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59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712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11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129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706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684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67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5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50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833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785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3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39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A91E1CF6-60DC-45E8-8B8C-B3848439858F}"/>
              </a:ext>
            </a:extLst>
          </p:cNvPr>
          <p:cNvGrpSpPr/>
          <p:nvPr/>
        </p:nvGrpSpPr>
        <p:grpSpPr>
          <a:xfrm>
            <a:off x="3402013" y="713016"/>
            <a:ext cx="5384800" cy="4702175"/>
            <a:chOff x="3402013" y="476250"/>
            <a:chExt cx="5384800" cy="4702175"/>
          </a:xfr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2700000" scaled="1"/>
          </a:gra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xmlns="" id="{5F3E4C5F-0620-42D3-8013-0AB468AEC7BD}"/>
                </a:ext>
              </a:extLst>
            </p:cNvPr>
            <p:cNvSpPr>
              <a:spLocks/>
            </p:cNvSpPr>
            <p:nvPr/>
          </p:nvSpPr>
          <p:spPr bwMode="auto">
            <a:xfrm rot="297273">
              <a:off x="6430905" y="798968"/>
              <a:ext cx="1232497" cy="2039022"/>
            </a:xfrm>
            <a:custGeom>
              <a:avLst/>
              <a:gdLst>
                <a:gd name="T0" fmla="*/ 124 w 207"/>
                <a:gd name="T1" fmla="*/ 335 h 344"/>
                <a:gd name="T2" fmla="*/ 155 w 207"/>
                <a:gd name="T3" fmla="*/ 323 h 344"/>
                <a:gd name="T4" fmla="*/ 187 w 207"/>
                <a:gd name="T5" fmla="*/ 261 h 344"/>
                <a:gd name="T6" fmla="*/ 158 w 207"/>
                <a:gd name="T7" fmla="*/ 140 h 344"/>
                <a:gd name="T8" fmla="*/ 130 w 207"/>
                <a:gd name="T9" fmla="*/ 61 h 344"/>
                <a:gd name="T10" fmla="*/ 184 w 207"/>
                <a:gd name="T11" fmla="*/ 56 h 344"/>
                <a:gd name="T12" fmla="*/ 169 w 207"/>
                <a:gd name="T13" fmla="*/ 97 h 344"/>
                <a:gd name="T14" fmla="*/ 203 w 207"/>
                <a:gd name="T15" fmla="*/ 55 h 344"/>
                <a:gd name="T16" fmla="*/ 115 w 207"/>
                <a:gd name="T17" fmla="*/ 37 h 344"/>
                <a:gd name="T18" fmla="*/ 134 w 207"/>
                <a:gd name="T19" fmla="*/ 188 h 344"/>
                <a:gd name="T20" fmla="*/ 65 w 207"/>
                <a:gd name="T21" fmla="*/ 290 h 344"/>
                <a:gd name="T22" fmla="*/ 1 w 207"/>
                <a:gd name="T23" fmla="*/ 246 h 344"/>
                <a:gd name="T24" fmla="*/ 124 w 207"/>
                <a:gd name="T25" fmla="*/ 33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344">
                  <a:moveTo>
                    <a:pt x="124" y="335"/>
                  </a:moveTo>
                  <a:cubicBezTo>
                    <a:pt x="136" y="333"/>
                    <a:pt x="146" y="329"/>
                    <a:pt x="155" y="323"/>
                  </a:cubicBezTo>
                  <a:cubicBezTo>
                    <a:pt x="162" y="308"/>
                    <a:pt x="181" y="292"/>
                    <a:pt x="187" y="261"/>
                  </a:cubicBezTo>
                  <a:cubicBezTo>
                    <a:pt x="196" y="213"/>
                    <a:pt x="184" y="185"/>
                    <a:pt x="158" y="140"/>
                  </a:cubicBezTo>
                  <a:cubicBezTo>
                    <a:pt x="132" y="96"/>
                    <a:pt x="127" y="85"/>
                    <a:pt x="130" y="61"/>
                  </a:cubicBezTo>
                  <a:cubicBezTo>
                    <a:pt x="134" y="37"/>
                    <a:pt x="175" y="31"/>
                    <a:pt x="184" y="56"/>
                  </a:cubicBezTo>
                  <a:cubicBezTo>
                    <a:pt x="194" y="80"/>
                    <a:pt x="169" y="97"/>
                    <a:pt x="169" y="97"/>
                  </a:cubicBezTo>
                  <a:cubicBezTo>
                    <a:pt x="207" y="92"/>
                    <a:pt x="203" y="55"/>
                    <a:pt x="203" y="55"/>
                  </a:cubicBezTo>
                  <a:cubicBezTo>
                    <a:pt x="200" y="18"/>
                    <a:pt x="143" y="0"/>
                    <a:pt x="115" y="37"/>
                  </a:cubicBezTo>
                  <a:cubicBezTo>
                    <a:pt x="86" y="75"/>
                    <a:pt x="115" y="131"/>
                    <a:pt x="134" y="188"/>
                  </a:cubicBezTo>
                  <a:cubicBezTo>
                    <a:pt x="154" y="244"/>
                    <a:pt x="122" y="298"/>
                    <a:pt x="65" y="290"/>
                  </a:cubicBezTo>
                  <a:cubicBezTo>
                    <a:pt x="19" y="283"/>
                    <a:pt x="5" y="256"/>
                    <a:pt x="1" y="246"/>
                  </a:cubicBezTo>
                  <a:cubicBezTo>
                    <a:pt x="0" y="298"/>
                    <a:pt x="63" y="344"/>
                    <a:pt x="124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5">
              <a:extLst>
                <a:ext uri="{FF2B5EF4-FFF2-40B4-BE49-F238E27FC236}">
                  <a16:creationId xmlns:a16="http://schemas.microsoft.com/office/drawing/2014/main" xmlns="" id="{80999854-5355-4940-AD15-94009C855853}"/>
                </a:ext>
              </a:extLst>
            </p:cNvPr>
            <p:cNvSpPr>
              <a:spLocks/>
            </p:cNvSpPr>
            <p:nvPr/>
          </p:nvSpPr>
          <p:spPr bwMode="auto">
            <a:xfrm rot="21302727" flipH="1">
              <a:off x="4518925" y="798968"/>
              <a:ext cx="1232497" cy="2039022"/>
            </a:xfrm>
            <a:custGeom>
              <a:avLst/>
              <a:gdLst>
                <a:gd name="T0" fmla="*/ 124 w 207"/>
                <a:gd name="T1" fmla="*/ 335 h 344"/>
                <a:gd name="T2" fmla="*/ 155 w 207"/>
                <a:gd name="T3" fmla="*/ 323 h 344"/>
                <a:gd name="T4" fmla="*/ 187 w 207"/>
                <a:gd name="T5" fmla="*/ 261 h 344"/>
                <a:gd name="T6" fmla="*/ 158 w 207"/>
                <a:gd name="T7" fmla="*/ 140 h 344"/>
                <a:gd name="T8" fmla="*/ 130 w 207"/>
                <a:gd name="T9" fmla="*/ 61 h 344"/>
                <a:gd name="T10" fmla="*/ 184 w 207"/>
                <a:gd name="T11" fmla="*/ 56 h 344"/>
                <a:gd name="T12" fmla="*/ 169 w 207"/>
                <a:gd name="T13" fmla="*/ 97 h 344"/>
                <a:gd name="T14" fmla="*/ 203 w 207"/>
                <a:gd name="T15" fmla="*/ 55 h 344"/>
                <a:gd name="T16" fmla="*/ 115 w 207"/>
                <a:gd name="T17" fmla="*/ 37 h 344"/>
                <a:gd name="T18" fmla="*/ 134 w 207"/>
                <a:gd name="T19" fmla="*/ 188 h 344"/>
                <a:gd name="T20" fmla="*/ 65 w 207"/>
                <a:gd name="T21" fmla="*/ 290 h 344"/>
                <a:gd name="T22" fmla="*/ 1 w 207"/>
                <a:gd name="T23" fmla="*/ 246 h 344"/>
                <a:gd name="T24" fmla="*/ 124 w 207"/>
                <a:gd name="T25" fmla="*/ 33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344">
                  <a:moveTo>
                    <a:pt x="124" y="335"/>
                  </a:moveTo>
                  <a:cubicBezTo>
                    <a:pt x="136" y="333"/>
                    <a:pt x="146" y="329"/>
                    <a:pt x="155" y="323"/>
                  </a:cubicBezTo>
                  <a:cubicBezTo>
                    <a:pt x="162" y="308"/>
                    <a:pt x="181" y="292"/>
                    <a:pt x="187" y="261"/>
                  </a:cubicBezTo>
                  <a:cubicBezTo>
                    <a:pt x="196" y="213"/>
                    <a:pt x="184" y="185"/>
                    <a:pt x="158" y="140"/>
                  </a:cubicBezTo>
                  <a:cubicBezTo>
                    <a:pt x="132" y="96"/>
                    <a:pt x="127" y="85"/>
                    <a:pt x="130" y="61"/>
                  </a:cubicBezTo>
                  <a:cubicBezTo>
                    <a:pt x="134" y="37"/>
                    <a:pt x="175" y="31"/>
                    <a:pt x="184" y="56"/>
                  </a:cubicBezTo>
                  <a:cubicBezTo>
                    <a:pt x="194" y="80"/>
                    <a:pt x="169" y="97"/>
                    <a:pt x="169" y="97"/>
                  </a:cubicBezTo>
                  <a:cubicBezTo>
                    <a:pt x="207" y="92"/>
                    <a:pt x="203" y="55"/>
                    <a:pt x="203" y="55"/>
                  </a:cubicBezTo>
                  <a:cubicBezTo>
                    <a:pt x="200" y="18"/>
                    <a:pt x="143" y="0"/>
                    <a:pt x="115" y="37"/>
                  </a:cubicBezTo>
                  <a:cubicBezTo>
                    <a:pt x="86" y="75"/>
                    <a:pt x="115" y="131"/>
                    <a:pt x="134" y="188"/>
                  </a:cubicBezTo>
                  <a:cubicBezTo>
                    <a:pt x="154" y="244"/>
                    <a:pt x="122" y="298"/>
                    <a:pt x="65" y="290"/>
                  </a:cubicBezTo>
                  <a:cubicBezTo>
                    <a:pt x="19" y="283"/>
                    <a:pt x="5" y="256"/>
                    <a:pt x="1" y="246"/>
                  </a:cubicBezTo>
                  <a:cubicBezTo>
                    <a:pt x="0" y="298"/>
                    <a:pt x="63" y="344"/>
                    <a:pt x="124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1BB91B3C-E397-4D43-B629-DA727C8A2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476250"/>
              <a:ext cx="5384800" cy="4702175"/>
            </a:xfrm>
            <a:custGeom>
              <a:avLst/>
              <a:gdLst>
                <a:gd name="T0" fmla="*/ 889 w 923"/>
                <a:gd name="T1" fmla="*/ 252 h 806"/>
                <a:gd name="T2" fmla="*/ 796 w 923"/>
                <a:gd name="T3" fmla="*/ 256 h 806"/>
                <a:gd name="T4" fmla="*/ 610 w 923"/>
                <a:gd name="T5" fmla="*/ 375 h 806"/>
                <a:gd name="T6" fmla="*/ 562 w 923"/>
                <a:gd name="T7" fmla="*/ 215 h 806"/>
                <a:gd name="T8" fmla="*/ 575 w 923"/>
                <a:gd name="T9" fmla="*/ 74 h 806"/>
                <a:gd name="T10" fmla="*/ 462 w 923"/>
                <a:gd name="T11" fmla="*/ 0 h 806"/>
                <a:gd name="T12" fmla="*/ 349 w 923"/>
                <a:gd name="T13" fmla="*/ 74 h 806"/>
                <a:gd name="T14" fmla="*/ 361 w 923"/>
                <a:gd name="T15" fmla="*/ 215 h 806"/>
                <a:gd name="T16" fmla="*/ 313 w 923"/>
                <a:gd name="T17" fmla="*/ 375 h 806"/>
                <a:gd name="T18" fmla="*/ 127 w 923"/>
                <a:gd name="T19" fmla="*/ 256 h 806"/>
                <a:gd name="T20" fmla="*/ 35 w 923"/>
                <a:gd name="T21" fmla="*/ 252 h 806"/>
                <a:gd name="T22" fmla="*/ 17 w 923"/>
                <a:gd name="T23" fmla="*/ 322 h 806"/>
                <a:gd name="T24" fmla="*/ 95 w 923"/>
                <a:gd name="T25" fmla="*/ 329 h 806"/>
                <a:gd name="T26" fmla="*/ 41 w 923"/>
                <a:gd name="T27" fmla="*/ 315 h 806"/>
                <a:gd name="T28" fmla="*/ 99 w 923"/>
                <a:gd name="T29" fmla="*/ 273 h 806"/>
                <a:gd name="T30" fmla="*/ 173 w 923"/>
                <a:gd name="T31" fmla="*/ 405 h 806"/>
                <a:gd name="T32" fmla="*/ 256 w 923"/>
                <a:gd name="T33" fmla="*/ 447 h 806"/>
                <a:gd name="T34" fmla="*/ 161 w 923"/>
                <a:gd name="T35" fmla="*/ 495 h 806"/>
                <a:gd name="T36" fmla="*/ 55 w 923"/>
                <a:gd name="T37" fmla="*/ 603 h 806"/>
                <a:gd name="T38" fmla="*/ 121 w 923"/>
                <a:gd name="T39" fmla="*/ 676 h 806"/>
                <a:gd name="T40" fmla="*/ 185 w 923"/>
                <a:gd name="T41" fmla="*/ 603 h 806"/>
                <a:gd name="T42" fmla="*/ 151 w 923"/>
                <a:gd name="T43" fmla="*/ 642 h 806"/>
                <a:gd name="T44" fmla="*/ 91 w 923"/>
                <a:gd name="T45" fmla="*/ 610 h 806"/>
                <a:gd name="T46" fmla="*/ 185 w 923"/>
                <a:gd name="T47" fmla="*/ 542 h 806"/>
                <a:gd name="T48" fmla="*/ 337 w 923"/>
                <a:gd name="T49" fmla="*/ 510 h 806"/>
                <a:gd name="T50" fmla="*/ 313 w 923"/>
                <a:gd name="T51" fmla="*/ 596 h 806"/>
                <a:gd name="T52" fmla="*/ 275 w 923"/>
                <a:gd name="T53" fmla="*/ 732 h 806"/>
                <a:gd name="T54" fmla="*/ 336 w 923"/>
                <a:gd name="T55" fmla="*/ 798 h 806"/>
                <a:gd name="T56" fmla="*/ 419 w 923"/>
                <a:gd name="T57" fmla="*/ 776 h 806"/>
                <a:gd name="T58" fmla="*/ 417 w 923"/>
                <a:gd name="T59" fmla="*/ 688 h 806"/>
                <a:gd name="T60" fmla="*/ 399 w 923"/>
                <a:gd name="T61" fmla="*/ 756 h 806"/>
                <a:gd name="T62" fmla="*/ 324 w 923"/>
                <a:gd name="T63" fmla="*/ 748 h 806"/>
                <a:gd name="T64" fmla="*/ 369 w 923"/>
                <a:gd name="T65" fmla="*/ 629 h 806"/>
                <a:gd name="T66" fmla="*/ 462 w 923"/>
                <a:gd name="T67" fmla="*/ 530 h 806"/>
                <a:gd name="T68" fmla="*/ 554 w 923"/>
                <a:gd name="T69" fmla="*/ 629 h 806"/>
                <a:gd name="T70" fmla="*/ 599 w 923"/>
                <a:gd name="T71" fmla="*/ 748 h 806"/>
                <a:gd name="T72" fmla="*/ 525 w 923"/>
                <a:gd name="T73" fmla="*/ 756 h 806"/>
                <a:gd name="T74" fmla="*/ 506 w 923"/>
                <a:gd name="T75" fmla="*/ 688 h 806"/>
                <a:gd name="T76" fmla="*/ 504 w 923"/>
                <a:gd name="T77" fmla="*/ 776 h 806"/>
                <a:gd name="T78" fmla="*/ 587 w 923"/>
                <a:gd name="T79" fmla="*/ 798 h 806"/>
                <a:gd name="T80" fmla="*/ 648 w 923"/>
                <a:gd name="T81" fmla="*/ 732 h 806"/>
                <a:gd name="T82" fmla="*/ 611 w 923"/>
                <a:gd name="T83" fmla="*/ 596 h 806"/>
                <a:gd name="T84" fmla="*/ 586 w 923"/>
                <a:gd name="T85" fmla="*/ 510 h 806"/>
                <a:gd name="T86" fmla="*/ 738 w 923"/>
                <a:gd name="T87" fmla="*/ 542 h 806"/>
                <a:gd name="T88" fmla="*/ 833 w 923"/>
                <a:gd name="T89" fmla="*/ 610 h 806"/>
                <a:gd name="T90" fmla="*/ 772 w 923"/>
                <a:gd name="T91" fmla="*/ 642 h 806"/>
                <a:gd name="T92" fmla="*/ 739 w 923"/>
                <a:gd name="T93" fmla="*/ 603 h 806"/>
                <a:gd name="T94" fmla="*/ 802 w 923"/>
                <a:gd name="T95" fmla="*/ 676 h 806"/>
                <a:gd name="T96" fmla="*/ 868 w 923"/>
                <a:gd name="T97" fmla="*/ 603 h 806"/>
                <a:gd name="T98" fmla="*/ 762 w 923"/>
                <a:gd name="T99" fmla="*/ 495 h 806"/>
                <a:gd name="T100" fmla="*/ 667 w 923"/>
                <a:gd name="T101" fmla="*/ 447 h 806"/>
                <a:gd name="T102" fmla="*/ 750 w 923"/>
                <a:gd name="T103" fmla="*/ 405 h 806"/>
                <a:gd name="T104" fmla="*/ 824 w 923"/>
                <a:gd name="T105" fmla="*/ 273 h 806"/>
                <a:gd name="T106" fmla="*/ 882 w 923"/>
                <a:gd name="T107" fmla="*/ 315 h 806"/>
                <a:gd name="T108" fmla="*/ 828 w 923"/>
                <a:gd name="T109" fmla="*/ 329 h 806"/>
                <a:gd name="T110" fmla="*/ 906 w 923"/>
                <a:gd name="T111" fmla="*/ 322 h 806"/>
                <a:gd name="T112" fmla="*/ 889 w 923"/>
                <a:gd name="T113" fmla="*/ 252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3" h="806">
                  <a:moveTo>
                    <a:pt x="889" y="252"/>
                  </a:moveTo>
                  <a:cubicBezTo>
                    <a:pt x="878" y="244"/>
                    <a:pt x="846" y="219"/>
                    <a:pt x="796" y="256"/>
                  </a:cubicBezTo>
                  <a:cubicBezTo>
                    <a:pt x="746" y="292"/>
                    <a:pt x="723" y="401"/>
                    <a:pt x="610" y="375"/>
                  </a:cubicBezTo>
                  <a:cubicBezTo>
                    <a:pt x="477" y="345"/>
                    <a:pt x="554" y="230"/>
                    <a:pt x="562" y="215"/>
                  </a:cubicBezTo>
                  <a:cubicBezTo>
                    <a:pt x="570" y="200"/>
                    <a:pt x="608" y="141"/>
                    <a:pt x="575" y="74"/>
                  </a:cubicBezTo>
                  <a:cubicBezTo>
                    <a:pt x="538" y="2"/>
                    <a:pt x="474" y="0"/>
                    <a:pt x="462" y="0"/>
                  </a:cubicBezTo>
                  <a:cubicBezTo>
                    <a:pt x="450" y="0"/>
                    <a:pt x="385" y="2"/>
                    <a:pt x="349" y="74"/>
                  </a:cubicBezTo>
                  <a:cubicBezTo>
                    <a:pt x="315" y="141"/>
                    <a:pt x="353" y="200"/>
                    <a:pt x="361" y="215"/>
                  </a:cubicBezTo>
                  <a:cubicBezTo>
                    <a:pt x="369" y="230"/>
                    <a:pt x="446" y="345"/>
                    <a:pt x="313" y="375"/>
                  </a:cubicBezTo>
                  <a:cubicBezTo>
                    <a:pt x="200" y="401"/>
                    <a:pt x="177" y="292"/>
                    <a:pt x="127" y="256"/>
                  </a:cubicBezTo>
                  <a:cubicBezTo>
                    <a:pt x="77" y="219"/>
                    <a:pt x="45" y="244"/>
                    <a:pt x="35" y="252"/>
                  </a:cubicBezTo>
                  <a:cubicBezTo>
                    <a:pt x="24" y="260"/>
                    <a:pt x="0" y="291"/>
                    <a:pt x="17" y="322"/>
                  </a:cubicBezTo>
                  <a:cubicBezTo>
                    <a:pt x="32" y="349"/>
                    <a:pt x="77" y="353"/>
                    <a:pt x="95" y="329"/>
                  </a:cubicBezTo>
                  <a:cubicBezTo>
                    <a:pt x="95" y="329"/>
                    <a:pt x="59" y="342"/>
                    <a:pt x="41" y="315"/>
                  </a:cubicBezTo>
                  <a:cubicBezTo>
                    <a:pt x="24" y="288"/>
                    <a:pt x="62" y="248"/>
                    <a:pt x="99" y="273"/>
                  </a:cubicBezTo>
                  <a:cubicBezTo>
                    <a:pt x="137" y="298"/>
                    <a:pt x="125" y="357"/>
                    <a:pt x="173" y="405"/>
                  </a:cubicBezTo>
                  <a:cubicBezTo>
                    <a:pt x="211" y="443"/>
                    <a:pt x="256" y="447"/>
                    <a:pt x="256" y="447"/>
                  </a:cubicBezTo>
                  <a:cubicBezTo>
                    <a:pt x="256" y="447"/>
                    <a:pt x="254" y="470"/>
                    <a:pt x="161" y="495"/>
                  </a:cubicBezTo>
                  <a:cubicBezTo>
                    <a:pt x="69" y="520"/>
                    <a:pt x="51" y="572"/>
                    <a:pt x="55" y="603"/>
                  </a:cubicBezTo>
                  <a:cubicBezTo>
                    <a:pt x="59" y="634"/>
                    <a:pt x="75" y="672"/>
                    <a:pt x="121" y="676"/>
                  </a:cubicBezTo>
                  <a:cubicBezTo>
                    <a:pt x="167" y="680"/>
                    <a:pt x="196" y="639"/>
                    <a:pt x="185" y="603"/>
                  </a:cubicBezTo>
                  <a:cubicBezTo>
                    <a:pt x="185" y="603"/>
                    <a:pt x="175" y="630"/>
                    <a:pt x="151" y="642"/>
                  </a:cubicBezTo>
                  <a:cubicBezTo>
                    <a:pt x="128" y="654"/>
                    <a:pt x="96" y="642"/>
                    <a:pt x="91" y="610"/>
                  </a:cubicBezTo>
                  <a:cubicBezTo>
                    <a:pt x="85" y="579"/>
                    <a:pt x="111" y="546"/>
                    <a:pt x="185" y="542"/>
                  </a:cubicBezTo>
                  <a:cubicBezTo>
                    <a:pt x="260" y="537"/>
                    <a:pt x="302" y="541"/>
                    <a:pt x="337" y="510"/>
                  </a:cubicBezTo>
                  <a:cubicBezTo>
                    <a:pt x="337" y="510"/>
                    <a:pt x="345" y="548"/>
                    <a:pt x="313" y="596"/>
                  </a:cubicBezTo>
                  <a:cubicBezTo>
                    <a:pt x="281" y="645"/>
                    <a:pt x="261" y="690"/>
                    <a:pt x="275" y="732"/>
                  </a:cubicBezTo>
                  <a:cubicBezTo>
                    <a:pt x="289" y="774"/>
                    <a:pt x="315" y="793"/>
                    <a:pt x="336" y="798"/>
                  </a:cubicBezTo>
                  <a:cubicBezTo>
                    <a:pt x="357" y="804"/>
                    <a:pt x="393" y="806"/>
                    <a:pt x="419" y="776"/>
                  </a:cubicBezTo>
                  <a:cubicBezTo>
                    <a:pt x="445" y="746"/>
                    <a:pt x="437" y="702"/>
                    <a:pt x="417" y="688"/>
                  </a:cubicBezTo>
                  <a:cubicBezTo>
                    <a:pt x="417" y="688"/>
                    <a:pt x="421" y="740"/>
                    <a:pt x="399" y="756"/>
                  </a:cubicBezTo>
                  <a:cubicBezTo>
                    <a:pt x="377" y="772"/>
                    <a:pt x="342" y="776"/>
                    <a:pt x="324" y="748"/>
                  </a:cubicBezTo>
                  <a:cubicBezTo>
                    <a:pt x="306" y="721"/>
                    <a:pt x="303" y="671"/>
                    <a:pt x="369" y="629"/>
                  </a:cubicBezTo>
                  <a:cubicBezTo>
                    <a:pt x="426" y="594"/>
                    <a:pt x="454" y="545"/>
                    <a:pt x="462" y="530"/>
                  </a:cubicBezTo>
                  <a:cubicBezTo>
                    <a:pt x="469" y="545"/>
                    <a:pt x="498" y="594"/>
                    <a:pt x="554" y="629"/>
                  </a:cubicBezTo>
                  <a:cubicBezTo>
                    <a:pt x="621" y="671"/>
                    <a:pt x="617" y="721"/>
                    <a:pt x="599" y="748"/>
                  </a:cubicBezTo>
                  <a:cubicBezTo>
                    <a:pt x="581" y="776"/>
                    <a:pt x="547" y="772"/>
                    <a:pt x="525" y="756"/>
                  </a:cubicBezTo>
                  <a:cubicBezTo>
                    <a:pt x="503" y="740"/>
                    <a:pt x="506" y="688"/>
                    <a:pt x="506" y="688"/>
                  </a:cubicBezTo>
                  <a:cubicBezTo>
                    <a:pt x="486" y="702"/>
                    <a:pt x="478" y="746"/>
                    <a:pt x="504" y="776"/>
                  </a:cubicBezTo>
                  <a:cubicBezTo>
                    <a:pt x="530" y="806"/>
                    <a:pt x="567" y="804"/>
                    <a:pt x="587" y="798"/>
                  </a:cubicBezTo>
                  <a:cubicBezTo>
                    <a:pt x="608" y="793"/>
                    <a:pt x="634" y="774"/>
                    <a:pt x="648" y="732"/>
                  </a:cubicBezTo>
                  <a:cubicBezTo>
                    <a:pt x="662" y="690"/>
                    <a:pt x="643" y="645"/>
                    <a:pt x="611" y="596"/>
                  </a:cubicBezTo>
                  <a:cubicBezTo>
                    <a:pt x="579" y="548"/>
                    <a:pt x="586" y="510"/>
                    <a:pt x="586" y="510"/>
                  </a:cubicBezTo>
                  <a:cubicBezTo>
                    <a:pt x="621" y="541"/>
                    <a:pt x="663" y="537"/>
                    <a:pt x="738" y="542"/>
                  </a:cubicBezTo>
                  <a:cubicBezTo>
                    <a:pt x="813" y="546"/>
                    <a:pt x="838" y="579"/>
                    <a:pt x="833" y="610"/>
                  </a:cubicBezTo>
                  <a:cubicBezTo>
                    <a:pt x="827" y="642"/>
                    <a:pt x="795" y="654"/>
                    <a:pt x="772" y="642"/>
                  </a:cubicBezTo>
                  <a:cubicBezTo>
                    <a:pt x="749" y="630"/>
                    <a:pt x="739" y="603"/>
                    <a:pt x="739" y="603"/>
                  </a:cubicBezTo>
                  <a:cubicBezTo>
                    <a:pt x="727" y="639"/>
                    <a:pt x="756" y="680"/>
                    <a:pt x="802" y="676"/>
                  </a:cubicBezTo>
                  <a:cubicBezTo>
                    <a:pt x="848" y="672"/>
                    <a:pt x="864" y="634"/>
                    <a:pt x="868" y="603"/>
                  </a:cubicBezTo>
                  <a:cubicBezTo>
                    <a:pt x="872" y="572"/>
                    <a:pt x="855" y="520"/>
                    <a:pt x="762" y="495"/>
                  </a:cubicBezTo>
                  <a:cubicBezTo>
                    <a:pt x="669" y="470"/>
                    <a:pt x="667" y="447"/>
                    <a:pt x="667" y="447"/>
                  </a:cubicBezTo>
                  <a:cubicBezTo>
                    <a:pt x="667" y="447"/>
                    <a:pt x="712" y="443"/>
                    <a:pt x="750" y="405"/>
                  </a:cubicBezTo>
                  <a:cubicBezTo>
                    <a:pt x="798" y="357"/>
                    <a:pt x="787" y="298"/>
                    <a:pt x="824" y="273"/>
                  </a:cubicBezTo>
                  <a:cubicBezTo>
                    <a:pt x="861" y="248"/>
                    <a:pt x="899" y="288"/>
                    <a:pt x="882" y="315"/>
                  </a:cubicBezTo>
                  <a:cubicBezTo>
                    <a:pt x="865" y="342"/>
                    <a:pt x="828" y="329"/>
                    <a:pt x="828" y="329"/>
                  </a:cubicBezTo>
                  <a:cubicBezTo>
                    <a:pt x="846" y="353"/>
                    <a:pt x="891" y="349"/>
                    <a:pt x="906" y="322"/>
                  </a:cubicBezTo>
                  <a:cubicBezTo>
                    <a:pt x="923" y="291"/>
                    <a:pt x="899" y="260"/>
                    <a:pt x="889" y="2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45BFC8CC-4B96-4570-A475-0FC23F3920FF}"/>
              </a:ext>
            </a:extLst>
          </p:cNvPr>
          <p:cNvSpPr>
            <a:spLocks/>
          </p:cNvSpPr>
          <p:nvPr/>
        </p:nvSpPr>
        <p:spPr bwMode="auto">
          <a:xfrm>
            <a:off x="6529388" y="2287816"/>
            <a:ext cx="146050" cy="239713"/>
          </a:xfrm>
          <a:custGeom>
            <a:avLst/>
            <a:gdLst>
              <a:gd name="T0" fmla="*/ 1 w 25"/>
              <a:gd name="T1" fmla="*/ 19 h 41"/>
              <a:gd name="T2" fmla="*/ 10 w 25"/>
              <a:gd name="T3" fmla="*/ 40 h 41"/>
              <a:gd name="T4" fmla="*/ 24 w 25"/>
              <a:gd name="T5" fmla="*/ 22 h 41"/>
              <a:gd name="T6" fmla="*/ 15 w 25"/>
              <a:gd name="T7" fmla="*/ 1 h 41"/>
              <a:gd name="T8" fmla="*/ 1 w 25"/>
              <a:gd name="T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41">
                <a:moveTo>
                  <a:pt x="1" y="19"/>
                </a:moveTo>
                <a:cubicBezTo>
                  <a:pt x="0" y="30"/>
                  <a:pt x="3" y="39"/>
                  <a:pt x="10" y="40"/>
                </a:cubicBezTo>
                <a:cubicBezTo>
                  <a:pt x="16" y="41"/>
                  <a:pt x="22" y="33"/>
                  <a:pt x="24" y="22"/>
                </a:cubicBezTo>
                <a:cubicBezTo>
                  <a:pt x="25" y="11"/>
                  <a:pt x="21" y="2"/>
                  <a:pt x="15" y="1"/>
                </a:cubicBezTo>
                <a:cubicBezTo>
                  <a:pt x="9" y="0"/>
                  <a:pt x="3" y="8"/>
                  <a:pt x="1" y="19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B8BE1BED-07E9-428C-AEC2-B7989C735289}"/>
              </a:ext>
            </a:extLst>
          </p:cNvPr>
          <p:cNvSpPr>
            <a:spLocks/>
          </p:cNvSpPr>
          <p:nvPr/>
        </p:nvSpPr>
        <p:spPr bwMode="auto">
          <a:xfrm>
            <a:off x="5513388" y="2287816"/>
            <a:ext cx="152400" cy="239713"/>
          </a:xfrm>
          <a:custGeom>
            <a:avLst/>
            <a:gdLst>
              <a:gd name="T0" fmla="*/ 16 w 26"/>
              <a:gd name="T1" fmla="*/ 40 h 41"/>
              <a:gd name="T2" fmla="*/ 24 w 26"/>
              <a:gd name="T3" fmla="*/ 19 h 41"/>
              <a:gd name="T4" fmla="*/ 10 w 26"/>
              <a:gd name="T5" fmla="*/ 1 h 41"/>
              <a:gd name="T6" fmla="*/ 2 w 26"/>
              <a:gd name="T7" fmla="*/ 22 h 41"/>
              <a:gd name="T8" fmla="*/ 16 w 26"/>
              <a:gd name="T9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41">
                <a:moveTo>
                  <a:pt x="16" y="40"/>
                </a:moveTo>
                <a:cubicBezTo>
                  <a:pt x="22" y="39"/>
                  <a:pt x="26" y="30"/>
                  <a:pt x="24" y="19"/>
                </a:cubicBezTo>
                <a:cubicBezTo>
                  <a:pt x="23" y="8"/>
                  <a:pt x="17" y="0"/>
                  <a:pt x="10" y="1"/>
                </a:cubicBezTo>
                <a:cubicBezTo>
                  <a:pt x="4" y="2"/>
                  <a:pt x="0" y="11"/>
                  <a:pt x="2" y="22"/>
                </a:cubicBezTo>
                <a:cubicBezTo>
                  <a:pt x="3" y="33"/>
                  <a:pt x="9" y="41"/>
                  <a:pt x="16" y="4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292D8FE8-2C7E-4234-9287-6105F14B892A}"/>
              </a:ext>
            </a:extLst>
          </p:cNvPr>
          <p:cNvSpPr/>
          <p:nvPr/>
        </p:nvSpPr>
        <p:spPr>
          <a:xfrm>
            <a:off x="3402013" y="2141030"/>
            <a:ext cx="772998" cy="772998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7902D54B-CB35-4181-89A0-DE3001E12F32}"/>
              </a:ext>
            </a:extLst>
          </p:cNvPr>
          <p:cNvSpPr/>
          <p:nvPr/>
        </p:nvSpPr>
        <p:spPr>
          <a:xfrm>
            <a:off x="3741378" y="3887908"/>
            <a:ext cx="772998" cy="772998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888A64EB-D27C-46A3-930B-E930AF1259BF}"/>
              </a:ext>
            </a:extLst>
          </p:cNvPr>
          <p:cNvSpPr/>
          <p:nvPr/>
        </p:nvSpPr>
        <p:spPr>
          <a:xfrm>
            <a:off x="7653502" y="3887908"/>
            <a:ext cx="772998" cy="772998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D623E99D-891F-4F95-81DA-219DC3196BCE}"/>
              </a:ext>
            </a:extLst>
          </p:cNvPr>
          <p:cNvSpPr/>
          <p:nvPr/>
        </p:nvSpPr>
        <p:spPr>
          <a:xfrm>
            <a:off x="7992867" y="2141030"/>
            <a:ext cx="772998" cy="772998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B991EF45-457D-4D8B-A5CB-1B2BD720176E}"/>
              </a:ext>
            </a:extLst>
          </p:cNvPr>
          <p:cNvSpPr/>
          <p:nvPr/>
        </p:nvSpPr>
        <p:spPr>
          <a:xfrm>
            <a:off x="5183679" y="4601427"/>
            <a:ext cx="772998" cy="77299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441171B5-1CC2-4776-B79E-1FCF91B0CB50}"/>
              </a:ext>
            </a:extLst>
          </p:cNvPr>
          <p:cNvSpPr/>
          <p:nvPr/>
        </p:nvSpPr>
        <p:spPr>
          <a:xfrm>
            <a:off x="6239481" y="4601427"/>
            <a:ext cx="772998" cy="772998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D31FA2B-C044-445F-87E5-43C05FBAEC24}"/>
              </a:ext>
            </a:extLst>
          </p:cNvPr>
          <p:cNvSpPr/>
          <p:nvPr/>
        </p:nvSpPr>
        <p:spPr>
          <a:xfrm>
            <a:off x="5419293" y="2834769"/>
            <a:ext cx="1350238" cy="8309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0AB2E439-9700-4849-87B5-D37295412A97}"/>
              </a:ext>
            </a:extLst>
          </p:cNvPr>
          <p:cNvSpPr/>
          <p:nvPr/>
        </p:nvSpPr>
        <p:spPr>
          <a:xfrm>
            <a:off x="5522815" y="899262"/>
            <a:ext cx="1150070" cy="115007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EA5BF56C-D7E0-467B-A9F1-FFD0CA5FE301}"/>
              </a:ext>
            </a:extLst>
          </p:cNvPr>
          <p:cNvSpPr/>
          <p:nvPr/>
        </p:nvSpPr>
        <p:spPr>
          <a:xfrm>
            <a:off x="9150569" y="2526009"/>
            <a:ext cx="24365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01D8ADC-0903-4570-9BDE-8677BB1AA993}"/>
              </a:ext>
            </a:extLst>
          </p:cNvPr>
          <p:cNvSpPr/>
          <p:nvPr/>
        </p:nvSpPr>
        <p:spPr>
          <a:xfrm>
            <a:off x="9150569" y="2167467"/>
            <a:ext cx="24365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81AE2E5-15B7-46F5-9CE7-7A65ECF4EF13}"/>
              </a:ext>
            </a:extLst>
          </p:cNvPr>
          <p:cNvSpPr/>
          <p:nvPr/>
        </p:nvSpPr>
        <p:spPr>
          <a:xfrm>
            <a:off x="601681" y="2526009"/>
            <a:ext cx="2364567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140D1335-E863-44E0-8D17-17B3FB251272}"/>
              </a:ext>
            </a:extLst>
          </p:cNvPr>
          <p:cNvSpPr/>
          <p:nvPr/>
        </p:nvSpPr>
        <p:spPr>
          <a:xfrm>
            <a:off x="601681" y="2167467"/>
            <a:ext cx="2364567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800" b="1" dirty="0">
                <a:solidFill>
                  <a:schemeClr val="accent2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71D00DE-839B-4AA8-A5D1-1BA1F08C8AC9}"/>
              </a:ext>
            </a:extLst>
          </p:cNvPr>
          <p:cNvSpPr/>
          <p:nvPr/>
        </p:nvSpPr>
        <p:spPr>
          <a:xfrm>
            <a:off x="8815676" y="4281951"/>
            <a:ext cx="2703182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EDF22587-41CB-4CE1-AB5A-3370EC134518}"/>
              </a:ext>
            </a:extLst>
          </p:cNvPr>
          <p:cNvSpPr/>
          <p:nvPr/>
        </p:nvSpPr>
        <p:spPr>
          <a:xfrm>
            <a:off x="8815676" y="3923409"/>
            <a:ext cx="2703182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800" b="1" dirty="0">
                <a:solidFill>
                  <a:schemeClr val="accent6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5174FA4-F537-4B1F-8AC2-5CF32728B607}"/>
              </a:ext>
            </a:extLst>
          </p:cNvPr>
          <p:cNvSpPr/>
          <p:nvPr/>
        </p:nvSpPr>
        <p:spPr>
          <a:xfrm>
            <a:off x="669967" y="4281951"/>
            <a:ext cx="25114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CB1411B3-E00A-44DA-BC46-BCA4F3B41ABA}"/>
              </a:ext>
            </a:extLst>
          </p:cNvPr>
          <p:cNvSpPr/>
          <p:nvPr/>
        </p:nvSpPr>
        <p:spPr>
          <a:xfrm>
            <a:off x="669967" y="3923409"/>
            <a:ext cx="25114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800" b="1" dirty="0">
                <a:solidFill>
                  <a:schemeClr val="accent3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48321DA-3BAD-4D8E-BE80-DDAD06D9F604}"/>
              </a:ext>
            </a:extLst>
          </p:cNvPr>
          <p:cNvGrpSpPr/>
          <p:nvPr/>
        </p:nvGrpSpPr>
        <p:grpSpPr>
          <a:xfrm>
            <a:off x="2108919" y="5346122"/>
            <a:ext cx="2613390" cy="850985"/>
            <a:chOff x="2032959" y="5109356"/>
            <a:chExt cx="2613390" cy="850985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8AA90D7B-93D3-4CD4-BF7E-04B942E13235}"/>
                </a:ext>
              </a:extLst>
            </p:cNvPr>
            <p:cNvSpPr/>
            <p:nvPr/>
          </p:nvSpPr>
          <p:spPr>
            <a:xfrm>
              <a:off x="2032959" y="5467898"/>
              <a:ext cx="2613390" cy="49244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6FB75B40-412B-41A0-B640-0AC22AB9E295}"/>
                </a:ext>
              </a:extLst>
            </p:cNvPr>
            <p:cNvSpPr/>
            <p:nvPr/>
          </p:nvSpPr>
          <p:spPr>
            <a:xfrm>
              <a:off x="2032959" y="5109356"/>
              <a:ext cx="2613389" cy="276999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accent4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4FFB414-E820-4CF2-A452-81BA5F3D4E72}"/>
              </a:ext>
            </a:extLst>
          </p:cNvPr>
          <p:cNvGrpSpPr/>
          <p:nvPr/>
        </p:nvGrpSpPr>
        <p:grpSpPr>
          <a:xfrm>
            <a:off x="7466516" y="5346122"/>
            <a:ext cx="2613390" cy="850985"/>
            <a:chOff x="7390556" y="5093389"/>
            <a:chExt cx="2613390" cy="850985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45F4781B-6098-41E3-ABC7-7E149426B0A2}"/>
                </a:ext>
              </a:extLst>
            </p:cNvPr>
            <p:cNvSpPr/>
            <p:nvPr/>
          </p:nvSpPr>
          <p:spPr>
            <a:xfrm>
              <a:off x="7390556" y="5451931"/>
              <a:ext cx="2613390" cy="49244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197AB0B5-BEF6-44A3-AED0-BC79D2B3970E}"/>
                </a:ext>
              </a:extLst>
            </p:cNvPr>
            <p:cNvSpPr/>
            <p:nvPr/>
          </p:nvSpPr>
          <p:spPr>
            <a:xfrm>
              <a:off x="7390556" y="5093389"/>
              <a:ext cx="2613390" cy="276999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r>
                <a:rPr lang="en-IN" sz="1800" b="1" dirty="0">
                  <a:solidFill>
                    <a:schemeClr val="accent5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DAFF3AC4-BC39-492D-80EB-E59D63CE0796}"/>
              </a:ext>
            </a:extLst>
          </p:cNvPr>
          <p:cNvGrpSpPr/>
          <p:nvPr/>
        </p:nvGrpSpPr>
        <p:grpSpPr>
          <a:xfrm>
            <a:off x="5843538" y="1222242"/>
            <a:ext cx="508624" cy="504110"/>
            <a:chOff x="5826125" y="971550"/>
            <a:chExt cx="536575" cy="531813"/>
          </a:xfrm>
          <a:solidFill>
            <a:schemeClr val="accent5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xmlns="" id="{6DF15A18-7DBE-410B-BE2E-F0623F43B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25" y="1408113"/>
              <a:ext cx="536575" cy="95250"/>
            </a:xfrm>
            <a:custGeom>
              <a:avLst/>
              <a:gdLst>
                <a:gd name="T0" fmla="*/ 323 w 338"/>
                <a:gd name="T1" fmla="*/ 40 h 60"/>
                <a:gd name="T2" fmla="*/ 323 w 338"/>
                <a:gd name="T3" fmla="*/ 0 h 60"/>
                <a:gd name="T4" fmla="*/ 15 w 338"/>
                <a:gd name="T5" fmla="*/ 0 h 60"/>
                <a:gd name="T6" fmla="*/ 15 w 338"/>
                <a:gd name="T7" fmla="*/ 40 h 60"/>
                <a:gd name="T8" fmla="*/ 0 w 338"/>
                <a:gd name="T9" fmla="*/ 40 h 60"/>
                <a:gd name="T10" fmla="*/ 0 w 338"/>
                <a:gd name="T11" fmla="*/ 60 h 60"/>
                <a:gd name="T12" fmla="*/ 338 w 338"/>
                <a:gd name="T13" fmla="*/ 60 h 60"/>
                <a:gd name="T14" fmla="*/ 338 w 338"/>
                <a:gd name="T15" fmla="*/ 40 h 60"/>
                <a:gd name="T16" fmla="*/ 323 w 338"/>
                <a:gd name="T17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60">
                  <a:moveTo>
                    <a:pt x="323" y="40"/>
                  </a:moveTo>
                  <a:lnTo>
                    <a:pt x="323" y="0"/>
                  </a:lnTo>
                  <a:lnTo>
                    <a:pt x="15" y="0"/>
                  </a:lnTo>
                  <a:lnTo>
                    <a:pt x="15" y="40"/>
                  </a:lnTo>
                  <a:lnTo>
                    <a:pt x="0" y="40"/>
                  </a:lnTo>
                  <a:lnTo>
                    <a:pt x="0" y="60"/>
                  </a:lnTo>
                  <a:lnTo>
                    <a:pt x="338" y="60"/>
                  </a:lnTo>
                  <a:lnTo>
                    <a:pt x="338" y="40"/>
                  </a:lnTo>
                  <a:lnTo>
                    <a:pt x="323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Rectangle 12">
              <a:extLst>
                <a:ext uri="{FF2B5EF4-FFF2-40B4-BE49-F238E27FC236}">
                  <a16:creationId xmlns:a16="http://schemas.microsoft.com/office/drawing/2014/main" xmlns="" id="{3213478B-24EF-4CE0-8EEF-240039B4D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5675" y="1173163"/>
              <a:ext cx="117475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Rectangle 13">
              <a:extLst>
                <a:ext uri="{FF2B5EF4-FFF2-40B4-BE49-F238E27FC236}">
                  <a16:creationId xmlns:a16="http://schemas.microsoft.com/office/drawing/2014/main" xmlns="" id="{B03ECAEA-0C6B-40C3-BDDD-592B0A37B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3275" y="1173163"/>
              <a:ext cx="117475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Rectangle 14">
              <a:extLst>
                <a:ext uri="{FF2B5EF4-FFF2-40B4-BE49-F238E27FC236}">
                  <a16:creationId xmlns:a16="http://schemas.microsoft.com/office/drawing/2014/main" xmlns="" id="{3E7F1428-6878-4C6E-BEC0-9CC1C0982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75" y="1173163"/>
              <a:ext cx="117475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xmlns="" id="{F031D1D9-8286-471C-9DFA-B24A175406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9938" y="971550"/>
              <a:ext cx="488950" cy="169863"/>
            </a:xfrm>
            <a:custGeom>
              <a:avLst/>
              <a:gdLst>
                <a:gd name="T0" fmla="*/ 1087 w 2174"/>
                <a:gd name="T1" fmla="*/ 0 h 751"/>
                <a:gd name="T2" fmla="*/ 0 w 2174"/>
                <a:gd name="T3" fmla="*/ 498 h 751"/>
                <a:gd name="T4" fmla="*/ 0 w 2174"/>
                <a:gd name="T5" fmla="*/ 751 h 751"/>
                <a:gd name="T6" fmla="*/ 2174 w 2174"/>
                <a:gd name="T7" fmla="*/ 751 h 751"/>
                <a:gd name="T8" fmla="*/ 2174 w 2174"/>
                <a:gd name="T9" fmla="*/ 498 h 751"/>
                <a:gd name="T10" fmla="*/ 1087 w 2174"/>
                <a:gd name="T11" fmla="*/ 0 h 751"/>
                <a:gd name="T12" fmla="*/ 1166 w 2174"/>
                <a:gd name="T13" fmla="*/ 523 h 751"/>
                <a:gd name="T14" fmla="*/ 1087 w 2174"/>
                <a:gd name="T15" fmla="*/ 444 h 751"/>
                <a:gd name="T16" fmla="*/ 1008 w 2174"/>
                <a:gd name="T17" fmla="*/ 523 h 751"/>
                <a:gd name="T18" fmla="*/ 868 w 2174"/>
                <a:gd name="T19" fmla="*/ 523 h 751"/>
                <a:gd name="T20" fmla="*/ 1087 w 2174"/>
                <a:gd name="T21" fmla="*/ 304 h 751"/>
                <a:gd name="T22" fmla="*/ 1306 w 2174"/>
                <a:gd name="T23" fmla="*/ 523 h 751"/>
                <a:gd name="T24" fmla="*/ 1166 w 2174"/>
                <a:gd name="T25" fmla="*/ 523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4" h="751">
                  <a:moveTo>
                    <a:pt x="1087" y="0"/>
                  </a:moveTo>
                  <a:cubicBezTo>
                    <a:pt x="0" y="498"/>
                    <a:pt x="0" y="498"/>
                    <a:pt x="0" y="498"/>
                  </a:cubicBezTo>
                  <a:cubicBezTo>
                    <a:pt x="0" y="751"/>
                    <a:pt x="0" y="751"/>
                    <a:pt x="0" y="751"/>
                  </a:cubicBezTo>
                  <a:cubicBezTo>
                    <a:pt x="2174" y="751"/>
                    <a:pt x="2174" y="751"/>
                    <a:pt x="2174" y="751"/>
                  </a:cubicBezTo>
                  <a:cubicBezTo>
                    <a:pt x="2174" y="498"/>
                    <a:pt x="2174" y="498"/>
                    <a:pt x="2174" y="498"/>
                  </a:cubicBezTo>
                  <a:lnTo>
                    <a:pt x="1087" y="0"/>
                  </a:lnTo>
                  <a:close/>
                  <a:moveTo>
                    <a:pt x="1166" y="523"/>
                  </a:moveTo>
                  <a:cubicBezTo>
                    <a:pt x="1166" y="479"/>
                    <a:pt x="1131" y="444"/>
                    <a:pt x="1087" y="444"/>
                  </a:cubicBezTo>
                  <a:cubicBezTo>
                    <a:pt x="1043" y="444"/>
                    <a:pt x="1008" y="479"/>
                    <a:pt x="1008" y="523"/>
                  </a:cubicBezTo>
                  <a:cubicBezTo>
                    <a:pt x="868" y="523"/>
                    <a:pt x="868" y="523"/>
                    <a:pt x="868" y="523"/>
                  </a:cubicBezTo>
                  <a:cubicBezTo>
                    <a:pt x="868" y="402"/>
                    <a:pt x="966" y="304"/>
                    <a:pt x="1087" y="304"/>
                  </a:cubicBezTo>
                  <a:cubicBezTo>
                    <a:pt x="1208" y="304"/>
                    <a:pt x="1306" y="402"/>
                    <a:pt x="1306" y="523"/>
                  </a:cubicBezTo>
                  <a:lnTo>
                    <a:pt x="1166" y="5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C9AE8FF6-B89A-44A9-A076-A7DF5C8F7B63}"/>
              </a:ext>
            </a:extLst>
          </p:cNvPr>
          <p:cNvGrpSpPr/>
          <p:nvPr/>
        </p:nvGrpSpPr>
        <p:grpSpPr>
          <a:xfrm>
            <a:off x="6471218" y="4833257"/>
            <a:ext cx="309526" cy="309338"/>
            <a:chOff x="7245351" y="146050"/>
            <a:chExt cx="5207000" cy="5203825"/>
          </a:xfrm>
          <a:solidFill>
            <a:schemeClr val="bg1"/>
          </a:solidFill>
        </p:grpSpPr>
        <p:sp>
          <p:nvSpPr>
            <p:cNvPr id="53" name="Freeform 200">
              <a:extLst>
                <a:ext uri="{FF2B5EF4-FFF2-40B4-BE49-F238E27FC236}">
                  <a16:creationId xmlns:a16="http://schemas.microsoft.com/office/drawing/2014/main" xmlns="" id="{7B6468E4-0C0B-4022-967F-C010DDBF8B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4751" y="2965450"/>
              <a:ext cx="2387600" cy="2384425"/>
            </a:xfrm>
            <a:custGeom>
              <a:avLst/>
              <a:gdLst>
                <a:gd name="T0" fmla="*/ 2324 w 3008"/>
                <a:gd name="T1" fmla="*/ 329 h 3004"/>
                <a:gd name="T2" fmla="*/ 274 w 3008"/>
                <a:gd name="T3" fmla="*/ 2378 h 3004"/>
                <a:gd name="T4" fmla="*/ 274 w 3008"/>
                <a:gd name="T5" fmla="*/ 2731 h 3004"/>
                <a:gd name="T6" fmla="*/ 629 w 3008"/>
                <a:gd name="T7" fmla="*/ 2731 h 3004"/>
                <a:gd name="T8" fmla="*/ 2677 w 3008"/>
                <a:gd name="T9" fmla="*/ 682 h 3004"/>
                <a:gd name="T10" fmla="*/ 2324 w 3008"/>
                <a:gd name="T11" fmla="*/ 329 h 3004"/>
                <a:gd name="T12" fmla="*/ 2324 w 3008"/>
                <a:gd name="T13" fmla="*/ 0 h 3004"/>
                <a:gd name="T14" fmla="*/ 2360 w 3008"/>
                <a:gd name="T15" fmla="*/ 4 h 3004"/>
                <a:gd name="T16" fmla="*/ 2392 w 3008"/>
                <a:gd name="T17" fmla="*/ 16 h 3004"/>
                <a:gd name="T18" fmla="*/ 2422 w 3008"/>
                <a:gd name="T19" fmla="*/ 40 h 3004"/>
                <a:gd name="T20" fmla="*/ 2968 w 3008"/>
                <a:gd name="T21" fmla="*/ 586 h 3004"/>
                <a:gd name="T22" fmla="*/ 2990 w 3008"/>
                <a:gd name="T23" fmla="*/ 614 h 3004"/>
                <a:gd name="T24" fmla="*/ 3002 w 3008"/>
                <a:gd name="T25" fmla="*/ 648 h 3004"/>
                <a:gd name="T26" fmla="*/ 3008 w 3008"/>
                <a:gd name="T27" fmla="*/ 682 h 3004"/>
                <a:gd name="T28" fmla="*/ 3002 w 3008"/>
                <a:gd name="T29" fmla="*/ 718 h 3004"/>
                <a:gd name="T30" fmla="*/ 2990 w 3008"/>
                <a:gd name="T31" fmla="*/ 750 h 3004"/>
                <a:gd name="T32" fmla="*/ 2968 w 3008"/>
                <a:gd name="T33" fmla="*/ 779 h 3004"/>
                <a:gd name="T34" fmla="*/ 780 w 3008"/>
                <a:gd name="T35" fmla="*/ 2964 h 3004"/>
                <a:gd name="T36" fmla="*/ 752 w 3008"/>
                <a:gd name="T37" fmla="*/ 2986 h 3004"/>
                <a:gd name="T38" fmla="*/ 720 w 3008"/>
                <a:gd name="T39" fmla="*/ 3000 h 3004"/>
                <a:gd name="T40" fmla="*/ 684 w 3008"/>
                <a:gd name="T41" fmla="*/ 3004 h 3004"/>
                <a:gd name="T42" fmla="*/ 138 w 3008"/>
                <a:gd name="T43" fmla="*/ 3004 h 3004"/>
                <a:gd name="T44" fmla="*/ 102 w 3008"/>
                <a:gd name="T45" fmla="*/ 3000 h 3004"/>
                <a:gd name="T46" fmla="*/ 68 w 3008"/>
                <a:gd name="T47" fmla="*/ 2986 h 3004"/>
                <a:gd name="T48" fmla="*/ 42 w 3008"/>
                <a:gd name="T49" fmla="*/ 2964 h 3004"/>
                <a:gd name="T50" fmla="*/ 20 w 3008"/>
                <a:gd name="T51" fmla="*/ 2936 h 3004"/>
                <a:gd name="T52" fmla="*/ 6 w 3008"/>
                <a:gd name="T53" fmla="*/ 2904 h 3004"/>
                <a:gd name="T54" fmla="*/ 0 w 3008"/>
                <a:gd name="T55" fmla="*/ 2867 h 3004"/>
                <a:gd name="T56" fmla="*/ 0 w 3008"/>
                <a:gd name="T57" fmla="*/ 2320 h 3004"/>
                <a:gd name="T58" fmla="*/ 6 w 3008"/>
                <a:gd name="T59" fmla="*/ 2286 h 3004"/>
                <a:gd name="T60" fmla="*/ 20 w 3008"/>
                <a:gd name="T61" fmla="*/ 2253 h 3004"/>
                <a:gd name="T62" fmla="*/ 40 w 3008"/>
                <a:gd name="T63" fmla="*/ 2225 h 3004"/>
                <a:gd name="T64" fmla="*/ 2228 w 3008"/>
                <a:gd name="T65" fmla="*/ 40 h 3004"/>
                <a:gd name="T66" fmla="*/ 2256 w 3008"/>
                <a:gd name="T67" fmla="*/ 16 h 3004"/>
                <a:gd name="T68" fmla="*/ 2290 w 3008"/>
                <a:gd name="T69" fmla="*/ 4 h 3004"/>
                <a:gd name="T70" fmla="*/ 2324 w 3008"/>
                <a:gd name="T71" fmla="*/ 0 h 3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8" h="3004">
                  <a:moveTo>
                    <a:pt x="2324" y="329"/>
                  </a:moveTo>
                  <a:lnTo>
                    <a:pt x="274" y="2378"/>
                  </a:lnTo>
                  <a:lnTo>
                    <a:pt x="274" y="2731"/>
                  </a:lnTo>
                  <a:lnTo>
                    <a:pt x="629" y="2731"/>
                  </a:lnTo>
                  <a:lnTo>
                    <a:pt x="2677" y="682"/>
                  </a:lnTo>
                  <a:lnTo>
                    <a:pt x="2324" y="329"/>
                  </a:lnTo>
                  <a:close/>
                  <a:moveTo>
                    <a:pt x="2324" y="0"/>
                  </a:moveTo>
                  <a:lnTo>
                    <a:pt x="2360" y="4"/>
                  </a:lnTo>
                  <a:lnTo>
                    <a:pt x="2392" y="16"/>
                  </a:lnTo>
                  <a:lnTo>
                    <a:pt x="2422" y="40"/>
                  </a:lnTo>
                  <a:lnTo>
                    <a:pt x="2968" y="586"/>
                  </a:lnTo>
                  <a:lnTo>
                    <a:pt x="2990" y="614"/>
                  </a:lnTo>
                  <a:lnTo>
                    <a:pt x="3002" y="648"/>
                  </a:lnTo>
                  <a:lnTo>
                    <a:pt x="3008" y="682"/>
                  </a:lnTo>
                  <a:lnTo>
                    <a:pt x="3002" y="718"/>
                  </a:lnTo>
                  <a:lnTo>
                    <a:pt x="2990" y="750"/>
                  </a:lnTo>
                  <a:lnTo>
                    <a:pt x="2968" y="779"/>
                  </a:lnTo>
                  <a:lnTo>
                    <a:pt x="780" y="2964"/>
                  </a:lnTo>
                  <a:lnTo>
                    <a:pt x="752" y="2986"/>
                  </a:lnTo>
                  <a:lnTo>
                    <a:pt x="720" y="3000"/>
                  </a:lnTo>
                  <a:lnTo>
                    <a:pt x="684" y="3004"/>
                  </a:lnTo>
                  <a:lnTo>
                    <a:pt x="138" y="3004"/>
                  </a:lnTo>
                  <a:lnTo>
                    <a:pt x="102" y="3000"/>
                  </a:lnTo>
                  <a:lnTo>
                    <a:pt x="68" y="2986"/>
                  </a:lnTo>
                  <a:lnTo>
                    <a:pt x="42" y="2964"/>
                  </a:lnTo>
                  <a:lnTo>
                    <a:pt x="20" y="2936"/>
                  </a:lnTo>
                  <a:lnTo>
                    <a:pt x="6" y="2904"/>
                  </a:lnTo>
                  <a:lnTo>
                    <a:pt x="0" y="2867"/>
                  </a:lnTo>
                  <a:lnTo>
                    <a:pt x="0" y="2320"/>
                  </a:lnTo>
                  <a:lnTo>
                    <a:pt x="6" y="2286"/>
                  </a:lnTo>
                  <a:lnTo>
                    <a:pt x="20" y="2253"/>
                  </a:lnTo>
                  <a:lnTo>
                    <a:pt x="40" y="2225"/>
                  </a:lnTo>
                  <a:lnTo>
                    <a:pt x="2228" y="40"/>
                  </a:lnTo>
                  <a:lnTo>
                    <a:pt x="2256" y="16"/>
                  </a:lnTo>
                  <a:lnTo>
                    <a:pt x="2290" y="4"/>
                  </a:lnTo>
                  <a:lnTo>
                    <a:pt x="23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01">
              <a:extLst>
                <a:ext uri="{FF2B5EF4-FFF2-40B4-BE49-F238E27FC236}">
                  <a16:creationId xmlns:a16="http://schemas.microsoft.com/office/drawing/2014/main" xmlns="" id="{FDEB1D3E-FD5A-4360-A1CB-D35EF57A4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8088" y="3398838"/>
              <a:ext cx="650875" cy="650875"/>
            </a:xfrm>
            <a:custGeom>
              <a:avLst/>
              <a:gdLst>
                <a:gd name="T0" fmla="*/ 135 w 820"/>
                <a:gd name="T1" fmla="*/ 0 h 820"/>
                <a:gd name="T2" fmla="*/ 169 w 820"/>
                <a:gd name="T3" fmla="*/ 4 h 820"/>
                <a:gd name="T4" fmla="*/ 203 w 820"/>
                <a:gd name="T5" fmla="*/ 18 h 820"/>
                <a:gd name="T6" fmla="*/ 231 w 820"/>
                <a:gd name="T7" fmla="*/ 40 h 820"/>
                <a:gd name="T8" fmla="*/ 780 w 820"/>
                <a:gd name="T9" fmla="*/ 586 h 820"/>
                <a:gd name="T10" fmla="*/ 802 w 820"/>
                <a:gd name="T11" fmla="*/ 614 h 820"/>
                <a:gd name="T12" fmla="*/ 814 w 820"/>
                <a:gd name="T13" fmla="*/ 648 h 820"/>
                <a:gd name="T14" fmla="*/ 820 w 820"/>
                <a:gd name="T15" fmla="*/ 682 h 820"/>
                <a:gd name="T16" fmla="*/ 814 w 820"/>
                <a:gd name="T17" fmla="*/ 718 h 820"/>
                <a:gd name="T18" fmla="*/ 802 w 820"/>
                <a:gd name="T19" fmla="*/ 750 h 820"/>
                <a:gd name="T20" fmla="*/ 780 w 820"/>
                <a:gd name="T21" fmla="*/ 780 h 820"/>
                <a:gd name="T22" fmla="*/ 750 w 820"/>
                <a:gd name="T23" fmla="*/ 802 h 820"/>
                <a:gd name="T24" fmla="*/ 718 w 820"/>
                <a:gd name="T25" fmla="*/ 816 h 820"/>
                <a:gd name="T26" fmla="*/ 682 w 820"/>
                <a:gd name="T27" fmla="*/ 820 h 820"/>
                <a:gd name="T28" fmla="*/ 648 w 820"/>
                <a:gd name="T29" fmla="*/ 816 h 820"/>
                <a:gd name="T30" fmla="*/ 614 w 820"/>
                <a:gd name="T31" fmla="*/ 802 h 820"/>
                <a:gd name="T32" fmla="*/ 586 w 820"/>
                <a:gd name="T33" fmla="*/ 780 h 820"/>
                <a:gd name="T34" fmla="*/ 40 w 820"/>
                <a:gd name="T35" fmla="*/ 233 h 820"/>
                <a:gd name="T36" fmla="*/ 16 w 820"/>
                <a:gd name="T37" fmla="*/ 204 h 820"/>
                <a:gd name="T38" fmla="*/ 4 w 820"/>
                <a:gd name="T39" fmla="*/ 172 h 820"/>
                <a:gd name="T40" fmla="*/ 0 w 820"/>
                <a:gd name="T41" fmla="*/ 136 h 820"/>
                <a:gd name="T42" fmla="*/ 4 w 820"/>
                <a:gd name="T43" fmla="*/ 102 h 820"/>
                <a:gd name="T44" fmla="*/ 16 w 820"/>
                <a:gd name="T45" fmla="*/ 68 h 820"/>
                <a:gd name="T46" fmla="*/ 40 w 820"/>
                <a:gd name="T47" fmla="*/ 40 h 820"/>
                <a:gd name="T48" fmla="*/ 68 w 820"/>
                <a:gd name="T49" fmla="*/ 18 h 820"/>
                <a:gd name="T50" fmla="*/ 101 w 820"/>
                <a:gd name="T51" fmla="*/ 4 h 820"/>
                <a:gd name="T52" fmla="*/ 135 w 820"/>
                <a:gd name="T53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0" h="820">
                  <a:moveTo>
                    <a:pt x="135" y="0"/>
                  </a:moveTo>
                  <a:lnTo>
                    <a:pt x="169" y="4"/>
                  </a:lnTo>
                  <a:lnTo>
                    <a:pt x="203" y="18"/>
                  </a:lnTo>
                  <a:lnTo>
                    <a:pt x="231" y="40"/>
                  </a:lnTo>
                  <a:lnTo>
                    <a:pt x="780" y="586"/>
                  </a:lnTo>
                  <a:lnTo>
                    <a:pt x="802" y="614"/>
                  </a:lnTo>
                  <a:lnTo>
                    <a:pt x="814" y="648"/>
                  </a:lnTo>
                  <a:lnTo>
                    <a:pt x="820" y="682"/>
                  </a:lnTo>
                  <a:lnTo>
                    <a:pt x="814" y="718"/>
                  </a:lnTo>
                  <a:lnTo>
                    <a:pt x="802" y="750"/>
                  </a:lnTo>
                  <a:lnTo>
                    <a:pt x="780" y="780"/>
                  </a:lnTo>
                  <a:lnTo>
                    <a:pt x="750" y="802"/>
                  </a:lnTo>
                  <a:lnTo>
                    <a:pt x="718" y="816"/>
                  </a:lnTo>
                  <a:lnTo>
                    <a:pt x="682" y="820"/>
                  </a:lnTo>
                  <a:lnTo>
                    <a:pt x="648" y="816"/>
                  </a:lnTo>
                  <a:lnTo>
                    <a:pt x="614" y="802"/>
                  </a:lnTo>
                  <a:lnTo>
                    <a:pt x="586" y="780"/>
                  </a:lnTo>
                  <a:lnTo>
                    <a:pt x="40" y="233"/>
                  </a:lnTo>
                  <a:lnTo>
                    <a:pt x="16" y="204"/>
                  </a:lnTo>
                  <a:lnTo>
                    <a:pt x="4" y="172"/>
                  </a:lnTo>
                  <a:lnTo>
                    <a:pt x="0" y="136"/>
                  </a:lnTo>
                  <a:lnTo>
                    <a:pt x="4" y="102"/>
                  </a:lnTo>
                  <a:lnTo>
                    <a:pt x="16" y="68"/>
                  </a:lnTo>
                  <a:lnTo>
                    <a:pt x="40" y="40"/>
                  </a:lnTo>
                  <a:lnTo>
                    <a:pt x="68" y="18"/>
                  </a:lnTo>
                  <a:lnTo>
                    <a:pt x="101" y="4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02">
              <a:extLst>
                <a:ext uri="{FF2B5EF4-FFF2-40B4-BE49-F238E27FC236}">
                  <a16:creationId xmlns:a16="http://schemas.microsoft.com/office/drawing/2014/main" xmlns="" id="{BA8D57B4-4BE4-4D54-B143-1C6977A9A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51" y="146050"/>
              <a:ext cx="3905250" cy="4770438"/>
            </a:xfrm>
            <a:custGeom>
              <a:avLst/>
              <a:gdLst>
                <a:gd name="T0" fmla="*/ 1777 w 4921"/>
                <a:gd name="T1" fmla="*/ 0 h 6010"/>
                <a:gd name="T2" fmla="*/ 4783 w 4921"/>
                <a:gd name="T3" fmla="*/ 0 h 6010"/>
                <a:gd name="T4" fmla="*/ 4819 w 4921"/>
                <a:gd name="T5" fmla="*/ 6 h 6010"/>
                <a:gd name="T6" fmla="*/ 4853 w 4921"/>
                <a:gd name="T7" fmla="*/ 20 h 6010"/>
                <a:gd name="T8" fmla="*/ 4879 w 4921"/>
                <a:gd name="T9" fmla="*/ 40 h 6010"/>
                <a:gd name="T10" fmla="*/ 4901 w 4921"/>
                <a:gd name="T11" fmla="*/ 68 h 6010"/>
                <a:gd name="T12" fmla="*/ 4915 w 4921"/>
                <a:gd name="T13" fmla="*/ 102 h 6010"/>
                <a:gd name="T14" fmla="*/ 4921 w 4921"/>
                <a:gd name="T15" fmla="*/ 138 h 6010"/>
                <a:gd name="T16" fmla="*/ 4921 w 4921"/>
                <a:gd name="T17" fmla="*/ 3961 h 6010"/>
                <a:gd name="T18" fmla="*/ 4915 w 4921"/>
                <a:gd name="T19" fmla="*/ 3997 h 6010"/>
                <a:gd name="T20" fmla="*/ 4901 w 4921"/>
                <a:gd name="T21" fmla="*/ 4031 h 6010"/>
                <a:gd name="T22" fmla="*/ 4881 w 4921"/>
                <a:gd name="T23" fmla="*/ 4058 h 6010"/>
                <a:gd name="T24" fmla="*/ 4853 w 4921"/>
                <a:gd name="T25" fmla="*/ 4078 h 6010"/>
                <a:gd name="T26" fmla="*/ 4819 w 4921"/>
                <a:gd name="T27" fmla="*/ 4092 h 6010"/>
                <a:gd name="T28" fmla="*/ 4783 w 4921"/>
                <a:gd name="T29" fmla="*/ 4098 h 6010"/>
                <a:gd name="T30" fmla="*/ 4747 w 4921"/>
                <a:gd name="T31" fmla="*/ 4092 h 6010"/>
                <a:gd name="T32" fmla="*/ 4715 w 4921"/>
                <a:gd name="T33" fmla="*/ 4078 h 6010"/>
                <a:gd name="T34" fmla="*/ 4687 w 4921"/>
                <a:gd name="T35" fmla="*/ 4058 h 6010"/>
                <a:gd name="T36" fmla="*/ 4665 w 4921"/>
                <a:gd name="T37" fmla="*/ 4031 h 6010"/>
                <a:gd name="T38" fmla="*/ 4651 w 4921"/>
                <a:gd name="T39" fmla="*/ 3997 h 6010"/>
                <a:gd name="T40" fmla="*/ 4647 w 4921"/>
                <a:gd name="T41" fmla="*/ 3961 h 6010"/>
                <a:gd name="T42" fmla="*/ 4647 w 4921"/>
                <a:gd name="T43" fmla="*/ 273 h 6010"/>
                <a:gd name="T44" fmla="*/ 1833 w 4921"/>
                <a:gd name="T45" fmla="*/ 273 h 6010"/>
                <a:gd name="T46" fmla="*/ 273 w 4921"/>
                <a:gd name="T47" fmla="*/ 1832 h 6010"/>
                <a:gd name="T48" fmla="*/ 273 w 4921"/>
                <a:gd name="T49" fmla="*/ 5737 h 6010"/>
                <a:gd name="T50" fmla="*/ 3006 w 4921"/>
                <a:gd name="T51" fmla="*/ 5737 h 6010"/>
                <a:gd name="T52" fmla="*/ 3044 w 4921"/>
                <a:gd name="T53" fmla="*/ 5741 h 6010"/>
                <a:gd name="T54" fmla="*/ 3076 w 4921"/>
                <a:gd name="T55" fmla="*/ 5755 h 6010"/>
                <a:gd name="T56" fmla="*/ 3103 w 4921"/>
                <a:gd name="T57" fmla="*/ 5777 h 6010"/>
                <a:gd name="T58" fmla="*/ 3125 w 4921"/>
                <a:gd name="T59" fmla="*/ 5805 h 6010"/>
                <a:gd name="T60" fmla="*/ 3137 w 4921"/>
                <a:gd name="T61" fmla="*/ 5836 h 6010"/>
                <a:gd name="T62" fmla="*/ 3143 w 4921"/>
                <a:gd name="T63" fmla="*/ 5872 h 6010"/>
                <a:gd name="T64" fmla="*/ 3137 w 4921"/>
                <a:gd name="T65" fmla="*/ 5910 h 6010"/>
                <a:gd name="T66" fmla="*/ 3125 w 4921"/>
                <a:gd name="T67" fmla="*/ 5942 h 6010"/>
                <a:gd name="T68" fmla="*/ 3103 w 4921"/>
                <a:gd name="T69" fmla="*/ 5970 h 6010"/>
                <a:gd name="T70" fmla="*/ 3076 w 4921"/>
                <a:gd name="T71" fmla="*/ 5992 h 6010"/>
                <a:gd name="T72" fmla="*/ 3044 w 4921"/>
                <a:gd name="T73" fmla="*/ 6004 h 6010"/>
                <a:gd name="T74" fmla="*/ 3006 w 4921"/>
                <a:gd name="T75" fmla="*/ 6010 h 6010"/>
                <a:gd name="T76" fmla="*/ 138 w 4921"/>
                <a:gd name="T77" fmla="*/ 6010 h 6010"/>
                <a:gd name="T78" fmla="*/ 100 w 4921"/>
                <a:gd name="T79" fmla="*/ 6004 h 6010"/>
                <a:gd name="T80" fmla="*/ 68 w 4921"/>
                <a:gd name="T81" fmla="*/ 5992 h 6010"/>
                <a:gd name="T82" fmla="*/ 40 w 4921"/>
                <a:gd name="T83" fmla="*/ 5970 h 6010"/>
                <a:gd name="T84" fmla="*/ 18 w 4921"/>
                <a:gd name="T85" fmla="*/ 5942 h 6010"/>
                <a:gd name="T86" fmla="*/ 4 w 4921"/>
                <a:gd name="T87" fmla="*/ 5910 h 6010"/>
                <a:gd name="T88" fmla="*/ 0 w 4921"/>
                <a:gd name="T89" fmla="*/ 5872 h 6010"/>
                <a:gd name="T90" fmla="*/ 0 w 4921"/>
                <a:gd name="T91" fmla="*/ 1776 h 6010"/>
                <a:gd name="T92" fmla="*/ 4 w 4921"/>
                <a:gd name="T93" fmla="*/ 1740 h 6010"/>
                <a:gd name="T94" fmla="*/ 18 w 4921"/>
                <a:gd name="T95" fmla="*/ 1708 h 6010"/>
                <a:gd name="T96" fmla="*/ 40 w 4921"/>
                <a:gd name="T97" fmla="*/ 1678 h 6010"/>
                <a:gd name="T98" fmla="*/ 1679 w 4921"/>
                <a:gd name="T99" fmla="*/ 40 h 6010"/>
                <a:gd name="T100" fmla="*/ 1707 w 4921"/>
                <a:gd name="T101" fmla="*/ 18 h 6010"/>
                <a:gd name="T102" fmla="*/ 1741 w 4921"/>
                <a:gd name="T103" fmla="*/ 6 h 6010"/>
                <a:gd name="T104" fmla="*/ 1777 w 4921"/>
                <a:gd name="T105" fmla="*/ 0 h 6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21" h="6010">
                  <a:moveTo>
                    <a:pt x="1777" y="0"/>
                  </a:moveTo>
                  <a:lnTo>
                    <a:pt x="4783" y="0"/>
                  </a:lnTo>
                  <a:lnTo>
                    <a:pt x="4819" y="6"/>
                  </a:lnTo>
                  <a:lnTo>
                    <a:pt x="4853" y="20"/>
                  </a:lnTo>
                  <a:lnTo>
                    <a:pt x="4879" y="40"/>
                  </a:lnTo>
                  <a:lnTo>
                    <a:pt x="4901" y="68"/>
                  </a:lnTo>
                  <a:lnTo>
                    <a:pt x="4915" y="102"/>
                  </a:lnTo>
                  <a:lnTo>
                    <a:pt x="4921" y="138"/>
                  </a:lnTo>
                  <a:lnTo>
                    <a:pt x="4921" y="3961"/>
                  </a:lnTo>
                  <a:lnTo>
                    <a:pt x="4915" y="3997"/>
                  </a:lnTo>
                  <a:lnTo>
                    <a:pt x="4901" y="4031"/>
                  </a:lnTo>
                  <a:lnTo>
                    <a:pt x="4881" y="4058"/>
                  </a:lnTo>
                  <a:lnTo>
                    <a:pt x="4853" y="4078"/>
                  </a:lnTo>
                  <a:lnTo>
                    <a:pt x="4819" y="4092"/>
                  </a:lnTo>
                  <a:lnTo>
                    <a:pt x="4783" y="4098"/>
                  </a:lnTo>
                  <a:lnTo>
                    <a:pt x="4747" y="4092"/>
                  </a:lnTo>
                  <a:lnTo>
                    <a:pt x="4715" y="4078"/>
                  </a:lnTo>
                  <a:lnTo>
                    <a:pt x="4687" y="4058"/>
                  </a:lnTo>
                  <a:lnTo>
                    <a:pt x="4665" y="4031"/>
                  </a:lnTo>
                  <a:lnTo>
                    <a:pt x="4651" y="3997"/>
                  </a:lnTo>
                  <a:lnTo>
                    <a:pt x="4647" y="3961"/>
                  </a:lnTo>
                  <a:lnTo>
                    <a:pt x="4647" y="273"/>
                  </a:lnTo>
                  <a:lnTo>
                    <a:pt x="1833" y="273"/>
                  </a:lnTo>
                  <a:lnTo>
                    <a:pt x="273" y="1832"/>
                  </a:lnTo>
                  <a:lnTo>
                    <a:pt x="273" y="5737"/>
                  </a:lnTo>
                  <a:lnTo>
                    <a:pt x="3006" y="5737"/>
                  </a:lnTo>
                  <a:lnTo>
                    <a:pt x="3044" y="5741"/>
                  </a:lnTo>
                  <a:lnTo>
                    <a:pt x="3076" y="5755"/>
                  </a:lnTo>
                  <a:lnTo>
                    <a:pt x="3103" y="5777"/>
                  </a:lnTo>
                  <a:lnTo>
                    <a:pt x="3125" y="5805"/>
                  </a:lnTo>
                  <a:lnTo>
                    <a:pt x="3137" y="5836"/>
                  </a:lnTo>
                  <a:lnTo>
                    <a:pt x="3143" y="5872"/>
                  </a:lnTo>
                  <a:lnTo>
                    <a:pt x="3137" y="5910"/>
                  </a:lnTo>
                  <a:lnTo>
                    <a:pt x="3125" y="5942"/>
                  </a:lnTo>
                  <a:lnTo>
                    <a:pt x="3103" y="5970"/>
                  </a:lnTo>
                  <a:lnTo>
                    <a:pt x="3076" y="5992"/>
                  </a:lnTo>
                  <a:lnTo>
                    <a:pt x="3044" y="6004"/>
                  </a:lnTo>
                  <a:lnTo>
                    <a:pt x="3006" y="6010"/>
                  </a:lnTo>
                  <a:lnTo>
                    <a:pt x="138" y="6010"/>
                  </a:lnTo>
                  <a:lnTo>
                    <a:pt x="100" y="6004"/>
                  </a:lnTo>
                  <a:lnTo>
                    <a:pt x="68" y="5992"/>
                  </a:lnTo>
                  <a:lnTo>
                    <a:pt x="40" y="5970"/>
                  </a:lnTo>
                  <a:lnTo>
                    <a:pt x="18" y="5942"/>
                  </a:lnTo>
                  <a:lnTo>
                    <a:pt x="4" y="5910"/>
                  </a:lnTo>
                  <a:lnTo>
                    <a:pt x="0" y="5872"/>
                  </a:lnTo>
                  <a:lnTo>
                    <a:pt x="0" y="1776"/>
                  </a:lnTo>
                  <a:lnTo>
                    <a:pt x="4" y="1740"/>
                  </a:lnTo>
                  <a:lnTo>
                    <a:pt x="18" y="1708"/>
                  </a:lnTo>
                  <a:lnTo>
                    <a:pt x="40" y="1678"/>
                  </a:lnTo>
                  <a:lnTo>
                    <a:pt x="1679" y="40"/>
                  </a:lnTo>
                  <a:lnTo>
                    <a:pt x="1707" y="18"/>
                  </a:lnTo>
                  <a:lnTo>
                    <a:pt x="1741" y="6"/>
                  </a:lnTo>
                  <a:lnTo>
                    <a:pt x="17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03">
              <a:extLst>
                <a:ext uri="{FF2B5EF4-FFF2-40B4-BE49-F238E27FC236}">
                  <a16:creationId xmlns:a16="http://schemas.microsoft.com/office/drawing/2014/main" xmlns="" id="{F599D0B7-61CB-462F-A478-D001F0F34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51" y="146050"/>
              <a:ext cx="1517650" cy="1517650"/>
            </a:xfrm>
            <a:custGeom>
              <a:avLst/>
              <a:gdLst>
                <a:gd name="T0" fmla="*/ 1777 w 1913"/>
                <a:gd name="T1" fmla="*/ 0 h 1912"/>
                <a:gd name="T2" fmla="*/ 1813 w 1913"/>
                <a:gd name="T3" fmla="*/ 6 h 1912"/>
                <a:gd name="T4" fmla="*/ 1845 w 1913"/>
                <a:gd name="T5" fmla="*/ 20 h 1912"/>
                <a:gd name="T6" fmla="*/ 1873 w 1913"/>
                <a:gd name="T7" fmla="*/ 40 h 1912"/>
                <a:gd name="T8" fmla="*/ 1895 w 1913"/>
                <a:gd name="T9" fmla="*/ 68 h 1912"/>
                <a:gd name="T10" fmla="*/ 1909 w 1913"/>
                <a:gd name="T11" fmla="*/ 102 h 1912"/>
                <a:gd name="T12" fmla="*/ 1913 w 1913"/>
                <a:gd name="T13" fmla="*/ 138 h 1912"/>
                <a:gd name="T14" fmla="*/ 1913 w 1913"/>
                <a:gd name="T15" fmla="*/ 1776 h 1912"/>
                <a:gd name="T16" fmla="*/ 1909 w 1913"/>
                <a:gd name="T17" fmla="*/ 1812 h 1912"/>
                <a:gd name="T18" fmla="*/ 1895 w 1913"/>
                <a:gd name="T19" fmla="*/ 1844 h 1912"/>
                <a:gd name="T20" fmla="*/ 1873 w 1913"/>
                <a:gd name="T21" fmla="*/ 1872 h 1912"/>
                <a:gd name="T22" fmla="*/ 1845 w 1913"/>
                <a:gd name="T23" fmla="*/ 1894 h 1912"/>
                <a:gd name="T24" fmla="*/ 1813 w 1913"/>
                <a:gd name="T25" fmla="*/ 1908 h 1912"/>
                <a:gd name="T26" fmla="*/ 1777 w 1913"/>
                <a:gd name="T27" fmla="*/ 1912 h 1912"/>
                <a:gd name="T28" fmla="*/ 138 w 1913"/>
                <a:gd name="T29" fmla="*/ 1912 h 1912"/>
                <a:gd name="T30" fmla="*/ 100 w 1913"/>
                <a:gd name="T31" fmla="*/ 1908 h 1912"/>
                <a:gd name="T32" fmla="*/ 68 w 1913"/>
                <a:gd name="T33" fmla="*/ 1894 h 1912"/>
                <a:gd name="T34" fmla="*/ 40 w 1913"/>
                <a:gd name="T35" fmla="*/ 1872 h 1912"/>
                <a:gd name="T36" fmla="*/ 18 w 1913"/>
                <a:gd name="T37" fmla="*/ 1844 h 1912"/>
                <a:gd name="T38" fmla="*/ 4 w 1913"/>
                <a:gd name="T39" fmla="*/ 1812 h 1912"/>
                <a:gd name="T40" fmla="*/ 0 w 1913"/>
                <a:gd name="T41" fmla="*/ 1776 h 1912"/>
                <a:gd name="T42" fmla="*/ 4 w 1913"/>
                <a:gd name="T43" fmla="*/ 1740 h 1912"/>
                <a:gd name="T44" fmla="*/ 18 w 1913"/>
                <a:gd name="T45" fmla="*/ 1706 h 1912"/>
                <a:gd name="T46" fmla="*/ 40 w 1913"/>
                <a:gd name="T47" fmla="*/ 1678 h 1912"/>
                <a:gd name="T48" fmla="*/ 68 w 1913"/>
                <a:gd name="T49" fmla="*/ 1658 h 1912"/>
                <a:gd name="T50" fmla="*/ 100 w 1913"/>
                <a:gd name="T51" fmla="*/ 1644 h 1912"/>
                <a:gd name="T52" fmla="*/ 138 w 1913"/>
                <a:gd name="T53" fmla="*/ 1639 h 1912"/>
                <a:gd name="T54" fmla="*/ 1640 w 1913"/>
                <a:gd name="T55" fmla="*/ 1639 h 1912"/>
                <a:gd name="T56" fmla="*/ 1640 w 1913"/>
                <a:gd name="T57" fmla="*/ 138 h 1912"/>
                <a:gd name="T58" fmla="*/ 1645 w 1913"/>
                <a:gd name="T59" fmla="*/ 102 h 1912"/>
                <a:gd name="T60" fmla="*/ 1659 w 1913"/>
                <a:gd name="T61" fmla="*/ 68 h 1912"/>
                <a:gd name="T62" fmla="*/ 1679 w 1913"/>
                <a:gd name="T63" fmla="*/ 40 h 1912"/>
                <a:gd name="T64" fmla="*/ 1707 w 1913"/>
                <a:gd name="T65" fmla="*/ 20 h 1912"/>
                <a:gd name="T66" fmla="*/ 1741 w 1913"/>
                <a:gd name="T67" fmla="*/ 6 h 1912"/>
                <a:gd name="T68" fmla="*/ 1777 w 1913"/>
                <a:gd name="T69" fmla="*/ 0 h 1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3" h="1912">
                  <a:moveTo>
                    <a:pt x="1777" y="0"/>
                  </a:moveTo>
                  <a:lnTo>
                    <a:pt x="1813" y="6"/>
                  </a:lnTo>
                  <a:lnTo>
                    <a:pt x="1845" y="20"/>
                  </a:lnTo>
                  <a:lnTo>
                    <a:pt x="1873" y="40"/>
                  </a:lnTo>
                  <a:lnTo>
                    <a:pt x="1895" y="68"/>
                  </a:lnTo>
                  <a:lnTo>
                    <a:pt x="1909" y="102"/>
                  </a:lnTo>
                  <a:lnTo>
                    <a:pt x="1913" y="138"/>
                  </a:lnTo>
                  <a:lnTo>
                    <a:pt x="1913" y="1776"/>
                  </a:lnTo>
                  <a:lnTo>
                    <a:pt x="1909" y="1812"/>
                  </a:lnTo>
                  <a:lnTo>
                    <a:pt x="1895" y="1844"/>
                  </a:lnTo>
                  <a:lnTo>
                    <a:pt x="1873" y="1872"/>
                  </a:lnTo>
                  <a:lnTo>
                    <a:pt x="1845" y="1894"/>
                  </a:lnTo>
                  <a:lnTo>
                    <a:pt x="1813" y="1908"/>
                  </a:lnTo>
                  <a:lnTo>
                    <a:pt x="1777" y="1912"/>
                  </a:lnTo>
                  <a:lnTo>
                    <a:pt x="138" y="1912"/>
                  </a:lnTo>
                  <a:lnTo>
                    <a:pt x="100" y="1908"/>
                  </a:lnTo>
                  <a:lnTo>
                    <a:pt x="68" y="1894"/>
                  </a:lnTo>
                  <a:lnTo>
                    <a:pt x="40" y="1872"/>
                  </a:lnTo>
                  <a:lnTo>
                    <a:pt x="18" y="1844"/>
                  </a:lnTo>
                  <a:lnTo>
                    <a:pt x="4" y="1812"/>
                  </a:lnTo>
                  <a:lnTo>
                    <a:pt x="0" y="1776"/>
                  </a:lnTo>
                  <a:lnTo>
                    <a:pt x="4" y="1740"/>
                  </a:lnTo>
                  <a:lnTo>
                    <a:pt x="18" y="1706"/>
                  </a:lnTo>
                  <a:lnTo>
                    <a:pt x="40" y="1678"/>
                  </a:lnTo>
                  <a:lnTo>
                    <a:pt x="68" y="1658"/>
                  </a:lnTo>
                  <a:lnTo>
                    <a:pt x="100" y="1644"/>
                  </a:lnTo>
                  <a:lnTo>
                    <a:pt x="138" y="1639"/>
                  </a:lnTo>
                  <a:lnTo>
                    <a:pt x="1640" y="1639"/>
                  </a:lnTo>
                  <a:lnTo>
                    <a:pt x="1640" y="138"/>
                  </a:lnTo>
                  <a:lnTo>
                    <a:pt x="1645" y="102"/>
                  </a:lnTo>
                  <a:lnTo>
                    <a:pt x="1659" y="68"/>
                  </a:lnTo>
                  <a:lnTo>
                    <a:pt x="1679" y="40"/>
                  </a:lnTo>
                  <a:lnTo>
                    <a:pt x="1707" y="20"/>
                  </a:lnTo>
                  <a:lnTo>
                    <a:pt x="1741" y="6"/>
                  </a:lnTo>
                  <a:lnTo>
                    <a:pt x="17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04">
              <a:extLst>
                <a:ext uri="{FF2B5EF4-FFF2-40B4-BE49-F238E27FC236}">
                  <a16:creationId xmlns:a16="http://schemas.microsoft.com/office/drawing/2014/main" xmlns="" id="{7FA7556C-D6EA-4846-BEC7-033BFF115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76" y="1012825"/>
              <a:ext cx="1084263" cy="1301750"/>
            </a:xfrm>
            <a:custGeom>
              <a:avLst/>
              <a:gdLst>
                <a:gd name="T0" fmla="*/ 859 w 1366"/>
                <a:gd name="T1" fmla="*/ 16 h 1641"/>
                <a:gd name="T2" fmla="*/ 1087 w 1366"/>
                <a:gd name="T3" fmla="*/ 90 h 1641"/>
                <a:gd name="T4" fmla="*/ 1258 w 1366"/>
                <a:gd name="T5" fmla="*/ 216 h 1641"/>
                <a:gd name="T6" fmla="*/ 1354 w 1366"/>
                <a:gd name="T7" fmla="*/ 381 h 1641"/>
                <a:gd name="T8" fmla="*/ 1354 w 1366"/>
                <a:gd name="T9" fmla="*/ 515 h 1641"/>
                <a:gd name="T10" fmla="*/ 1280 w 1366"/>
                <a:gd name="T11" fmla="*/ 584 h 1641"/>
                <a:gd name="T12" fmla="*/ 1172 w 1366"/>
                <a:gd name="T13" fmla="*/ 580 h 1641"/>
                <a:gd name="T14" fmla="*/ 1102 w 1366"/>
                <a:gd name="T15" fmla="*/ 507 h 1641"/>
                <a:gd name="T16" fmla="*/ 1065 w 1366"/>
                <a:gd name="T17" fmla="*/ 409 h 1641"/>
                <a:gd name="T18" fmla="*/ 947 w 1366"/>
                <a:gd name="T19" fmla="*/ 325 h 1641"/>
                <a:gd name="T20" fmla="*/ 757 w 1366"/>
                <a:gd name="T21" fmla="*/ 277 h 1641"/>
                <a:gd name="T22" fmla="*/ 538 w 1366"/>
                <a:gd name="T23" fmla="*/ 289 h 1641"/>
                <a:gd name="T24" fmla="*/ 369 w 1366"/>
                <a:gd name="T25" fmla="*/ 355 h 1641"/>
                <a:gd name="T26" fmla="*/ 281 w 1366"/>
                <a:gd name="T27" fmla="*/ 447 h 1641"/>
                <a:gd name="T28" fmla="*/ 281 w 1366"/>
                <a:gd name="T29" fmla="*/ 517 h 1641"/>
                <a:gd name="T30" fmla="*/ 335 w 1366"/>
                <a:gd name="T31" fmla="*/ 574 h 1641"/>
                <a:gd name="T32" fmla="*/ 458 w 1366"/>
                <a:gd name="T33" fmla="*/ 632 h 1641"/>
                <a:gd name="T34" fmla="*/ 678 w 1366"/>
                <a:gd name="T35" fmla="*/ 682 h 1641"/>
                <a:gd name="T36" fmla="*/ 690 w 1366"/>
                <a:gd name="T37" fmla="*/ 684 h 1641"/>
                <a:gd name="T38" fmla="*/ 706 w 1366"/>
                <a:gd name="T39" fmla="*/ 686 h 1641"/>
                <a:gd name="T40" fmla="*/ 777 w 1366"/>
                <a:gd name="T41" fmla="*/ 698 h 1641"/>
                <a:gd name="T42" fmla="*/ 911 w 1366"/>
                <a:gd name="T43" fmla="*/ 726 h 1641"/>
                <a:gd name="T44" fmla="*/ 1057 w 1366"/>
                <a:gd name="T45" fmla="*/ 772 h 1641"/>
                <a:gd name="T46" fmla="*/ 1196 w 1366"/>
                <a:gd name="T47" fmla="*/ 846 h 1641"/>
                <a:gd name="T48" fmla="*/ 1304 w 1366"/>
                <a:gd name="T49" fmla="*/ 953 h 1641"/>
                <a:gd name="T50" fmla="*/ 1362 w 1366"/>
                <a:gd name="T51" fmla="*/ 1103 h 1641"/>
                <a:gd name="T52" fmla="*/ 1342 w 1366"/>
                <a:gd name="T53" fmla="*/ 1290 h 1641"/>
                <a:gd name="T54" fmla="*/ 1226 w 1366"/>
                <a:gd name="T55" fmla="*/ 1455 h 1641"/>
                <a:gd name="T56" fmla="*/ 1031 w 1366"/>
                <a:gd name="T57" fmla="*/ 1575 h 1641"/>
                <a:gd name="T58" fmla="*/ 777 w 1366"/>
                <a:gd name="T59" fmla="*/ 1635 h 1641"/>
                <a:gd name="T60" fmla="*/ 508 w 1366"/>
                <a:gd name="T61" fmla="*/ 1625 h 1641"/>
                <a:gd name="T62" fmla="*/ 279 w 1366"/>
                <a:gd name="T63" fmla="*/ 1549 h 1641"/>
                <a:gd name="T64" fmla="*/ 109 w 1366"/>
                <a:gd name="T65" fmla="*/ 1424 h 1641"/>
                <a:gd name="T66" fmla="*/ 13 w 1366"/>
                <a:gd name="T67" fmla="*/ 1258 h 1641"/>
                <a:gd name="T68" fmla="*/ 13 w 1366"/>
                <a:gd name="T69" fmla="*/ 1127 h 1641"/>
                <a:gd name="T70" fmla="*/ 87 w 1366"/>
                <a:gd name="T71" fmla="*/ 1057 h 1641"/>
                <a:gd name="T72" fmla="*/ 195 w 1366"/>
                <a:gd name="T73" fmla="*/ 1061 h 1641"/>
                <a:gd name="T74" fmla="*/ 265 w 1366"/>
                <a:gd name="T75" fmla="*/ 1135 h 1641"/>
                <a:gd name="T76" fmla="*/ 303 w 1366"/>
                <a:gd name="T77" fmla="*/ 1232 h 1641"/>
                <a:gd name="T78" fmla="*/ 420 w 1366"/>
                <a:gd name="T79" fmla="*/ 1316 h 1641"/>
                <a:gd name="T80" fmla="*/ 608 w 1366"/>
                <a:gd name="T81" fmla="*/ 1364 h 1641"/>
                <a:gd name="T82" fmla="*/ 827 w 1366"/>
                <a:gd name="T83" fmla="*/ 1352 h 1641"/>
                <a:gd name="T84" fmla="*/ 999 w 1366"/>
                <a:gd name="T85" fmla="*/ 1286 h 1641"/>
                <a:gd name="T86" fmla="*/ 1087 w 1366"/>
                <a:gd name="T87" fmla="*/ 1194 h 1641"/>
                <a:gd name="T88" fmla="*/ 1085 w 1366"/>
                <a:gd name="T89" fmla="*/ 1125 h 1641"/>
                <a:gd name="T90" fmla="*/ 1033 w 1366"/>
                <a:gd name="T91" fmla="*/ 1067 h 1641"/>
                <a:gd name="T92" fmla="*/ 907 w 1366"/>
                <a:gd name="T93" fmla="*/ 1009 h 1641"/>
                <a:gd name="T94" fmla="*/ 690 w 1366"/>
                <a:gd name="T95" fmla="*/ 959 h 1641"/>
                <a:gd name="T96" fmla="*/ 678 w 1366"/>
                <a:gd name="T97" fmla="*/ 957 h 1641"/>
                <a:gd name="T98" fmla="*/ 662 w 1366"/>
                <a:gd name="T99" fmla="*/ 955 h 1641"/>
                <a:gd name="T100" fmla="*/ 590 w 1366"/>
                <a:gd name="T101" fmla="*/ 943 h 1641"/>
                <a:gd name="T102" fmla="*/ 456 w 1366"/>
                <a:gd name="T103" fmla="*/ 915 h 1641"/>
                <a:gd name="T104" fmla="*/ 311 w 1366"/>
                <a:gd name="T105" fmla="*/ 869 h 1641"/>
                <a:gd name="T106" fmla="*/ 171 w 1366"/>
                <a:gd name="T107" fmla="*/ 794 h 1641"/>
                <a:gd name="T108" fmla="*/ 63 w 1366"/>
                <a:gd name="T109" fmla="*/ 686 h 1641"/>
                <a:gd name="T110" fmla="*/ 4 w 1366"/>
                <a:gd name="T111" fmla="*/ 539 h 1641"/>
                <a:gd name="T112" fmla="*/ 23 w 1366"/>
                <a:gd name="T113" fmla="*/ 351 h 1641"/>
                <a:gd name="T114" fmla="*/ 141 w 1366"/>
                <a:gd name="T115" fmla="*/ 186 h 1641"/>
                <a:gd name="T116" fmla="*/ 337 w 1366"/>
                <a:gd name="T117" fmla="*/ 66 h 1641"/>
                <a:gd name="T118" fmla="*/ 590 w 1366"/>
                <a:gd name="T119" fmla="*/ 4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6" h="1641">
                  <a:moveTo>
                    <a:pt x="684" y="0"/>
                  </a:moveTo>
                  <a:lnTo>
                    <a:pt x="773" y="4"/>
                  </a:lnTo>
                  <a:lnTo>
                    <a:pt x="859" y="16"/>
                  </a:lnTo>
                  <a:lnTo>
                    <a:pt x="941" y="34"/>
                  </a:lnTo>
                  <a:lnTo>
                    <a:pt x="1017" y="60"/>
                  </a:lnTo>
                  <a:lnTo>
                    <a:pt x="1087" y="90"/>
                  </a:lnTo>
                  <a:lnTo>
                    <a:pt x="1152" y="128"/>
                  </a:lnTo>
                  <a:lnTo>
                    <a:pt x="1208" y="170"/>
                  </a:lnTo>
                  <a:lnTo>
                    <a:pt x="1258" y="216"/>
                  </a:lnTo>
                  <a:lnTo>
                    <a:pt x="1300" y="267"/>
                  </a:lnTo>
                  <a:lnTo>
                    <a:pt x="1332" y="323"/>
                  </a:lnTo>
                  <a:lnTo>
                    <a:pt x="1354" y="381"/>
                  </a:lnTo>
                  <a:lnTo>
                    <a:pt x="1366" y="443"/>
                  </a:lnTo>
                  <a:lnTo>
                    <a:pt x="1364" y="481"/>
                  </a:lnTo>
                  <a:lnTo>
                    <a:pt x="1354" y="515"/>
                  </a:lnTo>
                  <a:lnTo>
                    <a:pt x="1336" y="545"/>
                  </a:lnTo>
                  <a:lnTo>
                    <a:pt x="1310" y="568"/>
                  </a:lnTo>
                  <a:lnTo>
                    <a:pt x="1280" y="584"/>
                  </a:lnTo>
                  <a:lnTo>
                    <a:pt x="1244" y="592"/>
                  </a:lnTo>
                  <a:lnTo>
                    <a:pt x="1206" y="592"/>
                  </a:lnTo>
                  <a:lnTo>
                    <a:pt x="1172" y="580"/>
                  </a:lnTo>
                  <a:lnTo>
                    <a:pt x="1144" y="562"/>
                  </a:lnTo>
                  <a:lnTo>
                    <a:pt x="1120" y="539"/>
                  </a:lnTo>
                  <a:lnTo>
                    <a:pt x="1102" y="507"/>
                  </a:lnTo>
                  <a:lnTo>
                    <a:pt x="1095" y="471"/>
                  </a:lnTo>
                  <a:lnTo>
                    <a:pt x="1085" y="439"/>
                  </a:lnTo>
                  <a:lnTo>
                    <a:pt x="1065" y="409"/>
                  </a:lnTo>
                  <a:lnTo>
                    <a:pt x="1035" y="379"/>
                  </a:lnTo>
                  <a:lnTo>
                    <a:pt x="995" y="351"/>
                  </a:lnTo>
                  <a:lnTo>
                    <a:pt x="947" y="325"/>
                  </a:lnTo>
                  <a:lnTo>
                    <a:pt x="891" y="305"/>
                  </a:lnTo>
                  <a:lnTo>
                    <a:pt x="827" y="287"/>
                  </a:lnTo>
                  <a:lnTo>
                    <a:pt x="757" y="277"/>
                  </a:lnTo>
                  <a:lnTo>
                    <a:pt x="684" y="273"/>
                  </a:lnTo>
                  <a:lnTo>
                    <a:pt x="608" y="277"/>
                  </a:lnTo>
                  <a:lnTo>
                    <a:pt x="538" y="289"/>
                  </a:lnTo>
                  <a:lnTo>
                    <a:pt x="474" y="305"/>
                  </a:lnTo>
                  <a:lnTo>
                    <a:pt x="418" y="329"/>
                  </a:lnTo>
                  <a:lnTo>
                    <a:pt x="369" y="355"/>
                  </a:lnTo>
                  <a:lnTo>
                    <a:pt x="329" y="383"/>
                  </a:lnTo>
                  <a:lnTo>
                    <a:pt x="299" y="415"/>
                  </a:lnTo>
                  <a:lnTo>
                    <a:pt x="281" y="447"/>
                  </a:lnTo>
                  <a:lnTo>
                    <a:pt x="273" y="479"/>
                  </a:lnTo>
                  <a:lnTo>
                    <a:pt x="275" y="497"/>
                  </a:lnTo>
                  <a:lnTo>
                    <a:pt x="281" y="517"/>
                  </a:lnTo>
                  <a:lnTo>
                    <a:pt x="293" y="535"/>
                  </a:lnTo>
                  <a:lnTo>
                    <a:pt x="311" y="554"/>
                  </a:lnTo>
                  <a:lnTo>
                    <a:pt x="335" y="574"/>
                  </a:lnTo>
                  <a:lnTo>
                    <a:pt x="367" y="594"/>
                  </a:lnTo>
                  <a:lnTo>
                    <a:pt x="408" y="614"/>
                  </a:lnTo>
                  <a:lnTo>
                    <a:pt x="458" y="632"/>
                  </a:lnTo>
                  <a:lnTo>
                    <a:pt x="520" y="650"/>
                  </a:lnTo>
                  <a:lnTo>
                    <a:pt x="594" y="666"/>
                  </a:lnTo>
                  <a:lnTo>
                    <a:pt x="678" y="682"/>
                  </a:lnTo>
                  <a:lnTo>
                    <a:pt x="680" y="682"/>
                  </a:lnTo>
                  <a:lnTo>
                    <a:pt x="684" y="682"/>
                  </a:lnTo>
                  <a:lnTo>
                    <a:pt x="690" y="684"/>
                  </a:lnTo>
                  <a:lnTo>
                    <a:pt x="696" y="684"/>
                  </a:lnTo>
                  <a:lnTo>
                    <a:pt x="702" y="686"/>
                  </a:lnTo>
                  <a:lnTo>
                    <a:pt x="706" y="686"/>
                  </a:lnTo>
                  <a:lnTo>
                    <a:pt x="708" y="686"/>
                  </a:lnTo>
                  <a:lnTo>
                    <a:pt x="739" y="692"/>
                  </a:lnTo>
                  <a:lnTo>
                    <a:pt x="777" y="698"/>
                  </a:lnTo>
                  <a:lnTo>
                    <a:pt x="819" y="704"/>
                  </a:lnTo>
                  <a:lnTo>
                    <a:pt x="863" y="714"/>
                  </a:lnTo>
                  <a:lnTo>
                    <a:pt x="911" y="726"/>
                  </a:lnTo>
                  <a:lnTo>
                    <a:pt x="959" y="738"/>
                  </a:lnTo>
                  <a:lnTo>
                    <a:pt x="1009" y="754"/>
                  </a:lnTo>
                  <a:lnTo>
                    <a:pt x="1057" y="772"/>
                  </a:lnTo>
                  <a:lnTo>
                    <a:pt x="1104" y="794"/>
                  </a:lnTo>
                  <a:lnTo>
                    <a:pt x="1150" y="818"/>
                  </a:lnTo>
                  <a:lnTo>
                    <a:pt x="1196" y="846"/>
                  </a:lnTo>
                  <a:lnTo>
                    <a:pt x="1236" y="877"/>
                  </a:lnTo>
                  <a:lnTo>
                    <a:pt x="1272" y="913"/>
                  </a:lnTo>
                  <a:lnTo>
                    <a:pt x="1304" y="953"/>
                  </a:lnTo>
                  <a:lnTo>
                    <a:pt x="1330" y="999"/>
                  </a:lnTo>
                  <a:lnTo>
                    <a:pt x="1350" y="1047"/>
                  </a:lnTo>
                  <a:lnTo>
                    <a:pt x="1362" y="1103"/>
                  </a:lnTo>
                  <a:lnTo>
                    <a:pt x="1366" y="1162"/>
                  </a:lnTo>
                  <a:lnTo>
                    <a:pt x="1360" y="1228"/>
                  </a:lnTo>
                  <a:lnTo>
                    <a:pt x="1342" y="1290"/>
                  </a:lnTo>
                  <a:lnTo>
                    <a:pt x="1314" y="1350"/>
                  </a:lnTo>
                  <a:lnTo>
                    <a:pt x="1274" y="1406"/>
                  </a:lnTo>
                  <a:lnTo>
                    <a:pt x="1226" y="1455"/>
                  </a:lnTo>
                  <a:lnTo>
                    <a:pt x="1168" y="1501"/>
                  </a:lnTo>
                  <a:lnTo>
                    <a:pt x="1102" y="1541"/>
                  </a:lnTo>
                  <a:lnTo>
                    <a:pt x="1031" y="1575"/>
                  </a:lnTo>
                  <a:lnTo>
                    <a:pt x="951" y="1603"/>
                  </a:lnTo>
                  <a:lnTo>
                    <a:pt x="867" y="1623"/>
                  </a:lnTo>
                  <a:lnTo>
                    <a:pt x="777" y="1635"/>
                  </a:lnTo>
                  <a:lnTo>
                    <a:pt x="684" y="1641"/>
                  </a:lnTo>
                  <a:lnTo>
                    <a:pt x="594" y="1637"/>
                  </a:lnTo>
                  <a:lnTo>
                    <a:pt x="508" y="1625"/>
                  </a:lnTo>
                  <a:lnTo>
                    <a:pt x="426" y="1607"/>
                  </a:lnTo>
                  <a:lnTo>
                    <a:pt x="351" y="1581"/>
                  </a:lnTo>
                  <a:lnTo>
                    <a:pt x="279" y="1549"/>
                  </a:lnTo>
                  <a:lnTo>
                    <a:pt x="215" y="1513"/>
                  </a:lnTo>
                  <a:lnTo>
                    <a:pt x="157" y="1471"/>
                  </a:lnTo>
                  <a:lnTo>
                    <a:pt x="109" y="1424"/>
                  </a:lnTo>
                  <a:lnTo>
                    <a:pt x="67" y="1374"/>
                  </a:lnTo>
                  <a:lnTo>
                    <a:pt x="35" y="1318"/>
                  </a:lnTo>
                  <a:lnTo>
                    <a:pt x="13" y="1258"/>
                  </a:lnTo>
                  <a:lnTo>
                    <a:pt x="2" y="1198"/>
                  </a:lnTo>
                  <a:lnTo>
                    <a:pt x="2" y="1160"/>
                  </a:lnTo>
                  <a:lnTo>
                    <a:pt x="13" y="1127"/>
                  </a:lnTo>
                  <a:lnTo>
                    <a:pt x="31" y="1097"/>
                  </a:lnTo>
                  <a:lnTo>
                    <a:pt x="57" y="1073"/>
                  </a:lnTo>
                  <a:lnTo>
                    <a:pt x="87" y="1057"/>
                  </a:lnTo>
                  <a:lnTo>
                    <a:pt x="123" y="1047"/>
                  </a:lnTo>
                  <a:lnTo>
                    <a:pt x="161" y="1049"/>
                  </a:lnTo>
                  <a:lnTo>
                    <a:pt x="195" y="1061"/>
                  </a:lnTo>
                  <a:lnTo>
                    <a:pt x="225" y="1079"/>
                  </a:lnTo>
                  <a:lnTo>
                    <a:pt x="249" y="1103"/>
                  </a:lnTo>
                  <a:lnTo>
                    <a:pt x="265" y="1135"/>
                  </a:lnTo>
                  <a:lnTo>
                    <a:pt x="273" y="1170"/>
                  </a:lnTo>
                  <a:lnTo>
                    <a:pt x="283" y="1200"/>
                  </a:lnTo>
                  <a:lnTo>
                    <a:pt x="303" y="1232"/>
                  </a:lnTo>
                  <a:lnTo>
                    <a:pt x="333" y="1262"/>
                  </a:lnTo>
                  <a:lnTo>
                    <a:pt x="372" y="1290"/>
                  </a:lnTo>
                  <a:lnTo>
                    <a:pt x="420" y="1316"/>
                  </a:lnTo>
                  <a:lnTo>
                    <a:pt x="476" y="1336"/>
                  </a:lnTo>
                  <a:lnTo>
                    <a:pt x="540" y="1352"/>
                  </a:lnTo>
                  <a:lnTo>
                    <a:pt x="608" y="1364"/>
                  </a:lnTo>
                  <a:lnTo>
                    <a:pt x="684" y="1366"/>
                  </a:lnTo>
                  <a:lnTo>
                    <a:pt x="757" y="1364"/>
                  </a:lnTo>
                  <a:lnTo>
                    <a:pt x="827" y="1352"/>
                  </a:lnTo>
                  <a:lnTo>
                    <a:pt x="893" y="1334"/>
                  </a:lnTo>
                  <a:lnTo>
                    <a:pt x="949" y="1312"/>
                  </a:lnTo>
                  <a:lnTo>
                    <a:pt x="999" y="1286"/>
                  </a:lnTo>
                  <a:lnTo>
                    <a:pt x="1039" y="1256"/>
                  </a:lnTo>
                  <a:lnTo>
                    <a:pt x="1069" y="1226"/>
                  </a:lnTo>
                  <a:lnTo>
                    <a:pt x="1087" y="1194"/>
                  </a:lnTo>
                  <a:lnTo>
                    <a:pt x="1093" y="1162"/>
                  </a:lnTo>
                  <a:lnTo>
                    <a:pt x="1093" y="1145"/>
                  </a:lnTo>
                  <a:lnTo>
                    <a:pt x="1085" y="1125"/>
                  </a:lnTo>
                  <a:lnTo>
                    <a:pt x="1075" y="1105"/>
                  </a:lnTo>
                  <a:lnTo>
                    <a:pt x="1057" y="1087"/>
                  </a:lnTo>
                  <a:lnTo>
                    <a:pt x="1033" y="1067"/>
                  </a:lnTo>
                  <a:lnTo>
                    <a:pt x="999" y="1047"/>
                  </a:lnTo>
                  <a:lnTo>
                    <a:pt x="959" y="1027"/>
                  </a:lnTo>
                  <a:lnTo>
                    <a:pt x="907" y="1009"/>
                  </a:lnTo>
                  <a:lnTo>
                    <a:pt x="847" y="991"/>
                  </a:lnTo>
                  <a:lnTo>
                    <a:pt x="775" y="975"/>
                  </a:lnTo>
                  <a:lnTo>
                    <a:pt x="690" y="959"/>
                  </a:lnTo>
                  <a:lnTo>
                    <a:pt x="688" y="959"/>
                  </a:lnTo>
                  <a:lnTo>
                    <a:pt x="684" y="959"/>
                  </a:lnTo>
                  <a:lnTo>
                    <a:pt x="678" y="957"/>
                  </a:lnTo>
                  <a:lnTo>
                    <a:pt x="672" y="957"/>
                  </a:lnTo>
                  <a:lnTo>
                    <a:pt x="668" y="955"/>
                  </a:lnTo>
                  <a:lnTo>
                    <a:pt x="662" y="955"/>
                  </a:lnTo>
                  <a:lnTo>
                    <a:pt x="662" y="955"/>
                  </a:lnTo>
                  <a:lnTo>
                    <a:pt x="628" y="949"/>
                  </a:lnTo>
                  <a:lnTo>
                    <a:pt x="590" y="943"/>
                  </a:lnTo>
                  <a:lnTo>
                    <a:pt x="548" y="935"/>
                  </a:lnTo>
                  <a:lnTo>
                    <a:pt x="504" y="927"/>
                  </a:lnTo>
                  <a:lnTo>
                    <a:pt x="456" y="915"/>
                  </a:lnTo>
                  <a:lnTo>
                    <a:pt x="408" y="903"/>
                  </a:lnTo>
                  <a:lnTo>
                    <a:pt x="361" y="887"/>
                  </a:lnTo>
                  <a:lnTo>
                    <a:pt x="311" y="869"/>
                  </a:lnTo>
                  <a:lnTo>
                    <a:pt x="263" y="847"/>
                  </a:lnTo>
                  <a:lnTo>
                    <a:pt x="215" y="822"/>
                  </a:lnTo>
                  <a:lnTo>
                    <a:pt x="171" y="794"/>
                  </a:lnTo>
                  <a:lnTo>
                    <a:pt x="131" y="762"/>
                  </a:lnTo>
                  <a:lnTo>
                    <a:pt x="95" y="728"/>
                  </a:lnTo>
                  <a:lnTo>
                    <a:pt x="63" y="686"/>
                  </a:lnTo>
                  <a:lnTo>
                    <a:pt x="37" y="642"/>
                  </a:lnTo>
                  <a:lnTo>
                    <a:pt x="17" y="592"/>
                  </a:lnTo>
                  <a:lnTo>
                    <a:pt x="4" y="539"/>
                  </a:lnTo>
                  <a:lnTo>
                    <a:pt x="0" y="479"/>
                  </a:lnTo>
                  <a:lnTo>
                    <a:pt x="5" y="413"/>
                  </a:lnTo>
                  <a:lnTo>
                    <a:pt x="23" y="351"/>
                  </a:lnTo>
                  <a:lnTo>
                    <a:pt x="53" y="291"/>
                  </a:lnTo>
                  <a:lnTo>
                    <a:pt x="91" y="236"/>
                  </a:lnTo>
                  <a:lnTo>
                    <a:pt x="141" y="186"/>
                  </a:lnTo>
                  <a:lnTo>
                    <a:pt x="199" y="140"/>
                  </a:lnTo>
                  <a:lnTo>
                    <a:pt x="263" y="100"/>
                  </a:lnTo>
                  <a:lnTo>
                    <a:pt x="337" y="66"/>
                  </a:lnTo>
                  <a:lnTo>
                    <a:pt x="414" y="38"/>
                  </a:lnTo>
                  <a:lnTo>
                    <a:pt x="500" y="18"/>
                  </a:lnTo>
                  <a:lnTo>
                    <a:pt x="590" y="4"/>
                  </a:lnTo>
                  <a:lnTo>
                    <a:pt x="6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5">
              <a:extLst>
                <a:ext uri="{FF2B5EF4-FFF2-40B4-BE49-F238E27FC236}">
                  <a16:creationId xmlns:a16="http://schemas.microsoft.com/office/drawing/2014/main" xmlns="" id="{7FEBA0B3-7493-4B9F-897A-395BFF639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738" y="2314575"/>
              <a:ext cx="1301750" cy="217488"/>
            </a:xfrm>
            <a:custGeom>
              <a:avLst/>
              <a:gdLst>
                <a:gd name="T0" fmla="*/ 137 w 1639"/>
                <a:gd name="T1" fmla="*/ 0 h 273"/>
                <a:gd name="T2" fmla="*/ 1503 w 1639"/>
                <a:gd name="T3" fmla="*/ 0 h 273"/>
                <a:gd name="T4" fmla="*/ 1539 w 1639"/>
                <a:gd name="T5" fmla="*/ 4 h 273"/>
                <a:gd name="T6" fmla="*/ 1571 w 1639"/>
                <a:gd name="T7" fmla="*/ 18 h 273"/>
                <a:gd name="T8" fmla="*/ 1599 w 1639"/>
                <a:gd name="T9" fmla="*/ 40 h 273"/>
                <a:gd name="T10" fmla="*/ 1621 w 1639"/>
                <a:gd name="T11" fmla="*/ 66 h 273"/>
                <a:gd name="T12" fmla="*/ 1635 w 1639"/>
                <a:gd name="T13" fmla="*/ 100 h 273"/>
                <a:gd name="T14" fmla="*/ 1639 w 1639"/>
                <a:gd name="T15" fmla="*/ 135 h 273"/>
                <a:gd name="T16" fmla="*/ 1635 w 1639"/>
                <a:gd name="T17" fmla="*/ 171 h 273"/>
                <a:gd name="T18" fmla="*/ 1621 w 1639"/>
                <a:gd name="T19" fmla="*/ 205 h 273"/>
                <a:gd name="T20" fmla="*/ 1599 w 1639"/>
                <a:gd name="T21" fmla="*/ 231 h 273"/>
                <a:gd name="T22" fmla="*/ 1571 w 1639"/>
                <a:gd name="T23" fmla="*/ 253 h 273"/>
                <a:gd name="T24" fmla="*/ 1539 w 1639"/>
                <a:gd name="T25" fmla="*/ 267 h 273"/>
                <a:gd name="T26" fmla="*/ 1503 w 1639"/>
                <a:gd name="T27" fmla="*/ 273 h 273"/>
                <a:gd name="T28" fmla="*/ 137 w 1639"/>
                <a:gd name="T29" fmla="*/ 273 h 273"/>
                <a:gd name="T30" fmla="*/ 99 w 1639"/>
                <a:gd name="T31" fmla="*/ 267 h 273"/>
                <a:gd name="T32" fmla="*/ 67 w 1639"/>
                <a:gd name="T33" fmla="*/ 253 h 273"/>
                <a:gd name="T34" fmla="*/ 39 w 1639"/>
                <a:gd name="T35" fmla="*/ 231 h 273"/>
                <a:gd name="T36" fmla="*/ 17 w 1639"/>
                <a:gd name="T37" fmla="*/ 205 h 273"/>
                <a:gd name="T38" fmla="*/ 5 w 1639"/>
                <a:gd name="T39" fmla="*/ 171 h 273"/>
                <a:gd name="T40" fmla="*/ 0 w 1639"/>
                <a:gd name="T41" fmla="*/ 135 h 273"/>
                <a:gd name="T42" fmla="*/ 5 w 1639"/>
                <a:gd name="T43" fmla="*/ 100 h 273"/>
                <a:gd name="T44" fmla="*/ 17 w 1639"/>
                <a:gd name="T45" fmla="*/ 66 h 273"/>
                <a:gd name="T46" fmla="*/ 39 w 1639"/>
                <a:gd name="T47" fmla="*/ 40 h 273"/>
                <a:gd name="T48" fmla="*/ 67 w 1639"/>
                <a:gd name="T49" fmla="*/ 18 h 273"/>
                <a:gd name="T50" fmla="*/ 99 w 1639"/>
                <a:gd name="T51" fmla="*/ 4 h 273"/>
                <a:gd name="T52" fmla="*/ 137 w 1639"/>
                <a:gd name="T5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39" h="273">
                  <a:moveTo>
                    <a:pt x="137" y="0"/>
                  </a:moveTo>
                  <a:lnTo>
                    <a:pt x="1503" y="0"/>
                  </a:lnTo>
                  <a:lnTo>
                    <a:pt x="1539" y="4"/>
                  </a:lnTo>
                  <a:lnTo>
                    <a:pt x="1571" y="18"/>
                  </a:lnTo>
                  <a:lnTo>
                    <a:pt x="1599" y="40"/>
                  </a:lnTo>
                  <a:lnTo>
                    <a:pt x="1621" y="66"/>
                  </a:lnTo>
                  <a:lnTo>
                    <a:pt x="1635" y="100"/>
                  </a:lnTo>
                  <a:lnTo>
                    <a:pt x="1639" y="135"/>
                  </a:lnTo>
                  <a:lnTo>
                    <a:pt x="1635" y="171"/>
                  </a:lnTo>
                  <a:lnTo>
                    <a:pt x="1621" y="205"/>
                  </a:lnTo>
                  <a:lnTo>
                    <a:pt x="1599" y="231"/>
                  </a:lnTo>
                  <a:lnTo>
                    <a:pt x="1571" y="253"/>
                  </a:lnTo>
                  <a:lnTo>
                    <a:pt x="1539" y="267"/>
                  </a:lnTo>
                  <a:lnTo>
                    <a:pt x="1503" y="273"/>
                  </a:lnTo>
                  <a:lnTo>
                    <a:pt x="137" y="273"/>
                  </a:lnTo>
                  <a:lnTo>
                    <a:pt x="99" y="267"/>
                  </a:lnTo>
                  <a:lnTo>
                    <a:pt x="67" y="253"/>
                  </a:lnTo>
                  <a:lnTo>
                    <a:pt x="39" y="231"/>
                  </a:lnTo>
                  <a:lnTo>
                    <a:pt x="17" y="205"/>
                  </a:lnTo>
                  <a:lnTo>
                    <a:pt x="5" y="171"/>
                  </a:lnTo>
                  <a:lnTo>
                    <a:pt x="0" y="135"/>
                  </a:lnTo>
                  <a:lnTo>
                    <a:pt x="5" y="100"/>
                  </a:lnTo>
                  <a:lnTo>
                    <a:pt x="17" y="66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99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06">
              <a:extLst>
                <a:ext uri="{FF2B5EF4-FFF2-40B4-BE49-F238E27FC236}">
                  <a16:creationId xmlns:a16="http://schemas.microsoft.com/office/drawing/2014/main" xmlns="" id="{FF51C8D9-08E5-4B45-B238-7A599E20E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738" y="3182938"/>
              <a:ext cx="2603500" cy="215900"/>
            </a:xfrm>
            <a:custGeom>
              <a:avLst/>
              <a:gdLst>
                <a:gd name="T0" fmla="*/ 137 w 3279"/>
                <a:gd name="T1" fmla="*/ 0 h 273"/>
                <a:gd name="T2" fmla="*/ 3143 w 3279"/>
                <a:gd name="T3" fmla="*/ 0 h 273"/>
                <a:gd name="T4" fmla="*/ 3179 w 3279"/>
                <a:gd name="T5" fmla="*/ 4 h 273"/>
                <a:gd name="T6" fmla="*/ 3213 w 3279"/>
                <a:gd name="T7" fmla="*/ 18 h 273"/>
                <a:gd name="T8" fmla="*/ 3239 w 3279"/>
                <a:gd name="T9" fmla="*/ 40 h 273"/>
                <a:gd name="T10" fmla="*/ 3261 w 3279"/>
                <a:gd name="T11" fmla="*/ 68 h 273"/>
                <a:gd name="T12" fmla="*/ 3275 w 3279"/>
                <a:gd name="T13" fmla="*/ 100 h 273"/>
                <a:gd name="T14" fmla="*/ 3279 w 3279"/>
                <a:gd name="T15" fmla="*/ 136 h 273"/>
                <a:gd name="T16" fmla="*/ 3275 w 3279"/>
                <a:gd name="T17" fmla="*/ 172 h 273"/>
                <a:gd name="T18" fmla="*/ 3261 w 3279"/>
                <a:gd name="T19" fmla="*/ 206 h 273"/>
                <a:gd name="T20" fmla="*/ 3239 w 3279"/>
                <a:gd name="T21" fmla="*/ 233 h 273"/>
                <a:gd name="T22" fmla="*/ 3213 w 3279"/>
                <a:gd name="T23" fmla="*/ 253 h 273"/>
                <a:gd name="T24" fmla="*/ 3179 w 3279"/>
                <a:gd name="T25" fmla="*/ 267 h 273"/>
                <a:gd name="T26" fmla="*/ 3143 w 3279"/>
                <a:gd name="T27" fmla="*/ 273 h 273"/>
                <a:gd name="T28" fmla="*/ 137 w 3279"/>
                <a:gd name="T29" fmla="*/ 273 h 273"/>
                <a:gd name="T30" fmla="*/ 99 w 3279"/>
                <a:gd name="T31" fmla="*/ 267 h 273"/>
                <a:gd name="T32" fmla="*/ 67 w 3279"/>
                <a:gd name="T33" fmla="*/ 253 h 273"/>
                <a:gd name="T34" fmla="*/ 39 w 3279"/>
                <a:gd name="T35" fmla="*/ 233 h 273"/>
                <a:gd name="T36" fmla="*/ 17 w 3279"/>
                <a:gd name="T37" fmla="*/ 206 h 273"/>
                <a:gd name="T38" fmla="*/ 5 w 3279"/>
                <a:gd name="T39" fmla="*/ 172 h 273"/>
                <a:gd name="T40" fmla="*/ 0 w 3279"/>
                <a:gd name="T41" fmla="*/ 136 h 273"/>
                <a:gd name="T42" fmla="*/ 5 w 3279"/>
                <a:gd name="T43" fmla="*/ 100 h 273"/>
                <a:gd name="T44" fmla="*/ 17 w 3279"/>
                <a:gd name="T45" fmla="*/ 68 h 273"/>
                <a:gd name="T46" fmla="*/ 39 w 3279"/>
                <a:gd name="T47" fmla="*/ 40 h 273"/>
                <a:gd name="T48" fmla="*/ 67 w 3279"/>
                <a:gd name="T49" fmla="*/ 18 h 273"/>
                <a:gd name="T50" fmla="*/ 99 w 3279"/>
                <a:gd name="T51" fmla="*/ 4 h 273"/>
                <a:gd name="T52" fmla="*/ 137 w 3279"/>
                <a:gd name="T5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79" h="273">
                  <a:moveTo>
                    <a:pt x="137" y="0"/>
                  </a:moveTo>
                  <a:lnTo>
                    <a:pt x="3143" y="0"/>
                  </a:lnTo>
                  <a:lnTo>
                    <a:pt x="3179" y="4"/>
                  </a:lnTo>
                  <a:lnTo>
                    <a:pt x="3213" y="18"/>
                  </a:lnTo>
                  <a:lnTo>
                    <a:pt x="3239" y="40"/>
                  </a:lnTo>
                  <a:lnTo>
                    <a:pt x="3261" y="68"/>
                  </a:lnTo>
                  <a:lnTo>
                    <a:pt x="3275" y="100"/>
                  </a:lnTo>
                  <a:lnTo>
                    <a:pt x="3279" y="136"/>
                  </a:lnTo>
                  <a:lnTo>
                    <a:pt x="3275" y="172"/>
                  </a:lnTo>
                  <a:lnTo>
                    <a:pt x="3261" y="206"/>
                  </a:lnTo>
                  <a:lnTo>
                    <a:pt x="3239" y="233"/>
                  </a:lnTo>
                  <a:lnTo>
                    <a:pt x="3213" y="253"/>
                  </a:lnTo>
                  <a:lnTo>
                    <a:pt x="3179" y="267"/>
                  </a:lnTo>
                  <a:lnTo>
                    <a:pt x="3143" y="273"/>
                  </a:lnTo>
                  <a:lnTo>
                    <a:pt x="137" y="273"/>
                  </a:lnTo>
                  <a:lnTo>
                    <a:pt x="99" y="267"/>
                  </a:lnTo>
                  <a:lnTo>
                    <a:pt x="67" y="253"/>
                  </a:lnTo>
                  <a:lnTo>
                    <a:pt x="39" y="233"/>
                  </a:lnTo>
                  <a:lnTo>
                    <a:pt x="17" y="206"/>
                  </a:lnTo>
                  <a:lnTo>
                    <a:pt x="5" y="172"/>
                  </a:lnTo>
                  <a:lnTo>
                    <a:pt x="0" y="136"/>
                  </a:lnTo>
                  <a:lnTo>
                    <a:pt x="5" y="100"/>
                  </a:lnTo>
                  <a:lnTo>
                    <a:pt x="17" y="68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99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07">
              <a:extLst>
                <a:ext uri="{FF2B5EF4-FFF2-40B4-BE49-F238E27FC236}">
                  <a16:creationId xmlns:a16="http://schemas.microsoft.com/office/drawing/2014/main" xmlns="" id="{5228A5A9-8AC1-47AE-B325-769073D57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738" y="4049713"/>
              <a:ext cx="1084263" cy="215900"/>
            </a:xfrm>
            <a:custGeom>
              <a:avLst/>
              <a:gdLst>
                <a:gd name="T0" fmla="*/ 137 w 1366"/>
                <a:gd name="T1" fmla="*/ 0 h 273"/>
                <a:gd name="T2" fmla="*/ 1230 w 1366"/>
                <a:gd name="T3" fmla="*/ 0 h 273"/>
                <a:gd name="T4" fmla="*/ 1266 w 1366"/>
                <a:gd name="T5" fmla="*/ 4 h 273"/>
                <a:gd name="T6" fmla="*/ 1298 w 1366"/>
                <a:gd name="T7" fmla="*/ 17 h 273"/>
                <a:gd name="T8" fmla="*/ 1326 w 1366"/>
                <a:gd name="T9" fmla="*/ 39 h 273"/>
                <a:gd name="T10" fmla="*/ 1348 w 1366"/>
                <a:gd name="T11" fmla="*/ 67 h 273"/>
                <a:gd name="T12" fmla="*/ 1362 w 1366"/>
                <a:gd name="T13" fmla="*/ 99 h 273"/>
                <a:gd name="T14" fmla="*/ 1366 w 1366"/>
                <a:gd name="T15" fmla="*/ 135 h 273"/>
                <a:gd name="T16" fmla="*/ 1362 w 1366"/>
                <a:gd name="T17" fmla="*/ 173 h 273"/>
                <a:gd name="T18" fmla="*/ 1348 w 1366"/>
                <a:gd name="T19" fmla="*/ 205 h 273"/>
                <a:gd name="T20" fmla="*/ 1326 w 1366"/>
                <a:gd name="T21" fmla="*/ 233 h 273"/>
                <a:gd name="T22" fmla="*/ 1298 w 1366"/>
                <a:gd name="T23" fmla="*/ 253 h 273"/>
                <a:gd name="T24" fmla="*/ 1266 w 1366"/>
                <a:gd name="T25" fmla="*/ 267 h 273"/>
                <a:gd name="T26" fmla="*/ 1230 w 1366"/>
                <a:gd name="T27" fmla="*/ 273 h 273"/>
                <a:gd name="T28" fmla="*/ 137 w 1366"/>
                <a:gd name="T29" fmla="*/ 273 h 273"/>
                <a:gd name="T30" fmla="*/ 99 w 1366"/>
                <a:gd name="T31" fmla="*/ 267 h 273"/>
                <a:gd name="T32" fmla="*/ 67 w 1366"/>
                <a:gd name="T33" fmla="*/ 253 h 273"/>
                <a:gd name="T34" fmla="*/ 39 w 1366"/>
                <a:gd name="T35" fmla="*/ 233 h 273"/>
                <a:gd name="T36" fmla="*/ 17 w 1366"/>
                <a:gd name="T37" fmla="*/ 205 h 273"/>
                <a:gd name="T38" fmla="*/ 5 w 1366"/>
                <a:gd name="T39" fmla="*/ 173 h 273"/>
                <a:gd name="T40" fmla="*/ 0 w 1366"/>
                <a:gd name="T41" fmla="*/ 135 h 273"/>
                <a:gd name="T42" fmla="*/ 5 w 1366"/>
                <a:gd name="T43" fmla="*/ 99 h 273"/>
                <a:gd name="T44" fmla="*/ 17 w 1366"/>
                <a:gd name="T45" fmla="*/ 67 h 273"/>
                <a:gd name="T46" fmla="*/ 39 w 1366"/>
                <a:gd name="T47" fmla="*/ 39 h 273"/>
                <a:gd name="T48" fmla="*/ 67 w 1366"/>
                <a:gd name="T49" fmla="*/ 17 h 273"/>
                <a:gd name="T50" fmla="*/ 99 w 1366"/>
                <a:gd name="T51" fmla="*/ 4 h 273"/>
                <a:gd name="T52" fmla="*/ 137 w 1366"/>
                <a:gd name="T5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6" h="273">
                  <a:moveTo>
                    <a:pt x="137" y="0"/>
                  </a:moveTo>
                  <a:lnTo>
                    <a:pt x="1230" y="0"/>
                  </a:lnTo>
                  <a:lnTo>
                    <a:pt x="1266" y="4"/>
                  </a:lnTo>
                  <a:lnTo>
                    <a:pt x="1298" y="17"/>
                  </a:lnTo>
                  <a:lnTo>
                    <a:pt x="1326" y="39"/>
                  </a:lnTo>
                  <a:lnTo>
                    <a:pt x="1348" y="67"/>
                  </a:lnTo>
                  <a:lnTo>
                    <a:pt x="1362" y="99"/>
                  </a:lnTo>
                  <a:lnTo>
                    <a:pt x="1366" y="135"/>
                  </a:lnTo>
                  <a:lnTo>
                    <a:pt x="1362" y="173"/>
                  </a:lnTo>
                  <a:lnTo>
                    <a:pt x="1348" y="205"/>
                  </a:lnTo>
                  <a:lnTo>
                    <a:pt x="1326" y="233"/>
                  </a:lnTo>
                  <a:lnTo>
                    <a:pt x="1298" y="253"/>
                  </a:lnTo>
                  <a:lnTo>
                    <a:pt x="1266" y="267"/>
                  </a:lnTo>
                  <a:lnTo>
                    <a:pt x="1230" y="273"/>
                  </a:lnTo>
                  <a:lnTo>
                    <a:pt x="137" y="273"/>
                  </a:lnTo>
                  <a:lnTo>
                    <a:pt x="99" y="267"/>
                  </a:lnTo>
                  <a:lnTo>
                    <a:pt x="67" y="253"/>
                  </a:lnTo>
                  <a:lnTo>
                    <a:pt x="39" y="233"/>
                  </a:lnTo>
                  <a:lnTo>
                    <a:pt x="17" y="205"/>
                  </a:lnTo>
                  <a:lnTo>
                    <a:pt x="5" y="173"/>
                  </a:lnTo>
                  <a:lnTo>
                    <a:pt x="0" y="135"/>
                  </a:lnTo>
                  <a:lnTo>
                    <a:pt x="5" y="99"/>
                  </a:lnTo>
                  <a:lnTo>
                    <a:pt x="17" y="67"/>
                  </a:lnTo>
                  <a:lnTo>
                    <a:pt x="39" y="39"/>
                  </a:lnTo>
                  <a:lnTo>
                    <a:pt x="67" y="17"/>
                  </a:lnTo>
                  <a:lnTo>
                    <a:pt x="99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08">
              <a:extLst>
                <a:ext uri="{FF2B5EF4-FFF2-40B4-BE49-F238E27FC236}">
                  <a16:creationId xmlns:a16="http://schemas.microsoft.com/office/drawing/2014/main" xmlns="" id="{6C5E6A13-C3AB-4127-9E29-E45865DBF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8851" y="796925"/>
              <a:ext cx="215900" cy="1735138"/>
            </a:xfrm>
            <a:custGeom>
              <a:avLst/>
              <a:gdLst>
                <a:gd name="T0" fmla="*/ 138 w 273"/>
                <a:gd name="T1" fmla="*/ 0 h 2187"/>
                <a:gd name="T2" fmla="*/ 174 w 273"/>
                <a:gd name="T3" fmla="*/ 6 h 2187"/>
                <a:gd name="T4" fmla="*/ 205 w 273"/>
                <a:gd name="T5" fmla="*/ 20 h 2187"/>
                <a:gd name="T6" fmla="*/ 233 w 273"/>
                <a:gd name="T7" fmla="*/ 40 h 2187"/>
                <a:gd name="T8" fmla="*/ 255 w 273"/>
                <a:gd name="T9" fmla="*/ 68 h 2187"/>
                <a:gd name="T10" fmla="*/ 269 w 273"/>
                <a:gd name="T11" fmla="*/ 102 h 2187"/>
                <a:gd name="T12" fmla="*/ 273 w 273"/>
                <a:gd name="T13" fmla="*/ 138 h 2187"/>
                <a:gd name="T14" fmla="*/ 273 w 273"/>
                <a:gd name="T15" fmla="*/ 2049 h 2187"/>
                <a:gd name="T16" fmla="*/ 269 w 273"/>
                <a:gd name="T17" fmla="*/ 2085 h 2187"/>
                <a:gd name="T18" fmla="*/ 255 w 273"/>
                <a:gd name="T19" fmla="*/ 2119 h 2187"/>
                <a:gd name="T20" fmla="*/ 233 w 273"/>
                <a:gd name="T21" fmla="*/ 2145 h 2187"/>
                <a:gd name="T22" fmla="*/ 205 w 273"/>
                <a:gd name="T23" fmla="*/ 2167 h 2187"/>
                <a:gd name="T24" fmla="*/ 174 w 273"/>
                <a:gd name="T25" fmla="*/ 2181 h 2187"/>
                <a:gd name="T26" fmla="*/ 138 w 273"/>
                <a:gd name="T27" fmla="*/ 2187 h 2187"/>
                <a:gd name="T28" fmla="*/ 102 w 273"/>
                <a:gd name="T29" fmla="*/ 2181 h 2187"/>
                <a:gd name="T30" fmla="*/ 68 w 273"/>
                <a:gd name="T31" fmla="*/ 2167 h 2187"/>
                <a:gd name="T32" fmla="*/ 40 w 273"/>
                <a:gd name="T33" fmla="*/ 2145 h 2187"/>
                <a:gd name="T34" fmla="*/ 20 w 273"/>
                <a:gd name="T35" fmla="*/ 2119 h 2187"/>
                <a:gd name="T36" fmla="*/ 6 w 273"/>
                <a:gd name="T37" fmla="*/ 2085 h 2187"/>
                <a:gd name="T38" fmla="*/ 0 w 273"/>
                <a:gd name="T39" fmla="*/ 2049 h 2187"/>
                <a:gd name="T40" fmla="*/ 0 w 273"/>
                <a:gd name="T41" fmla="*/ 138 h 2187"/>
                <a:gd name="T42" fmla="*/ 6 w 273"/>
                <a:gd name="T43" fmla="*/ 102 h 2187"/>
                <a:gd name="T44" fmla="*/ 20 w 273"/>
                <a:gd name="T45" fmla="*/ 68 h 2187"/>
                <a:gd name="T46" fmla="*/ 40 w 273"/>
                <a:gd name="T47" fmla="*/ 40 h 2187"/>
                <a:gd name="T48" fmla="*/ 68 w 273"/>
                <a:gd name="T49" fmla="*/ 20 h 2187"/>
                <a:gd name="T50" fmla="*/ 102 w 273"/>
                <a:gd name="T51" fmla="*/ 6 h 2187"/>
                <a:gd name="T52" fmla="*/ 138 w 273"/>
                <a:gd name="T53" fmla="*/ 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3" h="2187">
                  <a:moveTo>
                    <a:pt x="138" y="0"/>
                  </a:moveTo>
                  <a:lnTo>
                    <a:pt x="174" y="6"/>
                  </a:lnTo>
                  <a:lnTo>
                    <a:pt x="205" y="20"/>
                  </a:lnTo>
                  <a:lnTo>
                    <a:pt x="233" y="40"/>
                  </a:lnTo>
                  <a:lnTo>
                    <a:pt x="255" y="68"/>
                  </a:lnTo>
                  <a:lnTo>
                    <a:pt x="269" y="102"/>
                  </a:lnTo>
                  <a:lnTo>
                    <a:pt x="273" y="138"/>
                  </a:lnTo>
                  <a:lnTo>
                    <a:pt x="273" y="2049"/>
                  </a:lnTo>
                  <a:lnTo>
                    <a:pt x="269" y="2085"/>
                  </a:lnTo>
                  <a:lnTo>
                    <a:pt x="255" y="2119"/>
                  </a:lnTo>
                  <a:lnTo>
                    <a:pt x="233" y="2145"/>
                  </a:lnTo>
                  <a:lnTo>
                    <a:pt x="205" y="2167"/>
                  </a:lnTo>
                  <a:lnTo>
                    <a:pt x="174" y="2181"/>
                  </a:lnTo>
                  <a:lnTo>
                    <a:pt x="138" y="2187"/>
                  </a:lnTo>
                  <a:lnTo>
                    <a:pt x="102" y="2181"/>
                  </a:lnTo>
                  <a:lnTo>
                    <a:pt x="68" y="2167"/>
                  </a:lnTo>
                  <a:lnTo>
                    <a:pt x="40" y="2145"/>
                  </a:lnTo>
                  <a:lnTo>
                    <a:pt x="20" y="2119"/>
                  </a:lnTo>
                  <a:lnTo>
                    <a:pt x="6" y="2085"/>
                  </a:lnTo>
                  <a:lnTo>
                    <a:pt x="0" y="2049"/>
                  </a:lnTo>
                  <a:lnTo>
                    <a:pt x="0" y="138"/>
                  </a:lnTo>
                  <a:lnTo>
                    <a:pt x="6" y="102"/>
                  </a:lnTo>
                  <a:lnTo>
                    <a:pt x="20" y="68"/>
                  </a:lnTo>
                  <a:lnTo>
                    <a:pt x="40" y="40"/>
                  </a:lnTo>
                  <a:lnTo>
                    <a:pt x="68" y="20"/>
                  </a:lnTo>
                  <a:lnTo>
                    <a:pt x="102" y="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0206FA3B-2D94-4A73-A371-1853E6BE42A4}"/>
              </a:ext>
            </a:extLst>
          </p:cNvPr>
          <p:cNvGrpSpPr/>
          <p:nvPr/>
        </p:nvGrpSpPr>
        <p:grpSpPr>
          <a:xfrm>
            <a:off x="3621979" y="2388971"/>
            <a:ext cx="333067" cy="277116"/>
            <a:chOff x="2001838" y="4022726"/>
            <a:chExt cx="5207000" cy="4332287"/>
          </a:xfrm>
          <a:solidFill>
            <a:schemeClr val="bg1"/>
          </a:solidFill>
        </p:grpSpPr>
        <p:sp>
          <p:nvSpPr>
            <p:cNvPr id="63" name="Freeform 85">
              <a:extLst>
                <a:ext uri="{FF2B5EF4-FFF2-40B4-BE49-F238E27FC236}">
                  <a16:creationId xmlns:a16="http://schemas.microsoft.com/office/drawing/2014/main" xmlns="" id="{428F8D0D-F158-44C3-AE97-71DC40AD2E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1838" y="4672013"/>
              <a:ext cx="5207000" cy="3683000"/>
            </a:xfrm>
            <a:custGeom>
              <a:avLst/>
              <a:gdLst>
                <a:gd name="T0" fmla="*/ 374 w 6560"/>
                <a:gd name="T1" fmla="*/ 278 h 4639"/>
                <a:gd name="T2" fmla="*/ 314 w 6560"/>
                <a:gd name="T3" fmla="*/ 314 h 4639"/>
                <a:gd name="T4" fmla="*/ 279 w 6560"/>
                <a:gd name="T5" fmla="*/ 373 h 4639"/>
                <a:gd name="T6" fmla="*/ 273 w 6560"/>
                <a:gd name="T7" fmla="*/ 4230 h 4639"/>
                <a:gd name="T8" fmla="*/ 292 w 6560"/>
                <a:gd name="T9" fmla="*/ 4299 h 4639"/>
                <a:gd name="T10" fmla="*/ 340 w 6560"/>
                <a:gd name="T11" fmla="*/ 4349 h 4639"/>
                <a:gd name="T12" fmla="*/ 410 w 6560"/>
                <a:gd name="T13" fmla="*/ 4367 h 4639"/>
                <a:gd name="T14" fmla="*/ 6186 w 6560"/>
                <a:gd name="T15" fmla="*/ 4361 h 4639"/>
                <a:gd name="T16" fmla="*/ 6246 w 6560"/>
                <a:gd name="T17" fmla="*/ 4327 h 4639"/>
                <a:gd name="T18" fmla="*/ 6281 w 6560"/>
                <a:gd name="T19" fmla="*/ 4268 h 4639"/>
                <a:gd name="T20" fmla="*/ 6285 w 6560"/>
                <a:gd name="T21" fmla="*/ 409 h 4639"/>
                <a:gd name="T22" fmla="*/ 6268 w 6560"/>
                <a:gd name="T23" fmla="*/ 341 h 4639"/>
                <a:gd name="T24" fmla="*/ 6218 w 6560"/>
                <a:gd name="T25" fmla="*/ 292 h 4639"/>
                <a:gd name="T26" fmla="*/ 6150 w 6560"/>
                <a:gd name="T27" fmla="*/ 274 h 4639"/>
                <a:gd name="T28" fmla="*/ 410 w 6560"/>
                <a:gd name="T29" fmla="*/ 0 h 4639"/>
                <a:gd name="T30" fmla="*/ 6216 w 6560"/>
                <a:gd name="T31" fmla="*/ 6 h 4639"/>
                <a:gd name="T32" fmla="*/ 6337 w 6560"/>
                <a:gd name="T33" fmla="*/ 45 h 4639"/>
                <a:gd name="T34" fmla="*/ 6439 w 6560"/>
                <a:gd name="T35" fmla="*/ 121 h 4639"/>
                <a:gd name="T36" fmla="*/ 6514 w 6560"/>
                <a:gd name="T37" fmla="*/ 222 h 4639"/>
                <a:gd name="T38" fmla="*/ 6554 w 6560"/>
                <a:gd name="T39" fmla="*/ 343 h 4639"/>
                <a:gd name="T40" fmla="*/ 6560 w 6560"/>
                <a:gd name="T41" fmla="*/ 4230 h 4639"/>
                <a:gd name="T42" fmla="*/ 6538 w 6560"/>
                <a:gd name="T43" fmla="*/ 4359 h 4639"/>
                <a:gd name="T44" fmla="*/ 6480 w 6560"/>
                <a:gd name="T45" fmla="*/ 4472 h 4639"/>
                <a:gd name="T46" fmla="*/ 6391 w 6560"/>
                <a:gd name="T47" fmla="*/ 4562 h 4639"/>
                <a:gd name="T48" fmla="*/ 6279 w 6560"/>
                <a:gd name="T49" fmla="*/ 4619 h 4639"/>
                <a:gd name="T50" fmla="*/ 6150 w 6560"/>
                <a:gd name="T51" fmla="*/ 4639 h 4639"/>
                <a:gd name="T52" fmla="*/ 344 w 6560"/>
                <a:gd name="T53" fmla="*/ 4635 h 4639"/>
                <a:gd name="T54" fmla="*/ 221 w 6560"/>
                <a:gd name="T55" fmla="*/ 4593 h 4639"/>
                <a:gd name="T56" fmla="*/ 119 w 6560"/>
                <a:gd name="T57" fmla="*/ 4520 h 4639"/>
                <a:gd name="T58" fmla="*/ 46 w 6560"/>
                <a:gd name="T59" fmla="*/ 4419 h 4639"/>
                <a:gd name="T60" fmla="*/ 6 w 6560"/>
                <a:gd name="T61" fmla="*/ 4297 h 4639"/>
                <a:gd name="T62" fmla="*/ 0 w 6560"/>
                <a:gd name="T63" fmla="*/ 409 h 4639"/>
                <a:gd name="T64" fmla="*/ 22 w 6560"/>
                <a:gd name="T65" fmla="*/ 280 h 4639"/>
                <a:gd name="T66" fmla="*/ 80 w 6560"/>
                <a:gd name="T67" fmla="*/ 168 h 4639"/>
                <a:gd name="T68" fmla="*/ 167 w 6560"/>
                <a:gd name="T69" fmla="*/ 79 h 4639"/>
                <a:gd name="T70" fmla="*/ 281 w 6560"/>
                <a:gd name="T71" fmla="*/ 21 h 4639"/>
                <a:gd name="T72" fmla="*/ 410 w 6560"/>
                <a:gd name="T73" fmla="*/ 0 h 4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0" h="4639">
                  <a:moveTo>
                    <a:pt x="410" y="274"/>
                  </a:moveTo>
                  <a:lnTo>
                    <a:pt x="374" y="278"/>
                  </a:lnTo>
                  <a:lnTo>
                    <a:pt x="340" y="292"/>
                  </a:lnTo>
                  <a:lnTo>
                    <a:pt x="314" y="314"/>
                  </a:lnTo>
                  <a:lnTo>
                    <a:pt x="292" y="341"/>
                  </a:lnTo>
                  <a:lnTo>
                    <a:pt x="279" y="373"/>
                  </a:lnTo>
                  <a:lnTo>
                    <a:pt x="273" y="409"/>
                  </a:lnTo>
                  <a:lnTo>
                    <a:pt x="273" y="4230"/>
                  </a:lnTo>
                  <a:lnTo>
                    <a:pt x="279" y="4268"/>
                  </a:lnTo>
                  <a:lnTo>
                    <a:pt x="292" y="4299"/>
                  </a:lnTo>
                  <a:lnTo>
                    <a:pt x="314" y="4327"/>
                  </a:lnTo>
                  <a:lnTo>
                    <a:pt x="340" y="4349"/>
                  </a:lnTo>
                  <a:lnTo>
                    <a:pt x="374" y="4361"/>
                  </a:lnTo>
                  <a:lnTo>
                    <a:pt x="410" y="4367"/>
                  </a:lnTo>
                  <a:lnTo>
                    <a:pt x="6150" y="4367"/>
                  </a:lnTo>
                  <a:lnTo>
                    <a:pt x="6186" y="4361"/>
                  </a:lnTo>
                  <a:lnTo>
                    <a:pt x="6218" y="4349"/>
                  </a:lnTo>
                  <a:lnTo>
                    <a:pt x="6246" y="4327"/>
                  </a:lnTo>
                  <a:lnTo>
                    <a:pt x="6268" y="4299"/>
                  </a:lnTo>
                  <a:lnTo>
                    <a:pt x="6281" y="4268"/>
                  </a:lnTo>
                  <a:lnTo>
                    <a:pt x="6285" y="4230"/>
                  </a:lnTo>
                  <a:lnTo>
                    <a:pt x="6285" y="409"/>
                  </a:lnTo>
                  <a:lnTo>
                    <a:pt x="6281" y="373"/>
                  </a:lnTo>
                  <a:lnTo>
                    <a:pt x="6268" y="341"/>
                  </a:lnTo>
                  <a:lnTo>
                    <a:pt x="6246" y="314"/>
                  </a:lnTo>
                  <a:lnTo>
                    <a:pt x="6218" y="292"/>
                  </a:lnTo>
                  <a:lnTo>
                    <a:pt x="6186" y="278"/>
                  </a:lnTo>
                  <a:lnTo>
                    <a:pt x="6150" y="274"/>
                  </a:lnTo>
                  <a:lnTo>
                    <a:pt x="410" y="274"/>
                  </a:lnTo>
                  <a:close/>
                  <a:moveTo>
                    <a:pt x="410" y="0"/>
                  </a:moveTo>
                  <a:lnTo>
                    <a:pt x="6150" y="0"/>
                  </a:lnTo>
                  <a:lnTo>
                    <a:pt x="6216" y="6"/>
                  </a:lnTo>
                  <a:lnTo>
                    <a:pt x="6279" y="21"/>
                  </a:lnTo>
                  <a:lnTo>
                    <a:pt x="6337" y="45"/>
                  </a:lnTo>
                  <a:lnTo>
                    <a:pt x="6391" y="79"/>
                  </a:lnTo>
                  <a:lnTo>
                    <a:pt x="6439" y="121"/>
                  </a:lnTo>
                  <a:lnTo>
                    <a:pt x="6480" y="168"/>
                  </a:lnTo>
                  <a:lnTo>
                    <a:pt x="6514" y="222"/>
                  </a:lnTo>
                  <a:lnTo>
                    <a:pt x="6538" y="280"/>
                  </a:lnTo>
                  <a:lnTo>
                    <a:pt x="6554" y="343"/>
                  </a:lnTo>
                  <a:lnTo>
                    <a:pt x="6560" y="409"/>
                  </a:lnTo>
                  <a:lnTo>
                    <a:pt x="6560" y="4230"/>
                  </a:lnTo>
                  <a:lnTo>
                    <a:pt x="6554" y="4297"/>
                  </a:lnTo>
                  <a:lnTo>
                    <a:pt x="6538" y="4359"/>
                  </a:lnTo>
                  <a:lnTo>
                    <a:pt x="6514" y="4419"/>
                  </a:lnTo>
                  <a:lnTo>
                    <a:pt x="6480" y="4472"/>
                  </a:lnTo>
                  <a:lnTo>
                    <a:pt x="6439" y="4520"/>
                  </a:lnTo>
                  <a:lnTo>
                    <a:pt x="6391" y="4562"/>
                  </a:lnTo>
                  <a:lnTo>
                    <a:pt x="6337" y="4593"/>
                  </a:lnTo>
                  <a:lnTo>
                    <a:pt x="6279" y="4619"/>
                  </a:lnTo>
                  <a:lnTo>
                    <a:pt x="6216" y="4635"/>
                  </a:lnTo>
                  <a:lnTo>
                    <a:pt x="6150" y="4639"/>
                  </a:lnTo>
                  <a:lnTo>
                    <a:pt x="410" y="4639"/>
                  </a:lnTo>
                  <a:lnTo>
                    <a:pt x="344" y="4635"/>
                  </a:lnTo>
                  <a:lnTo>
                    <a:pt x="281" y="4619"/>
                  </a:lnTo>
                  <a:lnTo>
                    <a:pt x="221" y="4593"/>
                  </a:lnTo>
                  <a:lnTo>
                    <a:pt x="167" y="4562"/>
                  </a:lnTo>
                  <a:lnTo>
                    <a:pt x="119" y="4520"/>
                  </a:lnTo>
                  <a:lnTo>
                    <a:pt x="80" y="4472"/>
                  </a:lnTo>
                  <a:lnTo>
                    <a:pt x="46" y="4419"/>
                  </a:lnTo>
                  <a:lnTo>
                    <a:pt x="22" y="4359"/>
                  </a:lnTo>
                  <a:lnTo>
                    <a:pt x="6" y="4297"/>
                  </a:lnTo>
                  <a:lnTo>
                    <a:pt x="0" y="4230"/>
                  </a:lnTo>
                  <a:lnTo>
                    <a:pt x="0" y="409"/>
                  </a:lnTo>
                  <a:lnTo>
                    <a:pt x="6" y="343"/>
                  </a:lnTo>
                  <a:lnTo>
                    <a:pt x="22" y="280"/>
                  </a:lnTo>
                  <a:lnTo>
                    <a:pt x="46" y="222"/>
                  </a:lnTo>
                  <a:lnTo>
                    <a:pt x="80" y="168"/>
                  </a:lnTo>
                  <a:lnTo>
                    <a:pt x="119" y="121"/>
                  </a:lnTo>
                  <a:lnTo>
                    <a:pt x="167" y="79"/>
                  </a:lnTo>
                  <a:lnTo>
                    <a:pt x="221" y="45"/>
                  </a:lnTo>
                  <a:lnTo>
                    <a:pt x="281" y="21"/>
                  </a:lnTo>
                  <a:lnTo>
                    <a:pt x="344" y="6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64" name="Freeform 86">
              <a:extLst>
                <a:ext uri="{FF2B5EF4-FFF2-40B4-BE49-F238E27FC236}">
                  <a16:creationId xmlns:a16="http://schemas.microsoft.com/office/drawing/2014/main" xmlns="" id="{28296216-A030-4BF4-A68A-4B009BC9F1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6976" y="4022726"/>
              <a:ext cx="1736725" cy="866775"/>
            </a:xfrm>
            <a:custGeom>
              <a:avLst/>
              <a:gdLst>
                <a:gd name="T0" fmla="*/ 410 w 2186"/>
                <a:gd name="T1" fmla="*/ 272 h 1093"/>
                <a:gd name="T2" fmla="*/ 374 w 2186"/>
                <a:gd name="T3" fmla="*/ 278 h 1093"/>
                <a:gd name="T4" fmla="*/ 340 w 2186"/>
                <a:gd name="T5" fmla="*/ 292 h 1093"/>
                <a:gd name="T6" fmla="*/ 312 w 2186"/>
                <a:gd name="T7" fmla="*/ 314 h 1093"/>
                <a:gd name="T8" fmla="*/ 292 w 2186"/>
                <a:gd name="T9" fmla="*/ 340 h 1093"/>
                <a:gd name="T10" fmla="*/ 278 w 2186"/>
                <a:gd name="T11" fmla="*/ 373 h 1093"/>
                <a:gd name="T12" fmla="*/ 272 w 2186"/>
                <a:gd name="T13" fmla="*/ 409 h 1093"/>
                <a:gd name="T14" fmla="*/ 272 w 2186"/>
                <a:gd name="T15" fmla="*/ 819 h 1093"/>
                <a:gd name="T16" fmla="*/ 1912 w 2186"/>
                <a:gd name="T17" fmla="*/ 819 h 1093"/>
                <a:gd name="T18" fmla="*/ 1912 w 2186"/>
                <a:gd name="T19" fmla="*/ 409 h 1093"/>
                <a:gd name="T20" fmla="*/ 1908 w 2186"/>
                <a:gd name="T21" fmla="*/ 373 h 1093"/>
                <a:gd name="T22" fmla="*/ 1894 w 2186"/>
                <a:gd name="T23" fmla="*/ 340 h 1093"/>
                <a:gd name="T24" fmla="*/ 1872 w 2186"/>
                <a:gd name="T25" fmla="*/ 314 h 1093"/>
                <a:gd name="T26" fmla="*/ 1844 w 2186"/>
                <a:gd name="T27" fmla="*/ 292 h 1093"/>
                <a:gd name="T28" fmla="*/ 1812 w 2186"/>
                <a:gd name="T29" fmla="*/ 278 h 1093"/>
                <a:gd name="T30" fmla="*/ 1776 w 2186"/>
                <a:gd name="T31" fmla="*/ 272 h 1093"/>
                <a:gd name="T32" fmla="*/ 410 w 2186"/>
                <a:gd name="T33" fmla="*/ 272 h 1093"/>
                <a:gd name="T34" fmla="*/ 410 w 2186"/>
                <a:gd name="T35" fmla="*/ 0 h 1093"/>
                <a:gd name="T36" fmla="*/ 1776 w 2186"/>
                <a:gd name="T37" fmla="*/ 0 h 1093"/>
                <a:gd name="T38" fmla="*/ 1842 w 2186"/>
                <a:gd name="T39" fmla="*/ 6 h 1093"/>
                <a:gd name="T40" fmla="*/ 1906 w 2186"/>
                <a:gd name="T41" fmla="*/ 22 h 1093"/>
                <a:gd name="T42" fmla="*/ 1964 w 2186"/>
                <a:gd name="T43" fmla="*/ 46 h 1093"/>
                <a:gd name="T44" fmla="*/ 2017 w 2186"/>
                <a:gd name="T45" fmla="*/ 79 h 1093"/>
                <a:gd name="T46" fmla="*/ 2065 w 2186"/>
                <a:gd name="T47" fmla="*/ 121 h 1093"/>
                <a:gd name="T48" fmla="*/ 2107 w 2186"/>
                <a:gd name="T49" fmla="*/ 169 h 1093"/>
                <a:gd name="T50" fmla="*/ 2141 w 2186"/>
                <a:gd name="T51" fmla="*/ 222 h 1093"/>
                <a:gd name="T52" fmla="*/ 2164 w 2186"/>
                <a:gd name="T53" fmla="*/ 280 h 1093"/>
                <a:gd name="T54" fmla="*/ 2180 w 2186"/>
                <a:gd name="T55" fmla="*/ 344 h 1093"/>
                <a:gd name="T56" fmla="*/ 2186 w 2186"/>
                <a:gd name="T57" fmla="*/ 409 h 1093"/>
                <a:gd name="T58" fmla="*/ 2186 w 2186"/>
                <a:gd name="T59" fmla="*/ 956 h 1093"/>
                <a:gd name="T60" fmla="*/ 2180 w 2186"/>
                <a:gd name="T61" fmla="*/ 991 h 1093"/>
                <a:gd name="T62" fmla="*/ 2166 w 2186"/>
                <a:gd name="T63" fmla="*/ 1025 h 1093"/>
                <a:gd name="T64" fmla="*/ 2147 w 2186"/>
                <a:gd name="T65" fmla="*/ 1051 h 1093"/>
                <a:gd name="T66" fmla="*/ 2119 w 2186"/>
                <a:gd name="T67" fmla="*/ 1073 h 1093"/>
                <a:gd name="T68" fmla="*/ 2085 w 2186"/>
                <a:gd name="T69" fmla="*/ 1087 h 1093"/>
                <a:gd name="T70" fmla="*/ 2049 w 2186"/>
                <a:gd name="T71" fmla="*/ 1093 h 1093"/>
                <a:gd name="T72" fmla="*/ 137 w 2186"/>
                <a:gd name="T73" fmla="*/ 1093 h 1093"/>
                <a:gd name="T74" fmla="*/ 99 w 2186"/>
                <a:gd name="T75" fmla="*/ 1087 h 1093"/>
                <a:gd name="T76" fmla="*/ 67 w 2186"/>
                <a:gd name="T77" fmla="*/ 1073 h 1093"/>
                <a:gd name="T78" fmla="*/ 39 w 2186"/>
                <a:gd name="T79" fmla="*/ 1051 h 1093"/>
                <a:gd name="T80" fmla="*/ 18 w 2186"/>
                <a:gd name="T81" fmla="*/ 1025 h 1093"/>
                <a:gd name="T82" fmla="*/ 4 w 2186"/>
                <a:gd name="T83" fmla="*/ 991 h 1093"/>
                <a:gd name="T84" fmla="*/ 0 w 2186"/>
                <a:gd name="T85" fmla="*/ 956 h 1093"/>
                <a:gd name="T86" fmla="*/ 0 w 2186"/>
                <a:gd name="T87" fmla="*/ 409 h 1093"/>
                <a:gd name="T88" fmla="*/ 6 w 2186"/>
                <a:gd name="T89" fmla="*/ 344 h 1093"/>
                <a:gd name="T90" fmla="*/ 20 w 2186"/>
                <a:gd name="T91" fmla="*/ 280 h 1093"/>
                <a:gd name="T92" fmla="*/ 45 w 2186"/>
                <a:gd name="T93" fmla="*/ 222 h 1093"/>
                <a:gd name="T94" fmla="*/ 79 w 2186"/>
                <a:gd name="T95" fmla="*/ 169 h 1093"/>
                <a:gd name="T96" fmla="*/ 119 w 2186"/>
                <a:gd name="T97" fmla="*/ 121 h 1093"/>
                <a:gd name="T98" fmla="*/ 167 w 2186"/>
                <a:gd name="T99" fmla="*/ 79 h 1093"/>
                <a:gd name="T100" fmla="*/ 221 w 2186"/>
                <a:gd name="T101" fmla="*/ 46 h 1093"/>
                <a:gd name="T102" fmla="*/ 280 w 2186"/>
                <a:gd name="T103" fmla="*/ 22 h 1093"/>
                <a:gd name="T104" fmla="*/ 344 w 2186"/>
                <a:gd name="T105" fmla="*/ 6 h 1093"/>
                <a:gd name="T106" fmla="*/ 410 w 2186"/>
                <a:gd name="T107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6" h="1093">
                  <a:moveTo>
                    <a:pt x="410" y="272"/>
                  </a:moveTo>
                  <a:lnTo>
                    <a:pt x="374" y="278"/>
                  </a:lnTo>
                  <a:lnTo>
                    <a:pt x="340" y="292"/>
                  </a:lnTo>
                  <a:lnTo>
                    <a:pt x="312" y="314"/>
                  </a:lnTo>
                  <a:lnTo>
                    <a:pt x="292" y="340"/>
                  </a:lnTo>
                  <a:lnTo>
                    <a:pt x="278" y="373"/>
                  </a:lnTo>
                  <a:lnTo>
                    <a:pt x="272" y="409"/>
                  </a:lnTo>
                  <a:lnTo>
                    <a:pt x="272" y="819"/>
                  </a:lnTo>
                  <a:lnTo>
                    <a:pt x="1912" y="819"/>
                  </a:lnTo>
                  <a:lnTo>
                    <a:pt x="1912" y="409"/>
                  </a:lnTo>
                  <a:lnTo>
                    <a:pt x="1908" y="373"/>
                  </a:lnTo>
                  <a:lnTo>
                    <a:pt x="1894" y="340"/>
                  </a:lnTo>
                  <a:lnTo>
                    <a:pt x="1872" y="314"/>
                  </a:lnTo>
                  <a:lnTo>
                    <a:pt x="1844" y="292"/>
                  </a:lnTo>
                  <a:lnTo>
                    <a:pt x="1812" y="278"/>
                  </a:lnTo>
                  <a:lnTo>
                    <a:pt x="1776" y="272"/>
                  </a:lnTo>
                  <a:lnTo>
                    <a:pt x="410" y="272"/>
                  </a:lnTo>
                  <a:close/>
                  <a:moveTo>
                    <a:pt x="410" y="0"/>
                  </a:moveTo>
                  <a:lnTo>
                    <a:pt x="1776" y="0"/>
                  </a:lnTo>
                  <a:lnTo>
                    <a:pt x="1842" y="6"/>
                  </a:lnTo>
                  <a:lnTo>
                    <a:pt x="1906" y="22"/>
                  </a:lnTo>
                  <a:lnTo>
                    <a:pt x="1964" y="46"/>
                  </a:lnTo>
                  <a:lnTo>
                    <a:pt x="2017" y="79"/>
                  </a:lnTo>
                  <a:lnTo>
                    <a:pt x="2065" y="121"/>
                  </a:lnTo>
                  <a:lnTo>
                    <a:pt x="2107" y="169"/>
                  </a:lnTo>
                  <a:lnTo>
                    <a:pt x="2141" y="222"/>
                  </a:lnTo>
                  <a:lnTo>
                    <a:pt x="2164" y="280"/>
                  </a:lnTo>
                  <a:lnTo>
                    <a:pt x="2180" y="344"/>
                  </a:lnTo>
                  <a:lnTo>
                    <a:pt x="2186" y="409"/>
                  </a:lnTo>
                  <a:lnTo>
                    <a:pt x="2186" y="956"/>
                  </a:lnTo>
                  <a:lnTo>
                    <a:pt x="2180" y="991"/>
                  </a:lnTo>
                  <a:lnTo>
                    <a:pt x="2166" y="1025"/>
                  </a:lnTo>
                  <a:lnTo>
                    <a:pt x="2147" y="1051"/>
                  </a:lnTo>
                  <a:lnTo>
                    <a:pt x="2119" y="1073"/>
                  </a:lnTo>
                  <a:lnTo>
                    <a:pt x="2085" y="1087"/>
                  </a:lnTo>
                  <a:lnTo>
                    <a:pt x="2049" y="1093"/>
                  </a:lnTo>
                  <a:lnTo>
                    <a:pt x="137" y="1093"/>
                  </a:lnTo>
                  <a:lnTo>
                    <a:pt x="99" y="1087"/>
                  </a:lnTo>
                  <a:lnTo>
                    <a:pt x="67" y="1073"/>
                  </a:lnTo>
                  <a:lnTo>
                    <a:pt x="39" y="1051"/>
                  </a:lnTo>
                  <a:lnTo>
                    <a:pt x="18" y="1025"/>
                  </a:lnTo>
                  <a:lnTo>
                    <a:pt x="4" y="991"/>
                  </a:lnTo>
                  <a:lnTo>
                    <a:pt x="0" y="956"/>
                  </a:lnTo>
                  <a:lnTo>
                    <a:pt x="0" y="409"/>
                  </a:lnTo>
                  <a:lnTo>
                    <a:pt x="6" y="344"/>
                  </a:lnTo>
                  <a:lnTo>
                    <a:pt x="20" y="280"/>
                  </a:lnTo>
                  <a:lnTo>
                    <a:pt x="45" y="222"/>
                  </a:lnTo>
                  <a:lnTo>
                    <a:pt x="79" y="169"/>
                  </a:lnTo>
                  <a:lnTo>
                    <a:pt x="119" y="121"/>
                  </a:lnTo>
                  <a:lnTo>
                    <a:pt x="167" y="79"/>
                  </a:lnTo>
                  <a:lnTo>
                    <a:pt x="221" y="46"/>
                  </a:lnTo>
                  <a:lnTo>
                    <a:pt x="280" y="22"/>
                  </a:lnTo>
                  <a:lnTo>
                    <a:pt x="344" y="6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87">
              <a:extLst>
                <a:ext uri="{FF2B5EF4-FFF2-40B4-BE49-F238E27FC236}">
                  <a16:creationId xmlns:a16="http://schemas.microsoft.com/office/drawing/2014/main" xmlns="" id="{FDF6F580-4A19-4004-ADF8-C92B191F6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838" y="5972176"/>
              <a:ext cx="5207000" cy="765175"/>
            </a:xfrm>
            <a:custGeom>
              <a:avLst/>
              <a:gdLst>
                <a:gd name="T0" fmla="*/ 135 w 6560"/>
                <a:gd name="T1" fmla="*/ 0 h 963"/>
                <a:gd name="T2" fmla="*/ 171 w 6560"/>
                <a:gd name="T3" fmla="*/ 6 h 963"/>
                <a:gd name="T4" fmla="*/ 2348 w 6560"/>
                <a:gd name="T5" fmla="*/ 572 h 963"/>
                <a:gd name="T6" fmla="*/ 2553 w 6560"/>
                <a:gd name="T7" fmla="*/ 620 h 963"/>
                <a:gd name="T8" fmla="*/ 2760 w 6560"/>
                <a:gd name="T9" fmla="*/ 654 h 963"/>
                <a:gd name="T10" fmla="*/ 2967 w 6560"/>
                <a:gd name="T11" fmla="*/ 677 h 963"/>
                <a:gd name="T12" fmla="*/ 3176 w 6560"/>
                <a:gd name="T13" fmla="*/ 689 h 963"/>
                <a:gd name="T14" fmla="*/ 3384 w 6560"/>
                <a:gd name="T15" fmla="*/ 689 h 963"/>
                <a:gd name="T16" fmla="*/ 3593 w 6560"/>
                <a:gd name="T17" fmla="*/ 677 h 963"/>
                <a:gd name="T18" fmla="*/ 3800 w 6560"/>
                <a:gd name="T19" fmla="*/ 654 h 963"/>
                <a:gd name="T20" fmla="*/ 4007 w 6560"/>
                <a:gd name="T21" fmla="*/ 620 h 963"/>
                <a:gd name="T22" fmla="*/ 4210 w 6560"/>
                <a:gd name="T23" fmla="*/ 572 h 963"/>
                <a:gd name="T24" fmla="*/ 6389 w 6560"/>
                <a:gd name="T25" fmla="*/ 6 h 963"/>
                <a:gd name="T26" fmla="*/ 6425 w 6560"/>
                <a:gd name="T27" fmla="*/ 0 h 963"/>
                <a:gd name="T28" fmla="*/ 6459 w 6560"/>
                <a:gd name="T29" fmla="*/ 6 h 963"/>
                <a:gd name="T30" fmla="*/ 6492 w 6560"/>
                <a:gd name="T31" fmla="*/ 20 h 963"/>
                <a:gd name="T32" fmla="*/ 6520 w 6560"/>
                <a:gd name="T33" fmla="*/ 42 h 963"/>
                <a:gd name="T34" fmla="*/ 6540 w 6560"/>
                <a:gd name="T35" fmla="*/ 69 h 963"/>
                <a:gd name="T36" fmla="*/ 6556 w 6560"/>
                <a:gd name="T37" fmla="*/ 103 h 963"/>
                <a:gd name="T38" fmla="*/ 6560 w 6560"/>
                <a:gd name="T39" fmla="*/ 139 h 963"/>
                <a:gd name="T40" fmla="*/ 6554 w 6560"/>
                <a:gd name="T41" fmla="*/ 175 h 963"/>
                <a:gd name="T42" fmla="*/ 6540 w 6560"/>
                <a:gd name="T43" fmla="*/ 206 h 963"/>
                <a:gd name="T44" fmla="*/ 6520 w 6560"/>
                <a:gd name="T45" fmla="*/ 234 h 963"/>
                <a:gd name="T46" fmla="*/ 6490 w 6560"/>
                <a:gd name="T47" fmla="*/ 256 h 963"/>
                <a:gd name="T48" fmla="*/ 6457 w 6560"/>
                <a:gd name="T49" fmla="*/ 270 h 963"/>
                <a:gd name="T50" fmla="*/ 4280 w 6560"/>
                <a:gd name="T51" fmla="*/ 836 h 963"/>
                <a:gd name="T52" fmla="*/ 4083 w 6560"/>
                <a:gd name="T53" fmla="*/ 882 h 963"/>
                <a:gd name="T54" fmla="*/ 3884 w 6560"/>
                <a:gd name="T55" fmla="*/ 918 h 963"/>
                <a:gd name="T56" fmla="*/ 3683 w 6560"/>
                <a:gd name="T57" fmla="*/ 944 h 963"/>
                <a:gd name="T58" fmla="*/ 3482 w 6560"/>
                <a:gd name="T59" fmla="*/ 960 h 963"/>
                <a:gd name="T60" fmla="*/ 3279 w 6560"/>
                <a:gd name="T61" fmla="*/ 963 h 963"/>
                <a:gd name="T62" fmla="*/ 3078 w 6560"/>
                <a:gd name="T63" fmla="*/ 960 h 963"/>
                <a:gd name="T64" fmla="*/ 2877 w 6560"/>
                <a:gd name="T65" fmla="*/ 944 h 963"/>
                <a:gd name="T66" fmla="*/ 2676 w 6560"/>
                <a:gd name="T67" fmla="*/ 918 h 963"/>
                <a:gd name="T68" fmla="*/ 2477 w 6560"/>
                <a:gd name="T69" fmla="*/ 882 h 963"/>
                <a:gd name="T70" fmla="*/ 2280 w 6560"/>
                <a:gd name="T71" fmla="*/ 836 h 963"/>
                <a:gd name="T72" fmla="*/ 101 w 6560"/>
                <a:gd name="T73" fmla="*/ 270 h 963"/>
                <a:gd name="T74" fmla="*/ 68 w 6560"/>
                <a:gd name="T75" fmla="*/ 256 h 963"/>
                <a:gd name="T76" fmla="*/ 40 w 6560"/>
                <a:gd name="T77" fmla="*/ 234 h 963"/>
                <a:gd name="T78" fmla="*/ 18 w 6560"/>
                <a:gd name="T79" fmla="*/ 206 h 963"/>
                <a:gd name="T80" fmla="*/ 6 w 6560"/>
                <a:gd name="T81" fmla="*/ 175 h 963"/>
                <a:gd name="T82" fmla="*/ 0 w 6560"/>
                <a:gd name="T83" fmla="*/ 139 h 963"/>
                <a:gd name="T84" fmla="*/ 4 w 6560"/>
                <a:gd name="T85" fmla="*/ 103 h 963"/>
                <a:gd name="T86" fmla="*/ 18 w 6560"/>
                <a:gd name="T87" fmla="*/ 69 h 963"/>
                <a:gd name="T88" fmla="*/ 40 w 6560"/>
                <a:gd name="T89" fmla="*/ 42 h 963"/>
                <a:gd name="T90" fmla="*/ 68 w 6560"/>
                <a:gd name="T91" fmla="*/ 20 h 963"/>
                <a:gd name="T92" fmla="*/ 99 w 6560"/>
                <a:gd name="T93" fmla="*/ 6 h 963"/>
                <a:gd name="T94" fmla="*/ 135 w 6560"/>
                <a:gd name="T95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560" h="963">
                  <a:moveTo>
                    <a:pt x="135" y="0"/>
                  </a:moveTo>
                  <a:lnTo>
                    <a:pt x="171" y="6"/>
                  </a:lnTo>
                  <a:lnTo>
                    <a:pt x="2348" y="572"/>
                  </a:lnTo>
                  <a:lnTo>
                    <a:pt x="2553" y="620"/>
                  </a:lnTo>
                  <a:lnTo>
                    <a:pt x="2760" y="654"/>
                  </a:lnTo>
                  <a:lnTo>
                    <a:pt x="2967" y="677"/>
                  </a:lnTo>
                  <a:lnTo>
                    <a:pt x="3176" y="689"/>
                  </a:lnTo>
                  <a:lnTo>
                    <a:pt x="3384" y="689"/>
                  </a:lnTo>
                  <a:lnTo>
                    <a:pt x="3593" y="677"/>
                  </a:lnTo>
                  <a:lnTo>
                    <a:pt x="3800" y="654"/>
                  </a:lnTo>
                  <a:lnTo>
                    <a:pt x="4007" y="620"/>
                  </a:lnTo>
                  <a:lnTo>
                    <a:pt x="4210" y="572"/>
                  </a:lnTo>
                  <a:lnTo>
                    <a:pt x="6389" y="6"/>
                  </a:lnTo>
                  <a:lnTo>
                    <a:pt x="6425" y="0"/>
                  </a:lnTo>
                  <a:lnTo>
                    <a:pt x="6459" y="6"/>
                  </a:lnTo>
                  <a:lnTo>
                    <a:pt x="6492" y="20"/>
                  </a:lnTo>
                  <a:lnTo>
                    <a:pt x="6520" y="42"/>
                  </a:lnTo>
                  <a:lnTo>
                    <a:pt x="6540" y="69"/>
                  </a:lnTo>
                  <a:lnTo>
                    <a:pt x="6556" y="103"/>
                  </a:lnTo>
                  <a:lnTo>
                    <a:pt x="6560" y="139"/>
                  </a:lnTo>
                  <a:lnTo>
                    <a:pt x="6554" y="175"/>
                  </a:lnTo>
                  <a:lnTo>
                    <a:pt x="6540" y="206"/>
                  </a:lnTo>
                  <a:lnTo>
                    <a:pt x="6520" y="234"/>
                  </a:lnTo>
                  <a:lnTo>
                    <a:pt x="6490" y="256"/>
                  </a:lnTo>
                  <a:lnTo>
                    <a:pt x="6457" y="270"/>
                  </a:lnTo>
                  <a:lnTo>
                    <a:pt x="4280" y="836"/>
                  </a:lnTo>
                  <a:lnTo>
                    <a:pt x="4083" y="882"/>
                  </a:lnTo>
                  <a:lnTo>
                    <a:pt x="3884" y="918"/>
                  </a:lnTo>
                  <a:lnTo>
                    <a:pt x="3683" y="944"/>
                  </a:lnTo>
                  <a:lnTo>
                    <a:pt x="3482" y="960"/>
                  </a:lnTo>
                  <a:lnTo>
                    <a:pt x="3279" y="963"/>
                  </a:lnTo>
                  <a:lnTo>
                    <a:pt x="3078" y="960"/>
                  </a:lnTo>
                  <a:lnTo>
                    <a:pt x="2877" y="944"/>
                  </a:lnTo>
                  <a:lnTo>
                    <a:pt x="2676" y="918"/>
                  </a:lnTo>
                  <a:lnTo>
                    <a:pt x="2477" y="882"/>
                  </a:lnTo>
                  <a:lnTo>
                    <a:pt x="2280" y="836"/>
                  </a:lnTo>
                  <a:lnTo>
                    <a:pt x="101" y="270"/>
                  </a:lnTo>
                  <a:lnTo>
                    <a:pt x="68" y="256"/>
                  </a:lnTo>
                  <a:lnTo>
                    <a:pt x="40" y="234"/>
                  </a:lnTo>
                  <a:lnTo>
                    <a:pt x="18" y="206"/>
                  </a:lnTo>
                  <a:lnTo>
                    <a:pt x="6" y="175"/>
                  </a:lnTo>
                  <a:lnTo>
                    <a:pt x="0" y="139"/>
                  </a:lnTo>
                  <a:lnTo>
                    <a:pt x="4" y="103"/>
                  </a:lnTo>
                  <a:lnTo>
                    <a:pt x="18" y="69"/>
                  </a:lnTo>
                  <a:lnTo>
                    <a:pt x="40" y="42"/>
                  </a:lnTo>
                  <a:lnTo>
                    <a:pt x="68" y="20"/>
                  </a:lnTo>
                  <a:lnTo>
                    <a:pt x="99" y="6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88">
              <a:extLst>
                <a:ext uri="{FF2B5EF4-FFF2-40B4-BE49-F238E27FC236}">
                  <a16:creationId xmlns:a16="http://schemas.microsoft.com/office/drawing/2014/main" xmlns="" id="{A3FDCFBE-5940-4415-BD2C-ACC65CE384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951" y="5540376"/>
              <a:ext cx="866775" cy="865188"/>
            </a:xfrm>
            <a:custGeom>
              <a:avLst/>
              <a:gdLst>
                <a:gd name="T0" fmla="*/ 491 w 1092"/>
                <a:gd name="T1" fmla="*/ 279 h 1091"/>
                <a:gd name="T2" fmla="*/ 394 w 1092"/>
                <a:gd name="T3" fmla="*/ 318 h 1091"/>
                <a:gd name="T4" fmla="*/ 320 w 1092"/>
                <a:gd name="T5" fmla="*/ 394 h 1091"/>
                <a:gd name="T6" fmla="*/ 278 w 1092"/>
                <a:gd name="T7" fmla="*/ 491 h 1091"/>
                <a:gd name="T8" fmla="*/ 278 w 1092"/>
                <a:gd name="T9" fmla="*/ 600 h 1091"/>
                <a:gd name="T10" fmla="*/ 320 w 1092"/>
                <a:gd name="T11" fmla="*/ 698 h 1091"/>
                <a:gd name="T12" fmla="*/ 394 w 1092"/>
                <a:gd name="T13" fmla="*/ 771 h 1091"/>
                <a:gd name="T14" fmla="*/ 491 w 1092"/>
                <a:gd name="T15" fmla="*/ 813 h 1091"/>
                <a:gd name="T16" fmla="*/ 601 w 1092"/>
                <a:gd name="T17" fmla="*/ 813 h 1091"/>
                <a:gd name="T18" fmla="*/ 698 w 1092"/>
                <a:gd name="T19" fmla="*/ 771 h 1091"/>
                <a:gd name="T20" fmla="*/ 772 w 1092"/>
                <a:gd name="T21" fmla="*/ 698 h 1091"/>
                <a:gd name="T22" fmla="*/ 814 w 1092"/>
                <a:gd name="T23" fmla="*/ 600 h 1091"/>
                <a:gd name="T24" fmla="*/ 814 w 1092"/>
                <a:gd name="T25" fmla="*/ 491 h 1091"/>
                <a:gd name="T26" fmla="*/ 772 w 1092"/>
                <a:gd name="T27" fmla="*/ 394 h 1091"/>
                <a:gd name="T28" fmla="*/ 698 w 1092"/>
                <a:gd name="T29" fmla="*/ 318 h 1091"/>
                <a:gd name="T30" fmla="*/ 601 w 1092"/>
                <a:gd name="T31" fmla="*/ 279 h 1091"/>
                <a:gd name="T32" fmla="*/ 545 w 1092"/>
                <a:gd name="T33" fmla="*/ 0 h 1091"/>
                <a:gd name="T34" fmla="*/ 704 w 1092"/>
                <a:gd name="T35" fmla="*/ 22 h 1091"/>
                <a:gd name="T36" fmla="*/ 843 w 1092"/>
                <a:gd name="T37" fmla="*/ 88 h 1091"/>
                <a:gd name="T38" fmla="*/ 959 w 1092"/>
                <a:gd name="T39" fmla="*/ 187 h 1091"/>
                <a:gd name="T40" fmla="*/ 1042 w 1092"/>
                <a:gd name="T41" fmla="*/ 316 h 1091"/>
                <a:gd name="T42" fmla="*/ 1086 w 1092"/>
                <a:gd name="T43" fmla="*/ 465 h 1091"/>
                <a:gd name="T44" fmla="*/ 1086 w 1092"/>
                <a:gd name="T45" fmla="*/ 626 h 1091"/>
                <a:gd name="T46" fmla="*/ 1042 w 1092"/>
                <a:gd name="T47" fmla="*/ 775 h 1091"/>
                <a:gd name="T48" fmla="*/ 959 w 1092"/>
                <a:gd name="T49" fmla="*/ 902 h 1091"/>
                <a:gd name="T50" fmla="*/ 843 w 1092"/>
                <a:gd name="T51" fmla="*/ 1004 h 1091"/>
                <a:gd name="T52" fmla="*/ 704 w 1092"/>
                <a:gd name="T53" fmla="*/ 1067 h 1091"/>
                <a:gd name="T54" fmla="*/ 545 w 1092"/>
                <a:gd name="T55" fmla="*/ 1091 h 1091"/>
                <a:gd name="T56" fmla="*/ 388 w 1092"/>
                <a:gd name="T57" fmla="*/ 1067 h 1091"/>
                <a:gd name="T58" fmla="*/ 249 w 1092"/>
                <a:gd name="T59" fmla="*/ 1004 h 1091"/>
                <a:gd name="T60" fmla="*/ 133 w 1092"/>
                <a:gd name="T61" fmla="*/ 902 h 1091"/>
                <a:gd name="T62" fmla="*/ 50 w 1092"/>
                <a:gd name="T63" fmla="*/ 775 h 1091"/>
                <a:gd name="T64" fmla="*/ 6 w 1092"/>
                <a:gd name="T65" fmla="*/ 626 h 1091"/>
                <a:gd name="T66" fmla="*/ 6 w 1092"/>
                <a:gd name="T67" fmla="*/ 465 h 1091"/>
                <a:gd name="T68" fmla="*/ 50 w 1092"/>
                <a:gd name="T69" fmla="*/ 316 h 1091"/>
                <a:gd name="T70" fmla="*/ 133 w 1092"/>
                <a:gd name="T71" fmla="*/ 187 h 1091"/>
                <a:gd name="T72" fmla="*/ 249 w 1092"/>
                <a:gd name="T73" fmla="*/ 88 h 1091"/>
                <a:gd name="T74" fmla="*/ 388 w 1092"/>
                <a:gd name="T75" fmla="*/ 22 h 1091"/>
                <a:gd name="T76" fmla="*/ 545 w 1092"/>
                <a:gd name="T77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92" h="1091">
                  <a:moveTo>
                    <a:pt x="545" y="273"/>
                  </a:moveTo>
                  <a:lnTo>
                    <a:pt x="491" y="279"/>
                  </a:lnTo>
                  <a:lnTo>
                    <a:pt x="440" y="294"/>
                  </a:lnTo>
                  <a:lnTo>
                    <a:pt x="394" y="318"/>
                  </a:lnTo>
                  <a:lnTo>
                    <a:pt x="352" y="352"/>
                  </a:lnTo>
                  <a:lnTo>
                    <a:pt x="320" y="394"/>
                  </a:lnTo>
                  <a:lnTo>
                    <a:pt x="294" y="440"/>
                  </a:lnTo>
                  <a:lnTo>
                    <a:pt x="278" y="491"/>
                  </a:lnTo>
                  <a:lnTo>
                    <a:pt x="272" y="545"/>
                  </a:lnTo>
                  <a:lnTo>
                    <a:pt x="278" y="600"/>
                  </a:lnTo>
                  <a:lnTo>
                    <a:pt x="294" y="652"/>
                  </a:lnTo>
                  <a:lnTo>
                    <a:pt x="320" y="698"/>
                  </a:lnTo>
                  <a:lnTo>
                    <a:pt x="352" y="738"/>
                  </a:lnTo>
                  <a:lnTo>
                    <a:pt x="394" y="771"/>
                  </a:lnTo>
                  <a:lnTo>
                    <a:pt x="440" y="797"/>
                  </a:lnTo>
                  <a:lnTo>
                    <a:pt x="491" y="813"/>
                  </a:lnTo>
                  <a:lnTo>
                    <a:pt x="545" y="819"/>
                  </a:lnTo>
                  <a:lnTo>
                    <a:pt x="601" y="813"/>
                  </a:lnTo>
                  <a:lnTo>
                    <a:pt x="652" y="797"/>
                  </a:lnTo>
                  <a:lnTo>
                    <a:pt x="698" y="771"/>
                  </a:lnTo>
                  <a:lnTo>
                    <a:pt x="738" y="738"/>
                  </a:lnTo>
                  <a:lnTo>
                    <a:pt x="772" y="698"/>
                  </a:lnTo>
                  <a:lnTo>
                    <a:pt x="798" y="652"/>
                  </a:lnTo>
                  <a:lnTo>
                    <a:pt x="814" y="600"/>
                  </a:lnTo>
                  <a:lnTo>
                    <a:pt x="820" y="545"/>
                  </a:lnTo>
                  <a:lnTo>
                    <a:pt x="814" y="491"/>
                  </a:lnTo>
                  <a:lnTo>
                    <a:pt x="798" y="440"/>
                  </a:lnTo>
                  <a:lnTo>
                    <a:pt x="772" y="394"/>
                  </a:lnTo>
                  <a:lnTo>
                    <a:pt x="738" y="352"/>
                  </a:lnTo>
                  <a:lnTo>
                    <a:pt x="698" y="318"/>
                  </a:lnTo>
                  <a:lnTo>
                    <a:pt x="652" y="294"/>
                  </a:lnTo>
                  <a:lnTo>
                    <a:pt x="601" y="279"/>
                  </a:lnTo>
                  <a:lnTo>
                    <a:pt x="545" y="273"/>
                  </a:lnTo>
                  <a:close/>
                  <a:moveTo>
                    <a:pt x="545" y="0"/>
                  </a:moveTo>
                  <a:lnTo>
                    <a:pt x="627" y="6"/>
                  </a:lnTo>
                  <a:lnTo>
                    <a:pt x="704" y="22"/>
                  </a:lnTo>
                  <a:lnTo>
                    <a:pt x="776" y="50"/>
                  </a:lnTo>
                  <a:lnTo>
                    <a:pt x="843" y="88"/>
                  </a:lnTo>
                  <a:lnTo>
                    <a:pt x="905" y="134"/>
                  </a:lnTo>
                  <a:lnTo>
                    <a:pt x="959" y="187"/>
                  </a:lnTo>
                  <a:lnTo>
                    <a:pt x="1005" y="249"/>
                  </a:lnTo>
                  <a:lnTo>
                    <a:pt x="1042" y="316"/>
                  </a:lnTo>
                  <a:lnTo>
                    <a:pt x="1068" y="388"/>
                  </a:lnTo>
                  <a:lnTo>
                    <a:pt x="1086" y="465"/>
                  </a:lnTo>
                  <a:lnTo>
                    <a:pt x="1092" y="545"/>
                  </a:lnTo>
                  <a:lnTo>
                    <a:pt x="1086" y="626"/>
                  </a:lnTo>
                  <a:lnTo>
                    <a:pt x="1068" y="704"/>
                  </a:lnTo>
                  <a:lnTo>
                    <a:pt x="1042" y="775"/>
                  </a:lnTo>
                  <a:lnTo>
                    <a:pt x="1005" y="843"/>
                  </a:lnTo>
                  <a:lnTo>
                    <a:pt x="959" y="902"/>
                  </a:lnTo>
                  <a:lnTo>
                    <a:pt x="905" y="958"/>
                  </a:lnTo>
                  <a:lnTo>
                    <a:pt x="843" y="1004"/>
                  </a:lnTo>
                  <a:lnTo>
                    <a:pt x="776" y="1042"/>
                  </a:lnTo>
                  <a:lnTo>
                    <a:pt x="704" y="1067"/>
                  </a:lnTo>
                  <a:lnTo>
                    <a:pt x="627" y="1085"/>
                  </a:lnTo>
                  <a:lnTo>
                    <a:pt x="545" y="1091"/>
                  </a:lnTo>
                  <a:lnTo>
                    <a:pt x="465" y="1085"/>
                  </a:lnTo>
                  <a:lnTo>
                    <a:pt x="388" y="1067"/>
                  </a:lnTo>
                  <a:lnTo>
                    <a:pt x="316" y="1042"/>
                  </a:lnTo>
                  <a:lnTo>
                    <a:pt x="249" y="1004"/>
                  </a:lnTo>
                  <a:lnTo>
                    <a:pt x="187" y="958"/>
                  </a:lnTo>
                  <a:lnTo>
                    <a:pt x="133" y="902"/>
                  </a:lnTo>
                  <a:lnTo>
                    <a:pt x="87" y="843"/>
                  </a:lnTo>
                  <a:lnTo>
                    <a:pt x="50" y="775"/>
                  </a:lnTo>
                  <a:lnTo>
                    <a:pt x="22" y="704"/>
                  </a:lnTo>
                  <a:lnTo>
                    <a:pt x="6" y="626"/>
                  </a:lnTo>
                  <a:lnTo>
                    <a:pt x="0" y="545"/>
                  </a:lnTo>
                  <a:lnTo>
                    <a:pt x="6" y="465"/>
                  </a:lnTo>
                  <a:lnTo>
                    <a:pt x="22" y="388"/>
                  </a:lnTo>
                  <a:lnTo>
                    <a:pt x="50" y="316"/>
                  </a:lnTo>
                  <a:lnTo>
                    <a:pt x="87" y="249"/>
                  </a:lnTo>
                  <a:lnTo>
                    <a:pt x="133" y="187"/>
                  </a:lnTo>
                  <a:lnTo>
                    <a:pt x="187" y="134"/>
                  </a:lnTo>
                  <a:lnTo>
                    <a:pt x="249" y="88"/>
                  </a:lnTo>
                  <a:lnTo>
                    <a:pt x="316" y="50"/>
                  </a:lnTo>
                  <a:lnTo>
                    <a:pt x="388" y="22"/>
                  </a:lnTo>
                  <a:lnTo>
                    <a:pt x="465" y="6"/>
                  </a:lnTo>
                  <a:lnTo>
                    <a:pt x="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414174EC-E49E-4DE5-975E-A9D3AFDDD9D5}"/>
              </a:ext>
            </a:extLst>
          </p:cNvPr>
          <p:cNvGrpSpPr/>
          <p:nvPr/>
        </p:nvGrpSpPr>
        <p:grpSpPr>
          <a:xfrm>
            <a:off x="3961734" y="4119358"/>
            <a:ext cx="332286" cy="310100"/>
            <a:chOff x="1071563" y="635001"/>
            <a:chExt cx="5207000" cy="4859338"/>
          </a:xfrm>
          <a:solidFill>
            <a:schemeClr val="bg1"/>
          </a:solidFill>
        </p:grpSpPr>
        <p:sp>
          <p:nvSpPr>
            <p:cNvPr id="68" name="Freeform 6">
              <a:extLst>
                <a:ext uri="{FF2B5EF4-FFF2-40B4-BE49-F238E27FC236}">
                  <a16:creationId xmlns:a16="http://schemas.microsoft.com/office/drawing/2014/main" xmlns="" id="{9F539746-EFDC-4862-B227-ADE95A5213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1563" y="635001"/>
              <a:ext cx="5207000" cy="4859338"/>
            </a:xfrm>
            <a:custGeom>
              <a:avLst/>
              <a:gdLst>
                <a:gd name="T0" fmla="*/ 1409 w 6560"/>
                <a:gd name="T1" fmla="*/ 748 h 6122"/>
                <a:gd name="T2" fmla="*/ 1562 w 6560"/>
                <a:gd name="T3" fmla="*/ 1187 h 6122"/>
                <a:gd name="T4" fmla="*/ 1466 w 6560"/>
                <a:gd name="T5" fmla="*/ 1931 h 6122"/>
                <a:gd name="T6" fmla="*/ 869 w 6560"/>
                <a:gd name="T7" fmla="*/ 2509 h 6122"/>
                <a:gd name="T8" fmla="*/ 340 w 6560"/>
                <a:gd name="T9" fmla="*/ 2591 h 6122"/>
                <a:gd name="T10" fmla="*/ 342 w 6560"/>
                <a:gd name="T11" fmla="*/ 3533 h 6122"/>
                <a:gd name="T12" fmla="*/ 871 w 6560"/>
                <a:gd name="T13" fmla="*/ 3613 h 6122"/>
                <a:gd name="T14" fmla="*/ 1466 w 6560"/>
                <a:gd name="T15" fmla="*/ 4191 h 6122"/>
                <a:gd name="T16" fmla="*/ 1562 w 6560"/>
                <a:gd name="T17" fmla="*/ 4935 h 6122"/>
                <a:gd name="T18" fmla="*/ 1409 w 6560"/>
                <a:gd name="T19" fmla="*/ 5374 h 6122"/>
                <a:gd name="T20" fmla="*/ 2268 w 6560"/>
                <a:gd name="T21" fmla="*/ 5830 h 6122"/>
                <a:gd name="T22" fmla="*/ 2597 w 6560"/>
                <a:gd name="T23" fmla="*/ 5367 h 6122"/>
                <a:gd name="T24" fmla="*/ 3492 w 6560"/>
                <a:gd name="T25" fmla="*/ 5188 h 6122"/>
                <a:gd name="T26" fmla="*/ 4073 w 6560"/>
                <a:gd name="T27" fmla="*/ 5553 h 6122"/>
                <a:gd name="T28" fmla="*/ 4391 w 6560"/>
                <a:gd name="T29" fmla="*/ 5832 h 6122"/>
                <a:gd name="T30" fmla="*/ 5185 w 6560"/>
                <a:gd name="T31" fmla="*/ 5291 h 6122"/>
                <a:gd name="T32" fmla="*/ 4934 w 6560"/>
                <a:gd name="T33" fmla="*/ 4806 h 6122"/>
                <a:gd name="T34" fmla="*/ 5229 w 6560"/>
                <a:gd name="T35" fmla="*/ 3937 h 6122"/>
                <a:gd name="T36" fmla="*/ 5838 w 6560"/>
                <a:gd name="T37" fmla="*/ 3623 h 6122"/>
                <a:gd name="T38" fmla="*/ 6250 w 6560"/>
                <a:gd name="T39" fmla="*/ 3436 h 6122"/>
                <a:gd name="T40" fmla="*/ 6150 w 6560"/>
                <a:gd name="T41" fmla="*/ 2517 h 6122"/>
                <a:gd name="T42" fmla="*/ 5545 w 6560"/>
                <a:gd name="T43" fmla="*/ 2479 h 6122"/>
                <a:gd name="T44" fmla="*/ 4972 w 6560"/>
                <a:gd name="T45" fmla="*/ 1746 h 6122"/>
                <a:gd name="T46" fmla="*/ 5100 w 6560"/>
                <a:gd name="T47" fmla="*/ 1076 h 6122"/>
                <a:gd name="T48" fmla="*/ 5088 w 6560"/>
                <a:gd name="T49" fmla="*/ 680 h 6122"/>
                <a:gd name="T50" fmla="*/ 4198 w 6560"/>
                <a:gd name="T51" fmla="*/ 332 h 6122"/>
                <a:gd name="T52" fmla="*/ 3856 w 6560"/>
                <a:gd name="T53" fmla="*/ 851 h 6122"/>
                <a:gd name="T54" fmla="*/ 2911 w 6560"/>
                <a:gd name="T55" fmla="*/ 931 h 6122"/>
                <a:gd name="T56" fmla="*/ 2455 w 6560"/>
                <a:gd name="T57" fmla="*/ 443 h 6122"/>
                <a:gd name="T58" fmla="*/ 2443 w 6560"/>
                <a:gd name="T59" fmla="*/ 48 h 6122"/>
                <a:gd name="T60" fmla="*/ 2813 w 6560"/>
                <a:gd name="T61" fmla="*/ 573 h 6122"/>
                <a:gd name="T62" fmla="*/ 3575 w 6560"/>
                <a:gd name="T63" fmla="*/ 652 h 6122"/>
                <a:gd name="T64" fmla="*/ 3894 w 6560"/>
                <a:gd name="T65" fmla="*/ 237 h 6122"/>
                <a:gd name="T66" fmla="*/ 4552 w 6560"/>
                <a:gd name="T67" fmla="*/ 44 h 6122"/>
                <a:gd name="T68" fmla="*/ 5456 w 6560"/>
                <a:gd name="T69" fmla="*/ 736 h 6122"/>
                <a:gd name="T70" fmla="*/ 5247 w 6560"/>
                <a:gd name="T71" fmla="*/ 1330 h 6122"/>
                <a:gd name="T72" fmla="*/ 5436 w 6560"/>
                <a:gd name="T73" fmla="*/ 1958 h 6122"/>
                <a:gd name="T74" fmla="*/ 5886 w 6560"/>
                <a:gd name="T75" fmla="*/ 2191 h 6122"/>
                <a:gd name="T76" fmla="*/ 6492 w 6560"/>
                <a:gd name="T77" fmla="*/ 2505 h 6122"/>
                <a:gd name="T78" fmla="*/ 6490 w 6560"/>
                <a:gd name="T79" fmla="*/ 3625 h 6122"/>
                <a:gd name="T80" fmla="*/ 5874 w 6560"/>
                <a:gd name="T81" fmla="*/ 3931 h 6122"/>
                <a:gd name="T82" fmla="*/ 5418 w 6560"/>
                <a:gd name="T83" fmla="*/ 4201 h 6122"/>
                <a:gd name="T84" fmla="*/ 5281 w 6560"/>
                <a:gd name="T85" fmla="*/ 4826 h 6122"/>
                <a:gd name="T86" fmla="*/ 5432 w 6560"/>
                <a:gd name="T87" fmla="*/ 5454 h 6122"/>
                <a:gd name="T88" fmla="*/ 4483 w 6560"/>
                <a:gd name="T89" fmla="*/ 6104 h 6122"/>
                <a:gd name="T90" fmla="*/ 3856 w 6560"/>
                <a:gd name="T91" fmla="*/ 5822 h 6122"/>
                <a:gd name="T92" fmla="*/ 3524 w 6560"/>
                <a:gd name="T93" fmla="*/ 5472 h 6122"/>
                <a:gd name="T94" fmla="*/ 2764 w 6560"/>
                <a:gd name="T95" fmla="*/ 5629 h 6122"/>
                <a:gd name="T96" fmla="*/ 2298 w 6560"/>
                <a:gd name="T97" fmla="*/ 6118 h 6122"/>
                <a:gd name="T98" fmla="*/ 1246 w 6560"/>
                <a:gd name="T99" fmla="*/ 5625 h 6122"/>
                <a:gd name="T100" fmla="*/ 1148 w 6560"/>
                <a:gd name="T101" fmla="*/ 4985 h 6122"/>
                <a:gd name="T102" fmla="*/ 1341 w 6560"/>
                <a:gd name="T103" fmla="*/ 4521 h 6122"/>
                <a:gd name="T104" fmla="*/ 889 w 6560"/>
                <a:gd name="T105" fmla="*/ 3903 h 6122"/>
                <a:gd name="T106" fmla="*/ 251 w 6560"/>
                <a:gd name="T107" fmla="*/ 3843 h 6122"/>
                <a:gd name="T108" fmla="*/ 2 w 6560"/>
                <a:gd name="T109" fmla="*/ 2925 h 6122"/>
                <a:gd name="T110" fmla="*/ 404 w 6560"/>
                <a:gd name="T111" fmla="*/ 2201 h 6122"/>
                <a:gd name="T112" fmla="*/ 1007 w 6560"/>
                <a:gd name="T113" fmla="*/ 2159 h 6122"/>
                <a:gd name="T114" fmla="*/ 1357 w 6560"/>
                <a:gd name="T115" fmla="*/ 1414 h 6122"/>
                <a:gd name="T116" fmla="*/ 1084 w 6560"/>
                <a:gd name="T117" fmla="*/ 873 h 6122"/>
                <a:gd name="T118" fmla="*/ 1713 w 6560"/>
                <a:gd name="T119" fmla="*/ 185 h 6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60" h="6122">
                  <a:moveTo>
                    <a:pt x="2219" y="286"/>
                  </a:moveTo>
                  <a:lnTo>
                    <a:pt x="2169" y="290"/>
                  </a:lnTo>
                  <a:lnTo>
                    <a:pt x="2117" y="306"/>
                  </a:lnTo>
                  <a:lnTo>
                    <a:pt x="1982" y="368"/>
                  </a:lnTo>
                  <a:lnTo>
                    <a:pt x="1848" y="435"/>
                  </a:lnTo>
                  <a:lnTo>
                    <a:pt x="1719" y="511"/>
                  </a:lnTo>
                  <a:lnTo>
                    <a:pt x="1594" y="591"/>
                  </a:lnTo>
                  <a:lnTo>
                    <a:pt x="1472" y="678"/>
                  </a:lnTo>
                  <a:lnTo>
                    <a:pt x="1437" y="710"/>
                  </a:lnTo>
                  <a:lnTo>
                    <a:pt x="1409" y="748"/>
                  </a:lnTo>
                  <a:lnTo>
                    <a:pt x="1387" y="789"/>
                  </a:lnTo>
                  <a:lnTo>
                    <a:pt x="1375" y="833"/>
                  </a:lnTo>
                  <a:lnTo>
                    <a:pt x="1369" y="879"/>
                  </a:lnTo>
                  <a:lnTo>
                    <a:pt x="1373" y="925"/>
                  </a:lnTo>
                  <a:lnTo>
                    <a:pt x="1383" y="968"/>
                  </a:lnTo>
                  <a:lnTo>
                    <a:pt x="1403" y="1008"/>
                  </a:lnTo>
                  <a:lnTo>
                    <a:pt x="1427" y="1044"/>
                  </a:lnTo>
                  <a:lnTo>
                    <a:pt x="1460" y="1076"/>
                  </a:lnTo>
                  <a:lnTo>
                    <a:pt x="1516" y="1129"/>
                  </a:lnTo>
                  <a:lnTo>
                    <a:pt x="1562" y="1187"/>
                  </a:lnTo>
                  <a:lnTo>
                    <a:pt x="1598" y="1251"/>
                  </a:lnTo>
                  <a:lnTo>
                    <a:pt x="1626" y="1316"/>
                  </a:lnTo>
                  <a:lnTo>
                    <a:pt x="1643" y="1386"/>
                  </a:lnTo>
                  <a:lnTo>
                    <a:pt x="1653" y="1459"/>
                  </a:lnTo>
                  <a:lnTo>
                    <a:pt x="1651" y="1531"/>
                  </a:lnTo>
                  <a:lnTo>
                    <a:pt x="1640" y="1605"/>
                  </a:lnTo>
                  <a:lnTo>
                    <a:pt x="1620" y="1676"/>
                  </a:lnTo>
                  <a:lnTo>
                    <a:pt x="1588" y="1746"/>
                  </a:lnTo>
                  <a:lnTo>
                    <a:pt x="1546" y="1811"/>
                  </a:lnTo>
                  <a:lnTo>
                    <a:pt x="1466" y="1931"/>
                  </a:lnTo>
                  <a:lnTo>
                    <a:pt x="1395" y="2056"/>
                  </a:lnTo>
                  <a:lnTo>
                    <a:pt x="1331" y="2185"/>
                  </a:lnTo>
                  <a:lnTo>
                    <a:pt x="1295" y="2253"/>
                  </a:lnTo>
                  <a:lnTo>
                    <a:pt x="1252" y="2312"/>
                  </a:lnTo>
                  <a:lnTo>
                    <a:pt x="1200" y="2366"/>
                  </a:lnTo>
                  <a:lnTo>
                    <a:pt x="1142" y="2412"/>
                  </a:lnTo>
                  <a:lnTo>
                    <a:pt x="1078" y="2450"/>
                  </a:lnTo>
                  <a:lnTo>
                    <a:pt x="1011" y="2479"/>
                  </a:lnTo>
                  <a:lnTo>
                    <a:pt x="941" y="2499"/>
                  </a:lnTo>
                  <a:lnTo>
                    <a:pt x="869" y="2509"/>
                  </a:lnTo>
                  <a:lnTo>
                    <a:pt x="796" y="2509"/>
                  </a:lnTo>
                  <a:lnTo>
                    <a:pt x="722" y="2499"/>
                  </a:lnTo>
                  <a:lnTo>
                    <a:pt x="651" y="2479"/>
                  </a:lnTo>
                  <a:lnTo>
                    <a:pt x="595" y="2466"/>
                  </a:lnTo>
                  <a:lnTo>
                    <a:pt x="541" y="2462"/>
                  </a:lnTo>
                  <a:lnTo>
                    <a:pt x="491" y="2469"/>
                  </a:lnTo>
                  <a:lnTo>
                    <a:pt x="446" y="2487"/>
                  </a:lnTo>
                  <a:lnTo>
                    <a:pt x="404" y="2515"/>
                  </a:lnTo>
                  <a:lnTo>
                    <a:pt x="370" y="2549"/>
                  </a:lnTo>
                  <a:lnTo>
                    <a:pt x="340" y="2591"/>
                  </a:lnTo>
                  <a:lnTo>
                    <a:pt x="320" y="2637"/>
                  </a:lnTo>
                  <a:lnTo>
                    <a:pt x="310" y="2686"/>
                  </a:lnTo>
                  <a:lnTo>
                    <a:pt x="296" y="2811"/>
                  </a:lnTo>
                  <a:lnTo>
                    <a:pt x="289" y="2937"/>
                  </a:lnTo>
                  <a:lnTo>
                    <a:pt x="285" y="3062"/>
                  </a:lnTo>
                  <a:lnTo>
                    <a:pt x="289" y="3187"/>
                  </a:lnTo>
                  <a:lnTo>
                    <a:pt x="296" y="3313"/>
                  </a:lnTo>
                  <a:lnTo>
                    <a:pt x="310" y="3436"/>
                  </a:lnTo>
                  <a:lnTo>
                    <a:pt x="322" y="3486"/>
                  </a:lnTo>
                  <a:lnTo>
                    <a:pt x="342" y="3533"/>
                  </a:lnTo>
                  <a:lnTo>
                    <a:pt x="372" y="3573"/>
                  </a:lnTo>
                  <a:lnTo>
                    <a:pt x="410" y="3607"/>
                  </a:lnTo>
                  <a:lnTo>
                    <a:pt x="452" y="3633"/>
                  </a:lnTo>
                  <a:lnTo>
                    <a:pt x="497" y="3651"/>
                  </a:lnTo>
                  <a:lnTo>
                    <a:pt x="547" y="3659"/>
                  </a:lnTo>
                  <a:lnTo>
                    <a:pt x="597" y="3657"/>
                  </a:lnTo>
                  <a:lnTo>
                    <a:pt x="647" y="3645"/>
                  </a:lnTo>
                  <a:lnTo>
                    <a:pt x="722" y="3623"/>
                  </a:lnTo>
                  <a:lnTo>
                    <a:pt x="798" y="3611"/>
                  </a:lnTo>
                  <a:lnTo>
                    <a:pt x="871" y="3613"/>
                  </a:lnTo>
                  <a:lnTo>
                    <a:pt x="945" y="3623"/>
                  </a:lnTo>
                  <a:lnTo>
                    <a:pt x="1015" y="3643"/>
                  </a:lnTo>
                  <a:lnTo>
                    <a:pt x="1082" y="3672"/>
                  </a:lnTo>
                  <a:lnTo>
                    <a:pt x="1144" y="3710"/>
                  </a:lnTo>
                  <a:lnTo>
                    <a:pt x="1202" y="3756"/>
                  </a:lnTo>
                  <a:lnTo>
                    <a:pt x="1252" y="3810"/>
                  </a:lnTo>
                  <a:lnTo>
                    <a:pt x="1295" y="3871"/>
                  </a:lnTo>
                  <a:lnTo>
                    <a:pt x="1331" y="3937"/>
                  </a:lnTo>
                  <a:lnTo>
                    <a:pt x="1395" y="4066"/>
                  </a:lnTo>
                  <a:lnTo>
                    <a:pt x="1466" y="4191"/>
                  </a:lnTo>
                  <a:lnTo>
                    <a:pt x="1546" y="4311"/>
                  </a:lnTo>
                  <a:lnTo>
                    <a:pt x="1588" y="4378"/>
                  </a:lnTo>
                  <a:lnTo>
                    <a:pt x="1620" y="4448"/>
                  </a:lnTo>
                  <a:lnTo>
                    <a:pt x="1640" y="4519"/>
                  </a:lnTo>
                  <a:lnTo>
                    <a:pt x="1651" y="4591"/>
                  </a:lnTo>
                  <a:lnTo>
                    <a:pt x="1653" y="4665"/>
                  </a:lnTo>
                  <a:lnTo>
                    <a:pt x="1643" y="4736"/>
                  </a:lnTo>
                  <a:lnTo>
                    <a:pt x="1626" y="4806"/>
                  </a:lnTo>
                  <a:lnTo>
                    <a:pt x="1598" y="4873"/>
                  </a:lnTo>
                  <a:lnTo>
                    <a:pt x="1562" y="4935"/>
                  </a:lnTo>
                  <a:lnTo>
                    <a:pt x="1516" y="4995"/>
                  </a:lnTo>
                  <a:lnTo>
                    <a:pt x="1460" y="5046"/>
                  </a:lnTo>
                  <a:lnTo>
                    <a:pt x="1429" y="5078"/>
                  </a:lnTo>
                  <a:lnTo>
                    <a:pt x="1403" y="5114"/>
                  </a:lnTo>
                  <a:lnTo>
                    <a:pt x="1383" y="5156"/>
                  </a:lnTo>
                  <a:lnTo>
                    <a:pt x="1373" y="5198"/>
                  </a:lnTo>
                  <a:lnTo>
                    <a:pt x="1369" y="5243"/>
                  </a:lnTo>
                  <a:lnTo>
                    <a:pt x="1375" y="5291"/>
                  </a:lnTo>
                  <a:lnTo>
                    <a:pt x="1387" y="5335"/>
                  </a:lnTo>
                  <a:lnTo>
                    <a:pt x="1409" y="5374"/>
                  </a:lnTo>
                  <a:lnTo>
                    <a:pt x="1437" y="5412"/>
                  </a:lnTo>
                  <a:lnTo>
                    <a:pt x="1472" y="5444"/>
                  </a:lnTo>
                  <a:lnTo>
                    <a:pt x="1594" y="5532"/>
                  </a:lnTo>
                  <a:lnTo>
                    <a:pt x="1719" y="5613"/>
                  </a:lnTo>
                  <a:lnTo>
                    <a:pt x="1848" y="5687"/>
                  </a:lnTo>
                  <a:lnTo>
                    <a:pt x="1982" y="5754"/>
                  </a:lnTo>
                  <a:lnTo>
                    <a:pt x="2117" y="5816"/>
                  </a:lnTo>
                  <a:lnTo>
                    <a:pt x="2169" y="5832"/>
                  </a:lnTo>
                  <a:lnTo>
                    <a:pt x="2219" y="5836"/>
                  </a:lnTo>
                  <a:lnTo>
                    <a:pt x="2268" y="5830"/>
                  </a:lnTo>
                  <a:lnTo>
                    <a:pt x="2316" y="5816"/>
                  </a:lnTo>
                  <a:lnTo>
                    <a:pt x="2362" y="5792"/>
                  </a:lnTo>
                  <a:lnTo>
                    <a:pt x="2400" y="5760"/>
                  </a:lnTo>
                  <a:lnTo>
                    <a:pt x="2431" y="5722"/>
                  </a:lnTo>
                  <a:lnTo>
                    <a:pt x="2455" y="5679"/>
                  </a:lnTo>
                  <a:lnTo>
                    <a:pt x="2469" y="5629"/>
                  </a:lnTo>
                  <a:lnTo>
                    <a:pt x="2487" y="5555"/>
                  </a:lnTo>
                  <a:lnTo>
                    <a:pt x="2515" y="5488"/>
                  </a:lnTo>
                  <a:lnTo>
                    <a:pt x="2551" y="5424"/>
                  </a:lnTo>
                  <a:lnTo>
                    <a:pt x="2597" y="5367"/>
                  </a:lnTo>
                  <a:lnTo>
                    <a:pt x="2648" y="5315"/>
                  </a:lnTo>
                  <a:lnTo>
                    <a:pt x="2706" y="5271"/>
                  </a:lnTo>
                  <a:lnTo>
                    <a:pt x="2770" y="5237"/>
                  </a:lnTo>
                  <a:lnTo>
                    <a:pt x="2839" y="5209"/>
                  </a:lnTo>
                  <a:lnTo>
                    <a:pt x="2913" y="5192"/>
                  </a:lnTo>
                  <a:lnTo>
                    <a:pt x="2989" y="5184"/>
                  </a:lnTo>
                  <a:lnTo>
                    <a:pt x="3066" y="5188"/>
                  </a:lnTo>
                  <a:lnTo>
                    <a:pt x="3207" y="5198"/>
                  </a:lnTo>
                  <a:lnTo>
                    <a:pt x="3351" y="5198"/>
                  </a:lnTo>
                  <a:lnTo>
                    <a:pt x="3492" y="5188"/>
                  </a:lnTo>
                  <a:lnTo>
                    <a:pt x="3554" y="5186"/>
                  </a:lnTo>
                  <a:lnTo>
                    <a:pt x="3631" y="5190"/>
                  </a:lnTo>
                  <a:lnTo>
                    <a:pt x="3707" y="5205"/>
                  </a:lnTo>
                  <a:lnTo>
                    <a:pt x="3778" y="5231"/>
                  </a:lnTo>
                  <a:lnTo>
                    <a:pt x="3846" y="5267"/>
                  </a:lnTo>
                  <a:lnTo>
                    <a:pt x="3906" y="5311"/>
                  </a:lnTo>
                  <a:lnTo>
                    <a:pt x="3959" y="5363"/>
                  </a:lnTo>
                  <a:lnTo>
                    <a:pt x="4005" y="5420"/>
                  </a:lnTo>
                  <a:lnTo>
                    <a:pt x="4043" y="5484"/>
                  </a:lnTo>
                  <a:lnTo>
                    <a:pt x="4073" y="5553"/>
                  </a:lnTo>
                  <a:lnTo>
                    <a:pt x="4091" y="5629"/>
                  </a:lnTo>
                  <a:lnTo>
                    <a:pt x="4105" y="5679"/>
                  </a:lnTo>
                  <a:lnTo>
                    <a:pt x="4127" y="5724"/>
                  </a:lnTo>
                  <a:lnTo>
                    <a:pt x="4158" y="5762"/>
                  </a:lnTo>
                  <a:lnTo>
                    <a:pt x="4196" y="5794"/>
                  </a:lnTo>
                  <a:lnTo>
                    <a:pt x="4240" y="5818"/>
                  </a:lnTo>
                  <a:lnTo>
                    <a:pt x="4288" y="5832"/>
                  </a:lnTo>
                  <a:lnTo>
                    <a:pt x="4340" y="5838"/>
                  </a:lnTo>
                  <a:lnTo>
                    <a:pt x="4340" y="5838"/>
                  </a:lnTo>
                  <a:lnTo>
                    <a:pt x="4391" y="5832"/>
                  </a:lnTo>
                  <a:lnTo>
                    <a:pt x="4441" y="5816"/>
                  </a:lnTo>
                  <a:lnTo>
                    <a:pt x="4578" y="5756"/>
                  </a:lnTo>
                  <a:lnTo>
                    <a:pt x="4712" y="5687"/>
                  </a:lnTo>
                  <a:lnTo>
                    <a:pt x="4841" y="5613"/>
                  </a:lnTo>
                  <a:lnTo>
                    <a:pt x="4966" y="5532"/>
                  </a:lnTo>
                  <a:lnTo>
                    <a:pt x="5088" y="5444"/>
                  </a:lnTo>
                  <a:lnTo>
                    <a:pt x="5123" y="5412"/>
                  </a:lnTo>
                  <a:lnTo>
                    <a:pt x="5151" y="5376"/>
                  </a:lnTo>
                  <a:lnTo>
                    <a:pt x="5171" y="5335"/>
                  </a:lnTo>
                  <a:lnTo>
                    <a:pt x="5185" y="5291"/>
                  </a:lnTo>
                  <a:lnTo>
                    <a:pt x="5191" y="5243"/>
                  </a:lnTo>
                  <a:lnTo>
                    <a:pt x="5187" y="5198"/>
                  </a:lnTo>
                  <a:lnTo>
                    <a:pt x="5175" y="5156"/>
                  </a:lnTo>
                  <a:lnTo>
                    <a:pt x="5157" y="5114"/>
                  </a:lnTo>
                  <a:lnTo>
                    <a:pt x="5131" y="5078"/>
                  </a:lnTo>
                  <a:lnTo>
                    <a:pt x="5100" y="5046"/>
                  </a:lnTo>
                  <a:lnTo>
                    <a:pt x="5044" y="4995"/>
                  </a:lnTo>
                  <a:lnTo>
                    <a:pt x="4998" y="4935"/>
                  </a:lnTo>
                  <a:lnTo>
                    <a:pt x="4960" y="4873"/>
                  </a:lnTo>
                  <a:lnTo>
                    <a:pt x="4934" y="4806"/>
                  </a:lnTo>
                  <a:lnTo>
                    <a:pt x="4917" y="4736"/>
                  </a:lnTo>
                  <a:lnTo>
                    <a:pt x="4907" y="4665"/>
                  </a:lnTo>
                  <a:lnTo>
                    <a:pt x="4909" y="4591"/>
                  </a:lnTo>
                  <a:lnTo>
                    <a:pt x="4921" y="4519"/>
                  </a:lnTo>
                  <a:lnTo>
                    <a:pt x="4940" y="4448"/>
                  </a:lnTo>
                  <a:lnTo>
                    <a:pt x="4972" y="4378"/>
                  </a:lnTo>
                  <a:lnTo>
                    <a:pt x="5014" y="4311"/>
                  </a:lnTo>
                  <a:lnTo>
                    <a:pt x="5094" y="4191"/>
                  </a:lnTo>
                  <a:lnTo>
                    <a:pt x="5165" y="4066"/>
                  </a:lnTo>
                  <a:lnTo>
                    <a:pt x="5229" y="3937"/>
                  </a:lnTo>
                  <a:lnTo>
                    <a:pt x="5265" y="3871"/>
                  </a:lnTo>
                  <a:lnTo>
                    <a:pt x="5309" y="3810"/>
                  </a:lnTo>
                  <a:lnTo>
                    <a:pt x="5360" y="3758"/>
                  </a:lnTo>
                  <a:lnTo>
                    <a:pt x="5418" y="3712"/>
                  </a:lnTo>
                  <a:lnTo>
                    <a:pt x="5482" y="3674"/>
                  </a:lnTo>
                  <a:lnTo>
                    <a:pt x="5549" y="3645"/>
                  </a:lnTo>
                  <a:lnTo>
                    <a:pt x="5619" y="3625"/>
                  </a:lnTo>
                  <a:lnTo>
                    <a:pt x="5691" y="3613"/>
                  </a:lnTo>
                  <a:lnTo>
                    <a:pt x="5764" y="3613"/>
                  </a:lnTo>
                  <a:lnTo>
                    <a:pt x="5838" y="3623"/>
                  </a:lnTo>
                  <a:lnTo>
                    <a:pt x="5909" y="3643"/>
                  </a:lnTo>
                  <a:lnTo>
                    <a:pt x="5965" y="3659"/>
                  </a:lnTo>
                  <a:lnTo>
                    <a:pt x="6017" y="3661"/>
                  </a:lnTo>
                  <a:lnTo>
                    <a:pt x="6069" y="3653"/>
                  </a:lnTo>
                  <a:lnTo>
                    <a:pt x="6114" y="3635"/>
                  </a:lnTo>
                  <a:lnTo>
                    <a:pt x="6154" y="3609"/>
                  </a:lnTo>
                  <a:lnTo>
                    <a:pt x="6190" y="3573"/>
                  </a:lnTo>
                  <a:lnTo>
                    <a:pt x="6218" y="3533"/>
                  </a:lnTo>
                  <a:lnTo>
                    <a:pt x="6238" y="3488"/>
                  </a:lnTo>
                  <a:lnTo>
                    <a:pt x="6250" y="3436"/>
                  </a:lnTo>
                  <a:lnTo>
                    <a:pt x="6264" y="3313"/>
                  </a:lnTo>
                  <a:lnTo>
                    <a:pt x="6272" y="3187"/>
                  </a:lnTo>
                  <a:lnTo>
                    <a:pt x="6274" y="3062"/>
                  </a:lnTo>
                  <a:lnTo>
                    <a:pt x="6272" y="2937"/>
                  </a:lnTo>
                  <a:lnTo>
                    <a:pt x="6264" y="2811"/>
                  </a:lnTo>
                  <a:lnTo>
                    <a:pt x="6250" y="2688"/>
                  </a:lnTo>
                  <a:lnTo>
                    <a:pt x="6238" y="2637"/>
                  </a:lnTo>
                  <a:lnTo>
                    <a:pt x="6216" y="2591"/>
                  </a:lnTo>
                  <a:lnTo>
                    <a:pt x="6186" y="2551"/>
                  </a:lnTo>
                  <a:lnTo>
                    <a:pt x="6150" y="2517"/>
                  </a:lnTo>
                  <a:lnTo>
                    <a:pt x="6108" y="2489"/>
                  </a:lnTo>
                  <a:lnTo>
                    <a:pt x="6063" y="2471"/>
                  </a:lnTo>
                  <a:lnTo>
                    <a:pt x="6013" y="2464"/>
                  </a:lnTo>
                  <a:lnTo>
                    <a:pt x="5963" y="2466"/>
                  </a:lnTo>
                  <a:lnTo>
                    <a:pt x="5911" y="2479"/>
                  </a:lnTo>
                  <a:lnTo>
                    <a:pt x="5838" y="2501"/>
                  </a:lnTo>
                  <a:lnTo>
                    <a:pt x="5762" y="2511"/>
                  </a:lnTo>
                  <a:lnTo>
                    <a:pt x="5687" y="2511"/>
                  </a:lnTo>
                  <a:lnTo>
                    <a:pt x="5615" y="2499"/>
                  </a:lnTo>
                  <a:lnTo>
                    <a:pt x="5545" y="2479"/>
                  </a:lnTo>
                  <a:lnTo>
                    <a:pt x="5478" y="2450"/>
                  </a:lnTo>
                  <a:lnTo>
                    <a:pt x="5416" y="2412"/>
                  </a:lnTo>
                  <a:lnTo>
                    <a:pt x="5358" y="2366"/>
                  </a:lnTo>
                  <a:lnTo>
                    <a:pt x="5309" y="2312"/>
                  </a:lnTo>
                  <a:lnTo>
                    <a:pt x="5265" y="2253"/>
                  </a:lnTo>
                  <a:lnTo>
                    <a:pt x="5229" y="2185"/>
                  </a:lnTo>
                  <a:lnTo>
                    <a:pt x="5165" y="2056"/>
                  </a:lnTo>
                  <a:lnTo>
                    <a:pt x="5094" y="1931"/>
                  </a:lnTo>
                  <a:lnTo>
                    <a:pt x="5014" y="1811"/>
                  </a:lnTo>
                  <a:lnTo>
                    <a:pt x="4972" y="1746"/>
                  </a:lnTo>
                  <a:lnTo>
                    <a:pt x="4940" y="1676"/>
                  </a:lnTo>
                  <a:lnTo>
                    <a:pt x="4921" y="1605"/>
                  </a:lnTo>
                  <a:lnTo>
                    <a:pt x="4909" y="1531"/>
                  </a:lnTo>
                  <a:lnTo>
                    <a:pt x="4907" y="1459"/>
                  </a:lnTo>
                  <a:lnTo>
                    <a:pt x="4915" y="1388"/>
                  </a:lnTo>
                  <a:lnTo>
                    <a:pt x="4932" y="1318"/>
                  </a:lnTo>
                  <a:lnTo>
                    <a:pt x="4960" y="1251"/>
                  </a:lnTo>
                  <a:lnTo>
                    <a:pt x="4998" y="1187"/>
                  </a:lnTo>
                  <a:lnTo>
                    <a:pt x="5044" y="1129"/>
                  </a:lnTo>
                  <a:lnTo>
                    <a:pt x="5100" y="1076"/>
                  </a:lnTo>
                  <a:lnTo>
                    <a:pt x="5131" y="1044"/>
                  </a:lnTo>
                  <a:lnTo>
                    <a:pt x="5157" y="1008"/>
                  </a:lnTo>
                  <a:lnTo>
                    <a:pt x="5175" y="968"/>
                  </a:lnTo>
                  <a:lnTo>
                    <a:pt x="5187" y="925"/>
                  </a:lnTo>
                  <a:lnTo>
                    <a:pt x="5191" y="879"/>
                  </a:lnTo>
                  <a:lnTo>
                    <a:pt x="5185" y="833"/>
                  </a:lnTo>
                  <a:lnTo>
                    <a:pt x="5171" y="789"/>
                  </a:lnTo>
                  <a:lnTo>
                    <a:pt x="5151" y="748"/>
                  </a:lnTo>
                  <a:lnTo>
                    <a:pt x="5123" y="712"/>
                  </a:lnTo>
                  <a:lnTo>
                    <a:pt x="5088" y="680"/>
                  </a:lnTo>
                  <a:lnTo>
                    <a:pt x="4966" y="592"/>
                  </a:lnTo>
                  <a:lnTo>
                    <a:pt x="4841" y="511"/>
                  </a:lnTo>
                  <a:lnTo>
                    <a:pt x="4712" y="435"/>
                  </a:lnTo>
                  <a:lnTo>
                    <a:pt x="4578" y="368"/>
                  </a:lnTo>
                  <a:lnTo>
                    <a:pt x="4441" y="306"/>
                  </a:lnTo>
                  <a:lnTo>
                    <a:pt x="4391" y="290"/>
                  </a:lnTo>
                  <a:lnTo>
                    <a:pt x="4340" y="286"/>
                  </a:lnTo>
                  <a:lnTo>
                    <a:pt x="4290" y="292"/>
                  </a:lnTo>
                  <a:lnTo>
                    <a:pt x="4242" y="308"/>
                  </a:lnTo>
                  <a:lnTo>
                    <a:pt x="4198" y="332"/>
                  </a:lnTo>
                  <a:lnTo>
                    <a:pt x="4160" y="362"/>
                  </a:lnTo>
                  <a:lnTo>
                    <a:pt x="4129" y="400"/>
                  </a:lnTo>
                  <a:lnTo>
                    <a:pt x="4105" y="445"/>
                  </a:lnTo>
                  <a:lnTo>
                    <a:pt x="4091" y="493"/>
                  </a:lnTo>
                  <a:lnTo>
                    <a:pt x="4073" y="567"/>
                  </a:lnTo>
                  <a:lnTo>
                    <a:pt x="4045" y="636"/>
                  </a:lnTo>
                  <a:lnTo>
                    <a:pt x="4009" y="700"/>
                  </a:lnTo>
                  <a:lnTo>
                    <a:pt x="3965" y="758"/>
                  </a:lnTo>
                  <a:lnTo>
                    <a:pt x="3914" y="807"/>
                  </a:lnTo>
                  <a:lnTo>
                    <a:pt x="3856" y="851"/>
                  </a:lnTo>
                  <a:lnTo>
                    <a:pt x="3792" y="887"/>
                  </a:lnTo>
                  <a:lnTo>
                    <a:pt x="3723" y="915"/>
                  </a:lnTo>
                  <a:lnTo>
                    <a:pt x="3649" y="931"/>
                  </a:lnTo>
                  <a:lnTo>
                    <a:pt x="3572" y="938"/>
                  </a:lnTo>
                  <a:lnTo>
                    <a:pt x="3492" y="934"/>
                  </a:lnTo>
                  <a:lnTo>
                    <a:pt x="3351" y="927"/>
                  </a:lnTo>
                  <a:lnTo>
                    <a:pt x="3209" y="927"/>
                  </a:lnTo>
                  <a:lnTo>
                    <a:pt x="3066" y="934"/>
                  </a:lnTo>
                  <a:lnTo>
                    <a:pt x="2989" y="938"/>
                  </a:lnTo>
                  <a:lnTo>
                    <a:pt x="2911" y="931"/>
                  </a:lnTo>
                  <a:lnTo>
                    <a:pt x="2839" y="913"/>
                  </a:lnTo>
                  <a:lnTo>
                    <a:pt x="2770" y="887"/>
                  </a:lnTo>
                  <a:lnTo>
                    <a:pt x="2706" y="851"/>
                  </a:lnTo>
                  <a:lnTo>
                    <a:pt x="2646" y="807"/>
                  </a:lnTo>
                  <a:lnTo>
                    <a:pt x="2595" y="758"/>
                  </a:lnTo>
                  <a:lnTo>
                    <a:pt x="2551" y="700"/>
                  </a:lnTo>
                  <a:lnTo>
                    <a:pt x="2515" y="636"/>
                  </a:lnTo>
                  <a:lnTo>
                    <a:pt x="2487" y="567"/>
                  </a:lnTo>
                  <a:lnTo>
                    <a:pt x="2469" y="493"/>
                  </a:lnTo>
                  <a:lnTo>
                    <a:pt x="2455" y="443"/>
                  </a:lnTo>
                  <a:lnTo>
                    <a:pt x="2431" y="400"/>
                  </a:lnTo>
                  <a:lnTo>
                    <a:pt x="2400" y="362"/>
                  </a:lnTo>
                  <a:lnTo>
                    <a:pt x="2362" y="330"/>
                  </a:lnTo>
                  <a:lnTo>
                    <a:pt x="2316" y="308"/>
                  </a:lnTo>
                  <a:lnTo>
                    <a:pt x="2268" y="292"/>
                  </a:lnTo>
                  <a:lnTo>
                    <a:pt x="2219" y="286"/>
                  </a:lnTo>
                  <a:close/>
                  <a:moveTo>
                    <a:pt x="2220" y="0"/>
                  </a:moveTo>
                  <a:lnTo>
                    <a:pt x="2298" y="6"/>
                  </a:lnTo>
                  <a:lnTo>
                    <a:pt x="2374" y="22"/>
                  </a:lnTo>
                  <a:lnTo>
                    <a:pt x="2443" y="48"/>
                  </a:lnTo>
                  <a:lnTo>
                    <a:pt x="2509" y="83"/>
                  </a:lnTo>
                  <a:lnTo>
                    <a:pt x="2569" y="127"/>
                  </a:lnTo>
                  <a:lnTo>
                    <a:pt x="2622" y="177"/>
                  </a:lnTo>
                  <a:lnTo>
                    <a:pt x="2666" y="237"/>
                  </a:lnTo>
                  <a:lnTo>
                    <a:pt x="2704" y="300"/>
                  </a:lnTo>
                  <a:lnTo>
                    <a:pt x="2732" y="372"/>
                  </a:lnTo>
                  <a:lnTo>
                    <a:pt x="2752" y="447"/>
                  </a:lnTo>
                  <a:lnTo>
                    <a:pt x="2764" y="493"/>
                  </a:lnTo>
                  <a:lnTo>
                    <a:pt x="2786" y="537"/>
                  </a:lnTo>
                  <a:lnTo>
                    <a:pt x="2813" y="573"/>
                  </a:lnTo>
                  <a:lnTo>
                    <a:pt x="2849" y="604"/>
                  </a:lnTo>
                  <a:lnTo>
                    <a:pt x="2891" y="628"/>
                  </a:lnTo>
                  <a:lnTo>
                    <a:pt x="2937" y="644"/>
                  </a:lnTo>
                  <a:lnTo>
                    <a:pt x="2987" y="652"/>
                  </a:lnTo>
                  <a:lnTo>
                    <a:pt x="3036" y="652"/>
                  </a:lnTo>
                  <a:lnTo>
                    <a:pt x="3158" y="642"/>
                  </a:lnTo>
                  <a:lnTo>
                    <a:pt x="3281" y="638"/>
                  </a:lnTo>
                  <a:lnTo>
                    <a:pt x="3402" y="642"/>
                  </a:lnTo>
                  <a:lnTo>
                    <a:pt x="3522" y="652"/>
                  </a:lnTo>
                  <a:lnTo>
                    <a:pt x="3575" y="652"/>
                  </a:lnTo>
                  <a:lnTo>
                    <a:pt x="3625" y="644"/>
                  </a:lnTo>
                  <a:lnTo>
                    <a:pt x="3671" y="628"/>
                  </a:lnTo>
                  <a:lnTo>
                    <a:pt x="3713" y="604"/>
                  </a:lnTo>
                  <a:lnTo>
                    <a:pt x="3747" y="573"/>
                  </a:lnTo>
                  <a:lnTo>
                    <a:pt x="3776" y="537"/>
                  </a:lnTo>
                  <a:lnTo>
                    <a:pt x="3796" y="493"/>
                  </a:lnTo>
                  <a:lnTo>
                    <a:pt x="3808" y="447"/>
                  </a:lnTo>
                  <a:lnTo>
                    <a:pt x="3828" y="372"/>
                  </a:lnTo>
                  <a:lnTo>
                    <a:pt x="3856" y="300"/>
                  </a:lnTo>
                  <a:lnTo>
                    <a:pt x="3894" y="237"/>
                  </a:lnTo>
                  <a:lnTo>
                    <a:pt x="3938" y="177"/>
                  </a:lnTo>
                  <a:lnTo>
                    <a:pt x="3991" y="127"/>
                  </a:lnTo>
                  <a:lnTo>
                    <a:pt x="4051" y="83"/>
                  </a:lnTo>
                  <a:lnTo>
                    <a:pt x="4117" y="48"/>
                  </a:lnTo>
                  <a:lnTo>
                    <a:pt x="4186" y="22"/>
                  </a:lnTo>
                  <a:lnTo>
                    <a:pt x="4262" y="6"/>
                  </a:lnTo>
                  <a:lnTo>
                    <a:pt x="4340" y="0"/>
                  </a:lnTo>
                  <a:lnTo>
                    <a:pt x="4413" y="6"/>
                  </a:lnTo>
                  <a:lnTo>
                    <a:pt x="4483" y="20"/>
                  </a:lnTo>
                  <a:lnTo>
                    <a:pt x="4552" y="44"/>
                  </a:lnTo>
                  <a:lnTo>
                    <a:pt x="4702" y="111"/>
                  </a:lnTo>
                  <a:lnTo>
                    <a:pt x="4847" y="185"/>
                  </a:lnTo>
                  <a:lnTo>
                    <a:pt x="4990" y="266"/>
                  </a:lnTo>
                  <a:lnTo>
                    <a:pt x="5127" y="356"/>
                  </a:lnTo>
                  <a:lnTo>
                    <a:pt x="5261" y="451"/>
                  </a:lnTo>
                  <a:lnTo>
                    <a:pt x="5314" y="499"/>
                  </a:lnTo>
                  <a:lnTo>
                    <a:pt x="5360" y="551"/>
                  </a:lnTo>
                  <a:lnTo>
                    <a:pt x="5400" y="608"/>
                  </a:lnTo>
                  <a:lnTo>
                    <a:pt x="5432" y="670"/>
                  </a:lnTo>
                  <a:lnTo>
                    <a:pt x="5456" y="736"/>
                  </a:lnTo>
                  <a:lnTo>
                    <a:pt x="5470" y="803"/>
                  </a:lnTo>
                  <a:lnTo>
                    <a:pt x="5476" y="873"/>
                  </a:lnTo>
                  <a:lnTo>
                    <a:pt x="5472" y="942"/>
                  </a:lnTo>
                  <a:lnTo>
                    <a:pt x="5460" y="1010"/>
                  </a:lnTo>
                  <a:lnTo>
                    <a:pt x="5440" y="1076"/>
                  </a:lnTo>
                  <a:lnTo>
                    <a:pt x="5412" y="1137"/>
                  </a:lnTo>
                  <a:lnTo>
                    <a:pt x="5376" y="1195"/>
                  </a:lnTo>
                  <a:lnTo>
                    <a:pt x="5332" y="1249"/>
                  </a:lnTo>
                  <a:lnTo>
                    <a:pt x="5281" y="1296"/>
                  </a:lnTo>
                  <a:lnTo>
                    <a:pt x="5247" y="1330"/>
                  </a:lnTo>
                  <a:lnTo>
                    <a:pt x="5221" y="1370"/>
                  </a:lnTo>
                  <a:lnTo>
                    <a:pt x="5203" y="1414"/>
                  </a:lnTo>
                  <a:lnTo>
                    <a:pt x="5193" y="1459"/>
                  </a:lnTo>
                  <a:lnTo>
                    <a:pt x="5193" y="1507"/>
                  </a:lnTo>
                  <a:lnTo>
                    <a:pt x="5201" y="1555"/>
                  </a:lnTo>
                  <a:lnTo>
                    <a:pt x="5219" y="1601"/>
                  </a:lnTo>
                  <a:lnTo>
                    <a:pt x="5245" y="1646"/>
                  </a:lnTo>
                  <a:lnTo>
                    <a:pt x="5314" y="1746"/>
                  </a:lnTo>
                  <a:lnTo>
                    <a:pt x="5378" y="1851"/>
                  </a:lnTo>
                  <a:lnTo>
                    <a:pt x="5436" y="1958"/>
                  </a:lnTo>
                  <a:lnTo>
                    <a:pt x="5490" y="2070"/>
                  </a:lnTo>
                  <a:lnTo>
                    <a:pt x="5513" y="2112"/>
                  </a:lnTo>
                  <a:lnTo>
                    <a:pt x="5545" y="2149"/>
                  </a:lnTo>
                  <a:lnTo>
                    <a:pt x="5581" y="2179"/>
                  </a:lnTo>
                  <a:lnTo>
                    <a:pt x="5623" y="2203"/>
                  </a:lnTo>
                  <a:lnTo>
                    <a:pt x="5669" y="2219"/>
                  </a:lnTo>
                  <a:lnTo>
                    <a:pt x="5716" y="2227"/>
                  </a:lnTo>
                  <a:lnTo>
                    <a:pt x="5762" y="2225"/>
                  </a:lnTo>
                  <a:lnTo>
                    <a:pt x="5810" y="2213"/>
                  </a:lnTo>
                  <a:lnTo>
                    <a:pt x="5886" y="2191"/>
                  </a:lnTo>
                  <a:lnTo>
                    <a:pt x="5963" y="2179"/>
                  </a:lnTo>
                  <a:lnTo>
                    <a:pt x="6037" y="2179"/>
                  </a:lnTo>
                  <a:lnTo>
                    <a:pt x="6110" y="2191"/>
                  </a:lnTo>
                  <a:lnTo>
                    <a:pt x="6182" y="2211"/>
                  </a:lnTo>
                  <a:lnTo>
                    <a:pt x="6248" y="2241"/>
                  </a:lnTo>
                  <a:lnTo>
                    <a:pt x="6309" y="2281"/>
                  </a:lnTo>
                  <a:lnTo>
                    <a:pt x="6365" y="2326"/>
                  </a:lnTo>
                  <a:lnTo>
                    <a:pt x="6415" y="2380"/>
                  </a:lnTo>
                  <a:lnTo>
                    <a:pt x="6459" y="2440"/>
                  </a:lnTo>
                  <a:lnTo>
                    <a:pt x="6492" y="2505"/>
                  </a:lnTo>
                  <a:lnTo>
                    <a:pt x="6518" y="2575"/>
                  </a:lnTo>
                  <a:lnTo>
                    <a:pt x="6532" y="2650"/>
                  </a:lnTo>
                  <a:lnTo>
                    <a:pt x="6548" y="2788"/>
                  </a:lnTo>
                  <a:lnTo>
                    <a:pt x="6556" y="2925"/>
                  </a:lnTo>
                  <a:lnTo>
                    <a:pt x="6560" y="3062"/>
                  </a:lnTo>
                  <a:lnTo>
                    <a:pt x="6556" y="3199"/>
                  </a:lnTo>
                  <a:lnTo>
                    <a:pt x="6548" y="3336"/>
                  </a:lnTo>
                  <a:lnTo>
                    <a:pt x="6532" y="3472"/>
                  </a:lnTo>
                  <a:lnTo>
                    <a:pt x="6516" y="3551"/>
                  </a:lnTo>
                  <a:lnTo>
                    <a:pt x="6490" y="3625"/>
                  </a:lnTo>
                  <a:lnTo>
                    <a:pt x="6453" y="3694"/>
                  </a:lnTo>
                  <a:lnTo>
                    <a:pt x="6409" y="3756"/>
                  </a:lnTo>
                  <a:lnTo>
                    <a:pt x="6355" y="3810"/>
                  </a:lnTo>
                  <a:lnTo>
                    <a:pt x="6293" y="3857"/>
                  </a:lnTo>
                  <a:lnTo>
                    <a:pt x="6228" y="3895"/>
                  </a:lnTo>
                  <a:lnTo>
                    <a:pt x="6156" y="3923"/>
                  </a:lnTo>
                  <a:lnTo>
                    <a:pt x="6079" y="3939"/>
                  </a:lnTo>
                  <a:lnTo>
                    <a:pt x="5999" y="3945"/>
                  </a:lnTo>
                  <a:lnTo>
                    <a:pt x="5935" y="3941"/>
                  </a:lnTo>
                  <a:lnTo>
                    <a:pt x="5874" y="3931"/>
                  </a:lnTo>
                  <a:lnTo>
                    <a:pt x="5812" y="3911"/>
                  </a:lnTo>
                  <a:lnTo>
                    <a:pt x="5762" y="3899"/>
                  </a:lnTo>
                  <a:lnTo>
                    <a:pt x="5712" y="3895"/>
                  </a:lnTo>
                  <a:lnTo>
                    <a:pt x="5665" y="3903"/>
                  </a:lnTo>
                  <a:lnTo>
                    <a:pt x="5621" y="3919"/>
                  </a:lnTo>
                  <a:lnTo>
                    <a:pt x="5579" y="3943"/>
                  </a:lnTo>
                  <a:lnTo>
                    <a:pt x="5543" y="3973"/>
                  </a:lnTo>
                  <a:lnTo>
                    <a:pt x="5513" y="4010"/>
                  </a:lnTo>
                  <a:lnTo>
                    <a:pt x="5490" y="4054"/>
                  </a:lnTo>
                  <a:lnTo>
                    <a:pt x="5418" y="4201"/>
                  </a:lnTo>
                  <a:lnTo>
                    <a:pt x="5336" y="4343"/>
                  </a:lnTo>
                  <a:lnTo>
                    <a:pt x="5245" y="4478"/>
                  </a:lnTo>
                  <a:lnTo>
                    <a:pt x="5219" y="4521"/>
                  </a:lnTo>
                  <a:lnTo>
                    <a:pt x="5201" y="4569"/>
                  </a:lnTo>
                  <a:lnTo>
                    <a:pt x="5193" y="4617"/>
                  </a:lnTo>
                  <a:lnTo>
                    <a:pt x="5193" y="4663"/>
                  </a:lnTo>
                  <a:lnTo>
                    <a:pt x="5203" y="4708"/>
                  </a:lnTo>
                  <a:lnTo>
                    <a:pt x="5221" y="4752"/>
                  </a:lnTo>
                  <a:lnTo>
                    <a:pt x="5247" y="4792"/>
                  </a:lnTo>
                  <a:lnTo>
                    <a:pt x="5281" y="4826"/>
                  </a:lnTo>
                  <a:lnTo>
                    <a:pt x="5330" y="4873"/>
                  </a:lnTo>
                  <a:lnTo>
                    <a:pt x="5374" y="4927"/>
                  </a:lnTo>
                  <a:lnTo>
                    <a:pt x="5412" y="4985"/>
                  </a:lnTo>
                  <a:lnTo>
                    <a:pt x="5440" y="5046"/>
                  </a:lnTo>
                  <a:lnTo>
                    <a:pt x="5460" y="5112"/>
                  </a:lnTo>
                  <a:lnTo>
                    <a:pt x="5472" y="5180"/>
                  </a:lnTo>
                  <a:lnTo>
                    <a:pt x="5476" y="5249"/>
                  </a:lnTo>
                  <a:lnTo>
                    <a:pt x="5470" y="5319"/>
                  </a:lnTo>
                  <a:lnTo>
                    <a:pt x="5454" y="5388"/>
                  </a:lnTo>
                  <a:lnTo>
                    <a:pt x="5432" y="5454"/>
                  </a:lnTo>
                  <a:lnTo>
                    <a:pt x="5400" y="5516"/>
                  </a:lnTo>
                  <a:lnTo>
                    <a:pt x="5360" y="5571"/>
                  </a:lnTo>
                  <a:lnTo>
                    <a:pt x="5314" y="5625"/>
                  </a:lnTo>
                  <a:lnTo>
                    <a:pt x="5259" y="5671"/>
                  </a:lnTo>
                  <a:lnTo>
                    <a:pt x="5127" y="5766"/>
                  </a:lnTo>
                  <a:lnTo>
                    <a:pt x="4988" y="5856"/>
                  </a:lnTo>
                  <a:lnTo>
                    <a:pt x="4847" y="5937"/>
                  </a:lnTo>
                  <a:lnTo>
                    <a:pt x="4702" y="6013"/>
                  </a:lnTo>
                  <a:lnTo>
                    <a:pt x="4552" y="6078"/>
                  </a:lnTo>
                  <a:lnTo>
                    <a:pt x="4483" y="6104"/>
                  </a:lnTo>
                  <a:lnTo>
                    <a:pt x="4413" y="6118"/>
                  </a:lnTo>
                  <a:lnTo>
                    <a:pt x="4340" y="6122"/>
                  </a:lnTo>
                  <a:lnTo>
                    <a:pt x="4262" y="6118"/>
                  </a:lnTo>
                  <a:lnTo>
                    <a:pt x="4186" y="6100"/>
                  </a:lnTo>
                  <a:lnTo>
                    <a:pt x="4117" y="6074"/>
                  </a:lnTo>
                  <a:lnTo>
                    <a:pt x="4051" y="6041"/>
                  </a:lnTo>
                  <a:lnTo>
                    <a:pt x="3991" y="5997"/>
                  </a:lnTo>
                  <a:lnTo>
                    <a:pt x="3938" y="5945"/>
                  </a:lnTo>
                  <a:lnTo>
                    <a:pt x="3892" y="5887"/>
                  </a:lnTo>
                  <a:lnTo>
                    <a:pt x="3856" y="5822"/>
                  </a:lnTo>
                  <a:lnTo>
                    <a:pt x="3828" y="5752"/>
                  </a:lnTo>
                  <a:lnTo>
                    <a:pt x="3808" y="5677"/>
                  </a:lnTo>
                  <a:lnTo>
                    <a:pt x="3796" y="5629"/>
                  </a:lnTo>
                  <a:lnTo>
                    <a:pt x="3774" y="5587"/>
                  </a:lnTo>
                  <a:lnTo>
                    <a:pt x="3747" y="5549"/>
                  </a:lnTo>
                  <a:lnTo>
                    <a:pt x="3711" y="5520"/>
                  </a:lnTo>
                  <a:lnTo>
                    <a:pt x="3669" y="5496"/>
                  </a:lnTo>
                  <a:lnTo>
                    <a:pt x="3623" y="5480"/>
                  </a:lnTo>
                  <a:lnTo>
                    <a:pt x="3575" y="5470"/>
                  </a:lnTo>
                  <a:lnTo>
                    <a:pt x="3524" y="5472"/>
                  </a:lnTo>
                  <a:lnTo>
                    <a:pt x="3361" y="5482"/>
                  </a:lnTo>
                  <a:lnTo>
                    <a:pt x="3197" y="5482"/>
                  </a:lnTo>
                  <a:lnTo>
                    <a:pt x="3038" y="5472"/>
                  </a:lnTo>
                  <a:lnTo>
                    <a:pt x="2985" y="5470"/>
                  </a:lnTo>
                  <a:lnTo>
                    <a:pt x="2935" y="5480"/>
                  </a:lnTo>
                  <a:lnTo>
                    <a:pt x="2889" y="5496"/>
                  </a:lnTo>
                  <a:lnTo>
                    <a:pt x="2849" y="5520"/>
                  </a:lnTo>
                  <a:lnTo>
                    <a:pt x="2813" y="5549"/>
                  </a:lnTo>
                  <a:lnTo>
                    <a:pt x="2786" y="5587"/>
                  </a:lnTo>
                  <a:lnTo>
                    <a:pt x="2764" y="5629"/>
                  </a:lnTo>
                  <a:lnTo>
                    <a:pt x="2752" y="5677"/>
                  </a:lnTo>
                  <a:lnTo>
                    <a:pt x="2732" y="5752"/>
                  </a:lnTo>
                  <a:lnTo>
                    <a:pt x="2704" y="5822"/>
                  </a:lnTo>
                  <a:lnTo>
                    <a:pt x="2666" y="5887"/>
                  </a:lnTo>
                  <a:lnTo>
                    <a:pt x="2620" y="5945"/>
                  </a:lnTo>
                  <a:lnTo>
                    <a:pt x="2569" y="5997"/>
                  </a:lnTo>
                  <a:lnTo>
                    <a:pt x="2509" y="6041"/>
                  </a:lnTo>
                  <a:lnTo>
                    <a:pt x="2443" y="6074"/>
                  </a:lnTo>
                  <a:lnTo>
                    <a:pt x="2372" y="6100"/>
                  </a:lnTo>
                  <a:lnTo>
                    <a:pt x="2298" y="6118"/>
                  </a:lnTo>
                  <a:lnTo>
                    <a:pt x="2220" y="6122"/>
                  </a:lnTo>
                  <a:lnTo>
                    <a:pt x="2147" y="6118"/>
                  </a:lnTo>
                  <a:lnTo>
                    <a:pt x="2077" y="6104"/>
                  </a:lnTo>
                  <a:lnTo>
                    <a:pt x="2008" y="6080"/>
                  </a:lnTo>
                  <a:lnTo>
                    <a:pt x="1858" y="6013"/>
                  </a:lnTo>
                  <a:lnTo>
                    <a:pt x="1713" y="5937"/>
                  </a:lnTo>
                  <a:lnTo>
                    <a:pt x="1570" y="5856"/>
                  </a:lnTo>
                  <a:lnTo>
                    <a:pt x="1433" y="5766"/>
                  </a:lnTo>
                  <a:lnTo>
                    <a:pt x="1299" y="5671"/>
                  </a:lnTo>
                  <a:lnTo>
                    <a:pt x="1246" y="5625"/>
                  </a:lnTo>
                  <a:lnTo>
                    <a:pt x="1200" y="5573"/>
                  </a:lnTo>
                  <a:lnTo>
                    <a:pt x="1160" y="5516"/>
                  </a:lnTo>
                  <a:lnTo>
                    <a:pt x="1128" y="5454"/>
                  </a:lnTo>
                  <a:lnTo>
                    <a:pt x="1104" y="5388"/>
                  </a:lnTo>
                  <a:lnTo>
                    <a:pt x="1090" y="5321"/>
                  </a:lnTo>
                  <a:lnTo>
                    <a:pt x="1084" y="5249"/>
                  </a:lnTo>
                  <a:lnTo>
                    <a:pt x="1086" y="5180"/>
                  </a:lnTo>
                  <a:lnTo>
                    <a:pt x="1098" y="5112"/>
                  </a:lnTo>
                  <a:lnTo>
                    <a:pt x="1120" y="5046"/>
                  </a:lnTo>
                  <a:lnTo>
                    <a:pt x="1148" y="4985"/>
                  </a:lnTo>
                  <a:lnTo>
                    <a:pt x="1184" y="4927"/>
                  </a:lnTo>
                  <a:lnTo>
                    <a:pt x="1228" y="4875"/>
                  </a:lnTo>
                  <a:lnTo>
                    <a:pt x="1279" y="4828"/>
                  </a:lnTo>
                  <a:lnTo>
                    <a:pt x="1313" y="4792"/>
                  </a:lnTo>
                  <a:lnTo>
                    <a:pt x="1339" y="4752"/>
                  </a:lnTo>
                  <a:lnTo>
                    <a:pt x="1357" y="4710"/>
                  </a:lnTo>
                  <a:lnTo>
                    <a:pt x="1365" y="4663"/>
                  </a:lnTo>
                  <a:lnTo>
                    <a:pt x="1367" y="4617"/>
                  </a:lnTo>
                  <a:lnTo>
                    <a:pt x="1357" y="4569"/>
                  </a:lnTo>
                  <a:lnTo>
                    <a:pt x="1341" y="4521"/>
                  </a:lnTo>
                  <a:lnTo>
                    <a:pt x="1313" y="4478"/>
                  </a:lnTo>
                  <a:lnTo>
                    <a:pt x="1246" y="4376"/>
                  </a:lnTo>
                  <a:lnTo>
                    <a:pt x="1182" y="4271"/>
                  </a:lnTo>
                  <a:lnTo>
                    <a:pt x="1122" y="4164"/>
                  </a:lnTo>
                  <a:lnTo>
                    <a:pt x="1070" y="4054"/>
                  </a:lnTo>
                  <a:lnTo>
                    <a:pt x="1047" y="4010"/>
                  </a:lnTo>
                  <a:lnTo>
                    <a:pt x="1015" y="3975"/>
                  </a:lnTo>
                  <a:lnTo>
                    <a:pt x="977" y="3943"/>
                  </a:lnTo>
                  <a:lnTo>
                    <a:pt x="935" y="3919"/>
                  </a:lnTo>
                  <a:lnTo>
                    <a:pt x="889" y="3903"/>
                  </a:lnTo>
                  <a:lnTo>
                    <a:pt x="844" y="3897"/>
                  </a:lnTo>
                  <a:lnTo>
                    <a:pt x="796" y="3899"/>
                  </a:lnTo>
                  <a:lnTo>
                    <a:pt x="750" y="3911"/>
                  </a:lnTo>
                  <a:lnTo>
                    <a:pt x="675" y="3933"/>
                  </a:lnTo>
                  <a:lnTo>
                    <a:pt x="597" y="3943"/>
                  </a:lnTo>
                  <a:lnTo>
                    <a:pt x="521" y="3943"/>
                  </a:lnTo>
                  <a:lnTo>
                    <a:pt x="448" y="3933"/>
                  </a:lnTo>
                  <a:lnTo>
                    <a:pt x="378" y="3911"/>
                  </a:lnTo>
                  <a:lnTo>
                    <a:pt x="312" y="3881"/>
                  </a:lnTo>
                  <a:lnTo>
                    <a:pt x="251" y="3843"/>
                  </a:lnTo>
                  <a:lnTo>
                    <a:pt x="193" y="3796"/>
                  </a:lnTo>
                  <a:lnTo>
                    <a:pt x="143" y="3744"/>
                  </a:lnTo>
                  <a:lnTo>
                    <a:pt x="101" y="3684"/>
                  </a:lnTo>
                  <a:lnTo>
                    <a:pt x="68" y="3619"/>
                  </a:lnTo>
                  <a:lnTo>
                    <a:pt x="42" y="3547"/>
                  </a:lnTo>
                  <a:lnTo>
                    <a:pt x="26" y="3472"/>
                  </a:lnTo>
                  <a:lnTo>
                    <a:pt x="12" y="3336"/>
                  </a:lnTo>
                  <a:lnTo>
                    <a:pt x="2" y="3199"/>
                  </a:lnTo>
                  <a:lnTo>
                    <a:pt x="0" y="3062"/>
                  </a:lnTo>
                  <a:lnTo>
                    <a:pt x="2" y="2925"/>
                  </a:lnTo>
                  <a:lnTo>
                    <a:pt x="12" y="2788"/>
                  </a:lnTo>
                  <a:lnTo>
                    <a:pt x="26" y="2650"/>
                  </a:lnTo>
                  <a:lnTo>
                    <a:pt x="42" y="2571"/>
                  </a:lnTo>
                  <a:lnTo>
                    <a:pt x="70" y="2497"/>
                  </a:lnTo>
                  <a:lnTo>
                    <a:pt x="105" y="2430"/>
                  </a:lnTo>
                  <a:lnTo>
                    <a:pt x="151" y="2368"/>
                  </a:lnTo>
                  <a:lnTo>
                    <a:pt x="205" y="2312"/>
                  </a:lnTo>
                  <a:lnTo>
                    <a:pt x="267" y="2267"/>
                  </a:lnTo>
                  <a:lnTo>
                    <a:pt x="332" y="2229"/>
                  </a:lnTo>
                  <a:lnTo>
                    <a:pt x="404" y="2201"/>
                  </a:lnTo>
                  <a:lnTo>
                    <a:pt x="480" y="2183"/>
                  </a:lnTo>
                  <a:lnTo>
                    <a:pt x="559" y="2177"/>
                  </a:lnTo>
                  <a:lnTo>
                    <a:pt x="623" y="2181"/>
                  </a:lnTo>
                  <a:lnTo>
                    <a:pt x="686" y="2193"/>
                  </a:lnTo>
                  <a:lnTo>
                    <a:pt x="748" y="2211"/>
                  </a:lnTo>
                  <a:lnTo>
                    <a:pt x="806" y="2227"/>
                  </a:lnTo>
                  <a:lnTo>
                    <a:pt x="862" y="2227"/>
                  </a:lnTo>
                  <a:lnTo>
                    <a:pt x="913" y="2215"/>
                  </a:lnTo>
                  <a:lnTo>
                    <a:pt x="963" y="2191"/>
                  </a:lnTo>
                  <a:lnTo>
                    <a:pt x="1007" y="2159"/>
                  </a:lnTo>
                  <a:lnTo>
                    <a:pt x="1043" y="2118"/>
                  </a:lnTo>
                  <a:lnTo>
                    <a:pt x="1070" y="2068"/>
                  </a:lnTo>
                  <a:lnTo>
                    <a:pt x="1142" y="1923"/>
                  </a:lnTo>
                  <a:lnTo>
                    <a:pt x="1224" y="1782"/>
                  </a:lnTo>
                  <a:lnTo>
                    <a:pt x="1313" y="1646"/>
                  </a:lnTo>
                  <a:lnTo>
                    <a:pt x="1341" y="1601"/>
                  </a:lnTo>
                  <a:lnTo>
                    <a:pt x="1357" y="1555"/>
                  </a:lnTo>
                  <a:lnTo>
                    <a:pt x="1367" y="1507"/>
                  </a:lnTo>
                  <a:lnTo>
                    <a:pt x="1367" y="1459"/>
                  </a:lnTo>
                  <a:lnTo>
                    <a:pt x="1357" y="1414"/>
                  </a:lnTo>
                  <a:lnTo>
                    <a:pt x="1339" y="1370"/>
                  </a:lnTo>
                  <a:lnTo>
                    <a:pt x="1313" y="1332"/>
                  </a:lnTo>
                  <a:lnTo>
                    <a:pt x="1279" y="1296"/>
                  </a:lnTo>
                  <a:lnTo>
                    <a:pt x="1228" y="1249"/>
                  </a:lnTo>
                  <a:lnTo>
                    <a:pt x="1184" y="1195"/>
                  </a:lnTo>
                  <a:lnTo>
                    <a:pt x="1148" y="1137"/>
                  </a:lnTo>
                  <a:lnTo>
                    <a:pt x="1120" y="1076"/>
                  </a:lnTo>
                  <a:lnTo>
                    <a:pt x="1098" y="1010"/>
                  </a:lnTo>
                  <a:lnTo>
                    <a:pt x="1086" y="942"/>
                  </a:lnTo>
                  <a:lnTo>
                    <a:pt x="1084" y="873"/>
                  </a:lnTo>
                  <a:lnTo>
                    <a:pt x="1090" y="803"/>
                  </a:lnTo>
                  <a:lnTo>
                    <a:pt x="1104" y="736"/>
                  </a:lnTo>
                  <a:lnTo>
                    <a:pt x="1128" y="670"/>
                  </a:lnTo>
                  <a:lnTo>
                    <a:pt x="1160" y="608"/>
                  </a:lnTo>
                  <a:lnTo>
                    <a:pt x="1200" y="551"/>
                  </a:lnTo>
                  <a:lnTo>
                    <a:pt x="1246" y="499"/>
                  </a:lnTo>
                  <a:lnTo>
                    <a:pt x="1299" y="451"/>
                  </a:lnTo>
                  <a:lnTo>
                    <a:pt x="1433" y="356"/>
                  </a:lnTo>
                  <a:lnTo>
                    <a:pt x="1570" y="266"/>
                  </a:lnTo>
                  <a:lnTo>
                    <a:pt x="1713" y="185"/>
                  </a:lnTo>
                  <a:lnTo>
                    <a:pt x="1858" y="111"/>
                  </a:lnTo>
                  <a:lnTo>
                    <a:pt x="2008" y="44"/>
                  </a:lnTo>
                  <a:lnTo>
                    <a:pt x="2077" y="20"/>
                  </a:lnTo>
                  <a:lnTo>
                    <a:pt x="2147" y="6"/>
                  </a:lnTo>
                  <a:lnTo>
                    <a:pt x="2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7">
              <a:extLst>
                <a:ext uri="{FF2B5EF4-FFF2-40B4-BE49-F238E27FC236}">
                  <a16:creationId xmlns:a16="http://schemas.microsoft.com/office/drawing/2014/main" xmlns="" id="{85C25618-6576-4DE1-B521-BCDCE245C3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0463" y="1820863"/>
              <a:ext cx="2489200" cy="2487613"/>
            </a:xfrm>
            <a:custGeom>
              <a:avLst/>
              <a:gdLst>
                <a:gd name="T0" fmla="*/ 1325 w 3138"/>
                <a:gd name="T1" fmla="*/ 308 h 3136"/>
                <a:gd name="T2" fmla="*/ 989 w 3138"/>
                <a:gd name="T3" fmla="*/ 424 h 3136"/>
                <a:gd name="T4" fmla="*/ 704 w 3138"/>
                <a:gd name="T5" fmla="*/ 623 h 3136"/>
                <a:gd name="T6" fmla="*/ 482 w 3138"/>
                <a:gd name="T7" fmla="*/ 889 h 3136"/>
                <a:gd name="T8" fmla="*/ 336 w 3138"/>
                <a:gd name="T9" fmla="*/ 1209 h 3136"/>
                <a:gd name="T10" fmla="*/ 285 w 3138"/>
                <a:gd name="T11" fmla="*/ 1569 h 3136"/>
                <a:gd name="T12" fmla="*/ 336 w 3138"/>
                <a:gd name="T13" fmla="*/ 1929 h 3136"/>
                <a:gd name="T14" fmla="*/ 482 w 3138"/>
                <a:gd name="T15" fmla="*/ 2249 h 3136"/>
                <a:gd name="T16" fmla="*/ 704 w 3138"/>
                <a:gd name="T17" fmla="*/ 2515 h 3136"/>
                <a:gd name="T18" fmla="*/ 989 w 3138"/>
                <a:gd name="T19" fmla="*/ 2712 h 3136"/>
                <a:gd name="T20" fmla="*/ 1325 w 3138"/>
                <a:gd name="T21" fmla="*/ 2828 h 3136"/>
                <a:gd name="T22" fmla="*/ 1691 w 3138"/>
                <a:gd name="T23" fmla="*/ 2846 h 3136"/>
                <a:gd name="T24" fmla="*/ 2042 w 3138"/>
                <a:gd name="T25" fmla="*/ 2762 h 3136"/>
                <a:gd name="T26" fmla="*/ 2344 w 3138"/>
                <a:gd name="T27" fmla="*/ 2589 h 3136"/>
                <a:gd name="T28" fmla="*/ 2591 w 3138"/>
                <a:gd name="T29" fmla="*/ 2344 h 3136"/>
                <a:gd name="T30" fmla="*/ 2762 w 3138"/>
                <a:gd name="T31" fmla="*/ 2040 h 3136"/>
                <a:gd name="T32" fmla="*/ 2845 w 3138"/>
                <a:gd name="T33" fmla="*/ 1692 h 3136"/>
                <a:gd name="T34" fmla="*/ 2829 w 3138"/>
                <a:gd name="T35" fmla="*/ 1324 h 3136"/>
                <a:gd name="T36" fmla="*/ 2714 w 3138"/>
                <a:gd name="T37" fmla="*/ 990 h 3136"/>
                <a:gd name="T38" fmla="*/ 2515 w 3138"/>
                <a:gd name="T39" fmla="*/ 704 h 3136"/>
                <a:gd name="T40" fmla="*/ 2248 w 3138"/>
                <a:gd name="T41" fmla="*/ 481 h 3136"/>
                <a:gd name="T42" fmla="*/ 1928 w 3138"/>
                <a:gd name="T43" fmla="*/ 338 h 3136"/>
                <a:gd name="T44" fmla="*/ 1568 w 3138"/>
                <a:gd name="T45" fmla="*/ 287 h 3136"/>
                <a:gd name="T46" fmla="*/ 1837 w 3138"/>
                <a:gd name="T47" fmla="*/ 24 h 3136"/>
                <a:gd name="T48" fmla="*/ 2209 w 3138"/>
                <a:gd name="T49" fmla="*/ 137 h 3136"/>
                <a:gd name="T50" fmla="*/ 2535 w 3138"/>
                <a:gd name="T51" fmla="*/ 334 h 3136"/>
                <a:gd name="T52" fmla="*/ 2804 w 3138"/>
                <a:gd name="T53" fmla="*/ 603 h 3136"/>
                <a:gd name="T54" fmla="*/ 3001 w 3138"/>
                <a:gd name="T55" fmla="*/ 929 h 3136"/>
                <a:gd name="T56" fmla="*/ 3114 w 3138"/>
                <a:gd name="T57" fmla="*/ 1301 h 3136"/>
                <a:gd name="T58" fmla="*/ 3132 w 3138"/>
                <a:gd name="T59" fmla="*/ 1704 h 3136"/>
                <a:gd name="T60" fmla="*/ 3048 w 3138"/>
                <a:gd name="T61" fmla="*/ 2088 h 3136"/>
                <a:gd name="T62" fmla="*/ 2877 w 3138"/>
                <a:gd name="T63" fmla="*/ 2432 h 3136"/>
                <a:gd name="T64" fmla="*/ 2633 w 3138"/>
                <a:gd name="T65" fmla="*/ 2720 h 3136"/>
                <a:gd name="T66" fmla="*/ 2322 w 3138"/>
                <a:gd name="T67" fmla="*/ 2943 h 3136"/>
                <a:gd name="T68" fmla="*/ 1964 w 3138"/>
                <a:gd name="T69" fmla="*/ 3086 h 3136"/>
                <a:gd name="T70" fmla="*/ 1568 w 3138"/>
                <a:gd name="T71" fmla="*/ 3136 h 3136"/>
                <a:gd name="T72" fmla="*/ 1174 w 3138"/>
                <a:gd name="T73" fmla="*/ 3086 h 3136"/>
                <a:gd name="T74" fmla="*/ 814 w 3138"/>
                <a:gd name="T75" fmla="*/ 2943 h 3136"/>
                <a:gd name="T76" fmla="*/ 506 w 3138"/>
                <a:gd name="T77" fmla="*/ 2720 h 3136"/>
                <a:gd name="T78" fmla="*/ 259 w 3138"/>
                <a:gd name="T79" fmla="*/ 2432 h 3136"/>
                <a:gd name="T80" fmla="*/ 90 w 3138"/>
                <a:gd name="T81" fmla="*/ 2088 h 3136"/>
                <a:gd name="T82" fmla="*/ 6 w 3138"/>
                <a:gd name="T83" fmla="*/ 1704 h 3136"/>
                <a:gd name="T84" fmla="*/ 22 w 3138"/>
                <a:gd name="T85" fmla="*/ 1301 h 3136"/>
                <a:gd name="T86" fmla="*/ 137 w 3138"/>
                <a:gd name="T87" fmla="*/ 929 h 3136"/>
                <a:gd name="T88" fmla="*/ 334 w 3138"/>
                <a:gd name="T89" fmla="*/ 603 h 3136"/>
                <a:gd name="T90" fmla="*/ 603 w 3138"/>
                <a:gd name="T91" fmla="*/ 334 h 3136"/>
                <a:gd name="T92" fmla="*/ 929 w 3138"/>
                <a:gd name="T93" fmla="*/ 137 h 3136"/>
                <a:gd name="T94" fmla="*/ 1301 w 3138"/>
                <a:gd name="T95" fmla="*/ 24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38" h="3136">
                  <a:moveTo>
                    <a:pt x="1568" y="287"/>
                  </a:moveTo>
                  <a:lnTo>
                    <a:pt x="1445" y="293"/>
                  </a:lnTo>
                  <a:lnTo>
                    <a:pt x="1325" y="308"/>
                  </a:lnTo>
                  <a:lnTo>
                    <a:pt x="1210" y="338"/>
                  </a:lnTo>
                  <a:lnTo>
                    <a:pt x="1096" y="376"/>
                  </a:lnTo>
                  <a:lnTo>
                    <a:pt x="989" y="424"/>
                  </a:lnTo>
                  <a:lnTo>
                    <a:pt x="888" y="481"/>
                  </a:lnTo>
                  <a:lnTo>
                    <a:pt x="792" y="547"/>
                  </a:lnTo>
                  <a:lnTo>
                    <a:pt x="704" y="623"/>
                  </a:lnTo>
                  <a:lnTo>
                    <a:pt x="621" y="704"/>
                  </a:lnTo>
                  <a:lnTo>
                    <a:pt x="547" y="794"/>
                  </a:lnTo>
                  <a:lnTo>
                    <a:pt x="482" y="889"/>
                  </a:lnTo>
                  <a:lnTo>
                    <a:pt x="424" y="990"/>
                  </a:lnTo>
                  <a:lnTo>
                    <a:pt x="376" y="1098"/>
                  </a:lnTo>
                  <a:lnTo>
                    <a:pt x="336" y="1209"/>
                  </a:lnTo>
                  <a:lnTo>
                    <a:pt x="309" y="1324"/>
                  </a:lnTo>
                  <a:lnTo>
                    <a:pt x="291" y="1446"/>
                  </a:lnTo>
                  <a:lnTo>
                    <a:pt x="285" y="1569"/>
                  </a:lnTo>
                  <a:lnTo>
                    <a:pt x="291" y="1692"/>
                  </a:lnTo>
                  <a:lnTo>
                    <a:pt x="309" y="1812"/>
                  </a:lnTo>
                  <a:lnTo>
                    <a:pt x="336" y="1929"/>
                  </a:lnTo>
                  <a:lnTo>
                    <a:pt x="376" y="2040"/>
                  </a:lnTo>
                  <a:lnTo>
                    <a:pt x="424" y="2148"/>
                  </a:lnTo>
                  <a:lnTo>
                    <a:pt x="482" y="2249"/>
                  </a:lnTo>
                  <a:lnTo>
                    <a:pt x="547" y="2344"/>
                  </a:lnTo>
                  <a:lnTo>
                    <a:pt x="621" y="2434"/>
                  </a:lnTo>
                  <a:lnTo>
                    <a:pt x="704" y="2515"/>
                  </a:lnTo>
                  <a:lnTo>
                    <a:pt x="792" y="2589"/>
                  </a:lnTo>
                  <a:lnTo>
                    <a:pt x="888" y="2655"/>
                  </a:lnTo>
                  <a:lnTo>
                    <a:pt x="989" y="2712"/>
                  </a:lnTo>
                  <a:lnTo>
                    <a:pt x="1096" y="2762"/>
                  </a:lnTo>
                  <a:lnTo>
                    <a:pt x="1210" y="2800"/>
                  </a:lnTo>
                  <a:lnTo>
                    <a:pt x="1325" y="2828"/>
                  </a:lnTo>
                  <a:lnTo>
                    <a:pt x="1445" y="2846"/>
                  </a:lnTo>
                  <a:lnTo>
                    <a:pt x="1568" y="2852"/>
                  </a:lnTo>
                  <a:lnTo>
                    <a:pt x="1691" y="2846"/>
                  </a:lnTo>
                  <a:lnTo>
                    <a:pt x="1813" y="2828"/>
                  </a:lnTo>
                  <a:lnTo>
                    <a:pt x="1928" y="2800"/>
                  </a:lnTo>
                  <a:lnTo>
                    <a:pt x="2042" y="2762"/>
                  </a:lnTo>
                  <a:lnTo>
                    <a:pt x="2147" y="2712"/>
                  </a:lnTo>
                  <a:lnTo>
                    <a:pt x="2248" y="2655"/>
                  </a:lnTo>
                  <a:lnTo>
                    <a:pt x="2344" y="2589"/>
                  </a:lnTo>
                  <a:lnTo>
                    <a:pt x="2434" y="2515"/>
                  </a:lnTo>
                  <a:lnTo>
                    <a:pt x="2515" y="2434"/>
                  </a:lnTo>
                  <a:lnTo>
                    <a:pt x="2591" y="2344"/>
                  </a:lnTo>
                  <a:lnTo>
                    <a:pt x="2656" y="2249"/>
                  </a:lnTo>
                  <a:lnTo>
                    <a:pt x="2714" y="2148"/>
                  </a:lnTo>
                  <a:lnTo>
                    <a:pt x="2762" y="2040"/>
                  </a:lnTo>
                  <a:lnTo>
                    <a:pt x="2802" y="1929"/>
                  </a:lnTo>
                  <a:lnTo>
                    <a:pt x="2829" y="1812"/>
                  </a:lnTo>
                  <a:lnTo>
                    <a:pt x="2845" y="1692"/>
                  </a:lnTo>
                  <a:lnTo>
                    <a:pt x="2851" y="1569"/>
                  </a:lnTo>
                  <a:lnTo>
                    <a:pt x="2845" y="1446"/>
                  </a:lnTo>
                  <a:lnTo>
                    <a:pt x="2829" y="1324"/>
                  </a:lnTo>
                  <a:lnTo>
                    <a:pt x="2802" y="1209"/>
                  </a:lnTo>
                  <a:lnTo>
                    <a:pt x="2762" y="1098"/>
                  </a:lnTo>
                  <a:lnTo>
                    <a:pt x="2714" y="990"/>
                  </a:lnTo>
                  <a:lnTo>
                    <a:pt x="2656" y="889"/>
                  </a:lnTo>
                  <a:lnTo>
                    <a:pt x="2591" y="794"/>
                  </a:lnTo>
                  <a:lnTo>
                    <a:pt x="2515" y="704"/>
                  </a:lnTo>
                  <a:lnTo>
                    <a:pt x="2434" y="623"/>
                  </a:lnTo>
                  <a:lnTo>
                    <a:pt x="2344" y="547"/>
                  </a:lnTo>
                  <a:lnTo>
                    <a:pt x="2248" y="481"/>
                  </a:lnTo>
                  <a:lnTo>
                    <a:pt x="2147" y="424"/>
                  </a:lnTo>
                  <a:lnTo>
                    <a:pt x="2042" y="376"/>
                  </a:lnTo>
                  <a:lnTo>
                    <a:pt x="1928" y="338"/>
                  </a:lnTo>
                  <a:lnTo>
                    <a:pt x="1813" y="308"/>
                  </a:lnTo>
                  <a:lnTo>
                    <a:pt x="1691" y="293"/>
                  </a:lnTo>
                  <a:lnTo>
                    <a:pt x="1568" y="287"/>
                  </a:lnTo>
                  <a:close/>
                  <a:moveTo>
                    <a:pt x="1568" y="0"/>
                  </a:moveTo>
                  <a:lnTo>
                    <a:pt x="1703" y="6"/>
                  </a:lnTo>
                  <a:lnTo>
                    <a:pt x="1837" y="24"/>
                  </a:lnTo>
                  <a:lnTo>
                    <a:pt x="1964" y="52"/>
                  </a:lnTo>
                  <a:lnTo>
                    <a:pt x="2089" y="90"/>
                  </a:lnTo>
                  <a:lnTo>
                    <a:pt x="2209" y="137"/>
                  </a:lnTo>
                  <a:lnTo>
                    <a:pt x="2322" y="195"/>
                  </a:lnTo>
                  <a:lnTo>
                    <a:pt x="2432" y="261"/>
                  </a:lnTo>
                  <a:lnTo>
                    <a:pt x="2535" y="334"/>
                  </a:lnTo>
                  <a:lnTo>
                    <a:pt x="2633" y="416"/>
                  </a:lnTo>
                  <a:lnTo>
                    <a:pt x="2722" y="507"/>
                  </a:lnTo>
                  <a:lnTo>
                    <a:pt x="2804" y="603"/>
                  </a:lnTo>
                  <a:lnTo>
                    <a:pt x="2877" y="706"/>
                  </a:lnTo>
                  <a:lnTo>
                    <a:pt x="2945" y="815"/>
                  </a:lnTo>
                  <a:lnTo>
                    <a:pt x="3001" y="929"/>
                  </a:lnTo>
                  <a:lnTo>
                    <a:pt x="3048" y="1048"/>
                  </a:lnTo>
                  <a:lnTo>
                    <a:pt x="3086" y="1173"/>
                  </a:lnTo>
                  <a:lnTo>
                    <a:pt x="3114" y="1301"/>
                  </a:lnTo>
                  <a:lnTo>
                    <a:pt x="3132" y="1434"/>
                  </a:lnTo>
                  <a:lnTo>
                    <a:pt x="3138" y="1569"/>
                  </a:lnTo>
                  <a:lnTo>
                    <a:pt x="3132" y="1704"/>
                  </a:lnTo>
                  <a:lnTo>
                    <a:pt x="3114" y="1835"/>
                  </a:lnTo>
                  <a:lnTo>
                    <a:pt x="3086" y="1965"/>
                  </a:lnTo>
                  <a:lnTo>
                    <a:pt x="3048" y="2088"/>
                  </a:lnTo>
                  <a:lnTo>
                    <a:pt x="3001" y="2207"/>
                  </a:lnTo>
                  <a:lnTo>
                    <a:pt x="2945" y="2323"/>
                  </a:lnTo>
                  <a:lnTo>
                    <a:pt x="2877" y="2432"/>
                  </a:lnTo>
                  <a:lnTo>
                    <a:pt x="2804" y="2533"/>
                  </a:lnTo>
                  <a:lnTo>
                    <a:pt x="2722" y="2631"/>
                  </a:lnTo>
                  <a:lnTo>
                    <a:pt x="2633" y="2720"/>
                  </a:lnTo>
                  <a:lnTo>
                    <a:pt x="2535" y="2802"/>
                  </a:lnTo>
                  <a:lnTo>
                    <a:pt x="2432" y="2877"/>
                  </a:lnTo>
                  <a:lnTo>
                    <a:pt x="2322" y="2943"/>
                  </a:lnTo>
                  <a:lnTo>
                    <a:pt x="2209" y="3001"/>
                  </a:lnTo>
                  <a:lnTo>
                    <a:pt x="2089" y="3048"/>
                  </a:lnTo>
                  <a:lnTo>
                    <a:pt x="1964" y="3086"/>
                  </a:lnTo>
                  <a:lnTo>
                    <a:pt x="1837" y="3114"/>
                  </a:lnTo>
                  <a:lnTo>
                    <a:pt x="1703" y="3130"/>
                  </a:lnTo>
                  <a:lnTo>
                    <a:pt x="1568" y="3136"/>
                  </a:lnTo>
                  <a:lnTo>
                    <a:pt x="1433" y="3130"/>
                  </a:lnTo>
                  <a:lnTo>
                    <a:pt x="1301" y="3114"/>
                  </a:lnTo>
                  <a:lnTo>
                    <a:pt x="1174" y="3086"/>
                  </a:lnTo>
                  <a:lnTo>
                    <a:pt x="1049" y="3048"/>
                  </a:lnTo>
                  <a:lnTo>
                    <a:pt x="929" y="3001"/>
                  </a:lnTo>
                  <a:lnTo>
                    <a:pt x="814" y="2943"/>
                  </a:lnTo>
                  <a:lnTo>
                    <a:pt x="706" y="2877"/>
                  </a:lnTo>
                  <a:lnTo>
                    <a:pt x="603" y="2802"/>
                  </a:lnTo>
                  <a:lnTo>
                    <a:pt x="506" y="2720"/>
                  </a:lnTo>
                  <a:lnTo>
                    <a:pt x="416" y="2631"/>
                  </a:lnTo>
                  <a:lnTo>
                    <a:pt x="334" y="2533"/>
                  </a:lnTo>
                  <a:lnTo>
                    <a:pt x="259" y="2432"/>
                  </a:lnTo>
                  <a:lnTo>
                    <a:pt x="193" y="2323"/>
                  </a:lnTo>
                  <a:lnTo>
                    <a:pt x="137" y="2207"/>
                  </a:lnTo>
                  <a:lnTo>
                    <a:pt x="90" y="2088"/>
                  </a:lnTo>
                  <a:lnTo>
                    <a:pt x="50" y="1965"/>
                  </a:lnTo>
                  <a:lnTo>
                    <a:pt x="22" y="1835"/>
                  </a:lnTo>
                  <a:lnTo>
                    <a:pt x="6" y="1704"/>
                  </a:lnTo>
                  <a:lnTo>
                    <a:pt x="0" y="1569"/>
                  </a:lnTo>
                  <a:lnTo>
                    <a:pt x="6" y="1434"/>
                  </a:lnTo>
                  <a:lnTo>
                    <a:pt x="22" y="1301"/>
                  </a:lnTo>
                  <a:lnTo>
                    <a:pt x="50" y="1173"/>
                  </a:lnTo>
                  <a:lnTo>
                    <a:pt x="90" y="1048"/>
                  </a:lnTo>
                  <a:lnTo>
                    <a:pt x="137" y="929"/>
                  </a:lnTo>
                  <a:lnTo>
                    <a:pt x="193" y="815"/>
                  </a:lnTo>
                  <a:lnTo>
                    <a:pt x="259" y="706"/>
                  </a:lnTo>
                  <a:lnTo>
                    <a:pt x="334" y="603"/>
                  </a:lnTo>
                  <a:lnTo>
                    <a:pt x="416" y="507"/>
                  </a:lnTo>
                  <a:lnTo>
                    <a:pt x="506" y="416"/>
                  </a:lnTo>
                  <a:lnTo>
                    <a:pt x="603" y="334"/>
                  </a:lnTo>
                  <a:lnTo>
                    <a:pt x="706" y="261"/>
                  </a:lnTo>
                  <a:lnTo>
                    <a:pt x="814" y="195"/>
                  </a:lnTo>
                  <a:lnTo>
                    <a:pt x="929" y="137"/>
                  </a:lnTo>
                  <a:lnTo>
                    <a:pt x="1049" y="90"/>
                  </a:lnTo>
                  <a:lnTo>
                    <a:pt x="1174" y="52"/>
                  </a:lnTo>
                  <a:lnTo>
                    <a:pt x="1301" y="24"/>
                  </a:lnTo>
                  <a:lnTo>
                    <a:pt x="1433" y="6"/>
                  </a:lnTo>
                  <a:lnTo>
                    <a:pt x="15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xmlns="" id="{2330E1F7-A06E-4C08-8949-7B512660D4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8326" y="2273301"/>
              <a:ext cx="1133475" cy="1131888"/>
            </a:xfrm>
            <a:custGeom>
              <a:avLst/>
              <a:gdLst>
                <a:gd name="T0" fmla="*/ 644 w 1426"/>
                <a:gd name="T1" fmla="*/ 290 h 1426"/>
                <a:gd name="T2" fmla="*/ 517 w 1426"/>
                <a:gd name="T3" fmla="*/ 332 h 1426"/>
                <a:gd name="T4" fmla="*/ 410 w 1426"/>
                <a:gd name="T5" fmla="*/ 409 h 1426"/>
                <a:gd name="T6" fmla="*/ 332 w 1426"/>
                <a:gd name="T7" fmla="*/ 517 h 1426"/>
                <a:gd name="T8" fmla="*/ 290 w 1426"/>
                <a:gd name="T9" fmla="*/ 644 h 1426"/>
                <a:gd name="T10" fmla="*/ 290 w 1426"/>
                <a:gd name="T11" fmla="*/ 781 h 1426"/>
                <a:gd name="T12" fmla="*/ 332 w 1426"/>
                <a:gd name="T13" fmla="*/ 909 h 1426"/>
                <a:gd name="T14" fmla="*/ 410 w 1426"/>
                <a:gd name="T15" fmla="*/ 1014 h 1426"/>
                <a:gd name="T16" fmla="*/ 517 w 1426"/>
                <a:gd name="T17" fmla="*/ 1091 h 1426"/>
                <a:gd name="T18" fmla="*/ 644 w 1426"/>
                <a:gd name="T19" fmla="*/ 1135 h 1426"/>
                <a:gd name="T20" fmla="*/ 782 w 1426"/>
                <a:gd name="T21" fmla="*/ 1135 h 1426"/>
                <a:gd name="T22" fmla="*/ 909 w 1426"/>
                <a:gd name="T23" fmla="*/ 1091 h 1426"/>
                <a:gd name="T24" fmla="*/ 1014 w 1426"/>
                <a:gd name="T25" fmla="*/ 1014 h 1426"/>
                <a:gd name="T26" fmla="*/ 1092 w 1426"/>
                <a:gd name="T27" fmla="*/ 909 h 1426"/>
                <a:gd name="T28" fmla="*/ 1136 w 1426"/>
                <a:gd name="T29" fmla="*/ 781 h 1426"/>
                <a:gd name="T30" fmla="*/ 1136 w 1426"/>
                <a:gd name="T31" fmla="*/ 644 h 1426"/>
                <a:gd name="T32" fmla="*/ 1092 w 1426"/>
                <a:gd name="T33" fmla="*/ 517 h 1426"/>
                <a:gd name="T34" fmla="*/ 1014 w 1426"/>
                <a:gd name="T35" fmla="*/ 409 h 1426"/>
                <a:gd name="T36" fmla="*/ 909 w 1426"/>
                <a:gd name="T37" fmla="*/ 332 h 1426"/>
                <a:gd name="T38" fmla="*/ 782 w 1426"/>
                <a:gd name="T39" fmla="*/ 290 h 1426"/>
                <a:gd name="T40" fmla="*/ 712 w 1426"/>
                <a:gd name="T41" fmla="*/ 0 h 1426"/>
                <a:gd name="T42" fmla="*/ 889 w 1426"/>
                <a:gd name="T43" fmla="*/ 22 h 1426"/>
                <a:gd name="T44" fmla="*/ 1048 w 1426"/>
                <a:gd name="T45" fmla="*/ 83 h 1426"/>
                <a:gd name="T46" fmla="*/ 1186 w 1426"/>
                <a:gd name="T47" fmla="*/ 181 h 1426"/>
                <a:gd name="T48" fmla="*/ 1297 w 1426"/>
                <a:gd name="T49" fmla="*/ 306 h 1426"/>
                <a:gd name="T50" fmla="*/ 1379 w 1426"/>
                <a:gd name="T51" fmla="*/ 455 h 1426"/>
                <a:gd name="T52" fmla="*/ 1420 w 1426"/>
                <a:gd name="T53" fmla="*/ 624 h 1426"/>
                <a:gd name="T54" fmla="*/ 1420 w 1426"/>
                <a:gd name="T55" fmla="*/ 801 h 1426"/>
                <a:gd name="T56" fmla="*/ 1379 w 1426"/>
                <a:gd name="T57" fmla="*/ 970 h 1426"/>
                <a:gd name="T58" fmla="*/ 1297 w 1426"/>
                <a:gd name="T59" fmla="*/ 1119 h 1426"/>
                <a:gd name="T60" fmla="*/ 1186 w 1426"/>
                <a:gd name="T61" fmla="*/ 1245 h 1426"/>
                <a:gd name="T62" fmla="*/ 1048 w 1426"/>
                <a:gd name="T63" fmla="*/ 1342 h 1426"/>
                <a:gd name="T64" fmla="*/ 889 w 1426"/>
                <a:gd name="T65" fmla="*/ 1404 h 1426"/>
                <a:gd name="T66" fmla="*/ 712 w 1426"/>
                <a:gd name="T67" fmla="*/ 1426 h 1426"/>
                <a:gd name="T68" fmla="*/ 537 w 1426"/>
                <a:gd name="T69" fmla="*/ 1404 h 1426"/>
                <a:gd name="T70" fmla="*/ 378 w 1426"/>
                <a:gd name="T71" fmla="*/ 1342 h 1426"/>
                <a:gd name="T72" fmla="*/ 238 w 1426"/>
                <a:gd name="T73" fmla="*/ 1245 h 1426"/>
                <a:gd name="T74" fmla="*/ 127 w 1426"/>
                <a:gd name="T75" fmla="*/ 1119 h 1426"/>
                <a:gd name="T76" fmla="*/ 47 w 1426"/>
                <a:gd name="T77" fmla="*/ 970 h 1426"/>
                <a:gd name="T78" fmla="*/ 6 w 1426"/>
                <a:gd name="T79" fmla="*/ 801 h 1426"/>
                <a:gd name="T80" fmla="*/ 6 w 1426"/>
                <a:gd name="T81" fmla="*/ 624 h 1426"/>
                <a:gd name="T82" fmla="*/ 47 w 1426"/>
                <a:gd name="T83" fmla="*/ 455 h 1426"/>
                <a:gd name="T84" fmla="*/ 127 w 1426"/>
                <a:gd name="T85" fmla="*/ 306 h 1426"/>
                <a:gd name="T86" fmla="*/ 238 w 1426"/>
                <a:gd name="T87" fmla="*/ 181 h 1426"/>
                <a:gd name="T88" fmla="*/ 378 w 1426"/>
                <a:gd name="T89" fmla="*/ 83 h 1426"/>
                <a:gd name="T90" fmla="*/ 537 w 1426"/>
                <a:gd name="T91" fmla="*/ 22 h 1426"/>
                <a:gd name="T92" fmla="*/ 712 w 1426"/>
                <a:gd name="T93" fmla="*/ 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1426">
                  <a:moveTo>
                    <a:pt x="712" y="284"/>
                  </a:moveTo>
                  <a:lnTo>
                    <a:pt x="644" y="290"/>
                  </a:lnTo>
                  <a:lnTo>
                    <a:pt x="579" y="306"/>
                  </a:lnTo>
                  <a:lnTo>
                    <a:pt x="517" y="332"/>
                  </a:lnTo>
                  <a:lnTo>
                    <a:pt x="459" y="368"/>
                  </a:lnTo>
                  <a:lnTo>
                    <a:pt x="410" y="409"/>
                  </a:lnTo>
                  <a:lnTo>
                    <a:pt x="368" y="461"/>
                  </a:lnTo>
                  <a:lnTo>
                    <a:pt x="332" y="517"/>
                  </a:lnTo>
                  <a:lnTo>
                    <a:pt x="306" y="578"/>
                  </a:lnTo>
                  <a:lnTo>
                    <a:pt x="290" y="644"/>
                  </a:lnTo>
                  <a:lnTo>
                    <a:pt x="284" y="712"/>
                  </a:lnTo>
                  <a:lnTo>
                    <a:pt x="290" y="781"/>
                  </a:lnTo>
                  <a:lnTo>
                    <a:pt x="306" y="847"/>
                  </a:lnTo>
                  <a:lnTo>
                    <a:pt x="332" y="909"/>
                  </a:lnTo>
                  <a:lnTo>
                    <a:pt x="368" y="964"/>
                  </a:lnTo>
                  <a:lnTo>
                    <a:pt x="410" y="1014"/>
                  </a:lnTo>
                  <a:lnTo>
                    <a:pt x="459" y="1058"/>
                  </a:lnTo>
                  <a:lnTo>
                    <a:pt x="517" y="1091"/>
                  </a:lnTo>
                  <a:lnTo>
                    <a:pt x="579" y="1117"/>
                  </a:lnTo>
                  <a:lnTo>
                    <a:pt x="644" y="1135"/>
                  </a:lnTo>
                  <a:lnTo>
                    <a:pt x="712" y="1139"/>
                  </a:lnTo>
                  <a:lnTo>
                    <a:pt x="782" y="1135"/>
                  </a:lnTo>
                  <a:lnTo>
                    <a:pt x="847" y="1117"/>
                  </a:lnTo>
                  <a:lnTo>
                    <a:pt x="909" y="1091"/>
                  </a:lnTo>
                  <a:lnTo>
                    <a:pt x="965" y="1058"/>
                  </a:lnTo>
                  <a:lnTo>
                    <a:pt x="1014" y="1014"/>
                  </a:lnTo>
                  <a:lnTo>
                    <a:pt x="1058" y="964"/>
                  </a:lnTo>
                  <a:lnTo>
                    <a:pt x="1092" y="909"/>
                  </a:lnTo>
                  <a:lnTo>
                    <a:pt x="1118" y="847"/>
                  </a:lnTo>
                  <a:lnTo>
                    <a:pt x="1136" y="781"/>
                  </a:lnTo>
                  <a:lnTo>
                    <a:pt x="1140" y="712"/>
                  </a:lnTo>
                  <a:lnTo>
                    <a:pt x="1136" y="644"/>
                  </a:lnTo>
                  <a:lnTo>
                    <a:pt x="1118" y="578"/>
                  </a:lnTo>
                  <a:lnTo>
                    <a:pt x="1092" y="517"/>
                  </a:lnTo>
                  <a:lnTo>
                    <a:pt x="1058" y="461"/>
                  </a:lnTo>
                  <a:lnTo>
                    <a:pt x="1014" y="409"/>
                  </a:lnTo>
                  <a:lnTo>
                    <a:pt x="965" y="368"/>
                  </a:lnTo>
                  <a:lnTo>
                    <a:pt x="909" y="332"/>
                  </a:lnTo>
                  <a:lnTo>
                    <a:pt x="847" y="306"/>
                  </a:lnTo>
                  <a:lnTo>
                    <a:pt x="782" y="290"/>
                  </a:lnTo>
                  <a:lnTo>
                    <a:pt x="712" y="284"/>
                  </a:lnTo>
                  <a:close/>
                  <a:moveTo>
                    <a:pt x="712" y="0"/>
                  </a:moveTo>
                  <a:lnTo>
                    <a:pt x="802" y="6"/>
                  </a:lnTo>
                  <a:lnTo>
                    <a:pt x="889" y="22"/>
                  </a:lnTo>
                  <a:lnTo>
                    <a:pt x="971" y="48"/>
                  </a:lnTo>
                  <a:lnTo>
                    <a:pt x="1048" y="83"/>
                  </a:lnTo>
                  <a:lnTo>
                    <a:pt x="1120" y="127"/>
                  </a:lnTo>
                  <a:lnTo>
                    <a:pt x="1186" y="181"/>
                  </a:lnTo>
                  <a:lnTo>
                    <a:pt x="1245" y="240"/>
                  </a:lnTo>
                  <a:lnTo>
                    <a:pt x="1297" y="306"/>
                  </a:lnTo>
                  <a:lnTo>
                    <a:pt x="1343" y="378"/>
                  </a:lnTo>
                  <a:lnTo>
                    <a:pt x="1379" y="455"/>
                  </a:lnTo>
                  <a:lnTo>
                    <a:pt x="1404" y="537"/>
                  </a:lnTo>
                  <a:lnTo>
                    <a:pt x="1420" y="624"/>
                  </a:lnTo>
                  <a:lnTo>
                    <a:pt x="1426" y="712"/>
                  </a:lnTo>
                  <a:lnTo>
                    <a:pt x="1420" y="801"/>
                  </a:lnTo>
                  <a:lnTo>
                    <a:pt x="1404" y="887"/>
                  </a:lnTo>
                  <a:lnTo>
                    <a:pt x="1379" y="970"/>
                  </a:lnTo>
                  <a:lnTo>
                    <a:pt x="1343" y="1048"/>
                  </a:lnTo>
                  <a:lnTo>
                    <a:pt x="1297" y="1119"/>
                  </a:lnTo>
                  <a:lnTo>
                    <a:pt x="1245" y="1185"/>
                  </a:lnTo>
                  <a:lnTo>
                    <a:pt x="1186" y="1245"/>
                  </a:lnTo>
                  <a:lnTo>
                    <a:pt x="1120" y="1296"/>
                  </a:lnTo>
                  <a:lnTo>
                    <a:pt x="1048" y="1342"/>
                  </a:lnTo>
                  <a:lnTo>
                    <a:pt x="971" y="1378"/>
                  </a:lnTo>
                  <a:lnTo>
                    <a:pt x="889" y="1404"/>
                  </a:lnTo>
                  <a:lnTo>
                    <a:pt x="802" y="1420"/>
                  </a:lnTo>
                  <a:lnTo>
                    <a:pt x="712" y="1426"/>
                  </a:lnTo>
                  <a:lnTo>
                    <a:pt x="622" y="1420"/>
                  </a:lnTo>
                  <a:lnTo>
                    <a:pt x="537" y="1404"/>
                  </a:lnTo>
                  <a:lnTo>
                    <a:pt x="455" y="1378"/>
                  </a:lnTo>
                  <a:lnTo>
                    <a:pt x="378" y="1342"/>
                  </a:lnTo>
                  <a:lnTo>
                    <a:pt x="306" y="1296"/>
                  </a:lnTo>
                  <a:lnTo>
                    <a:pt x="238" y="1245"/>
                  </a:lnTo>
                  <a:lnTo>
                    <a:pt x="181" y="1185"/>
                  </a:lnTo>
                  <a:lnTo>
                    <a:pt x="127" y="1119"/>
                  </a:lnTo>
                  <a:lnTo>
                    <a:pt x="83" y="1048"/>
                  </a:lnTo>
                  <a:lnTo>
                    <a:pt x="47" y="970"/>
                  </a:lnTo>
                  <a:lnTo>
                    <a:pt x="22" y="887"/>
                  </a:lnTo>
                  <a:lnTo>
                    <a:pt x="6" y="801"/>
                  </a:lnTo>
                  <a:lnTo>
                    <a:pt x="0" y="712"/>
                  </a:lnTo>
                  <a:lnTo>
                    <a:pt x="6" y="624"/>
                  </a:lnTo>
                  <a:lnTo>
                    <a:pt x="22" y="537"/>
                  </a:lnTo>
                  <a:lnTo>
                    <a:pt x="47" y="455"/>
                  </a:lnTo>
                  <a:lnTo>
                    <a:pt x="83" y="378"/>
                  </a:lnTo>
                  <a:lnTo>
                    <a:pt x="127" y="306"/>
                  </a:lnTo>
                  <a:lnTo>
                    <a:pt x="181" y="240"/>
                  </a:lnTo>
                  <a:lnTo>
                    <a:pt x="238" y="181"/>
                  </a:lnTo>
                  <a:lnTo>
                    <a:pt x="306" y="127"/>
                  </a:lnTo>
                  <a:lnTo>
                    <a:pt x="378" y="83"/>
                  </a:lnTo>
                  <a:lnTo>
                    <a:pt x="455" y="48"/>
                  </a:lnTo>
                  <a:lnTo>
                    <a:pt x="537" y="22"/>
                  </a:lnTo>
                  <a:lnTo>
                    <a:pt x="622" y="6"/>
                  </a:lnTo>
                  <a:lnTo>
                    <a:pt x="7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xmlns="" id="{32A2860B-6B31-499E-8221-A2B7B9849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2251" y="3179763"/>
              <a:ext cx="1825625" cy="1128713"/>
            </a:xfrm>
            <a:custGeom>
              <a:avLst/>
              <a:gdLst>
                <a:gd name="T0" fmla="*/ 1051 w 2298"/>
                <a:gd name="T1" fmla="*/ 288 h 1424"/>
                <a:gd name="T2" fmla="*/ 863 w 2298"/>
                <a:gd name="T3" fmla="*/ 330 h 1424"/>
                <a:gd name="T4" fmla="*/ 690 w 2298"/>
                <a:gd name="T5" fmla="*/ 408 h 1424"/>
                <a:gd name="T6" fmla="*/ 537 w 2298"/>
                <a:gd name="T7" fmla="*/ 519 h 1424"/>
                <a:gd name="T8" fmla="*/ 408 w 2298"/>
                <a:gd name="T9" fmla="*/ 660 h 1424"/>
                <a:gd name="T10" fmla="*/ 310 w 2298"/>
                <a:gd name="T11" fmla="*/ 827 h 1424"/>
                <a:gd name="T12" fmla="*/ 485 w 2298"/>
                <a:gd name="T13" fmla="*/ 953 h 1424"/>
                <a:gd name="T14" fmla="*/ 678 w 2298"/>
                <a:gd name="T15" fmla="*/ 1044 h 1424"/>
                <a:gd name="T16" fmla="*/ 883 w 2298"/>
                <a:gd name="T17" fmla="*/ 1104 h 1424"/>
                <a:gd name="T18" fmla="*/ 1096 w 2298"/>
                <a:gd name="T19" fmla="*/ 1128 h 1424"/>
                <a:gd name="T20" fmla="*/ 1309 w 2298"/>
                <a:gd name="T21" fmla="*/ 1120 h 1424"/>
                <a:gd name="T22" fmla="*/ 1518 w 2298"/>
                <a:gd name="T23" fmla="*/ 1078 h 1424"/>
                <a:gd name="T24" fmla="*/ 1719 w 2298"/>
                <a:gd name="T25" fmla="*/ 1002 h 1424"/>
                <a:gd name="T26" fmla="*/ 1902 w 2298"/>
                <a:gd name="T27" fmla="*/ 895 h 1424"/>
                <a:gd name="T28" fmla="*/ 1942 w 2298"/>
                <a:gd name="T29" fmla="*/ 740 h 1424"/>
                <a:gd name="T30" fmla="*/ 1828 w 2298"/>
                <a:gd name="T31" fmla="*/ 587 h 1424"/>
                <a:gd name="T32" fmla="*/ 1687 w 2298"/>
                <a:gd name="T33" fmla="*/ 459 h 1424"/>
                <a:gd name="T34" fmla="*/ 1524 w 2298"/>
                <a:gd name="T35" fmla="*/ 364 h 1424"/>
                <a:gd name="T36" fmla="*/ 1343 w 2298"/>
                <a:gd name="T37" fmla="*/ 304 h 1424"/>
                <a:gd name="T38" fmla="*/ 1148 w 2298"/>
                <a:gd name="T39" fmla="*/ 285 h 1424"/>
                <a:gd name="T40" fmla="*/ 1257 w 2298"/>
                <a:gd name="T41" fmla="*/ 4 h 1424"/>
                <a:gd name="T42" fmla="*/ 1470 w 2298"/>
                <a:gd name="T43" fmla="*/ 44 h 1424"/>
                <a:gd name="T44" fmla="*/ 1667 w 2298"/>
                <a:gd name="T45" fmla="*/ 117 h 1424"/>
                <a:gd name="T46" fmla="*/ 1850 w 2298"/>
                <a:gd name="T47" fmla="*/ 225 h 1424"/>
                <a:gd name="T48" fmla="*/ 2010 w 2298"/>
                <a:gd name="T49" fmla="*/ 362 h 1424"/>
                <a:gd name="T50" fmla="*/ 2145 w 2298"/>
                <a:gd name="T51" fmla="*/ 527 h 1424"/>
                <a:gd name="T52" fmla="*/ 2250 w 2298"/>
                <a:gd name="T53" fmla="*/ 716 h 1424"/>
                <a:gd name="T54" fmla="*/ 2298 w 2298"/>
                <a:gd name="T55" fmla="*/ 849 h 1424"/>
                <a:gd name="T56" fmla="*/ 2290 w 2298"/>
                <a:gd name="T57" fmla="*/ 913 h 1424"/>
                <a:gd name="T58" fmla="*/ 2256 w 2298"/>
                <a:gd name="T59" fmla="*/ 967 h 1424"/>
                <a:gd name="T60" fmla="*/ 2069 w 2298"/>
                <a:gd name="T61" fmla="*/ 1128 h 1424"/>
                <a:gd name="T62" fmla="*/ 1860 w 2298"/>
                <a:gd name="T63" fmla="*/ 1255 h 1424"/>
                <a:gd name="T64" fmla="*/ 1635 w 2298"/>
                <a:gd name="T65" fmla="*/ 1348 h 1424"/>
                <a:gd name="T66" fmla="*/ 1397 w 2298"/>
                <a:gd name="T67" fmla="*/ 1404 h 1424"/>
                <a:gd name="T68" fmla="*/ 1148 w 2298"/>
                <a:gd name="T69" fmla="*/ 1424 h 1424"/>
                <a:gd name="T70" fmla="*/ 901 w 2298"/>
                <a:gd name="T71" fmla="*/ 1404 h 1424"/>
                <a:gd name="T72" fmla="*/ 663 w 2298"/>
                <a:gd name="T73" fmla="*/ 1348 h 1424"/>
                <a:gd name="T74" fmla="*/ 438 w 2298"/>
                <a:gd name="T75" fmla="*/ 1255 h 1424"/>
                <a:gd name="T76" fmla="*/ 229 w 2298"/>
                <a:gd name="T77" fmla="*/ 1128 h 1424"/>
                <a:gd name="T78" fmla="*/ 40 w 2298"/>
                <a:gd name="T79" fmla="*/ 967 h 1424"/>
                <a:gd name="T80" fmla="*/ 6 w 2298"/>
                <a:gd name="T81" fmla="*/ 913 h 1424"/>
                <a:gd name="T82" fmla="*/ 0 w 2298"/>
                <a:gd name="T83" fmla="*/ 849 h 1424"/>
                <a:gd name="T84" fmla="*/ 48 w 2298"/>
                <a:gd name="T85" fmla="*/ 716 h 1424"/>
                <a:gd name="T86" fmla="*/ 153 w 2298"/>
                <a:gd name="T87" fmla="*/ 527 h 1424"/>
                <a:gd name="T88" fmla="*/ 288 w 2298"/>
                <a:gd name="T89" fmla="*/ 362 h 1424"/>
                <a:gd name="T90" fmla="*/ 448 w 2298"/>
                <a:gd name="T91" fmla="*/ 225 h 1424"/>
                <a:gd name="T92" fmla="*/ 629 w 2298"/>
                <a:gd name="T93" fmla="*/ 117 h 1424"/>
                <a:gd name="T94" fmla="*/ 828 w 2298"/>
                <a:gd name="T95" fmla="*/ 44 h 1424"/>
                <a:gd name="T96" fmla="*/ 1039 w 2298"/>
                <a:gd name="T97" fmla="*/ 4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98" h="1424">
                  <a:moveTo>
                    <a:pt x="1148" y="285"/>
                  </a:moveTo>
                  <a:lnTo>
                    <a:pt x="1051" y="288"/>
                  </a:lnTo>
                  <a:lnTo>
                    <a:pt x="955" y="304"/>
                  </a:lnTo>
                  <a:lnTo>
                    <a:pt x="863" y="330"/>
                  </a:lnTo>
                  <a:lnTo>
                    <a:pt x="774" y="364"/>
                  </a:lnTo>
                  <a:lnTo>
                    <a:pt x="690" y="408"/>
                  </a:lnTo>
                  <a:lnTo>
                    <a:pt x="611" y="459"/>
                  </a:lnTo>
                  <a:lnTo>
                    <a:pt x="537" y="519"/>
                  </a:lnTo>
                  <a:lnTo>
                    <a:pt x="470" y="587"/>
                  </a:lnTo>
                  <a:lnTo>
                    <a:pt x="408" y="660"/>
                  </a:lnTo>
                  <a:lnTo>
                    <a:pt x="354" y="740"/>
                  </a:lnTo>
                  <a:lnTo>
                    <a:pt x="310" y="827"/>
                  </a:lnTo>
                  <a:lnTo>
                    <a:pt x="396" y="895"/>
                  </a:lnTo>
                  <a:lnTo>
                    <a:pt x="485" y="953"/>
                  </a:lnTo>
                  <a:lnTo>
                    <a:pt x="579" y="1002"/>
                  </a:lnTo>
                  <a:lnTo>
                    <a:pt x="678" y="1044"/>
                  </a:lnTo>
                  <a:lnTo>
                    <a:pt x="780" y="1078"/>
                  </a:lnTo>
                  <a:lnTo>
                    <a:pt x="883" y="1104"/>
                  </a:lnTo>
                  <a:lnTo>
                    <a:pt x="989" y="1120"/>
                  </a:lnTo>
                  <a:lnTo>
                    <a:pt x="1096" y="1128"/>
                  </a:lnTo>
                  <a:lnTo>
                    <a:pt x="1202" y="1128"/>
                  </a:lnTo>
                  <a:lnTo>
                    <a:pt x="1309" y="1120"/>
                  </a:lnTo>
                  <a:lnTo>
                    <a:pt x="1415" y="1104"/>
                  </a:lnTo>
                  <a:lnTo>
                    <a:pt x="1518" y="1078"/>
                  </a:lnTo>
                  <a:lnTo>
                    <a:pt x="1620" y="1044"/>
                  </a:lnTo>
                  <a:lnTo>
                    <a:pt x="1719" y="1002"/>
                  </a:lnTo>
                  <a:lnTo>
                    <a:pt x="1813" y="953"/>
                  </a:lnTo>
                  <a:lnTo>
                    <a:pt x="1902" y="895"/>
                  </a:lnTo>
                  <a:lnTo>
                    <a:pt x="1988" y="827"/>
                  </a:lnTo>
                  <a:lnTo>
                    <a:pt x="1942" y="740"/>
                  </a:lnTo>
                  <a:lnTo>
                    <a:pt x="1890" y="660"/>
                  </a:lnTo>
                  <a:lnTo>
                    <a:pt x="1828" y="587"/>
                  </a:lnTo>
                  <a:lnTo>
                    <a:pt x="1761" y="519"/>
                  </a:lnTo>
                  <a:lnTo>
                    <a:pt x="1687" y="459"/>
                  </a:lnTo>
                  <a:lnTo>
                    <a:pt x="1608" y="408"/>
                  </a:lnTo>
                  <a:lnTo>
                    <a:pt x="1524" y="364"/>
                  </a:lnTo>
                  <a:lnTo>
                    <a:pt x="1435" y="330"/>
                  </a:lnTo>
                  <a:lnTo>
                    <a:pt x="1343" y="304"/>
                  </a:lnTo>
                  <a:lnTo>
                    <a:pt x="1248" y="288"/>
                  </a:lnTo>
                  <a:lnTo>
                    <a:pt x="1148" y="285"/>
                  </a:lnTo>
                  <a:close/>
                  <a:moveTo>
                    <a:pt x="1148" y="0"/>
                  </a:moveTo>
                  <a:lnTo>
                    <a:pt x="1257" y="4"/>
                  </a:lnTo>
                  <a:lnTo>
                    <a:pt x="1365" y="18"/>
                  </a:lnTo>
                  <a:lnTo>
                    <a:pt x="1470" y="44"/>
                  </a:lnTo>
                  <a:lnTo>
                    <a:pt x="1572" y="76"/>
                  </a:lnTo>
                  <a:lnTo>
                    <a:pt x="1667" y="117"/>
                  </a:lnTo>
                  <a:lnTo>
                    <a:pt x="1761" y="167"/>
                  </a:lnTo>
                  <a:lnTo>
                    <a:pt x="1850" y="225"/>
                  </a:lnTo>
                  <a:lnTo>
                    <a:pt x="1932" y="290"/>
                  </a:lnTo>
                  <a:lnTo>
                    <a:pt x="2010" y="362"/>
                  </a:lnTo>
                  <a:lnTo>
                    <a:pt x="2081" y="442"/>
                  </a:lnTo>
                  <a:lnTo>
                    <a:pt x="2145" y="527"/>
                  </a:lnTo>
                  <a:lnTo>
                    <a:pt x="2203" y="619"/>
                  </a:lnTo>
                  <a:lnTo>
                    <a:pt x="2250" y="716"/>
                  </a:lnTo>
                  <a:lnTo>
                    <a:pt x="2290" y="819"/>
                  </a:lnTo>
                  <a:lnTo>
                    <a:pt x="2298" y="849"/>
                  </a:lnTo>
                  <a:lnTo>
                    <a:pt x="2298" y="881"/>
                  </a:lnTo>
                  <a:lnTo>
                    <a:pt x="2290" y="913"/>
                  </a:lnTo>
                  <a:lnTo>
                    <a:pt x="2276" y="941"/>
                  </a:lnTo>
                  <a:lnTo>
                    <a:pt x="2256" y="967"/>
                  </a:lnTo>
                  <a:lnTo>
                    <a:pt x="2165" y="1050"/>
                  </a:lnTo>
                  <a:lnTo>
                    <a:pt x="2069" y="1128"/>
                  </a:lnTo>
                  <a:lnTo>
                    <a:pt x="1966" y="1195"/>
                  </a:lnTo>
                  <a:lnTo>
                    <a:pt x="1860" y="1255"/>
                  </a:lnTo>
                  <a:lnTo>
                    <a:pt x="1749" y="1307"/>
                  </a:lnTo>
                  <a:lnTo>
                    <a:pt x="1635" y="1348"/>
                  </a:lnTo>
                  <a:lnTo>
                    <a:pt x="1516" y="1380"/>
                  </a:lnTo>
                  <a:lnTo>
                    <a:pt x="1397" y="1404"/>
                  </a:lnTo>
                  <a:lnTo>
                    <a:pt x="1273" y="1420"/>
                  </a:lnTo>
                  <a:lnTo>
                    <a:pt x="1148" y="1424"/>
                  </a:lnTo>
                  <a:lnTo>
                    <a:pt x="1025" y="1420"/>
                  </a:lnTo>
                  <a:lnTo>
                    <a:pt x="901" y="1404"/>
                  </a:lnTo>
                  <a:lnTo>
                    <a:pt x="780" y="1380"/>
                  </a:lnTo>
                  <a:lnTo>
                    <a:pt x="663" y="1348"/>
                  </a:lnTo>
                  <a:lnTo>
                    <a:pt x="549" y="1307"/>
                  </a:lnTo>
                  <a:lnTo>
                    <a:pt x="438" y="1255"/>
                  </a:lnTo>
                  <a:lnTo>
                    <a:pt x="332" y="1195"/>
                  </a:lnTo>
                  <a:lnTo>
                    <a:pt x="229" y="1128"/>
                  </a:lnTo>
                  <a:lnTo>
                    <a:pt x="131" y="1050"/>
                  </a:lnTo>
                  <a:lnTo>
                    <a:pt x="40" y="967"/>
                  </a:lnTo>
                  <a:lnTo>
                    <a:pt x="20" y="941"/>
                  </a:lnTo>
                  <a:lnTo>
                    <a:pt x="6" y="913"/>
                  </a:lnTo>
                  <a:lnTo>
                    <a:pt x="0" y="881"/>
                  </a:lnTo>
                  <a:lnTo>
                    <a:pt x="0" y="849"/>
                  </a:lnTo>
                  <a:lnTo>
                    <a:pt x="6" y="819"/>
                  </a:lnTo>
                  <a:lnTo>
                    <a:pt x="48" y="716"/>
                  </a:lnTo>
                  <a:lnTo>
                    <a:pt x="95" y="619"/>
                  </a:lnTo>
                  <a:lnTo>
                    <a:pt x="153" y="527"/>
                  </a:lnTo>
                  <a:lnTo>
                    <a:pt x="217" y="442"/>
                  </a:lnTo>
                  <a:lnTo>
                    <a:pt x="288" y="362"/>
                  </a:lnTo>
                  <a:lnTo>
                    <a:pt x="364" y="290"/>
                  </a:lnTo>
                  <a:lnTo>
                    <a:pt x="448" y="225"/>
                  </a:lnTo>
                  <a:lnTo>
                    <a:pt x="535" y="167"/>
                  </a:lnTo>
                  <a:lnTo>
                    <a:pt x="629" y="117"/>
                  </a:lnTo>
                  <a:lnTo>
                    <a:pt x="726" y="76"/>
                  </a:lnTo>
                  <a:lnTo>
                    <a:pt x="828" y="44"/>
                  </a:lnTo>
                  <a:lnTo>
                    <a:pt x="933" y="18"/>
                  </a:lnTo>
                  <a:lnTo>
                    <a:pt x="1039" y="4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7B934FEE-AAEE-478B-A26F-370DB24DBE0C}"/>
              </a:ext>
            </a:extLst>
          </p:cNvPr>
          <p:cNvGrpSpPr/>
          <p:nvPr/>
        </p:nvGrpSpPr>
        <p:grpSpPr>
          <a:xfrm>
            <a:off x="5407419" y="4818069"/>
            <a:ext cx="325518" cy="339716"/>
            <a:chOff x="6205538" y="769938"/>
            <a:chExt cx="4986338" cy="5203826"/>
          </a:xfrm>
          <a:solidFill>
            <a:schemeClr val="bg1"/>
          </a:solidFill>
        </p:grpSpPr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xmlns="" id="{53AA15A1-86F4-4B1A-B0CA-EC63230DC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8163" y="769938"/>
              <a:ext cx="1082675" cy="1084263"/>
            </a:xfrm>
            <a:custGeom>
              <a:avLst/>
              <a:gdLst>
                <a:gd name="T0" fmla="*/ 616 w 1366"/>
                <a:gd name="T1" fmla="*/ 279 h 1365"/>
                <a:gd name="T2" fmla="*/ 495 w 1366"/>
                <a:gd name="T3" fmla="*/ 319 h 1365"/>
                <a:gd name="T4" fmla="*/ 393 w 1366"/>
                <a:gd name="T5" fmla="*/ 395 h 1365"/>
                <a:gd name="T6" fmla="*/ 319 w 1366"/>
                <a:gd name="T7" fmla="*/ 494 h 1365"/>
                <a:gd name="T8" fmla="*/ 277 w 1366"/>
                <a:gd name="T9" fmla="*/ 618 h 1365"/>
                <a:gd name="T10" fmla="*/ 277 w 1366"/>
                <a:gd name="T11" fmla="*/ 749 h 1365"/>
                <a:gd name="T12" fmla="*/ 319 w 1366"/>
                <a:gd name="T13" fmla="*/ 871 h 1365"/>
                <a:gd name="T14" fmla="*/ 393 w 1366"/>
                <a:gd name="T15" fmla="*/ 973 h 1365"/>
                <a:gd name="T16" fmla="*/ 495 w 1366"/>
                <a:gd name="T17" fmla="*/ 1046 h 1365"/>
                <a:gd name="T18" fmla="*/ 616 w 1366"/>
                <a:gd name="T19" fmla="*/ 1088 h 1365"/>
                <a:gd name="T20" fmla="*/ 748 w 1366"/>
                <a:gd name="T21" fmla="*/ 1088 h 1365"/>
                <a:gd name="T22" fmla="*/ 869 w 1366"/>
                <a:gd name="T23" fmla="*/ 1046 h 1365"/>
                <a:gd name="T24" fmla="*/ 971 w 1366"/>
                <a:gd name="T25" fmla="*/ 973 h 1365"/>
                <a:gd name="T26" fmla="*/ 1047 w 1366"/>
                <a:gd name="T27" fmla="*/ 871 h 1365"/>
                <a:gd name="T28" fmla="*/ 1087 w 1366"/>
                <a:gd name="T29" fmla="*/ 749 h 1365"/>
                <a:gd name="T30" fmla="*/ 1087 w 1366"/>
                <a:gd name="T31" fmla="*/ 618 h 1365"/>
                <a:gd name="T32" fmla="*/ 1047 w 1366"/>
                <a:gd name="T33" fmla="*/ 494 h 1365"/>
                <a:gd name="T34" fmla="*/ 971 w 1366"/>
                <a:gd name="T35" fmla="*/ 395 h 1365"/>
                <a:gd name="T36" fmla="*/ 869 w 1366"/>
                <a:gd name="T37" fmla="*/ 319 h 1365"/>
                <a:gd name="T38" fmla="*/ 748 w 1366"/>
                <a:gd name="T39" fmla="*/ 279 h 1365"/>
                <a:gd name="T40" fmla="*/ 682 w 1366"/>
                <a:gd name="T41" fmla="*/ 0 h 1365"/>
                <a:gd name="T42" fmla="*/ 863 w 1366"/>
                <a:gd name="T43" fmla="*/ 24 h 1365"/>
                <a:gd name="T44" fmla="*/ 1027 w 1366"/>
                <a:gd name="T45" fmla="*/ 94 h 1365"/>
                <a:gd name="T46" fmla="*/ 1164 w 1366"/>
                <a:gd name="T47" fmla="*/ 201 h 1365"/>
                <a:gd name="T48" fmla="*/ 1272 w 1366"/>
                <a:gd name="T49" fmla="*/ 339 h 1365"/>
                <a:gd name="T50" fmla="*/ 1340 w 1366"/>
                <a:gd name="T51" fmla="*/ 502 h 1365"/>
                <a:gd name="T52" fmla="*/ 1366 w 1366"/>
                <a:gd name="T53" fmla="*/ 684 h 1365"/>
                <a:gd name="T54" fmla="*/ 1340 w 1366"/>
                <a:gd name="T55" fmla="*/ 865 h 1365"/>
                <a:gd name="T56" fmla="*/ 1272 w 1366"/>
                <a:gd name="T57" fmla="*/ 1029 h 1365"/>
                <a:gd name="T58" fmla="*/ 1164 w 1366"/>
                <a:gd name="T59" fmla="*/ 1166 h 1365"/>
                <a:gd name="T60" fmla="*/ 1027 w 1366"/>
                <a:gd name="T61" fmla="*/ 1274 h 1365"/>
                <a:gd name="T62" fmla="*/ 863 w 1366"/>
                <a:gd name="T63" fmla="*/ 1341 h 1365"/>
                <a:gd name="T64" fmla="*/ 682 w 1366"/>
                <a:gd name="T65" fmla="*/ 1365 h 1365"/>
                <a:gd name="T66" fmla="*/ 501 w 1366"/>
                <a:gd name="T67" fmla="*/ 1341 h 1365"/>
                <a:gd name="T68" fmla="*/ 337 w 1366"/>
                <a:gd name="T69" fmla="*/ 1274 h 1365"/>
                <a:gd name="T70" fmla="*/ 200 w 1366"/>
                <a:gd name="T71" fmla="*/ 1166 h 1365"/>
                <a:gd name="T72" fmla="*/ 92 w 1366"/>
                <a:gd name="T73" fmla="*/ 1029 h 1365"/>
                <a:gd name="T74" fmla="*/ 24 w 1366"/>
                <a:gd name="T75" fmla="*/ 865 h 1365"/>
                <a:gd name="T76" fmla="*/ 0 w 1366"/>
                <a:gd name="T77" fmla="*/ 684 h 1365"/>
                <a:gd name="T78" fmla="*/ 24 w 1366"/>
                <a:gd name="T79" fmla="*/ 502 h 1365"/>
                <a:gd name="T80" fmla="*/ 92 w 1366"/>
                <a:gd name="T81" fmla="*/ 339 h 1365"/>
                <a:gd name="T82" fmla="*/ 200 w 1366"/>
                <a:gd name="T83" fmla="*/ 201 h 1365"/>
                <a:gd name="T84" fmla="*/ 337 w 1366"/>
                <a:gd name="T85" fmla="*/ 94 h 1365"/>
                <a:gd name="T86" fmla="*/ 501 w 1366"/>
                <a:gd name="T87" fmla="*/ 24 h 1365"/>
                <a:gd name="T88" fmla="*/ 682 w 1366"/>
                <a:gd name="T89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6" h="1365">
                  <a:moveTo>
                    <a:pt x="682" y="273"/>
                  </a:moveTo>
                  <a:lnTo>
                    <a:pt x="616" y="279"/>
                  </a:lnTo>
                  <a:lnTo>
                    <a:pt x="552" y="295"/>
                  </a:lnTo>
                  <a:lnTo>
                    <a:pt x="495" y="319"/>
                  </a:lnTo>
                  <a:lnTo>
                    <a:pt x="441" y="353"/>
                  </a:lnTo>
                  <a:lnTo>
                    <a:pt x="393" y="395"/>
                  </a:lnTo>
                  <a:lnTo>
                    <a:pt x="351" y="441"/>
                  </a:lnTo>
                  <a:lnTo>
                    <a:pt x="319" y="494"/>
                  </a:lnTo>
                  <a:lnTo>
                    <a:pt x="293" y="554"/>
                  </a:lnTo>
                  <a:lnTo>
                    <a:pt x="277" y="618"/>
                  </a:lnTo>
                  <a:lnTo>
                    <a:pt x="273" y="684"/>
                  </a:lnTo>
                  <a:lnTo>
                    <a:pt x="277" y="749"/>
                  </a:lnTo>
                  <a:lnTo>
                    <a:pt x="293" y="813"/>
                  </a:lnTo>
                  <a:lnTo>
                    <a:pt x="319" y="871"/>
                  </a:lnTo>
                  <a:lnTo>
                    <a:pt x="351" y="925"/>
                  </a:lnTo>
                  <a:lnTo>
                    <a:pt x="393" y="973"/>
                  </a:lnTo>
                  <a:lnTo>
                    <a:pt x="441" y="1015"/>
                  </a:lnTo>
                  <a:lnTo>
                    <a:pt x="495" y="1046"/>
                  </a:lnTo>
                  <a:lnTo>
                    <a:pt x="552" y="1072"/>
                  </a:lnTo>
                  <a:lnTo>
                    <a:pt x="616" y="1088"/>
                  </a:lnTo>
                  <a:lnTo>
                    <a:pt x="682" y="1092"/>
                  </a:lnTo>
                  <a:lnTo>
                    <a:pt x="748" y="1088"/>
                  </a:lnTo>
                  <a:lnTo>
                    <a:pt x="812" y="1072"/>
                  </a:lnTo>
                  <a:lnTo>
                    <a:pt x="869" y="1046"/>
                  </a:lnTo>
                  <a:lnTo>
                    <a:pt x="923" y="1015"/>
                  </a:lnTo>
                  <a:lnTo>
                    <a:pt x="971" y="973"/>
                  </a:lnTo>
                  <a:lnTo>
                    <a:pt x="1013" y="925"/>
                  </a:lnTo>
                  <a:lnTo>
                    <a:pt x="1047" y="871"/>
                  </a:lnTo>
                  <a:lnTo>
                    <a:pt x="1071" y="813"/>
                  </a:lnTo>
                  <a:lnTo>
                    <a:pt x="1087" y="749"/>
                  </a:lnTo>
                  <a:lnTo>
                    <a:pt x="1093" y="684"/>
                  </a:lnTo>
                  <a:lnTo>
                    <a:pt x="1087" y="618"/>
                  </a:lnTo>
                  <a:lnTo>
                    <a:pt x="1071" y="554"/>
                  </a:lnTo>
                  <a:lnTo>
                    <a:pt x="1047" y="494"/>
                  </a:lnTo>
                  <a:lnTo>
                    <a:pt x="1013" y="441"/>
                  </a:lnTo>
                  <a:lnTo>
                    <a:pt x="971" y="395"/>
                  </a:lnTo>
                  <a:lnTo>
                    <a:pt x="923" y="353"/>
                  </a:lnTo>
                  <a:lnTo>
                    <a:pt x="869" y="319"/>
                  </a:lnTo>
                  <a:lnTo>
                    <a:pt x="812" y="295"/>
                  </a:lnTo>
                  <a:lnTo>
                    <a:pt x="748" y="279"/>
                  </a:lnTo>
                  <a:lnTo>
                    <a:pt x="682" y="273"/>
                  </a:lnTo>
                  <a:close/>
                  <a:moveTo>
                    <a:pt x="682" y="0"/>
                  </a:moveTo>
                  <a:lnTo>
                    <a:pt x="776" y="6"/>
                  </a:lnTo>
                  <a:lnTo>
                    <a:pt x="863" y="24"/>
                  </a:lnTo>
                  <a:lnTo>
                    <a:pt x="947" y="54"/>
                  </a:lnTo>
                  <a:lnTo>
                    <a:pt x="1027" y="94"/>
                  </a:lnTo>
                  <a:lnTo>
                    <a:pt x="1099" y="144"/>
                  </a:lnTo>
                  <a:lnTo>
                    <a:pt x="1164" y="201"/>
                  </a:lnTo>
                  <a:lnTo>
                    <a:pt x="1222" y="267"/>
                  </a:lnTo>
                  <a:lnTo>
                    <a:pt x="1272" y="339"/>
                  </a:lnTo>
                  <a:lnTo>
                    <a:pt x="1312" y="419"/>
                  </a:lnTo>
                  <a:lnTo>
                    <a:pt x="1340" y="502"/>
                  </a:lnTo>
                  <a:lnTo>
                    <a:pt x="1360" y="590"/>
                  </a:lnTo>
                  <a:lnTo>
                    <a:pt x="1366" y="684"/>
                  </a:lnTo>
                  <a:lnTo>
                    <a:pt x="1360" y="775"/>
                  </a:lnTo>
                  <a:lnTo>
                    <a:pt x="1340" y="865"/>
                  </a:lnTo>
                  <a:lnTo>
                    <a:pt x="1312" y="949"/>
                  </a:lnTo>
                  <a:lnTo>
                    <a:pt x="1272" y="1029"/>
                  </a:lnTo>
                  <a:lnTo>
                    <a:pt x="1222" y="1100"/>
                  </a:lnTo>
                  <a:lnTo>
                    <a:pt x="1164" y="1166"/>
                  </a:lnTo>
                  <a:lnTo>
                    <a:pt x="1099" y="1224"/>
                  </a:lnTo>
                  <a:lnTo>
                    <a:pt x="1027" y="1274"/>
                  </a:lnTo>
                  <a:lnTo>
                    <a:pt x="947" y="1312"/>
                  </a:lnTo>
                  <a:lnTo>
                    <a:pt x="863" y="1341"/>
                  </a:lnTo>
                  <a:lnTo>
                    <a:pt x="776" y="1359"/>
                  </a:lnTo>
                  <a:lnTo>
                    <a:pt x="682" y="1365"/>
                  </a:lnTo>
                  <a:lnTo>
                    <a:pt x="590" y="1359"/>
                  </a:lnTo>
                  <a:lnTo>
                    <a:pt x="501" y="1341"/>
                  </a:lnTo>
                  <a:lnTo>
                    <a:pt x="417" y="1312"/>
                  </a:lnTo>
                  <a:lnTo>
                    <a:pt x="337" y="1274"/>
                  </a:lnTo>
                  <a:lnTo>
                    <a:pt x="265" y="1224"/>
                  </a:lnTo>
                  <a:lnTo>
                    <a:pt x="200" y="1166"/>
                  </a:lnTo>
                  <a:lnTo>
                    <a:pt x="142" y="1100"/>
                  </a:lnTo>
                  <a:lnTo>
                    <a:pt x="92" y="1029"/>
                  </a:lnTo>
                  <a:lnTo>
                    <a:pt x="54" y="949"/>
                  </a:lnTo>
                  <a:lnTo>
                    <a:pt x="24" y="865"/>
                  </a:lnTo>
                  <a:lnTo>
                    <a:pt x="6" y="775"/>
                  </a:lnTo>
                  <a:lnTo>
                    <a:pt x="0" y="684"/>
                  </a:lnTo>
                  <a:lnTo>
                    <a:pt x="6" y="590"/>
                  </a:lnTo>
                  <a:lnTo>
                    <a:pt x="24" y="502"/>
                  </a:lnTo>
                  <a:lnTo>
                    <a:pt x="54" y="419"/>
                  </a:lnTo>
                  <a:lnTo>
                    <a:pt x="92" y="339"/>
                  </a:lnTo>
                  <a:lnTo>
                    <a:pt x="142" y="267"/>
                  </a:lnTo>
                  <a:lnTo>
                    <a:pt x="200" y="201"/>
                  </a:lnTo>
                  <a:lnTo>
                    <a:pt x="265" y="144"/>
                  </a:lnTo>
                  <a:lnTo>
                    <a:pt x="337" y="94"/>
                  </a:lnTo>
                  <a:lnTo>
                    <a:pt x="417" y="54"/>
                  </a:lnTo>
                  <a:lnTo>
                    <a:pt x="501" y="24"/>
                  </a:lnTo>
                  <a:lnTo>
                    <a:pt x="590" y="6"/>
                  </a:lnTo>
                  <a:lnTo>
                    <a:pt x="6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xmlns="" id="{653082BD-C36C-44BE-A80A-0B1A6B6FF9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23188" y="1636713"/>
              <a:ext cx="1951038" cy="1085850"/>
            </a:xfrm>
            <a:custGeom>
              <a:avLst/>
              <a:gdLst>
                <a:gd name="T0" fmla="*/ 1120 w 2460"/>
                <a:gd name="T1" fmla="*/ 279 h 1368"/>
                <a:gd name="T2" fmla="*/ 913 w 2460"/>
                <a:gd name="T3" fmla="*/ 327 h 1368"/>
                <a:gd name="T4" fmla="*/ 726 w 2460"/>
                <a:gd name="T5" fmla="*/ 419 h 1368"/>
                <a:gd name="T6" fmla="*/ 564 w 2460"/>
                <a:gd name="T7" fmla="*/ 545 h 1368"/>
                <a:gd name="T8" fmla="*/ 433 w 2460"/>
                <a:gd name="T9" fmla="*/ 704 h 1368"/>
                <a:gd name="T10" fmla="*/ 337 w 2460"/>
                <a:gd name="T11" fmla="*/ 889 h 1368"/>
                <a:gd name="T12" fmla="*/ 283 w 2460"/>
                <a:gd name="T13" fmla="*/ 1093 h 1368"/>
                <a:gd name="T14" fmla="*/ 2155 w 2460"/>
                <a:gd name="T15" fmla="*/ 989 h 1368"/>
                <a:gd name="T16" fmla="*/ 2081 w 2460"/>
                <a:gd name="T17" fmla="*/ 794 h 1368"/>
                <a:gd name="T18" fmla="*/ 1967 w 2460"/>
                <a:gd name="T19" fmla="*/ 620 h 1368"/>
                <a:gd name="T20" fmla="*/ 1820 w 2460"/>
                <a:gd name="T21" fmla="*/ 477 h 1368"/>
                <a:gd name="T22" fmla="*/ 1643 w 2460"/>
                <a:gd name="T23" fmla="*/ 369 h 1368"/>
                <a:gd name="T24" fmla="*/ 1445 w 2460"/>
                <a:gd name="T25" fmla="*/ 299 h 1368"/>
                <a:gd name="T26" fmla="*/ 1230 w 2460"/>
                <a:gd name="T27" fmla="*/ 273 h 1368"/>
                <a:gd name="T28" fmla="*/ 1356 w 2460"/>
                <a:gd name="T29" fmla="*/ 8 h 1368"/>
                <a:gd name="T30" fmla="*/ 1595 w 2460"/>
                <a:gd name="T31" fmla="*/ 56 h 1368"/>
                <a:gd name="T32" fmla="*/ 1816 w 2460"/>
                <a:gd name="T33" fmla="*/ 150 h 1368"/>
                <a:gd name="T34" fmla="*/ 2011 w 2460"/>
                <a:gd name="T35" fmla="*/ 281 h 1368"/>
                <a:gd name="T36" fmla="*/ 2179 w 2460"/>
                <a:gd name="T37" fmla="*/ 449 h 1368"/>
                <a:gd name="T38" fmla="*/ 2310 w 2460"/>
                <a:gd name="T39" fmla="*/ 644 h 1368"/>
                <a:gd name="T40" fmla="*/ 2404 w 2460"/>
                <a:gd name="T41" fmla="*/ 865 h 1368"/>
                <a:gd name="T42" fmla="*/ 2454 w 2460"/>
                <a:gd name="T43" fmla="*/ 1105 h 1368"/>
                <a:gd name="T44" fmla="*/ 2454 w 2460"/>
                <a:gd name="T45" fmla="*/ 1266 h 1368"/>
                <a:gd name="T46" fmla="*/ 2420 w 2460"/>
                <a:gd name="T47" fmla="*/ 1326 h 1368"/>
                <a:gd name="T48" fmla="*/ 2358 w 2460"/>
                <a:gd name="T49" fmla="*/ 1362 h 1368"/>
                <a:gd name="T50" fmla="*/ 138 w 2460"/>
                <a:gd name="T51" fmla="*/ 1368 h 1368"/>
                <a:gd name="T52" fmla="*/ 68 w 2460"/>
                <a:gd name="T53" fmla="*/ 1348 h 1368"/>
                <a:gd name="T54" fmla="*/ 20 w 2460"/>
                <a:gd name="T55" fmla="*/ 1300 h 1368"/>
                <a:gd name="T56" fmla="*/ 0 w 2460"/>
                <a:gd name="T57" fmla="*/ 1230 h 1368"/>
                <a:gd name="T58" fmla="*/ 26 w 2460"/>
                <a:gd name="T59" fmla="*/ 983 h 1368"/>
                <a:gd name="T60" fmla="*/ 98 w 2460"/>
                <a:gd name="T61" fmla="*/ 752 h 1368"/>
                <a:gd name="T62" fmla="*/ 212 w 2460"/>
                <a:gd name="T63" fmla="*/ 543 h 1368"/>
                <a:gd name="T64" fmla="*/ 361 w 2460"/>
                <a:gd name="T65" fmla="*/ 361 h 1368"/>
                <a:gd name="T66" fmla="*/ 544 w 2460"/>
                <a:gd name="T67" fmla="*/ 212 h 1368"/>
                <a:gd name="T68" fmla="*/ 752 w 2460"/>
                <a:gd name="T69" fmla="*/ 98 h 1368"/>
                <a:gd name="T70" fmla="*/ 983 w 2460"/>
                <a:gd name="T71" fmla="*/ 26 h 1368"/>
                <a:gd name="T72" fmla="*/ 1230 w 2460"/>
                <a:gd name="T73" fmla="*/ 0 h 1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60" h="1368">
                  <a:moveTo>
                    <a:pt x="1230" y="273"/>
                  </a:moveTo>
                  <a:lnTo>
                    <a:pt x="1120" y="279"/>
                  </a:lnTo>
                  <a:lnTo>
                    <a:pt x="1015" y="299"/>
                  </a:lnTo>
                  <a:lnTo>
                    <a:pt x="913" y="327"/>
                  </a:lnTo>
                  <a:lnTo>
                    <a:pt x="817" y="369"/>
                  </a:lnTo>
                  <a:lnTo>
                    <a:pt x="726" y="419"/>
                  </a:lnTo>
                  <a:lnTo>
                    <a:pt x="642" y="477"/>
                  </a:lnTo>
                  <a:lnTo>
                    <a:pt x="564" y="545"/>
                  </a:lnTo>
                  <a:lnTo>
                    <a:pt x="495" y="620"/>
                  </a:lnTo>
                  <a:lnTo>
                    <a:pt x="433" y="704"/>
                  </a:lnTo>
                  <a:lnTo>
                    <a:pt x="381" y="794"/>
                  </a:lnTo>
                  <a:lnTo>
                    <a:pt x="337" y="889"/>
                  </a:lnTo>
                  <a:lnTo>
                    <a:pt x="305" y="989"/>
                  </a:lnTo>
                  <a:lnTo>
                    <a:pt x="283" y="1093"/>
                  </a:lnTo>
                  <a:lnTo>
                    <a:pt x="2177" y="1093"/>
                  </a:lnTo>
                  <a:lnTo>
                    <a:pt x="2155" y="989"/>
                  </a:lnTo>
                  <a:lnTo>
                    <a:pt x="2123" y="889"/>
                  </a:lnTo>
                  <a:lnTo>
                    <a:pt x="2081" y="794"/>
                  </a:lnTo>
                  <a:lnTo>
                    <a:pt x="2027" y="704"/>
                  </a:lnTo>
                  <a:lnTo>
                    <a:pt x="1967" y="620"/>
                  </a:lnTo>
                  <a:lnTo>
                    <a:pt x="1896" y="545"/>
                  </a:lnTo>
                  <a:lnTo>
                    <a:pt x="1820" y="477"/>
                  </a:lnTo>
                  <a:lnTo>
                    <a:pt x="1734" y="419"/>
                  </a:lnTo>
                  <a:lnTo>
                    <a:pt x="1643" y="369"/>
                  </a:lnTo>
                  <a:lnTo>
                    <a:pt x="1547" y="327"/>
                  </a:lnTo>
                  <a:lnTo>
                    <a:pt x="1445" y="299"/>
                  </a:lnTo>
                  <a:lnTo>
                    <a:pt x="1340" y="279"/>
                  </a:lnTo>
                  <a:lnTo>
                    <a:pt x="1230" y="273"/>
                  </a:lnTo>
                  <a:close/>
                  <a:moveTo>
                    <a:pt x="1230" y="0"/>
                  </a:moveTo>
                  <a:lnTo>
                    <a:pt x="1356" y="8"/>
                  </a:lnTo>
                  <a:lnTo>
                    <a:pt x="1477" y="26"/>
                  </a:lnTo>
                  <a:lnTo>
                    <a:pt x="1595" y="56"/>
                  </a:lnTo>
                  <a:lnTo>
                    <a:pt x="1708" y="98"/>
                  </a:lnTo>
                  <a:lnTo>
                    <a:pt x="1816" y="150"/>
                  </a:lnTo>
                  <a:lnTo>
                    <a:pt x="1918" y="212"/>
                  </a:lnTo>
                  <a:lnTo>
                    <a:pt x="2011" y="281"/>
                  </a:lnTo>
                  <a:lnTo>
                    <a:pt x="2099" y="361"/>
                  </a:lnTo>
                  <a:lnTo>
                    <a:pt x="2179" y="449"/>
                  </a:lnTo>
                  <a:lnTo>
                    <a:pt x="2248" y="543"/>
                  </a:lnTo>
                  <a:lnTo>
                    <a:pt x="2310" y="644"/>
                  </a:lnTo>
                  <a:lnTo>
                    <a:pt x="2362" y="752"/>
                  </a:lnTo>
                  <a:lnTo>
                    <a:pt x="2404" y="865"/>
                  </a:lnTo>
                  <a:lnTo>
                    <a:pt x="2434" y="983"/>
                  </a:lnTo>
                  <a:lnTo>
                    <a:pt x="2454" y="1105"/>
                  </a:lnTo>
                  <a:lnTo>
                    <a:pt x="2460" y="1230"/>
                  </a:lnTo>
                  <a:lnTo>
                    <a:pt x="2454" y="1266"/>
                  </a:lnTo>
                  <a:lnTo>
                    <a:pt x="2440" y="1300"/>
                  </a:lnTo>
                  <a:lnTo>
                    <a:pt x="2420" y="1326"/>
                  </a:lnTo>
                  <a:lnTo>
                    <a:pt x="2392" y="1348"/>
                  </a:lnTo>
                  <a:lnTo>
                    <a:pt x="2358" y="1362"/>
                  </a:lnTo>
                  <a:lnTo>
                    <a:pt x="2322" y="1368"/>
                  </a:lnTo>
                  <a:lnTo>
                    <a:pt x="138" y="1368"/>
                  </a:lnTo>
                  <a:lnTo>
                    <a:pt x="102" y="1362"/>
                  </a:lnTo>
                  <a:lnTo>
                    <a:pt x="68" y="1348"/>
                  </a:lnTo>
                  <a:lnTo>
                    <a:pt x="42" y="1326"/>
                  </a:lnTo>
                  <a:lnTo>
                    <a:pt x="20" y="1300"/>
                  </a:lnTo>
                  <a:lnTo>
                    <a:pt x="6" y="1266"/>
                  </a:lnTo>
                  <a:lnTo>
                    <a:pt x="0" y="1230"/>
                  </a:lnTo>
                  <a:lnTo>
                    <a:pt x="8" y="1105"/>
                  </a:lnTo>
                  <a:lnTo>
                    <a:pt x="26" y="983"/>
                  </a:lnTo>
                  <a:lnTo>
                    <a:pt x="56" y="865"/>
                  </a:lnTo>
                  <a:lnTo>
                    <a:pt x="98" y="752"/>
                  </a:lnTo>
                  <a:lnTo>
                    <a:pt x="150" y="644"/>
                  </a:lnTo>
                  <a:lnTo>
                    <a:pt x="212" y="543"/>
                  </a:lnTo>
                  <a:lnTo>
                    <a:pt x="281" y="449"/>
                  </a:lnTo>
                  <a:lnTo>
                    <a:pt x="361" y="361"/>
                  </a:lnTo>
                  <a:lnTo>
                    <a:pt x="449" y="281"/>
                  </a:lnTo>
                  <a:lnTo>
                    <a:pt x="544" y="212"/>
                  </a:lnTo>
                  <a:lnTo>
                    <a:pt x="644" y="150"/>
                  </a:lnTo>
                  <a:lnTo>
                    <a:pt x="752" y="98"/>
                  </a:lnTo>
                  <a:lnTo>
                    <a:pt x="865" y="56"/>
                  </a:lnTo>
                  <a:lnTo>
                    <a:pt x="983" y="26"/>
                  </a:lnTo>
                  <a:lnTo>
                    <a:pt x="1104" y="8"/>
                  </a:lnTo>
                  <a:lnTo>
                    <a:pt x="1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80" name="Freeform 190">
              <a:extLst>
                <a:ext uri="{FF2B5EF4-FFF2-40B4-BE49-F238E27FC236}">
                  <a16:creationId xmlns:a16="http://schemas.microsoft.com/office/drawing/2014/main" xmlns="" id="{8F32061C-6309-4920-84DC-68CBEF15DC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8925" y="4022726"/>
              <a:ext cx="1084263" cy="1084263"/>
            </a:xfrm>
            <a:custGeom>
              <a:avLst/>
              <a:gdLst>
                <a:gd name="T0" fmla="*/ 618 w 1365"/>
                <a:gd name="T1" fmla="*/ 277 h 1366"/>
                <a:gd name="T2" fmla="*/ 496 w 1365"/>
                <a:gd name="T3" fmla="*/ 319 h 1366"/>
                <a:gd name="T4" fmla="*/ 395 w 1365"/>
                <a:gd name="T5" fmla="*/ 393 h 1366"/>
                <a:gd name="T6" fmla="*/ 319 w 1365"/>
                <a:gd name="T7" fmla="*/ 495 h 1366"/>
                <a:gd name="T8" fmla="*/ 279 w 1365"/>
                <a:gd name="T9" fmla="*/ 616 h 1366"/>
                <a:gd name="T10" fmla="*/ 279 w 1365"/>
                <a:gd name="T11" fmla="*/ 750 h 1366"/>
                <a:gd name="T12" fmla="*/ 319 w 1365"/>
                <a:gd name="T13" fmla="*/ 871 h 1366"/>
                <a:gd name="T14" fmla="*/ 395 w 1365"/>
                <a:gd name="T15" fmla="*/ 973 h 1366"/>
                <a:gd name="T16" fmla="*/ 496 w 1365"/>
                <a:gd name="T17" fmla="*/ 1047 h 1366"/>
                <a:gd name="T18" fmla="*/ 618 w 1365"/>
                <a:gd name="T19" fmla="*/ 1087 h 1366"/>
                <a:gd name="T20" fmla="*/ 749 w 1365"/>
                <a:gd name="T21" fmla="*/ 1087 h 1366"/>
                <a:gd name="T22" fmla="*/ 871 w 1365"/>
                <a:gd name="T23" fmla="*/ 1047 h 1366"/>
                <a:gd name="T24" fmla="*/ 973 w 1365"/>
                <a:gd name="T25" fmla="*/ 973 h 1366"/>
                <a:gd name="T26" fmla="*/ 1046 w 1365"/>
                <a:gd name="T27" fmla="*/ 871 h 1366"/>
                <a:gd name="T28" fmla="*/ 1088 w 1365"/>
                <a:gd name="T29" fmla="*/ 750 h 1366"/>
                <a:gd name="T30" fmla="*/ 1088 w 1365"/>
                <a:gd name="T31" fmla="*/ 616 h 1366"/>
                <a:gd name="T32" fmla="*/ 1046 w 1365"/>
                <a:gd name="T33" fmla="*/ 495 h 1366"/>
                <a:gd name="T34" fmla="*/ 973 w 1365"/>
                <a:gd name="T35" fmla="*/ 393 h 1366"/>
                <a:gd name="T36" fmla="*/ 871 w 1365"/>
                <a:gd name="T37" fmla="*/ 319 h 1366"/>
                <a:gd name="T38" fmla="*/ 749 w 1365"/>
                <a:gd name="T39" fmla="*/ 277 h 1366"/>
                <a:gd name="T40" fmla="*/ 684 w 1365"/>
                <a:gd name="T41" fmla="*/ 0 h 1366"/>
                <a:gd name="T42" fmla="*/ 865 w 1365"/>
                <a:gd name="T43" fmla="*/ 24 h 1366"/>
                <a:gd name="T44" fmla="*/ 1028 w 1365"/>
                <a:gd name="T45" fmla="*/ 94 h 1366"/>
                <a:gd name="T46" fmla="*/ 1166 w 1365"/>
                <a:gd name="T47" fmla="*/ 200 h 1366"/>
                <a:gd name="T48" fmla="*/ 1274 w 1365"/>
                <a:gd name="T49" fmla="*/ 339 h 1366"/>
                <a:gd name="T50" fmla="*/ 1341 w 1365"/>
                <a:gd name="T51" fmla="*/ 501 h 1366"/>
                <a:gd name="T52" fmla="*/ 1365 w 1365"/>
                <a:gd name="T53" fmla="*/ 682 h 1366"/>
                <a:gd name="T54" fmla="*/ 1341 w 1365"/>
                <a:gd name="T55" fmla="*/ 863 h 1366"/>
                <a:gd name="T56" fmla="*/ 1274 w 1365"/>
                <a:gd name="T57" fmla="*/ 1027 h 1366"/>
                <a:gd name="T58" fmla="*/ 1166 w 1365"/>
                <a:gd name="T59" fmla="*/ 1164 h 1366"/>
                <a:gd name="T60" fmla="*/ 1028 w 1365"/>
                <a:gd name="T61" fmla="*/ 1272 h 1366"/>
                <a:gd name="T62" fmla="*/ 865 w 1365"/>
                <a:gd name="T63" fmla="*/ 1342 h 1366"/>
                <a:gd name="T64" fmla="*/ 684 w 1365"/>
                <a:gd name="T65" fmla="*/ 1366 h 1366"/>
                <a:gd name="T66" fmla="*/ 502 w 1365"/>
                <a:gd name="T67" fmla="*/ 1342 h 1366"/>
                <a:gd name="T68" fmla="*/ 339 w 1365"/>
                <a:gd name="T69" fmla="*/ 1272 h 1366"/>
                <a:gd name="T70" fmla="*/ 201 w 1365"/>
                <a:gd name="T71" fmla="*/ 1164 h 1366"/>
                <a:gd name="T72" fmla="*/ 94 w 1365"/>
                <a:gd name="T73" fmla="*/ 1027 h 1366"/>
                <a:gd name="T74" fmla="*/ 26 w 1365"/>
                <a:gd name="T75" fmla="*/ 863 h 1366"/>
                <a:gd name="T76" fmla="*/ 0 w 1365"/>
                <a:gd name="T77" fmla="*/ 682 h 1366"/>
                <a:gd name="T78" fmla="*/ 26 w 1365"/>
                <a:gd name="T79" fmla="*/ 501 h 1366"/>
                <a:gd name="T80" fmla="*/ 94 w 1365"/>
                <a:gd name="T81" fmla="*/ 339 h 1366"/>
                <a:gd name="T82" fmla="*/ 201 w 1365"/>
                <a:gd name="T83" fmla="*/ 200 h 1366"/>
                <a:gd name="T84" fmla="*/ 339 w 1365"/>
                <a:gd name="T85" fmla="*/ 94 h 1366"/>
                <a:gd name="T86" fmla="*/ 502 w 1365"/>
                <a:gd name="T87" fmla="*/ 24 h 1366"/>
                <a:gd name="T88" fmla="*/ 684 w 1365"/>
                <a:gd name="T8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5" h="1366">
                  <a:moveTo>
                    <a:pt x="684" y="273"/>
                  </a:moveTo>
                  <a:lnTo>
                    <a:pt x="618" y="277"/>
                  </a:lnTo>
                  <a:lnTo>
                    <a:pt x="554" y="293"/>
                  </a:lnTo>
                  <a:lnTo>
                    <a:pt x="496" y="319"/>
                  </a:lnTo>
                  <a:lnTo>
                    <a:pt x="443" y="351"/>
                  </a:lnTo>
                  <a:lnTo>
                    <a:pt x="395" y="393"/>
                  </a:lnTo>
                  <a:lnTo>
                    <a:pt x="353" y="441"/>
                  </a:lnTo>
                  <a:lnTo>
                    <a:pt x="319" y="495"/>
                  </a:lnTo>
                  <a:lnTo>
                    <a:pt x="295" y="552"/>
                  </a:lnTo>
                  <a:lnTo>
                    <a:pt x="279" y="616"/>
                  </a:lnTo>
                  <a:lnTo>
                    <a:pt x="273" y="682"/>
                  </a:lnTo>
                  <a:lnTo>
                    <a:pt x="279" y="750"/>
                  </a:lnTo>
                  <a:lnTo>
                    <a:pt x="295" y="812"/>
                  </a:lnTo>
                  <a:lnTo>
                    <a:pt x="319" y="871"/>
                  </a:lnTo>
                  <a:lnTo>
                    <a:pt x="353" y="925"/>
                  </a:lnTo>
                  <a:lnTo>
                    <a:pt x="395" y="973"/>
                  </a:lnTo>
                  <a:lnTo>
                    <a:pt x="443" y="1013"/>
                  </a:lnTo>
                  <a:lnTo>
                    <a:pt x="496" y="1047"/>
                  </a:lnTo>
                  <a:lnTo>
                    <a:pt x="554" y="1071"/>
                  </a:lnTo>
                  <a:lnTo>
                    <a:pt x="618" y="1087"/>
                  </a:lnTo>
                  <a:lnTo>
                    <a:pt x="684" y="1093"/>
                  </a:lnTo>
                  <a:lnTo>
                    <a:pt x="749" y="1087"/>
                  </a:lnTo>
                  <a:lnTo>
                    <a:pt x="813" y="1071"/>
                  </a:lnTo>
                  <a:lnTo>
                    <a:pt x="871" y="1047"/>
                  </a:lnTo>
                  <a:lnTo>
                    <a:pt x="925" y="1013"/>
                  </a:lnTo>
                  <a:lnTo>
                    <a:pt x="973" y="973"/>
                  </a:lnTo>
                  <a:lnTo>
                    <a:pt x="1015" y="925"/>
                  </a:lnTo>
                  <a:lnTo>
                    <a:pt x="1046" y="871"/>
                  </a:lnTo>
                  <a:lnTo>
                    <a:pt x="1072" y="812"/>
                  </a:lnTo>
                  <a:lnTo>
                    <a:pt x="1088" y="750"/>
                  </a:lnTo>
                  <a:lnTo>
                    <a:pt x="1092" y="682"/>
                  </a:lnTo>
                  <a:lnTo>
                    <a:pt x="1088" y="616"/>
                  </a:lnTo>
                  <a:lnTo>
                    <a:pt x="1072" y="552"/>
                  </a:lnTo>
                  <a:lnTo>
                    <a:pt x="1046" y="495"/>
                  </a:lnTo>
                  <a:lnTo>
                    <a:pt x="1015" y="441"/>
                  </a:lnTo>
                  <a:lnTo>
                    <a:pt x="973" y="393"/>
                  </a:lnTo>
                  <a:lnTo>
                    <a:pt x="925" y="351"/>
                  </a:lnTo>
                  <a:lnTo>
                    <a:pt x="871" y="319"/>
                  </a:lnTo>
                  <a:lnTo>
                    <a:pt x="813" y="293"/>
                  </a:lnTo>
                  <a:lnTo>
                    <a:pt x="749" y="277"/>
                  </a:lnTo>
                  <a:lnTo>
                    <a:pt x="684" y="273"/>
                  </a:lnTo>
                  <a:close/>
                  <a:moveTo>
                    <a:pt x="684" y="0"/>
                  </a:moveTo>
                  <a:lnTo>
                    <a:pt x="775" y="6"/>
                  </a:lnTo>
                  <a:lnTo>
                    <a:pt x="865" y="24"/>
                  </a:lnTo>
                  <a:lnTo>
                    <a:pt x="949" y="54"/>
                  </a:lnTo>
                  <a:lnTo>
                    <a:pt x="1028" y="94"/>
                  </a:lnTo>
                  <a:lnTo>
                    <a:pt x="1100" y="142"/>
                  </a:lnTo>
                  <a:lnTo>
                    <a:pt x="1166" y="200"/>
                  </a:lnTo>
                  <a:lnTo>
                    <a:pt x="1224" y="265"/>
                  </a:lnTo>
                  <a:lnTo>
                    <a:pt x="1274" y="339"/>
                  </a:lnTo>
                  <a:lnTo>
                    <a:pt x="1312" y="417"/>
                  </a:lnTo>
                  <a:lnTo>
                    <a:pt x="1341" y="501"/>
                  </a:lnTo>
                  <a:lnTo>
                    <a:pt x="1359" y="590"/>
                  </a:lnTo>
                  <a:lnTo>
                    <a:pt x="1365" y="682"/>
                  </a:lnTo>
                  <a:lnTo>
                    <a:pt x="1359" y="776"/>
                  </a:lnTo>
                  <a:lnTo>
                    <a:pt x="1341" y="863"/>
                  </a:lnTo>
                  <a:lnTo>
                    <a:pt x="1312" y="947"/>
                  </a:lnTo>
                  <a:lnTo>
                    <a:pt x="1274" y="1027"/>
                  </a:lnTo>
                  <a:lnTo>
                    <a:pt x="1224" y="1099"/>
                  </a:lnTo>
                  <a:lnTo>
                    <a:pt x="1166" y="1164"/>
                  </a:lnTo>
                  <a:lnTo>
                    <a:pt x="1100" y="1222"/>
                  </a:lnTo>
                  <a:lnTo>
                    <a:pt x="1028" y="1272"/>
                  </a:lnTo>
                  <a:lnTo>
                    <a:pt x="949" y="1312"/>
                  </a:lnTo>
                  <a:lnTo>
                    <a:pt x="865" y="1342"/>
                  </a:lnTo>
                  <a:lnTo>
                    <a:pt x="775" y="1360"/>
                  </a:lnTo>
                  <a:lnTo>
                    <a:pt x="684" y="1366"/>
                  </a:lnTo>
                  <a:lnTo>
                    <a:pt x="592" y="1360"/>
                  </a:lnTo>
                  <a:lnTo>
                    <a:pt x="502" y="1342"/>
                  </a:lnTo>
                  <a:lnTo>
                    <a:pt x="419" y="1312"/>
                  </a:lnTo>
                  <a:lnTo>
                    <a:pt x="339" y="1272"/>
                  </a:lnTo>
                  <a:lnTo>
                    <a:pt x="267" y="1222"/>
                  </a:lnTo>
                  <a:lnTo>
                    <a:pt x="201" y="1164"/>
                  </a:lnTo>
                  <a:lnTo>
                    <a:pt x="144" y="1099"/>
                  </a:lnTo>
                  <a:lnTo>
                    <a:pt x="94" y="1027"/>
                  </a:lnTo>
                  <a:lnTo>
                    <a:pt x="54" y="947"/>
                  </a:lnTo>
                  <a:lnTo>
                    <a:pt x="26" y="863"/>
                  </a:lnTo>
                  <a:lnTo>
                    <a:pt x="6" y="776"/>
                  </a:lnTo>
                  <a:lnTo>
                    <a:pt x="0" y="682"/>
                  </a:lnTo>
                  <a:lnTo>
                    <a:pt x="6" y="590"/>
                  </a:lnTo>
                  <a:lnTo>
                    <a:pt x="26" y="501"/>
                  </a:lnTo>
                  <a:lnTo>
                    <a:pt x="54" y="417"/>
                  </a:lnTo>
                  <a:lnTo>
                    <a:pt x="94" y="339"/>
                  </a:lnTo>
                  <a:lnTo>
                    <a:pt x="144" y="265"/>
                  </a:lnTo>
                  <a:lnTo>
                    <a:pt x="201" y="200"/>
                  </a:lnTo>
                  <a:lnTo>
                    <a:pt x="267" y="142"/>
                  </a:lnTo>
                  <a:lnTo>
                    <a:pt x="339" y="94"/>
                  </a:lnTo>
                  <a:lnTo>
                    <a:pt x="419" y="54"/>
                  </a:lnTo>
                  <a:lnTo>
                    <a:pt x="502" y="24"/>
                  </a:lnTo>
                  <a:lnTo>
                    <a:pt x="592" y="6"/>
                  </a:lnTo>
                  <a:lnTo>
                    <a:pt x="6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91">
              <a:extLst>
                <a:ext uri="{FF2B5EF4-FFF2-40B4-BE49-F238E27FC236}">
                  <a16:creationId xmlns:a16="http://schemas.microsoft.com/office/drawing/2014/main" xmlns="" id="{E83A2647-BADD-4307-8596-883658AC07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5538" y="4889501"/>
              <a:ext cx="1952625" cy="1084263"/>
            </a:xfrm>
            <a:custGeom>
              <a:avLst/>
              <a:gdLst>
                <a:gd name="T0" fmla="*/ 1120 w 2459"/>
                <a:gd name="T1" fmla="*/ 279 h 1365"/>
                <a:gd name="T2" fmla="*/ 913 w 2459"/>
                <a:gd name="T3" fmla="*/ 327 h 1365"/>
                <a:gd name="T4" fmla="*/ 725 w 2459"/>
                <a:gd name="T5" fmla="*/ 416 h 1365"/>
                <a:gd name="T6" fmla="*/ 564 w 2459"/>
                <a:gd name="T7" fmla="*/ 544 h 1365"/>
                <a:gd name="T8" fmla="*/ 432 w 2459"/>
                <a:gd name="T9" fmla="*/ 701 h 1365"/>
                <a:gd name="T10" fmla="*/ 337 w 2459"/>
                <a:gd name="T11" fmla="*/ 887 h 1365"/>
                <a:gd name="T12" fmla="*/ 283 w 2459"/>
                <a:gd name="T13" fmla="*/ 1092 h 1365"/>
                <a:gd name="T14" fmla="*/ 2154 w 2459"/>
                <a:gd name="T15" fmla="*/ 986 h 1365"/>
                <a:gd name="T16" fmla="*/ 2079 w 2459"/>
                <a:gd name="T17" fmla="*/ 791 h 1365"/>
                <a:gd name="T18" fmla="*/ 1965 w 2459"/>
                <a:gd name="T19" fmla="*/ 620 h 1365"/>
                <a:gd name="T20" fmla="*/ 1818 w 2459"/>
                <a:gd name="T21" fmla="*/ 476 h 1365"/>
                <a:gd name="T22" fmla="*/ 1642 w 2459"/>
                <a:gd name="T23" fmla="*/ 366 h 1365"/>
                <a:gd name="T24" fmla="*/ 1445 w 2459"/>
                <a:gd name="T25" fmla="*/ 297 h 1365"/>
                <a:gd name="T26" fmla="*/ 1230 w 2459"/>
                <a:gd name="T27" fmla="*/ 273 h 1365"/>
                <a:gd name="T28" fmla="*/ 1355 w 2459"/>
                <a:gd name="T29" fmla="*/ 6 h 1365"/>
                <a:gd name="T30" fmla="*/ 1594 w 2459"/>
                <a:gd name="T31" fmla="*/ 55 h 1365"/>
                <a:gd name="T32" fmla="*/ 1816 w 2459"/>
                <a:gd name="T33" fmla="*/ 147 h 1365"/>
                <a:gd name="T34" fmla="*/ 2011 w 2459"/>
                <a:gd name="T35" fmla="*/ 281 h 1365"/>
                <a:gd name="T36" fmla="*/ 2178 w 2459"/>
                <a:gd name="T37" fmla="*/ 446 h 1365"/>
                <a:gd name="T38" fmla="*/ 2310 w 2459"/>
                <a:gd name="T39" fmla="*/ 643 h 1365"/>
                <a:gd name="T40" fmla="*/ 2404 w 2459"/>
                <a:gd name="T41" fmla="*/ 863 h 1365"/>
                <a:gd name="T42" fmla="*/ 2451 w 2459"/>
                <a:gd name="T43" fmla="*/ 1102 h 1365"/>
                <a:gd name="T44" fmla="*/ 2453 w 2459"/>
                <a:gd name="T45" fmla="*/ 1265 h 1365"/>
                <a:gd name="T46" fmla="*/ 2418 w 2459"/>
                <a:gd name="T47" fmla="*/ 1325 h 1365"/>
                <a:gd name="T48" fmla="*/ 2358 w 2459"/>
                <a:gd name="T49" fmla="*/ 1361 h 1365"/>
                <a:gd name="T50" fmla="*/ 138 w 2459"/>
                <a:gd name="T51" fmla="*/ 1365 h 1365"/>
                <a:gd name="T52" fmla="*/ 68 w 2459"/>
                <a:gd name="T53" fmla="*/ 1347 h 1365"/>
                <a:gd name="T54" fmla="*/ 20 w 2459"/>
                <a:gd name="T55" fmla="*/ 1297 h 1365"/>
                <a:gd name="T56" fmla="*/ 0 w 2459"/>
                <a:gd name="T57" fmla="*/ 1228 h 1365"/>
                <a:gd name="T58" fmla="*/ 26 w 2459"/>
                <a:gd name="T59" fmla="*/ 980 h 1365"/>
                <a:gd name="T60" fmla="*/ 98 w 2459"/>
                <a:gd name="T61" fmla="*/ 751 h 1365"/>
                <a:gd name="T62" fmla="*/ 211 w 2459"/>
                <a:gd name="T63" fmla="*/ 542 h 1365"/>
                <a:gd name="T64" fmla="*/ 361 w 2459"/>
                <a:gd name="T65" fmla="*/ 360 h 1365"/>
                <a:gd name="T66" fmla="*/ 542 w 2459"/>
                <a:gd name="T67" fmla="*/ 209 h 1365"/>
                <a:gd name="T68" fmla="*/ 751 w 2459"/>
                <a:gd name="T69" fmla="*/ 95 h 1365"/>
                <a:gd name="T70" fmla="*/ 983 w 2459"/>
                <a:gd name="T71" fmla="*/ 24 h 1365"/>
                <a:gd name="T72" fmla="*/ 1230 w 2459"/>
                <a:gd name="T73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9" h="1365">
                  <a:moveTo>
                    <a:pt x="1230" y="273"/>
                  </a:moveTo>
                  <a:lnTo>
                    <a:pt x="1120" y="279"/>
                  </a:lnTo>
                  <a:lnTo>
                    <a:pt x="1014" y="297"/>
                  </a:lnTo>
                  <a:lnTo>
                    <a:pt x="913" y="327"/>
                  </a:lnTo>
                  <a:lnTo>
                    <a:pt x="817" y="366"/>
                  </a:lnTo>
                  <a:lnTo>
                    <a:pt x="725" y="416"/>
                  </a:lnTo>
                  <a:lnTo>
                    <a:pt x="642" y="476"/>
                  </a:lnTo>
                  <a:lnTo>
                    <a:pt x="564" y="544"/>
                  </a:lnTo>
                  <a:lnTo>
                    <a:pt x="494" y="620"/>
                  </a:lnTo>
                  <a:lnTo>
                    <a:pt x="432" y="701"/>
                  </a:lnTo>
                  <a:lnTo>
                    <a:pt x="379" y="791"/>
                  </a:lnTo>
                  <a:lnTo>
                    <a:pt x="337" y="887"/>
                  </a:lnTo>
                  <a:lnTo>
                    <a:pt x="305" y="986"/>
                  </a:lnTo>
                  <a:lnTo>
                    <a:pt x="283" y="1092"/>
                  </a:lnTo>
                  <a:lnTo>
                    <a:pt x="2176" y="1092"/>
                  </a:lnTo>
                  <a:lnTo>
                    <a:pt x="2154" y="986"/>
                  </a:lnTo>
                  <a:lnTo>
                    <a:pt x="2123" y="887"/>
                  </a:lnTo>
                  <a:lnTo>
                    <a:pt x="2079" y="791"/>
                  </a:lnTo>
                  <a:lnTo>
                    <a:pt x="2027" y="701"/>
                  </a:lnTo>
                  <a:lnTo>
                    <a:pt x="1965" y="620"/>
                  </a:lnTo>
                  <a:lnTo>
                    <a:pt x="1895" y="544"/>
                  </a:lnTo>
                  <a:lnTo>
                    <a:pt x="1818" y="476"/>
                  </a:lnTo>
                  <a:lnTo>
                    <a:pt x="1734" y="416"/>
                  </a:lnTo>
                  <a:lnTo>
                    <a:pt x="1642" y="366"/>
                  </a:lnTo>
                  <a:lnTo>
                    <a:pt x="1547" y="327"/>
                  </a:lnTo>
                  <a:lnTo>
                    <a:pt x="1445" y="297"/>
                  </a:lnTo>
                  <a:lnTo>
                    <a:pt x="1339" y="279"/>
                  </a:lnTo>
                  <a:lnTo>
                    <a:pt x="1230" y="273"/>
                  </a:lnTo>
                  <a:close/>
                  <a:moveTo>
                    <a:pt x="1230" y="0"/>
                  </a:moveTo>
                  <a:lnTo>
                    <a:pt x="1355" y="6"/>
                  </a:lnTo>
                  <a:lnTo>
                    <a:pt x="1477" y="24"/>
                  </a:lnTo>
                  <a:lnTo>
                    <a:pt x="1594" y="55"/>
                  </a:lnTo>
                  <a:lnTo>
                    <a:pt x="1708" y="95"/>
                  </a:lnTo>
                  <a:lnTo>
                    <a:pt x="1816" y="147"/>
                  </a:lnTo>
                  <a:lnTo>
                    <a:pt x="1915" y="209"/>
                  </a:lnTo>
                  <a:lnTo>
                    <a:pt x="2011" y="281"/>
                  </a:lnTo>
                  <a:lnTo>
                    <a:pt x="2099" y="360"/>
                  </a:lnTo>
                  <a:lnTo>
                    <a:pt x="2178" y="446"/>
                  </a:lnTo>
                  <a:lnTo>
                    <a:pt x="2248" y="542"/>
                  </a:lnTo>
                  <a:lnTo>
                    <a:pt x="2310" y="643"/>
                  </a:lnTo>
                  <a:lnTo>
                    <a:pt x="2362" y="751"/>
                  </a:lnTo>
                  <a:lnTo>
                    <a:pt x="2404" y="863"/>
                  </a:lnTo>
                  <a:lnTo>
                    <a:pt x="2433" y="980"/>
                  </a:lnTo>
                  <a:lnTo>
                    <a:pt x="2451" y="1102"/>
                  </a:lnTo>
                  <a:lnTo>
                    <a:pt x="2459" y="1228"/>
                  </a:lnTo>
                  <a:lnTo>
                    <a:pt x="2453" y="1265"/>
                  </a:lnTo>
                  <a:lnTo>
                    <a:pt x="2439" y="1297"/>
                  </a:lnTo>
                  <a:lnTo>
                    <a:pt x="2418" y="1325"/>
                  </a:lnTo>
                  <a:lnTo>
                    <a:pt x="2392" y="1347"/>
                  </a:lnTo>
                  <a:lnTo>
                    <a:pt x="2358" y="1361"/>
                  </a:lnTo>
                  <a:lnTo>
                    <a:pt x="2322" y="1365"/>
                  </a:lnTo>
                  <a:lnTo>
                    <a:pt x="138" y="1365"/>
                  </a:lnTo>
                  <a:lnTo>
                    <a:pt x="102" y="1361"/>
                  </a:lnTo>
                  <a:lnTo>
                    <a:pt x="68" y="1347"/>
                  </a:lnTo>
                  <a:lnTo>
                    <a:pt x="40" y="1325"/>
                  </a:lnTo>
                  <a:lnTo>
                    <a:pt x="20" y="1297"/>
                  </a:lnTo>
                  <a:lnTo>
                    <a:pt x="6" y="1265"/>
                  </a:lnTo>
                  <a:lnTo>
                    <a:pt x="0" y="1228"/>
                  </a:lnTo>
                  <a:lnTo>
                    <a:pt x="6" y="1102"/>
                  </a:lnTo>
                  <a:lnTo>
                    <a:pt x="26" y="980"/>
                  </a:lnTo>
                  <a:lnTo>
                    <a:pt x="56" y="863"/>
                  </a:lnTo>
                  <a:lnTo>
                    <a:pt x="98" y="751"/>
                  </a:lnTo>
                  <a:lnTo>
                    <a:pt x="149" y="643"/>
                  </a:lnTo>
                  <a:lnTo>
                    <a:pt x="211" y="542"/>
                  </a:lnTo>
                  <a:lnTo>
                    <a:pt x="281" y="446"/>
                  </a:lnTo>
                  <a:lnTo>
                    <a:pt x="361" y="360"/>
                  </a:lnTo>
                  <a:lnTo>
                    <a:pt x="448" y="281"/>
                  </a:lnTo>
                  <a:lnTo>
                    <a:pt x="542" y="209"/>
                  </a:lnTo>
                  <a:lnTo>
                    <a:pt x="644" y="147"/>
                  </a:lnTo>
                  <a:lnTo>
                    <a:pt x="751" y="95"/>
                  </a:lnTo>
                  <a:lnTo>
                    <a:pt x="865" y="55"/>
                  </a:lnTo>
                  <a:lnTo>
                    <a:pt x="983" y="24"/>
                  </a:lnTo>
                  <a:lnTo>
                    <a:pt x="1104" y="6"/>
                  </a:lnTo>
                  <a:lnTo>
                    <a:pt x="1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92">
              <a:extLst>
                <a:ext uri="{FF2B5EF4-FFF2-40B4-BE49-F238E27FC236}">
                  <a16:creationId xmlns:a16="http://schemas.microsoft.com/office/drawing/2014/main" xmlns="" id="{F9E8DB9C-F3AE-46C8-8BE1-480089238A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74225" y="4022726"/>
              <a:ext cx="1084263" cy="1084263"/>
            </a:xfrm>
            <a:custGeom>
              <a:avLst/>
              <a:gdLst>
                <a:gd name="T0" fmla="*/ 616 w 1365"/>
                <a:gd name="T1" fmla="*/ 277 h 1366"/>
                <a:gd name="T2" fmla="*/ 494 w 1365"/>
                <a:gd name="T3" fmla="*/ 319 h 1366"/>
                <a:gd name="T4" fmla="*/ 392 w 1365"/>
                <a:gd name="T5" fmla="*/ 393 h 1366"/>
                <a:gd name="T6" fmla="*/ 319 w 1365"/>
                <a:gd name="T7" fmla="*/ 495 h 1366"/>
                <a:gd name="T8" fmla="*/ 277 w 1365"/>
                <a:gd name="T9" fmla="*/ 616 h 1366"/>
                <a:gd name="T10" fmla="*/ 277 w 1365"/>
                <a:gd name="T11" fmla="*/ 750 h 1366"/>
                <a:gd name="T12" fmla="*/ 319 w 1365"/>
                <a:gd name="T13" fmla="*/ 871 h 1366"/>
                <a:gd name="T14" fmla="*/ 392 w 1365"/>
                <a:gd name="T15" fmla="*/ 973 h 1366"/>
                <a:gd name="T16" fmla="*/ 494 w 1365"/>
                <a:gd name="T17" fmla="*/ 1047 h 1366"/>
                <a:gd name="T18" fmla="*/ 616 w 1365"/>
                <a:gd name="T19" fmla="*/ 1087 h 1366"/>
                <a:gd name="T20" fmla="*/ 749 w 1365"/>
                <a:gd name="T21" fmla="*/ 1087 h 1366"/>
                <a:gd name="T22" fmla="*/ 871 w 1365"/>
                <a:gd name="T23" fmla="*/ 1047 h 1366"/>
                <a:gd name="T24" fmla="*/ 972 w 1365"/>
                <a:gd name="T25" fmla="*/ 973 h 1366"/>
                <a:gd name="T26" fmla="*/ 1046 w 1365"/>
                <a:gd name="T27" fmla="*/ 871 h 1366"/>
                <a:gd name="T28" fmla="*/ 1086 w 1365"/>
                <a:gd name="T29" fmla="*/ 750 h 1366"/>
                <a:gd name="T30" fmla="*/ 1086 w 1365"/>
                <a:gd name="T31" fmla="*/ 616 h 1366"/>
                <a:gd name="T32" fmla="*/ 1046 w 1365"/>
                <a:gd name="T33" fmla="*/ 495 h 1366"/>
                <a:gd name="T34" fmla="*/ 972 w 1365"/>
                <a:gd name="T35" fmla="*/ 393 h 1366"/>
                <a:gd name="T36" fmla="*/ 871 w 1365"/>
                <a:gd name="T37" fmla="*/ 319 h 1366"/>
                <a:gd name="T38" fmla="*/ 749 w 1365"/>
                <a:gd name="T39" fmla="*/ 277 h 1366"/>
                <a:gd name="T40" fmla="*/ 681 w 1365"/>
                <a:gd name="T41" fmla="*/ 0 h 1366"/>
                <a:gd name="T42" fmla="*/ 863 w 1365"/>
                <a:gd name="T43" fmla="*/ 24 h 1366"/>
                <a:gd name="T44" fmla="*/ 1026 w 1365"/>
                <a:gd name="T45" fmla="*/ 94 h 1366"/>
                <a:gd name="T46" fmla="*/ 1164 w 1365"/>
                <a:gd name="T47" fmla="*/ 200 h 1366"/>
                <a:gd name="T48" fmla="*/ 1271 w 1365"/>
                <a:gd name="T49" fmla="*/ 339 h 1366"/>
                <a:gd name="T50" fmla="*/ 1341 w 1365"/>
                <a:gd name="T51" fmla="*/ 501 h 1366"/>
                <a:gd name="T52" fmla="*/ 1365 w 1365"/>
                <a:gd name="T53" fmla="*/ 682 h 1366"/>
                <a:gd name="T54" fmla="*/ 1341 w 1365"/>
                <a:gd name="T55" fmla="*/ 863 h 1366"/>
                <a:gd name="T56" fmla="*/ 1271 w 1365"/>
                <a:gd name="T57" fmla="*/ 1027 h 1366"/>
                <a:gd name="T58" fmla="*/ 1164 w 1365"/>
                <a:gd name="T59" fmla="*/ 1164 h 1366"/>
                <a:gd name="T60" fmla="*/ 1026 w 1365"/>
                <a:gd name="T61" fmla="*/ 1272 h 1366"/>
                <a:gd name="T62" fmla="*/ 863 w 1365"/>
                <a:gd name="T63" fmla="*/ 1342 h 1366"/>
                <a:gd name="T64" fmla="*/ 681 w 1365"/>
                <a:gd name="T65" fmla="*/ 1366 h 1366"/>
                <a:gd name="T66" fmla="*/ 500 w 1365"/>
                <a:gd name="T67" fmla="*/ 1342 h 1366"/>
                <a:gd name="T68" fmla="*/ 339 w 1365"/>
                <a:gd name="T69" fmla="*/ 1272 h 1366"/>
                <a:gd name="T70" fmla="*/ 199 w 1365"/>
                <a:gd name="T71" fmla="*/ 1164 h 1366"/>
                <a:gd name="T72" fmla="*/ 93 w 1365"/>
                <a:gd name="T73" fmla="*/ 1027 h 1366"/>
                <a:gd name="T74" fmla="*/ 24 w 1365"/>
                <a:gd name="T75" fmla="*/ 863 h 1366"/>
                <a:gd name="T76" fmla="*/ 0 w 1365"/>
                <a:gd name="T77" fmla="*/ 682 h 1366"/>
                <a:gd name="T78" fmla="*/ 24 w 1365"/>
                <a:gd name="T79" fmla="*/ 501 h 1366"/>
                <a:gd name="T80" fmla="*/ 93 w 1365"/>
                <a:gd name="T81" fmla="*/ 339 h 1366"/>
                <a:gd name="T82" fmla="*/ 199 w 1365"/>
                <a:gd name="T83" fmla="*/ 200 h 1366"/>
                <a:gd name="T84" fmla="*/ 339 w 1365"/>
                <a:gd name="T85" fmla="*/ 94 h 1366"/>
                <a:gd name="T86" fmla="*/ 500 w 1365"/>
                <a:gd name="T87" fmla="*/ 24 h 1366"/>
                <a:gd name="T88" fmla="*/ 681 w 1365"/>
                <a:gd name="T8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5" h="1366">
                  <a:moveTo>
                    <a:pt x="681" y="273"/>
                  </a:moveTo>
                  <a:lnTo>
                    <a:pt x="616" y="277"/>
                  </a:lnTo>
                  <a:lnTo>
                    <a:pt x="552" y="293"/>
                  </a:lnTo>
                  <a:lnTo>
                    <a:pt x="494" y="319"/>
                  </a:lnTo>
                  <a:lnTo>
                    <a:pt x="440" y="351"/>
                  </a:lnTo>
                  <a:lnTo>
                    <a:pt x="392" y="393"/>
                  </a:lnTo>
                  <a:lnTo>
                    <a:pt x="352" y="441"/>
                  </a:lnTo>
                  <a:lnTo>
                    <a:pt x="319" y="495"/>
                  </a:lnTo>
                  <a:lnTo>
                    <a:pt x="293" y="552"/>
                  </a:lnTo>
                  <a:lnTo>
                    <a:pt x="277" y="616"/>
                  </a:lnTo>
                  <a:lnTo>
                    <a:pt x="273" y="682"/>
                  </a:lnTo>
                  <a:lnTo>
                    <a:pt x="277" y="750"/>
                  </a:lnTo>
                  <a:lnTo>
                    <a:pt x="293" y="812"/>
                  </a:lnTo>
                  <a:lnTo>
                    <a:pt x="319" y="871"/>
                  </a:lnTo>
                  <a:lnTo>
                    <a:pt x="352" y="925"/>
                  </a:lnTo>
                  <a:lnTo>
                    <a:pt x="392" y="973"/>
                  </a:lnTo>
                  <a:lnTo>
                    <a:pt x="440" y="1013"/>
                  </a:lnTo>
                  <a:lnTo>
                    <a:pt x="494" y="1047"/>
                  </a:lnTo>
                  <a:lnTo>
                    <a:pt x="552" y="1071"/>
                  </a:lnTo>
                  <a:lnTo>
                    <a:pt x="616" y="1087"/>
                  </a:lnTo>
                  <a:lnTo>
                    <a:pt x="681" y="1093"/>
                  </a:lnTo>
                  <a:lnTo>
                    <a:pt x="749" y="1087"/>
                  </a:lnTo>
                  <a:lnTo>
                    <a:pt x="811" y="1071"/>
                  </a:lnTo>
                  <a:lnTo>
                    <a:pt x="871" y="1047"/>
                  </a:lnTo>
                  <a:lnTo>
                    <a:pt x="924" y="1013"/>
                  </a:lnTo>
                  <a:lnTo>
                    <a:pt x="972" y="973"/>
                  </a:lnTo>
                  <a:lnTo>
                    <a:pt x="1012" y="925"/>
                  </a:lnTo>
                  <a:lnTo>
                    <a:pt x="1046" y="871"/>
                  </a:lnTo>
                  <a:lnTo>
                    <a:pt x="1070" y="812"/>
                  </a:lnTo>
                  <a:lnTo>
                    <a:pt x="1086" y="750"/>
                  </a:lnTo>
                  <a:lnTo>
                    <a:pt x="1092" y="682"/>
                  </a:lnTo>
                  <a:lnTo>
                    <a:pt x="1086" y="616"/>
                  </a:lnTo>
                  <a:lnTo>
                    <a:pt x="1070" y="552"/>
                  </a:lnTo>
                  <a:lnTo>
                    <a:pt x="1046" y="495"/>
                  </a:lnTo>
                  <a:lnTo>
                    <a:pt x="1012" y="441"/>
                  </a:lnTo>
                  <a:lnTo>
                    <a:pt x="972" y="393"/>
                  </a:lnTo>
                  <a:lnTo>
                    <a:pt x="924" y="351"/>
                  </a:lnTo>
                  <a:lnTo>
                    <a:pt x="871" y="319"/>
                  </a:lnTo>
                  <a:lnTo>
                    <a:pt x="811" y="293"/>
                  </a:lnTo>
                  <a:lnTo>
                    <a:pt x="749" y="277"/>
                  </a:lnTo>
                  <a:lnTo>
                    <a:pt x="681" y="273"/>
                  </a:lnTo>
                  <a:close/>
                  <a:moveTo>
                    <a:pt x="681" y="0"/>
                  </a:moveTo>
                  <a:lnTo>
                    <a:pt x="775" y="6"/>
                  </a:lnTo>
                  <a:lnTo>
                    <a:pt x="863" y="24"/>
                  </a:lnTo>
                  <a:lnTo>
                    <a:pt x="948" y="54"/>
                  </a:lnTo>
                  <a:lnTo>
                    <a:pt x="1026" y="94"/>
                  </a:lnTo>
                  <a:lnTo>
                    <a:pt x="1100" y="142"/>
                  </a:lnTo>
                  <a:lnTo>
                    <a:pt x="1164" y="200"/>
                  </a:lnTo>
                  <a:lnTo>
                    <a:pt x="1221" y="265"/>
                  </a:lnTo>
                  <a:lnTo>
                    <a:pt x="1271" y="339"/>
                  </a:lnTo>
                  <a:lnTo>
                    <a:pt x="1311" y="417"/>
                  </a:lnTo>
                  <a:lnTo>
                    <a:pt x="1341" y="501"/>
                  </a:lnTo>
                  <a:lnTo>
                    <a:pt x="1359" y="590"/>
                  </a:lnTo>
                  <a:lnTo>
                    <a:pt x="1365" y="682"/>
                  </a:lnTo>
                  <a:lnTo>
                    <a:pt x="1359" y="776"/>
                  </a:lnTo>
                  <a:lnTo>
                    <a:pt x="1341" y="863"/>
                  </a:lnTo>
                  <a:lnTo>
                    <a:pt x="1311" y="947"/>
                  </a:lnTo>
                  <a:lnTo>
                    <a:pt x="1271" y="1027"/>
                  </a:lnTo>
                  <a:lnTo>
                    <a:pt x="1221" y="1099"/>
                  </a:lnTo>
                  <a:lnTo>
                    <a:pt x="1164" y="1164"/>
                  </a:lnTo>
                  <a:lnTo>
                    <a:pt x="1100" y="1222"/>
                  </a:lnTo>
                  <a:lnTo>
                    <a:pt x="1026" y="1272"/>
                  </a:lnTo>
                  <a:lnTo>
                    <a:pt x="948" y="1312"/>
                  </a:lnTo>
                  <a:lnTo>
                    <a:pt x="863" y="1342"/>
                  </a:lnTo>
                  <a:lnTo>
                    <a:pt x="775" y="1360"/>
                  </a:lnTo>
                  <a:lnTo>
                    <a:pt x="681" y="1366"/>
                  </a:lnTo>
                  <a:lnTo>
                    <a:pt x="590" y="1360"/>
                  </a:lnTo>
                  <a:lnTo>
                    <a:pt x="500" y="1342"/>
                  </a:lnTo>
                  <a:lnTo>
                    <a:pt x="416" y="1312"/>
                  </a:lnTo>
                  <a:lnTo>
                    <a:pt x="339" y="1272"/>
                  </a:lnTo>
                  <a:lnTo>
                    <a:pt x="265" y="1222"/>
                  </a:lnTo>
                  <a:lnTo>
                    <a:pt x="199" y="1164"/>
                  </a:lnTo>
                  <a:lnTo>
                    <a:pt x="141" y="1099"/>
                  </a:lnTo>
                  <a:lnTo>
                    <a:pt x="93" y="1027"/>
                  </a:lnTo>
                  <a:lnTo>
                    <a:pt x="54" y="947"/>
                  </a:lnTo>
                  <a:lnTo>
                    <a:pt x="24" y="863"/>
                  </a:lnTo>
                  <a:lnTo>
                    <a:pt x="6" y="776"/>
                  </a:lnTo>
                  <a:lnTo>
                    <a:pt x="0" y="682"/>
                  </a:lnTo>
                  <a:lnTo>
                    <a:pt x="6" y="590"/>
                  </a:lnTo>
                  <a:lnTo>
                    <a:pt x="24" y="501"/>
                  </a:lnTo>
                  <a:lnTo>
                    <a:pt x="54" y="417"/>
                  </a:lnTo>
                  <a:lnTo>
                    <a:pt x="93" y="339"/>
                  </a:lnTo>
                  <a:lnTo>
                    <a:pt x="141" y="265"/>
                  </a:lnTo>
                  <a:lnTo>
                    <a:pt x="199" y="200"/>
                  </a:lnTo>
                  <a:lnTo>
                    <a:pt x="265" y="142"/>
                  </a:lnTo>
                  <a:lnTo>
                    <a:pt x="339" y="94"/>
                  </a:lnTo>
                  <a:lnTo>
                    <a:pt x="416" y="54"/>
                  </a:lnTo>
                  <a:lnTo>
                    <a:pt x="500" y="24"/>
                  </a:lnTo>
                  <a:lnTo>
                    <a:pt x="590" y="6"/>
                  </a:lnTo>
                  <a:lnTo>
                    <a:pt x="6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93">
              <a:extLst>
                <a:ext uri="{FF2B5EF4-FFF2-40B4-BE49-F238E27FC236}">
                  <a16:creationId xmlns:a16="http://schemas.microsoft.com/office/drawing/2014/main" xmlns="" id="{36BD496F-340B-4F2D-8966-78CFEF4DC6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0838" y="4889501"/>
              <a:ext cx="1951038" cy="1084263"/>
            </a:xfrm>
            <a:custGeom>
              <a:avLst/>
              <a:gdLst>
                <a:gd name="T0" fmla="*/ 1120 w 2457"/>
                <a:gd name="T1" fmla="*/ 279 h 1365"/>
                <a:gd name="T2" fmla="*/ 912 w 2457"/>
                <a:gd name="T3" fmla="*/ 327 h 1365"/>
                <a:gd name="T4" fmla="*/ 725 w 2457"/>
                <a:gd name="T5" fmla="*/ 416 h 1365"/>
                <a:gd name="T6" fmla="*/ 562 w 2457"/>
                <a:gd name="T7" fmla="*/ 544 h 1365"/>
                <a:gd name="T8" fmla="*/ 430 w 2457"/>
                <a:gd name="T9" fmla="*/ 701 h 1365"/>
                <a:gd name="T10" fmla="*/ 334 w 2457"/>
                <a:gd name="T11" fmla="*/ 887 h 1365"/>
                <a:gd name="T12" fmla="*/ 283 w 2457"/>
                <a:gd name="T13" fmla="*/ 1092 h 1365"/>
                <a:gd name="T14" fmla="*/ 2154 w 2457"/>
                <a:gd name="T15" fmla="*/ 986 h 1365"/>
                <a:gd name="T16" fmla="*/ 2078 w 2457"/>
                <a:gd name="T17" fmla="*/ 791 h 1365"/>
                <a:gd name="T18" fmla="*/ 1965 w 2457"/>
                <a:gd name="T19" fmla="*/ 620 h 1365"/>
                <a:gd name="T20" fmla="*/ 1817 w 2457"/>
                <a:gd name="T21" fmla="*/ 476 h 1365"/>
                <a:gd name="T22" fmla="*/ 1642 w 2457"/>
                <a:gd name="T23" fmla="*/ 366 h 1365"/>
                <a:gd name="T24" fmla="*/ 1443 w 2457"/>
                <a:gd name="T25" fmla="*/ 297 h 1365"/>
                <a:gd name="T26" fmla="*/ 1227 w 2457"/>
                <a:gd name="T27" fmla="*/ 273 h 1365"/>
                <a:gd name="T28" fmla="*/ 1353 w 2457"/>
                <a:gd name="T29" fmla="*/ 6 h 1365"/>
                <a:gd name="T30" fmla="*/ 1592 w 2457"/>
                <a:gd name="T31" fmla="*/ 55 h 1365"/>
                <a:gd name="T32" fmla="*/ 1813 w 2457"/>
                <a:gd name="T33" fmla="*/ 147 h 1365"/>
                <a:gd name="T34" fmla="*/ 2009 w 2457"/>
                <a:gd name="T35" fmla="*/ 281 h 1365"/>
                <a:gd name="T36" fmla="*/ 2176 w 2457"/>
                <a:gd name="T37" fmla="*/ 446 h 1365"/>
                <a:gd name="T38" fmla="*/ 2308 w 2457"/>
                <a:gd name="T39" fmla="*/ 643 h 1365"/>
                <a:gd name="T40" fmla="*/ 2401 w 2457"/>
                <a:gd name="T41" fmla="*/ 863 h 1365"/>
                <a:gd name="T42" fmla="*/ 2451 w 2457"/>
                <a:gd name="T43" fmla="*/ 1102 h 1365"/>
                <a:gd name="T44" fmla="*/ 2453 w 2457"/>
                <a:gd name="T45" fmla="*/ 1265 h 1365"/>
                <a:gd name="T46" fmla="*/ 2417 w 2457"/>
                <a:gd name="T47" fmla="*/ 1325 h 1365"/>
                <a:gd name="T48" fmla="*/ 2357 w 2457"/>
                <a:gd name="T49" fmla="*/ 1361 h 1365"/>
                <a:gd name="T50" fmla="*/ 135 w 2457"/>
                <a:gd name="T51" fmla="*/ 1365 h 1365"/>
                <a:gd name="T52" fmla="*/ 67 w 2457"/>
                <a:gd name="T53" fmla="*/ 1347 h 1365"/>
                <a:gd name="T54" fmla="*/ 18 w 2457"/>
                <a:gd name="T55" fmla="*/ 1297 h 1365"/>
                <a:gd name="T56" fmla="*/ 0 w 2457"/>
                <a:gd name="T57" fmla="*/ 1228 h 1365"/>
                <a:gd name="T58" fmla="*/ 24 w 2457"/>
                <a:gd name="T59" fmla="*/ 980 h 1365"/>
                <a:gd name="T60" fmla="*/ 95 w 2457"/>
                <a:gd name="T61" fmla="*/ 751 h 1365"/>
                <a:gd name="T62" fmla="*/ 209 w 2457"/>
                <a:gd name="T63" fmla="*/ 542 h 1365"/>
                <a:gd name="T64" fmla="*/ 360 w 2457"/>
                <a:gd name="T65" fmla="*/ 360 h 1365"/>
                <a:gd name="T66" fmla="*/ 542 w 2457"/>
                <a:gd name="T67" fmla="*/ 209 h 1365"/>
                <a:gd name="T68" fmla="*/ 751 w 2457"/>
                <a:gd name="T69" fmla="*/ 95 h 1365"/>
                <a:gd name="T70" fmla="*/ 980 w 2457"/>
                <a:gd name="T71" fmla="*/ 24 h 1365"/>
                <a:gd name="T72" fmla="*/ 1227 w 2457"/>
                <a:gd name="T73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7" h="1365">
                  <a:moveTo>
                    <a:pt x="1227" y="273"/>
                  </a:moveTo>
                  <a:lnTo>
                    <a:pt x="1120" y="279"/>
                  </a:lnTo>
                  <a:lnTo>
                    <a:pt x="1014" y="297"/>
                  </a:lnTo>
                  <a:lnTo>
                    <a:pt x="912" y="327"/>
                  </a:lnTo>
                  <a:lnTo>
                    <a:pt x="815" y="366"/>
                  </a:lnTo>
                  <a:lnTo>
                    <a:pt x="725" y="416"/>
                  </a:lnTo>
                  <a:lnTo>
                    <a:pt x="639" y="476"/>
                  </a:lnTo>
                  <a:lnTo>
                    <a:pt x="562" y="544"/>
                  </a:lnTo>
                  <a:lnTo>
                    <a:pt x="492" y="620"/>
                  </a:lnTo>
                  <a:lnTo>
                    <a:pt x="430" y="701"/>
                  </a:lnTo>
                  <a:lnTo>
                    <a:pt x="378" y="791"/>
                  </a:lnTo>
                  <a:lnTo>
                    <a:pt x="334" y="887"/>
                  </a:lnTo>
                  <a:lnTo>
                    <a:pt x="303" y="986"/>
                  </a:lnTo>
                  <a:lnTo>
                    <a:pt x="283" y="1092"/>
                  </a:lnTo>
                  <a:lnTo>
                    <a:pt x="2174" y="1092"/>
                  </a:lnTo>
                  <a:lnTo>
                    <a:pt x="2154" y="986"/>
                  </a:lnTo>
                  <a:lnTo>
                    <a:pt x="2120" y="887"/>
                  </a:lnTo>
                  <a:lnTo>
                    <a:pt x="2078" y="791"/>
                  </a:lnTo>
                  <a:lnTo>
                    <a:pt x="2027" y="701"/>
                  </a:lnTo>
                  <a:lnTo>
                    <a:pt x="1965" y="620"/>
                  </a:lnTo>
                  <a:lnTo>
                    <a:pt x="1895" y="544"/>
                  </a:lnTo>
                  <a:lnTo>
                    <a:pt x="1817" y="476"/>
                  </a:lnTo>
                  <a:lnTo>
                    <a:pt x="1732" y="416"/>
                  </a:lnTo>
                  <a:lnTo>
                    <a:pt x="1642" y="366"/>
                  </a:lnTo>
                  <a:lnTo>
                    <a:pt x="1544" y="327"/>
                  </a:lnTo>
                  <a:lnTo>
                    <a:pt x="1443" y="297"/>
                  </a:lnTo>
                  <a:lnTo>
                    <a:pt x="1337" y="279"/>
                  </a:lnTo>
                  <a:lnTo>
                    <a:pt x="1227" y="273"/>
                  </a:lnTo>
                  <a:close/>
                  <a:moveTo>
                    <a:pt x="1227" y="0"/>
                  </a:moveTo>
                  <a:lnTo>
                    <a:pt x="1353" y="6"/>
                  </a:lnTo>
                  <a:lnTo>
                    <a:pt x="1474" y="24"/>
                  </a:lnTo>
                  <a:lnTo>
                    <a:pt x="1592" y="55"/>
                  </a:lnTo>
                  <a:lnTo>
                    <a:pt x="1706" y="95"/>
                  </a:lnTo>
                  <a:lnTo>
                    <a:pt x="1813" y="147"/>
                  </a:lnTo>
                  <a:lnTo>
                    <a:pt x="1915" y="209"/>
                  </a:lnTo>
                  <a:lnTo>
                    <a:pt x="2009" y="281"/>
                  </a:lnTo>
                  <a:lnTo>
                    <a:pt x="2096" y="360"/>
                  </a:lnTo>
                  <a:lnTo>
                    <a:pt x="2176" y="446"/>
                  </a:lnTo>
                  <a:lnTo>
                    <a:pt x="2248" y="542"/>
                  </a:lnTo>
                  <a:lnTo>
                    <a:pt x="2308" y="643"/>
                  </a:lnTo>
                  <a:lnTo>
                    <a:pt x="2359" y="751"/>
                  </a:lnTo>
                  <a:lnTo>
                    <a:pt x="2401" y="863"/>
                  </a:lnTo>
                  <a:lnTo>
                    <a:pt x="2431" y="980"/>
                  </a:lnTo>
                  <a:lnTo>
                    <a:pt x="2451" y="1102"/>
                  </a:lnTo>
                  <a:lnTo>
                    <a:pt x="2457" y="1228"/>
                  </a:lnTo>
                  <a:lnTo>
                    <a:pt x="2453" y="1265"/>
                  </a:lnTo>
                  <a:lnTo>
                    <a:pt x="2439" y="1297"/>
                  </a:lnTo>
                  <a:lnTo>
                    <a:pt x="2417" y="1325"/>
                  </a:lnTo>
                  <a:lnTo>
                    <a:pt x="2389" y="1347"/>
                  </a:lnTo>
                  <a:lnTo>
                    <a:pt x="2357" y="1361"/>
                  </a:lnTo>
                  <a:lnTo>
                    <a:pt x="2320" y="1365"/>
                  </a:lnTo>
                  <a:lnTo>
                    <a:pt x="135" y="1365"/>
                  </a:lnTo>
                  <a:lnTo>
                    <a:pt x="99" y="1361"/>
                  </a:lnTo>
                  <a:lnTo>
                    <a:pt x="67" y="1347"/>
                  </a:lnTo>
                  <a:lnTo>
                    <a:pt x="39" y="1325"/>
                  </a:lnTo>
                  <a:lnTo>
                    <a:pt x="18" y="1297"/>
                  </a:lnTo>
                  <a:lnTo>
                    <a:pt x="4" y="1265"/>
                  </a:lnTo>
                  <a:lnTo>
                    <a:pt x="0" y="1228"/>
                  </a:lnTo>
                  <a:lnTo>
                    <a:pt x="6" y="1102"/>
                  </a:lnTo>
                  <a:lnTo>
                    <a:pt x="24" y="980"/>
                  </a:lnTo>
                  <a:lnTo>
                    <a:pt x="53" y="863"/>
                  </a:lnTo>
                  <a:lnTo>
                    <a:pt x="95" y="751"/>
                  </a:lnTo>
                  <a:lnTo>
                    <a:pt x="147" y="643"/>
                  </a:lnTo>
                  <a:lnTo>
                    <a:pt x="209" y="542"/>
                  </a:lnTo>
                  <a:lnTo>
                    <a:pt x="281" y="446"/>
                  </a:lnTo>
                  <a:lnTo>
                    <a:pt x="360" y="360"/>
                  </a:lnTo>
                  <a:lnTo>
                    <a:pt x="446" y="281"/>
                  </a:lnTo>
                  <a:lnTo>
                    <a:pt x="542" y="209"/>
                  </a:lnTo>
                  <a:lnTo>
                    <a:pt x="643" y="147"/>
                  </a:lnTo>
                  <a:lnTo>
                    <a:pt x="751" y="95"/>
                  </a:lnTo>
                  <a:lnTo>
                    <a:pt x="863" y="55"/>
                  </a:lnTo>
                  <a:lnTo>
                    <a:pt x="980" y="24"/>
                  </a:lnTo>
                  <a:lnTo>
                    <a:pt x="1102" y="6"/>
                  </a:lnTo>
                  <a:lnTo>
                    <a:pt x="1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94">
              <a:extLst>
                <a:ext uri="{FF2B5EF4-FFF2-40B4-BE49-F238E27FC236}">
                  <a16:creationId xmlns:a16="http://schemas.microsoft.com/office/drawing/2014/main" xmlns="" id="{3D618184-8EB3-4398-92CD-5F3620BC0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313" y="1854201"/>
              <a:ext cx="650875" cy="1952625"/>
            </a:xfrm>
            <a:custGeom>
              <a:avLst/>
              <a:gdLst>
                <a:gd name="T0" fmla="*/ 138 w 819"/>
                <a:gd name="T1" fmla="*/ 0 h 2460"/>
                <a:gd name="T2" fmla="*/ 684 w 819"/>
                <a:gd name="T3" fmla="*/ 0 h 2460"/>
                <a:gd name="T4" fmla="*/ 720 w 819"/>
                <a:gd name="T5" fmla="*/ 6 h 2460"/>
                <a:gd name="T6" fmla="*/ 754 w 819"/>
                <a:gd name="T7" fmla="*/ 20 h 2460"/>
                <a:gd name="T8" fmla="*/ 779 w 819"/>
                <a:gd name="T9" fmla="*/ 40 h 2460"/>
                <a:gd name="T10" fmla="*/ 801 w 819"/>
                <a:gd name="T11" fmla="*/ 68 h 2460"/>
                <a:gd name="T12" fmla="*/ 815 w 819"/>
                <a:gd name="T13" fmla="*/ 102 h 2460"/>
                <a:gd name="T14" fmla="*/ 819 w 819"/>
                <a:gd name="T15" fmla="*/ 138 h 2460"/>
                <a:gd name="T16" fmla="*/ 815 w 819"/>
                <a:gd name="T17" fmla="*/ 174 h 2460"/>
                <a:gd name="T18" fmla="*/ 801 w 819"/>
                <a:gd name="T19" fmla="*/ 206 h 2460"/>
                <a:gd name="T20" fmla="*/ 779 w 819"/>
                <a:gd name="T21" fmla="*/ 234 h 2460"/>
                <a:gd name="T22" fmla="*/ 754 w 819"/>
                <a:gd name="T23" fmla="*/ 256 h 2460"/>
                <a:gd name="T24" fmla="*/ 720 w 819"/>
                <a:gd name="T25" fmla="*/ 270 h 2460"/>
                <a:gd name="T26" fmla="*/ 684 w 819"/>
                <a:gd name="T27" fmla="*/ 274 h 2460"/>
                <a:gd name="T28" fmla="*/ 273 w 819"/>
                <a:gd name="T29" fmla="*/ 274 h 2460"/>
                <a:gd name="T30" fmla="*/ 273 w 819"/>
                <a:gd name="T31" fmla="*/ 2323 h 2460"/>
                <a:gd name="T32" fmla="*/ 269 w 819"/>
                <a:gd name="T33" fmla="*/ 2359 h 2460"/>
                <a:gd name="T34" fmla="*/ 255 w 819"/>
                <a:gd name="T35" fmla="*/ 2392 h 2460"/>
                <a:gd name="T36" fmla="*/ 233 w 819"/>
                <a:gd name="T37" fmla="*/ 2420 h 2460"/>
                <a:gd name="T38" fmla="*/ 205 w 819"/>
                <a:gd name="T39" fmla="*/ 2440 h 2460"/>
                <a:gd name="T40" fmla="*/ 174 w 819"/>
                <a:gd name="T41" fmla="*/ 2454 h 2460"/>
                <a:gd name="T42" fmla="*/ 138 w 819"/>
                <a:gd name="T43" fmla="*/ 2460 h 2460"/>
                <a:gd name="T44" fmla="*/ 102 w 819"/>
                <a:gd name="T45" fmla="*/ 2454 h 2460"/>
                <a:gd name="T46" fmla="*/ 68 w 819"/>
                <a:gd name="T47" fmla="*/ 2440 h 2460"/>
                <a:gd name="T48" fmla="*/ 40 w 819"/>
                <a:gd name="T49" fmla="*/ 2420 h 2460"/>
                <a:gd name="T50" fmla="*/ 20 w 819"/>
                <a:gd name="T51" fmla="*/ 2392 h 2460"/>
                <a:gd name="T52" fmla="*/ 6 w 819"/>
                <a:gd name="T53" fmla="*/ 2359 h 2460"/>
                <a:gd name="T54" fmla="*/ 0 w 819"/>
                <a:gd name="T55" fmla="*/ 2323 h 2460"/>
                <a:gd name="T56" fmla="*/ 0 w 819"/>
                <a:gd name="T57" fmla="*/ 138 h 2460"/>
                <a:gd name="T58" fmla="*/ 6 w 819"/>
                <a:gd name="T59" fmla="*/ 102 h 2460"/>
                <a:gd name="T60" fmla="*/ 20 w 819"/>
                <a:gd name="T61" fmla="*/ 68 h 2460"/>
                <a:gd name="T62" fmla="*/ 40 w 819"/>
                <a:gd name="T63" fmla="*/ 40 h 2460"/>
                <a:gd name="T64" fmla="*/ 68 w 819"/>
                <a:gd name="T65" fmla="*/ 20 h 2460"/>
                <a:gd name="T66" fmla="*/ 102 w 819"/>
                <a:gd name="T67" fmla="*/ 6 h 2460"/>
                <a:gd name="T68" fmla="*/ 138 w 819"/>
                <a:gd name="T69" fmla="*/ 0 h 2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9" h="2460">
                  <a:moveTo>
                    <a:pt x="138" y="0"/>
                  </a:moveTo>
                  <a:lnTo>
                    <a:pt x="684" y="0"/>
                  </a:lnTo>
                  <a:lnTo>
                    <a:pt x="720" y="6"/>
                  </a:lnTo>
                  <a:lnTo>
                    <a:pt x="754" y="20"/>
                  </a:lnTo>
                  <a:lnTo>
                    <a:pt x="779" y="40"/>
                  </a:lnTo>
                  <a:lnTo>
                    <a:pt x="801" y="68"/>
                  </a:lnTo>
                  <a:lnTo>
                    <a:pt x="815" y="102"/>
                  </a:lnTo>
                  <a:lnTo>
                    <a:pt x="819" y="138"/>
                  </a:lnTo>
                  <a:lnTo>
                    <a:pt x="815" y="174"/>
                  </a:lnTo>
                  <a:lnTo>
                    <a:pt x="801" y="206"/>
                  </a:lnTo>
                  <a:lnTo>
                    <a:pt x="779" y="234"/>
                  </a:lnTo>
                  <a:lnTo>
                    <a:pt x="754" y="256"/>
                  </a:lnTo>
                  <a:lnTo>
                    <a:pt x="720" y="270"/>
                  </a:lnTo>
                  <a:lnTo>
                    <a:pt x="684" y="274"/>
                  </a:lnTo>
                  <a:lnTo>
                    <a:pt x="273" y="274"/>
                  </a:lnTo>
                  <a:lnTo>
                    <a:pt x="273" y="2323"/>
                  </a:lnTo>
                  <a:lnTo>
                    <a:pt x="269" y="2359"/>
                  </a:lnTo>
                  <a:lnTo>
                    <a:pt x="255" y="2392"/>
                  </a:lnTo>
                  <a:lnTo>
                    <a:pt x="233" y="2420"/>
                  </a:lnTo>
                  <a:lnTo>
                    <a:pt x="205" y="2440"/>
                  </a:lnTo>
                  <a:lnTo>
                    <a:pt x="174" y="2454"/>
                  </a:lnTo>
                  <a:lnTo>
                    <a:pt x="138" y="2460"/>
                  </a:lnTo>
                  <a:lnTo>
                    <a:pt x="102" y="2454"/>
                  </a:lnTo>
                  <a:lnTo>
                    <a:pt x="68" y="2440"/>
                  </a:lnTo>
                  <a:lnTo>
                    <a:pt x="40" y="2420"/>
                  </a:lnTo>
                  <a:lnTo>
                    <a:pt x="20" y="2392"/>
                  </a:lnTo>
                  <a:lnTo>
                    <a:pt x="6" y="2359"/>
                  </a:lnTo>
                  <a:lnTo>
                    <a:pt x="0" y="2323"/>
                  </a:lnTo>
                  <a:lnTo>
                    <a:pt x="0" y="138"/>
                  </a:lnTo>
                  <a:lnTo>
                    <a:pt x="6" y="102"/>
                  </a:lnTo>
                  <a:lnTo>
                    <a:pt x="20" y="68"/>
                  </a:lnTo>
                  <a:lnTo>
                    <a:pt x="40" y="40"/>
                  </a:lnTo>
                  <a:lnTo>
                    <a:pt x="68" y="20"/>
                  </a:lnTo>
                  <a:lnTo>
                    <a:pt x="102" y="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95">
              <a:extLst>
                <a:ext uri="{FF2B5EF4-FFF2-40B4-BE49-F238E27FC236}">
                  <a16:creationId xmlns:a16="http://schemas.microsoft.com/office/drawing/2014/main" xmlns="" id="{3186E785-1788-460D-9CD6-9C23EC0EE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4225" y="1854201"/>
              <a:ext cx="650875" cy="1952625"/>
            </a:xfrm>
            <a:custGeom>
              <a:avLst/>
              <a:gdLst>
                <a:gd name="T0" fmla="*/ 135 w 819"/>
                <a:gd name="T1" fmla="*/ 0 h 2460"/>
                <a:gd name="T2" fmla="*/ 681 w 819"/>
                <a:gd name="T3" fmla="*/ 0 h 2460"/>
                <a:gd name="T4" fmla="*/ 719 w 819"/>
                <a:gd name="T5" fmla="*/ 6 h 2460"/>
                <a:gd name="T6" fmla="*/ 751 w 819"/>
                <a:gd name="T7" fmla="*/ 20 h 2460"/>
                <a:gd name="T8" fmla="*/ 779 w 819"/>
                <a:gd name="T9" fmla="*/ 40 h 2460"/>
                <a:gd name="T10" fmla="*/ 799 w 819"/>
                <a:gd name="T11" fmla="*/ 68 h 2460"/>
                <a:gd name="T12" fmla="*/ 813 w 819"/>
                <a:gd name="T13" fmla="*/ 102 h 2460"/>
                <a:gd name="T14" fmla="*/ 819 w 819"/>
                <a:gd name="T15" fmla="*/ 138 h 2460"/>
                <a:gd name="T16" fmla="*/ 819 w 819"/>
                <a:gd name="T17" fmla="*/ 2323 h 2460"/>
                <a:gd name="T18" fmla="*/ 813 w 819"/>
                <a:gd name="T19" fmla="*/ 2359 h 2460"/>
                <a:gd name="T20" fmla="*/ 801 w 819"/>
                <a:gd name="T21" fmla="*/ 2392 h 2460"/>
                <a:gd name="T22" fmla="*/ 779 w 819"/>
                <a:gd name="T23" fmla="*/ 2420 h 2460"/>
                <a:gd name="T24" fmla="*/ 751 w 819"/>
                <a:gd name="T25" fmla="*/ 2440 h 2460"/>
                <a:gd name="T26" fmla="*/ 719 w 819"/>
                <a:gd name="T27" fmla="*/ 2454 h 2460"/>
                <a:gd name="T28" fmla="*/ 681 w 819"/>
                <a:gd name="T29" fmla="*/ 2460 h 2460"/>
                <a:gd name="T30" fmla="*/ 645 w 819"/>
                <a:gd name="T31" fmla="*/ 2454 h 2460"/>
                <a:gd name="T32" fmla="*/ 614 w 819"/>
                <a:gd name="T33" fmla="*/ 2440 h 2460"/>
                <a:gd name="T34" fmla="*/ 586 w 819"/>
                <a:gd name="T35" fmla="*/ 2420 h 2460"/>
                <a:gd name="T36" fmla="*/ 564 w 819"/>
                <a:gd name="T37" fmla="*/ 2392 h 2460"/>
                <a:gd name="T38" fmla="*/ 550 w 819"/>
                <a:gd name="T39" fmla="*/ 2359 h 2460"/>
                <a:gd name="T40" fmla="*/ 546 w 819"/>
                <a:gd name="T41" fmla="*/ 2323 h 2460"/>
                <a:gd name="T42" fmla="*/ 546 w 819"/>
                <a:gd name="T43" fmla="*/ 274 h 2460"/>
                <a:gd name="T44" fmla="*/ 135 w 819"/>
                <a:gd name="T45" fmla="*/ 274 h 2460"/>
                <a:gd name="T46" fmla="*/ 99 w 819"/>
                <a:gd name="T47" fmla="*/ 270 h 2460"/>
                <a:gd name="T48" fmla="*/ 67 w 819"/>
                <a:gd name="T49" fmla="*/ 256 h 2460"/>
                <a:gd name="T50" fmla="*/ 40 w 819"/>
                <a:gd name="T51" fmla="*/ 234 h 2460"/>
                <a:gd name="T52" fmla="*/ 18 w 819"/>
                <a:gd name="T53" fmla="*/ 206 h 2460"/>
                <a:gd name="T54" fmla="*/ 4 w 819"/>
                <a:gd name="T55" fmla="*/ 174 h 2460"/>
                <a:gd name="T56" fmla="*/ 0 w 819"/>
                <a:gd name="T57" fmla="*/ 138 h 2460"/>
                <a:gd name="T58" fmla="*/ 4 w 819"/>
                <a:gd name="T59" fmla="*/ 102 h 2460"/>
                <a:gd name="T60" fmla="*/ 18 w 819"/>
                <a:gd name="T61" fmla="*/ 68 h 2460"/>
                <a:gd name="T62" fmla="*/ 40 w 819"/>
                <a:gd name="T63" fmla="*/ 40 h 2460"/>
                <a:gd name="T64" fmla="*/ 67 w 819"/>
                <a:gd name="T65" fmla="*/ 20 h 2460"/>
                <a:gd name="T66" fmla="*/ 99 w 819"/>
                <a:gd name="T67" fmla="*/ 6 h 2460"/>
                <a:gd name="T68" fmla="*/ 135 w 819"/>
                <a:gd name="T69" fmla="*/ 0 h 2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9" h="2460">
                  <a:moveTo>
                    <a:pt x="135" y="0"/>
                  </a:moveTo>
                  <a:lnTo>
                    <a:pt x="681" y="0"/>
                  </a:lnTo>
                  <a:lnTo>
                    <a:pt x="719" y="6"/>
                  </a:lnTo>
                  <a:lnTo>
                    <a:pt x="751" y="20"/>
                  </a:lnTo>
                  <a:lnTo>
                    <a:pt x="779" y="40"/>
                  </a:lnTo>
                  <a:lnTo>
                    <a:pt x="799" y="68"/>
                  </a:lnTo>
                  <a:lnTo>
                    <a:pt x="813" y="102"/>
                  </a:lnTo>
                  <a:lnTo>
                    <a:pt x="819" y="138"/>
                  </a:lnTo>
                  <a:lnTo>
                    <a:pt x="819" y="2323"/>
                  </a:lnTo>
                  <a:lnTo>
                    <a:pt x="813" y="2359"/>
                  </a:lnTo>
                  <a:lnTo>
                    <a:pt x="801" y="2392"/>
                  </a:lnTo>
                  <a:lnTo>
                    <a:pt x="779" y="2420"/>
                  </a:lnTo>
                  <a:lnTo>
                    <a:pt x="751" y="2440"/>
                  </a:lnTo>
                  <a:lnTo>
                    <a:pt x="719" y="2454"/>
                  </a:lnTo>
                  <a:lnTo>
                    <a:pt x="681" y="2460"/>
                  </a:lnTo>
                  <a:lnTo>
                    <a:pt x="645" y="2454"/>
                  </a:lnTo>
                  <a:lnTo>
                    <a:pt x="614" y="2440"/>
                  </a:lnTo>
                  <a:lnTo>
                    <a:pt x="586" y="2420"/>
                  </a:lnTo>
                  <a:lnTo>
                    <a:pt x="564" y="2392"/>
                  </a:lnTo>
                  <a:lnTo>
                    <a:pt x="550" y="2359"/>
                  </a:lnTo>
                  <a:lnTo>
                    <a:pt x="546" y="2323"/>
                  </a:lnTo>
                  <a:lnTo>
                    <a:pt x="546" y="274"/>
                  </a:lnTo>
                  <a:lnTo>
                    <a:pt x="135" y="274"/>
                  </a:lnTo>
                  <a:lnTo>
                    <a:pt x="99" y="270"/>
                  </a:lnTo>
                  <a:lnTo>
                    <a:pt x="67" y="256"/>
                  </a:lnTo>
                  <a:lnTo>
                    <a:pt x="40" y="234"/>
                  </a:lnTo>
                  <a:lnTo>
                    <a:pt x="18" y="206"/>
                  </a:lnTo>
                  <a:lnTo>
                    <a:pt x="4" y="174"/>
                  </a:lnTo>
                  <a:lnTo>
                    <a:pt x="0" y="138"/>
                  </a:lnTo>
                  <a:lnTo>
                    <a:pt x="4" y="102"/>
                  </a:lnTo>
                  <a:lnTo>
                    <a:pt x="18" y="68"/>
                  </a:lnTo>
                  <a:lnTo>
                    <a:pt x="40" y="40"/>
                  </a:lnTo>
                  <a:lnTo>
                    <a:pt x="67" y="20"/>
                  </a:lnTo>
                  <a:lnTo>
                    <a:pt x="99" y="6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55E749A2-D2BA-47CE-8791-BD85D29D1520}"/>
              </a:ext>
            </a:extLst>
          </p:cNvPr>
          <p:cNvGrpSpPr/>
          <p:nvPr/>
        </p:nvGrpSpPr>
        <p:grpSpPr>
          <a:xfrm>
            <a:off x="7878580" y="4113282"/>
            <a:ext cx="322844" cy="322252"/>
            <a:chOff x="7388226" y="71438"/>
            <a:chExt cx="5207000" cy="5197476"/>
          </a:xfrm>
          <a:solidFill>
            <a:schemeClr val="bg1"/>
          </a:solidFill>
        </p:grpSpPr>
        <p:sp>
          <p:nvSpPr>
            <p:cNvPr id="87" name="Freeform 213">
              <a:extLst>
                <a:ext uri="{FF2B5EF4-FFF2-40B4-BE49-F238E27FC236}">
                  <a16:creationId xmlns:a16="http://schemas.microsoft.com/office/drawing/2014/main" xmlns="" id="{BFFB55E4-DCF4-47CD-811A-DA1B7B00EF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8226" y="2673351"/>
              <a:ext cx="1301750" cy="2168525"/>
            </a:xfrm>
            <a:custGeom>
              <a:avLst/>
              <a:gdLst>
                <a:gd name="T0" fmla="*/ 273 w 1640"/>
                <a:gd name="T1" fmla="*/ 2458 h 2731"/>
                <a:gd name="T2" fmla="*/ 874 w 1640"/>
                <a:gd name="T3" fmla="*/ 2404 h 2731"/>
                <a:gd name="T4" fmla="*/ 915 w 1640"/>
                <a:gd name="T5" fmla="*/ 2268 h 2731"/>
                <a:gd name="T6" fmla="*/ 967 w 1640"/>
                <a:gd name="T7" fmla="*/ 2097 h 2731"/>
                <a:gd name="T8" fmla="*/ 1025 w 1640"/>
                <a:gd name="T9" fmla="*/ 1900 h 2731"/>
                <a:gd name="T10" fmla="*/ 1087 w 1640"/>
                <a:gd name="T11" fmla="*/ 1684 h 2731"/>
                <a:gd name="T12" fmla="*/ 1149 w 1640"/>
                <a:gd name="T13" fmla="*/ 1457 h 2731"/>
                <a:gd name="T14" fmla="*/ 1209 w 1640"/>
                <a:gd name="T15" fmla="*/ 1224 h 2731"/>
                <a:gd name="T16" fmla="*/ 1265 w 1640"/>
                <a:gd name="T17" fmla="*/ 993 h 2731"/>
                <a:gd name="T18" fmla="*/ 1310 w 1640"/>
                <a:gd name="T19" fmla="*/ 773 h 2731"/>
                <a:gd name="T20" fmla="*/ 1346 w 1640"/>
                <a:gd name="T21" fmla="*/ 570 h 2731"/>
                <a:gd name="T22" fmla="*/ 1304 w 1640"/>
                <a:gd name="T23" fmla="*/ 454 h 2731"/>
                <a:gd name="T24" fmla="*/ 1157 w 1640"/>
                <a:gd name="T25" fmla="*/ 411 h 2731"/>
                <a:gd name="T26" fmla="*/ 969 w 1640"/>
                <a:gd name="T27" fmla="*/ 371 h 2731"/>
                <a:gd name="T28" fmla="*/ 750 w 1640"/>
                <a:gd name="T29" fmla="*/ 335 h 2731"/>
                <a:gd name="T30" fmla="*/ 515 w 1640"/>
                <a:gd name="T31" fmla="*/ 305 h 2731"/>
                <a:gd name="T32" fmla="*/ 273 w 1640"/>
                <a:gd name="T33" fmla="*/ 283 h 2731"/>
                <a:gd name="T34" fmla="*/ 197 w 1640"/>
                <a:gd name="T35" fmla="*/ 4 h 2731"/>
                <a:gd name="T36" fmla="*/ 333 w 1640"/>
                <a:gd name="T37" fmla="*/ 14 h 2731"/>
                <a:gd name="T38" fmla="*/ 503 w 1640"/>
                <a:gd name="T39" fmla="*/ 28 h 2731"/>
                <a:gd name="T40" fmla="*/ 690 w 1640"/>
                <a:gd name="T41" fmla="*/ 50 h 2731"/>
                <a:gd name="T42" fmla="*/ 890 w 1640"/>
                <a:gd name="T43" fmla="*/ 78 h 2731"/>
                <a:gd name="T44" fmla="*/ 1085 w 1640"/>
                <a:gd name="T45" fmla="*/ 114 h 2731"/>
                <a:gd name="T46" fmla="*/ 1269 w 1640"/>
                <a:gd name="T47" fmla="*/ 157 h 2731"/>
                <a:gd name="T48" fmla="*/ 1428 w 1640"/>
                <a:gd name="T49" fmla="*/ 211 h 2731"/>
                <a:gd name="T50" fmla="*/ 1552 w 1640"/>
                <a:gd name="T51" fmla="*/ 275 h 2731"/>
                <a:gd name="T52" fmla="*/ 1618 w 1640"/>
                <a:gd name="T53" fmla="*/ 333 h 2731"/>
                <a:gd name="T54" fmla="*/ 1640 w 1640"/>
                <a:gd name="T55" fmla="*/ 391 h 2731"/>
                <a:gd name="T56" fmla="*/ 1632 w 1640"/>
                <a:gd name="T57" fmla="*/ 502 h 2731"/>
                <a:gd name="T58" fmla="*/ 1606 w 1640"/>
                <a:gd name="T59" fmla="*/ 682 h 2731"/>
                <a:gd name="T60" fmla="*/ 1568 w 1640"/>
                <a:gd name="T61" fmla="*/ 877 h 2731"/>
                <a:gd name="T62" fmla="*/ 1524 w 1640"/>
                <a:gd name="T63" fmla="*/ 1084 h 2731"/>
                <a:gd name="T64" fmla="*/ 1472 w 1640"/>
                <a:gd name="T65" fmla="*/ 1298 h 2731"/>
                <a:gd name="T66" fmla="*/ 1418 w 1640"/>
                <a:gd name="T67" fmla="*/ 1511 h 2731"/>
                <a:gd name="T68" fmla="*/ 1362 w 1640"/>
                <a:gd name="T69" fmla="*/ 1722 h 2731"/>
                <a:gd name="T70" fmla="*/ 1304 w 1640"/>
                <a:gd name="T71" fmla="*/ 1922 h 2731"/>
                <a:gd name="T72" fmla="*/ 1251 w 1640"/>
                <a:gd name="T73" fmla="*/ 2107 h 2731"/>
                <a:gd name="T74" fmla="*/ 1201 w 1640"/>
                <a:gd name="T75" fmla="*/ 2272 h 2731"/>
                <a:gd name="T76" fmla="*/ 1157 w 1640"/>
                <a:gd name="T77" fmla="*/ 2414 h 2731"/>
                <a:gd name="T78" fmla="*/ 1123 w 1640"/>
                <a:gd name="T79" fmla="*/ 2526 h 2731"/>
                <a:gd name="T80" fmla="*/ 1097 w 1640"/>
                <a:gd name="T81" fmla="*/ 2601 h 2731"/>
                <a:gd name="T82" fmla="*/ 1087 w 1640"/>
                <a:gd name="T83" fmla="*/ 2637 h 2731"/>
                <a:gd name="T84" fmla="*/ 1049 w 1640"/>
                <a:gd name="T85" fmla="*/ 2695 h 2731"/>
                <a:gd name="T86" fmla="*/ 991 w 1640"/>
                <a:gd name="T87" fmla="*/ 2727 h 2731"/>
                <a:gd name="T88" fmla="*/ 138 w 1640"/>
                <a:gd name="T89" fmla="*/ 2731 h 2731"/>
                <a:gd name="T90" fmla="*/ 68 w 1640"/>
                <a:gd name="T91" fmla="*/ 2713 h 2731"/>
                <a:gd name="T92" fmla="*/ 18 w 1640"/>
                <a:gd name="T93" fmla="*/ 2663 h 2731"/>
                <a:gd name="T94" fmla="*/ 0 w 1640"/>
                <a:gd name="T95" fmla="*/ 2595 h 2731"/>
                <a:gd name="T96" fmla="*/ 6 w 1640"/>
                <a:gd name="T97" fmla="*/ 100 h 2731"/>
                <a:gd name="T98" fmla="*/ 44 w 1640"/>
                <a:gd name="T99" fmla="*/ 38 h 2731"/>
                <a:gd name="T100" fmla="*/ 108 w 1640"/>
                <a:gd name="T101" fmla="*/ 4 h 2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0" h="2731">
                  <a:moveTo>
                    <a:pt x="273" y="283"/>
                  </a:moveTo>
                  <a:lnTo>
                    <a:pt x="273" y="2458"/>
                  </a:lnTo>
                  <a:lnTo>
                    <a:pt x="858" y="2458"/>
                  </a:lnTo>
                  <a:lnTo>
                    <a:pt x="874" y="2404"/>
                  </a:lnTo>
                  <a:lnTo>
                    <a:pt x="894" y="2340"/>
                  </a:lnTo>
                  <a:lnTo>
                    <a:pt x="915" y="2268"/>
                  </a:lnTo>
                  <a:lnTo>
                    <a:pt x="941" y="2187"/>
                  </a:lnTo>
                  <a:lnTo>
                    <a:pt x="967" y="2097"/>
                  </a:lnTo>
                  <a:lnTo>
                    <a:pt x="997" y="2001"/>
                  </a:lnTo>
                  <a:lnTo>
                    <a:pt x="1025" y="1900"/>
                  </a:lnTo>
                  <a:lnTo>
                    <a:pt x="1057" y="1794"/>
                  </a:lnTo>
                  <a:lnTo>
                    <a:pt x="1087" y="1684"/>
                  </a:lnTo>
                  <a:lnTo>
                    <a:pt x="1119" y="1571"/>
                  </a:lnTo>
                  <a:lnTo>
                    <a:pt x="1149" y="1457"/>
                  </a:lnTo>
                  <a:lnTo>
                    <a:pt x="1181" y="1340"/>
                  </a:lnTo>
                  <a:lnTo>
                    <a:pt x="1209" y="1224"/>
                  </a:lnTo>
                  <a:lnTo>
                    <a:pt x="1237" y="1108"/>
                  </a:lnTo>
                  <a:lnTo>
                    <a:pt x="1265" y="993"/>
                  </a:lnTo>
                  <a:lnTo>
                    <a:pt x="1288" y="881"/>
                  </a:lnTo>
                  <a:lnTo>
                    <a:pt x="1310" y="773"/>
                  </a:lnTo>
                  <a:lnTo>
                    <a:pt x="1330" y="668"/>
                  </a:lnTo>
                  <a:lnTo>
                    <a:pt x="1346" y="570"/>
                  </a:lnTo>
                  <a:lnTo>
                    <a:pt x="1358" y="476"/>
                  </a:lnTo>
                  <a:lnTo>
                    <a:pt x="1304" y="454"/>
                  </a:lnTo>
                  <a:lnTo>
                    <a:pt x="1237" y="433"/>
                  </a:lnTo>
                  <a:lnTo>
                    <a:pt x="1157" y="411"/>
                  </a:lnTo>
                  <a:lnTo>
                    <a:pt x="1067" y="391"/>
                  </a:lnTo>
                  <a:lnTo>
                    <a:pt x="969" y="371"/>
                  </a:lnTo>
                  <a:lnTo>
                    <a:pt x="862" y="353"/>
                  </a:lnTo>
                  <a:lnTo>
                    <a:pt x="750" y="335"/>
                  </a:lnTo>
                  <a:lnTo>
                    <a:pt x="634" y="319"/>
                  </a:lnTo>
                  <a:lnTo>
                    <a:pt x="515" y="305"/>
                  </a:lnTo>
                  <a:lnTo>
                    <a:pt x="393" y="293"/>
                  </a:lnTo>
                  <a:lnTo>
                    <a:pt x="273" y="283"/>
                  </a:lnTo>
                  <a:close/>
                  <a:moveTo>
                    <a:pt x="146" y="0"/>
                  </a:moveTo>
                  <a:lnTo>
                    <a:pt x="197" y="4"/>
                  </a:lnTo>
                  <a:lnTo>
                    <a:pt x="261" y="8"/>
                  </a:lnTo>
                  <a:lnTo>
                    <a:pt x="333" y="14"/>
                  </a:lnTo>
                  <a:lnTo>
                    <a:pt x="415" y="20"/>
                  </a:lnTo>
                  <a:lnTo>
                    <a:pt x="503" y="28"/>
                  </a:lnTo>
                  <a:lnTo>
                    <a:pt x="594" y="38"/>
                  </a:lnTo>
                  <a:lnTo>
                    <a:pt x="690" y="50"/>
                  </a:lnTo>
                  <a:lnTo>
                    <a:pt x="790" y="64"/>
                  </a:lnTo>
                  <a:lnTo>
                    <a:pt x="890" y="78"/>
                  </a:lnTo>
                  <a:lnTo>
                    <a:pt x="987" y="96"/>
                  </a:lnTo>
                  <a:lnTo>
                    <a:pt x="1085" y="114"/>
                  </a:lnTo>
                  <a:lnTo>
                    <a:pt x="1179" y="136"/>
                  </a:lnTo>
                  <a:lnTo>
                    <a:pt x="1269" y="157"/>
                  </a:lnTo>
                  <a:lnTo>
                    <a:pt x="1352" y="183"/>
                  </a:lnTo>
                  <a:lnTo>
                    <a:pt x="1428" y="211"/>
                  </a:lnTo>
                  <a:lnTo>
                    <a:pt x="1496" y="241"/>
                  </a:lnTo>
                  <a:lnTo>
                    <a:pt x="1552" y="275"/>
                  </a:lnTo>
                  <a:lnTo>
                    <a:pt x="1598" y="311"/>
                  </a:lnTo>
                  <a:lnTo>
                    <a:pt x="1618" y="333"/>
                  </a:lnTo>
                  <a:lnTo>
                    <a:pt x="1632" y="361"/>
                  </a:lnTo>
                  <a:lnTo>
                    <a:pt x="1640" y="391"/>
                  </a:lnTo>
                  <a:lnTo>
                    <a:pt x="1640" y="421"/>
                  </a:lnTo>
                  <a:lnTo>
                    <a:pt x="1632" y="502"/>
                  </a:lnTo>
                  <a:lnTo>
                    <a:pt x="1620" y="590"/>
                  </a:lnTo>
                  <a:lnTo>
                    <a:pt x="1606" y="682"/>
                  </a:lnTo>
                  <a:lnTo>
                    <a:pt x="1588" y="777"/>
                  </a:lnTo>
                  <a:lnTo>
                    <a:pt x="1568" y="877"/>
                  </a:lnTo>
                  <a:lnTo>
                    <a:pt x="1548" y="981"/>
                  </a:lnTo>
                  <a:lnTo>
                    <a:pt x="1524" y="1084"/>
                  </a:lnTo>
                  <a:lnTo>
                    <a:pt x="1498" y="1190"/>
                  </a:lnTo>
                  <a:lnTo>
                    <a:pt x="1472" y="1298"/>
                  </a:lnTo>
                  <a:lnTo>
                    <a:pt x="1446" y="1405"/>
                  </a:lnTo>
                  <a:lnTo>
                    <a:pt x="1418" y="1511"/>
                  </a:lnTo>
                  <a:lnTo>
                    <a:pt x="1390" y="1617"/>
                  </a:lnTo>
                  <a:lnTo>
                    <a:pt x="1362" y="1722"/>
                  </a:lnTo>
                  <a:lnTo>
                    <a:pt x="1332" y="1824"/>
                  </a:lnTo>
                  <a:lnTo>
                    <a:pt x="1304" y="1922"/>
                  </a:lnTo>
                  <a:lnTo>
                    <a:pt x="1277" y="2017"/>
                  </a:lnTo>
                  <a:lnTo>
                    <a:pt x="1251" y="2107"/>
                  </a:lnTo>
                  <a:lnTo>
                    <a:pt x="1225" y="2193"/>
                  </a:lnTo>
                  <a:lnTo>
                    <a:pt x="1201" y="2272"/>
                  </a:lnTo>
                  <a:lnTo>
                    <a:pt x="1179" y="2348"/>
                  </a:lnTo>
                  <a:lnTo>
                    <a:pt x="1157" y="2414"/>
                  </a:lnTo>
                  <a:lnTo>
                    <a:pt x="1139" y="2474"/>
                  </a:lnTo>
                  <a:lnTo>
                    <a:pt x="1123" y="2526"/>
                  </a:lnTo>
                  <a:lnTo>
                    <a:pt x="1109" y="2567"/>
                  </a:lnTo>
                  <a:lnTo>
                    <a:pt x="1097" y="2601"/>
                  </a:lnTo>
                  <a:lnTo>
                    <a:pt x="1091" y="2625"/>
                  </a:lnTo>
                  <a:lnTo>
                    <a:pt x="1087" y="2637"/>
                  </a:lnTo>
                  <a:lnTo>
                    <a:pt x="1071" y="2669"/>
                  </a:lnTo>
                  <a:lnTo>
                    <a:pt x="1049" y="2695"/>
                  </a:lnTo>
                  <a:lnTo>
                    <a:pt x="1023" y="2715"/>
                  </a:lnTo>
                  <a:lnTo>
                    <a:pt x="991" y="2727"/>
                  </a:lnTo>
                  <a:lnTo>
                    <a:pt x="957" y="2731"/>
                  </a:lnTo>
                  <a:lnTo>
                    <a:pt x="138" y="2731"/>
                  </a:lnTo>
                  <a:lnTo>
                    <a:pt x="100" y="2727"/>
                  </a:lnTo>
                  <a:lnTo>
                    <a:pt x="68" y="2713"/>
                  </a:lnTo>
                  <a:lnTo>
                    <a:pt x="40" y="2691"/>
                  </a:lnTo>
                  <a:lnTo>
                    <a:pt x="18" y="2663"/>
                  </a:lnTo>
                  <a:lnTo>
                    <a:pt x="4" y="2631"/>
                  </a:lnTo>
                  <a:lnTo>
                    <a:pt x="0" y="2595"/>
                  </a:lnTo>
                  <a:lnTo>
                    <a:pt x="0" y="136"/>
                  </a:lnTo>
                  <a:lnTo>
                    <a:pt x="6" y="100"/>
                  </a:lnTo>
                  <a:lnTo>
                    <a:pt x="20" y="66"/>
                  </a:lnTo>
                  <a:lnTo>
                    <a:pt x="44" y="38"/>
                  </a:lnTo>
                  <a:lnTo>
                    <a:pt x="74" y="16"/>
                  </a:lnTo>
                  <a:lnTo>
                    <a:pt x="108" y="4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14">
              <a:extLst>
                <a:ext uri="{FF2B5EF4-FFF2-40B4-BE49-F238E27FC236}">
                  <a16:creationId xmlns:a16="http://schemas.microsoft.com/office/drawing/2014/main" xmlns="" id="{62141827-303A-4326-908A-02A497A6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3857626"/>
              <a:ext cx="4446588" cy="1411288"/>
            </a:xfrm>
            <a:custGeom>
              <a:avLst/>
              <a:gdLst>
                <a:gd name="T0" fmla="*/ 4849 w 5603"/>
                <a:gd name="T1" fmla="*/ 2 h 1778"/>
                <a:gd name="T2" fmla="*/ 5033 w 5603"/>
                <a:gd name="T3" fmla="*/ 34 h 1778"/>
                <a:gd name="T4" fmla="*/ 5202 w 5603"/>
                <a:gd name="T5" fmla="*/ 102 h 1778"/>
                <a:gd name="T6" fmla="*/ 5354 w 5603"/>
                <a:gd name="T7" fmla="*/ 201 h 1778"/>
                <a:gd name="T8" fmla="*/ 5485 w 5603"/>
                <a:gd name="T9" fmla="*/ 335 h 1778"/>
                <a:gd name="T10" fmla="*/ 5589 w 5603"/>
                <a:gd name="T11" fmla="*/ 496 h 1778"/>
                <a:gd name="T12" fmla="*/ 5603 w 5603"/>
                <a:gd name="T13" fmla="*/ 568 h 1778"/>
                <a:gd name="T14" fmla="*/ 5577 w 5603"/>
                <a:gd name="T15" fmla="*/ 636 h 1778"/>
                <a:gd name="T16" fmla="*/ 5523 w 5603"/>
                <a:gd name="T17" fmla="*/ 682 h 1778"/>
                <a:gd name="T18" fmla="*/ 3882 w 5603"/>
                <a:gd name="T19" fmla="*/ 1421 h 1778"/>
                <a:gd name="T20" fmla="*/ 3634 w 5603"/>
                <a:gd name="T21" fmla="*/ 1519 h 1778"/>
                <a:gd name="T22" fmla="*/ 3423 w 5603"/>
                <a:gd name="T23" fmla="*/ 1601 h 1778"/>
                <a:gd name="T24" fmla="*/ 3239 w 5603"/>
                <a:gd name="T25" fmla="*/ 1666 h 1778"/>
                <a:gd name="T26" fmla="*/ 3082 w 5603"/>
                <a:gd name="T27" fmla="*/ 1716 h 1778"/>
                <a:gd name="T28" fmla="*/ 2942 w 5603"/>
                <a:gd name="T29" fmla="*/ 1750 h 1778"/>
                <a:gd name="T30" fmla="*/ 2819 w 5603"/>
                <a:gd name="T31" fmla="*/ 1772 h 1778"/>
                <a:gd name="T32" fmla="*/ 2705 w 5603"/>
                <a:gd name="T33" fmla="*/ 1778 h 1778"/>
                <a:gd name="T34" fmla="*/ 2553 w 5603"/>
                <a:gd name="T35" fmla="*/ 1766 h 1778"/>
                <a:gd name="T36" fmla="*/ 2402 w 5603"/>
                <a:gd name="T37" fmla="*/ 1732 h 1778"/>
                <a:gd name="T38" fmla="*/ 2232 w 5603"/>
                <a:gd name="T39" fmla="*/ 1676 h 1778"/>
                <a:gd name="T40" fmla="*/ 92 w 5603"/>
                <a:gd name="T41" fmla="*/ 961 h 1778"/>
                <a:gd name="T42" fmla="*/ 34 w 5603"/>
                <a:gd name="T43" fmla="*/ 921 h 1778"/>
                <a:gd name="T44" fmla="*/ 2 w 5603"/>
                <a:gd name="T45" fmla="*/ 859 h 1778"/>
                <a:gd name="T46" fmla="*/ 6 w 5603"/>
                <a:gd name="T47" fmla="*/ 787 h 1778"/>
                <a:gd name="T48" fmla="*/ 46 w 5603"/>
                <a:gd name="T49" fmla="*/ 728 h 1778"/>
                <a:gd name="T50" fmla="*/ 108 w 5603"/>
                <a:gd name="T51" fmla="*/ 698 h 1778"/>
                <a:gd name="T52" fmla="*/ 180 w 5603"/>
                <a:gd name="T53" fmla="*/ 702 h 1778"/>
                <a:gd name="T54" fmla="*/ 2286 w 5603"/>
                <a:gd name="T55" fmla="*/ 1405 h 1778"/>
                <a:gd name="T56" fmla="*/ 2390 w 5603"/>
                <a:gd name="T57" fmla="*/ 1443 h 1778"/>
                <a:gd name="T58" fmla="*/ 2484 w 5603"/>
                <a:gd name="T59" fmla="*/ 1473 h 1778"/>
                <a:gd name="T60" fmla="*/ 2571 w 5603"/>
                <a:gd name="T61" fmla="*/ 1493 h 1778"/>
                <a:gd name="T62" fmla="*/ 2657 w 5603"/>
                <a:gd name="T63" fmla="*/ 1503 h 1778"/>
                <a:gd name="T64" fmla="*/ 2749 w 5603"/>
                <a:gd name="T65" fmla="*/ 1503 h 1778"/>
                <a:gd name="T66" fmla="*/ 2851 w 5603"/>
                <a:gd name="T67" fmla="*/ 1491 h 1778"/>
                <a:gd name="T68" fmla="*/ 2964 w 5603"/>
                <a:gd name="T69" fmla="*/ 1465 h 1778"/>
                <a:gd name="T70" fmla="*/ 3098 w 5603"/>
                <a:gd name="T71" fmla="*/ 1427 h 1778"/>
                <a:gd name="T72" fmla="*/ 3253 w 5603"/>
                <a:gd name="T73" fmla="*/ 1373 h 1778"/>
                <a:gd name="T74" fmla="*/ 3437 w 5603"/>
                <a:gd name="T75" fmla="*/ 1304 h 1778"/>
                <a:gd name="T76" fmla="*/ 3654 w 5603"/>
                <a:gd name="T77" fmla="*/ 1218 h 1778"/>
                <a:gd name="T78" fmla="*/ 3910 w 5603"/>
                <a:gd name="T79" fmla="*/ 1114 h 1778"/>
                <a:gd name="T80" fmla="*/ 5212 w 5603"/>
                <a:gd name="T81" fmla="*/ 441 h 1778"/>
                <a:gd name="T82" fmla="*/ 5088 w 5603"/>
                <a:gd name="T83" fmla="*/ 351 h 1778"/>
                <a:gd name="T84" fmla="*/ 4945 w 5603"/>
                <a:gd name="T85" fmla="*/ 293 h 1778"/>
                <a:gd name="T86" fmla="*/ 4791 w 5603"/>
                <a:gd name="T87" fmla="*/ 273 h 1778"/>
                <a:gd name="T88" fmla="*/ 4634 w 5603"/>
                <a:gd name="T89" fmla="*/ 291 h 1778"/>
                <a:gd name="T90" fmla="*/ 3549 w 5603"/>
                <a:gd name="T91" fmla="*/ 558 h 1778"/>
                <a:gd name="T92" fmla="*/ 3483 w 5603"/>
                <a:gd name="T93" fmla="*/ 538 h 1778"/>
                <a:gd name="T94" fmla="*/ 3433 w 5603"/>
                <a:gd name="T95" fmla="*/ 488 h 1778"/>
                <a:gd name="T96" fmla="*/ 3415 w 5603"/>
                <a:gd name="T97" fmla="*/ 419 h 1778"/>
                <a:gd name="T98" fmla="*/ 3435 w 5603"/>
                <a:gd name="T99" fmla="*/ 351 h 1778"/>
                <a:gd name="T100" fmla="*/ 3485 w 5603"/>
                <a:gd name="T101" fmla="*/ 303 h 1778"/>
                <a:gd name="T102" fmla="*/ 4566 w 5603"/>
                <a:gd name="T103" fmla="*/ 28 h 1778"/>
                <a:gd name="T104" fmla="*/ 4755 w 5603"/>
                <a:gd name="T105" fmla="*/ 0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03" h="1778">
                  <a:moveTo>
                    <a:pt x="4755" y="0"/>
                  </a:moveTo>
                  <a:lnTo>
                    <a:pt x="4849" y="2"/>
                  </a:lnTo>
                  <a:lnTo>
                    <a:pt x="4943" y="12"/>
                  </a:lnTo>
                  <a:lnTo>
                    <a:pt x="5033" y="34"/>
                  </a:lnTo>
                  <a:lnTo>
                    <a:pt x="5118" y="62"/>
                  </a:lnTo>
                  <a:lnTo>
                    <a:pt x="5202" y="102"/>
                  </a:lnTo>
                  <a:lnTo>
                    <a:pt x="5280" y="148"/>
                  </a:lnTo>
                  <a:lnTo>
                    <a:pt x="5354" y="201"/>
                  </a:lnTo>
                  <a:lnTo>
                    <a:pt x="5424" y="265"/>
                  </a:lnTo>
                  <a:lnTo>
                    <a:pt x="5485" y="335"/>
                  </a:lnTo>
                  <a:lnTo>
                    <a:pt x="5541" y="413"/>
                  </a:lnTo>
                  <a:lnTo>
                    <a:pt x="5589" y="496"/>
                  </a:lnTo>
                  <a:lnTo>
                    <a:pt x="5599" y="530"/>
                  </a:lnTo>
                  <a:lnTo>
                    <a:pt x="5603" y="568"/>
                  </a:lnTo>
                  <a:lnTo>
                    <a:pt x="5595" y="604"/>
                  </a:lnTo>
                  <a:lnTo>
                    <a:pt x="5577" y="636"/>
                  </a:lnTo>
                  <a:lnTo>
                    <a:pt x="5553" y="662"/>
                  </a:lnTo>
                  <a:lnTo>
                    <a:pt x="5523" y="682"/>
                  </a:lnTo>
                  <a:lnTo>
                    <a:pt x="4019" y="1365"/>
                  </a:lnTo>
                  <a:lnTo>
                    <a:pt x="3882" y="1421"/>
                  </a:lnTo>
                  <a:lnTo>
                    <a:pt x="3754" y="1473"/>
                  </a:lnTo>
                  <a:lnTo>
                    <a:pt x="3634" y="1519"/>
                  </a:lnTo>
                  <a:lnTo>
                    <a:pt x="3525" y="1563"/>
                  </a:lnTo>
                  <a:lnTo>
                    <a:pt x="3423" y="1601"/>
                  </a:lnTo>
                  <a:lnTo>
                    <a:pt x="3327" y="1637"/>
                  </a:lnTo>
                  <a:lnTo>
                    <a:pt x="3239" y="1666"/>
                  </a:lnTo>
                  <a:lnTo>
                    <a:pt x="3158" y="1694"/>
                  </a:lnTo>
                  <a:lnTo>
                    <a:pt x="3082" y="1716"/>
                  </a:lnTo>
                  <a:lnTo>
                    <a:pt x="3010" y="1736"/>
                  </a:lnTo>
                  <a:lnTo>
                    <a:pt x="2942" y="1750"/>
                  </a:lnTo>
                  <a:lnTo>
                    <a:pt x="2878" y="1762"/>
                  </a:lnTo>
                  <a:lnTo>
                    <a:pt x="2819" y="1772"/>
                  </a:lnTo>
                  <a:lnTo>
                    <a:pt x="2761" y="1776"/>
                  </a:lnTo>
                  <a:lnTo>
                    <a:pt x="2705" y="1778"/>
                  </a:lnTo>
                  <a:lnTo>
                    <a:pt x="2629" y="1774"/>
                  </a:lnTo>
                  <a:lnTo>
                    <a:pt x="2553" y="1766"/>
                  </a:lnTo>
                  <a:lnTo>
                    <a:pt x="2480" y="1752"/>
                  </a:lnTo>
                  <a:lnTo>
                    <a:pt x="2402" y="1732"/>
                  </a:lnTo>
                  <a:lnTo>
                    <a:pt x="2320" y="1706"/>
                  </a:lnTo>
                  <a:lnTo>
                    <a:pt x="2232" y="1676"/>
                  </a:lnTo>
                  <a:lnTo>
                    <a:pt x="2139" y="1641"/>
                  </a:lnTo>
                  <a:lnTo>
                    <a:pt x="92" y="961"/>
                  </a:lnTo>
                  <a:lnTo>
                    <a:pt x="60" y="945"/>
                  </a:lnTo>
                  <a:lnTo>
                    <a:pt x="34" y="921"/>
                  </a:lnTo>
                  <a:lnTo>
                    <a:pt x="14" y="891"/>
                  </a:lnTo>
                  <a:lnTo>
                    <a:pt x="2" y="859"/>
                  </a:lnTo>
                  <a:lnTo>
                    <a:pt x="0" y="823"/>
                  </a:lnTo>
                  <a:lnTo>
                    <a:pt x="6" y="787"/>
                  </a:lnTo>
                  <a:lnTo>
                    <a:pt x="22" y="753"/>
                  </a:lnTo>
                  <a:lnTo>
                    <a:pt x="46" y="728"/>
                  </a:lnTo>
                  <a:lnTo>
                    <a:pt x="74" y="708"/>
                  </a:lnTo>
                  <a:lnTo>
                    <a:pt x="108" y="698"/>
                  </a:lnTo>
                  <a:lnTo>
                    <a:pt x="144" y="694"/>
                  </a:lnTo>
                  <a:lnTo>
                    <a:pt x="180" y="702"/>
                  </a:lnTo>
                  <a:lnTo>
                    <a:pt x="2228" y="1383"/>
                  </a:lnTo>
                  <a:lnTo>
                    <a:pt x="2286" y="1405"/>
                  </a:lnTo>
                  <a:lnTo>
                    <a:pt x="2340" y="1425"/>
                  </a:lnTo>
                  <a:lnTo>
                    <a:pt x="2390" y="1443"/>
                  </a:lnTo>
                  <a:lnTo>
                    <a:pt x="2438" y="1459"/>
                  </a:lnTo>
                  <a:lnTo>
                    <a:pt x="2484" y="1473"/>
                  </a:lnTo>
                  <a:lnTo>
                    <a:pt x="2527" y="1483"/>
                  </a:lnTo>
                  <a:lnTo>
                    <a:pt x="2571" y="1493"/>
                  </a:lnTo>
                  <a:lnTo>
                    <a:pt x="2613" y="1499"/>
                  </a:lnTo>
                  <a:lnTo>
                    <a:pt x="2657" y="1503"/>
                  </a:lnTo>
                  <a:lnTo>
                    <a:pt x="2703" y="1505"/>
                  </a:lnTo>
                  <a:lnTo>
                    <a:pt x="2749" y="1503"/>
                  </a:lnTo>
                  <a:lnTo>
                    <a:pt x="2799" y="1499"/>
                  </a:lnTo>
                  <a:lnTo>
                    <a:pt x="2851" y="1491"/>
                  </a:lnTo>
                  <a:lnTo>
                    <a:pt x="2904" y="1479"/>
                  </a:lnTo>
                  <a:lnTo>
                    <a:pt x="2964" y="1465"/>
                  </a:lnTo>
                  <a:lnTo>
                    <a:pt x="3028" y="1447"/>
                  </a:lnTo>
                  <a:lnTo>
                    <a:pt x="3098" y="1427"/>
                  </a:lnTo>
                  <a:lnTo>
                    <a:pt x="3172" y="1401"/>
                  </a:lnTo>
                  <a:lnTo>
                    <a:pt x="3253" y="1373"/>
                  </a:lnTo>
                  <a:lnTo>
                    <a:pt x="3341" y="1342"/>
                  </a:lnTo>
                  <a:lnTo>
                    <a:pt x="3437" y="1304"/>
                  </a:lnTo>
                  <a:lnTo>
                    <a:pt x="3543" y="1264"/>
                  </a:lnTo>
                  <a:lnTo>
                    <a:pt x="3654" y="1218"/>
                  </a:lnTo>
                  <a:lnTo>
                    <a:pt x="3778" y="1168"/>
                  </a:lnTo>
                  <a:lnTo>
                    <a:pt x="3910" y="1114"/>
                  </a:lnTo>
                  <a:lnTo>
                    <a:pt x="5266" y="498"/>
                  </a:lnTo>
                  <a:lnTo>
                    <a:pt x="5212" y="441"/>
                  </a:lnTo>
                  <a:lnTo>
                    <a:pt x="5152" y="393"/>
                  </a:lnTo>
                  <a:lnTo>
                    <a:pt x="5088" y="351"/>
                  </a:lnTo>
                  <a:lnTo>
                    <a:pt x="5019" y="317"/>
                  </a:lnTo>
                  <a:lnTo>
                    <a:pt x="4945" y="293"/>
                  </a:lnTo>
                  <a:lnTo>
                    <a:pt x="4869" y="279"/>
                  </a:lnTo>
                  <a:lnTo>
                    <a:pt x="4791" y="273"/>
                  </a:lnTo>
                  <a:lnTo>
                    <a:pt x="4711" y="277"/>
                  </a:lnTo>
                  <a:lnTo>
                    <a:pt x="4634" y="291"/>
                  </a:lnTo>
                  <a:lnTo>
                    <a:pt x="3587" y="554"/>
                  </a:lnTo>
                  <a:lnTo>
                    <a:pt x="3549" y="558"/>
                  </a:lnTo>
                  <a:lnTo>
                    <a:pt x="3515" y="552"/>
                  </a:lnTo>
                  <a:lnTo>
                    <a:pt x="3483" y="538"/>
                  </a:lnTo>
                  <a:lnTo>
                    <a:pt x="3455" y="516"/>
                  </a:lnTo>
                  <a:lnTo>
                    <a:pt x="3433" y="488"/>
                  </a:lnTo>
                  <a:lnTo>
                    <a:pt x="3421" y="454"/>
                  </a:lnTo>
                  <a:lnTo>
                    <a:pt x="3415" y="419"/>
                  </a:lnTo>
                  <a:lnTo>
                    <a:pt x="3421" y="383"/>
                  </a:lnTo>
                  <a:lnTo>
                    <a:pt x="3435" y="351"/>
                  </a:lnTo>
                  <a:lnTo>
                    <a:pt x="3457" y="323"/>
                  </a:lnTo>
                  <a:lnTo>
                    <a:pt x="3485" y="303"/>
                  </a:lnTo>
                  <a:lnTo>
                    <a:pt x="3519" y="289"/>
                  </a:lnTo>
                  <a:lnTo>
                    <a:pt x="4566" y="28"/>
                  </a:lnTo>
                  <a:lnTo>
                    <a:pt x="4662" y="8"/>
                  </a:lnTo>
                  <a:lnTo>
                    <a:pt x="47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15">
              <a:extLst>
                <a:ext uri="{FF2B5EF4-FFF2-40B4-BE49-F238E27FC236}">
                  <a16:creationId xmlns:a16="http://schemas.microsoft.com/office/drawing/2014/main" xmlns="" id="{E87E8B85-4B7C-4FB5-8E25-85244821B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488" y="3108326"/>
              <a:ext cx="2603500" cy="1284288"/>
            </a:xfrm>
            <a:custGeom>
              <a:avLst/>
              <a:gdLst>
                <a:gd name="T0" fmla="*/ 166 w 3279"/>
                <a:gd name="T1" fmla="*/ 4 h 1619"/>
                <a:gd name="T2" fmla="*/ 2727 w 3279"/>
                <a:gd name="T3" fmla="*/ 578 h 1619"/>
                <a:gd name="T4" fmla="*/ 2900 w 3279"/>
                <a:gd name="T5" fmla="*/ 648 h 1619"/>
                <a:gd name="T6" fmla="*/ 3040 w 3279"/>
                <a:gd name="T7" fmla="*/ 740 h 1619"/>
                <a:gd name="T8" fmla="*/ 3148 w 3279"/>
                <a:gd name="T9" fmla="*/ 849 h 1619"/>
                <a:gd name="T10" fmla="*/ 3221 w 3279"/>
                <a:gd name="T11" fmla="*/ 983 h 1619"/>
                <a:gd name="T12" fmla="*/ 3265 w 3279"/>
                <a:gd name="T13" fmla="*/ 1140 h 1619"/>
                <a:gd name="T14" fmla="*/ 3279 w 3279"/>
                <a:gd name="T15" fmla="*/ 1322 h 1619"/>
                <a:gd name="T16" fmla="*/ 3275 w 3279"/>
                <a:gd name="T17" fmla="*/ 1401 h 1619"/>
                <a:gd name="T18" fmla="*/ 3239 w 3279"/>
                <a:gd name="T19" fmla="*/ 1463 h 1619"/>
                <a:gd name="T20" fmla="*/ 3178 w 3279"/>
                <a:gd name="T21" fmla="*/ 1499 h 1619"/>
                <a:gd name="T22" fmla="*/ 2733 w 3279"/>
                <a:gd name="T23" fmla="*/ 1605 h 1619"/>
                <a:gd name="T24" fmla="*/ 2577 w 3279"/>
                <a:gd name="T25" fmla="*/ 1619 h 1619"/>
                <a:gd name="T26" fmla="*/ 2390 w 3279"/>
                <a:gd name="T27" fmla="*/ 1601 h 1619"/>
                <a:gd name="T28" fmla="*/ 1169 w 3279"/>
                <a:gd name="T29" fmla="*/ 1352 h 1619"/>
                <a:gd name="T30" fmla="*/ 1117 w 3279"/>
                <a:gd name="T31" fmla="*/ 1306 h 1619"/>
                <a:gd name="T32" fmla="*/ 1093 w 3279"/>
                <a:gd name="T33" fmla="*/ 1238 h 1619"/>
                <a:gd name="T34" fmla="*/ 1109 w 3279"/>
                <a:gd name="T35" fmla="*/ 1168 h 1619"/>
                <a:gd name="T36" fmla="*/ 1155 w 3279"/>
                <a:gd name="T37" fmla="*/ 1114 h 1619"/>
                <a:gd name="T38" fmla="*/ 1221 w 3279"/>
                <a:gd name="T39" fmla="*/ 1093 h 1619"/>
                <a:gd name="T40" fmla="*/ 2444 w 3279"/>
                <a:gd name="T41" fmla="*/ 1332 h 1619"/>
                <a:gd name="T42" fmla="*/ 2593 w 3279"/>
                <a:gd name="T43" fmla="*/ 1346 h 1619"/>
                <a:gd name="T44" fmla="*/ 2743 w 3279"/>
                <a:gd name="T45" fmla="*/ 1326 h 1619"/>
                <a:gd name="T46" fmla="*/ 2996 w 3279"/>
                <a:gd name="T47" fmla="*/ 1188 h 1619"/>
                <a:gd name="T48" fmla="*/ 2960 w 3279"/>
                <a:gd name="T49" fmla="*/ 1069 h 1619"/>
                <a:gd name="T50" fmla="*/ 2892 w 3279"/>
                <a:gd name="T51" fmla="*/ 973 h 1619"/>
                <a:gd name="T52" fmla="*/ 2789 w 3279"/>
                <a:gd name="T53" fmla="*/ 897 h 1619"/>
                <a:gd name="T54" fmla="*/ 2649 w 3279"/>
                <a:gd name="T55" fmla="*/ 839 h 1619"/>
                <a:gd name="T56" fmla="*/ 108 w 3279"/>
                <a:gd name="T57" fmla="*/ 269 h 1619"/>
                <a:gd name="T58" fmla="*/ 44 w 3279"/>
                <a:gd name="T59" fmla="*/ 237 h 1619"/>
                <a:gd name="T60" fmla="*/ 6 w 3279"/>
                <a:gd name="T61" fmla="*/ 178 h 1619"/>
                <a:gd name="T62" fmla="*/ 4 w 3279"/>
                <a:gd name="T63" fmla="*/ 108 h 1619"/>
                <a:gd name="T64" fmla="*/ 36 w 3279"/>
                <a:gd name="T65" fmla="*/ 44 h 1619"/>
                <a:gd name="T66" fmla="*/ 96 w 3279"/>
                <a:gd name="T67" fmla="*/ 6 h 1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79" h="1619">
                  <a:moveTo>
                    <a:pt x="130" y="0"/>
                  </a:moveTo>
                  <a:lnTo>
                    <a:pt x="166" y="4"/>
                  </a:lnTo>
                  <a:lnTo>
                    <a:pt x="2627" y="550"/>
                  </a:lnTo>
                  <a:lnTo>
                    <a:pt x="2727" y="578"/>
                  </a:lnTo>
                  <a:lnTo>
                    <a:pt x="2819" y="610"/>
                  </a:lnTo>
                  <a:lnTo>
                    <a:pt x="2900" y="648"/>
                  </a:lnTo>
                  <a:lnTo>
                    <a:pt x="2974" y="692"/>
                  </a:lnTo>
                  <a:lnTo>
                    <a:pt x="3040" y="740"/>
                  </a:lnTo>
                  <a:lnTo>
                    <a:pt x="3098" y="792"/>
                  </a:lnTo>
                  <a:lnTo>
                    <a:pt x="3148" y="849"/>
                  </a:lnTo>
                  <a:lnTo>
                    <a:pt x="3188" y="915"/>
                  </a:lnTo>
                  <a:lnTo>
                    <a:pt x="3221" y="983"/>
                  </a:lnTo>
                  <a:lnTo>
                    <a:pt x="3247" y="1059"/>
                  </a:lnTo>
                  <a:lnTo>
                    <a:pt x="3265" y="1140"/>
                  </a:lnTo>
                  <a:lnTo>
                    <a:pt x="3277" y="1228"/>
                  </a:lnTo>
                  <a:lnTo>
                    <a:pt x="3279" y="1322"/>
                  </a:lnTo>
                  <a:lnTo>
                    <a:pt x="3279" y="1366"/>
                  </a:lnTo>
                  <a:lnTo>
                    <a:pt x="3275" y="1401"/>
                  </a:lnTo>
                  <a:lnTo>
                    <a:pt x="3261" y="1435"/>
                  </a:lnTo>
                  <a:lnTo>
                    <a:pt x="3239" y="1463"/>
                  </a:lnTo>
                  <a:lnTo>
                    <a:pt x="3211" y="1485"/>
                  </a:lnTo>
                  <a:lnTo>
                    <a:pt x="3178" y="1499"/>
                  </a:lnTo>
                  <a:lnTo>
                    <a:pt x="2809" y="1591"/>
                  </a:lnTo>
                  <a:lnTo>
                    <a:pt x="2733" y="1605"/>
                  </a:lnTo>
                  <a:lnTo>
                    <a:pt x="2655" y="1615"/>
                  </a:lnTo>
                  <a:lnTo>
                    <a:pt x="2577" y="1619"/>
                  </a:lnTo>
                  <a:lnTo>
                    <a:pt x="2483" y="1615"/>
                  </a:lnTo>
                  <a:lnTo>
                    <a:pt x="2390" y="1601"/>
                  </a:lnTo>
                  <a:lnTo>
                    <a:pt x="1203" y="1364"/>
                  </a:lnTo>
                  <a:lnTo>
                    <a:pt x="1169" y="1352"/>
                  </a:lnTo>
                  <a:lnTo>
                    <a:pt x="1139" y="1332"/>
                  </a:lnTo>
                  <a:lnTo>
                    <a:pt x="1117" y="1306"/>
                  </a:lnTo>
                  <a:lnTo>
                    <a:pt x="1101" y="1274"/>
                  </a:lnTo>
                  <a:lnTo>
                    <a:pt x="1093" y="1238"/>
                  </a:lnTo>
                  <a:lnTo>
                    <a:pt x="1097" y="1202"/>
                  </a:lnTo>
                  <a:lnTo>
                    <a:pt x="1109" y="1168"/>
                  </a:lnTo>
                  <a:lnTo>
                    <a:pt x="1127" y="1138"/>
                  </a:lnTo>
                  <a:lnTo>
                    <a:pt x="1155" y="1114"/>
                  </a:lnTo>
                  <a:lnTo>
                    <a:pt x="1185" y="1100"/>
                  </a:lnTo>
                  <a:lnTo>
                    <a:pt x="1221" y="1093"/>
                  </a:lnTo>
                  <a:lnTo>
                    <a:pt x="1257" y="1095"/>
                  </a:lnTo>
                  <a:lnTo>
                    <a:pt x="2444" y="1332"/>
                  </a:lnTo>
                  <a:lnTo>
                    <a:pt x="2517" y="1344"/>
                  </a:lnTo>
                  <a:lnTo>
                    <a:pt x="2593" y="1346"/>
                  </a:lnTo>
                  <a:lnTo>
                    <a:pt x="2669" y="1340"/>
                  </a:lnTo>
                  <a:lnTo>
                    <a:pt x="2743" y="1326"/>
                  </a:lnTo>
                  <a:lnTo>
                    <a:pt x="3004" y="1260"/>
                  </a:lnTo>
                  <a:lnTo>
                    <a:pt x="2996" y="1188"/>
                  </a:lnTo>
                  <a:lnTo>
                    <a:pt x="2982" y="1124"/>
                  </a:lnTo>
                  <a:lnTo>
                    <a:pt x="2960" y="1069"/>
                  </a:lnTo>
                  <a:lnTo>
                    <a:pt x="2930" y="1017"/>
                  </a:lnTo>
                  <a:lnTo>
                    <a:pt x="2892" y="973"/>
                  </a:lnTo>
                  <a:lnTo>
                    <a:pt x="2844" y="933"/>
                  </a:lnTo>
                  <a:lnTo>
                    <a:pt x="2789" y="897"/>
                  </a:lnTo>
                  <a:lnTo>
                    <a:pt x="2725" y="867"/>
                  </a:lnTo>
                  <a:lnTo>
                    <a:pt x="2649" y="839"/>
                  </a:lnTo>
                  <a:lnTo>
                    <a:pt x="2563" y="815"/>
                  </a:lnTo>
                  <a:lnTo>
                    <a:pt x="108" y="269"/>
                  </a:lnTo>
                  <a:lnTo>
                    <a:pt x="72" y="257"/>
                  </a:lnTo>
                  <a:lnTo>
                    <a:pt x="44" y="237"/>
                  </a:lnTo>
                  <a:lnTo>
                    <a:pt x="22" y="209"/>
                  </a:lnTo>
                  <a:lnTo>
                    <a:pt x="6" y="178"/>
                  </a:lnTo>
                  <a:lnTo>
                    <a:pt x="0" y="144"/>
                  </a:lnTo>
                  <a:lnTo>
                    <a:pt x="4" y="108"/>
                  </a:lnTo>
                  <a:lnTo>
                    <a:pt x="16" y="72"/>
                  </a:lnTo>
                  <a:lnTo>
                    <a:pt x="36" y="44"/>
                  </a:lnTo>
                  <a:lnTo>
                    <a:pt x="64" y="22"/>
                  </a:lnTo>
                  <a:lnTo>
                    <a:pt x="96" y="6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16">
              <a:extLst>
                <a:ext uri="{FF2B5EF4-FFF2-40B4-BE49-F238E27FC236}">
                  <a16:creationId xmlns:a16="http://schemas.microsoft.com/office/drawing/2014/main" xmlns="" id="{ACE01932-4D14-414A-BD77-4927A153F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9513" y="1806576"/>
              <a:ext cx="3578225" cy="2284413"/>
            </a:xfrm>
            <a:custGeom>
              <a:avLst/>
              <a:gdLst>
                <a:gd name="T0" fmla="*/ 3311 w 4510"/>
                <a:gd name="T1" fmla="*/ 4 h 2876"/>
                <a:gd name="T2" fmla="*/ 3387 w 4510"/>
                <a:gd name="T3" fmla="*/ 53 h 2876"/>
                <a:gd name="T4" fmla="*/ 3431 w 4510"/>
                <a:gd name="T5" fmla="*/ 109 h 2876"/>
                <a:gd name="T6" fmla="*/ 3522 w 4510"/>
                <a:gd name="T7" fmla="*/ 237 h 2876"/>
                <a:gd name="T8" fmla="*/ 3650 w 4510"/>
                <a:gd name="T9" fmla="*/ 420 h 2876"/>
                <a:gd name="T10" fmla="*/ 3802 w 4510"/>
                <a:gd name="T11" fmla="*/ 651 h 2876"/>
                <a:gd name="T12" fmla="*/ 3965 w 4510"/>
                <a:gd name="T13" fmla="*/ 915 h 2876"/>
                <a:gd name="T14" fmla="*/ 4127 w 4510"/>
                <a:gd name="T15" fmla="*/ 1200 h 2876"/>
                <a:gd name="T16" fmla="*/ 4276 w 4510"/>
                <a:gd name="T17" fmla="*/ 1495 h 2876"/>
                <a:gd name="T18" fmla="*/ 4396 w 4510"/>
                <a:gd name="T19" fmla="*/ 1788 h 2876"/>
                <a:gd name="T20" fmla="*/ 4480 w 4510"/>
                <a:gd name="T21" fmla="*/ 2067 h 2876"/>
                <a:gd name="T22" fmla="*/ 4510 w 4510"/>
                <a:gd name="T23" fmla="*/ 2322 h 2876"/>
                <a:gd name="T24" fmla="*/ 4460 w 4510"/>
                <a:gd name="T25" fmla="*/ 2768 h 2876"/>
                <a:gd name="T26" fmla="*/ 4398 w 4510"/>
                <a:gd name="T27" fmla="*/ 2856 h 2876"/>
                <a:gd name="T28" fmla="*/ 4312 w 4510"/>
                <a:gd name="T29" fmla="*/ 2876 h 2876"/>
                <a:gd name="T30" fmla="*/ 4235 w 4510"/>
                <a:gd name="T31" fmla="*/ 2840 h 2876"/>
                <a:gd name="T32" fmla="*/ 4191 w 4510"/>
                <a:gd name="T33" fmla="*/ 2746 h 2876"/>
                <a:gd name="T34" fmla="*/ 4231 w 4510"/>
                <a:gd name="T35" fmla="*/ 2453 h 2876"/>
                <a:gd name="T36" fmla="*/ 4219 w 4510"/>
                <a:gd name="T37" fmla="*/ 2158 h 2876"/>
                <a:gd name="T38" fmla="*/ 4139 w 4510"/>
                <a:gd name="T39" fmla="*/ 1877 h 2876"/>
                <a:gd name="T40" fmla="*/ 4009 w 4510"/>
                <a:gd name="T41" fmla="*/ 1570 h 2876"/>
                <a:gd name="T42" fmla="*/ 3844 w 4510"/>
                <a:gd name="T43" fmla="*/ 1251 h 2876"/>
                <a:gd name="T44" fmla="*/ 3660 w 4510"/>
                <a:gd name="T45" fmla="*/ 939 h 2876"/>
                <a:gd name="T46" fmla="*/ 3477 w 4510"/>
                <a:gd name="T47" fmla="*/ 651 h 2876"/>
                <a:gd name="T48" fmla="*/ 3307 w 4510"/>
                <a:gd name="T49" fmla="*/ 404 h 2876"/>
                <a:gd name="T50" fmla="*/ 1161 w 4510"/>
                <a:gd name="T51" fmla="*/ 273 h 2876"/>
                <a:gd name="T52" fmla="*/ 1067 w 4510"/>
                <a:gd name="T53" fmla="*/ 404 h 2876"/>
                <a:gd name="T54" fmla="*/ 934 w 4510"/>
                <a:gd name="T55" fmla="*/ 602 h 2876"/>
                <a:gd name="T56" fmla="*/ 774 w 4510"/>
                <a:gd name="T57" fmla="*/ 847 h 2876"/>
                <a:gd name="T58" fmla="*/ 606 w 4510"/>
                <a:gd name="T59" fmla="*/ 1126 h 2876"/>
                <a:gd name="T60" fmla="*/ 445 w 4510"/>
                <a:gd name="T61" fmla="*/ 1421 h 2876"/>
                <a:gd name="T62" fmla="*/ 303 w 4510"/>
                <a:gd name="T63" fmla="*/ 1722 h 2876"/>
                <a:gd name="T64" fmla="*/ 222 w 4510"/>
                <a:gd name="T65" fmla="*/ 1877 h 2876"/>
                <a:gd name="T66" fmla="*/ 122 w 4510"/>
                <a:gd name="T67" fmla="*/ 1905 h 2876"/>
                <a:gd name="T68" fmla="*/ 30 w 4510"/>
                <a:gd name="T69" fmla="*/ 1855 h 2876"/>
                <a:gd name="T70" fmla="*/ 0 w 4510"/>
                <a:gd name="T71" fmla="*/ 1758 h 2876"/>
                <a:gd name="T72" fmla="*/ 88 w 4510"/>
                <a:gd name="T73" fmla="*/ 1531 h 2876"/>
                <a:gd name="T74" fmla="*/ 230 w 4510"/>
                <a:gd name="T75" fmla="*/ 1243 h 2876"/>
                <a:gd name="T76" fmla="*/ 385 w 4510"/>
                <a:gd name="T77" fmla="*/ 962 h 2876"/>
                <a:gd name="T78" fmla="*/ 543 w 4510"/>
                <a:gd name="T79" fmla="*/ 699 h 2876"/>
                <a:gd name="T80" fmla="*/ 692 w 4510"/>
                <a:gd name="T81" fmla="*/ 468 h 2876"/>
                <a:gd name="T82" fmla="*/ 824 w 4510"/>
                <a:gd name="T83" fmla="*/ 277 h 2876"/>
                <a:gd name="T84" fmla="*/ 922 w 4510"/>
                <a:gd name="T85" fmla="*/ 137 h 2876"/>
                <a:gd name="T86" fmla="*/ 977 w 4510"/>
                <a:gd name="T87" fmla="*/ 63 h 2876"/>
                <a:gd name="T88" fmla="*/ 1031 w 4510"/>
                <a:gd name="T89" fmla="*/ 14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10" h="2876">
                  <a:moveTo>
                    <a:pt x="1093" y="0"/>
                  </a:moveTo>
                  <a:lnTo>
                    <a:pt x="3279" y="0"/>
                  </a:lnTo>
                  <a:lnTo>
                    <a:pt x="3311" y="4"/>
                  </a:lnTo>
                  <a:lnTo>
                    <a:pt x="3339" y="14"/>
                  </a:lnTo>
                  <a:lnTo>
                    <a:pt x="3365" y="32"/>
                  </a:lnTo>
                  <a:lnTo>
                    <a:pt x="3387" y="53"/>
                  </a:lnTo>
                  <a:lnTo>
                    <a:pt x="3395" y="63"/>
                  </a:lnTo>
                  <a:lnTo>
                    <a:pt x="3411" y="83"/>
                  </a:lnTo>
                  <a:lnTo>
                    <a:pt x="3431" y="109"/>
                  </a:lnTo>
                  <a:lnTo>
                    <a:pt x="3457" y="145"/>
                  </a:lnTo>
                  <a:lnTo>
                    <a:pt x="3487" y="187"/>
                  </a:lnTo>
                  <a:lnTo>
                    <a:pt x="3522" y="237"/>
                  </a:lnTo>
                  <a:lnTo>
                    <a:pt x="3560" y="293"/>
                  </a:lnTo>
                  <a:lnTo>
                    <a:pt x="3604" y="354"/>
                  </a:lnTo>
                  <a:lnTo>
                    <a:pt x="3650" y="420"/>
                  </a:lnTo>
                  <a:lnTo>
                    <a:pt x="3698" y="492"/>
                  </a:lnTo>
                  <a:lnTo>
                    <a:pt x="3750" y="570"/>
                  </a:lnTo>
                  <a:lnTo>
                    <a:pt x="3802" y="651"/>
                  </a:lnTo>
                  <a:lnTo>
                    <a:pt x="3856" y="735"/>
                  </a:lnTo>
                  <a:lnTo>
                    <a:pt x="3911" y="823"/>
                  </a:lnTo>
                  <a:lnTo>
                    <a:pt x="3965" y="915"/>
                  </a:lnTo>
                  <a:lnTo>
                    <a:pt x="4021" y="1008"/>
                  </a:lnTo>
                  <a:lnTo>
                    <a:pt x="4075" y="1102"/>
                  </a:lnTo>
                  <a:lnTo>
                    <a:pt x="4127" y="1200"/>
                  </a:lnTo>
                  <a:lnTo>
                    <a:pt x="4179" y="1297"/>
                  </a:lnTo>
                  <a:lnTo>
                    <a:pt x="4229" y="1397"/>
                  </a:lnTo>
                  <a:lnTo>
                    <a:pt x="4276" y="1495"/>
                  </a:lnTo>
                  <a:lnTo>
                    <a:pt x="4320" y="1594"/>
                  </a:lnTo>
                  <a:lnTo>
                    <a:pt x="4360" y="1692"/>
                  </a:lnTo>
                  <a:lnTo>
                    <a:pt x="4396" y="1788"/>
                  </a:lnTo>
                  <a:lnTo>
                    <a:pt x="4430" y="1883"/>
                  </a:lnTo>
                  <a:lnTo>
                    <a:pt x="4456" y="1977"/>
                  </a:lnTo>
                  <a:lnTo>
                    <a:pt x="4480" y="2067"/>
                  </a:lnTo>
                  <a:lnTo>
                    <a:pt x="4496" y="2156"/>
                  </a:lnTo>
                  <a:lnTo>
                    <a:pt x="4506" y="2240"/>
                  </a:lnTo>
                  <a:lnTo>
                    <a:pt x="4510" y="2322"/>
                  </a:lnTo>
                  <a:lnTo>
                    <a:pt x="4504" y="2473"/>
                  </a:lnTo>
                  <a:lnTo>
                    <a:pt x="4488" y="2623"/>
                  </a:lnTo>
                  <a:lnTo>
                    <a:pt x="4460" y="2768"/>
                  </a:lnTo>
                  <a:lnTo>
                    <a:pt x="4448" y="2804"/>
                  </a:lnTo>
                  <a:lnTo>
                    <a:pt x="4426" y="2834"/>
                  </a:lnTo>
                  <a:lnTo>
                    <a:pt x="4398" y="2856"/>
                  </a:lnTo>
                  <a:lnTo>
                    <a:pt x="4364" y="2872"/>
                  </a:lnTo>
                  <a:lnTo>
                    <a:pt x="4328" y="2876"/>
                  </a:lnTo>
                  <a:lnTo>
                    <a:pt x="4312" y="2876"/>
                  </a:lnTo>
                  <a:lnTo>
                    <a:pt x="4298" y="2872"/>
                  </a:lnTo>
                  <a:lnTo>
                    <a:pt x="4262" y="2860"/>
                  </a:lnTo>
                  <a:lnTo>
                    <a:pt x="4235" y="2840"/>
                  </a:lnTo>
                  <a:lnTo>
                    <a:pt x="4213" y="2812"/>
                  </a:lnTo>
                  <a:lnTo>
                    <a:pt x="4197" y="2780"/>
                  </a:lnTo>
                  <a:lnTo>
                    <a:pt x="4191" y="2746"/>
                  </a:lnTo>
                  <a:lnTo>
                    <a:pt x="4195" y="2711"/>
                  </a:lnTo>
                  <a:lnTo>
                    <a:pt x="4217" y="2583"/>
                  </a:lnTo>
                  <a:lnTo>
                    <a:pt x="4231" y="2453"/>
                  </a:lnTo>
                  <a:lnTo>
                    <a:pt x="4237" y="2322"/>
                  </a:lnTo>
                  <a:lnTo>
                    <a:pt x="4231" y="2242"/>
                  </a:lnTo>
                  <a:lnTo>
                    <a:pt x="4219" y="2158"/>
                  </a:lnTo>
                  <a:lnTo>
                    <a:pt x="4199" y="2069"/>
                  </a:lnTo>
                  <a:lnTo>
                    <a:pt x="4173" y="1975"/>
                  </a:lnTo>
                  <a:lnTo>
                    <a:pt x="4139" y="1877"/>
                  </a:lnTo>
                  <a:lnTo>
                    <a:pt x="4101" y="1778"/>
                  </a:lnTo>
                  <a:lnTo>
                    <a:pt x="4057" y="1674"/>
                  </a:lnTo>
                  <a:lnTo>
                    <a:pt x="4009" y="1570"/>
                  </a:lnTo>
                  <a:lnTo>
                    <a:pt x="3957" y="1463"/>
                  </a:lnTo>
                  <a:lnTo>
                    <a:pt x="3901" y="1357"/>
                  </a:lnTo>
                  <a:lnTo>
                    <a:pt x="3844" y="1251"/>
                  </a:lnTo>
                  <a:lnTo>
                    <a:pt x="3784" y="1146"/>
                  </a:lnTo>
                  <a:lnTo>
                    <a:pt x="3722" y="1040"/>
                  </a:lnTo>
                  <a:lnTo>
                    <a:pt x="3660" y="939"/>
                  </a:lnTo>
                  <a:lnTo>
                    <a:pt x="3598" y="839"/>
                  </a:lnTo>
                  <a:lnTo>
                    <a:pt x="3536" y="743"/>
                  </a:lnTo>
                  <a:lnTo>
                    <a:pt x="3477" y="651"/>
                  </a:lnTo>
                  <a:lnTo>
                    <a:pt x="3417" y="564"/>
                  </a:lnTo>
                  <a:lnTo>
                    <a:pt x="3361" y="482"/>
                  </a:lnTo>
                  <a:lnTo>
                    <a:pt x="3307" y="404"/>
                  </a:lnTo>
                  <a:lnTo>
                    <a:pt x="3257" y="335"/>
                  </a:lnTo>
                  <a:lnTo>
                    <a:pt x="3211" y="273"/>
                  </a:lnTo>
                  <a:lnTo>
                    <a:pt x="1161" y="273"/>
                  </a:lnTo>
                  <a:lnTo>
                    <a:pt x="1135" y="309"/>
                  </a:lnTo>
                  <a:lnTo>
                    <a:pt x="1103" y="352"/>
                  </a:lnTo>
                  <a:lnTo>
                    <a:pt x="1067" y="404"/>
                  </a:lnTo>
                  <a:lnTo>
                    <a:pt x="1025" y="464"/>
                  </a:lnTo>
                  <a:lnTo>
                    <a:pt x="981" y="530"/>
                  </a:lnTo>
                  <a:lnTo>
                    <a:pt x="934" y="602"/>
                  </a:lnTo>
                  <a:lnTo>
                    <a:pt x="882" y="679"/>
                  </a:lnTo>
                  <a:lnTo>
                    <a:pt x="828" y="761"/>
                  </a:lnTo>
                  <a:lnTo>
                    <a:pt x="774" y="847"/>
                  </a:lnTo>
                  <a:lnTo>
                    <a:pt x="718" y="937"/>
                  </a:lnTo>
                  <a:lnTo>
                    <a:pt x="662" y="1030"/>
                  </a:lnTo>
                  <a:lnTo>
                    <a:pt x="606" y="1126"/>
                  </a:lnTo>
                  <a:lnTo>
                    <a:pt x="551" y="1224"/>
                  </a:lnTo>
                  <a:lnTo>
                    <a:pt x="497" y="1321"/>
                  </a:lnTo>
                  <a:lnTo>
                    <a:pt x="445" y="1421"/>
                  </a:lnTo>
                  <a:lnTo>
                    <a:pt x="393" y="1523"/>
                  </a:lnTo>
                  <a:lnTo>
                    <a:pt x="347" y="1622"/>
                  </a:lnTo>
                  <a:lnTo>
                    <a:pt x="303" y="1722"/>
                  </a:lnTo>
                  <a:lnTo>
                    <a:pt x="263" y="1820"/>
                  </a:lnTo>
                  <a:lnTo>
                    <a:pt x="245" y="1851"/>
                  </a:lnTo>
                  <a:lnTo>
                    <a:pt x="222" y="1877"/>
                  </a:lnTo>
                  <a:lnTo>
                    <a:pt x="192" y="1895"/>
                  </a:lnTo>
                  <a:lnTo>
                    <a:pt x="158" y="1905"/>
                  </a:lnTo>
                  <a:lnTo>
                    <a:pt x="122" y="1905"/>
                  </a:lnTo>
                  <a:lnTo>
                    <a:pt x="88" y="1897"/>
                  </a:lnTo>
                  <a:lnTo>
                    <a:pt x="54" y="1879"/>
                  </a:lnTo>
                  <a:lnTo>
                    <a:pt x="30" y="1855"/>
                  </a:lnTo>
                  <a:lnTo>
                    <a:pt x="12" y="1826"/>
                  </a:lnTo>
                  <a:lnTo>
                    <a:pt x="2" y="1792"/>
                  </a:lnTo>
                  <a:lnTo>
                    <a:pt x="0" y="1758"/>
                  </a:lnTo>
                  <a:lnTo>
                    <a:pt x="8" y="1722"/>
                  </a:lnTo>
                  <a:lnTo>
                    <a:pt x="46" y="1626"/>
                  </a:lnTo>
                  <a:lnTo>
                    <a:pt x="88" y="1531"/>
                  </a:lnTo>
                  <a:lnTo>
                    <a:pt x="132" y="1435"/>
                  </a:lnTo>
                  <a:lnTo>
                    <a:pt x="180" y="1339"/>
                  </a:lnTo>
                  <a:lnTo>
                    <a:pt x="230" y="1243"/>
                  </a:lnTo>
                  <a:lnTo>
                    <a:pt x="279" y="1148"/>
                  </a:lnTo>
                  <a:lnTo>
                    <a:pt x="331" y="1054"/>
                  </a:lnTo>
                  <a:lnTo>
                    <a:pt x="385" y="962"/>
                  </a:lnTo>
                  <a:lnTo>
                    <a:pt x="437" y="873"/>
                  </a:lnTo>
                  <a:lnTo>
                    <a:pt x="491" y="785"/>
                  </a:lnTo>
                  <a:lnTo>
                    <a:pt x="543" y="699"/>
                  </a:lnTo>
                  <a:lnTo>
                    <a:pt x="595" y="618"/>
                  </a:lnTo>
                  <a:lnTo>
                    <a:pt x="644" y="542"/>
                  </a:lnTo>
                  <a:lnTo>
                    <a:pt x="692" y="468"/>
                  </a:lnTo>
                  <a:lnTo>
                    <a:pt x="740" y="398"/>
                  </a:lnTo>
                  <a:lnTo>
                    <a:pt x="782" y="335"/>
                  </a:lnTo>
                  <a:lnTo>
                    <a:pt x="824" y="277"/>
                  </a:lnTo>
                  <a:lnTo>
                    <a:pt x="860" y="223"/>
                  </a:lnTo>
                  <a:lnTo>
                    <a:pt x="894" y="177"/>
                  </a:lnTo>
                  <a:lnTo>
                    <a:pt x="922" y="137"/>
                  </a:lnTo>
                  <a:lnTo>
                    <a:pt x="946" y="105"/>
                  </a:lnTo>
                  <a:lnTo>
                    <a:pt x="963" y="79"/>
                  </a:lnTo>
                  <a:lnTo>
                    <a:pt x="977" y="63"/>
                  </a:lnTo>
                  <a:lnTo>
                    <a:pt x="983" y="53"/>
                  </a:lnTo>
                  <a:lnTo>
                    <a:pt x="1005" y="32"/>
                  </a:lnTo>
                  <a:lnTo>
                    <a:pt x="1031" y="14"/>
                  </a:lnTo>
                  <a:lnTo>
                    <a:pt x="1061" y="4"/>
                  </a:lnTo>
                  <a:lnTo>
                    <a:pt x="1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17">
              <a:extLst>
                <a:ext uri="{FF2B5EF4-FFF2-40B4-BE49-F238E27FC236}">
                  <a16:creationId xmlns:a16="http://schemas.microsoft.com/office/drawing/2014/main" xmlns="" id="{4DFE349B-AFA8-487A-8F48-0BBCC0E8F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51" y="1373188"/>
              <a:ext cx="1954213" cy="217488"/>
            </a:xfrm>
            <a:custGeom>
              <a:avLst/>
              <a:gdLst>
                <a:gd name="T0" fmla="*/ 137 w 2461"/>
                <a:gd name="T1" fmla="*/ 0 h 274"/>
                <a:gd name="T2" fmla="*/ 2323 w 2461"/>
                <a:gd name="T3" fmla="*/ 0 h 274"/>
                <a:gd name="T4" fmla="*/ 2359 w 2461"/>
                <a:gd name="T5" fmla="*/ 4 h 274"/>
                <a:gd name="T6" fmla="*/ 2393 w 2461"/>
                <a:gd name="T7" fmla="*/ 18 h 274"/>
                <a:gd name="T8" fmla="*/ 2419 w 2461"/>
                <a:gd name="T9" fmla="*/ 40 h 274"/>
                <a:gd name="T10" fmla="*/ 2441 w 2461"/>
                <a:gd name="T11" fmla="*/ 68 h 274"/>
                <a:gd name="T12" fmla="*/ 2455 w 2461"/>
                <a:gd name="T13" fmla="*/ 100 h 274"/>
                <a:gd name="T14" fmla="*/ 2461 w 2461"/>
                <a:gd name="T15" fmla="*/ 136 h 274"/>
                <a:gd name="T16" fmla="*/ 2455 w 2461"/>
                <a:gd name="T17" fmla="*/ 172 h 274"/>
                <a:gd name="T18" fmla="*/ 2441 w 2461"/>
                <a:gd name="T19" fmla="*/ 206 h 274"/>
                <a:gd name="T20" fmla="*/ 2419 w 2461"/>
                <a:gd name="T21" fmla="*/ 234 h 274"/>
                <a:gd name="T22" fmla="*/ 2393 w 2461"/>
                <a:gd name="T23" fmla="*/ 254 h 274"/>
                <a:gd name="T24" fmla="*/ 2359 w 2461"/>
                <a:gd name="T25" fmla="*/ 268 h 274"/>
                <a:gd name="T26" fmla="*/ 2323 w 2461"/>
                <a:gd name="T27" fmla="*/ 274 h 274"/>
                <a:gd name="T28" fmla="*/ 137 w 2461"/>
                <a:gd name="T29" fmla="*/ 274 h 274"/>
                <a:gd name="T30" fmla="*/ 101 w 2461"/>
                <a:gd name="T31" fmla="*/ 268 h 274"/>
                <a:gd name="T32" fmla="*/ 67 w 2461"/>
                <a:gd name="T33" fmla="*/ 254 h 274"/>
                <a:gd name="T34" fmla="*/ 39 w 2461"/>
                <a:gd name="T35" fmla="*/ 234 h 274"/>
                <a:gd name="T36" fmla="*/ 19 w 2461"/>
                <a:gd name="T37" fmla="*/ 206 h 274"/>
                <a:gd name="T38" fmla="*/ 5 w 2461"/>
                <a:gd name="T39" fmla="*/ 172 h 274"/>
                <a:gd name="T40" fmla="*/ 0 w 2461"/>
                <a:gd name="T41" fmla="*/ 136 h 274"/>
                <a:gd name="T42" fmla="*/ 5 w 2461"/>
                <a:gd name="T43" fmla="*/ 100 h 274"/>
                <a:gd name="T44" fmla="*/ 19 w 2461"/>
                <a:gd name="T45" fmla="*/ 68 h 274"/>
                <a:gd name="T46" fmla="*/ 39 w 2461"/>
                <a:gd name="T47" fmla="*/ 40 h 274"/>
                <a:gd name="T48" fmla="*/ 67 w 2461"/>
                <a:gd name="T49" fmla="*/ 18 h 274"/>
                <a:gd name="T50" fmla="*/ 101 w 2461"/>
                <a:gd name="T51" fmla="*/ 4 h 274"/>
                <a:gd name="T52" fmla="*/ 137 w 2461"/>
                <a:gd name="T5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61" h="274">
                  <a:moveTo>
                    <a:pt x="137" y="0"/>
                  </a:moveTo>
                  <a:lnTo>
                    <a:pt x="2323" y="0"/>
                  </a:lnTo>
                  <a:lnTo>
                    <a:pt x="2359" y="4"/>
                  </a:lnTo>
                  <a:lnTo>
                    <a:pt x="2393" y="18"/>
                  </a:lnTo>
                  <a:lnTo>
                    <a:pt x="2419" y="40"/>
                  </a:lnTo>
                  <a:lnTo>
                    <a:pt x="2441" y="68"/>
                  </a:lnTo>
                  <a:lnTo>
                    <a:pt x="2455" y="100"/>
                  </a:lnTo>
                  <a:lnTo>
                    <a:pt x="2461" y="136"/>
                  </a:lnTo>
                  <a:lnTo>
                    <a:pt x="2455" y="172"/>
                  </a:lnTo>
                  <a:lnTo>
                    <a:pt x="2441" y="206"/>
                  </a:lnTo>
                  <a:lnTo>
                    <a:pt x="2419" y="234"/>
                  </a:lnTo>
                  <a:lnTo>
                    <a:pt x="2393" y="254"/>
                  </a:lnTo>
                  <a:lnTo>
                    <a:pt x="2359" y="268"/>
                  </a:lnTo>
                  <a:lnTo>
                    <a:pt x="2323" y="274"/>
                  </a:lnTo>
                  <a:lnTo>
                    <a:pt x="137" y="274"/>
                  </a:lnTo>
                  <a:lnTo>
                    <a:pt x="101" y="268"/>
                  </a:lnTo>
                  <a:lnTo>
                    <a:pt x="67" y="254"/>
                  </a:lnTo>
                  <a:lnTo>
                    <a:pt x="39" y="234"/>
                  </a:lnTo>
                  <a:lnTo>
                    <a:pt x="19" y="206"/>
                  </a:lnTo>
                  <a:lnTo>
                    <a:pt x="5" y="172"/>
                  </a:lnTo>
                  <a:lnTo>
                    <a:pt x="0" y="136"/>
                  </a:lnTo>
                  <a:lnTo>
                    <a:pt x="5" y="100"/>
                  </a:lnTo>
                  <a:lnTo>
                    <a:pt x="19" y="68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101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18">
              <a:extLst>
                <a:ext uri="{FF2B5EF4-FFF2-40B4-BE49-F238E27FC236}">
                  <a16:creationId xmlns:a16="http://schemas.microsoft.com/office/drawing/2014/main" xmlns="" id="{38AE9C66-C8A1-4E50-ACAF-40C6C07F2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23363" y="71438"/>
              <a:ext cx="2820988" cy="1085850"/>
            </a:xfrm>
            <a:custGeom>
              <a:avLst/>
              <a:gdLst>
                <a:gd name="T0" fmla="*/ 1777 w 3554"/>
                <a:gd name="T1" fmla="*/ 331 h 1367"/>
                <a:gd name="T2" fmla="*/ 1326 w 3554"/>
                <a:gd name="T3" fmla="*/ 779 h 1367"/>
                <a:gd name="T4" fmla="*/ 1300 w 3554"/>
                <a:gd name="T5" fmla="*/ 801 h 1367"/>
                <a:gd name="T6" fmla="*/ 1269 w 3554"/>
                <a:gd name="T7" fmla="*/ 815 h 1367"/>
                <a:gd name="T8" fmla="*/ 1235 w 3554"/>
                <a:gd name="T9" fmla="*/ 821 h 1367"/>
                <a:gd name="T10" fmla="*/ 1203 w 3554"/>
                <a:gd name="T11" fmla="*/ 817 h 1367"/>
                <a:gd name="T12" fmla="*/ 1169 w 3554"/>
                <a:gd name="T13" fmla="*/ 805 h 1367"/>
                <a:gd name="T14" fmla="*/ 443 w 3554"/>
                <a:gd name="T15" fmla="*/ 442 h 1367"/>
                <a:gd name="T16" fmla="*/ 768 w 3554"/>
                <a:gd name="T17" fmla="*/ 1094 h 1367"/>
                <a:gd name="T18" fmla="*/ 2786 w 3554"/>
                <a:gd name="T19" fmla="*/ 1094 h 1367"/>
                <a:gd name="T20" fmla="*/ 3111 w 3554"/>
                <a:gd name="T21" fmla="*/ 442 h 1367"/>
                <a:gd name="T22" fmla="*/ 2385 w 3554"/>
                <a:gd name="T23" fmla="*/ 805 h 1367"/>
                <a:gd name="T24" fmla="*/ 2352 w 3554"/>
                <a:gd name="T25" fmla="*/ 817 h 1367"/>
                <a:gd name="T26" fmla="*/ 2320 w 3554"/>
                <a:gd name="T27" fmla="*/ 821 h 1367"/>
                <a:gd name="T28" fmla="*/ 2286 w 3554"/>
                <a:gd name="T29" fmla="*/ 815 h 1367"/>
                <a:gd name="T30" fmla="*/ 2254 w 3554"/>
                <a:gd name="T31" fmla="*/ 801 h 1367"/>
                <a:gd name="T32" fmla="*/ 2228 w 3554"/>
                <a:gd name="T33" fmla="*/ 779 h 1367"/>
                <a:gd name="T34" fmla="*/ 1777 w 3554"/>
                <a:gd name="T35" fmla="*/ 331 h 1367"/>
                <a:gd name="T36" fmla="*/ 132 w 3554"/>
                <a:gd name="T37" fmla="*/ 0 h 1367"/>
                <a:gd name="T38" fmla="*/ 166 w 3554"/>
                <a:gd name="T39" fmla="*/ 4 h 1367"/>
                <a:gd name="T40" fmla="*/ 197 w 3554"/>
                <a:gd name="T41" fmla="*/ 16 h 1367"/>
                <a:gd name="T42" fmla="*/ 1203 w 3554"/>
                <a:gd name="T43" fmla="*/ 518 h 1367"/>
                <a:gd name="T44" fmla="*/ 1681 w 3554"/>
                <a:gd name="T45" fmla="*/ 42 h 1367"/>
                <a:gd name="T46" fmla="*/ 1709 w 3554"/>
                <a:gd name="T47" fmla="*/ 18 h 1367"/>
                <a:gd name="T48" fmla="*/ 1743 w 3554"/>
                <a:gd name="T49" fmla="*/ 6 h 1367"/>
                <a:gd name="T50" fmla="*/ 1777 w 3554"/>
                <a:gd name="T51" fmla="*/ 2 h 1367"/>
                <a:gd name="T52" fmla="*/ 1811 w 3554"/>
                <a:gd name="T53" fmla="*/ 6 h 1367"/>
                <a:gd name="T54" fmla="*/ 1845 w 3554"/>
                <a:gd name="T55" fmla="*/ 18 h 1367"/>
                <a:gd name="T56" fmla="*/ 1873 w 3554"/>
                <a:gd name="T57" fmla="*/ 42 h 1367"/>
                <a:gd name="T58" fmla="*/ 2352 w 3554"/>
                <a:gd name="T59" fmla="*/ 518 h 1367"/>
                <a:gd name="T60" fmla="*/ 3357 w 3554"/>
                <a:gd name="T61" fmla="*/ 16 h 1367"/>
                <a:gd name="T62" fmla="*/ 3389 w 3554"/>
                <a:gd name="T63" fmla="*/ 4 h 1367"/>
                <a:gd name="T64" fmla="*/ 3423 w 3554"/>
                <a:gd name="T65" fmla="*/ 2 h 1367"/>
                <a:gd name="T66" fmla="*/ 3455 w 3554"/>
                <a:gd name="T67" fmla="*/ 6 h 1367"/>
                <a:gd name="T68" fmla="*/ 3486 w 3554"/>
                <a:gd name="T69" fmla="*/ 20 h 1367"/>
                <a:gd name="T70" fmla="*/ 3514 w 3554"/>
                <a:gd name="T71" fmla="*/ 42 h 1367"/>
                <a:gd name="T72" fmla="*/ 3534 w 3554"/>
                <a:gd name="T73" fmla="*/ 68 h 1367"/>
                <a:gd name="T74" fmla="*/ 3548 w 3554"/>
                <a:gd name="T75" fmla="*/ 100 h 1367"/>
                <a:gd name="T76" fmla="*/ 3554 w 3554"/>
                <a:gd name="T77" fmla="*/ 132 h 1367"/>
                <a:gd name="T78" fmla="*/ 3550 w 3554"/>
                <a:gd name="T79" fmla="*/ 165 h 1367"/>
                <a:gd name="T80" fmla="*/ 3538 w 3554"/>
                <a:gd name="T81" fmla="*/ 199 h 1367"/>
                <a:gd name="T82" fmla="*/ 2992 w 3554"/>
                <a:gd name="T83" fmla="*/ 1292 h 1367"/>
                <a:gd name="T84" fmla="*/ 2972 w 3554"/>
                <a:gd name="T85" fmla="*/ 1322 h 1367"/>
                <a:gd name="T86" fmla="*/ 2942 w 3554"/>
                <a:gd name="T87" fmla="*/ 1345 h 1367"/>
                <a:gd name="T88" fmla="*/ 2908 w 3554"/>
                <a:gd name="T89" fmla="*/ 1361 h 1367"/>
                <a:gd name="T90" fmla="*/ 2870 w 3554"/>
                <a:gd name="T91" fmla="*/ 1367 h 1367"/>
                <a:gd name="T92" fmla="*/ 684 w 3554"/>
                <a:gd name="T93" fmla="*/ 1367 h 1367"/>
                <a:gd name="T94" fmla="*/ 646 w 3554"/>
                <a:gd name="T95" fmla="*/ 1361 h 1367"/>
                <a:gd name="T96" fmla="*/ 612 w 3554"/>
                <a:gd name="T97" fmla="*/ 1345 h 1367"/>
                <a:gd name="T98" fmla="*/ 582 w 3554"/>
                <a:gd name="T99" fmla="*/ 1324 h 1367"/>
                <a:gd name="T100" fmla="*/ 562 w 3554"/>
                <a:gd name="T101" fmla="*/ 1292 h 1367"/>
                <a:gd name="T102" fmla="*/ 14 w 3554"/>
                <a:gd name="T103" fmla="*/ 199 h 1367"/>
                <a:gd name="T104" fmla="*/ 4 w 3554"/>
                <a:gd name="T105" fmla="*/ 165 h 1367"/>
                <a:gd name="T106" fmla="*/ 0 w 3554"/>
                <a:gd name="T107" fmla="*/ 132 h 1367"/>
                <a:gd name="T108" fmla="*/ 6 w 3554"/>
                <a:gd name="T109" fmla="*/ 100 h 1367"/>
                <a:gd name="T110" fmla="*/ 20 w 3554"/>
                <a:gd name="T111" fmla="*/ 68 h 1367"/>
                <a:gd name="T112" fmla="*/ 40 w 3554"/>
                <a:gd name="T113" fmla="*/ 42 h 1367"/>
                <a:gd name="T114" fmla="*/ 68 w 3554"/>
                <a:gd name="T115" fmla="*/ 20 h 1367"/>
                <a:gd name="T116" fmla="*/ 100 w 3554"/>
                <a:gd name="T117" fmla="*/ 6 h 1367"/>
                <a:gd name="T118" fmla="*/ 132 w 3554"/>
                <a:gd name="T119" fmla="*/ 0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54" h="1367">
                  <a:moveTo>
                    <a:pt x="1777" y="331"/>
                  </a:moveTo>
                  <a:lnTo>
                    <a:pt x="1326" y="779"/>
                  </a:lnTo>
                  <a:lnTo>
                    <a:pt x="1300" y="801"/>
                  </a:lnTo>
                  <a:lnTo>
                    <a:pt x="1269" y="815"/>
                  </a:lnTo>
                  <a:lnTo>
                    <a:pt x="1235" y="821"/>
                  </a:lnTo>
                  <a:lnTo>
                    <a:pt x="1203" y="817"/>
                  </a:lnTo>
                  <a:lnTo>
                    <a:pt x="1169" y="805"/>
                  </a:lnTo>
                  <a:lnTo>
                    <a:pt x="443" y="442"/>
                  </a:lnTo>
                  <a:lnTo>
                    <a:pt x="768" y="1094"/>
                  </a:lnTo>
                  <a:lnTo>
                    <a:pt x="2786" y="1094"/>
                  </a:lnTo>
                  <a:lnTo>
                    <a:pt x="3111" y="442"/>
                  </a:lnTo>
                  <a:lnTo>
                    <a:pt x="2385" y="805"/>
                  </a:lnTo>
                  <a:lnTo>
                    <a:pt x="2352" y="817"/>
                  </a:lnTo>
                  <a:lnTo>
                    <a:pt x="2320" y="821"/>
                  </a:lnTo>
                  <a:lnTo>
                    <a:pt x="2286" y="815"/>
                  </a:lnTo>
                  <a:lnTo>
                    <a:pt x="2254" y="801"/>
                  </a:lnTo>
                  <a:lnTo>
                    <a:pt x="2228" y="779"/>
                  </a:lnTo>
                  <a:lnTo>
                    <a:pt x="1777" y="331"/>
                  </a:lnTo>
                  <a:close/>
                  <a:moveTo>
                    <a:pt x="132" y="0"/>
                  </a:moveTo>
                  <a:lnTo>
                    <a:pt x="166" y="4"/>
                  </a:lnTo>
                  <a:lnTo>
                    <a:pt x="197" y="16"/>
                  </a:lnTo>
                  <a:lnTo>
                    <a:pt x="1203" y="518"/>
                  </a:lnTo>
                  <a:lnTo>
                    <a:pt x="1681" y="42"/>
                  </a:lnTo>
                  <a:lnTo>
                    <a:pt x="1709" y="18"/>
                  </a:lnTo>
                  <a:lnTo>
                    <a:pt x="1743" y="6"/>
                  </a:lnTo>
                  <a:lnTo>
                    <a:pt x="1777" y="2"/>
                  </a:lnTo>
                  <a:lnTo>
                    <a:pt x="1811" y="6"/>
                  </a:lnTo>
                  <a:lnTo>
                    <a:pt x="1845" y="18"/>
                  </a:lnTo>
                  <a:lnTo>
                    <a:pt x="1873" y="42"/>
                  </a:lnTo>
                  <a:lnTo>
                    <a:pt x="2352" y="518"/>
                  </a:lnTo>
                  <a:lnTo>
                    <a:pt x="3357" y="16"/>
                  </a:lnTo>
                  <a:lnTo>
                    <a:pt x="3389" y="4"/>
                  </a:lnTo>
                  <a:lnTo>
                    <a:pt x="3423" y="2"/>
                  </a:lnTo>
                  <a:lnTo>
                    <a:pt x="3455" y="6"/>
                  </a:lnTo>
                  <a:lnTo>
                    <a:pt x="3486" y="20"/>
                  </a:lnTo>
                  <a:lnTo>
                    <a:pt x="3514" y="42"/>
                  </a:lnTo>
                  <a:lnTo>
                    <a:pt x="3534" y="68"/>
                  </a:lnTo>
                  <a:lnTo>
                    <a:pt x="3548" y="100"/>
                  </a:lnTo>
                  <a:lnTo>
                    <a:pt x="3554" y="132"/>
                  </a:lnTo>
                  <a:lnTo>
                    <a:pt x="3550" y="165"/>
                  </a:lnTo>
                  <a:lnTo>
                    <a:pt x="3538" y="199"/>
                  </a:lnTo>
                  <a:lnTo>
                    <a:pt x="2992" y="1292"/>
                  </a:lnTo>
                  <a:lnTo>
                    <a:pt x="2972" y="1322"/>
                  </a:lnTo>
                  <a:lnTo>
                    <a:pt x="2942" y="1345"/>
                  </a:lnTo>
                  <a:lnTo>
                    <a:pt x="2908" y="1361"/>
                  </a:lnTo>
                  <a:lnTo>
                    <a:pt x="2870" y="1367"/>
                  </a:lnTo>
                  <a:lnTo>
                    <a:pt x="684" y="1367"/>
                  </a:lnTo>
                  <a:lnTo>
                    <a:pt x="646" y="1361"/>
                  </a:lnTo>
                  <a:lnTo>
                    <a:pt x="612" y="1345"/>
                  </a:lnTo>
                  <a:lnTo>
                    <a:pt x="582" y="1324"/>
                  </a:lnTo>
                  <a:lnTo>
                    <a:pt x="562" y="1292"/>
                  </a:lnTo>
                  <a:lnTo>
                    <a:pt x="14" y="199"/>
                  </a:lnTo>
                  <a:lnTo>
                    <a:pt x="4" y="165"/>
                  </a:lnTo>
                  <a:lnTo>
                    <a:pt x="0" y="132"/>
                  </a:lnTo>
                  <a:lnTo>
                    <a:pt x="6" y="100"/>
                  </a:lnTo>
                  <a:lnTo>
                    <a:pt x="20" y="68"/>
                  </a:lnTo>
                  <a:lnTo>
                    <a:pt x="40" y="42"/>
                  </a:lnTo>
                  <a:lnTo>
                    <a:pt x="68" y="20"/>
                  </a:lnTo>
                  <a:lnTo>
                    <a:pt x="100" y="6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19">
              <a:extLst>
                <a:ext uri="{FF2B5EF4-FFF2-40B4-BE49-F238E27FC236}">
                  <a16:creationId xmlns:a16="http://schemas.microsoft.com/office/drawing/2014/main" xmlns="" id="{FAECCF3E-F7D2-4C2A-9294-6872FC084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1726" y="2457451"/>
              <a:ext cx="1085850" cy="1409700"/>
            </a:xfrm>
            <a:custGeom>
              <a:avLst/>
              <a:gdLst>
                <a:gd name="T0" fmla="*/ 774 w 1368"/>
                <a:gd name="T1" fmla="*/ 4 h 1776"/>
                <a:gd name="T2" fmla="*/ 941 w 1368"/>
                <a:gd name="T3" fmla="*/ 38 h 1776"/>
                <a:gd name="T4" fmla="*/ 1089 w 1368"/>
                <a:gd name="T5" fmla="*/ 104 h 1776"/>
                <a:gd name="T6" fmla="*/ 1211 w 1368"/>
                <a:gd name="T7" fmla="*/ 193 h 1776"/>
                <a:gd name="T8" fmla="*/ 1300 w 1368"/>
                <a:gd name="T9" fmla="*/ 307 h 1776"/>
                <a:gd name="T10" fmla="*/ 1354 w 1368"/>
                <a:gd name="T11" fmla="*/ 436 h 1776"/>
                <a:gd name="T12" fmla="*/ 1364 w 1368"/>
                <a:gd name="T13" fmla="*/ 544 h 1776"/>
                <a:gd name="T14" fmla="*/ 1334 w 1368"/>
                <a:gd name="T15" fmla="*/ 608 h 1776"/>
                <a:gd name="T16" fmla="*/ 1279 w 1368"/>
                <a:gd name="T17" fmla="*/ 648 h 1776"/>
                <a:gd name="T18" fmla="*/ 1207 w 1368"/>
                <a:gd name="T19" fmla="*/ 656 h 1776"/>
                <a:gd name="T20" fmla="*/ 1143 w 1368"/>
                <a:gd name="T21" fmla="*/ 626 h 1776"/>
                <a:gd name="T22" fmla="*/ 1103 w 1368"/>
                <a:gd name="T23" fmla="*/ 568 h 1776"/>
                <a:gd name="T24" fmla="*/ 1085 w 1368"/>
                <a:gd name="T25" fmla="*/ 484 h 1776"/>
                <a:gd name="T26" fmla="*/ 1031 w 1368"/>
                <a:gd name="T27" fmla="*/ 401 h 1776"/>
                <a:gd name="T28" fmla="*/ 939 w 1368"/>
                <a:gd name="T29" fmla="*/ 333 h 1776"/>
                <a:gd name="T30" fmla="*/ 822 w 1368"/>
                <a:gd name="T31" fmla="*/ 289 h 1776"/>
                <a:gd name="T32" fmla="*/ 684 w 1368"/>
                <a:gd name="T33" fmla="*/ 273 h 1776"/>
                <a:gd name="T34" fmla="*/ 543 w 1368"/>
                <a:gd name="T35" fmla="*/ 291 h 1776"/>
                <a:gd name="T36" fmla="*/ 423 w 1368"/>
                <a:gd name="T37" fmla="*/ 339 h 1776"/>
                <a:gd name="T38" fmla="*/ 331 w 1368"/>
                <a:gd name="T39" fmla="*/ 409 h 1776"/>
                <a:gd name="T40" fmla="*/ 281 w 1368"/>
                <a:gd name="T41" fmla="*/ 498 h 1776"/>
                <a:gd name="T42" fmla="*/ 279 w 1368"/>
                <a:gd name="T43" fmla="*/ 588 h 1776"/>
                <a:gd name="T44" fmla="*/ 319 w 1368"/>
                <a:gd name="T45" fmla="*/ 664 h 1776"/>
                <a:gd name="T46" fmla="*/ 397 w 1368"/>
                <a:gd name="T47" fmla="*/ 725 h 1776"/>
                <a:gd name="T48" fmla="*/ 519 w 1368"/>
                <a:gd name="T49" fmla="*/ 777 h 1776"/>
                <a:gd name="T50" fmla="*/ 682 w 1368"/>
                <a:gd name="T51" fmla="*/ 817 h 1776"/>
                <a:gd name="T52" fmla="*/ 818 w 1368"/>
                <a:gd name="T53" fmla="*/ 845 h 1776"/>
                <a:gd name="T54" fmla="*/ 1001 w 1368"/>
                <a:gd name="T55" fmla="*/ 903 h 1776"/>
                <a:gd name="T56" fmla="*/ 1147 w 1368"/>
                <a:gd name="T57" fmla="*/ 977 h 1776"/>
                <a:gd name="T58" fmla="*/ 1257 w 1368"/>
                <a:gd name="T59" fmla="*/ 1066 h 1776"/>
                <a:gd name="T60" fmla="*/ 1328 w 1368"/>
                <a:gd name="T61" fmla="*/ 1174 h 1776"/>
                <a:gd name="T62" fmla="*/ 1362 w 1368"/>
                <a:gd name="T63" fmla="*/ 1298 h 1776"/>
                <a:gd name="T64" fmla="*/ 1362 w 1368"/>
                <a:gd name="T65" fmla="*/ 1435 h 1776"/>
                <a:gd name="T66" fmla="*/ 1318 w 1368"/>
                <a:gd name="T67" fmla="*/ 1569 h 1776"/>
                <a:gd name="T68" fmla="*/ 1235 w 1368"/>
                <a:gd name="T69" fmla="*/ 1690 h 1776"/>
                <a:gd name="T70" fmla="*/ 1151 w 1368"/>
                <a:gd name="T71" fmla="*/ 1762 h 1776"/>
                <a:gd name="T72" fmla="*/ 1091 w 1368"/>
                <a:gd name="T73" fmla="*/ 1776 h 1776"/>
                <a:gd name="T74" fmla="*/ 1035 w 1368"/>
                <a:gd name="T75" fmla="*/ 1762 h 1776"/>
                <a:gd name="T76" fmla="*/ 985 w 1368"/>
                <a:gd name="T77" fmla="*/ 1726 h 1776"/>
                <a:gd name="T78" fmla="*/ 955 w 1368"/>
                <a:gd name="T79" fmla="*/ 1662 h 1776"/>
                <a:gd name="T80" fmla="*/ 963 w 1368"/>
                <a:gd name="T81" fmla="*/ 1593 h 1776"/>
                <a:gd name="T82" fmla="*/ 1003 w 1368"/>
                <a:gd name="T83" fmla="*/ 1535 h 1776"/>
                <a:gd name="T84" fmla="*/ 1045 w 1368"/>
                <a:gd name="T85" fmla="*/ 1491 h 1776"/>
                <a:gd name="T86" fmla="*/ 1079 w 1368"/>
                <a:gd name="T87" fmla="*/ 1435 h 1776"/>
                <a:gd name="T88" fmla="*/ 1093 w 1368"/>
                <a:gd name="T89" fmla="*/ 1365 h 1776"/>
                <a:gd name="T90" fmla="*/ 1075 w 1368"/>
                <a:gd name="T91" fmla="*/ 1284 h 1776"/>
                <a:gd name="T92" fmla="*/ 1015 w 1368"/>
                <a:gd name="T93" fmla="*/ 1214 h 1776"/>
                <a:gd name="T94" fmla="*/ 916 w 1368"/>
                <a:gd name="T95" fmla="*/ 1158 h 1776"/>
                <a:gd name="T96" fmla="*/ 774 w 1368"/>
                <a:gd name="T97" fmla="*/ 1114 h 1776"/>
                <a:gd name="T98" fmla="*/ 656 w 1368"/>
                <a:gd name="T99" fmla="*/ 1090 h 1776"/>
                <a:gd name="T100" fmla="*/ 455 w 1368"/>
                <a:gd name="T101" fmla="*/ 1040 h 1776"/>
                <a:gd name="T102" fmla="*/ 289 w 1368"/>
                <a:gd name="T103" fmla="*/ 975 h 1776"/>
                <a:gd name="T104" fmla="*/ 162 w 1368"/>
                <a:gd name="T105" fmla="*/ 893 h 1776"/>
                <a:gd name="T106" fmla="*/ 72 w 1368"/>
                <a:gd name="T107" fmla="*/ 793 h 1776"/>
                <a:gd name="T108" fmla="*/ 18 w 1368"/>
                <a:gd name="T109" fmla="*/ 678 h 1776"/>
                <a:gd name="T110" fmla="*/ 0 w 1368"/>
                <a:gd name="T111" fmla="*/ 546 h 1776"/>
                <a:gd name="T112" fmla="*/ 26 w 1368"/>
                <a:gd name="T113" fmla="*/ 401 h 1776"/>
                <a:gd name="T114" fmla="*/ 94 w 1368"/>
                <a:gd name="T115" fmla="*/ 271 h 1776"/>
                <a:gd name="T116" fmla="*/ 201 w 1368"/>
                <a:gd name="T117" fmla="*/ 159 h 1776"/>
                <a:gd name="T118" fmla="*/ 339 w 1368"/>
                <a:gd name="T119" fmla="*/ 74 h 1776"/>
                <a:gd name="T120" fmla="*/ 503 w 1368"/>
                <a:gd name="T121" fmla="*/ 20 h 1776"/>
                <a:gd name="T122" fmla="*/ 684 w 1368"/>
                <a:gd name="T123" fmla="*/ 0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68" h="1776">
                  <a:moveTo>
                    <a:pt x="684" y="0"/>
                  </a:moveTo>
                  <a:lnTo>
                    <a:pt x="774" y="4"/>
                  </a:lnTo>
                  <a:lnTo>
                    <a:pt x="860" y="18"/>
                  </a:lnTo>
                  <a:lnTo>
                    <a:pt x="941" y="38"/>
                  </a:lnTo>
                  <a:lnTo>
                    <a:pt x="1017" y="68"/>
                  </a:lnTo>
                  <a:lnTo>
                    <a:pt x="1089" y="104"/>
                  </a:lnTo>
                  <a:lnTo>
                    <a:pt x="1153" y="145"/>
                  </a:lnTo>
                  <a:lnTo>
                    <a:pt x="1211" y="193"/>
                  </a:lnTo>
                  <a:lnTo>
                    <a:pt x="1261" y="247"/>
                  </a:lnTo>
                  <a:lnTo>
                    <a:pt x="1300" y="307"/>
                  </a:lnTo>
                  <a:lnTo>
                    <a:pt x="1332" y="371"/>
                  </a:lnTo>
                  <a:lnTo>
                    <a:pt x="1354" y="436"/>
                  </a:lnTo>
                  <a:lnTo>
                    <a:pt x="1366" y="508"/>
                  </a:lnTo>
                  <a:lnTo>
                    <a:pt x="1364" y="544"/>
                  </a:lnTo>
                  <a:lnTo>
                    <a:pt x="1354" y="578"/>
                  </a:lnTo>
                  <a:lnTo>
                    <a:pt x="1334" y="608"/>
                  </a:lnTo>
                  <a:lnTo>
                    <a:pt x="1308" y="632"/>
                  </a:lnTo>
                  <a:lnTo>
                    <a:pt x="1279" y="648"/>
                  </a:lnTo>
                  <a:lnTo>
                    <a:pt x="1243" y="656"/>
                  </a:lnTo>
                  <a:lnTo>
                    <a:pt x="1207" y="656"/>
                  </a:lnTo>
                  <a:lnTo>
                    <a:pt x="1173" y="644"/>
                  </a:lnTo>
                  <a:lnTo>
                    <a:pt x="1143" y="626"/>
                  </a:lnTo>
                  <a:lnTo>
                    <a:pt x="1119" y="598"/>
                  </a:lnTo>
                  <a:lnTo>
                    <a:pt x="1103" y="568"/>
                  </a:lnTo>
                  <a:lnTo>
                    <a:pt x="1095" y="532"/>
                  </a:lnTo>
                  <a:lnTo>
                    <a:pt x="1085" y="484"/>
                  </a:lnTo>
                  <a:lnTo>
                    <a:pt x="1063" y="440"/>
                  </a:lnTo>
                  <a:lnTo>
                    <a:pt x="1031" y="401"/>
                  </a:lnTo>
                  <a:lnTo>
                    <a:pt x="989" y="365"/>
                  </a:lnTo>
                  <a:lnTo>
                    <a:pt x="939" y="333"/>
                  </a:lnTo>
                  <a:lnTo>
                    <a:pt x="884" y="309"/>
                  </a:lnTo>
                  <a:lnTo>
                    <a:pt x="822" y="289"/>
                  </a:lnTo>
                  <a:lnTo>
                    <a:pt x="754" y="277"/>
                  </a:lnTo>
                  <a:lnTo>
                    <a:pt x="684" y="273"/>
                  </a:lnTo>
                  <a:lnTo>
                    <a:pt x="612" y="277"/>
                  </a:lnTo>
                  <a:lnTo>
                    <a:pt x="543" y="291"/>
                  </a:lnTo>
                  <a:lnTo>
                    <a:pt x="479" y="311"/>
                  </a:lnTo>
                  <a:lnTo>
                    <a:pt x="423" y="339"/>
                  </a:lnTo>
                  <a:lnTo>
                    <a:pt x="373" y="371"/>
                  </a:lnTo>
                  <a:lnTo>
                    <a:pt x="331" y="409"/>
                  </a:lnTo>
                  <a:lnTo>
                    <a:pt x="301" y="452"/>
                  </a:lnTo>
                  <a:lnTo>
                    <a:pt x="281" y="498"/>
                  </a:lnTo>
                  <a:lnTo>
                    <a:pt x="275" y="546"/>
                  </a:lnTo>
                  <a:lnTo>
                    <a:pt x="279" y="588"/>
                  </a:lnTo>
                  <a:lnTo>
                    <a:pt x="293" y="628"/>
                  </a:lnTo>
                  <a:lnTo>
                    <a:pt x="319" y="664"/>
                  </a:lnTo>
                  <a:lnTo>
                    <a:pt x="353" y="698"/>
                  </a:lnTo>
                  <a:lnTo>
                    <a:pt x="397" y="725"/>
                  </a:lnTo>
                  <a:lnTo>
                    <a:pt x="453" y="753"/>
                  </a:lnTo>
                  <a:lnTo>
                    <a:pt x="519" y="777"/>
                  </a:lnTo>
                  <a:lnTo>
                    <a:pt x="594" y="797"/>
                  </a:lnTo>
                  <a:lnTo>
                    <a:pt x="682" y="817"/>
                  </a:lnTo>
                  <a:lnTo>
                    <a:pt x="712" y="821"/>
                  </a:lnTo>
                  <a:lnTo>
                    <a:pt x="818" y="845"/>
                  </a:lnTo>
                  <a:lnTo>
                    <a:pt x="916" y="871"/>
                  </a:lnTo>
                  <a:lnTo>
                    <a:pt x="1001" y="903"/>
                  </a:lnTo>
                  <a:lnTo>
                    <a:pt x="1079" y="937"/>
                  </a:lnTo>
                  <a:lnTo>
                    <a:pt x="1147" y="977"/>
                  </a:lnTo>
                  <a:lnTo>
                    <a:pt x="1207" y="1018"/>
                  </a:lnTo>
                  <a:lnTo>
                    <a:pt x="1257" y="1066"/>
                  </a:lnTo>
                  <a:lnTo>
                    <a:pt x="1296" y="1118"/>
                  </a:lnTo>
                  <a:lnTo>
                    <a:pt x="1328" y="1174"/>
                  </a:lnTo>
                  <a:lnTo>
                    <a:pt x="1350" y="1234"/>
                  </a:lnTo>
                  <a:lnTo>
                    <a:pt x="1362" y="1298"/>
                  </a:lnTo>
                  <a:lnTo>
                    <a:pt x="1368" y="1365"/>
                  </a:lnTo>
                  <a:lnTo>
                    <a:pt x="1362" y="1435"/>
                  </a:lnTo>
                  <a:lnTo>
                    <a:pt x="1346" y="1505"/>
                  </a:lnTo>
                  <a:lnTo>
                    <a:pt x="1318" y="1569"/>
                  </a:lnTo>
                  <a:lnTo>
                    <a:pt x="1282" y="1632"/>
                  </a:lnTo>
                  <a:lnTo>
                    <a:pt x="1235" y="1690"/>
                  </a:lnTo>
                  <a:lnTo>
                    <a:pt x="1179" y="1744"/>
                  </a:lnTo>
                  <a:lnTo>
                    <a:pt x="1151" y="1762"/>
                  </a:lnTo>
                  <a:lnTo>
                    <a:pt x="1123" y="1772"/>
                  </a:lnTo>
                  <a:lnTo>
                    <a:pt x="1091" y="1776"/>
                  </a:lnTo>
                  <a:lnTo>
                    <a:pt x="1061" y="1772"/>
                  </a:lnTo>
                  <a:lnTo>
                    <a:pt x="1035" y="1762"/>
                  </a:lnTo>
                  <a:lnTo>
                    <a:pt x="1009" y="1748"/>
                  </a:lnTo>
                  <a:lnTo>
                    <a:pt x="985" y="1726"/>
                  </a:lnTo>
                  <a:lnTo>
                    <a:pt x="967" y="1696"/>
                  </a:lnTo>
                  <a:lnTo>
                    <a:pt x="955" y="1662"/>
                  </a:lnTo>
                  <a:lnTo>
                    <a:pt x="955" y="1626"/>
                  </a:lnTo>
                  <a:lnTo>
                    <a:pt x="963" y="1593"/>
                  </a:lnTo>
                  <a:lnTo>
                    <a:pt x="979" y="1561"/>
                  </a:lnTo>
                  <a:lnTo>
                    <a:pt x="1003" y="1535"/>
                  </a:lnTo>
                  <a:lnTo>
                    <a:pt x="1025" y="1515"/>
                  </a:lnTo>
                  <a:lnTo>
                    <a:pt x="1045" y="1491"/>
                  </a:lnTo>
                  <a:lnTo>
                    <a:pt x="1065" y="1465"/>
                  </a:lnTo>
                  <a:lnTo>
                    <a:pt x="1079" y="1435"/>
                  </a:lnTo>
                  <a:lnTo>
                    <a:pt x="1091" y="1401"/>
                  </a:lnTo>
                  <a:lnTo>
                    <a:pt x="1093" y="1365"/>
                  </a:lnTo>
                  <a:lnTo>
                    <a:pt x="1089" y="1323"/>
                  </a:lnTo>
                  <a:lnTo>
                    <a:pt x="1075" y="1284"/>
                  </a:lnTo>
                  <a:lnTo>
                    <a:pt x="1049" y="1248"/>
                  </a:lnTo>
                  <a:lnTo>
                    <a:pt x="1015" y="1214"/>
                  </a:lnTo>
                  <a:lnTo>
                    <a:pt x="971" y="1186"/>
                  </a:lnTo>
                  <a:lnTo>
                    <a:pt x="916" y="1158"/>
                  </a:lnTo>
                  <a:lnTo>
                    <a:pt x="850" y="1134"/>
                  </a:lnTo>
                  <a:lnTo>
                    <a:pt x="774" y="1114"/>
                  </a:lnTo>
                  <a:lnTo>
                    <a:pt x="686" y="1094"/>
                  </a:lnTo>
                  <a:lnTo>
                    <a:pt x="656" y="1090"/>
                  </a:lnTo>
                  <a:lnTo>
                    <a:pt x="551" y="1066"/>
                  </a:lnTo>
                  <a:lnTo>
                    <a:pt x="455" y="1040"/>
                  </a:lnTo>
                  <a:lnTo>
                    <a:pt x="367" y="1011"/>
                  </a:lnTo>
                  <a:lnTo>
                    <a:pt x="289" y="975"/>
                  </a:lnTo>
                  <a:lnTo>
                    <a:pt x="221" y="935"/>
                  </a:lnTo>
                  <a:lnTo>
                    <a:pt x="162" y="893"/>
                  </a:lnTo>
                  <a:lnTo>
                    <a:pt x="112" y="845"/>
                  </a:lnTo>
                  <a:lnTo>
                    <a:pt x="72" y="793"/>
                  </a:lnTo>
                  <a:lnTo>
                    <a:pt x="40" y="737"/>
                  </a:lnTo>
                  <a:lnTo>
                    <a:pt x="18" y="678"/>
                  </a:lnTo>
                  <a:lnTo>
                    <a:pt x="6" y="614"/>
                  </a:lnTo>
                  <a:lnTo>
                    <a:pt x="0" y="546"/>
                  </a:lnTo>
                  <a:lnTo>
                    <a:pt x="6" y="472"/>
                  </a:lnTo>
                  <a:lnTo>
                    <a:pt x="26" y="401"/>
                  </a:lnTo>
                  <a:lnTo>
                    <a:pt x="54" y="333"/>
                  </a:lnTo>
                  <a:lnTo>
                    <a:pt x="94" y="271"/>
                  </a:lnTo>
                  <a:lnTo>
                    <a:pt x="144" y="213"/>
                  </a:lnTo>
                  <a:lnTo>
                    <a:pt x="201" y="159"/>
                  </a:lnTo>
                  <a:lnTo>
                    <a:pt x="267" y="114"/>
                  </a:lnTo>
                  <a:lnTo>
                    <a:pt x="339" y="74"/>
                  </a:lnTo>
                  <a:lnTo>
                    <a:pt x="419" y="42"/>
                  </a:lnTo>
                  <a:lnTo>
                    <a:pt x="503" y="20"/>
                  </a:lnTo>
                  <a:lnTo>
                    <a:pt x="592" y="4"/>
                  </a:lnTo>
                  <a:lnTo>
                    <a:pt x="6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220">
              <a:extLst>
                <a:ext uri="{FF2B5EF4-FFF2-40B4-BE49-F238E27FC236}">
                  <a16:creationId xmlns:a16="http://schemas.microsoft.com/office/drawing/2014/main" xmlns="" id="{C8EE1245-D1FE-40C6-A6E1-819E7D7FE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13" y="2239963"/>
              <a:ext cx="215900" cy="1409700"/>
            </a:xfrm>
            <a:custGeom>
              <a:avLst/>
              <a:gdLst>
                <a:gd name="T0" fmla="*/ 137 w 273"/>
                <a:gd name="T1" fmla="*/ 0 h 1776"/>
                <a:gd name="T2" fmla="*/ 173 w 273"/>
                <a:gd name="T3" fmla="*/ 4 h 1776"/>
                <a:gd name="T4" fmla="*/ 205 w 273"/>
                <a:gd name="T5" fmla="*/ 18 h 1776"/>
                <a:gd name="T6" fmla="*/ 233 w 273"/>
                <a:gd name="T7" fmla="*/ 40 h 1776"/>
                <a:gd name="T8" fmla="*/ 255 w 273"/>
                <a:gd name="T9" fmla="*/ 68 h 1776"/>
                <a:gd name="T10" fmla="*/ 269 w 273"/>
                <a:gd name="T11" fmla="*/ 99 h 1776"/>
                <a:gd name="T12" fmla="*/ 273 w 273"/>
                <a:gd name="T13" fmla="*/ 135 h 1776"/>
                <a:gd name="T14" fmla="*/ 273 w 273"/>
                <a:gd name="T15" fmla="*/ 1638 h 1776"/>
                <a:gd name="T16" fmla="*/ 269 w 273"/>
                <a:gd name="T17" fmla="*/ 1674 h 1776"/>
                <a:gd name="T18" fmla="*/ 255 w 273"/>
                <a:gd name="T19" fmla="*/ 1708 h 1776"/>
                <a:gd name="T20" fmla="*/ 233 w 273"/>
                <a:gd name="T21" fmla="*/ 1734 h 1776"/>
                <a:gd name="T22" fmla="*/ 205 w 273"/>
                <a:gd name="T23" fmla="*/ 1756 h 1776"/>
                <a:gd name="T24" fmla="*/ 173 w 273"/>
                <a:gd name="T25" fmla="*/ 1770 h 1776"/>
                <a:gd name="T26" fmla="*/ 137 w 273"/>
                <a:gd name="T27" fmla="*/ 1776 h 1776"/>
                <a:gd name="T28" fmla="*/ 101 w 273"/>
                <a:gd name="T29" fmla="*/ 1770 h 1776"/>
                <a:gd name="T30" fmla="*/ 67 w 273"/>
                <a:gd name="T31" fmla="*/ 1756 h 1776"/>
                <a:gd name="T32" fmla="*/ 39 w 273"/>
                <a:gd name="T33" fmla="*/ 1734 h 1776"/>
                <a:gd name="T34" fmla="*/ 19 w 273"/>
                <a:gd name="T35" fmla="*/ 1708 h 1776"/>
                <a:gd name="T36" fmla="*/ 5 w 273"/>
                <a:gd name="T37" fmla="*/ 1674 h 1776"/>
                <a:gd name="T38" fmla="*/ 0 w 273"/>
                <a:gd name="T39" fmla="*/ 1638 h 1776"/>
                <a:gd name="T40" fmla="*/ 0 w 273"/>
                <a:gd name="T41" fmla="*/ 135 h 1776"/>
                <a:gd name="T42" fmla="*/ 5 w 273"/>
                <a:gd name="T43" fmla="*/ 99 h 1776"/>
                <a:gd name="T44" fmla="*/ 19 w 273"/>
                <a:gd name="T45" fmla="*/ 68 h 1776"/>
                <a:gd name="T46" fmla="*/ 39 w 273"/>
                <a:gd name="T47" fmla="*/ 40 h 1776"/>
                <a:gd name="T48" fmla="*/ 67 w 273"/>
                <a:gd name="T49" fmla="*/ 18 h 1776"/>
                <a:gd name="T50" fmla="*/ 101 w 273"/>
                <a:gd name="T51" fmla="*/ 4 h 1776"/>
                <a:gd name="T52" fmla="*/ 137 w 273"/>
                <a:gd name="T53" fmla="*/ 0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3" h="1776">
                  <a:moveTo>
                    <a:pt x="137" y="0"/>
                  </a:moveTo>
                  <a:lnTo>
                    <a:pt x="173" y="4"/>
                  </a:lnTo>
                  <a:lnTo>
                    <a:pt x="205" y="18"/>
                  </a:lnTo>
                  <a:lnTo>
                    <a:pt x="233" y="40"/>
                  </a:lnTo>
                  <a:lnTo>
                    <a:pt x="255" y="68"/>
                  </a:lnTo>
                  <a:lnTo>
                    <a:pt x="269" y="99"/>
                  </a:lnTo>
                  <a:lnTo>
                    <a:pt x="273" y="135"/>
                  </a:lnTo>
                  <a:lnTo>
                    <a:pt x="273" y="1638"/>
                  </a:lnTo>
                  <a:lnTo>
                    <a:pt x="269" y="1674"/>
                  </a:lnTo>
                  <a:lnTo>
                    <a:pt x="255" y="1708"/>
                  </a:lnTo>
                  <a:lnTo>
                    <a:pt x="233" y="1734"/>
                  </a:lnTo>
                  <a:lnTo>
                    <a:pt x="205" y="1756"/>
                  </a:lnTo>
                  <a:lnTo>
                    <a:pt x="173" y="1770"/>
                  </a:lnTo>
                  <a:lnTo>
                    <a:pt x="137" y="1776"/>
                  </a:lnTo>
                  <a:lnTo>
                    <a:pt x="101" y="1770"/>
                  </a:lnTo>
                  <a:lnTo>
                    <a:pt x="67" y="1756"/>
                  </a:lnTo>
                  <a:lnTo>
                    <a:pt x="39" y="1734"/>
                  </a:lnTo>
                  <a:lnTo>
                    <a:pt x="19" y="1708"/>
                  </a:lnTo>
                  <a:lnTo>
                    <a:pt x="5" y="1674"/>
                  </a:lnTo>
                  <a:lnTo>
                    <a:pt x="0" y="1638"/>
                  </a:lnTo>
                  <a:lnTo>
                    <a:pt x="0" y="135"/>
                  </a:lnTo>
                  <a:lnTo>
                    <a:pt x="5" y="99"/>
                  </a:lnTo>
                  <a:lnTo>
                    <a:pt x="19" y="68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101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5" name="Oval 94">
            <a:extLst>
              <a:ext uri="{FF2B5EF4-FFF2-40B4-BE49-F238E27FC236}">
                <a16:creationId xmlns:a16="http://schemas.microsoft.com/office/drawing/2014/main" xmlns="" id="{3CB39FAF-9276-419B-B256-AA9FFEE8B75E}"/>
              </a:ext>
            </a:extLst>
          </p:cNvPr>
          <p:cNvSpPr/>
          <p:nvPr/>
        </p:nvSpPr>
        <p:spPr>
          <a:xfrm>
            <a:off x="7108484" y="1074709"/>
            <a:ext cx="772998" cy="772998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xmlns="" id="{59D48AB2-480E-4708-A5ED-1B878914515E}"/>
              </a:ext>
            </a:extLst>
          </p:cNvPr>
          <p:cNvSpPr/>
          <p:nvPr/>
        </p:nvSpPr>
        <p:spPr>
          <a:xfrm flipH="1">
            <a:off x="4300845" y="1074709"/>
            <a:ext cx="772998" cy="772998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EB710C2F-509D-4AD3-A45D-C7868E805FB4}"/>
              </a:ext>
            </a:extLst>
          </p:cNvPr>
          <p:cNvSpPr/>
          <p:nvPr/>
        </p:nvSpPr>
        <p:spPr>
          <a:xfrm>
            <a:off x="8192616" y="1029442"/>
            <a:ext cx="24365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41EE3718-F0EE-4847-BEBE-DC590A7794AC}"/>
              </a:ext>
            </a:extLst>
          </p:cNvPr>
          <p:cNvSpPr/>
          <p:nvPr/>
        </p:nvSpPr>
        <p:spPr>
          <a:xfrm>
            <a:off x="8192616" y="670900"/>
            <a:ext cx="24365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800" b="1" dirty="0">
                <a:solidFill>
                  <a:schemeClr val="accent2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BEFCF55C-646D-44AE-B34E-46725788BEDD}"/>
              </a:ext>
            </a:extLst>
          </p:cNvPr>
          <p:cNvSpPr/>
          <p:nvPr/>
        </p:nvSpPr>
        <p:spPr>
          <a:xfrm>
            <a:off x="1497176" y="1029442"/>
            <a:ext cx="24365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998BBA99-D017-4289-AC4D-E1984ACF793E}"/>
              </a:ext>
            </a:extLst>
          </p:cNvPr>
          <p:cNvSpPr/>
          <p:nvPr/>
        </p:nvSpPr>
        <p:spPr>
          <a:xfrm>
            <a:off x="1497176" y="670900"/>
            <a:ext cx="24365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8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xmlns="" id="{76038699-D38A-49AC-8FE5-7A5437CDD40D}"/>
              </a:ext>
            </a:extLst>
          </p:cNvPr>
          <p:cNvGrpSpPr/>
          <p:nvPr/>
        </p:nvGrpSpPr>
        <p:grpSpPr>
          <a:xfrm>
            <a:off x="8227770" y="2375748"/>
            <a:ext cx="303192" cy="303563"/>
            <a:chOff x="-2076451" y="4348163"/>
            <a:chExt cx="3876676" cy="3881438"/>
          </a:xfrm>
          <a:solidFill>
            <a:schemeClr val="bg1"/>
          </a:solidFill>
        </p:grpSpPr>
        <p:sp>
          <p:nvSpPr>
            <p:cNvPr id="104" name="Freeform 9">
              <a:extLst>
                <a:ext uri="{FF2B5EF4-FFF2-40B4-BE49-F238E27FC236}">
                  <a16:creationId xmlns:a16="http://schemas.microsoft.com/office/drawing/2014/main" xmlns="" id="{969499C3-CF1F-4EC9-BED9-24F9C1CAE6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76451" y="5810251"/>
              <a:ext cx="3876676" cy="2419350"/>
            </a:xfrm>
            <a:custGeom>
              <a:avLst/>
              <a:gdLst>
                <a:gd name="T0" fmla="*/ 2347 w 2382"/>
                <a:gd name="T1" fmla="*/ 1417 h 1487"/>
                <a:gd name="T2" fmla="*/ 2121 w 2382"/>
                <a:gd name="T3" fmla="*/ 1417 h 1487"/>
                <a:gd name="T4" fmla="*/ 2121 w 2382"/>
                <a:gd name="T5" fmla="*/ 35 h 1487"/>
                <a:gd name="T6" fmla="*/ 2086 w 2382"/>
                <a:gd name="T7" fmla="*/ 0 h 1487"/>
                <a:gd name="T8" fmla="*/ 1713 w 2382"/>
                <a:gd name="T9" fmla="*/ 0 h 1487"/>
                <a:gd name="T10" fmla="*/ 1678 w 2382"/>
                <a:gd name="T11" fmla="*/ 35 h 1487"/>
                <a:gd name="T12" fmla="*/ 1678 w 2382"/>
                <a:gd name="T13" fmla="*/ 1417 h 1487"/>
                <a:gd name="T14" fmla="*/ 1412 w 2382"/>
                <a:gd name="T15" fmla="*/ 1417 h 1487"/>
                <a:gd name="T16" fmla="*/ 1412 w 2382"/>
                <a:gd name="T17" fmla="*/ 445 h 1487"/>
                <a:gd name="T18" fmla="*/ 1377 w 2382"/>
                <a:gd name="T19" fmla="*/ 410 h 1487"/>
                <a:gd name="T20" fmla="*/ 1005 w 2382"/>
                <a:gd name="T21" fmla="*/ 410 h 1487"/>
                <a:gd name="T22" fmla="*/ 970 w 2382"/>
                <a:gd name="T23" fmla="*/ 445 h 1487"/>
                <a:gd name="T24" fmla="*/ 970 w 2382"/>
                <a:gd name="T25" fmla="*/ 1417 h 1487"/>
                <a:gd name="T26" fmla="*/ 704 w 2382"/>
                <a:gd name="T27" fmla="*/ 1417 h 1487"/>
                <a:gd name="T28" fmla="*/ 704 w 2382"/>
                <a:gd name="T29" fmla="*/ 631 h 1487"/>
                <a:gd name="T30" fmla="*/ 669 w 2382"/>
                <a:gd name="T31" fmla="*/ 597 h 1487"/>
                <a:gd name="T32" fmla="*/ 296 w 2382"/>
                <a:gd name="T33" fmla="*/ 597 h 1487"/>
                <a:gd name="T34" fmla="*/ 261 w 2382"/>
                <a:gd name="T35" fmla="*/ 631 h 1487"/>
                <a:gd name="T36" fmla="*/ 261 w 2382"/>
                <a:gd name="T37" fmla="*/ 1417 h 1487"/>
                <a:gd name="T38" fmla="*/ 35 w 2382"/>
                <a:gd name="T39" fmla="*/ 1417 h 1487"/>
                <a:gd name="T40" fmla="*/ 0 w 2382"/>
                <a:gd name="T41" fmla="*/ 1452 h 1487"/>
                <a:gd name="T42" fmla="*/ 35 w 2382"/>
                <a:gd name="T43" fmla="*/ 1487 h 1487"/>
                <a:gd name="T44" fmla="*/ 2347 w 2382"/>
                <a:gd name="T45" fmla="*/ 1487 h 1487"/>
                <a:gd name="T46" fmla="*/ 2382 w 2382"/>
                <a:gd name="T47" fmla="*/ 1452 h 1487"/>
                <a:gd name="T48" fmla="*/ 2347 w 2382"/>
                <a:gd name="T49" fmla="*/ 1417 h 1487"/>
                <a:gd name="T50" fmla="*/ 634 w 2382"/>
                <a:gd name="T51" fmla="*/ 1417 h 1487"/>
                <a:gd name="T52" fmla="*/ 331 w 2382"/>
                <a:gd name="T53" fmla="*/ 1417 h 1487"/>
                <a:gd name="T54" fmla="*/ 331 w 2382"/>
                <a:gd name="T55" fmla="*/ 666 h 1487"/>
                <a:gd name="T56" fmla="*/ 634 w 2382"/>
                <a:gd name="T57" fmla="*/ 666 h 1487"/>
                <a:gd name="T58" fmla="*/ 634 w 2382"/>
                <a:gd name="T59" fmla="*/ 1417 h 1487"/>
                <a:gd name="T60" fmla="*/ 1342 w 2382"/>
                <a:gd name="T61" fmla="*/ 1417 h 1487"/>
                <a:gd name="T62" fmla="*/ 1040 w 2382"/>
                <a:gd name="T63" fmla="*/ 1417 h 1487"/>
                <a:gd name="T64" fmla="*/ 1040 w 2382"/>
                <a:gd name="T65" fmla="*/ 480 h 1487"/>
                <a:gd name="T66" fmla="*/ 1342 w 2382"/>
                <a:gd name="T67" fmla="*/ 480 h 1487"/>
                <a:gd name="T68" fmla="*/ 1342 w 2382"/>
                <a:gd name="T69" fmla="*/ 1417 h 1487"/>
                <a:gd name="T70" fmla="*/ 2051 w 2382"/>
                <a:gd name="T71" fmla="*/ 1417 h 1487"/>
                <a:gd name="T72" fmla="*/ 1748 w 2382"/>
                <a:gd name="T73" fmla="*/ 1417 h 1487"/>
                <a:gd name="T74" fmla="*/ 1748 w 2382"/>
                <a:gd name="T75" fmla="*/ 70 h 1487"/>
                <a:gd name="T76" fmla="*/ 2051 w 2382"/>
                <a:gd name="T77" fmla="*/ 70 h 1487"/>
                <a:gd name="T78" fmla="*/ 2051 w 2382"/>
                <a:gd name="T79" fmla="*/ 1417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82" h="1487">
                  <a:moveTo>
                    <a:pt x="2347" y="1417"/>
                  </a:moveTo>
                  <a:cubicBezTo>
                    <a:pt x="2121" y="1417"/>
                    <a:pt x="2121" y="1417"/>
                    <a:pt x="2121" y="1417"/>
                  </a:cubicBezTo>
                  <a:cubicBezTo>
                    <a:pt x="2121" y="35"/>
                    <a:pt x="2121" y="35"/>
                    <a:pt x="2121" y="35"/>
                  </a:cubicBezTo>
                  <a:cubicBezTo>
                    <a:pt x="2121" y="16"/>
                    <a:pt x="2105" y="0"/>
                    <a:pt x="2086" y="0"/>
                  </a:cubicBezTo>
                  <a:cubicBezTo>
                    <a:pt x="1713" y="0"/>
                    <a:pt x="1713" y="0"/>
                    <a:pt x="1713" y="0"/>
                  </a:cubicBezTo>
                  <a:cubicBezTo>
                    <a:pt x="1694" y="0"/>
                    <a:pt x="1678" y="16"/>
                    <a:pt x="1678" y="35"/>
                  </a:cubicBezTo>
                  <a:cubicBezTo>
                    <a:pt x="1678" y="1417"/>
                    <a:pt x="1678" y="1417"/>
                    <a:pt x="1678" y="1417"/>
                  </a:cubicBezTo>
                  <a:cubicBezTo>
                    <a:pt x="1412" y="1417"/>
                    <a:pt x="1412" y="1417"/>
                    <a:pt x="1412" y="1417"/>
                  </a:cubicBezTo>
                  <a:cubicBezTo>
                    <a:pt x="1412" y="445"/>
                    <a:pt x="1412" y="445"/>
                    <a:pt x="1412" y="445"/>
                  </a:cubicBezTo>
                  <a:cubicBezTo>
                    <a:pt x="1412" y="426"/>
                    <a:pt x="1397" y="410"/>
                    <a:pt x="1377" y="410"/>
                  </a:cubicBezTo>
                  <a:cubicBezTo>
                    <a:pt x="1005" y="410"/>
                    <a:pt x="1005" y="410"/>
                    <a:pt x="1005" y="410"/>
                  </a:cubicBezTo>
                  <a:cubicBezTo>
                    <a:pt x="985" y="410"/>
                    <a:pt x="970" y="426"/>
                    <a:pt x="970" y="445"/>
                  </a:cubicBezTo>
                  <a:cubicBezTo>
                    <a:pt x="970" y="1417"/>
                    <a:pt x="970" y="1417"/>
                    <a:pt x="970" y="1417"/>
                  </a:cubicBezTo>
                  <a:cubicBezTo>
                    <a:pt x="704" y="1417"/>
                    <a:pt x="704" y="1417"/>
                    <a:pt x="704" y="1417"/>
                  </a:cubicBezTo>
                  <a:cubicBezTo>
                    <a:pt x="704" y="631"/>
                    <a:pt x="704" y="631"/>
                    <a:pt x="704" y="631"/>
                  </a:cubicBezTo>
                  <a:cubicBezTo>
                    <a:pt x="704" y="612"/>
                    <a:pt x="688" y="597"/>
                    <a:pt x="669" y="597"/>
                  </a:cubicBezTo>
                  <a:cubicBezTo>
                    <a:pt x="296" y="597"/>
                    <a:pt x="296" y="597"/>
                    <a:pt x="296" y="597"/>
                  </a:cubicBezTo>
                  <a:cubicBezTo>
                    <a:pt x="277" y="597"/>
                    <a:pt x="261" y="612"/>
                    <a:pt x="261" y="631"/>
                  </a:cubicBezTo>
                  <a:cubicBezTo>
                    <a:pt x="261" y="1417"/>
                    <a:pt x="261" y="1417"/>
                    <a:pt x="261" y="1417"/>
                  </a:cubicBezTo>
                  <a:cubicBezTo>
                    <a:pt x="35" y="1417"/>
                    <a:pt x="35" y="1417"/>
                    <a:pt x="35" y="1417"/>
                  </a:cubicBezTo>
                  <a:cubicBezTo>
                    <a:pt x="16" y="1417"/>
                    <a:pt x="0" y="1432"/>
                    <a:pt x="0" y="1452"/>
                  </a:cubicBezTo>
                  <a:cubicBezTo>
                    <a:pt x="0" y="1471"/>
                    <a:pt x="16" y="1487"/>
                    <a:pt x="35" y="1487"/>
                  </a:cubicBezTo>
                  <a:cubicBezTo>
                    <a:pt x="2347" y="1487"/>
                    <a:pt x="2347" y="1487"/>
                    <a:pt x="2347" y="1487"/>
                  </a:cubicBezTo>
                  <a:cubicBezTo>
                    <a:pt x="2366" y="1487"/>
                    <a:pt x="2382" y="1471"/>
                    <a:pt x="2382" y="1452"/>
                  </a:cubicBezTo>
                  <a:cubicBezTo>
                    <a:pt x="2382" y="1432"/>
                    <a:pt x="2366" y="1417"/>
                    <a:pt x="2347" y="1417"/>
                  </a:cubicBezTo>
                  <a:close/>
                  <a:moveTo>
                    <a:pt x="634" y="1417"/>
                  </a:moveTo>
                  <a:cubicBezTo>
                    <a:pt x="331" y="1417"/>
                    <a:pt x="331" y="1417"/>
                    <a:pt x="331" y="1417"/>
                  </a:cubicBezTo>
                  <a:cubicBezTo>
                    <a:pt x="331" y="666"/>
                    <a:pt x="331" y="666"/>
                    <a:pt x="331" y="666"/>
                  </a:cubicBezTo>
                  <a:cubicBezTo>
                    <a:pt x="634" y="666"/>
                    <a:pt x="634" y="666"/>
                    <a:pt x="634" y="666"/>
                  </a:cubicBezTo>
                  <a:cubicBezTo>
                    <a:pt x="634" y="1417"/>
                    <a:pt x="634" y="1417"/>
                    <a:pt x="634" y="1417"/>
                  </a:cubicBezTo>
                  <a:close/>
                  <a:moveTo>
                    <a:pt x="1342" y="1417"/>
                  </a:moveTo>
                  <a:cubicBezTo>
                    <a:pt x="1040" y="1417"/>
                    <a:pt x="1040" y="1417"/>
                    <a:pt x="1040" y="1417"/>
                  </a:cubicBezTo>
                  <a:cubicBezTo>
                    <a:pt x="1040" y="480"/>
                    <a:pt x="1040" y="480"/>
                    <a:pt x="1040" y="480"/>
                  </a:cubicBezTo>
                  <a:cubicBezTo>
                    <a:pt x="1342" y="480"/>
                    <a:pt x="1342" y="480"/>
                    <a:pt x="1342" y="480"/>
                  </a:cubicBezTo>
                  <a:lnTo>
                    <a:pt x="1342" y="1417"/>
                  </a:lnTo>
                  <a:close/>
                  <a:moveTo>
                    <a:pt x="2051" y="1417"/>
                  </a:moveTo>
                  <a:cubicBezTo>
                    <a:pt x="1748" y="1417"/>
                    <a:pt x="1748" y="1417"/>
                    <a:pt x="1748" y="1417"/>
                  </a:cubicBezTo>
                  <a:cubicBezTo>
                    <a:pt x="1748" y="70"/>
                    <a:pt x="1748" y="70"/>
                    <a:pt x="1748" y="70"/>
                  </a:cubicBezTo>
                  <a:cubicBezTo>
                    <a:pt x="2051" y="70"/>
                    <a:pt x="2051" y="70"/>
                    <a:pt x="2051" y="70"/>
                  </a:cubicBezTo>
                  <a:cubicBezTo>
                    <a:pt x="2051" y="1417"/>
                    <a:pt x="2051" y="1417"/>
                    <a:pt x="2051" y="14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10">
              <a:extLst>
                <a:ext uri="{FF2B5EF4-FFF2-40B4-BE49-F238E27FC236}">
                  <a16:creationId xmlns:a16="http://schemas.microsoft.com/office/drawing/2014/main" xmlns="" id="{DCC78C91-63B8-4E6D-997E-0F320A9D7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7713" y="4348163"/>
              <a:ext cx="3695701" cy="2243138"/>
            </a:xfrm>
            <a:custGeom>
              <a:avLst/>
              <a:gdLst>
                <a:gd name="T0" fmla="*/ 2234 w 2271"/>
                <a:gd name="T1" fmla="*/ 31 h 1378"/>
                <a:gd name="T2" fmla="*/ 2148 w 2271"/>
                <a:gd name="T3" fmla="*/ 4 h 1378"/>
                <a:gd name="T4" fmla="*/ 1850 w 2271"/>
                <a:gd name="T5" fmla="*/ 42 h 1378"/>
                <a:gd name="T6" fmla="*/ 1755 w 2271"/>
                <a:gd name="T7" fmla="*/ 164 h 1378"/>
                <a:gd name="T8" fmla="*/ 1877 w 2271"/>
                <a:gd name="T9" fmla="*/ 259 h 1378"/>
                <a:gd name="T10" fmla="*/ 1901 w 2271"/>
                <a:gd name="T11" fmla="*/ 256 h 1378"/>
                <a:gd name="T12" fmla="*/ 793 w 2271"/>
                <a:gd name="T13" fmla="*/ 1010 h 1378"/>
                <a:gd name="T14" fmla="*/ 108 w 2271"/>
                <a:gd name="T15" fmla="*/ 1159 h 1378"/>
                <a:gd name="T16" fmla="*/ 2 w 2271"/>
                <a:gd name="T17" fmla="*/ 1272 h 1378"/>
                <a:gd name="T18" fmla="*/ 111 w 2271"/>
                <a:gd name="T19" fmla="*/ 1378 h 1378"/>
                <a:gd name="T20" fmla="*/ 115 w 2271"/>
                <a:gd name="T21" fmla="*/ 1378 h 1378"/>
                <a:gd name="T22" fmla="*/ 861 w 2271"/>
                <a:gd name="T23" fmla="*/ 1218 h 1378"/>
                <a:gd name="T24" fmla="*/ 1516 w 2271"/>
                <a:gd name="T25" fmla="*/ 889 h 1378"/>
                <a:gd name="T26" fmla="*/ 1526 w 2271"/>
                <a:gd name="T27" fmla="*/ 840 h 1378"/>
                <a:gd name="T28" fmla="*/ 1477 w 2271"/>
                <a:gd name="T29" fmla="*/ 831 h 1378"/>
                <a:gd name="T30" fmla="*/ 837 w 2271"/>
                <a:gd name="T31" fmla="*/ 1152 h 1378"/>
                <a:gd name="T32" fmla="*/ 112 w 2271"/>
                <a:gd name="T33" fmla="*/ 1308 h 1378"/>
                <a:gd name="T34" fmla="*/ 111 w 2271"/>
                <a:gd name="T35" fmla="*/ 1308 h 1378"/>
                <a:gd name="T36" fmla="*/ 72 w 2271"/>
                <a:gd name="T37" fmla="*/ 1270 h 1378"/>
                <a:gd name="T38" fmla="*/ 110 w 2271"/>
                <a:gd name="T39" fmla="*/ 1229 h 1378"/>
                <a:gd name="T40" fmla="*/ 816 w 2271"/>
                <a:gd name="T41" fmla="*/ 1076 h 1378"/>
                <a:gd name="T42" fmla="*/ 2012 w 2271"/>
                <a:gd name="T43" fmla="*/ 232 h 1378"/>
                <a:gd name="T44" fmla="*/ 1980 w 2271"/>
                <a:gd name="T45" fmla="*/ 176 h 1378"/>
                <a:gd name="T46" fmla="*/ 1868 w 2271"/>
                <a:gd name="T47" fmla="*/ 190 h 1378"/>
                <a:gd name="T48" fmla="*/ 1825 w 2271"/>
                <a:gd name="T49" fmla="*/ 160 h 1378"/>
                <a:gd name="T50" fmla="*/ 1858 w 2271"/>
                <a:gd name="T51" fmla="*/ 111 h 1378"/>
                <a:gd name="T52" fmla="*/ 2157 w 2271"/>
                <a:gd name="T53" fmla="*/ 74 h 1378"/>
                <a:gd name="T54" fmla="*/ 2201 w 2271"/>
                <a:gd name="T55" fmla="*/ 113 h 1378"/>
                <a:gd name="T56" fmla="*/ 2201 w 2271"/>
                <a:gd name="T57" fmla="*/ 411 h 1378"/>
                <a:gd name="T58" fmla="*/ 2162 w 2271"/>
                <a:gd name="T59" fmla="*/ 451 h 1378"/>
                <a:gd name="T60" fmla="*/ 2122 w 2271"/>
                <a:gd name="T61" fmla="*/ 411 h 1378"/>
                <a:gd name="T62" fmla="*/ 2122 w 2271"/>
                <a:gd name="T63" fmla="*/ 321 h 1378"/>
                <a:gd name="T64" fmla="*/ 2099 w 2271"/>
                <a:gd name="T65" fmla="*/ 288 h 1378"/>
                <a:gd name="T66" fmla="*/ 2060 w 2271"/>
                <a:gd name="T67" fmla="*/ 299 h 1378"/>
                <a:gd name="T68" fmla="*/ 1618 w 2271"/>
                <a:gd name="T69" fmla="*/ 729 h 1378"/>
                <a:gd name="T70" fmla="*/ 1612 w 2271"/>
                <a:gd name="T71" fmla="*/ 778 h 1378"/>
                <a:gd name="T72" fmla="*/ 1661 w 2271"/>
                <a:gd name="T73" fmla="*/ 784 h 1378"/>
                <a:gd name="T74" fmla="*/ 2052 w 2271"/>
                <a:gd name="T75" fmla="*/ 416 h 1378"/>
                <a:gd name="T76" fmla="*/ 2162 w 2271"/>
                <a:gd name="T77" fmla="*/ 521 h 1378"/>
                <a:gd name="T78" fmla="*/ 2271 w 2271"/>
                <a:gd name="T79" fmla="*/ 411 h 1378"/>
                <a:gd name="T80" fmla="*/ 2271 w 2271"/>
                <a:gd name="T81" fmla="*/ 113 h 1378"/>
                <a:gd name="T82" fmla="*/ 2234 w 2271"/>
                <a:gd name="T83" fmla="*/ 31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71" h="1378">
                  <a:moveTo>
                    <a:pt x="2234" y="31"/>
                  </a:moveTo>
                  <a:cubicBezTo>
                    <a:pt x="2210" y="10"/>
                    <a:pt x="2179" y="0"/>
                    <a:pt x="2148" y="4"/>
                  </a:cubicBezTo>
                  <a:cubicBezTo>
                    <a:pt x="1850" y="42"/>
                    <a:pt x="1850" y="42"/>
                    <a:pt x="1850" y="42"/>
                  </a:cubicBezTo>
                  <a:cubicBezTo>
                    <a:pt x="1790" y="49"/>
                    <a:pt x="1747" y="105"/>
                    <a:pt x="1755" y="164"/>
                  </a:cubicBezTo>
                  <a:cubicBezTo>
                    <a:pt x="1762" y="224"/>
                    <a:pt x="1817" y="266"/>
                    <a:pt x="1877" y="259"/>
                  </a:cubicBezTo>
                  <a:cubicBezTo>
                    <a:pt x="1901" y="256"/>
                    <a:pt x="1901" y="256"/>
                    <a:pt x="1901" y="256"/>
                  </a:cubicBezTo>
                  <a:cubicBezTo>
                    <a:pt x="1535" y="680"/>
                    <a:pt x="1100" y="900"/>
                    <a:pt x="793" y="1010"/>
                  </a:cubicBezTo>
                  <a:cubicBezTo>
                    <a:pt x="409" y="1147"/>
                    <a:pt x="111" y="1159"/>
                    <a:pt x="108" y="1159"/>
                  </a:cubicBezTo>
                  <a:cubicBezTo>
                    <a:pt x="48" y="1161"/>
                    <a:pt x="0" y="1212"/>
                    <a:pt x="2" y="1272"/>
                  </a:cubicBezTo>
                  <a:cubicBezTo>
                    <a:pt x="4" y="1331"/>
                    <a:pt x="52" y="1378"/>
                    <a:pt x="111" y="1378"/>
                  </a:cubicBezTo>
                  <a:cubicBezTo>
                    <a:pt x="112" y="1378"/>
                    <a:pt x="113" y="1378"/>
                    <a:pt x="115" y="1378"/>
                  </a:cubicBezTo>
                  <a:cubicBezTo>
                    <a:pt x="128" y="1378"/>
                    <a:pt x="444" y="1366"/>
                    <a:pt x="861" y="1218"/>
                  </a:cubicBezTo>
                  <a:cubicBezTo>
                    <a:pt x="1095" y="1134"/>
                    <a:pt x="1316" y="1024"/>
                    <a:pt x="1516" y="889"/>
                  </a:cubicBezTo>
                  <a:cubicBezTo>
                    <a:pt x="1532" y="878"/>
                    <a:pt x="1536" y="856"/>
                    <a:pt x="1526" y="840"/>
                  </a:cubicBezTo>
                  <a:cubicBezTo>
                    <a:pt x="1515" y="824"/>
                    <a:pt x="1493" y="820"/>
                    <a:pt x="1477" y="831"/>
                  </a:cubicBezTo>
                  <a:cubicBezTo>
                    <a:pt x="1281" y="962"/>
                    <a:pt x="1066" y="1071"/>
                    <a:pt x="837" y="1152"/>
                  </a:cubicBezTo>
                  <a:cubicBezTo>
                    <a:pt x="431" y="1297"/>
                    <a:pt x="125" y="1308"/>
                    <a:pt x="112" y="1308"/>
                  </a:cubicBezTo>
                  <a:cubicBezTo>
                    <a:pt x="111" y="1308"/>
                    <a:pt x="111" y="1308"/>
                    <a:pt x="111" y="1308"/>
                  </a:cubicBezTo>
                  <a:cubicBezTo>
                    <a:pt x="90" y="1308"/>
                    <a:pt x="72" y="1291"/>
                    <a:pt x="72" y="1270"/>
                  </a:cubicBezTo>
                  <a:cubicBezTo>
                    <a:pt x="71" y="1248"/>
                    <a:pt x="88" y="1230"/>
                    <a:pt x="110" y="1229"/>
                  </a:cubicBezTo>
                  <a:cubicBezTo>
                    <a:pt x="113" y="1229"/>
                    <a:pt x="420" y="1218"/>
                    <a:pt x="816" y="1076"/>
                  </a:cubicBezTo>
                  <a:cubicBezTo>
                    <a:pt x="1148" y="957"/>
                    <a:pt x="1625" y="714"/>
                    <a:pt x="2012" y="232"/>
                  </a:cubicBezTo>
                  <a:cubicBezTo>
                    <a:pt x="2031" y="208"/>
                    <a:pt x="2011" y="172"/>
                    <a:pt x="1980" y="176"/>
                  </a:cubicBezTo>
                  <a:cubicBezTo>
                    <a:pt x="1868" y="190"/>
                    <a:pt x="1868" y="190"/>
                    <a:pt x="1868" y="190"/>
                  </a:cubicBezTo>
                  <a:cubicBezTo>
                    <a:pt x="1849" y="192"/>
                    <a:pt x="1830" y="179"/>
                    <a:pt x="1825" y="160"/>
                  </a:cubicBezTo>
                  <a:cubicBezTo>
                    <a:pt x="1819" y="137"/>
                    <a:pt x="1835" y="114"/>
                    <a:pt x="1858" y="111"/>
                  </a:cubicBezTo>
                  <a:cubicBezTo>
                    <a:pt x="2157" y="74"/>
                    <a:pt x="2157" y="74"/>
                    <a:pt x="2157" y="74"/>
                  </a:cubicBezTo>
                  <a:cubicBezTo>
                    <a:pt x="2180" y="71"/>
                    <a:pt x="2201" y="90"/>
                    <a:pt x="2201" y="113"/>
                  </a:cubicBezTo>
                  <a:cubicBezTo>
                    <a:pt x="2201" y="411"/>
                    <a:pt x="2201" y="411"/>
                    <a:pt x="2201" y="411"/>
                  </a:cubicBezTo>
                  <a:cubicBezTo>
                    <a:pt x="2201" y="433"/>
                    <a:pt x="2183" y="451"/>
                    <a:pt x="2162" y="451"/>
                  </a:cubicBezTo>
                  <a:cubicBezTo>
                    <a:pt x="2140" y="451"/>
                    <a:pt x="2122" y="433"/>
                    <a:pt x="2122" y="411"/>
                  </a:cubicBezTo>
                  <a:cubicBezTo>
                    <a:pt x="2122" y="321"/>
                    <a:pt x="2122" y="321"/>
                    <a:pt x="2122" y="321"/>
                  </a:cubicBezTo>
                  <a:cubicBezTo>
                    <a:pt x="2122" y="306"/>
                    <a:pt x="2113" y="293"/>
                    <a:pt x="2099" y="288"/>
                  </a:cubicBezTo>
                  <a:cubicBezTo>
                    <a:pt x="2086" y="283"/>
                    <a:pt x="2069" y="287"/>
                    <a:pt x="2060" y="299"/>
                  </a:cubicBezTo>
                  <a:cubicBezTo>
                    <a:pt x="1929" y="459"/>
                    <a:pt x="1781" y="603"/>
                    <a:pt x="1618" y="729"/>
                  </a:cubicBezTo>
                  <a:cubicBezTo>
                    <a:pt x="1603" y="741"/>
                    <a:pt x="1600" y="763"/>
                    <a:pt x="1612" y="778"/>
                  </a:cubicBezTo>
                  <a:cubicBezTo>
                    <a:pt x="1624" y="793"/>
                    <a:pt x="1646" y="796"/>
                    <a:pt x="1661" y="784"/>
                  </a:cubicBezTo>
                  <a:cubicBezTo>
                    <a:pt x="1802" y="675"/>
                    <a:pt x="1934" y="551"/>
                    <a:pt x="2052" y="416"/>
                  </a:cubicBezTo>
                  <a:cubicBezTo>
                    <a:pt x="2055" y="474"/>
                    <a:pt x="2103" y="521"/>
                    <a:pt x="2162" y="521"/>
                  </a:cubicBezTo>
                  <a:cubicBezTo>
                    <a:pt x="2222" y="521"/>
                    <a:pt x="2271" y="472"/>
                    <a:pt x="2271" y="411"/>
                  </a:cubicBezTo>
                  <a:cubicBezTo>
                    <a:pt x="2271" y="113"/>
                    <a:pt x="2271" y="113"/>
                    <a:pt x="2271" y="113"/>
                  </a:cubicBezTo>
                  <a:cubicBezTo>
                    <a:pt x="2271" y="82"/>
                    <a:pt x="2258" y="52"/>
                    <a:pt x="223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B72DB022-6416-416F-83B2-81FA9DFC95C9}"/>
              </a:ext>
            </a:extLst>
          </p:cNvPr>
          <p:cNvGrpSpPr/>
          <p:nvPr/>
        </p:nvGrpSpPr>
        <p:grpSpPr>
          <a:xfrm>
            <a:off x="7326706" y="1292982"/>
            <a:ext cx="336554" cy="336452"/>
            <a:chOff x="3932238" y="461963"/>
            <a:chExt cx="5205413" cy="5203826"/>
          </a:xfrm>
          <a:solidFill>
            <a:schemeClr val="bg1"/>
          </a:solidFill>
        </p:grpSpPr>
        <p:sp>
          <p:nvSpPr>
            <p:cNvPr id="73" name="Freeform 93">
              <a:extLst>
                <a:ext uri="{FF2B5EF4-FFF2-40B4-BE49-F238E27FC236}">
                  <a16:creationId xmlns:a16="http://schemas.microsoft.com/office/drawing/2014/main" xmlns="" id="{51EB6C5B-9AA4-4420-B7F8-18CA3F4D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914401"/>
              <a:ext cx="4754563" cy="4751388"/>
            </a:xfrm>
            <a:custGeom>
              <a:avLst/>
              <a:gdLst>
                <a:gd name="T0" fmla="*/ 3518 w 5990"/>
                <a:gd name="T1" fmla="*/ 46 h 5986"/>
                <a:gd name="T2" fmla="*/ 4183 w 5990"/>
                <a:gd name="T3" fmla="*/ 247 h 5986"/>
                <a:gd name="T4" fmla="*/ 4673 w 5990"/>
                <a:gd name="T5" fmla="*/ 522 h 5986"/>
                <a:gd name="T6" fmla="*/ 4701 w 5990"/>
                <a:gd name="T7" fmla="*/ 660 h 5986"/>
                <a:gd name="T8" fmla="*/ 4595 w 5990"/>
                <a:gd name="T9" fmla="*/ 756 h 5986"/>
                <a:gd name="T10" fmla="*/ 4336 w 5990"/>
                <a:gd name="T11" fmla="*/ 642 h 5986"/>
                <a:gd name="T12" fmla="*/ 3690 w 5990"/>
                <a:gd name="T13" fmla="*/ 377 h 5986"/>
                <a:gd name="T14" fmla="*/ 2994 w 5990"/>
                <a:gd name="T15" fmla="*/ 285 h 5986"/>
                <a:gd name="T16" fmla="*/ 2276 w 5990"/>
                <a:gd name="T17" fmla="*/ 383 h 5986"/>
                <a:gd name="T18" fmla="*/ 1628 w 5990"/>
                <a:gd name="T19" fmla="*/ 656 h 5986"/>
                <a:gd name="T20" fmla="*/ 1079 w 5990"/>
                <a:gd name="T21" fmla="*/ 1080 h 5986"/>
                <a:gd name="T22" fmla="*/ 656 w 5990"/>
                <a:gd name="T23" fmla="*/ 1629 h 5986"/>
                <a:gd name="T24" fmla="*/ 383 w 5990"/>
                <a:gd name="T25" fmla="*/ 2274 h 5986"/>
                <a:gd name="T26" fmla="*/ 285 w 5990"/>
                <a:gd name="T27" fmla="*/ 2994 h 5986"/>
                <a:gd name="T28" fmla="*/ 383 w 5990"/>
                <a:gd name="T29" fmla="*/ 3712 h 5986"/>
                <a:gd name="T30" fmla="*/ 656 w 5990"/>
                <a:gd name="T31" fmla="*/ 4359 h 5986"/>
                <a:gd name="T32" fmla="*/ 1079 w 5990"/>
                <a:gd name="T33" fmla="*/ 4908 h 5986"/>
                <a:gd name="T34" fmla="*/ 1628 w 5990"/>
                <a:gd name="T35" fmla="*/ 5330 h 5986"/>
                <a:gd name="T36" fmla="*/ 2276 w 5990"/>
                <a:gd name="T37" fmla="*/ 5603 h 5986"/>
                <a:gd name="T38" fmla="*/ 2994 w 5990"/>
                <a:gd name="T39" fmla="*/ 5701 h 5986"/>
                <a:gd name="T40" fmla="*/ 3714 w 5990"/>
                <a:gd name="T41" fmla="*/ 5603 h 5986"/>
                <a:gd name="T42" fmla="*/ 4360 w 5990"/>
                <a:gd name="T43" fmla="*/ 5330 h 5986"/>
                <a:gd name="T44" fmla="*/ 4909 w 5990"/>
                <a:gd name="T45" fmla="*/ 4908 h 5986"/>
                <a:gd name="T46" fmla="*/ 5333 w 5990"/>
                <a:gd name="T47" fmla="*/ 4359 h 5986"/>
                <a:gd name="T48" fmla="*/ 5607 w 5990"/>
                <a:gd name="T49" fmla="*/ 3712 h 5986"/>
                <a:gd name="T50" fmla="*/ 5704 w 5990"/>
                <a:gd name="T51" fmla="*/ 2994 h 5986"/>
                <a:gd name="T52" fmla="*/ 5613 w 5990"/>
                <a:gd name="T53" fmla="*/ 2298 h 5986"/>
                <a:gd name="T54" fmla="*/ 5347 w 5990"/>
                <a:gd name="T55" fmla="*/ 1653 h 5986"/>
                <a:gd name="T56" fmla="*/ 5234 w 5990"/>
                <a:gd name="T57" fmla="*/ 1393 h 5986"/>
                <a:gd name="T58" fmla="*/ 5329 w 5990"/>
                <a:gd name="T59" fmla="*/ 1288 h 5986"/>
                <a:gd name="T60" fmla="*/ 5467 w 5990"/>
                <a:gd name="T61" fmla="*/ 1316 h 5986"/>
                <a:gd name="T62" fmla="*/ 5742 w 5990"/>
                <a:gd name="T63" fmla="*/ 1806 h 5986"/>
                <a:gd name="T64" fmla="*/ 5944 w 5990"/>
                <a:gd name="T65" fmla="*/ 2470 h 5986"/>
                <a:gd name="T66" fmla="*/ 5982 w 5990"/>
                <a:gd name="T67" fmla="*/ 3189 h 5986"/>
                <a:gd name="T68" fmla="*/ 5836 w 5990"/>
                <a:gd name="T69" fmla="*/ 3939 h 5986"/>
                <a:gd name="T70" fmla="*/ 5515 w 5990"/>
                <a:gd name="T71" fmla="*/ 4607 h 5986"/>
                <a:gd name="T72" fmla="*/ 5044 w 5990"/>
                <a:gd name="T73" fmla="*/ 5173 h 5986"/>
                <a:gd name="T74" fmla="*/ 4452 w 5990"/>
                <a:gd name="T75" fmla="*/ 5607 h 5986"/>
                <a:gd name="T76" fmla="*/ 3760 w 5990"/>
                <a:gd name="T77" fmla="*/ 5886 h 5986"/>
                <a:gd name="T78" fmla="*/ 2994 w 5990"/>
                <a:gd name="T79" fmla="*/ 5986 h 5986"/>
                <a:gd name="T80" fmla="*/ 2230 w 5990"/>
                <a:gd name="T81" fmla="*/ 5886 h 5986"/>
                <a:gd name="T82" fmla="*/ 1538 w 5990"/>
                <a:gd name="T83" fmla="*/ 5607 h 5986"/>
                <a:gd name="T84" fmla="*/ 943 w 5990"/>
                <a:gd name="T85" fmla="*/ 5173 h 5986"/>
                <a:gd name="T86" fmla="*/ 475 w 5990"/>
                <a:gd name="T87" fmla="*/ 4607 h 5986"/>
                <a:gd name="T88" fmla="*/ 154 w 5990"/>
                <a:gd name="T89" fmla="*/ 3939 h 5986"/>
                <a:gd name="T90" fmla="*/ 6 w 5990"/>
                <a:gd name="T91" fmla="*/ 3189 h 5986"/>
                <a:gd name="T92" fmla="*/ 56 w 5990"/>
                <a:gd name="T93" fmla="*/ 2414 h 5986"/>
                <a:gd name="T94" fmla="*/ 293 w 5990"/>
                <a:gd name="T95" fmla="*/ 1702 h 5986"/>
                <a:gd name="T96" fmla="*/ 692 w 5990"/>
                <a:gd name="T97" fmla="*/ 1082 h 5986"/>
                <a:gd name="T98" fmla="*/ 1227 w 5990"/>
                <a:gd name="T99" fmla="*/ 578 h 5986"/>
                <a:gd name="T100" fmla="*/ 1873 w 5990"/>
                <a:gd name="T101" fmla="*/ 219 h 5986"/>
                <a:gd name="T102" fmla="*/ 2605 w 5990"/>
                <a:gd name="T103" fmla="*/ 26 h 5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90" h="5986">
                  <a:moveTo>
                    <a:pt x="2994" y="0"/>
                  </a:moveTo>
                  <a:lnTo>
                    <a:pt x="3171" y="6"/>
                  </a:lnTo>
                  <a:lnTo>
                    <a:pt x="3345" y="22"/>
                  </a:lnTo>
                  <a:lnTo>
                    <a:pt x="3518" y="46"/>
                  </a:lnTo>
                  <a:lnTo>
                    <a:pt x="3688" y="82"/>
                  </a:lnTo>
                  <a:lnTo>
                    <a:pt x="3855" y="128"/>
                  </a:lnTo>
                  <a:lnTo>
                    <a:pt x="4021" y="181"/>
                  </a:lnTo>
                  <a:lnTo>
                    <a:pt x="4183" y="247"/>
                  </a:lnTo>
                  <a:lnTo>
                    <a:pt x="4342" y="321"/>
                  </a:lnTo>
                  <a:lnTo>
                    <a:pt x="4496" y="405"/>
                  </a:lnTo>
                  <a:lnTo>
                    <a:pt x="4645" y="498"/>
                  </a:lnTo>
                  <a:lnTo>
                    <a:pt x="4673" y="522"/>
                  </a:lnTo>
                  <a:lnTo>
                    <a:pt x="4695" y="554"/>
                  </a:lnTo>
                  <a:lnTo>
                    <a:pt x="4705" y="588"/>
                  </a:lnTo>
                  <a:lnTo>
                    <a:pt x="4709" y="624"/>
                  </a:lnTo>
                  <a:lnTo>
                    <a:pt x="4701" y="660"/>
                  </a:lnTo>
                  <a:lnTo>
                    <a:pt x="4685" y="696"/>
                  </a:lnTo>
                  <a:lnTo>
                    <a:pt x="4659" y="724"/>
                  </a:lnTo>
                  <a:lnTo>
                    <a:pt x="4629" y="744"/>
                  </a:lnTo>
                  <a:lnTo>
                    <a:pt x="4595" y="756"/>
                  </a:lnTo>
                  <a:lnTo>
                    <a:pt x="4558" y="758"/>
                  </a:lnTo>
                  <a:lnTo>
                    <a:pt x="4522" y="752"/>
                  </a:lnTo>
                  <a:lnTo>
                    <a:pt x="4488" y="736"/>
                  </a:lnTo>
                  <a:lnTo>
                    <a:pt x="4336" y="642"/>
                  </a:lnTo>
                  <a:lnTo>
                    <a:pt x="4181" y="560"/>
                  </a:lnTo>
                  <a:lnTo>
                    <a:pt x="4021" y="488"/>
                  </a:lnTo>
                  <a:lnTo>
                    <a:pt x="3857" y="427"/>
                  </a:lnTo>
                  <a:lnTo>
                    <a:pt x="3690" y="377"/>
                  </a:lnTo>
                  <a:lnTo>
                    <a:pt x="3520" y="337"/>
                  </a:lnTo>
                  <a:lnTo>
                    <a:pt x="3347" y="309"/>
                  </a:lnTo>
                  <a:lnTo>
                    <a:pt x="3171" y="291"/>
                  </a:lnTo>
                  <a:lnTo>
                    <a:pt x="2994" y="285"/>
                  </a:lnTo>
                  <a:lnTo>
                    <a:pt x="2808" y="291"/>
                  </a:lnTo>
                  <a:lnTo>
                    <a:pt x="2627" y="311"/>
                  </a:lnTo>
                  <a:lnTo>
                    <a:pt x="2449" y="341"/>
                  </a:lnTo>
                  <a:lnTo>
                    <a:pt x="2276" y="383"/>
                  </a:lnTo>
                  <a:lnTo>
                    <a:pt x="2106" y="435"/>
                  </a:lnTo>
                  <a:lnTo>
                    <a:pt x="1941" y="498"/>
                  </a:lnTo>
                  <a:lnTo>
                    <a:pt x="1781" y="572"/>
                  </a:lnTo>
                  <a:lnTo>
                    <a:pt x="1628" y="656"/>
                  </a:lnTo>
                  <a:lnTo>
                    <a:pt x="1480" y="750"/>
                  </a:lnTo>
                  <a:lnTo>
                    <a:pt x="1340" y="851"/>
                  </a:lnTo>
                  <a:lnTo>
                    <a:pt x="1207" y="961"/>
                  </a:lnTo>
                  <a:lnTo>
                    <a:pt x="1079" y="1080"/>
                  </a:lnTo>
                  <a:lnTo>
                    <a:pt x="961" y="1206"/>
                  </a:lnTo>
                  <a:lnTo>
                    <a:pt x="850" y="1340"/>
                  </a:lnTo>
                  <a:lnTo>
                    <a:pt x="748" y="1481"/>
                  </a:lnTo>
                  <a:lnTo>
                    <a:pt x="656" y="1629"/>
                  </a:lnTo>
                  <a:lnTo>
                    <a:pt x="572" y="1782"/>
                  </a:lnTo>
                  <a:lnTo>
                    <a:pt x="499" y="1940"/>
                  </a:lnTo>
                  <a:lnTo>
                    <a:pt x="435" y="2105"/>
                  </a:lnTo>
                  <a:lnTo>
                    <a:pt x="383" y="2274"/>
                  </a:lnTo>
                  <a:lnTo>
                    <a:pt x="341" y="2448"/>
                  </a:lnTo>
                  <a:lnTo>
                    <a:pt x="309" y="2627"/>
                  </a:lnTo>
                  <a:lnTo>
                    <a:pt x="291" y="2809"/>
                  </a:lnTo>
                  <a:lnTo>
                    <a:pt x="285" y="2994"/>
                  </a:lnTo>
                  <a:lnTo>
                    <a:pt x="291" y="3179"/>
                  </a:lnTo>
                  <a:lnTo>
                    <a:pt x="309" y="3361"/>
                  </a:lnTo>
                  <a:lnTo>
                    <a:pt x="341" y="3538"/>
                  </a:lnTo>
                  <a:lnTo>
                    <a:pt x="383" y="3712"/>
                  </a:lnTo>
                  <a:lnTo>
                    <a:pt x="435" y="3881"/>
                  </a:lnTo>
                  <a:lnTo>
                    <a:pt x="499" y="4047"/>
                  </a:lnTo>
                  <a:lnTo>
                    <a:pt x="572" y="4206"/>
                  </a:lnTo>
                  <a:lnTo>
                    <a:pt x="656" y="4359"/>
                  </a:lnTo>
                  <a:lnTo>
                    <a:pt x="748" y="4507"/>
                  </a:lnTo>
                  <a:lnTo>
                    <a:pt x="850" y="4647"/>
                  </a:lnTo>
                  <a:lnTo>
                    <a:pt x="961" y="4780"/>
                  </a:lnTo>
                  <a:lnTo>
                    <a:pt x="1079" y="4908"/>
                  </a:lnTo>
                  <a:lnTo>
                    <a:pt x="1207" y="5025"/>
                  </a:lnTo>
                  <a:lnTo>
                    <a:pt x="1340" y="5137"/>
                  </a:lnTo>
                  <a:lnTo>
                    <a:pt x="1480" y="5239"/>
                  </a:lnTo>
                  <a:lnTo>
                    <a:pt x="1628" y="5330"/>
                  </a:lnTo>
                  <a:lnTo>
                    <a:pt x="1781" y="5414"/>
                  </a:lnTo>
                  <a:lnTo>
                    <a:pt x="1941" y="5488"/>
                  </a:lnTo>
                  <a:lnTo>
                    <a:pt x="2106" y="5552"/>
                  </a:lnTo>
                  <a:lnTo>
                    <a:pt x="2276" y="5603"/>
                  </a:lnTo>
                  <a:lnTo>
                    <a:pt x="2449" y="5645"/>
                  </a:lnTo>
                  <a:lnTo>
                    <a:pt x="2627" y="5677"/>
                  </a:lnTo>
                  <a:lnTo>
                    <a:pt x="2808" y="5695"/>
                  </a:lnTo>
                  <a:lnTo>
                    <a:pt x="2994" y="5701"/>
                  </a:lnTo>
                  <a:lnTo>
                    <a:pt x="3179" y="5695"/>
                  </a:lnTo>
                  <a:lnTo>
                    <a:pt x="3361" y="5677"/>
                  </a:lnTo>
                  <a:lnTo>
                    <a:pt x="3540" y="5645"/>
                  </a:lnTo>
                  <a:lnTo>
                    <a:pt x="3714" y="5603"/>
                  </a:lnTo>
                  <a:lnTo>
                    <a:pt x="3883" y="5552"/>
                  </a:lnTo>
                  <a:lnTo>
                    <a:pt x="4049" y="5488"/>
                  </a:lnTo>
                  <a:lnTo>
                    <a:pt x="4206" y="5414"/>
                  </a:lnTo>
                  <a:lnTo>
                    <a:pt x="4360" y="5330"/>
                  </a:lnTo>
                  <a:lnTo>
                    <a:pt x="4508" y="5239"/>
                  </a:lnTo>
                  <a:lnTo>
                    <a:pt x="4649" y="5137"/>
                  </a:lnTo>
                  <a:lnTo>
                    <a:pt x="4783" y="5025"/>
                  </a:lnTo>
                  <a:lnTo>
                    <a:pt x="4909" y="4908"/>
                  </a:lnTo>
                  <a:lnTo>
                    <a:pt x="5028" y="4780"/>
                  </a:lnTo>
                  <a:lnTo>
                    <a:pt x="5138" y="4647"/>
                  </a:lnTo>
                  <a:lnTo>
                    <a:pt x="5240" y="4507"/>
                  </a:lnTo>
                  <a:lnTo>
                    <a:pt x="5333" y="4359"/>
                  </a:lnTo>
                  <a:lnTo>
                    <a:pt x="5417" y="4206"/>
                  </a:lnTo>
                  <a:lnTo>
                    <a:pt x="5491" y="4047"/>
                  </a:lnTo>
                  <a:lnTo>
                    <a:pt x="5555" y="3881"/>
                  </a:lnTo>
                  <a:lnTo>
                    <a:pt x="5607" y="3712"/>
                  </a:lnTo>
                  <a:lnTo>
                    <a:pt x="5649" y="3538"/>
                  </a:lnTo>
                  <a:lnTo>
                    <a:pt x="5678" y="3361"/>
                  </a:lnTo>
                  <a:lnTo>
                    <a:pt x="5698" y="3177"/>
                  </a:lnTo>
                  <a:lnTo>
                    <a:pt x="5704" y="2994"/>
                  </a:lnTo>
                  <a:lnTo>
                    <a:pt x="5698" y="2817"/>
                  </a:lnTo>
                  <a:lnTo>
                    <a:pt x="5680" y="2641"/>
                  </a:lnTo>
                  <a:lnTo>
                    <a:pt x="5653" y="2468"/>
                  </a:lnTo>
                  <a:lnTo>
                    <a:pt x="5613" y="2298"/>
                  </a:lnTo>
                  <a:lnTo>
                    <a:pt x="5563" y="2131"/>
                  </a:lnTo>
                  <a:lnTo>
                    <a:pt x="5501" y="1967"/>
                  </a:lnTo>
                  <a:lnTo>
                    <a:pt x="5429" y="1808"/>
                  </a:lnTo>
                  <a:lnTo>
                    <a:pt x="5347" y="1653"/>
                  </a:lnTo>
                  <a:lnTo>
                    <a:pt x="5254" y="1501"/>
                  </a:lnTo>
                  <a:lnTo>
                    <a:pt x="5238" y="1467"/>
                  </a:lnTo>
                  <a:lnTo>
                    <a:pt x="5230" y="1429"/>
                  </a:lnTo>
                  <a:lnTo>
                    <a:pt x="5234" y="1393"/>
                  </a:lnTo>
                  <a:lnTo>
                    <a:pt x="5246" y="1360"/>
                  </a:lnTo>
                  <a:lnTo>
                    <a:pt x="5266" y="1328"/>
                  </a:lnTo>
                  <a:lnTo>
                    <a:pt x="5293" y="1304"/>
                  </a:lnTo>
                  <a:lnTo>
                    <a:pt x="5329" y="1288"/>
                  </a:lnTo>
                  <a:lnTo>
                    <a:pt x="5365" y="1280"/>
                  </a:lnTo>
                  <a:lnTo>
                    <a:pt x="5401" y="1282"/>
                  </a:lnTo>
                  <a:lnTo>
                    <a:pt x="5435" y="1294"/>
                  </a:lnTo>
                  <a:lnTo>
                    <a:pt x="5467" y="1316"/>
                  </a:lnTo>
                  <a:lnTo>
                    <a:pt x="5491" y="1344"/>
                  </a:lnTo>
                  <a:lnTo>
                    <a:pt x="5585" y="1493"/>
                  </a:lnTo>
                  <a:lnTo>
                    <a:pt x="5668" y="1647"/>
                  </a:lnTo>
                  <a:lnTo>
                    <a:pt x="5742" y="1806"/>
                  </a:lnTo>
                  <a:lnTo>
                    <a:pt x="5808" y="1967"/>
                  </a:lnTo>
                  <a:lnTo>
                    <a:pt x="5862" y="2133"/>
                  </a:lnTo>
                  <a:lnTo>
                    <a:pt x="5908" y="2300"/>
                  </a:lnTo>
                  <a:lnTo>
                    <a:pt x="5944" y="2470"/>
                  </a:lnTo>
                  <a:lnTo>
                    <a:pt x="5968" y="2643"/>
                  </a:lnTo>
                  <a:lnTo>
                    <a:pt x="5984" y="2817"/>
                  </a:lnTo>
                  <a:lnTo>
                    <a:pt x="5990" y="2994"/>
                  </a:lnTo>
                  <a:lnTo>
                    <a:pt x="5982" y="3189"/>
                  </a:lnTo>
                  <a:lnTo>
                    <a:pt x="5964" y="3383"/>
                  </a:lnTo>
                  <a:lnTo>
                    <a:pt x="5932" y="3572"/>
                  </a:lnTo>
                  <a:lnTo>
                    <a:pt x="5890" y="3758"/>
                  </a:lnTo>
                  <a:lnTo>
                    <a:pt x="5836" y="3939"/>
                  </a:lnTo>
                  <a:lnTo>
                    <a:pt x="5770" y="4114"/>
                  </a:lnTo>
                  <a:lnTo>
                    <a:pt x="5696" y="4284"/>
                  </a:lnTo>
                  <a:lnTo>
                    <a:pt x="5611" y="4449"/>
                  </a:lnTo>
                  <a:lnTo>
                    <a:pt x="5515" y="4607"/>
                  </a:lnTo>
                  <a:lnTo>
                    <a:pt x="5411" y="4760"/>
                  </a:lnTo>
                  <a:lnTo>
                    <a:pt x="5297" y="4906"/>
                  </a:lnTo>
                  <a:lnTo>
                    <a:pt x="5176" y="5043"/>
                  </a:lnTo>
                  <a:lnTo>
                    <a:pt x="5044" y="5173"/>
                  </a:lnTo>
                  <a:lnTo>
                    <a:pt x="4907" y="5294"/>
                  </a:lnTo>
                  <a:lnTo>
                    <a:pt x="4761" y="5408"/>
                  </a:lnTo>
                  <a:lnTo>
                    <a:pt x="4609" y="5512"/>
                  </a:lnTo>
                  <a:lnTo>
                    <a:pt x="4452" y="5607"/>
                  </a:lnTo>
                  <a:lnTo>
                    <a:pt x="4286" y="5693"/>
                  </a:lnTo>
                  <a:lnTo>
                    <a:pt x="4117" y="5769"/>
                  </a:lnTo>
                  <a:lnTo>
                    <a:pt x="3939" y="5833"/>
                  </a:lnTo>
                  <a:lnTo>
                    <a:pt x="3760" y="5886"/>
                  </a:lnTo>
                  <a:lnTo>
                    <a:pt x="3574" y="5930"/>
                  </a:lnTo>
                  <a:lnTo>
                    <a:pt x="3385" y="5960"/>
                  </a:lnTo>
                  <a:lnTo>
                    <a:pt x="3191" y="5980"/>
                  </a:lnTo>
                  <a:lnTo>
                    <a:pt x="2994" y="5986"/>
                  </a:lnTo>
                  <a:lnTo>
                    <a:pt x="2798" y="5980"/>
                  </a:lnTo>
                  <a:lnTo>
                    <a:pt x="2605" y="5960"/>
                  </a:lnTo>
                  <a:lnTo>
                    <a:pt x="2415" y="5930"/>
                  </a:lnTo>
                  <a:lnTo>
                    <a:pt x="2230" y="5886"/>
                  </a:lnTo>
                  <a:lnTo>
                    <a:pt x="2048" y="5833"/>
                  </a:lnTo>
                  <a:lnTo>
                    <a:pt x="1873" y="5769"/>
                  </a:lnTo>
                  <a:lnTo>
                    <a:pt x="1703" y="5693"/>
                  </a:lnTo>
                  <a:lnTo>
                    <a:pt x="1538" y="5607"/>
                  </a:lnTo>
                  <a:lnTo>
                    <a:pt x="1378" y="5512"/>
                  </a:lnTo>
                  <a:lnTo>
                    <a:pt x="1227" y="5408"/>
                  </a:lnTo>
                  <a:lnTo>
                    <a:pt x="1081" y="5294"/>
                  </a:lnTo>
                  <a:lnTo>
                    <a:pt x="943" y="5173"/>
                  </a:lnTo>
                  <a:lnTo>
                    <a:pt x="814" y="5043"/>
                  </a:lnTo>
                  <a:lnTo>
                    <a:pt x="692" y="4906"/>
                  </a:lnTo>
                  <a:lnTo>
                    <a:pt x="578" y="4760"/>
                  </a:lnTo>
                  <a:lnTo>
                    <a:pt x="475" y="4607"/>
                  </a:lnTo>
                  <a:lnTo>
                    <a:pt x="379" y="4449"/>
                  </a:lnTo>
                  <a:lnTo>
                    <a:pt x="293" y="4284"/>
                  </a:lnTo>
                  <a:lnTo>
                    <a:pt x="217" y="4114"/>
                  </a:lnTo>
                  <a:lnTo>
                    <a:pt x="154" y="3939"/>
                  </a:lnTo>
                  <a:lnTo>
                    <a:pt x="100" y="3758"/>
                  </a:lnTo>
                  <a:lnTo>
                    <a:pt x="56" y="3572"/>
                  </a:lnTo>
                  <a:lnTo>
                    <a:pt x="26" y="3383"/>
                  </a:lnTo>
                  <a:lnTo>
                    <a:pt x="6" y="3189"/>
                  </a:lnTo>
                  <a:lnTo>
                    <a:pt x="0" y="2994"/>
                  </a:lnTo>
                  <a:lnTo>
                    <a:pt x="6" y="2797"/>
                  </a:lnTo>
                  <a:lnTo>
                    <a:pt x="26" y="2603"/>
                  </a:lnTo>
                  <a:lnTo>
                    <a:pt x="56" y="2414"/>
                  </a:lnTo>
                  <a:lnTo>
                    <a:pt x="100" y="2229"/>
                  </a:lnTo>
                  <a:lnTo>
                    <a:pt x="154" y="2049"/>
                  </a:lnTo>
                  <a:lnTo>
                    <a:pt x="217" y="1872"/>
                  </a:lnTo>
                  <a:lnTo>
                    <a:pt x="293" y="1702"/>
                  </a:lnTo>
                  <a:lnTo>
                    <a:pt x="379" y="1537"/>
                  </a:lnTo>
                  <a:lnTo>
                    <a:pt x="475" y="1379"/>
                  </a:lnTo>
                  <a:lnTo>
                    <a:pt x="578" y="1228"/>
                  </a:lnTo>
                  <a:lnTo>
                    <a:pt x="692" y="1082"/>
                  </a:lnTo>
                  <a:lnTo>
                    <a:pt x="814" y="945"/>
                  </a:lnTo>
                  <a:lnTo>
                    <a:pt x="943" y="813"/>
                  </a:lnTo>
                  <a:lnTo>
                    <a:pt x="1081" y="692"/>
                  </a:lnTo>
                  <a:lnTo>
                    <a:pt x="1227" y="578"/>
                  </a:lnTo>
                  <a:lnTo>
                    <a:pt x="1378" y="474"/>
                  </a:lnTo>
                  <a:lnTo>
                    <a:pt x="1538" y="379"/>
                  </a:lnTo>
                  <a:lnTo>
                    <a:pt x="1703" y="293"/>
                  </a:lnTo>
                  <a:lnTo>
                    <a:pt x="1873" y="219"/>
                  </a:lnTo>
                  <a:lnTo>
                    <a:pt x="2048" y="154"/>
                  </a:lnTo>
                  <a:lnTo>
                    <a:pt x="2230" y="100"/>
                  </a:lnTo>
                  <a:lnTo>
                    <a:pt x="2415" y="58"/>
                  </a:lnTo>
                  <a:lnTo>
                    <a:pt x="2605" y="26"/>
                  </a:lnTo>
                  <a:lnTo>
                    <a:pt x="2798" y="8"/>
                  </a:lnTo>
                  <a:lnTo>
                    <a:pt x="29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94">
              <a:extLst>
                <a:ext uri="{FF2B5EF4-FFF2-40B4-BE49-F238E27FC236}">
                  <a16:creationId xmlns:a16="http://schemas.microsoft.com/office/drawing/2014/main" xmlns="" id="{2C4A1935-D796-4F11-B401-83241E9217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3575" y="2724151"/>
              <a:ext cx="1131888" cy="1131888"/>
            </a:xfrm>
            <a:custGeom>
              <a:avLst/>
              <a:gdLst>
                <a:gd name="T0" fmla="*/ 644 w 1426"/>
                <a:gd name="T1" fmla="*/ 291 h 1426"/>
                <a:gd name="T2" fmla="*/ 516 w 1426"/>
                <a:gd name="T3" fmla="*/ 333 h 1426"/>
                <a:gd name="T4" fmla="*/ 411 w 1426"/>
                <a:gd name="T5" fmla="*/ 411 h 1426"/>
                <a:gd name="T6" fmla="*/ 333 w 1426"/>
                <a:gd name="T7" fmla="*/ 517 h 1426"/>
                <a:gd name="T8" fmla="*/ 291 w 1426"/>
                <a:gd name="T9" fmla="*/ 644 h 1426"/>
                <a:gd name="T10" fmla="*/ 291 w 1426"/>
                <a:gd name="T11" fmla="*/ 782 h 1426"/>
                <a:gd name="T12" fmla="*/ 333 w 1426"/>
                <a:gd name="T13" fmla="*/ 909 h 1426"/>
                <a:gd name="T14" fmla="*/ 411 w 1426"/>
                <a:gd name="T15" fmla="*/ 1015 h 1426"/>
                <a:gd name="T16" fmla="*/ 516 w 1426"/>
                <a:gd name="T17" fmla="*/ 1093 h 1426"/>
                <a:gd name="T18" fmla="*/ 644 w 1426"/>
                <a:gd name="T19" fmla="*/ 1135 h 1426"/>
                <a:gd name="T20" fmla="*/ 782 w 1426"/>
                <a:gd name="T21" fmla="*/ 1135 h 1426"/>
                <a:gd name="T22" fmla="*/ 909 w 1426"/>
                <a:gd name="T23" fmla="*/ 1093 h 1426"/>
                <a:gd name="T24" fmla="*/ 1015 w 1426"/>
                <a:gd name="T25" fmla="*/ 1015 h 1426"/>
                <a:gd name="T26" fmla="*/ 1093 w 1426"/>
                <a:gd name="T27" fmla="*/ 909 h 1426"/>
                <a:gd name="T28" fmla="*/ 1135 w 1426"/>
                <a:gd name="T29" fmla="*/ 782 h 1426"/>
                <a:gd name="T30" fmla="*/ 1135 w 1426"/>
                <a:gd name="T31" fmla="*/ 644 h 1426"/>
                <a:gd name="T32" fmla="*/ 1093 w 1426"/>
                <a:gd name="T33" fmla="*/ 517 h 1426"/>
                <a:gd name="T34" fmla="*/ 1015 w 1426"/>
                <a:gd name="T35" fmla="*/ 411 h 1426"/>
                <a:gd name="T36" fmla="*/ 909 w 1426"/>
                <a:gd name="T37" fmla="*/ 333 h 1426"/>
                <a:gd name="T38" fmla="*/ 782 w 1426"/>
                <a:gd name="T39" fmla="*/ 291 h 1426"/>
                <a:gd name="T40" fmla="*/ 712 w 1426"/>
                <a:gd name="T41" fmla="*/ 0 h 1426"/>
                <a:gd name="T42" fmla="*/ 887 w 1426"/>
                <a:gd name="T43" fmla="*/ 22 h 1426"/>
                <a:gd name="T44" fmla="*/ 1047 w 1426"/>
                <a:gd name="T45" fmla="*/ 84 h 1426"/>
                <a:gd name="T46" fmla="*/ 1186 w 1426"/>
                <a:gd name="T47" fmla="*/ 182 h 1426"/>
                <a:gd name="T48" fmla="*/ 1298 w 1426"/>
                <a:gd name="T49" fmla="*/ 307 h 1426"/>
                <a:gd name="T50" fmla="*/ 1378 w 1426"/>
                <a:gd name="T51" fmla="*/ 457 h 1426"/>
                <a:gd name="T52" fmla="*/ 1420 w 1426"/>
                <a:gd name="T53" fmla="*/ 624 h 1426"/>
                <a:gd name="T54" fmla="*/ 1420 w 1426"/>
                <a:gd name="T55" fmla="*/ 802 h 1426"/>
                <a:gd name="T56" fmla="*/ 1378 w 1426"/>
                <a:gd name="T57" fmla="*/ 971 h 1426"/>
                <a:gd name="T58" fmla="*/ 1298 w 1426"/>
                <a:gd name="T59" fmla="*/ 1121 h 1426"/>
                <a:gd name="T60" fmla="*/ 1186 w 1426"/>
                <a:gd name="T61" fmla="*/ 1246 h 1426"/>
                <a:gd name="T62" fmla="*/ 1047 w 1426"/>
                <a:gd name="T63" fmla="*/ 1342 h 1426"/>
                <a:gd name="T64" fmla="*/ 887 w 1426"/>
                <a:gd name="T65" fmla="*/ 1404 h 1426"/>
                <a:gd name="T66" fmla="*/ 712 w 1426"/>
                <a:gd name="T67" fmla="*/ 1426 h 1426"/>
                <a:gd name="T68" fmla="*/ 536 w 1426"/>
                <a:gd name="T69" fmla="*/ 1404 h 1426"/>
                <a:gd name="T70" fmla="*/ 377 w 1426"/>
                <a:gd name="T71" fmla="*/ 1342 h 1426"/>
                <a:gd name="T72" fmla="*/ 239 w 1426"/>
                <a:gd name="T73" fmla="*/ 1246 h 1426"/>
                <a:gd name="T74" fmla="*/ 127 w 1426"/>
                <a:gd name="T75" fmla="*/ 1121 h 1426"/>
                <a:gd name="T76" fmla="*/ 48 w 1426"/>
                <a:gd name="T77" fmla="*/ 971 h 1426"/>
                <a:gd name="T78" fmla="*/ 6 w 1426"/>
                <a:gd name="T79" fmla="*/ 802 h 1426"/>
                <a:gd name="T80" fmla="*/ 6 w 1426"/>
                <a:gd name="T81" fmla="*/ 624 h 1426"/>
                <a:gd name="T82" fmla="*/ 48 w 1426"/>
                <a:gd name="T83" fmla="*/ 457 h 1426"/>
                <a:gd name="T84" fmla="*/ 127 w 1426"/>
                <a:gd name="T85" fmla="*/ 307 h 1426"/>
                <a:gd name="T86" fmla="*/ 239 w 1426"/>
                <a:gd name="T87" fmla="*/ 182 h 1426"/>
                <a:gd name="T88" fmla="*/ 377 w 1426"/>
                <a:gd name="T89" fmla="*/ 84 h 1426"/>
                <a:gd name="T90" fmla="*/ 536 w 1426"/>
                <a:gd name="T91" fmla="*/ 22 h 1426"/>
                <a:gd name="T92" fmla="*/ 712 w 1426"/>
                <a:gd name="T93" fmla="*/ 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1426">
                  <a:moveTo>
                    <a:pt x="712" y="285"/>
                  </a:moveTo>
                  <a:lnTo>
                    <a:pt x="644" y="291"/>
                  </a:lnTo>
                  <a:lnTo>
                    <a:pt x="578" y="307"/>
                  </a:lnTo>
                  <a:lnTo>
                    <a:pt x="516" y="333"/>
                  </a:lnTo>
                  <a:lnTo>
                    <a:pt x="460" y="369"/>
                  </a:lnTo>
                  <a:lnTo>
                    <a:pt x="411" y="411"/>
                  </a:lnTo>
                  <a:lnTo>
                    <a:pt x="367" y="461"/>
                  </a:lnTo>
                  <a:lnTo>
                    <a:pt x="333" y="517"/>
                  </a:lnTo>
                  <a:lnTo>
                    <a:pt x="307" y="579"/>
                  </a:lnTo>
                  <a:lnTo>
                    <a:pt x="291" y="644"/>
                  </a:lnTo>
                  <a:lnTo>
                    <a:pt x="285" y="714"/>
                  </a:lnTo>
                  <a:lnTo>
                    <a:pt x="291" y="782"/>
                  </a:lnTo>
                  <a:lnTo>
                    <a:pt x="307" y="848"/>
                  </a:lnTo>
                  <a:lnTo>
                    <a:pt x="333" y="909"/>
                  </a:lnTo>
                  <a:lnTo>
                    <a:pt x="367" y="965"/>
                  </a:lnTo>
                  <a:lnTo>
                    <a:pt x="411" y="1015"/>
                  </a:lnTo>
                  <a:lnTo>
                    <a:pt x="460" y="1059"/>
                  </a:lnTo>
                  <a:lnTo>
                    <a:pt x="516" y="1093"/>
                  </a:lnTo>
                  <a:lnTo>
                    <a:pt x="578" y="1119"/>
                  </a:lnTo>
                  <a:lnTo>
                    <a:pt x="644" y="1135"/>
                  </a:lnTo>
                  <a:lnTo>
                    <a:pt x="712" y="1141"/>
                  </a:lnTo>
                  <a:lnTo>
                    <a:pt x="782" y="1135"/>
                  </a:lnTo>
                  <a:lnTo>
                    <a:pt x="847" y="1119"/>
                  </a:lnTo>
                  <a:lnTo>
                    <a:pt x="909" y="1093"/>
                  </a:lnTo>
                  <a:lnTo>
                    <a:pt x="965" y="1059"/>
                  </a:lnTo>
                  <a:lnTo>
                    <a:pt x="1015" y="1015"/>
                  </a:lnTo>
                  <a:lnTo>
                    <a:pt x="1057" y="965"/>
                  </a:lnTo>
                  <a:lnTo>
                    <a:pt x="1093" y="909"/>
                  </a:lnTo>
                  <a:lnTo>
                    <a:pt x="1119" y="848"/>
                  </a:lnTo>
                  <a:lnTo>
                    <a:pt x="1135" y="782"/>
                  </a:lnTo>
                  <a:lnTo>
                    <a:pt x="1141" y="714"/>
                  </a:lnTo>
                  <a:lnTo>
                    <a:pt x="1135" y="644"/>
                  </a:lnTo>
                  <a:lnTo>
                    <a:pt x="1119" y="579"/>
                  </a:lnTo>
                  <a:lnTo>
                    <a:pt x="1093" y="517"/>
                  </a:lnTo>
                  <a:lnTo>
                    <a:pt x="1057" y="461"/>
                  </a:lnTo>
                  <a:lnTo>
                    <a:pt x="1015" y="411"/>
                  </a:lnTo>
                  <a:lnTo>
                    <a:pt x="965" y="369"/>
                  </a:lnTo>
                  <a:lnTo>
                    <a:pt x="909" y="333"/>
                  </a:lnTo>
                  <a:lnTo>
                    <a:pt x="847" y="307"/>
                  </a:lnTo>
                  <a:lnTo>
                    <a:pt x="782" y="291"/>
                  </a:lnTo>
                  <a:lnTo>
                    <a:pt x="712" y="285"/>
                  </a:lnTo>
                  <a:close/>
                  <a:moveTo>
                    <a:pt x="712" y="0"/>
                  </a:moveTo>
                  <a:lnTo>
                    <a:pt x="802" y="6"/>
                  </a:lnTo>
                  <a:lnTo>
                    <a:pt x="887" y="22"/>
                  </a:lnTo>
                  <a:lnTo>
                    <a:pt x="969" y="48"/>
                  </a:lnTo>
                  <a:lnTo>
                    <a:pt x="1047" y="84"/>
                  </a:lnTo>
                  <a:lnTo>
                    <a:pt x="1119" y="128"/>
                  </a:lnTo>
                  <a:lnTo>
                    <a:pt x="1186" y="182"/>
                  </a:lnTo>
                  <a:lnTo>
                    <a:pt x="1246" y="240"/>
                  </a:lnTo>
                  <a:lnTo>
                    <a:pt x="1298" y="307"/>
                  </a:lnTo>
                  <a:lnTo>
                    <a:pt x="1342" y="379"/>
                  </a:lnTo>
                  <a:lnTo>
                    <a:pt x="1378" y="457"/>
                  </a:lnTo>
                  <a:lnTo>
                    <a:pt x="1404" y="539"/>
                  </a:lnTo>
                  <a:lnTo>
                    <a:pt x="1420" y="624"/>
                  </a:lnTo>
                  <a:lnTo>
                    <a:pt x="1426" y="714"/>
                  </a:lnTo>
                  <a:lnTo>
                    <a:pt x="1420" y="802"/>
                  </a:lnTo>
                  <a:lnTo>
                    <a:pt x="1404" y="889"/>
                  </a:lnTo>
                  <a:lnTo>
                    <a:pt x="1378" y="971"/>
                  </a:lnTo>
                  <a:lnTo>
                    <a:pt x="1342" y="1047"/>
                  </a:lnTo>
                  <a:lnTo>
                    <a:pt x="1298" y="1121"/>
                  </a:lnTo>
                  <a:lnTo>
                    <a:pt x="1246" y="1186"/>
                  </a:lnTo>
                  <a:lnTo>
                    <a:pt x="1186" y="1246"/>
                  </a:lnTo>
                  <a:lnTo>
                    <a:pt x="1119" y="1298"/>
                  </a:lnTo>
                  <a:lnTo>
                    <a:pt x="1047" y="1342"/>
                  </a:lnTo>
                  <a:lnTo>
                    <a:pt x="969" y="1378"/>
                  </a:lnTo>
                  <a:lnTo>
                    <a:pt x="887" y="1404"/>
                  </a:lnTo>
                  <a:lnTo>
                    <a:pt x="802" y="1420"/>
                  </a:lnTo>
                  <a:lnTo>
                    <a:pt x="712" y="1426"/>
                  </a:lnTo>
                  <a:lnTo>
                    <a:pt x="624" y="1420"/>
                  </a:lnTo>
                  <a:lnTo>
                    <a:pt x="536" y="1404"/>
                  </a:lnTo>
                  <a:lnTo>
                    <a:pt x="455" y="1378"/>
                  </a:lnTo>
                  <a:lnTo>
                    <a:pt x="377" y="1342"/>
                  </a:lnTo>
                  <a:lnTo>
                    <a:pt x="305" y="1298"/>
                  </a:lnTo>
                  <a:lnTo>
                    <a:pt x="239" y="1246"/>
                  </a:lnTo>
                  <a:lnTo>
                    <a:pt x="179" y="1186"/>
                  </a:lnTo>
                  <a:lnTo>
                    <a:pt x="127" y="1121"/>
                  </a:lnTo>
                  <a:lnTo>
                    <a:pt x="84" y="1047"/>
                  </a:lnTo>
                  <a:lnTo>
                    <a:pt x="48" y="971"/>
                  </a:lnTo>
                  <a:lnTo>
                    <a:pt x="22" y="889"/>
                  </a:lnTo>
                  <a:lnTo>
                    <a:pt x="6" y="802"/>
                  </a:lnTo>
                  <a:lnTo>
                    <a:pt x="0" y="714"/>
                  </a:lnTo>
                  <a:lnTo>
                    <a:pt x="6" y="624"/>
                  </a:lnTo>
                  <a:lnTo>
                    <a:pt x="22" y="539"/>
                  </a:lnTo>
                  <a:lnTo>
                    <a:pt x="48" y="457"/>
                  </a:lnTo>
                  <a:lnTo>
                    <a:pt x="84" y="379"/>
                  </a:lnTo>
                  <a:lnTo>
                    <a:pt x="127" y="307"/>
                  </a:lnTo>
                  <a:lnTo>
                    <a:pt x="179" y="240"/>
                  </a:lnTo>
                  <a:lnTo>
                    <a:pt x="239" y="182"/>
                  </a:lnTo>
                  <a:lnTo>
                    <a:pt x="305" y="128"/>
                  </a:lnTo>
                  <a:lnTo>
                    <a:pt x="377" y="84"/>
                  </a:lnTo>
                  <a:lnTo>
                    <a:pt x="455" y="48"/>
                  </a:lnTo>
                  <a:lnTo>
                    <a:pt x="536" y="22"/>
                  </a:lnTo>
                  <a:lnTo>
                    <a:pt x="624" y="6"/>
                  </a:lnTo>
                  <a:lnTo>
                    <a:pt x="7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95">
              <a:extLst>
                <a:ext uri="{FF2B5EF4-FFF2-40B4-BE49-F238E27FC236}">
                  <a16:creationId xmlns:a16="http://schemas.microsoft.com/office/drawing/2014/main" xmlns="" id="{3D6A3D6F-C61E-452C-8C03-1654601B6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6013" y="461963"/>
              <a:ext cx="2941638" cy="2941638"/>
            </a:xfrm>
            <a:custGeom>
              <a:avLst/>
              <a:gdLst>
                <a:gd name="T0" fmla="*/ 2852 w 3706"/>
                <a:gd name="T1" fmla="*/ 486 h 3706"/>
                <a:gd name="T2" fmla="*/ 2567 w 3706"/>
                <a:gd name="T3" fmla="*/ 771 h 3706"/>
                <a:gd name="T4" fmla="*/ 2567 w 3706"/>
                <a:gd name="T5" fmla="*/ 1140 h 3706"/>
                <a:gd name="T6" fmla="*/ 2936 w 3706"/>
                <a:gd name="T7" fmla="*/ 1140 h 3706"/>
                <a:gd name="T8" fmla="*/ 3221 w 3706"/>
                <a:gd name="T9" fmla="*/ 855 h 3706"/>
                <a:gd name="T10" fmla="*/ 2994 w 3706"/>
                <a:gd name="T11" fmla="*/ 855 h 3706"/>
                <a:gd name="T12" fmla="*/ 2956 w 3706"/>
                <a:gd name="T13" fmla="*/ 851 h 3706"/>
                <a:gd name="T14" fmla="*/ 2922 w 3706"/>
                <a:gd name="T15" fmla="*/ 837 h 3706"/>
                <a:gd name="T16" fmla="*/ 2894 w 3706"/>
                <a:gd name="T17" fmla="*/ 813 h 3706"/>
                <a:gd name="T18" fmla="*/ 2870 w 3706"/>
                <a:gd name="T19" fmla="*/ 785 h 3706"/>
                <a:gd name="T20" fmla="*/ 2856 w 3706"/>
                <a:gd name="T21" fmla="*/ 751 h 3706"/>
                <a:gd name="T22" fmla="*/ 2852 w 3706"/>
                <a:gd name="T23" fmla="*/ 714 h 3706"/>
                <a:gd name="T24" fmla="*/ 2852 w 3706"/>
                <a:gd name="T25" fmla="*/ 486 h 3706"/>
                <a:gd name="T26" fmla="*/ 2984 w 3706"/>
                <a:gd name="T27" fmla="*/ 0 h 3706"/>
                <a:gd name="T28" fmla="*/ 3016 w 3706"/>
                <a:gd name="T29" fmla="*/ 2 h 3706"/>
                <a:gd name="T30" fmla="*/ 3048 w 3706"/>
                <a:gd name="T31" fmla="*/ 12 h 3706"/>
                <a:gd name="T32" fmla="*/ 3078 w 3706"/>
                <a:gd name="T33" fmla="*/ 28 h 3706"/>
                <a:gd name="T34" fmla="*/ 3104 w 3706"/>
                <a:gd name="T35" fmla="*/ 52 h 3706"/>
                <a:gd name="T36" fmla="*/ 3122 w 3706"/>
                <a:gd name="T37" fmla="*/ 78 h 3706"/>
                <a:gd name="T38" fmla="*/ 3134 w 3706"/>
                <a:gd name="T39" fmla="*/ 110 h 3706"/>
                <a:gd name="T40" fmla="*/ 3138 w 3706"/>
                <a:gd name="T41" fmla="*/ 144 h 3706"/>
                <a:gd name="T42" fmla="*/ 3138 w 3706"/>
                <a:gd name="T43" fmla="*/ 570 h 3706"/>
                <a:gd name="T44" fmla="*/ 3564 w 3706"/>
                <a:gd name="T45" fmla="*/ 570 h 3706"/>
                <a:gd name="T46" fmla="*/ 3598 w 3706"/>
                <a:gd name="T47" fmla="*/ 574 h 3706"/>
                <a:gd name="T48" fmla="*/ 3630 w 3706"/>
                <a:gd name="T49" fmla="*/ 586 h 3706"/>
                <a:gd name="T50" fmla="*/ 3658 w 3706"/>
                <a:gd name="T51" fmla="*/ 604 h 3706"/>
                <a:gd name="T52" fmla="*/ 3680 w 3706"/>
                <a:gd name="T53" fmla="*/ 630 h 3706"/>
                <a:gd name="T54" fmla="*/ 3696 w 3706"/>
                <a:gd name="T55" fmla="*/ 658 h 3706"/>
                <a:gd name="T56" fmla="*/ 3706 w 3706"/>
                <a:gd name="T57" fmla="*/ 692 h 3706"/>
                <a:gd name="T58" fmla="*/ 3706 w 3706"/>
                <a:gd name="T59" fmla="*/ 726 h 3706"/>
                <a:gd name="T60" fmla="*/ 3700 w 3706"/>
                <a:gd name="T61" fmla="*/ 757 h 3706"/>
                <a:gd name="T62" fmla="*/ 3686 w 3706"/>
                <a:gd name="T63" fmla="*/ 787 h 3706"/>
                <a:gd name="T64" fmla="*/ 3666 w 3706"/>
                <a:gd name="T65" fmla="*/ 813 h 3706"/>
                <a:gd name="T66" fmla="*/ 3096 w 3706"/>
                <a:gd name="T67" fmla="*/ 1383 h 3706"/>
                <a:gd name="T68" fmla="*/ 3066 w 3706"/>
                <a:gd name="T69" fmla="*/ 1407 h 3706"/>
                <a:gd name="T70" fmla="*/ 3032 w 3706"/>
                <a:gd name="T71" fmla="*/ 1421 h 3706"/>
                <a:gd name="T72" fmla="*/ 2994 w 3706"/>
                <a:gd name="T73" fmla="*/ 1425 h 3706"/>
                <a:gd name="T74" fmla="*/ 2483 w 3706"/>
                <a:gd name="T75" fmla="*/ 1425 h 3706"/>
                <a:gd name="T76" fmla="*/ 244 w 3706"/>
                <a:gd name="T77" fmla="*/ 3664 h 3706"/>
                <a:gd name="T78" fmla="*/ 214 w 3706"/>
                <a:gd name="T79" fmla="*/ 3688 h 3706"/>
                <a:gd name="T80" fmla="*/ 178 w 3706"/>
                <a:gd name="T81" fmla="*/ 3702 h 3706"/>
                <a:gd name="T82" fmla="*/ 142 w 3706"/>
                <a:gd name="T83" fmla="*/ 3706 h 3706"/>
                <a:gd name="T84" fmla="*/ 106 w 3706"/>
                <a:gd name="T85" fmla="*/ 3702 h 3706"/>
                <a:gd name="T86" fmla="*/ 72 w 3706"/>
                <a:gd name="T87" fmla="*/ 3688 h 3706"/>
                <a:gd name="T88" fmla="*/ 42 w 3706"/>
                <a:gd name="T89" fmla="*/ 3664 h 3706"/>
                <a:gd name="T90" fmla="*/ 18 w 3706"/>
                <a:gd name="T91" fmla="*/ 3634 h 3706"/>
                <a:gd name="T92" fmla="*/ 4 w 3706"/>
                <a:gd name="T93" fmla="*/ 3600 h 3706"/>
                <a:gd name="T94" fmla="*/ 0 w 3706"/>
                <a:gd name="T95" fmla="*/ 3564 h 3706"/>
                <a:gd name="T96" fmla="*/ 4 w 3706"/>
                <a:gd name="T97" fmla="*/ 3528 h 3706"/>
                <a:gd name="T98" fmla="*/ 18 w 3706"/>
                <a:gd name="T99" fmla="*/ 3492 h 3706"/>
                <a:gd name="T100" fmla="*/ 42 w 3706"/>
                <a:gd name="T101" fmla="*/ 3462 h 3706"/>
                <a:gd name="T102" fmla="*/ 2282 w 3706"/>
                <a:gd name="T103" fmla="*/ 1224 h 3706"/>
                <a:gd name="T104" fmla="*/ 2282 w 3706"/>
                <a:gd name="T105" fmla="*/ 714 h 3706"/>
                <a:gd name="T106" fmla="*/ 2286 w 3706"/>
                <a:gd name="T107" fmla="*/ 676 h 3706"/>
                <a:gd name="T108" fmla="*/ 2300 w 3706"/>
                <a:gd name="T109" fmla="*/ 642 h 3706"/>
                <a:gd name="T110" fmla="*/ 2324 w 3706"/>
                <a:gd name="T111" fmla="*/ 612 h 3706"/>
                <a:gd name="T112" fmla="*/ 2894 w 3706"/>
                <a:gd name="T113" fmla="*/ 42 h 3706"/>
                <a:gd name="T114" fmla="*/ 2920 w 3706"/>
                <a:gd name="T115" fmla="*/ 22 h 3706"/>
                <a:gd name="T116" fmla="*/ 2950 w 3706"/>
                <a:gd name="T117" fmla="*/ 8 h 3706"/>
                <a:gd name="T118" fmla="*/ 2984 w 3706"/>
                <a:gd name="T119" fmla="*/ 0 h 3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06" h="3706">
                  <a:moveTo>
                    <a:pt x="2852" y="486"/>
                  </a:moveTo>
                  <a:lnTo>
                    <a:pt x="2567" y="771"/>
                  </a:lnTo>
                  <a:lnTo>
                    <a:pt x="2567" y="1140"/>
                  </a:lnTo>
                  <a:lnTo>
                    <a:pt x="2936" y="1140"/>
                  </a:lnTo>
                  <a:lnTo>
                    <a:pt x="3221" y="855"/>
                  </a:lnTo>
                  <a:lnTo>
                    <a:pt x="2994" y="855"/>
                  </a:lnTo>
                  <a:lnTo>
                    <a:pt x="2956" y="851"/>
                  </a:lnTo>
                  <a:lnTo>
                    <a:pt x="2922" y="837"/>
                  </a:lnTo>
                  <a:lnTo>
                    <a:pt x="2894" y="813"/>
                  </a:lnTo>
                  <a:lnTo>
                    <a:pt x="2870" y="785"/>
                  </a:lnTo>
                  <a:lnTo>
                    <a:pt x="2856" y="751"/>
                  </a:lnTo>
                  <a:lnTo>
                    <a:pt x="2852" y="714"/>
                  </a:lnTo>
                  <a:lnTo>
                    <a:pt x="2852" y="486"/>
                  </a:lnTo>
                  <a:close/>
                  <a:moveTo>
                    <a:pt x="2984" y="0"/>
                  </a:moveTo>
                  <a:lnTo>
                    <a:pt x="3016" y="2"/>
                  </a:lnTo>
                  <a:lnTo>
                    <a:pt x="3048" y="12"/>
                  </a:lnTo>
                  <a:lnTo>
                    <a:pt x="3078" y="28"/>
                  </a:lnTo>
                  <a:lnTo>
                    <a:pt x="3104" y="52"/>
                  </a:lnTo>
                  <a:lnTo>
                    <a:pt x="3122" y="78"/>
                  </a:lnTo>
                  <a:lnTo>
                    <a:pt x="3134" y="110"/>
                  </a:lnTo>
                  <a:lnTo>
                    <a:pt x="3138" y="144"/>
                  </a:lnTo>
                  <a:lnTo>
                    <a:pt x="3138" y="570"/>
                  </a:lnTo>
                  <a:lnTo>
                    <a:pt x="3564" y="570"/>
                  </a:lnTo>
                  <a:lnTo>
                    <a:pt x="3598" y="574"/>
                  </a:lnTo>
                  <a:lnTo>
                    <a:pt x="3630" y="586"/>
                  </a:lnTo>
                  <a:lnTo>
                    <a:pt x="3658" y="604"/>
                  </a:lnTo>
                  <a:lnTo>
                    <a:pt x="3680" y="630"/>
                  </a:lnTo>
                  <a:lnTo>
                    <a:pt x="3696" y="658"/>
                  </a:lnTo>
                  <a:lnTo>
                    <a:pt x="3706" y="692"/>
                  </a:lnTo>
                  <a:lnTo>
                    <a:pt x="3706" y="726"/>
                  </a:lnTo>
                  <a:lnTo>
                    <a:pt x="3700" y="757"/>
                  </a:lnTo>
                  <a:lnTo>
                    <a:pt x="3686" y="787"/>
                  </a:lnTo>
                  <a:lnTo>
                    <a:pt x="3666" y="813"/>
                  </a:lnTo>
                  <a:lnTo>
                    <a:pt x="3096" y="1383"/>
                  </a:lnTo>
                  <a:lnTo>
                    <a:pt x="3066" y="1407"/>
                  </a:lnTo>
                  <a:lnTo>
                    <a:pt x="3032" y="1421"/>
                  </a:lnTo>
                  <a:lnTo>
                    <a:pt x="2994" y="1425"/>
                  </a:lnTo>
                  <a:lnTo>
                    <a:pt x="2483" y="1425"/>
                  </a:lnTo>
                  <a:lnTo>
                    <a:pt x="244" y="3664"/>
                  </a:lnTo>
                  <a:lnTo>
                    <a:pt x="214" y="3688"/>
                  </a:lnTo>
                  <a:lnTo>
                    <a:pt x="178" y="3702"/>
                  </a:lnTo>
                  <a:lnTo>
                    <a:pt x="142" y="3706"/>
                  </a:lnTo>
                  <a:lnTo>
                    <a:pt x="106" y="3702"/>
                  </a:lnTo>
                  <a:lnTo>
                    <a:pt x="72" y="3688"/>
                  </a:lnTo>
                  <a:lnTo>
                    <a:pt x="42" y="3664"/>
                  </a:lnTo>
                  <a:lnTo>
                    <a:pt x="18" y="3634"/>
                  </a:lnTo>
                  <a:lnTo>
                    <a:pt x="4" y="3600"/>
                  </a:lnTo>
                  <a:lnTo>
                    <a:pt x="0" y="3564"/>
                  </a:lnTo>
                  <a:lnTo>
                    <a:pt x="4" y="3528"/>
                  </a:lnTo>
                  <a:lnTo>
                    <a:pt x="18" y="3492"/>
                  </a:lnTo>
                  <a:lnTo>
                    <a:pt x="42" y="3462"/>
                  </a:lnTo>
                  <a:lnTo>
                    <a:pt x="2282" y="1224"/>
                  </a:lnTo>
                  <a:lnTo>
                    <a:pt x="2282" y="714"/>
                  </a:lnTo>
                  <a:lnTo>
                    <a:pt x="2286" y="676"/>
                  </a:lnTo>
                  <a:lnTo>
                    <a:pt x="2300" y="642"/>
                  </a:lnTo>
                  <a:lnTo>
                    <a:pt x="2324" y="612"/>
                  </a:lnTo>
                  <a:lnTo>
                    <a:pt x="2894" y="42"/>
                  </a:lnTo>
                  <a:lnTo>
                    <a:pt x="2920" y="22"/>
                  </a:lnTo>
                  <a:lnTo>
                    <a:pt x="2950" y="8"/>
                  </a:lnTo>
                  <a:lnTo>
                    <a:pt x="29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96">
              <a:extLst>
                <a:ext uri="{FF2B5EF4-FFF2-40B4-BE49-F238E27FC236}">
                  <a16:creationId xmlns:a16="http://schemas.microsoft.com/office/drawing/2014/main" xmlns="" id="{1AA10418-39AF-41CA-B5EF-7F42FAF83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1819276"/>
              <a:ext cx="2943225" cy="2941638"/>
            </a:xfrm>
            <a:custGeom>
              <a:avLst/>
              <a:gdLst>
                <a:gd name="T0" fmla="*/ 2128 w 3708"/>
                <a:gd name="T1" fmla="*/ 20 h 3706"/>
                <a:gd name="T2" fmla="*/ 2523 w 3708"/>
                <a:gd name="T3" fmla="*/ 128 h 3706"/>
                <a:gd name="T4" fmla="*/ 2708 w 3708"/>
                <a:gd name="T5" fmla="*/ 231 h 3706"/>
                <a:gd name="T6" fmla="*/ 2730 w 3708"/>
                <a:gd name="T7" fmla="*/ 337 h 3706"/>
                <a:gd name="T8" fmla="*/ 2669 w 3708"/>
                <a:gd name="T9" fmla="*/ 429 h 3706"/>
                <a:gd name="T10" fmla="*/ 2565 w 3708"/>
                <a:gd name="T11" fmla="*/ 451 h 3706"/>
                <a:gd name="T12" fmla="*/ 2266 w 3708"/>
                <a:gd name="T13" fmla="*/ 341 h 3706"/>
                <a:gd name="T14" fmla="*/ 1853 w 3708"/>
                <a:gd name="T15" fmla="*/ 285 h 3706"/>
                <a:gd name="T16" fmla="*/ 1458 w 3708"/>
                <a:gd name="T17" fmla="*/ 337 h 3706"/>
                <a:gd name="T18" fmla="*/ 1099 w 3708"/>
                <a:gd name="T19" fmla="*/ 479 h 3706"/>
                <a:gd name="T20" fmla="*/ 790 w 3708"/>
                <a:gd name="T21" fmla="*/ 702 h 3706"/>
                <a:gd name="T22" fmla="*/ 544 w 3708"/>
                <a:gd name="T23" fmla="*/ 991 h 3706"/>
                <a:gd name="T24" fmla="*/ 373 w 3708"/>
                <a:gd name="T25" fmla="*/ 1334 h 3706"/>
                <a:gd name="T26" fmla="*/ 291 w 3708"/>
                <a:gd name="T27" fmla="*/ 1719 h 3706"/>
                <a:gd name="T28" fmla="*/ 307 w 3708"/>
                <a:gd name="T29" fmla="*/ 2121 h 3706"/>
                <a:gd name="T30" fmla="*/ 421 w 3708"/>
                <a:gd name="T31" fmla="*/ 2492 h 3706"/>
                <a:gd name="T32" fmla="*/ 618 w 3708"/>
                <a:gd name="T33" fmla="*/ 2819 h 3706"/>
                <a:gd name="T34" fmla="*/ 887 w 3708"/>
                <a:gd name="T35" fmla="*/ 3088 h 3706"/>
                <a:gd name="T36" fmla="*/ 1215 w 3708"/>
                <a:gd name="T37" fmla="*/ 3285 h 3706"/>
                <a:gd name="T38" fmla="*/ 1586 w 3708"/>
                <a:gd name="T39" fmla="*/ 3399 h 3706"/>
                <a:gd name="T40" fmla="*/ 1988 w 3708"/>
                <a:gd name="T41" fmla="*/ 3415 h 3706"/>
                <a:gd name="T42" fmla="*/ 2373 w 3708"/>
                <a:gd name="T43" fmla="*/ 3333 h 3706"/>
                <a:gd name="T44" fmla="*/ 2716 w 3708"/>
                <a:gd name="T45" fmla="*/ 3162 h 3706"/>
                <a:gd name="T46" fmla="*/ 3006 w 3708"/>
                <a:gd name="T47" fmla="*/ 2917 h 3706"/>
                <a:gd name="T48" fmla="*/ 3229 w 3708"/>
                <a:gd name="T49" fmla="*/ 2608 h 3706"/>
                <a:gd name="T50" fmla="*/ 3371 w 3708"/>
                <a:gd name="T51" fmla="*/ 2249 h 3706"/>
                <a:gd name="T52" fmla="*/ 3422 w 3708"/>
                <a:gd name="T53" fmla="*/ 1854 h 3706"/>
                <a:gd name="T54" fmla="*/ 3367 w 3708"/>
                <a:gd name="T55" fmla="*/ 1441 h 3706"/>
                <a:gd name="T56" fmla="*/ 3255 w 3708"/>
                <a:gd name="T57" fmla="*/ 1142 h 3706"/>
                <a:gd name="T58" fmla="*/ 3279 w 3708"/>
                <a:gd name="T59" fmla="*/ 1037 h 3706"/>
                <a:gd name="T60" fmla="*/ 3371 w 3708"/>
                <a:gd name="T61" fmla="*/ 977 h 3706"/>
                <a:gd name="T62" fmla="*/ 3476 w 3708"/>
                <a:gd name="T63" fmla="*/ 999 h 3706"/>
                <a:gd name="T64" fmla="*/ 3580 w 3708"/>
                <a:gd name="T65" fmla="*/ 1184 h 3706"/>
                <a:gd name="T66" fmla="*/ 3688 w 3708"/>
                <a:gd name="T67" fmla="*/ 1579 h 3706"/>
                <a:gd name="T68" fmla="*/ 3702 w 3708"/>
                <a:gd name="T69" fmla="*/ 2006 h 3706"/>
                <a:gd name="T70" fmla="*/ 3612 w 3708"/>
                <a:gd name="T71" fmla="*/ 2438 h 3706"/>
                <a:gd name="T72" fmla="*/ 3428 w 3708"/>
                <a:gd name="T73" fmla="*/ 2829 h 3706"/>
                <a:gd name="T74" fmla="*/ 3163 w 3708"/>
                <a:gd name="T75" fmla="*/ 3164 h 3706"/>
                <a:gd name="T76" fmla="*/ 2830 w 3708"/>
                <a:gd name="T77" fmla="*/ 3429 h 3706"/>
                <a:gd name="T78" fmla="*/ 2439 w 3708"/>
                <a:gd name="T79" fmla="*/ 3612 h 3706"/>
                <a:gd name="T80" fmla="*/ 2004 w 3708"/>
                <a:gd name="T81" fmla="*/ 3700 h 3706"/>
                <a:gd name="T82" fmla="*/ 1554 w 3708"/>
                <a:gd name="T83" fmla="*/ 3682 h 3706"/>
                <a:gd name="T84" fmla="*/ 1133 w 3708"/>
                <a:gd name="T85" fmla="*/ 3560 h 3706"/>
                <a:gd name="T86" fmla="*/ 760 w 3708"/>
                <a:gd name="T87" fmla="*/ 3347 h 3706"/>
                <a:gd name="T88" fmla="*/ 447 w 3708"/>
                <a:gd name="T89" fmla="*/ 3058 h 3706"/>
                <a:gd name="T90" fmla="*/ 207 w 3708"/>
                <a:gd name="T91" fmla="*/ 2703 h 3706"/>
                <a:gd name="T92" fmla="*/ 54 w 3708"/>
                <a:gd name="T93" fmla="*/ 2299 h 3706"/>
                <a:gd name="T94" fmla="*/ 0 w 3708"/>
                <a:gd name="T95" fmla="*/ 1854 h 3706"/>
                <a:gd name="T96" fmla="*/ 54 w 3708"/>
                <a:gd name="T97" fmla="*/ 1410 h 3706"/>
                <a:gd name="T98" fmla="*/ 207 w 3708"/>
                <a:gd name="T99" fmla="*/ 1003 h 3706"/>
                <a:gd name="T100" fmla="*/ 447 w 3708"/>
                <a:gd name="T101" fmla="*/ 648 h 3706"/>
                <a:gd name="T102" fmla="*/ 760 w 3708"/>
                <a:gd name="T103" fmla="*/ 359 h 3706"/>
                <a:gd name="T104" fmla="*/ 1133 w 3708"/>
                <a:gd name="T105" fmla="*/ 146 h 3706"/>
                <a:gd name="T106" fmla="*/ 1554 w 3708"/>
                <a:gd name="T107" fmla="*/ 24 h 3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08" h="3706">
                  <a:moveTo>
                    <a:pt x="1853" y="0"/>
                  </a:moveTo>
                  <a:lnTo>
                    <a:pt x="1990" y="6"/>
                  </a:lnTo>
                  <a:lnTo>
                    <a:pt x="2128" y="20"/>
                  </a:lnTo>
                  <a:lnTo>
                    <a:pt x="2262" y="46"/>
                  </a:lnTo>
                  <a:lnTo>
                    <a:pt x="2393" y="82"/>
                  </a:lnTo>
                  <a:lnTo>
                    <a:pt x="2523" y="128"/>
                  </a:lnTo>
                  <a:lnTo>
                    <a:pt x="2651" y="184"/>
                  </a:lnTo>
                  <a:lnTo>
                    <a:pt x="2683" y="204"/>
                  </a:lnTo>
                  <a:lnTo>
                    <a:pt x="2708" y="231"/>
                  </a:lnTo>
                  <a:lnTo>
                    <a:pt x="2724" y="263"/>
                  </a:lnTo>
                  <a:lnTo>
                    <a:pt x="2732" y="299"/>
                  </a:lnTo>
                  <a:lnTo>
                    <a:pt x="2730" y="337"/>
                  </a:lnTo>
                  <a:lnTo>
                    <a:pt x="2718" y="373"/>
                  </a:lnTo>
                  <a:lnTo>
                    <a:pt x="2696" y="405"/>
                  </a:lnTo>
                  <a:lnTo>
                    <a:pt x="2669" y="429"/>
                  </a:lnTo>
                  <a:lnTo>
                    <a:pt x="2637" y="447"/>
                  </a:lnTo>
                  <a:lnTo>
                    <a:pt x="2601" y="453"/>
                  </a:lnTo>
                  <a:lnTo>
                    <a:pt x="2565" y="451"/>
                  </a:lnTo>
                  <a:lnTo>
                    <a:pt x="2527" y="441"/>
                  </a:lnTo>
                  <a:lnTo>
                    <a:pt x="2397" y="385"/>
                  </a:lnTo>
                  <a:lnTo>
                    <a:pt x="2266" y="341"/>
                  </a:lnTo>
                  <a:lnTo>
                    <a:pt x="2130" y="311"/>
                  </a:lnTo>
                  <a:lnTo>
                    <a:pt x="1992" y="291"/>
                  </a:lnTo>
                  <a:lnTo>
                    <a:pt x="1853" y="285"/>
                  </a:lnTo>
                  <a:lnTo>
                    <a:pt x="1719" y="291"/>
                  </a:lnTo>
                  <a:lnTo>
                    <a:pt x="1586" y="309"/>
                  </a:lnTo>
                  <a:lnTo>
                    <a:pt x="1458" y="337"/>
                  </a:lnTo>
                  <a:lnTo>
                    <a:pt x="1334" y="375"/>
                  </a:lnTo>
                  <a:lnTo>
                    <a:pt x="1215" y="423"/>
                  </a:lnTo>
                  <a:lnTo>
                    <a:pt x="1099" y="479"/>
                  </a:lnTo>
                  <a:lnTo>
                    <a:pt x="991" y="544"/>
                  </a:lnTo>
                  <a:lnTo>
                    <a:pt x="887" y="620"/>
                  </a:lnTo>
                  <a:lnTo>
                    <a:pt x="790" y="702"/>
                  </a:lnTo>
                  <a:lnTo>
                    <a:pt x="702" y="792"/>
                  </a:lnTo>
                  <a:lnTo>
                    <a:pt x="618" y="887"/>
                  </a:lnTo>
                  <a:lnTo>
                    <a:pt x="544" y="991"/>
                  </a:lnTo>
                  <a:lnTo>
                    <a:pt x="479" y="1101"/>
                  </a:lnTo>
                  <a:lnTo>
                    <a:pt x="421" y="1214"/>
                  </a:lnTo>
                  <a:lnTo>
                    <a:pt x="373" y="1334"/>
                  </a:lnTo>
                  <a:lnTo>
                    <a:pt x="335" y="1457"/>
                  </a:lnTo>
                  <a:lnTo>
                    <a:pt x="307" y="1587"/>
                  </a:lnTo>
                  <a:lnTo>
                    <a:pt x="291" y="1719"/>
                  </a:lnTo>
                  <a:lnTo>
                    <a:pt x="285" y="1854"/>
                  </a:lnTo>
                  <a:lnTo>
                    <a:pt x="291" y="1988"/>
                  </a:lnTo>
                  <a:lnTo>
                    <a:pt x="307" y="2121"/>
                  </a:lnTo>
                  <a:lnTo>
                    <a:pt x="335" y="2249"/>
                  </a:lnTo>
                  <a:lnTo>
                    <a:pt x="373" y="2372"/>
                  </a:lnTo>
                  <a:lnTo>
                    <a:pt x="421" y="2492"/>
                  </a:lnTo>
                  <a:lnTo>
                    <a:pt x="479" y="2608"/>
                  </a:lnTo>
                  <a:lnTo>
                    <a:pt x="544" y="2715"/>
                  </a:lnTo>
                  <a:lnTo>
                    <a:pt x="618" y="2819"/>
                  </a:lnTo>
                  <a:lnTo>
                    <a:pt x="702" y="2917"/>
                  </a:lnTo>
                  <a:lnTo>
                    <a:pt x="792" y="3006"/>
                  </a:lnTo>
                  <a:lnTo>
                    <a:pt x="887" y="3088"/>
                  </a:lnTo>
                  <a:lnTo>
                    <a:pt x="991" y="3162"/>
                  </a:lnTo>
                  <a:lnTo>
                    <a:pt x="1099" y="3227"/>
                  </a:lnTo>
                  <a:lnTo>
                    <a:pt x="1215" y="3285"/>
                  </a:lnTo>
                  <a:lnTo>
                    <a:pt x="1334" y="3333"/>
                  </a:lnTo>
                  <a:lnTo>
                    <a:pt x="1458" y="3371"/>
                  </a:lnTo>
                  <a:lnTo>
                    <a:pt x="1586" y="3399"/>
                  </a:lnTo>
                  <a:lnTo>
                    <a:pt x="1719" y="3415"/>
                  </a:lnTo>
                  <a:lnTo>
                    <a:pt x="1853" y="3421"/>
                  </a:lnTo>
                  <a:lnTo>
                    <a:pt x="1988" y="3415"/>
                  </a:lnTo>
                  <a:lnTo>
                    <a:pt x="2120" y="3399"/>
                  </a:lnTo>
                  <a:lnTo>
                    <a:pt x="2250" y="3371"/>
                  </a:lnTo>
                  <a:lnTo>
                    <a:pt x="2373" y="3333"/>
                  </a:lnTo>
                  <a:lnTo>
                    <a:pt x="2493" y="3285"/>
                  </a:lnTo>
                  <a:lnTo>
                    <a:pt x="2607" y="3227"/>
                  </a:lnTo>
                  <a:lnTo>
                    <a:pt x="2716" y="3162"/>
                  </a:lnTo>
                  <a:lnTo>
                    <a:pt x="2820" y="3088"/>
                  </a:lnTo>
                  <a:lnTo>
                    <a:pt x="2916" y="3006"/>
                  </a:lnTo>
                  <a:lnTo>
                    <a:pt x="3006" y="2917"/>
                  </a:lnTo>
                  <a:lnTo>
                    <a:pt x="3087" y="2819"/>
                  </a:lnTo>
                  <a:lnTo>
                    <a:pt x="3163" y="2715"/>
                  </a:lnTo>
                  <a:lnTo>
                    <a:pt x="3229" y="2608"/>
                  </a:lnTo>
                  <a:lnTo>
                    <a:pt x="3285" y="2492"/>
                  </a:lnTo>
                  <a:lnTo>
                    <a:pt x="3333" y="2372"/>
                  </a:lnTo>
                  <a:lnTo>
                    <a:pt x="3371" y="2249"/>
                  </a:lnTo>
                  <a:lnTo>
                    <a:pt x="3399" y="2121"/>
                  </a:lnTo>
                  <a:lnTo>
                    <a:pt x="3417" y="1988"/>
                  </a:lnTo>
                  <a:lnTo>
                    <a:pt x="3422" y="1854"/>
                  </a:lnTo>
                  <a:lnTo>
                    <a:pt x="3417" y="1715"/>
                  </a:lnTo>
                  <a:lnTo>
                    <a:pt x="3397" y="1577"/>
                  </a:lnTo>
                  <a:lnTo>
                    <a:pt x="3367" y="1441"/>
                  </a:lnTo>
                  <a:lnTo>
                    <a:pt x="3323" y="1310"/>
                  </a:lnTo>
                  <a:lnTo>
                    <a:pt x="3267" y="1178"/>
                  </a:lnTo>
                  <a:lnTo>
                    <a:pt x="3255" y="1142"/>
                  </a:lnTo>
                  <a:lnTo>
                    <a:pt x="3253" y="1107"/>
                  </a:lnTo>
                  <a:lnTo>
                    <a:pt x="3261" y="1071"/>
                  </a:lnTo>
                  <a:lnTo>
                    <a:pt x="3279" y="1037"/>
                  </a:lnTo>
                  <a:lnTo>
                    <a:pt x="3303" y="1011"/>
                  </a:lnTo>
                  <a:lnTo>
                    <a:pt x="3335" y="989"/>
                  </a:lnTo>
                  <a:lnTo>
                    <a:pt x="3371" y="977"/>
                  </a:lnTo>
                  <a:lnTo>
                    <a:pt x="3407" y="975"/>
                  </a:lnTo>
                  <a:lnTo>
                    <a:pt x="3442" y="983"/>
                  </a:lnTo>
                  <a:lnTo>
                    <a:pt x="3476" y="999"/>
                  </a:lnTo>
                  <a:lnTo>
                    <a:pt x="3504" y="1023"/>
                  </a:lnTo>
                  <a:lnTo>
                    <a:pt x="3524" y="1057"/>
                  </a:lnTo>
                  <a:lnTo>
                    <a:pt x="3580" y="1184"/>
                  </a:lnTo>
                  <a:lnTo>
                    <a:pt x="3626" y="1314"/>
                  </a:lnTo>
                  <a:lnTo>
                    <a:pt x="3662" y="1445"/>
                  </a:lnTo>
                  <a:lnTo>
                    <a:pt x="3688" y="1579"/>
                  </a:lnTo>
                  <a:lnTo>
                    <a:pt x="3702" y="1717"/>
                  </a:lnTo>
                  <a:lnTo>
                    <a:pt x="3708" y="1854"/>
                  </a:lnTo>
                  <a:lnTo>
                    <a:pt x="3702" y="2006"/>
                  </a:lnTo>
                  <a:lnTo>
                    <a:pt x="3684" y="2153"/>
                  </a:lnTo>
                  <a:lnTo>
                    <a:pt x="3654" y="2299"/>
                  </a:lnTo>
                  <a:lnTo>
                    <a:pt x="3612" y="2438"/>
                  </a:lnTo>
                  <a:lnTo>
                    <a:pt x="3562" y="2574"/>
                  </a:lnTo>
                  <a:lnTo>
                    <a:pt x="3500" y="2703"/>
                  </a:lnTo>
                  <a:lnTo>
                    <a:pt x="3428" y="2829"/>
                  </a:lnTo>
                  <a:lnTo>
                    <a:pt x="3349" y="2946"/>
                  </a:lnTo>
                  <a:lnTo>
                    <a:pt x="3261" y="3058"/>
                  </a:lnTo>
                  <a:lnTo>
                    <a:pt x="3163" y="3164"/>
                  </a:lnTo>
                  <a:lnTo>
                    <a:pt x="3059" y="3259"/>
                  </a:lnTo>
                  <a:lnTo>
                    <a:pt x="2948" y="3347"/>
                  </a:lnTo>
                  <a:lnTo>
                    <a:pt x="2830" y="3429"/>
                  </a:lnTo>
                  <a:lnTo>
                    <a:pt x="2704" y="3499"/>
                  </a:lnTo>
                  <a:lnTo>
                    <a:pt x="2575" y="3560"/>
                  </a:lnTo>
                  <a:lnTo>
                    <a:pt x="2439" y="3612"/>
                  </a:lnTo>
                  <a:lnTo>
                    <a:pt x="2298" y="3652"/>
                  </a:lnTo>
                  <a:lnTo>
                    <a:pt x="2154" y="3682"/>
                  </a:lnTo>
                  <a:lnTo>
                    <a:pt x="2004" y="3700"/>
                  </a:lnTo>
                  <a:lnTo>
                    <a:pt x="1853" y="3706"/>
                  </a:lnTo>
                  <a:lnTo>
                    <a:pt x="1701" y="3700"/>
                  </a:lnTo>
                  <a:lnTo>
                    <a:pt x="1554" y="3682"/>
                  </a:lnTo>
                  <a:lnTo>
                    <a:pt x="1408" y="3652"/>
                  </a:lnTo>
                  <a:lnTo>
                    <a:pt x="1268" y="3612"/>
                  </a:lnTo>
                  <a:lnTo>
                    <a:pt x="1133" y="3560"/>
                  </a:lnTo>
                  <a:lnTo>
                    <a:pt x="1003" y="3499"/>
                  </a:lnTo>
                  <a:lnTo>
                    <a:pt x="877" y="3429"/>
                  </a:lnTo>
                  <a:lnTo>
                    <a:pt x="760" y="3347"/>
                  </a:lnTo>
                  <a:lnTo>
                    <a:pt x="648" y="3259"/>
                  </a:lnTo>
                  <a:lnTo>
                    <a:pt x="542" y="3164"/>
                  </a:lnTo>
                  <a:lnTo>
                    <a:pt x="447" y="3058"/>
                  </a:lnTo>
                  <a:lnTo>
                    <a:pt x="359" y="2946"/>
                  </a:lnTo>
                  <a:lnTo>
                    <a:pt x="277" y="2829"/>
                  </a:lnTo>
                  <a:lnTo>
                    <a:pt x="207" y="2703"/>
                  </a:lnTo>
                  <a:lnTo>
                    <a:pt x="145" y="2574"/>
                  </a:lnTo>
                  <a:lnTo>
                    <a:pt x="94" y="2438"/>
                  </a:lnTo>
                  <a:lnTo>
                    <a:pt x="54" y="2299"/>
                  </a:lnTo>
                  <a:lnTo>
                    <a:pt x="24" y="2153"/>
                  </a:lnTo>
                  <a:lnTo>
                    <a:pt x="6" y="2006"/>
                  </a:lnTo>
                  <a:lnTo>
                    <a:pt x="0" y="1854"/>
                  </a:lnTo>
                  <a:lnTo>
                    <a:pt x="6" y="1703"/>
                  </a:lnTo>
                  <a:lnTo>
                    <a:pt x="24" y="1553"/>
                  </a:lnTo>
                  <a:lnTo>
                    <a:pt x="54" y="1410"/>
                  </a:lnTo>
                  <a:lnTo>
                    <a:pt x="94" y="1268"/>
                  </a:lnTo>
                  <a:lnTo>
                    <a:pt x="145" y="1132"/>
                  </a:lnTo>
                  <a:lnTo>
                    <a:pt x="207" y="1003"/>
                  </a:lnTo>
                  <a:lnTo>
                    <a:pt x="277" y="877"/>
                  </a:lnTo>
                  <a:lnTo>
                    <a:pt x="359" y="760"/>
                  </a:lnTo>
                  <a:lnTo>
                    <a:pt x="447" y="648"/>
                  </a:lnTo>
                  <a:lnTo>
                    <a:pt x="542" y="544"/>
                  </a:lnTo>
                  <a:lnTo>
                    <a:pt x="648" y="447"/>
                  </a:lnTo>
                  <a:lnTo>
                    <a:pt x="760" y="359"/>
                  </a:lnTo>
                  <a:lnTo>
                    <a:pt x="877" y="279"/>
                  </a:lnTo>
                  <a:lnTo>
                    <a:pt x="1003" y="208"/>
                  </a:lnTo>
                  <a:lnTo>
                    <a:pt x="1133" y="146"/>
                  </a:lnTo>
                  <a:lnTo>
                    <a:pt x="1268" y="96"/>
                  </a:lnTo>
                  <a:lnTo>
                    <a:pt x="1408" y="54"/>
                  </a:lnTo>
                  <a:lnTo>
                    <a:pt x="1554" y="24"/>
                  </a:lnTo>
                  <a:lnTo>
                    <a:pt x="1701" y="6"/>
                  </a:lnTo>
                  <a:lnTo>
                    <a:pt x="18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7" name="Freeform 14">
            <a:extLst>
              <a:ext uri="{FF2B5EF4-FFF2-40B4-BE49-F238E27FC236}">
                <a16:creationId xmlns:a16="http://schemas.microsoft.com/office/drawing/2014/main" xmlns="" id="{C7B011EC-9FD8-4C5F-9002-00692636E5AF}"/>
              </a:ext>
            </a:extLst>
          </p:cNvPr>
          <p:cNvSpPr>
            <a:spLocks noEditPoints="1"/>
          </p:cNvSpPr>
          <p:nvPr/>
        </p:nvSpPr>
        <p:spPr bwMode="auto">
          <a:xfrm>
            <a:off x="4488285" y="1324513"/>
            <a:ext cx="398118" cy="273390"/>
          </a:xfrm>
          <a:custGeom>
            <a:avLst/>
            <a:gdLst>
              <a:gd name="T0" fmla="*/ 1750 w 2048"/>
              <a:gd name="T1" fmla="*/ 177 h 1407"/>
              <a:gd name="T2" fmla="*/ 1988 w 2048"/>
              <a:gd name="T3" fmla="*/ 460 h 1407"/>
              <a:gd name="T4" fmla="*/ 1883 w 2048"/>
              <a:gd name="T5" fmla="*/ 565 h 1407"/>
              <a:gd name="T6" fmla="*/ 1492 w 2048"/>
              <a:gd name="T7" fmla="*/ 166 h 1407"/>
              <a:gd name="T8" fmla="*/ 1651 w 2048"/>
              <a:gd name="T9" fmla="*/ 120 h 1407"/>
              <a:gd name="T10" fmla="*/ 1642 w 2048"/>
              <a:gd name="T11" fmla="*/ 26 h 1407"/>
              <a:gd name="T12" fmla="*/ 1436 w 2048"/>
              <a:gd name="T13" fmla="*/ 200 h 1407"/>
              <a:gd name="T14" fmla="*/ 887 w 2048"/>
              <a:gd name="T15" fmla="*/ 220 h 1407"/>
              <a:gd name="T16" fmla="*/ 712 w 2048"/>
              <a:gd name="T17" fmla="*/ 245 h 1407"/>
              <a:gd name="T18" fmla="*/ 599 w 2048"/>
              <a:gd name="T19" fmla="*/ 124 h 1407"/>
              <a:gd name="T20" fmla="*/ 20 w 2048"/>
              <a:gd name="T21" fmla="*/ 413 h 1407"/>
              <a:gd name="T22" fmla="*/ 117 w 2048"/>
              <a:gd name="T23" fmla="*/ 605 h 1407"/>
              <a:gd name="T24" fmla="*/ 293 w 2048"/>
              <a:gd name="T25" fmla="*/ 713 h 1407"/>
              <a:gd name="T26" fmla="*/ 382 w 2048"/>
              <a:gd name="T27" fmla="*/ 961 h 1407"/>
              <a:gd name="T28" fmla="*/ 378 w 2048"/>
              <a:gd name="T29" fmla="*/ 810 h 1407"/>
              <a:gd name="T30" fmla="*/ 240 w 2048"/>
              <a:gd name="T31" fmla="*/ 578 h 1407"/>
              <a:gd name="T32" fmla="*/ 725 w 2048"/>
              <a:gd name="T33" fmla="*/ 303 h 1407"/>
              <a:gd name="T34" fmla="*/ 885 w 2048"/>
              <a:gd name="T35" fmla="*/ 511 h 1407"/>
              <a:gd name="T36" fmla="*/ 1005 w 2048"/>
              <a:gd name="T37" fmla="*/ 512 h 1407"/>
              <a:gd name="T38" fmla="*/ 1455 w 2048"/>
              <a:gd name="T39" fmla="*/ 1094 h 1407"/>
              <a:gd name="T40" fmla="*/ 978 w 2048"/>
              <a:gd name="T41" fmla="*/ 712 h 1407"/>
              <a:gd name="T42" fmla="*/ 1413 w 2048"/>
              <a:gd name="T43" fmla="*/ 1285 h 1407"/>
              <a:gd name="T44" fmla="*/ 843 w 2048"/>
              <a:gd name="T45" fmla="*/ 847 h 1407"/>
              <a:gd name="T46" fmla="*/ 1188 w 2048"/>
              <a:gd name="T47" fmla="*/ 1328 h 1407"/>
              <a:gd name="T48" fmla="*/ 707 w 2048"/>
              <a:gd name="T49" fmla="*/ 983 h 1407"/>
              <a:gd name="T50" fmla="*/ 889 w 2048"/>
              <a:gd name="T51" fmla="*/ 1235 h 1407"/>
              <a:gd name="T52" fmla="*/ 522 w 2048"/>
              <a:gd name="T53" fmla="*/ 1026 h 1407"/>
              <a:gd name="T54" fmla="*/ 734 w 2048"/>
              <a:gd name="T55" fmla="*/ 1324 h 1407"/>
              <a:gd name="T56" fmla="*/ 1053 w 2048"/>
              <a:gd name="T57" fmla="*/ 1370 h 1407"/>
              <a:gd name="T58" fmla="*/ 1264 w 2048"/>
              <a:gd name="T59" fmla="*/ 1310 h 1407"/>
              <a:gd name="T60" fmla="*/ 1469 w 2048"/>
              <a:gd name="T61" fmla="*/ 1161 h 1407"/>
              <a:gd name="T62" fmla="*/ 1651 w 2048"/>
              <a:gd name="T63" fmla="*/ 991 h 1407"/>
              <a:gd name="T64" fmla="*/ 1858 w 2048"/>
              <a:gd name="T65" fmla="*/ 620 h 1407"/>
              <a:gd name="T66" fmla="*/ 2028 w 2048"/>
              <a:gd name="T67" fmla="*/ 508 h 1407"/>
              <a:gd name="T68" fmla="*/ 556 w 2048"/>
              <a:gd name="T69" fmla="*/ 177 h 1407"/>
              <a:gd name="T70" fmla="*/ 160 w 2048"/>
              <a:gd name="T71" fmla="*/ 563 h 1407"/>
              <a:gd name="T72" fmla="*/ 62 w 2048"/>
              <a:gd name="T73" fmla="*/ 455 h 1407"/>
              <a:gd name="T74" fmla="*/ 459 w 2048"/>
              <a:gd name="T75" fmla="*/ 69 h 1407"/>
              <a:gd name="T76" fmla="*/ 1729 w 2048"/>
              <a:gd name="T77" fmla="*/ 662 h 1407"/>
              <a:gd name="T78" fmla="*/ 1554 w 2048"/>
              <a:gd name="T79" fmla="*/ 1005 h 1407"/>
              <a:gd name="T80" fmla="*/ 1087 w 2048"/>
              <a:gd name="T81" fmla="*/ 509 h 1407"/>
              <a:gd name="T82" fmla="*/ 1335 w 2048"/>
              <a:gd name="T83" fmla="*/ 625 h 1407"/>
              <a:gd name="T84" fmla="*/ 1356 w 2048"/>
              <a:gd name="T85" fmla="*/ 569 h 1407"/>
              <a:gd name="T86" fmla="*/ 886 w 2048"/>
              <a:gd name="T87" fmla="*/ 451 h 1407"/>
              <a:gd name="T88" fmla="*/ 884 w 2048"/>
              <a:gd name="T89" fmla="*/ 280 h 1407"/>
              <a:gd name="T90" fmla="*/ 1145 w 2048"/>
              <a:gd name="T91" fmla="*/ 295 h 1407"/>
              <a:gd name="T92" fmla="*/ 1812 w 2048"/>
              <a:gd name="T93" fmla="*/ 582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1407">
                <a:moveTo>
                  <a:pt x="2028" y="413"/>
                </a:moveTo>
                <a:cubicBezTo>
                  <a:pt x="1793" y="177"/>
                  <a:pt x="1793" y="177"/>
                  <a:pt x="1793" y="177"/>
                </a:cubicBezTo>
                <a:cubicBezTo>
                  <a:pt x="1781" y="165"/>
                  <a:pt x="1762" y="165"/>
                  <a:pt x="1750" y="177"/>
                </a:cubicBezTo>
                <a:cubicBezTo>
                  <a:pt x="1739" y="189"/>
                  <a:pt x="1739" y="208"/>
                  <a:pt x="1750" y="219"/>
                </a:cubicBezTo>
                <a:cubicBezTo>
                  <a:pt x="1986" y="455"/>
                  <a:pt x="1986" y="455"/>
                  <a:pt x="1986" y="455"/>
                </a:cubicBezTo>
                <a:cubicBezTo>
                  <a:pt x="1988" y="457"/>
                  <a:pt x="1988" y="459"/>
                  <a:pt x="1988" y="460"/>
                </a:cubicBezTo>
                <a:cubicBezTo>
                  <a:pt x="1988" y="462"/>
                  <a:pt x="1988" y="464"/>
                  <a:pt x="1986" y="465"/>
                </a:cubicBezTo>
                <a:cubicBezTo>
                  <a:pt x="1888" y="563"/>
                  <a:pt x="1888" y="563"/>
                  <a:pt x="1888" y="563"/>
                </a:cubicBezTo>
                <a:cubicBezTo>
                  <a:pt x="1887" y="565"/>
                  <a:pt x="1885" y="565"/>
                  <a:pt x="1883" y="565"/>
                </a:cubicBezTo>
                <a:cubicBezTo>
                  <a:pt x="1882" y="565"/>
                  <a:pt x="1880" y="565"/>
                  <a:pt x="1878" y="563"/>
                </a:cubicBezTo>
                <a:cubicBezTo>
                  <a:pt x="1492" y="177"/>
                  <a:pt x="1492" y="177"/>
                  <a:pt x="1492" y="177"/>
                </a:cubicBezTo>
                <a:cubicBezTo>
                  <a:pt x="1489" y="174"/>
                  <a:pt x="1489" y="169"/>
                  <a:pt x="1492" y="166"/>
                </a:cubicBezTo>
                <a:cubicBezTo>
                  <a:pt x="1589" y="69"/>
                  <a:pt x="1589" y="69"/>
                  <a:pt x="1589" y="69"/>
                </a:cubicBezTo>
                <a:cubicBezTo>
                  <a:pt x="1592" y="66"/>
                  <a:pt x="1597" y="66"/>
                  <a:pt x="1600" y="69"/>
                </a:cubicBezTo>
                <a:cubicBezTo>
                  <a:pt x="1651" y="120"/>
                  <a:pt x="1651" y="120"/>
                  <a:pt x="1651" y="120"/>
                </a:cubicBezTo>
                <a:cubicBezTo>
                  <a:pt x="1663" y="132"/>
                  <a:pt x="1682" y="132"/>
                  <a:pt x="1693" y="120"/>
                </a:cubicBezTo>
                <a:cubicBezTo>
                  <a:pt x="1705" y="108"/>
                  <a:pt x="1705" y="89"/>
                  <a:pt x="1693" y="78"/>
                </a:cubicBezTo>
                <a:cubicBezTo>
                  <a:pt x="1642" y="26"/>
                  <a:pt x="1642" y="26"/>
                  <a:pt x="1642" y="26"/>
                </a:cubicBezTo>
                <a:cubicBezTo>
                  <a:pt x="1616" y="0"/>
                  <a:pt x="1573" y="0"/>
                  <a:pt x="1547" y="26"/>
                </a:cubicBezTo>
                <a:cubicBezTo>
                  <a:pt x="1449" y="124"/>
                  <a:pt x="1449" y="124"/>
                  <a:pt x="1449" y="124"/>
                </a:cubicBezTo>
                <a:cubicBezTo>
                  <a:pt x="1429" y="144"/>
                  <a:pt x="1424" y="175"/>
                  <a:pt x="1436" y="200"/>
                </a:cubicBezTo>
                <a:cubicBezTo>
                  <a:pt x="1367" y="252"/>
                  <a:pt x="1265" y="244"/>
                  <a:pt x="1174" y="237"/>
                </a:cubicBezTo>
                <a:cubicBezTo>
                  <a:pt x="1166" y="236"/>
                  <a:pt x="1051" y="227"/>
                  <a:pt x="1028" y="226"/>
                </a:cubicBezTo>
                <a:cubicBezTo>
                  <a:pt x="986" y="223"/>
                  <a:pt x="937" y="220"/>
                  <a:pt x="887" y="220"/>
                </a:cubicBezTo>
                <a:cubicBezTo>
                  <a:pt x="886" y="220"/>
                  <a:pt x="885" y="220"/>
                  <a:pt x="884" y="220"/>
                </a:cubicBezTo>
                <a:cubicBezTo>
                  <a:pt x="867" y="220"/>
                  <a:pt x="850" y="223"/>
                  <a:pt x="834" y="230"/>
                </a:cubicBezTo>
                <a:cubicBezTo>
                  <a:pt x="792" y="232"/>
                  <a:pt x="752" y="236"/>
                  <a:pt x="712" y="245"/>
                </a:cubicBezTo>
                <a:cubicBezTo>
                  <a:pt x="683" y="251"/>
                  <a:pt x="653" y="243"/>
                  <a:pt x="633" y="222"/>
                </a:cubicBezTo>
                <a:cubicBezTo>
                  <a:pt x="612" y="201"/>
                  <a:pt x="612" y="201"/>
                  <a:pt x="612" y="201"/>
                </a:cubicBezTo>
                <a:cubicBezTo>
                  <a:pt x="624" y="176"/>
                  <a:pt x="619" y="145"/>
                  <a:pt x="599" y="124"/>
                </a:cubicBezTo>
                <a:cubicBezTo>
                  <a:pt x="501" y="26"/>
                  <a:pt x="501" y="26"/>
                  <a:pt x="501" y="26"/>
                </a:cubicBezTo>
                <a:cubicBezTo>
                  <a:pt x="475" y="0"/>
                  <a:pt x="432" y="0"/>
                  <a:pt x="406" y="26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7" y="425"/>
                  <a:pt x="0" y="442"/>
                  <a:pt x="0" y="460"/>
                </a:cubicBezTo>
                <a:cubicBezTo>
                  <a:pt x="0" y="478"/>
                  <a:pt x="7" y="495"/>
                  <a:pt x="20" y="508"/>
                </a:cubicBezTo>
                <a:cubicBezTo>
                  <a:pt x="117" y="605"/>
                  <a:pt x="117" y="605"/>
                  <a:pt x="117" y="605"/>
                </a:cubicBezTo>
                <a:cubicBezTo>
                  <a:pt x="130" y="618"/>
                  <a:pt x="147" y="625"/>
                  <a:pt x="165" y="625"/>
                </a:cubicBezTo>
                <a:cubicBezTo>
                  <a:pt x="176" y="625"/>
                  <a:pt x="186" y="623"/>
                  <a:pt x="195" y="618"/>
                </a:cubicBezTo>
                <a:cubicBezTo>
                  <a:pt x="195" y="618"/>
                  <a:pt x="282" y="702"/>
                  <a:pt x="293" y="713"/>
                </a:cubicBezTo>
                <a:cubicBezTo>
                  <a:pt x="308" y="728"/>
                  <a:pt x="310" y="752"/>
                  <a:pt x="313" y="780"/>
                </a:cubicBezTo>
                <a:cubicBezTo>
                  <a:pt x="315" y="794"/>
                  <a:pt x="316" y="809"/>
                  <a:pt x="320" y="824"/>
                </a:cubicBezTo>
                <a:cubicBezTo>
                  <a:pt x="332" y="872"/>
                  <a:pt x="352" y="918"/>
                  <a:pt x="382" y="961"/>
                </a:cubicBezTo>
                <a:cubicBezTo>
                  <a:pt x="391" y="975"/>
                  <a:pt x="410" y="978"/>
                  <a:pt x="424" y="969"/>
                </a:cubicBezTo>
                <a:cubicBezTo>
                  <a:pt x="437" y="959"/>
                  <a:pt x="441" y="941"/>
                  <a:pt x="431" y="927"/>
                </a:cubicBezTo>
                <a:cubicBezTo>
                  <a:pt x="406" y="890"/>
                  <a:pt x="388" y="851"/>
                  <a:pt x="378" y="810"/>
                </a:cubicBezTo>
                <a:cubicBezTo>
                  <a:pt x="375" y="799"/>
                  <a:pt x="374" y="786"/>
                  <a:pt x="373" y="773"/>
                </a:cubicBezTo>
                <a:cubicBezTo>
                  <a:pt x="369" y="739"/>
                  <a:pt x="365" y="701"/>
                  <a:pt x="335" y="671"/>
                </a:cubicBezTo>
                <a:cubicBezTo>
                  <a:pt x="324" y="660"/>
                  <a:pt x="240" y="578"/>
                  <a:pt x="240" y="578"/>
                </a:cubicBezTo>
                <a:cubicBezTo>
                  <a:pt x="572" y="246"/>
                  <a:pt x="572" y="246"/>
                  <a:pt x="572" y="246"/>
                </a:cubicBezTo>
                <a:cubicBezTo>
                  <a:pt x="591" y="265"/>
                  <a:pt x="591" y="265"/>
                  <a:pt x="591" y="265"/>
                </a:cubicBezTo>
                <a:cubicBezTo>
                  <a:pt x="626" y="300"/>
                  <a:pt x="676" y="314"/>
                  <a:pt x="725" y="303"/>
                </a:cubicBezTo>
                <a:cubicBezTo>
                  <a:pt x="736" y="301"/>
                  <a:pt x="747" y="299"/>
                  <a:pt x="758" y="297"/>
                </a:cubicBezTo>
                <a:cubicBezTo>
                  <a:pt x="745" y="321"/>
                  <a:pt x="739" y="348"/>
                  <a:pt x="741" y="375"/>
                </a:cubicBezTo>
                <a:cubicBezTo>
                  <a:pt x="746" y="450"/>
                  <a:pt x="809" y="509"/>
                  <a:pt x="885" y="511"/>
                </a:cubicBezTo>
                <a:cubicBezTo>
                  <a:pt x="939" y="512"/>
                  <a:pt x="939" y="512"/>
                  <a:pt x="939" y="512"/>
                </a:cubicBezTo>
                <a:cubicBezTo>
                  <a:pt x="939" y="512"/>
                  <a:pt x="940" y="512"/>
                  <a:pt x="940" y="512"/>
                </a:cubicBezTo>
                <a:cubicBezTo>
                  <a:pt x="1005" y="512"/>
                  <a:pt x="1005" y="512"/>
                  <a:pt x="1005" y="512"/>
                </a:cubicBezTo>
                <a:cubicBezTo>
                  <a:pt x="1052" y="560"/>
                  <a:pt x="1431" y="942"/>
                  <a:pt x="1454" y="963"/>
                </a:cubicBezTo>
                <a:cubicBezTo>
                  <a:pt x="1474" y="982"/>
                  <a:pt x="1498" y="1004"/>
                  <a:pt x="1498" y="1034"/>
                </a:cubicBezTo>
                <a:cubicBezTo>
                  <a:pt x="1499" y="1060"/>
                  <a:pt x="1479" y="1086"/>
                  <a:pt x="1455" y="1094"/>
                </a:cubicBezTo>
                <a:cubicBezTo>
                  <a:pt x="1432" y="1102"/>
                  <a:pt x="1405" y="1096"/>
                  <a:pt x="1387" y="1078"/>
                </a:cubicBezTo>
                <a:cubicBezTo>
                  <a:pt x="1021" y="712"/>
                  <a:pt x="1021" y="712"/>
                  <a:pt x="1021" y="712"/>
                </a:cubicBezTo>
                <a:cubicBezTo>
                  <a:pt x="1009" y="700"/>
                  <a:pt x="990" y="700"/>
                  <a:pt x="978" y="712"/>
                </a:cubicBezTo>
                <a:cubicBezTo>
                  <a:pt x="967" y="724"/>
                  <a:pt x="967" y="743"/>
                  <a:pt x="978" y="754"/>
                </a:cubicBezTo>
                <a:cubicBezTo>
                  <a:pt x="1422" y="1198"/>
                  <a:pt x="1422" y="1198"/>
                  <a:pt x="1422" y="1198"/>
                </a:cubicBezTo>
                <a:cubicBezTo>
                  <a:pt x="1441" y="1225"/>
                  <a:pt x="1437" y="1262"/>
                  <a:pt x="1413" y="1285"/>
                </a:cubicBezTo>
                <a:cubicBezTo>
                  <a:pt x="1388" y="1309"/>
                  <a:pt x="1346" y="1307"/>
                  <a:pt x="1320" y="1281"/>
                </a:cubicBezTo>
                <a:cubicBezTo>
                  <a:pt x="885" y="847"/>
                  <a:pt x="885" y="847"/>
                  <a:pt x="885" y="847"/>
                </a:cubicBezTo>
                <a:cubicBezTo>
                  <a:pt x="874" y="835"/>
                  <a:pt x="855" y="835"/>
                  <a:pt x="843" y="847"/>
                </a:cubicBezTo>
                <a:cubicBezTo>
                  <a:pt x="831" y="859"/>
                  <a:pt x="831" y="878"/>
                  <a:pt x="843" y="890"/>
                </a:cubicBezTo>
                <a:cubicBezTo>
                  <a:pt x="1189" y="1235"/>
                  <a:pt x="1189" y="1235"/>
                  <a:pt x="1189" y="1235"/>
                </a:cubicBezTo>
                <a:cubicBezTo>
                  <a:pt x="1214" y="1261"/>
                  <a:pt x="1214" y="1302"/>
                  <a:pt x="1188" y="1328"/>
                </a:cubicBezTo>
                <a:cubicBezTo>
                  <a:pt x="1163" y="1354"/>
                  <a:pt x="1121" y="1354"/>
                  <a:pt x="1095" y="1328"/>
                </a:cubicBezTo>
                <a:cubicBezTo>
                  <a:pt x="750" y="983"/>
                  <a:pt x="750" y="983"/>
                  <a:pt x="750" y="983"/>
                </a:cubicBezTo>
                <a:cubicBezTo>
                  <a:pt x="738" y="971"/>
                  <a:pt x="719" y="971"/>
                  <a:pt x="707" y="983"/>
                </a:cubicBezTo>
                <a:cubicBezTo>
                  <a:pt x="696" y="995"/>
                  <a:pt x="696" y="1014"/>
                  <a:pt x="707" y="1025"/>
                </a:cubicBezTo>
                <a:cubicBezTo>
                  <a:pt x="707" y="1025"/>
                  <a:pt x="869" y="1187"/>
                  <a:pt x="870" y="1188"/>
                </a:cubicBezTo>
                <a:cubicBezTo>
                  <a:pt x="882" y="1200"/>
                  <a:pt x="889" y="1217"/>
                  <a:pt x="889" y="1235"/>
                </a:cubicBezTo>
                <a:cubicBezTo>
                  <a:pt x="889" y="1252"/>
                  <a:pt x="882" y="1269"/>
                  <a:pt x="870" y="1281"/>
                </a:cubicBezTo>
                <a:cubicBezTo>
                  <a:pt x="844" y="1307"/>
                  <a:pt x="802" y="1307"/>
                  <a:pt x="776" y="1281"/>
                </a:cubicBezTo>
                <a:cubicBezTo>
                  <a:pt x="775" y="1280"/>
                  <a:pt x="617" y="1122"/>
                  <a:pt x="522" y="1026"/>
                </a:cubicBezTo>
                <a:cubicBezTo>
                  <a:pt x="510" y="1014"/>
                  <a:pt x="491" y="1014"/>
                  <a:pt x="479" y="1025"/>
                </a:cubicBezTo>
                <a:cubicBezTo>
                  <a:pt x="468" y="1037"/>
                  <a:pt x="468" y="1056"/>
                  <a:pt x="479" y="1068"/>
                </a:cubicBezTo>
                <a:cubicBezTo>
                  <a:pt x="575" y="1164"/>
                  <a:pt x="732" y="1322"/>
                  <a:pt x="734" y="1324"/>
                </a:cubicBezTo>
                <a:cubicBezTo>
                  <a:pt x="783" y="1373"/>
                  <a:pt x="863" y="1373"/>
                  <a:pt x="912" y="1324"/>
                </a:cubicBezTo>
                <a:cubicBezTo>
                  <a:pt x="929" y="1307"/>
                  <a:pt x="940" y="1286"/>
                  <a:pt x="946" y="1264"/>
                </a:cubicBezTo>
                <a:cubicBezTo>
                  <a:pt x="1053" y="1370"/>
                  <a:pt x="1053" y="1370"/>
                  <a:pt x="1053" y="1370"/>
                </a:cubicBezTo>
                <a:cubicBezTo>
                  <a:pt x="1077" y="1395"/>
                  <a:pt x="1109" y="1407"/>
                  <a:pt x="1142" y="1407"/>
                </a:cubicBezTo>
                <a:cubicBezTo>
                  <a:pt x="1174" y="1407"/>
                  <a:pt x="1206" y="1395"/>
                  <a:pt x="1231" y="1370"/>
                </a:cubicBezTo>
                <a:cubicBezTo>
                  <a:pt x="1248" y="1353"/>
                  <a:pt x="1259" y="1332"/>
                  <a:pt x="1264" y="1310"/>
                </a:cubicBezTo>
                <a:cubicBezTo>
                  <a:pt x="1278" y="1324"/>
                  <a:pt x="1278" y="1324"/>
                  <a:pt x="1278" y="1324"/>
                </a:cubicBezTo>
                <a:cubicBezTo>
                  <a:pt x="1326" y="1372"/>
                  <a:pt x="1405" y="1374"/>
                  <a:pt x="1454" y="1328"/>
                </a:cubicBezTo>
                <a:cubicBezTo>
                  <a:pt x="1501" y="1284"/>
                  <a:pt x="1508" y="1212"/>
                  <a:pt x="1469" y="1161"/>
                </a:cubicBezTo>
                <a:cubicBezTo>
                  <a:pt x="1468" y="1160"/>
                  <a:pt x="1463" y="1154"/>
                  <a:pt x="1463" y="1154"/>
                </a:cubicBezTo>
                <a:cubicBezTo>
                  <a:pt x="1479" y="1153"/>
                  <a:pt x="1503" y="1140"/>
                  <a:pt x="1523" y="1121"/>
                </a:cubicBezTo>
                <a:cubicBezTo>
                  <a:pt x="1524" y="1120"/>
                  <a:pt x="1649" y="994"/>
                  <a:pt x="1651" y="991"/>
                </a:cubicBezTo>
                <a:cubicBezTo>
                  <a:pt x="1707" y="923"/>
                  <a:pt x="1740" y="843"/>
                  <a:pt x="1746" y="760"/>
                </a:cubicBezTo>
                <a:cubicBezTo>
                  <a:pt x="1748" y="738"/>
                  <a:pt x="1757" y="719"/>
                  <a:pt x="1771" y="705"/>
                </a:cubicBezTo>
                <a:cubicBezTo>
                  <a:pt x="1858" y="620"/>
                  <a:pt x="1858" y="620"/>
                  <a:pt x="1858" y="620"/>
                </a:cubicBezTo>
                <a:cubicBezTo>
                  <a:pt x="1866" y="623"/>
                  <a:pt x="1874" y="625"/>
                  <a:pt x="1883" y="625"/>
                </a:cubicBezTo>
                <a:cubicBezTo>
                  <a:pt x="1901" y="625"/>
                  <a:pt x="1918" y="618"/>
                  <a:pt x="1931" y="605"/>
                </a:cubicBezTo>
                <a:cubicBezTo>
                  <a:pt x="2028" y="508"/>
                  <a:pt x="2028" y="508"/>
                  <a:pt x="2028" y="508"/>
                </a:cubicBezTo>
                <a:cubicBezTo>
                  <a:pt x="2041" y="495"/>
                  <a:pt x="2048" y="478"/>
                  <a:pt x="2048" y="460"/>
                </a:cubicBezTo>
                <a:cubicBezTo>
                  <a:pt x="2048" y="442"/>
                  <a:pt x="2041" y="425"/>
                  <a:pt x="2028" y="413"/>
                </a:cubicBezTo>
                <a:close/>
                <a:moveTo>
                  <a:pt x="556" y="177"/>
                </a:moveTo>
                <a:cubicBezTo>
                  <a:pt x="170" y="563"/>
                  <a:pt x="170" y="563"/>
                  <a:pt x="170" y="563"/>
                </a:cubicBezTo>
                <a:cubicBezTo>
                  <a:pt x="168" y="565"/>
                  <a:pt x="166" y="565"/>
                  <a:pt x="165" y="565"/>
                </a:cubicBezTo>
                <a:cubicBezTo>
                  <a:pt x="163" y="565"/>
                  <a:pt x="161" y="565"/>
                  <a:pt x="160" y="563"/>
                </a:cubicBezTo>
                <a:cubicBezTo>
                  <a:pt x="62" y="465"/>
                  <a:pt x="62" y="465"/>
                  <a:pt x="62" y="465"/>
                </a:cubicBezTo>
                <a:cubicBezTo>
                  <a:pt x="60" y="464"/>
                  <a:pt x="60" y="462"/>
                  <a:pt x="60" y="460"/>
                </a:cubicBezTo>
                <a:cubicBezTo>
                  <a:pt x="60" y="459"/>
                  <a:pt x="60" y="457"/>
                  <a:pt x="62" y="455"/>
                </a:cubicBezTo>
                <a:cubicBezTo>
                  <a:pt x="448" y="69"/>
                  <a:pt x="448" y="69"/>
                  <a:pt x="448" y="69"/>
                </a:cubicBezTo>
                <a:cubicBezTo>
                  <a:pt x="450" y="67"/>
                  <a:pt x="452" y="67"/>
                  <a:pt x="454" y="67"/>
                </a:cubicBezTo>
                <a:cubicBezTo>
                  <a:pt x="455" y="67"/>
                  <a:pt x="457" y="67"/>
                  <a:pt x="459" y="69"/>
                </a:cubicBezTo>
                <a:cubicBezTo>
                  <a:pt x="556" y="166"/>
                  <a:pt x="556" y="166"/>
                  <a:pt x="556" y="166"/>
                </a:cubicBezTo>
                <a:cubicBezTo>
                  <a:pt x="559" y="169"/>
                  <a:pt x="559" y="174"/>
                  <a:pt x="556" y="177"/>
                </a:cubicBezTo>
                <a:close/>
                <a:moveTo>
                  <a:pt x="1729" y="662"/>
                </a:moveTo>
                <a:cubicBezTo>
                  <a:pt x="1704" y="686"/>
                  <a:pt x="1689" y="720"/>
                  <a:pt x="1686" y="755"/>
                </a:cubicBezTo>
                <a:cubicBezTo>
                  <a:pt x="1681" y="826"/>
                  <a:pt x="1653" y="894"/>
                  <a:pt x="1605" y="953"/>
                </a:cubicBezTo>
                <a:cubicBezTo>
                  <a:pt x="1603" y="955"/>
                  <a:pt x="1594" y="965"/>
                  <a:pt x="1554" y="1005"/>
                </a:cubicBezTo>
                <a:cubicBezTo>
                  <a:pt x="1552" y="995"/>
                  <a:pt x="1548" y="986"/>
                  <a:pt x="1544" y="978"/>
                </a:cubicBezTo>
                <a:cubicBezTo>
                  <a:pt x="1534" y="959"/>
                  <a:pt x="1519" y="945"/>
                  <a:pt x="1505" y="930"/>
                </a:cubicBezTo>
                <a:cubicBezTo>
                  <a:pt x="1087" y="509"/>
                  <a:pt x="1087" y="509"/>
                  <a:pt x="1087" y="509"/>
                </a:cubicBezTo>
                <a:cubicBezTo>
                  <a:pt x="1126" y="508"/>
                  <a:pt x="1168" y="506"/>
                  <a:pt x="1197" y="501"/>
                </a:cubicBezTo>
                <a:cubicBezTo>
                  <a:pt x="1199" y="501"/>
                  <a:pt x="1200" y="503"/>
                  <a:pt x="1201" y="503"/>
                </a:cubicBezTo>
                <a:cubicBezTo>
                  <a:pt x="1215" y="534"/>
                  <a:pt x="1261" y="598"/>
                  <a:pt x="1335" y="625"/>
                </a:cubicBezTo>
                <a:cubicBezTo>
                  <a:pt x="1338" y="627"/>
                  <a:pt x="1342" y="627"/>
                  <a:pt x="1345" y="627"/>
                </a:cubicBezTo>
                <a:cubicBezTo>
                  <a:pt x="1357" y="627"/>
                  <a:pt x="1369" y="620"/>
                  <a:pt x="1373" y="608"/>
                </a:cubicBezTo>
                <a:cubicBezTo>
                  <a:pt x="1379" y="592"/>
                  <a:pt x="1371" y="575"/>
                  <a:pt x="1356" y="569"/>
                </a:cubicBezTo>
                <a:cubicBezTo>
                  <a:pt x="1304" y="550"/>
                  <a:pt x="1266" y="503"/>
                  <a:pt x="1255" y="478"/>
                </a:cubicBezTo>
                <a:cubicBezTo>
                  <a:pt x="1245" y="456"/>
                  <a:pt x="1216" y="436"/>
                  <a:pt x="1191" y="441"/>
                </a:cubicBezTo>
                <a:cubicBezTo>
                  <a:pt x="1092" y="460"/>
                  <a:pt x="986" y="453"/>
                  <a:pt x="886" y="451"/>
                </a:cubicBezTo>
                <a:cubicBezTo>
                  <a:pt x="841" y="450"/>
                  <a:pt x="803" y="415"/>
                  <a:pt x="801" y="371"/>
                </a:cubicBezTo>
                <a:cubicBezTo>
                  <a:pt x="799" y="348"/>
                  <a:pt x="808" y="325"/>
                  <a:pt x="825" y="307"/>
                </a:cubicBezTo>
                <a:cubicBezTo>
                  <a:pt x="841" y="290"/>
                  <a:pt x="862" y="280"/>
                  <a:pt x="884" y="280"/>
                </a:cubicBezTo>
                <a:cubicBezTo>
                  <a:pt x="933" y="280"/>
                  <a:pt x="982" y="283"/>
                  <a:pt x="1024" y="286"/>
                </a:cubicBezTo>
                <a:cubicBezTo>
                  <a:pt x="1046" y="287"/>
                  <a:pt x="1068" y="289"/>
                  <a:pt x="1090" y="291"/>
                </a:cubicBezTo>
                <a:cubicBezTo>
                  <a:pt x="1108" y="292"/>
                  <a:pt x="1126" y="294"/>
                  <a:pt x="1145" y="295"/>
                </a:cubicBezTo>
                <a:cubicBezTo>
                  <a:pt x="1153" y="295"/>
                  <a:pt x="1161" y="296"/>
                  <a:pt x="1169" y="297"/>
                </a:cubicBezTo>
                <a:cubicBezTo>
                  <a:pt x="1267" y="305"/>
                  <a:pt x="1388" y="314"/>
                  <a:pt x="1475" y="245"/>
                </a:cubicBezTo>
                <a:cubicBezTo>
                  <a:pt x="1812" y="582"/>
                  <a:pt x="1812" y="582"/>
                  <a:pt x="1812" y="582"/>
                </a:cubicBezTo>
                <a:lnTo>
                  <a:pt x="1729" y="6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41B834E0-07A4-41CE-8BB6-AE1357100BAF}"/>
              </a:ext>
            </a:extLst>
          </p:cNvPr>
          <p:cNvGrpSpPr/>
          <p:nvPr/>
        </p:nvGrpSpPr>
        <p:grpSpPr>
          <a:xfrm>
            <a:off x="3402013" y="713016"/>
            <a:ext cx="5384800" cy="4702175"/>
            <a:chOff x="3402013" y="476250"/>
            <a:chExt cx="5384800" cy="4702175"/>
          </a:xfr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2700000" scaled="1"/>
          </a:gradFill>
        </p:grpSpPr>
        <p:sp>
          <p:nvSpPr>
            <p:cNvPr id="96" name="Freeform 5">
              <a:extLst>
                <a:ext uri="{FF2B5EF4-FFF2-40B4-BE49-F238E27FC236}">
                  <a16:creationId xmlns:a16="http://schemas.microsoft.com/office/drawing/2014/main" xmlns="" id="{C975C13D-93E4-4F64-A654-B3F377EE6BDB}"/>
                </a:ext>
              </a:extLst>
            </p:cNvPr>
            <p:cNvSpPr>
              <a:spLocks/>
            </p:cNvSpPr>
            <p:nvPr/>
          </p:nvSpPr>
          <p:spPr bwMode="auto">
            <a:xfrm rot="297273">
              <a:off x="6430905" y="798968"/>
              <a:ext cx="1232497" cy="2039022"/>
            </a:xfrm>
            <a:custGeom>
              <a:avLst/>
              <a:gdLst>
                <a:gd name="T0" fmla="*/ 124 w 207"/>
                <a:gd name="T1" fmla="*/ 335 h 344"/>
                <a:gd name="T2" fmla="*/ 155 w 207"/>
                <a:gd name="T3" fmla="*/ 323 h 344"/>
                <a:gd name="T4" fmla="*/ 187 w 207"/>
                <a:gd name="T5" fmla="*/ 261 h 344"/>
                <a:gd name="T6" fmla="*/ 158 w 207"/>
                <a:gd name="T7" fmla="*/ 140 h 344"/>
                <a:gd name="T8" fmla="*/ 130 w 207"/>
                <a:gd name="T9" fmla="*/ 61 h 344"/>
                <a:gd name="T10" fmla="*/ 184 w 207"/>
                <a:gd name="T11" fmla="*/ 56 h 344"/>
                <a:gd name="T12" fmla="*/ 169 w 207"/>
                <a:gd name="T13" fmla="*/ 97 h 344"/>
                <a:gd name="T14" fmla="*/ 203 w 207"/>
                <a:gd name="T15" fmla="*/ 55 h 344"/>
                <a:gd name="T16" fmla="*/ 115 w 207"/>
                <a:gd name="T17" fmla="*/ 37 h 344"/>
                <a:gd name="T18" fmla="*/ 134 w 207"/>
                <a:gd name="T19" fmla="*/ 188 h 344"/>
                <a:gd name="T20" fmla="*/ 65 w 207"/>
                <a:gd name="T21" fmla="*/ 290 h 344"/>
                <a:gd name="T22" fmla="*/ 1 w 207"/>
                <a:gd name="T23" fmla="*/ 246 h 344"/>
                <a:gd name="T24" fmla="*/ 124 w 207"/>
                <a:gd name="T25" fmla="*/ 33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344">
                  <a:moveTo>
                    <a:pt x="124" y="335"/>
                  </a:moveTo>
                  <a:cubicBezTo>
                    <a:pt x="136" y="333"/>
                    <a:pt x="146" y="329"/>
                    <a:pt x="155" y="323"/>
                  </a:cubicBezTo>
                  <a:cubicBezTo>
                    <a:pt x="162" y="308"/>
                    <a:pt x="181" y="292"/>
                    <a:pt x="187" y="261"/>
                  </a:cubicBezTo>
                  <a:cubicBezTo>
                    <a:pt x="196" y="213"/>
                    <a:pt x="184" y="185"/>
                    <a:pt x="158" y="140"/>
                  </a:cubicBezTo>
                  <a:cubicBezTo>
                    <a:pt x="132" y="96"/>
                    <a:pt x="127" y="85"/>
                    <a:pt x="130" y="61"/>
                  </a:cubicBezTo>
                  <a:cubicBezTo>
                    <a:pt x="134" y="37"/>
                    <a:pt x="175" y="31"/>
                    <a:pt x="184" y="56"/>
                  </a:cubicBezTo>
                  <a:cubicBezTo>
                    <a:pt x="194" y="80"/>
                    <a:pt x="169" y="97"/>
                    <a:pt x="169" y="97"/>
                  </a:cubicBezTo>
                  <a:cubicBezTo>
                    <a:pt x="207" y="92"/>
                    <a:pt x="203" y="55"/>
                    <a:pt x="203" y="55"/>
                  </a:cubicBezTo>
                  <a:cubicBezTo>
                    <a:pt x="200" y="18"/>
                    <a:pt x="143" y="0"/>
                    <a:pt x="115" y="37"/>
                  </a:cubicBezTo>
                  <a:cubicBezTo>
                    <a:pt x="86" y="75"/>
                    <a:pt x="115" y="131"/>
                    <a:pt x="134" y="188"/>
                  </a:cubicBezTo>
                  <a:cubicBezTo>
                    <a:pt x="154" y="244"/>
                    <a:pt x="122" y="298"/>
                    <a:pt x="65" y="290"/>
                  </a:cubicBezTo>
                  <a:cubicBezTo>
                    <a:pt x="19" y="283"/>
                    <a:pt x="5" y="256"/>
                    <a:pt x="1" y="246"/>
                  </a:cubicBezTo>
                  <a:cubicBezTo>
                    <a:pt x="0" y="298"/>
                    <a:pt x="63" y="344"/>
                    <a:pt x="124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5">
              <a:extLst>
                <a:ext uri="{FF2B5EF4-FFF2-40B4-BE49-F238E27FC236}">
                  <a16:creationId xmlns:a16="http://schemas.microsoft.com/office/drawing/2014/main" xmlns="" id="{1140F22A-3B81-4985-95C1-68C09164E40B}"/>
                </a:ext>
              </a:extLst>
            </p:cNvPr>
            <p:cNvSpPr>
              <a:spLocks/>
            </p:cNvSpPr>
            <p:nvPr/>
          </p:nvSpPr>
          <p:spPr bwMode="auto">
            <a:xfrm rot="21302727" flipH="1">
              <a:off x="4518925" y="798968"/>
              <a:ext cx="1232497" cy="2039022"/>
            </a:xfrm>
            <a:custGeom>
              <a:avLst/>
              <a:gdLst>
                <a:gd name="T0" fmla="*/ 124 w 207"/>
                <a:gd name="T1" fmla="*/ 335 h 344"/>
                <a:gd name="T2" fmla="*/ 155 w 207"/>
                <a:gd name="T3" fmla="*/ 323 h 344"/>
                <a:gd name="T4" fmla="*/ 187 w 207"/>
                <a:gd name="T5" fmla="*/ 261 h 344"/>
                <a:gd name="T6" fmla="*/ 158 w 207"/>
                <a:gd name="T7" fmla="*/ 140 h 344"/>
                <a:gd name="T8" fmla="*/ 130 w 207"/>
                <a:gd name="T9" fmla="*/ 61 h 344"/>
                <a:gd name="T10" fmla="*/ 184 w 207"/>
                <a:gd name="T11" fmla="*/ 56 h 344"/>
                <a:gd name="T12" fmla="*/ 169 w 207"/>
                <a:gd name="T13" fmla="*/ 97 h 344"/>
                <a:gd name="T14" fmla="*/ 203 w 207"/>
                <a:gd name="T15" fmla="*/ 55 h 344"/>
                <a:gd name="T16" fmla="*/ 115 w 207"/>
                <a:gd name="T17" fmla="*/ 37 h 344"/>
                <a:gd name="T18" fmla="*/ 134 w 207"/>
                <a:gd name="T19" fmla="*/ 188 h 344"/>
                <a:gd name="T20" fmla="*/ 65 w 207"/>
                <a:gd name="T21" fmla="*/ 290 h 344"/>
                <a:gd name="T22" fmla="*/ 1 w 207"/>
                <a:gd name="T23" fmla="*/ 246 h 344"/>
                <a:gd name="T24" fmla="*/ 124 w 207"/>
                <a:gd name="T25" fmla="*/ 33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344">
                  <a:moveTo>
                    <a:pt x="124" y="335"/>
                  </a:moveTo>
                  <a:cubicBezTo>
                    <a:pt x="136" y="333"/>
                    <a:pt x="146" y="329"/>
                    <a:pt x="155" y="323"/>
                  </a:cubicBezTo>
                  <a:cubicBezTo>
                    <a:pt x="162" y="308"/>
                    <a:pt x="181" y="292"/>
                    <a:pt x="187" y="261"/>
                  </a:cubicBezTo>
                  <a:cubicBezTo>
                    <a:pt x="196" y="213"/>
                    <a:pt x="184" y="185"/>
                    <a:pt x="158" y="140"/>
                  </a:cubicBezTo>
                  <a:cubicBezTo>
                    <a:pt x="132" y="96"/>
                    <a:pt x="127" y="85"/>
                    <a:pt x="130" y="61"/>
                  </a:cubicBezTo>
                  <a:cubicBezTo>
                    <a:pt x="134" y="37"/>
                    <a:pt x="175" y="31"/>
                    <a:pt x="184" y="56"/>
                  </a:cubicBezTo>
                  <a:cubicBezTo>
                    <a:pt x="194" y="80"/>
                    <a:pt x="169" y="97"/>
                    <a:pt x="169" y="97"/>
                  </a:cubicBezTo>
                  <a:cubicBezTo>
                    <a:pt x="207" y="92"/>
                    <a:pt x="203" y="55"/>
                    <a:pt x="203" y="55"/>
                  </a:cubicBezTo>
                  <a:cubicBezTo>
                    <a:pt x="200" y="18"/>
                    <a:pt x="143" y="0"/>
                    <a:pt x="115" y="37"/>
                  </a:cubicBezTo>
                  <a:cubicBezTo>
                    <a:pt x="86" y="75"/>
                    <a:pt x="115" y="131"/>
                    <a:pt x="134" y="188"/>
                  </a:cubicBezTo>
                  <a:cubicBezTo>
                    <a:pt x="154" y="244"/>
                    <a:pt x="122" y="298"/>
                    <a:pt x="65" y="290"/>
                  </a:cubicBezTo>
                  <a:cubicBezTo>
                    <a:pt x="19" y="283"/>
                    <a:pt x="5" y="256"/>
                    <a:pt x="1" y="246"/>
                  </a:cubicBezTo>
                  <a:cubicBezTo>
                    <a:pt x="0" y="298"/>
                    <a:pt x="63" y="344"/>
                    <a:pt x="124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xmlns="" id="{08DC93C0-4364-46D2-BF1E-ACAE67331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476250"/>
              <a:ext cx="5384800" cy="4702175"/>
            </a:xfrm>
            <a:custGeom>
              <a:avLst/>
              <a:gdLst>
                <a:gd name="T0" fmla="*/ 889 w 923"/>
                <a:gd name="T1" fmla="*/ 252 h 806"/>
                <a:gd name="T2" fmla="*/ 796 w 923"/>
                <a:gd name="T3" fmla="*/ 256 h 806"/>
                <a:gd name="T4" fmla="*/ 610 w 923"/>
                <a:gd name="T5" fmla="*/ 375 h 806"/>
                <a:gd name="T6" fmla="*/ 562 w 923"/>
                <a:gd name="T7" fmla="*/ 215 h 806"/>
                <a:gd name="T8" fmla="*/ 575 w 923"/>
                <a:gd name="T9" fmla="*/ 74 h 806"/>
                <a:gd name="T10" fmla="*/ 462 w 923"/>
                <a:gd name="T11" fmla="*/ 0 h 806"/>
                <a:gd name="T12" fmla="*/ 349 w 923"/>
                <a:gd name="T13" fmla="*/ 74 h 806"/>
                <a:gd name="T14" fmla="*/ 361 w 923"/>
                <a:gd name="T15" fmla="*/ 215 h 806"/>
                <a:gd name="T16" fmla="*/ 313 w 923"/>
                <a:gd name="T17" fmla="*/ 375 h 806"/>
                <a:gd name="T18" fmla="*/ 127 w 923"/>
                <a:gd name="T19" fmla="*/ 256 h 806"/>
                <a:gd name="T20" fmla="*/ 35 w 923"/>
                <a:gd name="T21" fmla="*/ 252 h 806"/>
                <a:gd name="T22" fmla="*/ 17 w 923"/>
                <a:gd name="T23" fmla="*/ 322 h 806"/>
                <a:gd name="T24" fmla="*/ 95 w 923"/>
                <a:gd name="T25" fmla="*/ 329 h 806"/>
                <a:gd name="T26" fmla="*/ 41 w 923"/>
                <a:gd name="T27" fmla="*/ 315 h 806"/>
                <a:gd name="T28" fmla="*/ 99 w 923"/>
                <a:gd name="T29" fmla="*/ 273 h 806"/>
                <a:gd name="T30" fmla="*/ 173 w 923"/>
                <a:gd name="T31" fmla="*/ 405 h 806"/>
                <a:gd name="T32" fmla="*/ 256 w 923"/>
                <a:gd name="T33" fmla="*/ 447 h 806"/>
                <a:gd name="T34" fmla="*/ 161 w 923"/>
                <a:gd name="T35" fmla="*/ 495 h 806"/>
                <a:gd name="T36" fmla="*/ 55 w 923"/>
                <a:gd name="T37" fmla="*/ 603 h 806"/>
                <a:gd name="T38" fmla="*/ 121 w 923"/>
                <a:gd name="T39" fmla="*/ 676 h 806"/>
                <a:gd name="T40" fmla="*/ 185 w 923"/>
                <a:gd name="T41" fmla="*/ 603 h 806"/>
                <a:gd name="T42" fmla="*/ 151 w 923"/>
                <a:gd name="T43" fmla="*/ 642 h 806"/>
                <a:gd name="T44" fmla="*/ 91 w 923"/>
                <a:gd name="T45" fmla="*/ 610 h 806"/>
                <a:gd name="T46" fmla="*/ 185 w 923"/>
                <a:gd name="T47" fmla="*/ 542 h 806"/>
                <a:gd name="T48" fmla="*/ 337 w 923"/>
                <a:gd name="T49" fmla="*/ 510 h 806"/>
                <a:gd name="T50" fmla="*/ 313 w 923"/>
                <a:gd name="T51" fmla="*/ 596 h 806"/>
                <a:gd name="T52" fmla="*/ 275 w 923"/>
                <a:gd name="T53" fmla="*/ 732 h 806"/>
                <a:gd name="T54" fmla="*/ 336 w 923"/>
                <a:gd name="T55" fmla="*/ 798 h 806"/>
                <a:gd name="T56" fmla="*/ 419 w 923"/>
                <a:gd name="T57" fmla="*/ 776 h 806"/>
                <a:gd name="T58" fmla="*/ 417 w 923"/>
                <a:gd name="T59" fmla="*/ 688 h 806"/>
                <a:gd name="T60" fmla="*/ 399 w 923"/>
                <a:gd name="T61" fmla="*/ 756 h 806"/>
                <a:gd name="T62" fmla="*/ 324 w 923"/>
                <a:gd name="T63" fmla="*/ 748 h 806"/>
                <a:gd name="T64" fmla="*/ 369 w 923"/>
                <a:gd name="T65" fmla="*/ 629 h 806"/>
                <a:gd name="T66" fmla="*/ 462 w 923"/>
                <a:gd name="T67" fmla="*/ 530 h 806"/>
                <a:gd name="T68" fmla="*/ 554 w 923"/>
                <a:gd name="T69" fmla="*/ 629 h 806"/>
                <a:gd name="T70" fmla="*/ 599 w 923"/>
                <a:gd name="T71" fmla="*/ 748 h 806"/>
                <a:gd name="T72" fmla="*/ 525 w 923"/>
                <a:gd name="T73" fmla="*/ 756 h 806"/>
                <a:gd name="T74" fmla="*/ 506 w 923"/>
                <a:gd name="T75" fmla="*/ 688 h 806"/>
                <a:gd name="T76" fmla="*/ 504 w 923"/>
                <a:gd name="T77" fmla="*/ 776 h 806"/>
                <a:gd name="T78" fmla="*/ 587 w 923"/>
                <a:gd name="T79" fmla="*/ 798 h 806"/>
                <a:gd name="T80" fmla="*/ 648 w 923"/>
                <a:gd name="T81" fmla="*/ 732 h 806"/>
                <a:gd name="T82" fmla="*/ 611 w 923"/>
                <a:gd name="T83" fmla="*/ 596 h 806"/>
                <a:gd name="T84" fmla="*/ 586 w 923"/>
                <a:gd name="T85" fmla="*/ 510 h 806"/>
                <a:gd name="T86" fmla="*/ 738 w 923"/>
                <a:gd name="T87" fmla="*/ 542 h 806"/>
                <a:gd name="T88" fmla="*/ 833 w 923"/>
                <a:gd name="T89" fmla="*/ 610 h 806"/>
                <a:gd name="T90" fmla="*/ 772 w 923"/>
                <a:gd name="T91" fmla="*/ 642 h 806"/>
                <a:gd name="T92" fmla="*/ 739 w 923"/>
                <a:gd name="T93" fmla="*/ 603 h 806"/>
                <a:gd name="T94" fmla="*/ 802 w 923"/>
                <a:gd name="T95" fmla="*/ 676 h 806"/>
                <a:gd name="T96" fmla="*/ 868 w 923"/>
                <a:gd name="T97" fmla="*/ 603 h 806"/>
                <a:gd name="T98" fmla="*/ 762 w 923"/>
                <a:gd name="T99" fmla="*/ 495 h 806"/>
                <a:gd name="T100" fmla="*/ 667 w 923"/>
                <a:gd name="T101" fmla="*/ 447 h 806"/>
                <a:gd name="T102" fmla="*/ 750 w 923"/>
                <a:gd name="T103" fmla="*/ 405 h 806"/>
                <a:gd name="T104" fmla="*/ 824 w 923"/>
                <a:gd name="T105" fmla="*/ 273 h 806"/>
                <a:gd name="T106" fmla="*/ 882 w 923"/>
                <a:gd name="T107" fmla="*/ 315 h 806"/>
                <a:gd name="T108" fmla="*/ 828 w 923"/>
                <a:gd name="T109" fmla="*/ 329 h 806"/>
                <a:gd name="T110" fmla="*/ 906 w 923"/>
                <a:gd name="T111" fmla="*/ 322 h 806"/>
                <a:gd name="T112" fmla="*/ 889 w 923"/>
                <a:gd name="T113" fmla="*/ 252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23" h="806">
                  <a:moveTo>
                    <a:pt x="889" y="252"/>
                  </a:moveTo>
                  <a:cubicBezTo>
                    <a:pt x="878" y="244"/>
                    <a:pt x="846" y="219"/>
                    <a:pt x="796" y="256"/>
                  </a:cubicBezTo>
                  <a:cubicBezTo>
                    <a:pt x="746" y="292"/>
                    <a:pt x="723" y="401"/>
                    <a:pt x="610" y="375"/>
                  </a:cubicBezTo>
                  <a:cubicBezTo>
                    <a:pt x="477" y="345"/>
                    <a:pt x="554" y="230"/>
                    <a:pt x="562" y="215"/>
                  </a:cubicBezTo>
                  <a:cubicBezTo>
                    <a:pt x="570" y="200"/>
                    <a:pt x="608" y="141"/>
                    <a:pt x="575" y="74"/>
                  </a:cubicBezTo>
                  <a:cubicBezTo>
                    <a:pt x="538" y="2"/>
                    <a:pt x="474" y="0"/>
                    <a:pt x="462" y="0"/>
                  </a:cubicBezTo>
                  <a:cubicBezTo>
                    <a:pt x="450" y="0"/>
                    <a:pt x="385" y="2"/>
                    <a:pt x="349" y="74"/>
                  </a:cubicBezTo>
                  <a:cubicBezTo>
                    <a:pt x="315" y="141"/>
                    <a:pt x="353" y="200"/>
                    <a:pt x="361" y="215"/>
                  </a:cubicBezTo>
                  <a:cubicBezTo>
                    <a:pt x="369" y="230"/>
                    <a:pt x="446" y="345"/>
                    <a:pt x="313" y="375"/>
                  </a:cubicBezTo>
                  <a:cubicBezTo>
                    <a:pt x="200" y="401"/>
                    <a:pt x="177" y="292"/>
                    <a:pt x="127" y="256"/>
                  </a:cubicBezTo>
                  <a:cubicBezTo>
                    <a:pt x="77" y="219"/>
                    <a:pt x="45" y="244"/>
                    <a:pt x="35" y="252"/>
                  </a:cubicBezTo>
                  <a:cubicBezTo>
                    <a:pt x="24" y="260"/>
                    <a:pt x="0" y="291"/>
                    <a:pt x="17" y="322"/>
                  </a:cubicBezTo>
                  <a:cubicBezTo>
                    <a:pt x="32" y="349"/>
                    <a:pt x="77" y="353"/>
                    <a:pt x="95" y="329"/>
                  </a:cubicBezTo>
                  <a:cubicBezTo>
                    <a:pt x="95" y="329"/>
                    <a:pt x="59" y="342"/>
                    <a:pt x="41" y="315"/>
                  </a:cubicBezTo>
                  <a:cubicBezTo>
                    <a:pt x="24" y="288"/>
                    <a:pt x="62" y="248"/>
                    <a:pt x="99" y="273"/>
                  </a:cubicBezTo>
                  <a:cubicBezTo>
                    <a:pt x="137" y="298"/>
                    <a:pt x="125" y="357"/>
                    <a:pt x="173" y="405"/>
                  </a:cubicBezTo>
                  <a:cubicBezTo>
                    <a:pt x="211" y="443"/>
                    <a:pt x="256" y="447"/>
                    <a:pt x="256" y="447"/>
                  </a:cubicBezTo>
                  <a:cubicBezTo>
                    <a:pt x="256" y="447"/>
                    <a:pt x="254" y="470"/>
                    <a:pt x="161" y="495"/>
                  </a:cubicBezTo>
                  <a:cubicBezTo>
                    <a:pt x="69" y="520"/>
                    <a:pt x="51" y="572"/>
                    <a:pt x="55" y="603"/>
                  </a:cubicBezTo>
                  <a:cubicBezTo>
                    <a:pt x="59" y="634"/>
                    <a:pt x="75" y="672"/>
                    <a:pt x="121" y="676"/>
                  </a:cubicBezTo>
                  <a:cubicBezTo>
                    <a:pt x="167" y="680"/>
                    <a:pt x="196" y="639"/>
                    <a:pt x="185" y="603"/>
                  </a:cubicBezTo>
                  <a:cubicBezTo>
                    <a:pt x="185" y="603"/>
                    <a:pt x="175" y="630"/>
                    <a:pt x="151" y="642"/>
                  </a:cubicBezTo>
                  <a:cubicBezTo>
                    <a:pt x="128" y="654"/>
                    <a:pt x="96" y="642"/>
                    <a:pt x="91" y="610"/>
                  </a:cubicBezTo>
                  <a:cubicBezTo>
                    <a:pt x="85" y="579"/>
                    <a:pt x="111" y="546"/>
                    <a:pt x="185" y="542"/>
                  </a:cubicBezTo>
                  <a:cubicBezTo>
                    <a:pt x="260" y="537"/>
                    <a:pt x="302" y="541"/>
                    <a:pt x="337" y="510"/>
                  </a:cubicBezTo>
                  <a:cubicBezTo>
                    <a:pt x="337" y="510"/>
                    <a:pt x="345" y="548"/>
                    <a:pt x="313" y="596"/>
                  </a:cubicBezTo>
                  <a:cubicBezTo>
                    <a:pt x="281" y="645"/>
                    <a:pt x="261" y="690"/>
                    <a:pt x="275" y="732"/>
                  </a:cubicBezTo>
                  <a:cubicBezTo>
                    <a:pt x="289" y="774"/>
                    <a:pt x="315" y="793"/>
                    <a:pt x="336" y="798"/>
                  </a:cubicBezTo>
                  <a:cubicBezTo>
                    <a:pt x="357" y="804"/>
                    <a:pt x="393" y="806"/>
                    <a:pt x="419" y="776"/>
                  </a:cubicBezTo>
                  <a:cubicBezTo>
                    <a:pt x="445" y="746"/>
                    <a:pt x="437" y="702"/>
                    <a:pt x="417" y="688"/>
                  </a:cubicBezTo>
                  <a:cubicBezTo>
                    <a:pt x="417" y="688"/>
                    <a:pt x="421" y="740"/>
                    <a:pt x="399" y="756"/>
                  </a:cubicBezTo>
                  <a:cubicBezTo>
                    <a:pt x="377" y="772"/>
                    <a:pt x="342" y="776"/>
                    <a:pt x="324" y="748"/>
                  </a:cubicBezTo>
                  <a:cubicBezTo>
                    <a:pt x="306" y="721"/>
                    <a:pt x="303" y="671"/>
                    <a:pt x="369" y="629"/>
                  </a:cubicBezTo>
                  <a:cubicBezTo>
                    <a:pt x="426" y="594"/>
                    <a:pt x="454" y="545"/>
                    <a:pt x="462" y="530"/>
                  </a:cubicBezTo>
                  <a:cubicBezTo>
                    <a:pt x="469" y="545"/>
                    <a:pt x="498" y="594"/>
                    <a:pt x="554" y="629"/>
                  </a:cubicBezTo>
                  <a:cubicBezTo>
                    <a:pt x="621" y="671"/>
                    <a:pt x="617" y="721"/>
                    <a:pt x="599" y="748"/>
                  </a:cubicBezTo>
                  <a:cubicBezTo>
                    <a:pt x="581" y="776"/>
                    <a:pt x="547" y="772"/>
                    <a:pt x="525" y="756"/>
                  </a:cubicBezTo>
                  <a:cubicBezTo>
                    <a:pt x="503" y="740"/>
                    <a:pt x="506" y="688"/>
                    <a:pt x="506" y="688"/>
                  </a:cubicBezTo>
                  <a:cubicBezTo>
                    <a:pt x="486" y="702"/>
                    <a:pt x="478" y="746"/>
                    <a:pt x="504" y="776"/>
                  </a:cubicBezTo>
                  <a:cubicBezTo>
                    <a:pt x="530" y="806"/>
                    <a:pt x="567" y="804"/>
                    <a:pt x="587" y="798"/>
                  </a:cubicBezTo>
                  <a:cubicBezTo>
                    <a:pt x="608" y="793"/>
                    <a:pt x="634" y="774"/>
                    <a:pt x="648" y="732"/>
                  </a:cubicBezTo>
                  <a:cubicBezTo>
                    <a:pt x="662" y="690"/>
                    <a:pt x="643" y="645"/>
                    <a:pt x="611" y="596"/>
                  </a:cubicBezTo>
                  <a:cubicBezTo>
                    <a:pt x="579" y="548"/>
                    <a:pt x="586" y="510"/>
                    <a:pt x="586" y="510"/>
                  </a:cubicBezTo>
                  <a:cubicBezTo>
                    <a:pt x="621" y="541"/>
                    <a:pt x="663" y="537"/>
                    <a:pt x="738" y="542"/>
                  </a:cubicBezTo>
                  <a:cubicBezTo>
                    <a:pt x="813" y="546"/>
                    <a:pt x="838" y="579"/>
                    <a:pt x="833" y="610"/>
                  </a:cubicBezTo>
                  <a:cubicBezTo>
                    <a:pt x="827" y="642"/>
                    <a:pt x="795" y="654"/>
                    <a:pt x="772" y="642"/>
                  </a:cubicBezTo>
                  <a:cubicBezTo>
                    <a:pt x="749" y="630"/>
                    <a:pt x="739" y="603"/>
                    <a:pt x="739" y="603"/>
                  </a:cubicBezTo>
                  <a:cubicBezTo>
                    <a:pt x="727" y="639"/>
                    <a:pt x="756" y="680"/>
                    <a:pt x="802" y="676"/>
                  </a:cubicBezTo>
                  <a:cubicBezTo>
                    <a:pt x="848" y="672"/>
                    <a:pt x="864" y="634"/>
                    <a:pt x="868" y="603"/>
                  </a:cubicBezTo>
                  <a:cubicBezTo>
                    <a:pt x="872" y="572"/>
                    <a:pt x="855" y="520"/>
                    <a:pt x="762" y="495"/>
                  </a:cubicBezTo>
                  <a:cubicBezTo>
                    <a:pt x="669" y="470"/>
                    <a:pt x="667" y="447"/>
                    <a:pt x="667" y="447"/>
                  </a:cubicBezTo>
                  <a:cubicBezTo>
                    <a:pt x="667" y="447"/>
                    <a:pt x="712" y="443"/>
                    <a:pt x="750" y="405"/>
                  </a:cubicBezTo>
                  <a:cubicBezTo>
                    <a:pt x="798" y="357"/>
                    <a:pt x="787" y="298"/>
                    <a:pt x="824" y="273"/>
                  </a:cubicBezTo>
                  <a:cubicBezTo>
                    <a:pt x="861" y="248"/>
                    <a:pt x="899" y="288"/>
                    <a:pt x="882" y="315"/>
                  </a:cubicBezTo>
                  <a:cubicBezTo>
                    <a:pt x="865" y="342"/>
                    <a:pt x="828" y="329"/>
                    <a:pt x="828" y="329"/>
                  </a:cubicBezTo>
                  <a:cubicBezTo>
                    <a:pt x="846" y="353"/>
                    <a:pt x="891" y="349"/>
                    <a:pt x="906" y="322"/>
                  </a:cubicBezTo>
                  <a:cubicBezTo>
                    <a:pt x="923" y="291"/>
                    <a:pt x="899" y="260"/>
                    <a:pt x="889" y="2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9" name="Freeform 6">
            <a:extLst>
              <a:ext uri="{FF2B5EF4-FFF2-40B4-BE49-F238E27FC236}">
                <a16:creationId xmlns:a16="http://schemas.microsoft.com/office/drawing/2014/main" xmlns="" id="{4B03FFAC-E3AF-4C70-B0D6-9D7B02E995EC}"/>
              </a:ext>
            </a:extLst>
          </p:cNvPr>
          <p:cNvSpPr>
            <a:spLocks/>
          </p:cNvSpPr>
          <p:nvPr/>
        </p:nvSpPr>
        <p:spPr bwMode="auto">
          <a:xfrm>
            <a:off x="6529388" y="2287816"/>
            <a:ext cx="146050" cy="239713"/>
          </a:xfrm>
          <a:custGeom>
            <a:avLst/>
            <a:gdLst>
              <a:gd name="T0" fmla="*/ 1 w 25"/>
              <a:gd name="T1" fmla="*/ 19 h 41"/>
              <a:gd name="T2" fmla="*/ 10 w 25"/>
              <a:gd name="T3" fmla="*/ 40 h 41"/>
              <a:gd name="T4" fmla="*/ 24 w 25"/>
              <a:gd name="T5" fmla="*/ 22 h 41"/>
              <a:gd name="T6" fmla="*/ 15 w 25"/>
              <a:gd name="T7" fmla="*/ 1 h 41"/>
              <a:gd name="T8" fmla="*/ 1 w 25"/>
              <a:gd name="T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41">
                <a:moveTo>
                  <a:pt x="1" y="19"/>
                </a:moveTo>
                <a:cubicBezTo>
                  <a:pt x="0" y="30"/>
                  <a:pt x="3" y="39"/>
                  <a:pt x="10" y="40"/>
                </a:cubicBezTo>
                <a:cubicBezTo>
                  <a:pt x="16" y="41"/>
                  <a:pt x="22" y="33"/>
                  <a:pt x="24" y="22"/>
                </a:cubicBezTo>
                <a:cubicBezTo>
                  <a:pt x="25" y="11"/>
                  <a:pt x="21" y="2"/>
                  <a:pt x="15" y="1"/>
                </a:cubicBezTo>
                <a:cubicBezTo>
                  <a:pt x="9" y="0"/>
                  <a:pt x="3" y="8"/>
                  <a:pt x="1" y="19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0" name="Freeform 7">
            <a:extLst>
              <a:ext uri="{FF2B5EF4-FFF2-40B4-BE49-F238E27FC236}">
                <a16:creationId xmlns:a16="http://schemas.microsoft.com/office/drawing/2014/main" xmlns="" id="{EBA16608-4432-4801-AC4B-375A61041AE7}"/>
              </a:ext>
            </a:extLst>
          </p:cNvPr>
          <p:cNvSpPr>
            <a:spLocks/>
          </p:cNvSpPr>
          <p:nvPr/>
        </p:nvSpPr>
        <p:spPr bwMode="auto">
          <a:xfrm>
            <a:off x="5513388" y="2287816"/>
            <a:ext cx="152400" cy="239713"/>
          </a:xfrm>
          <a:custGeom>
            <a:avLst/>
            <a:gdLst>
              <a:gd name="T0" fmla="*/ 16 w 26"/>
              <a:gd name="T1" fmla="*/ 40 h 41"/>
              <a:gd name="T2" fmla="*/ 24 w 26"/>
              <a:gd name="T3" fmla="*/ 19 h 41"/>
              <a:gd name="T4" fmla="*/ 10 w 26"/>
              <a:gd name="T5" fmla="*/ 1 h 41"/>
              <a:gd name="T6" fmla="*/ 2 w 26"/>
              <a:gd name="T7" fmla="*/ 22 h 41"/>
              <a:gd name="T8" fmla="*/ 16 w 26"/>
              <a:gd name="T9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41">
                <a:moveTo>
                  <a:pt x="16" y="40"/>
                </a:moveTo>
                <a:cubicBezTo>
                  <a:pt x="22" y="39"/>
                  <a:pt x="26" y="30"/>
                  <a:pt x="24" y="19"/>
                </a:cubicBezTo>
                <a:cubicBezTo>
                  <a:pt x="23" y="8"/>
                  <a:pt x="17" y="0"/>
                  <a:pt x="10" y="1"/>
                </a:cubicBezTo>
                <a:cubicBezTo>
                  <a:pt x="4" y="2"/>
                  <a:pt x="0" y="11"/>
                  <a:pt x="2" y="22"/>
                </a:cubicBezTo>
                <a:cubicBezTo>
                  <a:pt x="3" y="33"/>
                  <a:pt x="9" y="41"/>
                  <a:pt x="16" y="4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xmlns="" id="{96E21A13-5D5E-49AA-99E8-EA255AC6E4BA}"/>
              </a:ext>
            </a:extLst>
          </p:cNvPr>
          <p:cNvSpPr/>
          <p:nvPr/>
        </p:nvSpPr>
        <p:spPr>
          <a:xfrm>
            <a:off x="3402013" y="2141030"/>
            <a:ext cx="772998" cy="772998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xmlns="" id="{81693F3B-EF0D-4664-9F61-22CEDE1B0C9F}"/>
              </a:ext>
            </a:extLst>
          </p:cNvPr>
          <p:cNvSpPr/>
          <p:nvPr/>
        </p:nvSpPr>
        <p:spPr>
          <a:xfrm>
            <a:off x="3741378" y="3887908"/>
            <a:ext cx="772998" cy="772998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xmlns="" id="{50DAE3E1-4B77-4698-9F1E-0D066FC38A5D}"/>
              </a:ext>
            </a:extLst>
          </p:cNvPr>
          <p:cNvSpPr/>
          <p:nvPr/>
        </p:nvSpPr>
        <p:spPr>
          <a:xfrm>
            <a:off x="7653502" y="3887908"/>
            <a:ext cx="772998" cy="772998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F6BCEA4E-18ED-4CB6-A7A7-A9217558505C}"/>
              </a:ext>
            </a:extLst>
          </p:cNvPr>
          <p:cNvSpPr/>
          <p:nvPr/>
        </p:nvSpPr>
        <p:spPr>
          <a:xfrm>
            <a:off x="7992867" y="2141030"/>
            <a:ext cx="772998" cy="772998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B7712757-6C14-4959-A9F4-E401BBF28933}"/>
              </a:ext>
            </a:extLst>
          </p:cNvPr>
          <p:cNvSpPr/>
          <p:nvPr/>
        </p:nvSpPr>
        <p:spPr>
          <a:xfrm>
            <a:off x="5183679" y="4601427"/>
            <a:ext cx="772998" cy="77299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xmlns="" id="{FBF77119-67EE-4ACE-8B34-A99FE176243E}"/>
              </a:ext>
            </a:extLst>
          </p:cNvPr>
          <p:cNvSpPr/>
          <p:nvPr/>
        </p:nvSpPr>
        <p:spPr>
          <a:xfrm>
            <a:off x="6239481" y="4601427"/>
            <a:ext cx="772998" cy="772998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EA0C3639-6B5C-47DE-B2FB-447BDC06BA4E}"/>
              </a:ext>
            </a:extLst>
          </p:cNvPr>
          <p:cNvSpPr/>
          <p:nvPr/>
        </p:nvSpPr>
        <p:spPr>
          <a:xfrm>
            <a:off x="5419293" y="2834769"/>
            <a:ext cx="1350238" cy="8309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xmlns="" id="{06DCE798-5D9C-4A57-AEB6-D594E2905578}"/>
              </a:ext>
            </a:extLst>
          </p:cNvPr>
          <p:cNvSpPr/>
          <p:nvPr/>
        </p:nvSpPr>
        <p:spPr>
          <a:xfrm>
            <a:off x="5522815" y="899262"/>
            <a:ext cx="1150070" cy="115007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CA13F3E5-1FD4-4EB5-BA8D-6D1441B231AC}"/>
              </a:ext>
            </a:extLst>
          </p:cNvPr>
          <p:cNvSpPr/>
          <p:nvPr/>
        </p:nvSpPr>
        <p:spPr>
          <a:xfrm>
            <a:off x="9150569" y="2526009"/>
            <a:ext cx="24365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94643797-288A-49B5-B3BA-24888CEA55AA}"/>
              </a:ext>
            </a:extLst>
          </p:cNvPr>
          <p:cNvSpPr/>
          <p:nvPr/>
        </p:nvSpPr>
        <p:spPr>
          <a:xfrm>
            <a:off x="9150569" y="2167467"/>
            <a:ext cx="24365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F5AE38EC-68EC-48FC-ABAC-CD6AE44C7627}"/>
              </a:ext>
            </a:extLst>
          </p:cNvPr>
          <p:cNvSpPr/>
          <p:nvPr/>
        </p:nvSpPr>
        <p:spPr>
          <a:xfrm>
            <a:off x="601681" y="2526009"/>
            <a:ext cx="2364567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B858A304-9A72-4D20-8F87-A234595DD6DE}"/>
              </a:ext>
            </a:extLst>
          </p:cNvPr>
          <p:cNvSpPr/>
          <p:nvPr/>
        </p:nvSpPr>
        <p:spPr>
          <a:xfrm>
            <a:off x="601681" y="2167467"/>
            <a:ext cx="2364567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800" b="1" dirty="0">
                <a:solidFill>
                  <a:schemeClr val="accent2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91B947F9-07A6-475D-8E9E-95615BCAF1C0}"/>
              </a:ext>
            </a:extLst>
          </p:cNvPr>
          <p:cNvSpPr/>
          <p:nvPr/>
        </p:nvSpPr>
        <p:spPr>
          <a:xfrm>
            <a:off x="8815676" y="4281951"/>
            <a:ext cx="2703182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CFF83257-57BA-4B1E-A557-01D382A151BE}"/>
              </a:ext>
            </a:extLst>
          </p:cNvPr>
          <p:cNvSpPr/>
          <p:nvPr/>
        </p:nvSpPr>
        <p:spPr>
          <a:xfrm>
            <a:off x="8815676" y="3923409"/>
            <a:ext cx="2703182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800" b="1" dirty="0">
                <a:solidFill>
                  <a:schemeClr val="accent6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0126B50D-3099-423A-AFFB-7F14D4067588}"/>
              </a:ext>
            </a:extLst>
          </p:cNvPr>
          <p:cNvSpPr/>
          <p:nvPr/>
        </p:nvSpPr>
        <p:spPr>
          <a:xfrm>
            <a:off x="669967" y="4281951"/>
            <a:ext cx="25114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F70FA54C-F265-4DC3-B8A8-E9BEA77D9B53}"/>
              </a:ext>
            </a:extLst>
          </p:cNvPr>
          <p:cNvSpPr/>
          <p:nvPr/>
        </p:nvSpPr>
        <p:spPr>
          <a:xfrm>
            <a:off x="669967" y="3923409"/>
            <a:ext cx="25114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800" b="1" dirty="0">
                <a:solidFill>
                  <a:schemeClr val="accent3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8AAB300A-5B58-4AC9-A13A-8E31D98EFEAC}"/>
              </a:ext>
            </a:extLst>
          </p:cNvPr>
          <p:cNvGrpSpPr/>
          <p:nvPr/>
        </p:nvGrpSpPr>
        <p:grpSpPr>
          <a:xfrm>
            <a:off x="2108919" y="5346122"/>
            <a:ext cx="2613390" cy="850985"/>
            <a:chOff x="2032959" y="5109356"/>
            <a:chExt cx="2613390" cy="850985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xmlns="" id="{857A3F0F-95D8-4A04-AF7D-6018107817C8}"/>
                </a:ext>
              </a:extLst>
            </p:cNvPr>
            <p:cNvSpPr/>
            <p:nvPr/>
          </p:nvSpPr>
          <p:spPr>
            <a:xfrm>
              <a:off x="2032959" y="5467898"/>
              <a:ext cx="2613390" cy="49244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xmlns="" id="{4847DFC5-6670-4DBE-AF22-B10DAE66515E}"/>
                </a:ext>
              </a:extLst>
            </p:cNvPr>
            <p:cNvSpPr/>
            <p:nvPr/>
          </p:nvSpPr>
          <p:spPr>
            <a:xfrm>
              <a:off x="2032959" y="5109356"/>
              <a:ext cx="2613389" cy="276999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4DC4CB73-FB2A-42EE-8957-508C08CE475D}"/>
              </a:ext>
            </a:extLst>
          </p:cNvPr>
          <p:cNvGrpSpPr/>
          <p:nvPr/>
        </p:nvGrpSpPr>
        <p:grpSpPr>
          <a:xfrm>
            <a:off x="7466516" y="5346122"/>
            <a:ext cx="2613390" cy="850985"/>
            <a:chOff x="7390556" y="5093389"/>
            <a:chExt cx="2613390" cy="850985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xmlns="" id="{06802E30-AA0A-4FFB-A15E-210C8C728EAC}"/>
                </a:ext>
              </a:extLst>
            </p:cNvPr>
            <p:cNvSpPr/>
            <p:nvPr/>
          </p:nvSpPr>
          <p:spPr>
            <a:xfrm>
              <a:off x="7390556" y="5451931"/>
              <a:ext cx="2613390" cy="49244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1600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xmlns="" id="{7EAB05CC-7FF8-4CE0-A5EB-282EC89D0037}"/>
                </a:ext>
              </a:extLst>
            </p:cNvPr>
            <p:cNvSpPr/>
            <p:nvPr/>
          </p:nvSpPr>
          <p:spPr>
            <a:xfrm>
              <a:off x="7390556" y="5093389"/>
              <a:ext cx="2613390" cy="276999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xmlns="" id="{49EDA152-AD75-40DD-9A9D-A1B7156C4AE9}"/>
              </a:ext>
            </a:extLst>
          </p:cNvPr>
          <p:cNvGrpSpPr/>
          <p:nvPr/>
        </p:nvGrpSpPr>
        <p:grpSpPr>
          <a:xfrm>
            <a:off x="5843538" y="1222242"/>
            <a:ext cx="508624" cy="504110"/>
            <a:chOff x="5826125" y="971550"/>
            <a:chExt cx="536575" cy="531813"/>
          </a:xfrm>
          <a:solidFill>
            <a:schemeClr val="accent5"/>
          </a:solidFill>
        </p:grpSpPr>
        <p:sp>
          <p:nvSpPr>
            <p:cNvPr id="124" name="Freeform 11">
              <a:extLst>
                <a:ext uri="{FF2B5EF4-FFF2-40B4-BE49-F238E27FC236}">
                  <a16:creationId xmlns:a16="http://schemas.microsoft.com/office/drawing/2014/main" xmlns="" id="{E4CF9463-0507-41ED-9F30-5D538BC5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25" y="1408113"/>
              <a:ext cx="536575" cy="95250"/>
            </a:xfrm>
            <a:custGeom>
              <a:avLst/>
              <a:gdLst>
                <a:gd name="T0" fmla="*/ 323 w 338"/>
                <a:gd name="T1" fmla="*/ 40 h 60"/>
                <a:gd name="T2" fmla="*/ 323 w 338"/>
                <a:gd name="T3" fmla="*/ 0 h 60"/>
                <a:gd name="T4" fmla="*/ 15 w 338"/>
                <a:gd name="T5" fmla="*/ 0 h 60"/>
                <a:gd name="T6" fmla="*/ 15 w 338"/>
                <a:gd name="T7" fmla="*/ 40 h 60"/>
                <a:gd name="T8" fmla="*/ 0 w 338"/>
                <a:gd name="T9" fmla="*/ 40 h 60"/>
                <a:gd name="T10" fmla="*/ 0 w 338"/>
                <a:gd name="T11" fmla="*/ 60 h 60"/>
                <a:gd name="T12" fmla="*/ 338 w 338"/>
                <a:gd name="T13" fmla="*/ 60 h 60"/>
                <a:gd name="T14" fmla="*/ 338 w 338"/>
                <a:gd name="T15" fmla="*/ 40 h 60"/>
                <a:gd name="T16" fmla="*/ 323 w 338"/>
                <a:gd name="T17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60">
                  <a:moveTo>
                    <a:pt x="323" y="40"/>
                  </a:moveTo>
                  <a:lnTo>
                    <a:pt x="323" y="0"/>
                  </a:lnTo>
                  <a:lnTo>
                    <a:pt x="15" y="0"/>
                  </a:lnTo>
                  <a:lnTo>
                    <a:pt x="15" y="40"/>
                  </a:lnTo>
                  <a:lnTo>
                    <a:pt x="0" y="40"/>
                  </a:lnTo>
                  <a:lnTo>
                    <a:pt x="0" y="60"/>
                  </a:lnTo>
                  <a:lnTo>
                    <a:pt x="338" y="60"/>
                  </a:lnTo>
                  <a:lnTo>
                    <a:pt x="338" y="40"/>
                  </a:lnTo>
                  <a:lnTo>
                    <a:pt x="323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Rectangle 12">
              <a:extLst>
                <a:ext uri="{FF2B5EF4-FFF2-40B4-BE49-F238E27FC236}">
                  <a16:creationId xmlns:a16="http://schemas.microsoft.com/office/drawing/2014/main" xmlns="" id="{0D7F55D8-FB8C-4526-A753-E7482EFCD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5675" y="1173163"/>
              <a:ext cx="117475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Rectangle 13">
              <a:extLst>
                <a:ext uri="{FF2B5EF4-FFF2-40B4-BE49-F238E27FC236}">
                  <a16:creationId xmlns:a16="http://schemas.microsoft.com/office/drawing/2014/main" xmlns="" id="{4C4FEE56-636A-49C7-9F0C-C73DE69CE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3275" y="1173163"/>
              <a:ext cx="117475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Rectangle 14">
              <a:extLst>
                <a:ext uri="{FF2B5EF4-FFF2-40B4-BE49-F238E27FC236}">
                  <a16:creationId xmlns:a16="http://schemas.microsoft.com/office/drawing/2014/main" xmlns="" id="{414E8351-6BF0-491A-B3D2-F3283F939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75" y="1173163"/>
              <a:ext cx="117475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15">
              <a:extLst>
                <a:ext uri="{FF2B5EF4-FFF2-40B4-BE49-F238E27FC236}">
                  <a16:creationId xmlns:a16="http://schemas.microsoft.com/office/drawing/2014/main" xmlns="" id="{B560BFD6-E19B-44F5-93BE-70D47525D3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9938" y="971550"/>
              <a:ext cx="488950" cy="169863"/>
            </a:xfrm>
            <a:custGeom>
              <a:avLst/>
              <a:gdLst>
                <a:gd name="T0" fmla="*/ 1087 w 2174"/>
                <a:gd name="T1" fmla="*/ 0 h 751"/>
                <a:gd name="T2" fmla="*/ 0 w 2174"/>
                <a:gd name="T3" fmla="*/ 498 h 751"/>
                <a:gd name="T4" fmla="*/ 0 w 2174"/>
                <a:gd name="T5" fmla="*/ 751 h 751"/>
                <a:gd name="T6" fmla="*/ 2174 w 2174"/>
                <a:gd name="T7" fmla="*/ 751 h 751"/>
                <a:gd name="T8" fmla="*/ 2174 w 2174"/>
                <a:gd name="T9" fmla="*/ 498 h 751"/>
                <a:gd name="T10" fmla="*/ 1087 w 2174"/>
                <a:gd name="T11" fmla="*/ 0 h 751"/>
                <a:gd name="T12" fmla="*/ 1166 w 2174"/>
                <a:gd name="T13" fmla="*/ 523 h 751"/>
                <a:gd name="T14" fmla="*/ 1087 w 2174"/>
                <a:gd name="T15" fmla="*/ 444 h 751"/>
                <a:gd name="T16" fmla="*/ 1008 w 2174"/>
                <a:gd name="T17" fmla="*/ 523 h 751"/>
                <a:gd name="T18" fmla="*/ 868 w 2174"/>
                <a:gd name="T19" fmla="*/ 523 h 751"/>
                <a:gd name="T20" fmla="*/ 1087 w 2174"/>
                <a:gd name="T21" fmla="*/ 304 h 751"/>
                <a:gd name="T22" fmla="*/ 1306 w 2174"/>
                <a:gd name="T23" fmla="*/ 523 h 751"/>
                <a:gd name="T24" fmla="*/ 1166 w 2174"/>
                <a:gd name="T25" fmla="*/ 523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4" h="751">
                  <a:moveTo>
                    <a:pt x="1087" y="0"/>
                  </a:moveTo>
                  <a:cubicBezTo>
                    <a:pt x="0" y="498"/>
                    <a:pt x="0" y="498"/>
                    <a:pt x="0" y="498"/>
                  </a:cubicBezTo>
                  <a:cubicBezTo>
                    <a:pt x="0" y="751"/>
                    <a:pt x="0" y="751"/>
                    <a:pt x="0" y="751"/>
                  </a:cubicBezTo>
                  <a:cubicBezTo>
                    <a:pt x="2174" y="751"/>
                    <a:pt x="2174" y="751"/>
                    <a:pt x="2174" y="751"/>
                  </a:cubicBezTo>
                  <a:cubicBezTo>
                    <a:pt x="2174" y="498"/>
                    <a:pt x="2174" y="498"/>
                    <a:pt x="2174" y="498"/>
                  </a:cubicBezTo>
                  <a:lnTo>
                    <a:pt x="1087" y="0"/>
                  </a:lnTo>
                  <a:close/>
                  <a:moveTo>
                    <a:pt x="1166" y="523"/>
                  </a:moveTo>
                  <a:cubicBezTo>
                    <a:pt x="1166" y="479"/>
                    <a:pt x="1131" y="444"/>
                    <a:pt x="1087" y="444"/>
                  </a:cubicBezTo>
                  <a:cubicBezTo>
                    <a:pt x="1043" y="444"/>
                    <a:pt x="1008" y="479"/>
                    <a:pt x="1008" y="523"/>
                  </a:cubicBezTo>
                  <a:cubicBezTo>
                    <a:pt x="868" y="523"/>
                    <a:pt x="868" y="523"/>
                    <a:pt x="868" y="523"/>
                  </a:cubicBezTo>
                  <a:cubicBezTo>
                    <a:pt x="868" y="402"/>
                    <a:pt x="966" y="304"/>
                    <a:pt x="1087" y="304"/>
                  </a:cubicBezTo>
                  <a:cubicBezTo>
                    <a:pt x="1208" y="304"/>
                    <a:pt x="1306" y="402"/>
                    <a:pt x="1306" y="523"/>
                  </a:cubicBezTo>
                  <a:lnTo>
                    <a:pt x="1166" y="5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xmlns="" id="{1388DD35-A48C-4D27-9A56-F31CE17366C7}"/>
              </a:ext>
            </a:extLst>
          </p:cNvPr>
          <p:cNvGrpSpPr/>
          <p:nvPr/>
        </p:nvGrpSpPr>
        <p:grpSpPr>
          <a:xfrm>
            <a:off x="6471218" y="4833257"/>
            <a:ext cx="309526" cy="309338"/>
            <a:chOff x="7245351" y="146050"/>
            <a:chExt cx="5207000" cy="5203825"/>
          </a:xfrm>
          <a:solidFill>
            <a:schemeClr val="bg1"/>
          </a:solidFill>
        </p:grpSpPr>
        <p:sp>
          <p:nvSpPr>
            <p:cNvPr id="130" name="Freeform 200">
              <a:extLst>
                <a:ext uri="{FF2B5EF4-FFF2-40B4-BE49-F238E27FC236}">
                  <a16:creationId xmlns:a16="http://schemas.microsoft.com/office/drawing/2014/main" xmlns="" id="{97FADE91-C779-4957-A89B-1A950E0E03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4751" y="2965450"/>
              <a:ext cx="2387600" cy="2384425"/>
            </a:xfrm>
            <a:custGeom>
              <a:avLst/>
              <a:gdLst>
                <a:gd name="T0" fmla="*/ 2324 w 3008"/>
                <a:gd name="T1" fmla="*/ 329 h 3004"/>
                <a:gd name="T2" fmla="*/ 274 w 3008"/>
                <a:gd name="T3" fmla="*/ 2378 h 3004"/>
                <a:gd name="T4" fmla="*/ 274 w 3008"/>
                <a:gd name="T5" fmla="*/ 2731 h 3004"/>
                <a:gd name="T6" fmla="*/ 629 w 3008"/>
                <a:gd name="T7" fmla="*/ 2731 h 3004"/>
                <a:gd name="T8" fmla="*/ 2677 w 3008"/>
                <a:gd name="T9" fmla="*/ 682 h 3004"/>
                <a:gd name="T10" fmla="*/ 2324 w 3008"/>
                <a:gd name="T11" fmla="*/ 329 h 3004"/>
                <a:gd name="T12" fmla="*/ 2324 w 3008"/>
                <a:gd name="T13" fmla="*/ 0 h 3004"/>
                <a:gd name="T14" fmla="*/ 2360 w 3008"/>
                <a:gd name="T15" fmla="*/ 4 h 3004"/>
                <a:gd name="T16" fmla="*/ 2392 w 3008"/>
                <a:gd name="T17" fmla="*/ 16 h 3004"/>
                <a:gd name="T18" fmla="*/ 2422 w 3008"/>
                <a:gd name="T19" fmla="*/ 40 h 3004"/>
                <a:gd name="T20" fmla="*/ 2968 w 3008"/>
                <a:gd name="T21" fmla="*/ 586 h 3004"/>
                <a:gd name="T22" fmla="*/ 2990 w 3008"/>
                <a:gd name="T23" fmla="*/ 614 h 3004"/>
                <a:gd name="T24" fmla="*/ 3002 w 3008"/>
                <a:gd name="T25" fmla="*/ 648 h 3004"/>
                <a:gd name="T26" fmla="*/ 3008 w 3008"/>
                <a:gd name="T27" fmla="*/ 682 h 3004"/>
                <a:gd name="T28" fmla="*/ 3002 w 3008"/>
                <a:gd name="T29" fmla="*/ 718 h 3004"/>
                <a:gd name="T30" fmla="*/ 2990 w 3008"/>
                <a:gd name="T31" fmla="*/ 750 h 3004"/>
                <a:gd name="T32" fmla="*/ 2968 w 3008"/>
                <a:gd name="T33" fmla="*/ 779 h 3004"/>
                <a:gd name="T34" fmla="*/ 780 w 3008"/>
                <a:gd name="T35" fmla="*/ 2964 h 3004"/>
                <a:gd name="T36" fmla="*/ 752 w 3008"/>
                <a:gd name="T37" fmla="*/ 2986 h 3004"/>
                <a:gd name="T38" fmla="*/ 720 w 3008"/>
                <a:gd name="T39" fmla="*/ 3000 h 3004"/>
                <a:gd name="T40" fmla="*/ 684 w 3008"/>
                <a:gd name="T41" fmla="*/ 3004 h 3004"/>
                <a:gd name="T42" fmla="*/ 138 w 3008"/>
                <a:gd name="T43" fmla="*/ 3004 h 3004"/>
                <a:gd name="T44" fmla="*/ 102 w 3008"/>
                <a:gd name="T45" fmla="*/ 3000 h 3004"/>
                <a:gd name="T46" fmla="*/ 68 w 3008"/>
                <a:gd name="T47" fmla="*/ 2986 h 3004"/>
                <a:gd name="T48" fmla="*/ 42 w 3008"/>
                <a:gd name="T49" fmla="*/ 2964 h 3004"/>
                <a:gd name="T50" fmla="*/ 20 w 3008"/>
                <a:gd name="T51" fmla="*/ 2936 h 3004"/>
                <a:gd name="T52" fmla="*/ 6 w 3008"/>
                <a:gd name="T53" fmla="*/ 2904 h 3004"/>
                <a:gd name="T54" fmla="*/ 0 w 3008"/>
                <a:gd name="T55" fmla="*/ 2867 h 3004"/>
                <a:gd name="T56" fmla="*/ 0 w 3008"/>
                <a:gd name="T57" fmla="*/ 2320 h 3004"/>
                <a:gd name="T58" fmla="*/ 6 w 3008"/>
                <a:gd name="T59" fmla="*/ 2286 h 3004"/>
                <a:gd name="T60" fmla="*/ 20 w 3008"/>
                <a:gd name="T61" fmla="*/ 2253 h 3004"/>
                <a:gd name="T62" fmla="*/ 40 w 3008"/>
                <a:gd name="T63" fmla="*/ 2225 h 3004"/>
                <a:gd name="T64" fmla="*/ 2228 w 3008"/>
                <a:gd name="T65" fmla="*/ 40 h 3004"/>
                <a:gd name="T66" fmla="*/ 2256 w 3008"/>
                <a:gd name="T67" fmla="*/ 16 h 3004"/>
                <a:gd name="T68" fmla="*/ 2290 w 3008"/>
                <a:gd name="T69" fmla="*/ 4 h 3004"/>
                <a:gd name="T70" fmla="*/ 2324 w 3008"/>
                <a:gd name="T71" fmla="*/ 0 h 3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8" h="3004">
                  <a:moveTo>
                    <a:pt x="2324" y="329"/>
                  </a:moveTo>
                  <a:lnTo>
                    <a:pt x="274" y="2378"/>
                  </a:lnTo>
                  <a:lnTo>
                    <a:pt x="274" y="2731"/>
                  </a:lnTo>
                  <a:lnTo>
                    <a:pt x="629" y="2731"/>
                  </a:lnTo>
                  <a:lnTo>
                    <a:pt x="2677" y="682"/>
                  </a:lnTo>
                  <a:lnTo>
                    <a:pt x="2324" y="329"/>
                  </a:lnTo>
                  <a:close/>
                  <a:moveTo>
                    <a:pt x="2324" y="0"/>
                  </a:moveTo>
                  <a:lnTo>
                    <a:pt x="2360" y="4"/>
                  </a:lnTo>
                  <a:lnTo>
                    <a:pt x="2392" y="16"/>
                  </a:lnTo>
                  <a:lnTo>
                    <a:pt x="2422" y="40"/>
                  </a:lnTo>
                  <a:lnTo>
                    <a:pt x="2968" y="586"/>
                  </a:lnTo>
                  <a:lnTo>
                    <a:pt x="2990" y="614"/>
                  </a:lnTo>
                  <a:lnTo>
                    <a:pt x="3002" y="648"/>
                  </a:lnTo>
                  <a:lnTo>
                    <a:pt x="3008" y="682"/>
                  </a:lnTo>
                  <a:lnTo>
                    <a:pt x="3002" y="718"/>
                  </a:lnTo>
                  <a:lnTo>
                    <a:pt x="2990" y="750"/>
                  </a:lnTo>
                  <a:lnTo>
                    <a:pt x="2968" y="779"/>
                  </a:lnTo>
                  <a:lnTo>
                    <a:pt x="780" y="2964"/>
                  </a:lnTo>
                  <a:lnTo>
                    <a:pt x="752" y="2986"/>
                  </a:lnTo>
                  <a:lnTo>
                    <a:pt x="720" y="3000"/>
                  </a:lnTo>
                  <a:lnTo>
                    <a:pt x="684" y="3004"/>
                  </a:lnTo>
                  <a:lnTo>
                    <a:pt x="138" y="3004"/>
                  </a:lnTo>
                  <a:lnTo>
                    <a:pt x="102" y="3000"/>
                  </a:lnTo>
                  <a:lnTo>
                    <a:pt x="68" y="2986"/>
                  </a:lnTo>
                  <a:lnTo>
                    <a:pt x="42" y="2964"/>
                  </a:lnTo>
                  <a:lnTo>
                    <a:pt x="20" y="2936"/>
                  </a:lnTo>
                  <a:lnTo>
                    <a:pt x="6" y="2904"/>
                  </a:lnTo>
                  <a:lnTo>
                    <a:pt x="0" y="2867"/>
                  </a:lnTo>
                  <a:lnTo>
                    <a:pt x="0" y="2320"/>
                  </a:lnTo>
                  <a:lnTo>
                    <a:pt x="6" y="2286"/>
                  </a:lnTo>
                  <a:lnTo>
                    <a:pt x="20" y="2253"/>
                  </a:lnTo>
                  <a:lnTo>
                    <a:pt x="40" y="2225"/>
                  </a:lnTo>
                  <a:lnTo>
                    <a:pt x="2228" y="40"/>
                  </a:lnTo>
                  <a:lnTo>
                    <a:pt x="2256" y="16"/>
                  </a:lnTo>
                  <a:lnTo>
                    <a:pt x="2290" y="4"/>
                  </a:lnTo>
                  <a:lnTo>
                    <a:pt x="23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201">
              <a:extLst>
                <a:ext uri="{FF2B5EF4-FFF2-40B4-BE49-F238E27FC236}">
                  <a16:creationId xmlns:a16="http://schemas.microsoft.com/office/drawing/2014/main" xmlns="" id="{13A88926-E871-47E4-B4A3-799080379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8088" y="3398838"/>
              <a:ext cx="650875" cy="650875"/>
            </a:xfrm>
            <a:custGeom>
              <a:avLst/>
              <a:gdLst>
                <a:gd name="T0" fmla="*/ 135 w 820"/>
                <a:gd name="T1" fmla="*/ 0 h 820"/>
                <a:gd name="T2" fmla="*/ 169 w 820"/>
                <a:gd name="T3" fmla="*/ 4 h 820"/>
                <a:gd name="T4" fmla="*/ 203 w 820"/>
                <a:gd name="T5" fmla="*/ 18 h 820"/>
                <a:gd name="T6" fmla="*/ 231 w 820"/>
                <a:gd name="T7" fmla="*/ 40 h 820"/>
                <a:gd name="T8" fmla="*/ 780 w 820"/>
                <a:gd name="T9" fmla="*/ 586 h 820"/>
                <a:gd name="T10" fmla="*/ 802 w 820"/>
                <a:gd name="T11" fmla="*/ 614 h 820"/>
                <a:gd name="T12" fmla="*/ 814 w 820"/>
                <a:gd name="T13" fmla="*/ 648 h 820"/>
                <a:gd name="T14" fmla="*/ 820 w 820"/>
                <a:gd name="T15" fmla="*/ 682 h 820"/>
                <a:gd name="T16" fmla="*/ 814 w 820"/>
                <a:gd name="T17" fmla="*/ 718 h 820"/>
                <a:gd name="T18" fmla="*/ 802 w 820"/>
                <a:gd name="T19" fmla="*/ 750 h 820"/>
                <a:gd name="T20" fmla="*/ 780 w 820"/>
                <a:gd name="T21" fmla="*/ 780 h 820"/>
                <a:gd name="T22" fmla="*/ 750 w 820"/>
                <a:gd name="T23" fmla="*/ 802 h 820"/>
                <a:gd name="T24" fmla="*/ 718 w 820"/>
                <a:gd name="T25" fmla="*/ 816 h 820"/>
                <a:gd name="T26" fmla="*/ 682 w 820"/>
                <a:gd name="T27" fmla="*/ 820 h 820"/>
                <a:gd name="T28" fmla="*/ 648 w 820"/>
                <a:gd name="T29" fmla="*/ 816 h 820"/>
                <a:gd name="T30" fmla="*/ 614 w 820"/>
                <a:gd name="T31" fmla="*/ 802 h 820"/>
                <a:gd name="T32" fmla="*/ 586 w 820"/>
                <a:gd name="T33" fmla="*/ 780 h 820"/>
                <a:gd name="T34" fmla="*/ 40 w 820"/>
                <a:gd name="T35" fmla="*/ 233 h 820"/>
                <a:gd name="T36" fmla="*/ 16 w 820"/>
                <a:gd name="T37" fmla="*/ 204 h 820"/>
                <a:gd name="T38" fmla="*/ 4 w 820"/>
                <a:gd name="T39" fmla="*/ 172 h 820"/>
                <a:gd name="T40" fmla="*/ 0 w 820"/>
                <a:gd name="T41" fmla="*/ 136 h 820"/>
                <a:gd name="T42" fmla="*/ 4 w 820"/>
                <a:gd name="T43" fmla="*/ 102 h 820"/>
                <a:gd name="T44" fmla="*/ 16 w 820"/>
                <a:gd name="T45" fmla="*/ 68 h 820"/>
                <a:gd name="T46" fmla="*/ 40 w 820"/>
                <a:gd name="T47" fmla="*/ 40 h 820"/>
                <a:gd name="T48" fmla="*/ 68 w 820"/>
                <a:gd name="T49" fmla="*/ 18 h 820"/>
                <a:gd name="T50" fmla="*/ 101 w 820"/>
                <a:gd name="T51" fmla="*/ 4 h 820"/>
                <a:gd name="T52" fmla="*/ 135 w 820"/>
                <a:gd name="T53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0" h="820">
                  <a:moveTo>
                    <a:pt x="135" y="0"/>
                  </a:moveTo>
                  <a:lnTo>
                    <a:pt x="169" y="4"/>
                  </a:lnTo>
                  <a:lnTo>
                    <a:pt x="203" y="18"/>
                  </a:lnTo>
                  <a:lnTo>
                    <a:pt x="231" y="40"/>
                  </a:lnTo>
                  <a:lnTo>
                    <a:pt x="780" y="586"/>
                  </a:lnTo>
                  <a:lnTo>
                    <a:pt x="802" y="614"/>
                  </a:lnTo>
                  <a:lnTo>
                    <a:pt x="814" y="648"/>
                  </a:lnTo>
                  <a:lnTo>
                    <a:pt x="820" y="682"/>
                  </a:lnTo>
                  <a:lnTo>
                    <a:pt x="814" y="718"/>
                  </a:lnTo>
                  <a:lnTo>
                    <a:pt x="802" y="750"/>
                  </a:lnTo>
                  <a:lnTo>
                    <a:pt x="780" y="780"/>
                  </a:lnTo>
                  <a:lnTo>
                    <a:pt x="750" y="802"/>
                  </a:lnTo>
                  <a:lnTo>
                    <a:pt x="718" y="816"/>
                  </a:lnTo>
                  <a:lnTo>
                    <a:pt x="682" y="820"/>
                  </a:lnTo>
                  <a:lnTo>
                    <a:pt x="648" y="816"/>
                  </a:lnTo>
                  <a:lnTo>
                    <a:pt x="614" y="802"/>
                  </a:lnTo>
                  <a:lnTo>
                    <a:pt x="586" y="780"/>
                  </a:lnTo>
                  <a:lnTo>
                    <a:pt x="40" y="233"/>
                  </a:lnTo>
                  <a:lnTo>
                    <a:pt x="16" y="204"/>
                  </a:lnTo>
                  <a:lnTo>
                    <a:pt x="4" y="172"/>
                  </a:lnTo>
                  <a:lnTo>
                    <a:pt x="0" y="136"/>
                  </a:lnTo>
                  <a:lnTo>
                    <a:pt x="4" y="102"/>
                  </a:lnTo>
                  <a:lnTo>
                    <a:pt x="16" y="68"/>
                  </a:lnTo>
                  <a:lnTo>
                    <a:pt x="40" y="40"/>
                  </a:lnTo>
                  <a:lnTo>
                    <a:pt x="68" y="18"/>
                  </a:lnTo>
                  <a:lnTo>
                    <a:pt x="101" y="4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202">
              <a:extLst>
                <a:ext uri="{FF2B5EF4-FFF2-40B4-BE49-F238E27FC236}">
                  <a16:creationId xmlns:a16="http://schemas.microsoft.com/office/drawing/2014/main" xmlns="" id="{E2E85D4D-9855-46CA-89DC-2E4461115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51" y="146050"/>
              <a:ext cx="3905250" cy="4770438"/>
            </a:xfrm>
            <a:custGeom>
              <a:avLst/>
              <a:gdLst>
                <a:gd name="T0" fmla="*/ 1777 w 4921"/>
                <a:gd name="T1" fmla="*/ 0 h 6010"/>
                <a:gd name="T2" fmla="*/ 4783 w 4921"/>
                <a:gd name="T3" fmla="*/ 0 h 6010"/>
                <a:gd name="T4" fmla="*/ 4819 w 4921"/>
                <a:gd name="T5" fmla="*/ 6 h 6010"/>
                <a:gd name="T6" fmla="*/ 4853 w 4921"/>
                <a:gd name="T7" fmla="*/ 20 h 6010"/>
                <a:gd name="T8" fmla="*/ 4879 w 4921"/>
                <a:gd name="T9" fmla="*/ 40 h 6010"/>
                <a:gd name="T10" fmla="*/ 4901 w 4921"/>
                <a:gd name="T11" fmla="*/ 68 h 6010"/>
                <a:gd name="T12" fmla="*/ 4915 w 4921"/>
                <a:gd name="T13" fmla="*/ 102 h 6010"/>
                <a:gd name="T14" fmla="*/ 4921 w 4921"/>
                <a:gd name="T15" fmla="*/ 138 h 6010"/>
                <a:gd name="T16" fmla="*/ 4921 w 4921"/>
                <a:gd name="T17" fmla="*/ 3961 h 6010"/>
                <a:gd name="T18" fmla="*/ 4915 w 4921"/>
                <a:gd name="T19" fmla="*/ 3997 h 6010"/>
                <a:gd name="T20" fmla="*/ 4901 w 4921"/>
                <a:gd name="T21" fmla="*/ 4031 h 6010"/>
                <a:gd name="T22" fmla="*/ 4881 w 4921"/>
                <a:gd name="T23" fmla="*/ 4058 h 6010"/>
                <a:gd name="T24" fmla="*/ 4853 w 4921"/>
                <a:gd name="T25" fmla="*/ 4078 h 6010"/>
                <a:gd name="T26" fmla="*/ 4819 w 4921"/>
                <a:gd name="T27" fmla="*/ 4092 h 6010"/>
                <a:gd name="T28" fmla="*/ 4783 w 4921"/>
                <a:gd name="T29" fmla="*/ 4098 h 6010"/>
                <a:gd name="T30" fmla="*/ 4747 w 4921"/>
                <a:gd name="T31" fmla="*/ 4092 h 6010"/>
                <a:gd name="T32" fmla="*/ 4715 w 4921"/>
                <a:gd name="T33" fmla="*/ 4078 h 6010"/>
                <a:gd name="T34" fmla="*/ 4687 w 4921"/>
                <a:gd name="T35" fmla="*/ 4058 h 6010"/>
                <a:gd name="T36" fmla="*/ 4665 w 4921"/>
                <a:gd name="T37" fmla="*/ 4031 h 6010"/>
                <a:gd name="T38" fmla="*/ 4651 w 4921"/>
                <a:gd name="T39" fmla="*/ 3997 h 6010"/>
                <a:gd name="T40" fmla="*/ 4647 w 4921"/>
                <a:gd name="T41" fmla="*/ 3961 h 6010"/>
                <a:gd name="T42" fmla="*/ 4647 w 4921"/>
                <a:gd name="T43" fmla="*/ 273 h 6010"/>
                <a:gd name="T44" fmla="*/ 1833 w 4921"/>
                <a:gd name="T45" fmla="*/ 273 h 6010"/>
                <a:gd name="T46" fmla="*/ 273 w 4921"/>
                <a:gd name="T47" fmla="*/ 1832 h 6010"/>
                <a:gd name="T48" fmla="*/ 273 w 4921"/>
                <a:gd name="T49" fmla="*/ 5737 h 6010"/>
                <a:gd name="T50" fmla="*/ 3006 w 4921"/>
                <a:gd name="T51" fmla="*/ 5737 h 6010"/>
                <a:gd name="T52" fmla="*/ 3044 w 4921"/>
                <a:gd name="T53" fmla="*/ 5741 h 6010"/>
                <a:gd name="T54" fmla="*/ 3076 w 4921"/>
                <a:gd name="T55" fmla="*/ 5755 h 6010"/>
                <a:gd name="T56" fmla="*/ 3103 w 4921"/>
                <a:gd name="T57" fmla="*/ 5777 h 6010"/>
                <a:gd name="T58" fmla="*/ 3125 w 4921"/>
                <a:gd name="T59" fmla="*/ 5805 h 6010"/>
                <a:gd name="T60" fmla="*/ 3137 w 4921"/>
                <a:gd name="T61" fmla="*/ 5836 h 6010"/>
                <a:gd name="T62" fmla="*/ 3143 w 4921"/>
                <a:gd name="T63" fmla="*/ 5872 h 6010"/>
                <a:gd name="T64" fmla="*/ 3137 w 4921"/>
                <a:gd name="T65" fmla="*/ 5910 h 6010"/>
                <a:gd name="T66" fmla="*/ 3125 w 4921"/>
                <a:gd name="T67" fmla="*/ 5942 h 6010"/>
                <a:gd name="T68" fmla="*/ 3103 w 4921"/>
                <a:gd name="T69" fmla="*/ 5970 h 6010"/>
                <a:gd name="T70" fmla="*/ 3076 w 4921"/>
                <a:gd name="T71" fmla="*/ 5992 h 6010"/>
                <a:gd name="T72" fmla="*/ 3044 w 4921"/>
                <a:gd name="T73" fmla="*/ 6004 h 6010"/>
                <a:gd name="T74" fmla="*/ 3006 w 4921"/>
                <a:gd name="T75" fmla="*/ 6010 h 6010"/>
                <a:gd name="T76" fmla="*/ 138 w 4921"/>
                <a:gd name="T77" fmla="*/ 6010 h 6010"/>
                <a:gd name="T78" fmla="*/ 100 w 4921"/>
                <a:gd name="T79" fmla="*/ 6004 h 6010"/>
                <a:gd name="T80" fmla="*/ 68 w 4921"/>
                <a:gd name="T81" fmla="*/ 5992 h 6010"/>
                <a:gd name="T82" fmla="*/ 40 w 4921"/>
                <a:gd name="T83" fmla="*/ 5970 h 6010"/>
                <a:gd name="T84" fmla="*/ 18 w 4921"/>
                <a:gd name="T85" fmla="*/ 5942 h 6010"/>
                <a:gd name="T86" fmla="*/ 4 w 4921"/>
                <a:gd name="T87" fmla="*/ 5910 h 6010"/>
                <a:gd name="T88" fmla="*/ 0 w 4921"/>
                <a:gd name="T89" fmla="*/ 5872 h 6010"/>
                <a:gd name="T90" fmla="*/ 0 w 4921"/>
                <a:gd name="T91" fmla="*/ 1776 h 6010"/>
                <a:gd name="T92" fmla="*/ 4 w 4921"/>
                <a:gd name="T93" fmla="*/ 1740 h 6010"/>
                <a:gd name="T94" fmla="*/ 18 w 4921"/>
                <a:gd name="T95" fmla="*/ 1708 h 6010"/>
                <a:gd name="T96" fmla="*/ 40 w 4921"/>
                <a:gd name="T97" fmla="*/ 1678 h 6010"/>
                <a:gd name="T98" fmla="*/ 1679 w 4921"/>
                <a:gd name="T99" fmla="*/ 40 h 6010"/>
                <a:gd name="T100" fmla="*/ 1707 w 4921"/>
                <a:gd name="T101" fmla="*/ 18 h 6010"/>
                <a:gd name="T102" fmla="*/ 1741 w 4921"/>
                <a:gd name="T103" fmla="*/ 6 h 6010"/>
                <a:gd name="T104" fmla="*/ 1777 w 4921"/>
                <a:gd name="T105" fmla="*/ 0 h 6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21" h="6010">
                  <a:moveTo>
                    <a:pt x="1777" y="0"/>
                  </a:moveTo>
                  <a:lnTo>
                    <a:pt x="4783" y="0"/>
                  </a:lnTo>
                  <a:lnTo>
                    <a:pt x="4819" y="6"/>
                  </a:lnTo>
                  <a:lnTo>
                    <a:pt x="4853" y="20"/>
                  </a:lnTo>
                  <a:lnTo>
                    <a:pt x="4879" y="40"/>
                  </a:lnTo>
                  <a:lnTo>
                    <a:pt x="4901" y="68"/>
                  </a:lnTo>
                  <a:lnTo>
                    <a:pt x="4915" y="102"/>
                  </a:lnTo>
                  <a:lnTo>
                    <a:pt x="4921" y="138"/>
                  </a:lnTo>
                  <a:lnTo>
                    <a:pt x="4921" y="3961"/>
                  </a:lnTo>
                  <a:lnTo>
                    <a:pt x="4915" y="3997"/>
                  </a:lnTo>
                  <a:lnTo>
                    <a:pt x="4901" y="4031"/>
                  </a:lnTo>
                  <a:lnTo>
                    <a:pt x="4881" y="4058"/>
                  </a:lnTo>
                  <a:lnTo>
                    <a:pt x="4853" y="4078"/>
                  </a:lnTo>
                  <a:lnTo>
                    <a:pt x="4819" y="4092"/>
                  </a:lnTo>
                  <a:lnTo>
                    <a:pt x="4783" y="4098"/>
                  </a:lnTo>
                  <a:lnTo>
                    <a:pt x="4747" y="4092"/>
                  </a:lnTo>
                  <a:lnTo>
                    <a:pt x="4715" y="4078"/>
                  </a:lnTo>
                  <a:lnTo>
                    <a:pt x="4687" y="4058"/>
                  </a:lnTo>
                  <a:lnTo>
                    <a:pt x="4665" y="4031"/>
                  </a:lnTo>
                  <a:lnTo>
                    <a:pt x="4651" y="3997"/>
                  </a:lnTo>
                  <a:lnTo>
                    <a:pt x="4647" y="3961"/>
                  </a:lnTo>
                  <a:lnTo>
                    <a:pt x="4647" y="273"/>
                  </a:lnTo>
                  <a:lnTo>
                    <a:pt x="1833" y="273"/>
                  </a:lnTo>
                  <a:lnTo>
                    <a:pt x="273" y="1832"/>
                  </a:lnTo>
                  <a:lnTo>
                    <a:pt x="273" y="5737"/>
                  </a:lnTo>
                  <a:lnTo>
                    <a:pt x="3006" y="5737"/>
                  </a:lnTo>
                  <a:lnTo>
                    <a:pt x="3044" y="5741"/>
                  </a:lnTo>
                  <a:lnTo>
                    <a:pt x="3076" y="5755"/>
                  </a:lnTo>
                  <a:lnTo>
                    <a:pt x="3103" y="5777"/>
                  </a:lnTo>
                  <a:lnTo>
                    <a:pt x="3125" y="5805"/>
                  </a:lnTo>
                  <a:lnTo>
                    <a:pt x="3137" y="5836"/>
                  </a:lnTo>
                  <a:lnTo>
                    <a:pt x="3143" y="5872"/>
                  </a:lnTo>
                  <a:lnTo>
                    <a:pt x="3137" y="5910"/>
                  </a:lnTo>
                  <a:lnTo>
                    <a:pt x="3125" y="5942"/>
                  </a:lnTo>
                  <a:lnTo>
                    <a:pt x="3103" y="5970"/>
                  </a:lnTo>
                  <a:lnTo>
                    <a:pt x="3076" y="5992"/>
                  </a:lnTo>
                  <a:lnTo>
                    <a:pt x="3044" y="6004"/>
                  </a:lnTo>
                  <a:lnTo>
                    <a:pt x="3006" y="6010"/>
                  </a:lnTo>
                  <a:lnTo>
                    <a:pt x="138" y="6010"/>
                  </a:lnTo>
                  <a:lnTo>
                    <a:pt x="100" y="6004"/>
                  </a:lnTo>
                  <a:lnTo>
                    <a:pt x="68" y="5992"/>
                  </a:lnTo>
                  <a:lnTo>
                    <a:pt x="40" y="5970"/>
                  </a:lnTo>
                  <a:lnTo>
                    <a:pt x="18" y="5942"/>
                  </a:lnTo>
                  <a:lnTo>
                    <a:pt x="4" y="5910"/>
                  </a:lnTo>
                  <a:lnTo>
                    <a:pt x="0" y="5872"/>
                  </a:lnTo>
                  <a:lnTo>
                    <a:pt x="0" y="1776"/>
                  </a:lnTo>
                  <a:lnTo>
                    <a:pt x="4" y="1740"/>
                  </a:lnTo>
                  <a:lnTo>
                    <a:pt x="18" y="1708"/>
                  </a:lnTo>
                  <a:lnTo>
                    <a:pt x="40" y="1678"/>
                  </a:lnTo>
                  <a:lnTo>
                    <a:pt x="1679" y="40"/>
                  </a:lnTo>
                  <a:lnTo>
                    <a:pt x="1707" y="18"/>
                  </a:lnTo>
                  <a:lnTo>
                    <a:pt x="1741" y="6"/>
                  </a:lnTo>
                  <a:lnTo>
                    <a:pt x="17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203">
              <a:extLst>
                <a:ext uri="{FF2B5EF4-FFF2-40B4-BE49-F238E27FC236}">
                  <a16:creationId xmlns:a16="http://schemas.microsoft.com/office/drawing/2014/main" xmlns="" id="{CD54F82C-4590-4BEF-9109-B8D7185AA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51" y="146050"/>
              <a:ext cx="1517650" cy="1517650"/>
            </a:xfrm>
            <a:custGeom>
              <a:avLst/>
              <a:gdLst>
                <a:gd name="T0" fmla="*/ 1777 w 1913"/>
                <a:gd name="T1" fmla="*/ 0 h 1912"/>
                <a:gd name="T2" fmla="*/ 1813 w 1913"/>
                <a:gd name="T3" fmla="*/ 6 h 1912"/>
                <a:gd name="T4" fmla="*/ 1845 w 1913"/>
                <a:gd name="T5" fmla="*/ 20 h 1912"/>
                <a:gd name="T6" fmla="*/ 1873 w 1913"/>
                <a:gd name="T7" fmla="*/ 40 h 1912"/>
                <a:gd name="T8" fmla="*/ 1895 w 1913"/>
                <a:gd name="T9" fmla="*/ 68 h 1912"/>
                <a:gd name="T10" fmla="*/ 1909 w 1913"/>
                <a:gd name="T11" fmla="*/ 102 h 1912"/>
                <a:gd name="T12" fmla="*/ 1913 w 1913"/>
                <a:gd name="T13" fmla="*/ 138 h 1912"/>
                <a:gd name="T14" fmla="*/ 1913 w 1913"/>
                <a:gd name="T15" fmla="*/ 1776 h 1912"/>
                <a:gd name="T16" fmla="*/ 1909 w 1913"/>
                <a:gd name="T17" fmla="*/ 1812 h 1912"/>
                <a:gd name="T18" fmla="*/ 1895 w 1913"/>
                <a:gd name="T19" fmla="*/ 1844 h 1912"/>
                <a:gd name="T20" fmla="*/ 1873 w 1913"/>
                <a:gd name="T21" fmla="*/ 1872 h 1912"/>
                <a:gd name="T22" fmla="*/ 1845 w 1913"/>
                <a:gd name="T23" fmla="*/ 1894 h 1912"/>
                <a:gd name="T24" fmla="*/ 1813 w 1913"/>
                <a:gd name="T25" fmla="*/ 1908 h 1912"/>
                <a:gd name="T26" fmla="*/ 1777 w 1913"/>
                <a:gd name="T27" fmla="*/ 1912 h 1912"/>
                <a:gd name="T28" fmla="*/ 138 w 1913"/>
                <a:gd name="T29" fmla="*/ 1912 h 1912"/>
                <a:gd name="T30" fmla="*/ 100 w 1913"/>
                <a:gd name="T31" fmla="*/ 1908 h 1912"/>
                <a:gd name="T32" fmla="*/ 68 w 1913"/>
                <a:gd name="T33" fmla="*/ 1894 h 1912"/>
                <a:gd name="T34" fmla="*/ 40 w 1913"/>
                <a:gd name="T35" fmla="*/ 1872 h 1912"/>
                <a:gd name="T36" fmla="*/ 18 w 1913"/>
                <a:gd name="T37" fmla="*/ 1844 h 1912"/>
                <a:gd name="T38" fmla="*/ 4 w 1913"/>
                <a:gd name="T39" fmla="*/ 1812 h 1912"/>
                <a:gd name="T40" fmla="*/ 0 w 1913"/>
                <a:gd name="T41" fmla="*/ 1776 h 1912"/>
                <a:gd name="T42" fmla="*/ 4 w 1913"/>
                <a:gd name="T43" fmla="*/ 1740 h 1912"/>
                <a:gd name="T44" fmla="*/ 18 w 1913"/>
                <a:gd name="T45" fmla="*/ 1706 h 1912"/>
                <a:gd name="T46" fmla="*/ 40 w 1913"/>
                <a:gd name="T47" fmla="*/ 1678 h 1912"/>
                <a:gd name="T48" fmla="*/ 68 w 1913"/>
                <a:gd name="T49" fmla="*/ 1658 h 1912"/>
                <a:gd name="T50" fmla="*/ 100 w 1913"/>
                <a:gd name="T51" fmla="*/ 1644 h 1912"/>
                <a:gd name="T52" fmla="*/ 138 w 1913"/>
                <a:gd name="T53" fmla="*/ 1639 h 1912"/>
                <a:gd name="T54" fmla="*/ 1640 w 1913"/>
                <a:gd name="T55" fmla="*/ 1639 h 1912"/>
                <a:gd name="T56" fmla="*/ 1640 w 1913"/>
                <a:gd name="T57" fmla="*/ 138 h 1912"/>
                <a:gd name="T58" fmla="*/ 1645 w 1913"/>
                <a:gd name="T59" fmla="*/ 102 h 1912"/>
                <a:gd name="T60" fmla="*/ 1659 w 1913"/>
                <a:gd name="T61" fmla="*/ 68 h 1912"/>
                <a:gd name="T62" fmla="*/ 1679 w 1913"/>
                <a:gd name="T63" fmla="*/ 40 h 1912"/>
                <a:gd name="T64" fmla="*/ 1707 w 1913"/>
                <a:gd name="T65" fmla="*/ 20 h 1912"/>
                <a:gd name="T66" fmla="*/ 1741 w 1913"/>
                <a:gd name="T67" fmla="*/ 6 h 1912"/>
                <a:gd name="T68" fmla="*/ 1777 w 1913"/>
                <a:gd name="T69" fmla="*/ 0 h 1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3" h="1912">
                  <a:moveTo>
                    <a:pt x="1777" y="0"/>
                  </a:moveTo>
                  <a:lnTo>
                    <a:pt x="1813" y="6"/>
                  </a:lnTo>
                  <a:lnTo>
                    <a:pt x="1845" y="20"/>
                  </a:lnTo>
                  <a:lnTo>
                    <a:pt x="1873" y="40"/>
                  </a:lnTo>
                  <a:lnTo>
                    <a:pt x="1895" y="68"/>
                  </a:lnTo>
                  <a:lnTo>
                    <a:pt x="1909" y="102"/>
                  </a:lnTo>
                  <a:lnTo>
                    <a:pt x="1913" y="138"/>
                  </a:lnTo>
                  <a:lnTo>
                    <a:pt x="1913" y="1776"/>
                  </a:lnTo>
                  <a:lnTo>
                    <a:pt x="1909" y="1812"/>
                  </a:lnTo>
                  <a:lnTo>
                    <a:pt x="1895" y="1844"/>
                  </a:lnTo>
                  <a:lnTo>
                    <a:pt x="1873" y="1872"/>
                  </a:lnTo>
                  <a:lnTo>
                    <a:pt x="1845" y="1894"/>
                  </a:lnTo>
                  <a:lnTo>
                    <a:pt x="1813" y="1908"/>
                  </a:lnTo>
                  <a:lnTo>
                    <a:pt x="1777" y="1912"/>
                  </a:lnTo>
                  <a:lnTo>
                    <a:pt x="138" y="1912"/>
                  </a:lnTo>
                  <a:lnTo>
                    <a:pt x="100" y="1908"/>
                  </a:lnTo>
                  <a:lnTo>
                    <a:pt x="68" y="1894"/>
                  </a:lnTo>
                  <a:lnTo>
                    <a:pt x="40" y="1872"/>
                  </a:lnTo>
                  <a:lnTo>
                    <a:pt x="18" y="1844"/>
                  </a:lnTo>
                  <a:lnTo>
                    <a:pt x="4" y="1812"/>
                  </a:lnTo>
                  <a:lnTo>
                    <a:pt x="0" y="1776"/>
                  </a:lnTo>
                  <a:lnTo>
                    <a:pt x="4" y="1740"/>
                  </a:lnTo>
                  <a:lnTo>
                    <a:pt x="18" y="1706"/>
                  </a:lnTo>
                  <a:lnTo>
                    <a:pt x="40" y="1678"/>
                  </a:lnTo>
                  <a:lnTo>
                    <a:pt x="68" y="1658"/>
                  </a:lnTo>
                  <a:lnTo>
                    <a:pt x="100" y="1644"/>
                  </a:lnTo>
                  <a:lnTo>
                    <a:pt x="138" y="1639"/>
                  </a:lnTo>
                  <a:lnTo>
                    <a:pt x="1640" y="1639"/>
                  </a:lnTo>
                  <a:lnTo>
                    <a:pt x="1640" y="138"/>
                  </a:lnTo>
                  <a:lnTo>
                    <a:pt x="1645" y="102"/>
                  </a:lnTo>
                  <a:lnTo>
                    <a:pt x="1659" y="68"/>
                  </a:lnTo>
                  <a:lnTo>
                    <a:pt x="1679" y="40"/>
                  </a:lnTo>
                  <a:lnTo>
                    <a:pt x="1707" y="20"/>
                  </a:lnTo>
                  <a:lnTo>
                    <a:pt x="1741" y="6"/>
                  </a:lnTo>
                  <a:lnTo>
                    <a:pt x="17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204">
              <a:extLst>
                <a:ext uri="{FF2B5EF4-FFF2-40B4-BE49-F238E27FC236}">
                  <a16:creationId xmlns:a16="http://schemas.microsoft.com/office/drawing/2014/main" xmlns="" id="{1CFF5959-D3B6-4E42-9559-D7EFC0E8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76" y="1012825"/>
              <a:ext cx="1084263" cy="1301750"/>
            </a:xfrm>
            <a:custGeom>
              <a:avLst/>
              <a:gdLst>
                <a:gd name="T0" fmla="*/ 859 w 1366"/>
                <a:gd name="T1" fmla="*/ 16 h 1641"/>
                <a:gd name="T2" fmla="*/ 1087 w 1366"/>
                <a:gd name="T3" fmla="*/ 90 h 1641"/>
                <a:gd name="T4" fmla="*/ 1258 w 1366"/>
                <a:gd name="T5" fmla="*/ 216 h 1641"/>
                <a:gd name="T6" fmla="*/ 1354 w 1366"/>
                <a:gd name="T7" fmla="*/ 381 h 1641"/>
                <a:gd name="T8" fmla="*/ 1354 w 1366"/>
                <a:gd name="T9" fmla="*/ 515 h 1641"/>
                <a:gd name="T10" fmla="*/ 1280 w 1366"/>
                <a:gd name="T11" fmla="*/ 584 h 1641"/>
                <a:gd name="T12" fmla="*/ 1172 w 1366"/>
                <a:gd name="T13" fmla="*/ 580 h 1641"/>
                <a:gd name="T14" fmla="*/ 1102 w 1366"/>
                <a:gd name="T15" fmla="*/ 507 h 1641"/>
                <a:gd name="T16" fmla="*/ 1065 w 1366"/>
                <a:gd name="T17" fmla="*/ 409 h 1641"/>
                <a:gd name="T18" fmla="*/ 947 w 1366"/>
                <a:gd name="T19" fmla="*/ 325 h 1641"/>
                <a:gd name="T20" fmla="*/ 757 w 1366"/>
                <a:gd name="T21" fmla="*/ 277 h 1641"/>
                <a:gd name="T22" fmla="*/ 538 w 1366"/>
                <a:gd name="T23" fmla="*/ 289 h 1641"/>
                <a:gd name="T24" fmla="*/ 369 w 1366"/>
                <a:gd name="T25" fmla="*/ 355 h 1641"/>
                <a:gd name="T26" fmla="*/ 281 w 1366"/>
                <a:gd name="T27" fmla="*/ 447 h 1641"/>
                <a:gd name="T28" fmla="*/ 281 w 1366"/>
                <a:gd name="T29" fmla="*/ 517 h 1641"/>
                <a:gd name="T30" fmla="*/ 335 w 1366"/>
                <a:gd name="T31" fmla="*/ 574 h 1641"/>
                <a:gd name="T32" fmla="*/ 458 w 1366"/>
                <a:gd name="T33" fmla="*/ 632 h 1641"/>
                <a:gd name="T34" fmla="*/ 678 w 1366"/>
                <a:gd name="T35" fmla="*/ 682 h 1641"/>
                <a:gd name="T36" fmla="*/ 690 w 1366"/>
                <a:gd name="T37" fmla="*/ 684 h 1641"/>
                <a:gd name="T38" fmla="*/ 706 w 1366"/>
                <a:gd name="T39" fmla="*/ 686 h 1641"/>
                <a:gd name="T40" fmla="*/ 777 w 1366"/>
                <a:gd name="T41" fmla="*/ 698 h 1641"/>
                <a:gd name="T42" fmla="*/ 911 w 1366"/>
                <a:gd name="T43" fmla="*/ 726 h 1641"/>
                <a:gd name="T44" fmla="*/ 1057 w 1366"/>
                <a:gd name="T45" fmla="*/ 772 h 1641"/>
                <a:gd name="T46" fmla="*/ 1196 w 1366"/>
                <a:gd name="T47" fmla="*/ 846 h 1641"/>
                <a:gd name="T48" fmla="*/ 1304 w 1366"/>
                <a:gd name="T49" fmla="*/ 953 h 1641"/>
                <a:gd name="T50" fmla="*/ 1362 w 1366"/>
                <a:gd name="T51" fmla="*/ 1103 h 1641"/>
                <a:gd name="T52" fmla="*/ 1342 w 1366"/>
                <a:gd name="T53" fmla="*/ 1290 h 1641"/>
                <a:gd name="T54" fmla="*/ 1226 w 1366"/>
                <a:gd name="T55" fmla="*/ 1455 h 1641"/>
                <a:gd name="T56" fmla="*/ 1031 w 1366"/>
                <a:gd name="T57" fmla="*/ 1575 h 1641"/>
                <a:gd name="T58" fmla="*/ 777 w 1366"/>
                <a:gd name="T59" fmla="*/ 1635 h 1641"/>
                <a:gd name="T60" fmla="*/ 508 w 1366"/>
                <a:gd name="T61" fmla="*/ 1625 h 1641"/>
                <a:gd name="T62" fmla="*/ 279 w 1366"/>
                <a:gd name="T63" fmla="*/ 1549 h 1641"/>
                <a:gd name="T64" fmla="*/ 109 w 1366"/>
                <a:gd name="T65" fmla="*/ 1424 h 1641"/>
                <a:gd name="T66" fmla="*/ 13 w 1366"/>
                <a:gd name="T67" fmla="*/ 1258 h 1641"/>
                <a:gd name="T68" fmla="*/ 13 w 1366"/>
                <a:gd name="T69" fmla="*/ 1127 h 1641"/>
                <a:gd name="T70" fmla="*/ 87 w 1366"/>
                <a:gd name="T71" fmla="*/ 1057 h 1641"/>
                <a:gd name="T72" fmla="*/ 195 w 1366"/>
                <a:gd name="T73" fmla="*/ 1061 h 1641"/>
                <a:gd name="T74" fmla="*/ 265 w 1366"/>
                <a:gd name="T75" fmla="*/ 1135 h 1641"/>
                <a:gd name="T76" fmla="*/ 303 w 1366"/>
                <a:gd name="T77" fmla="*/ 1232 h 1641"/>
                <a:gd name="T78" fmla="*/ 420 w 1366"/>
                <a:gd name="T79" fmla="*/ 1316 h 1641"/>
                <a:gd name="T80" fmla="*/ 608 w 1366"/>
                <a:gd name="T81" fmla="*/ 1364 h 1641"/>
                <a:gd name="T82" fmla="*/ 827 w 1366"/>
                <a:gd name="T83" fmla="*/ 1352 h 1641"/>
                <a:gd name="T84" fmla="*/ 999 w 1366"/>
                <a:gd name="T85" fmla="*/ 1286 h 1641"/>
                <a:gd name="T86" fmla="*/ 1087 w 1366"/>
                <a:gd name="T87" fmla="*/ 1194 h 1641"/>
                <a:gd name="T88" fmla="*/ 1085 w 1366"/>
                <a:gd name="T89" fmla="*/ 1125 h 1641"/>
                <a:gd name="T90" fmla="*/ 1033 w 1366"/>
                <a:gd name="T91" fmla="*/ 1067 h 1641"/>
                <a:gd name="T92" fmla="*/ 907 w 1366"/>
                <a:gd name="T93" fmla="*/ 1009 h 1641"/>
                <a:gd name="T94" fmla="*/ 690 w 1366"/>
                <a:gd name="T95" fmla="*/ 959 h 1641"/>
                <a:gd name="T96" fmla="*/ 678 w 1366"/>
                <a:gd name="T97" fmla="*/ 957 h 1641"/>
                <a:gd name="T98" fmla="*/ 662 w 1366"/>
                <a:gd name="T99" fmla="*/ 955 h 1641"/>
                <a:gd name="T100" fmla="*/ 590 w 1366"/>
                <a:gd name="T101" fmla="*/ 943 h 1641"/>
                <a:gd name="T102" fmla="*/ 456 w 1366"/>
                <a:gd name="T103" fmla="*/ 915 h 1641"/>
                <a:gd name="T104" fmla="*/ 311 w 1366"/>
                <a:gd name="T105" fmla="*/ 869 h 1641"/>
                <a:gd name="T106" fmla="*/ 171 w 1366"/>
                <a:gd name="T107" fmla="*/ 794 h 1641"/>
                <a:gd name="T108" fmla="*/ 63 w 1366"/>
                <a:gd name="T109" fmla="*/ 686 h 1641"/>
                <a:gd name="T110" fmla="*/ 4 w 1366"/>
                <a:gd name="T111" fmla="*/ 539 h 1641"/>
                <a:gd name="T112" fmla="*/ 23 w 1366"/>
                <a:gd name="T113" fmla="*/ 351 h 1641"/>
                <a:gd name="T114" fmla="*/ 141 w 1366"/>
                <a:gd name="T115" fmla="*/ 186 h 1641"/>
                <a:gd name="T116" fmla="*/ 337 w 1366"/>
                <a:gd name="T117" fmla="*/ 66 h 1641"/>
                <a:gd name="T118" fmla="*/ 590 w 1366"/>
                <a:gd name="T119" fmla="*/ 4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6" h="1641">
                  <a:moveTo>
                    <a:pt x="684" y="0"/>
                  </a:moveTo>
                  <a:lnTo>
                    <a:pt x="773" y="4"/>
                  </a:lnTo>
                  <a:lnTo>
                    <a:pt x="859" y="16"/>
                  </a:lnTo>
                  <a:lnTo>
                    <a:pt x="941" y="34"/>
                  </a:lnTo>
                  <a:lnTo>
                    <a:pt x="1017" y="60"/>
                  </a:lnTo>
                  <a:lnTo>
                    <a:pt x="1087" y="90"/>
                  </a:lnTo>
                  <a:lnTo>
                    <a:pt x="1152" y="128"/>
                  </a:lnTo>
                  <a:lnTo>
                    <a:pt x="1208" y="170"/>
                  </a:lnTo>
                  <a:lnTo>
                    <a:pt x="1258" y="216"/>
                  </a:lnTo>
                  <a:lnTo>
                    <a:pt x="1300" y="267"/>
                  </a:lnTo>
                  <a:lnTo>
                    <a:pt x="1332" y="323"/>
                  </a:lnTo>
                  <a:lnTo>
                    <a:pt x="1354" y="381"/>
                  </a:lnTo>
                  <a:lnTo>
                    <a:pt x="1366" y="443"/>
                  </a:lnTo>
                  <a:lnTo>
                    <a:pt x="1364" y="481"/>
                  </a:lnTo>
                  <a:lnTo>
                    <a:pt x="1354" y="515"/>
                  </a:lnTo>
                  <a:lnTo>
                    <a:pt x="1336" y="545"/>
                  </a:lnTo>
                  <a:lnTo>
                    <a:pt x="1310" y="568"/>
                  </a:lnTo>
                  <a:lnTo>
                    <a:pt x="1280" y="584"/>
                  </a:lnTo>
                  <a:lnTo>
                    <a:pt x="1244" y="592"/>
                  </a:lnTo>
                  <a:lnTo>
                    <a:pt x="1206" y="592"/>
                  </a:lnTo>
                  <a:lnTo>
                    <a:pt x="1172" y="580"/>
                  </a:lnTo>
                  <a:lnTo>
                    <a:pt x="1144" y="562"/>
                  </a:lnTo>
                  <a:lnTo>
                    <a:pt x="1120" y="539"/>
                  </a:lnTo>
                  <a:lnTo>
                    <a:pt x="1102" y="507"/>
                  </a:lnTo>
                  <a:lnTo>
                    <a:pt x="1095" y="471"/>
                  </a:lnTo>
                  <a:lnTo>
                    <a:pt x="1085" y="439"/>
                  </a:lnTo>
                  <a:lnTo>
                    <a:pt x="1065" y="409"/>
                  </a:lnTo>
                  <a:lnTo>
                    <a:pt x="1035" y="379"/>
                  </a:lnTo>
                  <a:lnTo>
                    <a:pt x="995" y="351"/>
                  </a:lnTo>
                  <a:lnTo>
                    <a:pt x="947" y="325"/>
                  </a:lnTo>
                  <a:lnTo>
                    <a:pt x="891" y="305"/>
                  </a:lnTo>
                  <a:lnTo>
                    <a:pt x="827" y="287"/>
                  </a:lnTo>
                  <a:lnTo>
                    <a:pt x="757" y="277"/>
                  </a:lnTo>
                  <a:lnTo>
                    <a:pt x="684" y="273"/>
                  </a:lnTo>
                  <a:lnTo>
                    <a:pt x="608" y="277"/>
                  </a:lnTo>
                  <a:lnTo>
                    <a:pt x="538" y="289"/>
                  </a:lnTo>
                  <a:lnTo>
                    <a:pt x="474" y="305"/>
                  </a:lnTo>
                  <a:lnTo>
                    <a:pt x="418" y="329"/>
                  </a:lnTo>
                  <a:lnTo>
                    <a:pt x="369" y="355"/>
                  </a:lnTo>
                  <a:lnTo>
                    <a:pt x="329" y="383"/>
                  </a:lnTo>
                  <a:lnTo>
                    <a:pt x="299" y="415"/>
                  </a:lnTo>
                  <a:lnTo>
                    <a:pt x="281" y="447"/>
                  </a:lnTo>
                  <a:lnTo>
                    <a:pt x="273" y="479"/>
                  </a:lnTo>
                  <a:lnTo>
                    <a:pt x="275" y="497"/>
                  </a:lnTo>
                  <a:lnTo>
                    <a:pt x="281" y="517"/>
                  </a:lnTo>
                  <a:lnTo>
                    <a:pt x="293" y="535"/>
                  </a:lnTo>
                  <a:lnTo>
                    <a:pt x="311" y="554"/>
                  </a:lnTo>
                  <a:lnTo>
                    <a:pt x="335" y="574"/>
                  </a:lnTo>
                  <a:lnTo>
                    <a:pt x="367" y="594"/>
                  </a:lnTo>
                  <a:lnTo>
                    <a:pt x="408" y="614"/>
                  </a:lnTo>
                  <a:lnTo>
                    <a:pt x="458" y="632"/>
                  </a:lnTo>
                  <a:lnTo>
                    <a:pt x="520" y="650"/>
                  </a:lnTo>
                  <a:lnTo>
                    <a:pt x="594" y="666"/>
                  </a:lnTo>
                  <a:lnTo>
                    <a:pt x="678" y="682"/>
                  </a:lnTo>
                  <a:lnTo>
                    <a:pt x="680" y="682"/>
                  </a:lnTo>
                  <a:lnTo>
                    <a:pt x="684" y="682"/>
                  </a:lnTo>
                  <a:lnTo>
                    <a:pt x="690" y="684"/>
                  </a:lnTo>
                  <a:lnTo>
                    <a:pt x="696" y="684"/>
                  </a:lnTo>
                  <a:lnTo>
                    <a:pt x="702" y="686"/>
                  </a:lnTo>
                  <a:lnTo>
                    <a:pt x="706" y="686"/>
                  </a:lnTo>
                  <a:lnTo>
                    <a:pt x="708" y="686"/>
                  </a:lnTo>
                  <a:lnTo>
                    <a:pt x="739" y="692"/>
                  </a:lnTo>
                  <a:lnTo>
                    <a:pt x="777" y="698"/>
                  </a:lnTo>
                  <a:lnTo>
                    <a:pt x="819" y="704"/>
                  </a:lnTo>
                  <a:lnTo>
                    <a:pt x="863" y="714"/>
                  </a:lnTo>
                  <a:lnTo>
                    <a:pt x="911" y="726"/>
                  </a:lnTo>
                  <a:lnTo>
                    <a:pt x="959" y="738"/>
                  </a:lnTo>
                  <a:lnTo>
                    <a:pt x="1009" y="754"/>
                  </a:lnTo>
                  <a:lnTo>
                    <a:pt x="1057" y="772"/>
                  </a:lnTo>
                  <a:lnTo>
                    <a:pt x="1104" y="794"/>
                  </a:lnTo>
                  <a:lnTo>
                    <a:pt x="1150" y="818"/>
                  </a:lnTo>
                  <a:lnTo>
                    <a:pt x="1196" y="846"/>
                  </a:lnTo>
                  <a:lnTo>
                    <a:pt x="1236" y="877"/>
                  </a:lnTo>
                  <a:lnTo>
                    <a:pt x="1272" y="913"/>
                  </a:lnTo>
                  <a:lnTo>
                    <a:pt x="1304" y="953"/>
                  </a:lnTo>
                  <a:lnTo>
                    <a:pt x="1330" y="999"/>
                  </a:lnTo>
                  <a:lnTo>
                    <a:pt x="1350" y="1047"/>
                  </a:lnTo>
                  <a:lnTo>
                    <a:pt x="1362" y="1103"/>
                  </a:lnTo>
                  <a:lnTo>
                    <a:pt x="1366" y="1162"/>
                  </a:lnTo>
                  <a:lnTo>
                    <a:pt x="1360" y="1228"/>
                  </a:lnTo>
                  <a:lnTo>
                    <a:pt x="1342" y="1290"/>
                  </a:lnTo>
                  <a:lnTo>
                    <a:pt x="1314" y="1350"/>
                  </a:lnTo>
                  <a:lnTo>
                    <a:pt x="1274" y="1406"/>
                  </a:lnTo>
                  <a:lnTo>
                    <a:pt x="1226" y="1455"/>
                  </a:lnTo>
                  <a:lnTo>
                    <a:pt x="1168" y="1501"/>
                  </a:lnTo>
                  <a:lnTo>
                    <a:pt x="1102" y="1541"/>
                  </a:lnTo>
                  <a:lnTo>
                    <a:pt x="1031" y="1575"/>
                  </a:lnTo>
                  <a:lnTo>
                    <a:pt x="951" y="1603"/>
                  </a:lnTo>
                  <a:lnTo>
                    <a:pt x="867" y="1623"/>
                  </a:lnTo>
                  <a:lnTo>
                    <a:pt x="777" y="1635"/>
                  </a:lnTo>
                  <a:lnTo>
                    <a:pt x="684" y="1641"/>
                  </a:lnTo>
                  <a:lnTo>
                    <a:pt x="594" y="1637"/>
                  </a:lnTo>
                  <a:lnTo>
                    <a:pt x="508" y="1625"/>
                  </a:lnTo>
                  <a:lnTo>
                    <a:pt x="426" y="1607"/>
                  </a:lnTo>
                  <a:lnTo>
                    <a:pt x="351" y="1581"/>
                  </a:lnTo>
                  <a:lnTo>
                    <a:pt x="279" y="1549"/>
                  </a:lnTo>
                  <a:lnTo>
                    <a:pt x="215" y="1513"/>
                  </a:lnTo>
                  <a:lnTo>
                    <a:pt x="157" y="1471"/>
                  </a:lnTo>
                  <a:lnTo>
                    <a:pt x="109" y="1424"/>
                  </a:lnTo>
                  <a:lnTo>
                    <a:pt x="67" y="1374"/>
                  </a:lnTo>
                  <a:lnTo>
                    <a:pt x="35" y="1318"/>
                  </a:lnTo>
                  <a:lnTo>
                    <a:pt x="13" y="1258"/>
                  </a:lnTo>
                  <a:lnTo>
                    <a:pt x="2" y="1198"/>
                  </a:lnTo>
                  <a:lnTo>
                    <a:pt x="2" y="1160"/>
                  </a:lnTo>
                  <a:lnTo>
                    <a:pt x="13" y="1127"/>
                  </a:lnTo>
                  <a:lnTo>
                    <a:pt x="31" y="1097"/>
                  </a:lnTo>
                  <a:lnTo>
                    <a:pt x="57" y="1073"/>
                  </a:lnTo>
                  <a:lnTo>
                    <a:pt x="87" y="1057"/>
                  </a:lnTo>
                  <a:lnTo>
                    <a:pt x="123" y="1047"/>
                  </a:lnTo>
                  <a:lnTo>
                    <a:pt x="161" y="1049"/>
                  </a:lnTo>
                  <a:lnTo>
                    <a:pt x="195" y="1061"/>
                  </a:lnTo>
                  <a:lnTo>
                    <a:pt x="225" y="1079"/>
                  </a:lnTo>
                  <a:lnTo>
                    <a:pt x="249" y="1103"/>
                  </a:lnTo>
                  <a:lnTo>
                    <a:pt x="265" y="1135"/>
                  </a:lnTo>
                  <a:lnTo>
                    <a:pt x="273" y="1170"/>
                  </a:lnTo>
                  <a:lnTo>
                    <a:pt x="283" y="1200"/>
                  </a:lnTo>
                  <a:lnTo>
                    <a:pt x="303" y="1232"/>
                  </a:lnTo>
                  <a:lnTo>
                    <a:pt x="333" y="1262"/>
                  </a:lnTo>
                  <a:lnTo>
                    <a:pt x="372" y="1290"/>
                  </a:lnTo>
                  <a:lnTo>
                    <a:pt x="420" y="1316"/>
                  </a:lnTo>
                  <a:lnTo>
                    <a:pt x="476" y="1336"/>
                  </a:lnTo>
                  <a:lnTo>
                    <a:pt x="540" y="1352"/>
                  </a:lnTo>
                  <a:lnTo>
                    <a:pt x="608" y="1364"/>
                  </a:lnTo>
                  <a:lnTo>
                    <a:pt x="684" y="1366"/>
                  </a:lnTo>
                  <a:lnTo>
                    <a:pt x="757" y="1364"/>
                  </a:lnTo>
                  <a:lnTo>
                    <a:pt x="827" y="1352"/>
                  </a:lnTo>
                  <a:lnTo>
                    <a:pt x="893" y="1334"/>
                  </a:lnTo>
                  <a:lnTo>
                    <a:pt x="949" y="1312"/>
                  </a:lnTo>
                  <a:lnTo>
                    <a:pt x="999" y="1286"/>
                  </a:lnTo>
                  <a:lnTo>
                    <a:pt x="1039" y="1256"/>
                  </a:lnTo>
                  <a:lnTo>
                    <a:pt x="1069" y="1226"/>
                  </a:lnTo>
                  <a:lnTo>
                    <a:pt x="1087" y="1194"/>
                  </a:lnTo>
                  <a:lnTo>
                    <a:pt x="1093" y="1162"/>
                  </a:lnTo>
                  <a:lnTo>
                    <a:pt x="1093" y="1145"/>
                  </a:lnTo>
                  <a:lnTo>
                    <a:pt x="1085" y="1125"/>
                  </a:lnTo>
                  <a:lnTo>
                    <a:pt x="1075" y="1105"/>
                  </a:lnTo>
                  <a:lnTo>
                    <a:pt x="1057" y="1087"/>
                  </a:lnTo>
                  <a:lnTo>
                    <a:pt x="1033" y="1067"/>
                  </a:lnTo>
                  <a:lnTo>
                    <a:pt x="999" y="1047"/>
                  </a:lnTo>
                  <a:lnTo>
                    <a:pt x="959" y="1027"/>
                  </a:lnTo>
                  <a:lnTo>
                    <a:pt x="907" y="1009"/>
                  </a:lnTo>
                  <a:lnTo>
                    <a:pt x="847" y="991"/>
                  </a:lnTo>
                  <a:lnTo>
                    <a:pt x="775" y="975"/>
                  </a:lnTo>
                  <a:lnTo>
                    <a:pt x="690" y="959"/>
                  </a:lnTo>
                  <a:lnTo>
                    <a:pt x="688" y="959"/>
                  </a:lnTo>
                  <a:lnTo>
                    <a:pt x="684" y="959"/>
                  </a:lnTo>
                  <a:lnTo>
                    <a:pt x="678" y="957"/>
                  </a:lnTo>
                  <a:lnTo>
                    <a:pt x="672" y="957"/>
                  </a:lnTo>
                  <a:lnTo>
                    <a:pt x="668" y="955"/>
                  </a:lnTo>
                  <a:lnTo>
                    <a:pt x="662" y="955"/>
                  </a:lnTo>
                  <a:lnTo>
                    <a:pt x="662" y="955"/>
                  </a:lnTo>
                  <a:lnTo>
                    <a:pt x="628" y="949"/>
                  </a:lnTo>
                  <a:lnTo>
                    <a:pt x="590" y="943"/>
                  </a:lnTo>
                  <a:lnTo>
                    <a:pt x="548" y="935"/>
                  </a:lnTo>
                  <a:lnTo>
                    <a:pt x="504" y="927"/>
                  </a:lnTo>
                  <a:lnTo>
                    <a:pt x="456" y="915"/>
                  </a:lnTo>
                  <a:lnTo>
                    <a:pt x="408" y="903"/>
                  </a:lnTo>
                  <a:lnTo>
                    <a:pt x="361" y="887"/>
                  </a:lnTo>
                  <a:lnTo>
                    <a:pt x="311" y="869"/>
                  </a:lnTo>
                  <a:lnTo>
                    <a:pt x="263" y="847"/>
                  </a:lnTo>
                  <a:lnTo>
                    <a:pt x="215" y="822"/>
                  </a:lnTo>
                  <a:lnTo>
                    <a:pt x="171" y="794"/>
                  </a:lnTo>
                  <a:lnTo>
                    <a:pt x="131" y="762"/>
                  </a:lnTo>
                  <a:lnTo>
                    <a:pt x="95" y="728"/>
                  </a:lnTo>
                  <a:lnTo>
                    <a:pt x="63" y="686"/>
                  </a:lnTo>
                  <a:lnTo>
                    <a:pt x="37" y="642"/>
                  </a:lnTo>
                  <a:lnTo>
                    <a:pt x="17" y="592"/>
                  </a:lnTo>
                  <a:lnTo>
                    <a:pt x="4" y="539"/>
                  </a:lnTo>
                  <a:lnTo>
                    <a:pt x="0" y="479"/>
                  </a:lnTo>
                  <a:lnTo>
                    <a:pt x="5" y="413"/>
                  </a:lnTo>
                  <a:lnTo>
                    <a:pt x="23" y="351"/>
                  </a:lnTo>
                  <a:lnTo>
                    <a:pt x="53" y="291"/>
                  </a:lnTo>
                  <a:lnTo>
                    <a:pt x="91" y="236"/>
                  </a:lnTo>
                  <a:lnTo>
                    <a:pt x="141" y="186"/>
                  </a:lnTo>
                  <a:lnTo>
                    <a:pt x="199" y="140"/>
                  </a:lnTo>
                  <a:lnTo>
                    <a:pt x="263" y="100"/>
                  </a:lnTo>
                  <a:lnTo>
                    <a:pt x="337" y="66"/>
                  </a:lnTo>
                  <a:lnTo>
                    <a:pt x="414" y="38"/>
                  </a:lnTo>
                  <a:lnTo>
                    <a:pt x="500" y="18"/>
                  </a:lnTo>
                  <a:lnTo>
                    <a:pt x="590" y="4"/>
                  </a:lnTo>
                  <a:lnTo>
                    <a:pt x="6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205">
              <a:extLst>
                <a:ext uri="{FF2B5EF4-FFF2-40B4-BE49-F238E27FC236}">
                  <a16:creationId xmlns:a16="http://schemas.microsoft.com/office/drawing/2014/main" xmlns="" id="{29C87375-E0A0-489A-9CCA-13D669669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738" y="2314575"/>
              <a:ext cx="1301750" cy="217488"/>
            </a:xfrm>
            <a:custGeom>
              <a:avLst/>
              <a:gdLst>
                <a:gd name="T0" fmla="*/ 137 w 1639"/>
                <a:gd name="T1" fmla="*/ 0 h 273"/>
                <a:gd name="T2" fmla="*/ 1503 w 1639"/>
                <a:gd name="T3" fmla="*/ 0 h 273"/>
                <a:gd name="T4" fmla="*/ 1539 w 1639"/>
                <a:gd name="T5" fmla="*/ 4 h 273"/>
                <a:gd name="T6" fmla="*/ 1571 w 1639"/>
                <a:gd name="T7" fmla="*/ 18 h 273"/>
                <a:gd name="T8" fmla="*/ 1599 w 1639"/>
                <a:gd name="T9" fmla="*/ 40 h 273"/>
                <a:gd name="T10" fmla="*/ 1621 w 1639"/>
                <a:gd name="T11" fmla="*/ 66 h 273"/>
                <a:gd name="T12" fmla="*/ 1635 w 1639"/>
                <a:gd name="T13" fmla="*/ 100 h 273"/>
                <a:gd name="T14" fmla="*/ 1639 w 1639"/>
                <a:gd name="T15" fmla="*/ 135 h 273"/>
                <a:gd name="T16" fmla="*/ 1635 w 1639"/>
                <a:gd name="T17" fmla="*/ 171 h 273"/>
                <a:gd name="T18" fmla="*/ 1621 w 1639"/>
                <a:gd name="T19" fmla="*/ 205 h 273"/>
                <a:gd name="T20" fmla="*/ 1599 w 1639"/>
                <a:gd name="T21" fmla="*/ 231 h 273"/>
                <a:gd name="T22" fmla="*/ 1571 w 1639"/>
                <a:gd name="T23" fmla="*/ 253 h 273"/>
                <a:gd name="T24" fmla="*/ 1539 w 1639"/>
                <a:gd name="T25" fmla="*/ 267 h 273"/>
                <a:gd name="T26" fmla="*/ 1503 w 1639"/>
                <a:gd name="T27" fmla="*/ 273 h 273"/>
                <a:gd name="T28" fmla="*/ 137 w 1639"/>
                <a:gd name="T29" fmla="*/ 273 h 273"/>
                <a:gd name="T30" fmla="*/ 99 w 1639"/>
                <a:gd name="T31" fmla="*/ 267 h 273"/>
                <a:gd name="T32" fmla="*/ 67 w 1639"/>
                <a:gd name="T33" fmla="*/ 253 h 273"/>
                <a:gd name="T34" fmla="*/ 39 w 1639"/>
                <a:gd name="T35" fmla="*/ 231 h 273"/>
                <a:gd name="T36" fmla="*/ 17 w 1639"/>
                <a:gd name="T37" fmla="*/ 205 h 273"/>
                <a:gd name="T38" fmla="*/ 5 w 1639"/>
                <a:gd name="T39" fmla="*/ 171 h 273"/>
                <a:gd name="T40" fmla="*/ 0 w 1639"/>
                <a:gd name="T41" fmla="*/ 135 h 273"/>
                <a:gd name="T42" fmla="*/ 5 w 1639"/>
                <a:gd name="T43" fmla="*/ 100 h 273"/>
                <a:gd name="T44" fmla="*/ 17 w 1639"/>
                <a:gd name="T45" fmla="*/ 66 h 273"/>
                <a:gd name="T46" fmla="*/ 39 w 1639"/>
                <a:gd name="T47" fmla="*/ 40 h 273"/>
                <a:gd name="T48" fmla="*/ 67 w 1639"/>
                <a:gd name="T49" fmla="*/ 18 h 273"/>
                <a:gd name="T50" fmla="*/ 99 w 1639"/>
                <a:gd name="T51" fmla="*/ 4 h 273"/>
                <a:gd name="T52" fmla="*/ 137 w 1639"/>
                <a:gd name="T5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39" h="273">
                  <a:moveTo>
                    <a:pt x="137" y="0"/>
                  </a:moveTo>
                  <a:lnTo>
                    <a:pt x="1503" y="0"/>
                  </a:lnTo>
                  <a:lnTo>
                    <a:pt x="1539" y="4"/>
                  </a:lnTo>
                  <a:lnTo>
                    <a:pt x="1571" y="18"/>
                  </a:lnTo>
                  <a:lnTo>
                    <a:pt x="1599" y="40"/>
                  </a:lnTo>
                  <a:lnTo>
                    <a:pt x="1621" y="66"/>
                  </a:lnTo>
                  <a:lnTo>
                    <a:pt x="1635" y="100"/>
                  </a:lnTo>
                  <a:lnTo>
                    <a:pt x="1639" y="135"/>
                  </a:lnTo>
                  <a:lnTo>
                    <a:pt x="1635" y="171"/>
                  </a:lnTo>
                  <a:lnTo>
                    <a:pt x="1621" y="205"/>
                  </a:lnTo>
                  <a:lnTo>
                    <a:pt x="1599" y="231"/>
                  </a:lnTo>
                  <a:lnTo>
                    <a:pt x="1571" y="253"/>
                  </a:lnTo>
                  <a:lnTo>
                    <a:pt x="1539" y="267"/>
                  </a:lnTo>
                  <a:lnTo>
                    <a:pt x="1503" y="273"/>
                  </a:lnTo>
                  <a:lnTo>
                    <a:pt x="137" y="273"/>
                  </a:lnTo>
                  <a:lnTo>
                    <a:pt x="99" y="267"/>
                  </a:lnTo>
                  <a:lnTo>
                    <a:pt x="67" y="253"/>
                  </a:lnTo>
                  <a:lnTo>
                    <a:pt x="39" y="231"/>
                  </a:lnTo>
                  <a:lnTo>
                    <a:pt x="17" y="205"/>
                  </a:lnTo>
                  <a:lnTo>
                    <a:pt x="5" y="171"/>
                  </a:lnTo>
                  <a:lnTo>
                    <a:pt x="0" y="135"/>
                  </a:lnTo>
                  <a:lnTo>
                    <a:pt x="5" y="100"/>
                  </a:lnTo>
                  <a:lnTo>
                    <a:pt x="17" y="66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99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206">
              <a:extLst>
                <a:ext uri="{FF2B5EF4-FFF2-40B4-BE49-F238E27FC236}">
                  <a16:creationId xmlns:a16="http://schemas.microsoft.com/office/drawing/2014/main" xmlns="" id="{079E5984-B2F7-4795-B36B-B498ECF92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738" y="3182938"/>
              <a:ext cx="2603500" cy="215900"/>
            </a:xfrm>
            <a:custGeom>
              <a:avLst/>
              <a:gdLst>
                <a:gd name="T0" fmla="*/ 137 w 3279"/>
                <a:gd name="T1" fmla="*/ 0 h 273"/>
                <a:gd name="T2" fmla="*/ 3143 w 3279"/>
                <a:gd name="T3" fmla="*/ 0 h 273"/>
                <a:gd name="T4" fmla="*/ 3179 w 3279"/>
                <a:gd name="T5" fmla="*/ 4 h 273"/>
                <a:gd name="T6" fmla="*/ 3213 w 3279"/>
                <a:gd name="T7" fmla="*/ 18 h 273"/>
                <a:gd name="T8" fmla="*/ 3239 w 3279"/>
                <a:gd name="T9" fmla="*/ 40 h 273"/>
                <a:gd name="T10" fmla="*/ 3261 w 3279"/>
                <a:gd name="T11" fmla="*/ 68 h 273"/>
                <a:gd name="T12" fmla="*/ 3275 w 3279"/>
                <a:gd name="T13" fmla="*/ 100 h 273"/>
                <a:gd name="T14" fmla="*/ 3279 w 3279"/>
                <a:gd name="T15" fmla="*/ 136 h 273"/>
                <a:gd name="T16" fmla="*/ 3275 w 3279"/>
                <a:gd name="T17" fmla="*/ 172 h 273"/>
                <a:gd name="T18" fmla="*/ 3261 w 3279"/>
                <a:gd name="T19" fmla="*/ 206 h 273"/>
                <a:gd name="T20" fmla="*/ 3239 w 3279"/>
                <a:gd name="T21" fmla="*/ 233 h 273"/>
                <a:gd name="T22" fmla="*/ 3213 w 3279"/>
                <a:gd name="T23" fmla="*/ 253 h 273"/>
                <a:gd name="T24" fmla="*/ 3179 w 3279"/>
                <a:gd name="T25" fmla="*/ 267 h 273"/>
                <a:gd name="T26" fmla="*/ 3143 w 3279"/>
                <a:gd name="T27" fmla="*/ 273 h 273"/>
                <a:gd name="T28" fmla="*/ 137 w 3279"/>
                <a:gd name="T29" fmla="*/ 273 h 273"/>
                <a:gd name="T30" fmla="*/ 99 w 3279"/>
                <a:gd name="T31" fmla="*/ 267 h 273"/>
                <a:gd name="T32" fmla="*/ 67 w 3279"/>
                <a:gd name="T33" fmla="*/ 253 h 273"/>
                <a:gd name="T34" fmla="*/ 39 w 3279"/>
                <a:gd name="T35" fmla="*/ 233 h 273"/>
                <a:gd name="T36" fmla="*/ 17 w 3279"/>
                <a:gd name="T37" fmla="*/ 206 h 273"/>
                <a:gd name="T38" fmla="*/ 5 w 3279"/>
                <a:gd name="T39" fmla="*/ 172 h 273"/>
                <a:gd name="T40" fmla="*/ 0 w 3279"/>
                <a:gd name="T41" fmla="*/ 136 h 273"/>
                <a:gd name="T42" fmla="*/ 5 w 3279"/>
                <a:gd name="T43" fmla="*/ 100 h 273"/>
                <a:gd name="T44" fmla="*/ 17 w 3279"/>
                <a:gd name="T45" fmla="*/ 68 h 273"/>
                <a:gd name="T46" fmla="*/ 39 w 3279"/>
                <a:gd name="T47" fmla="*/ 40 h 273"/>
                <a:gd name="T48" fmla="*/ 67 w 3279"/>
                <a:gd name="T49" fmla="*/ 18 h 273"/>
                <a:gd name="T50" fmla="*/ 99 w 3279"/>
                <a:gd name="T51" fmla="*/ 4 h 273"/>
                <a:gd name="T52" fmla="*/ 137 w 3279"/>
                <a:gd name="T5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79" h="273">
                  <a:moveTo>
                    <a:pt x="137" y="0"/>
                  </a:moveTo>
                  <a:lnTo>
                    <a:pt x="3143" y="0"/>
                  </a:lnTo>
                  <a:lnTo>
                    <a:pt x="3179" y="4"/>
                  </a:lnTo>
                  <a:lnTo>
                    <a:pt x="3213" y="18"/>
                  </a:lnTo>
                  <a:lnTo>
                    <a:pt x="3239" y="40"/>
                  </a:lnTo>
                  <a:lnTo>
                    <a:pt x="3261" y="68"/>
                  </a:lnTo>
                  <a:lnTo>
                    <a:pt x="3275" y="100"/>
                  </a:lnTo>
                  <a:lnTo>
                    <a:pt x="3279" y="136"/>
                  </a:lnTo>
                  <a:lnTo>
                    <a:pt x="3275" y="172"/>
                  </a:lnTo>
                  <a:lnTo>
                    <a:pt x="3261" y="206"/>
                  </a:lnTo>
                  <a:lnTo>
                    <a:pt x="3239" y="233"/>
                  </a:lnTo>
                  <a:lnTo>
                    <a:pt x="3213" y="253"/>
                  </a:lnTo>
                  <a:lnTo>
                    <a:pt x="3179" y="267"/>
                  </a:lnTo>
                  <a:lnTo>
                    <a:pt x="3143" y="273"/>
                  </a:lnTo>
                  <a:lnTo>
                    <a:pt x="137" y="273"/>
                  </a:lnTo>
                  <a:lnTo>
                    <a:pt x="99" y="267"/>
                  </a:lnTo>
                  <a:lnTo>
                    <a:pt x="67" y="253"/>
                  </a:lnTo>
                  <a:lnTo>
                    <a:pt x="39" y="233"/>
                  </a:lnTo>
                  <a:lnTo>
                    <a:pt x="17" y="206"/>
                  </a:lnTo>
                  <a:lnTo>
                    <a:pt x="5" y="172"/>
                  </a:lnTo>
                  <a:lnTo>
                    <a:pt x="0" y="136"/>
                  </a:lnTo>
                  <a:lnTo>
                    <a:pt x="5" y="100"/>
                  </a:lnTo>
                  <a:lnTo>
                    <a:pt x="17" y="68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99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207">
              <a:extLst>
                <a:ext uri="{FF2B5EF4-FFF2-40B4-BE49-F238E27FC236}">
                  <a16:creationId xmlns:a16="http://schemas.microsoft.com/office/drawing/2014/main" xmlns="" id="{D81CDA89-01C2-4C5F-9DE5-BFE1D4619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738" y="4049713"/>
              <a:ext cx="1084263" cy="215900"/>
            </a:xfrm>
            <a:custGeom>
              <a:avLst/>
              <a:gdLst>
                <a:gd name="T0" fmla="*/ 137 w 1366"/>
                <a:gd name="T1" fmla="*/ 0 h 273"/>
                <a:gd name="T2" fmla="*/ 1230 w 1366"/>
                <a:gd name="T3" fmla="*/ 0 h 273"/>
                <a:gd name="T4" fmla="*/ 1266 w 1366"/>
                <a:gd name="T5" fmla="*/ 4 h 273"/>
                <a:gd name="T6" fmla="*/ 1298 w 1366"/>
                <a:gd name="T7" fmla="*/ 17 h 273"/>
                <a:gd name="T8" fmla="*/ 1326 w 1366"/>
                <a:gd name="T9" fmla="*/ 39 h 273"/>
                <a:gd name="T10" fmla="*/ 1348 w 1366"/>
                <a:gd name="T11" fmla="*/ 67 h 273"/>
                <a:gd name="T12" fmla="*/ 1362 w 1366"/>
                <a:gd name="T13" fmla="*/ 99 h 273"/>
                <a:gd name="T14" fmla="*/ 1366 w 1366"/>
                <a:gd name="T15" fmla="*/ 135 h 273"/>
                <a:gd name="T16" fmla="*/ 1362 w 1366"/>
                <a:gd name="T17" fmla="*/ 173 h 273"/>
                <a:gd name="T18" fmla="*/ 1348 w 1366"/>
                <a:gd name="T19" fmla="*/ 205 h 273"/>
                <a:gd name="T20" fmla="*/ 1326 w 1366"/>
                <a:gd name="T21" fmla="*/ 233 h 273"/>
                <a:gd name="T22" fmla="*/ 1298 w 1366"/>
                <a:gd name="T23" fmla="*/ 253 h 273"/>
                <a:gd name="T24" fmla="*/ 1266 w 1366"/>
                <a:gd name="T25" fmla="*/ 267 h 273"/>
                <a:gd name="T26" fmla="*/ 1230 w 1366"/>
                <a:gd name="T27" fmla="*/ 273 h 273"/>
                <a:gd name="T28" fmla="*/ 137 w 1366"/>
                <a:gd name="T29" fmla="*/ 273 h 273"/>
                <a:gd name="T30" fmla="*/ 99 w 1366"/>
                <a:gd name="T31" fmla="*/ 267 h 273"/>
                <a:gd name="T32" fmla="*/ 67 w 1366"/>
                <a:gd name="T33" fmla="*/ 253 h 273"/>
                <a:gd name="T34" fmla="*/ 39 w 1366"/>
                <a:gd name="T35" fmla="*/ 233 h 273"/>
                <a:gd name="T36" fmla="*/ 17 w 1366"/>
                <a:gd name="T37" fmla="*/ 205 h 273"/>
                <a:gd name="T38" fmla="*/ 5 w 1366"/>
                <a:gd name="T39" fmla="*/ 173 h 273"/>
                <a:gd name="T40" fmla="*/ 0 w 1366"/>
                <a:gd name="T41" fmla="*/ 135 h 273"/>
                <a:gd name="T42" fmla="*/ 5 w 1366"/>
                <a:gd name="T43" fmla="*/ 99 h 273"/>
                <a:gd name="T44" fmla="*/ 17 w 1366"/>
                <a:gd name="T45" fmla="*/ 67 h 273"/>
                <a:gd name="T46" fmla="*/ 39 w 1366"/>
                <a:gd name="T47" fmla="*/ 39 h 273"/>
                <a:gd name="T48" fmla="*/ 67 w 1366"/>
                <a:gd name="T49" fmla="*/ 17 h 273"/>
                <a:gd name="T50" fmla="*/ 99 w 1366"/>
                <a:gd name="T51" fmla="*/ 4 h 273"/>
                <a:gd name="T52" fmla="*/ 137 w 1366"/>
                <a:gd name="T5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6" h="273">
                  <a:moveTo>
                    <a:pt x="137" y="0"/>
                  </a:moveTo>
                  <a:lnTo>
                    <a:pt x="1230" y="0"/>
                  </a:lnTo>
                  <a:lnTo>
                    <a:pt x="1266" y="4"/>
                  </a:lnTo>
                  <a:lnTo>
                    <a:pt x="1298" y="17"/>
                  </a:lnTo>
                  <a:lnTo>
                    <a:pt x="1326" y="39"/>
                  </a:lnTo>
                  <a:lnTo>
                    <a:pt x="1348" y="67"/>
                  </a:lnTo>
                  <a:lnTo>
                    <a:pt x="1362" y="99"/>
                  </a:lnTo>
                  <a:lnTo>
                    <a:pt x="1366" y="135"/>
                  </a:lnTo>
                  <a:lnTo>
                    <a:pt x="1362" y="173"/>
                  </a:lnTo>
                  <a:lnTo>
                    <a:pt x="1348" y="205"/>
                  </a:lnTo>
                  <a:lnTo>
                    <a:pt x="1326" y="233"/>
                  </a:lnTo>
                  <a:lnTo>
                    <a:pt x="1298" y="253"/>
                  </a:lnTo>
                  <a:lnTo>
                    <a:pt x="1266" y="267"/>
                  </a:lnTo>
                  <a:lnTo>
                    <a:pt x="1230" y="273"/>
                  </a:lnTo>
                  <a:lnTo>
                    <a:pt x="137" y="273"/>
                  </a:lnTo>
                  <a:lnTo>
                    <a:pt x="99" y="267"/>
                  </a:lnTo>
                  <a:lnTo>
                    <a:pt x="67" y="253"/>
                  </a:lnTo>
                  <a:lnTo>
                    <a:pt x="39" y="233"/>
                  </a:lnTo>
                  <a:lnTo>
                    <a:pt x="17" y="205"/>
                  </a:lnTo>
                  <a:lnTo>
                    <a:pt x="5" y="173"/>
                  </a:lnTo>
                  <a:lnTo>
                    <a:pt x="0" y="135"/>
                  </a:lnTo>
                  <a:lnTo>
                    <a:pt x="5" y="99"/>
                  </a:lnTo>
                  <a:lnTo>
                    <a:pt x="17" y="67"/>
                  </a:lnTo>
                  <a:lnTo>
                    <a:pt x="39" y="39"/>
                  </a:lnTo>
                  <a:lnTo>
                    <a:pt x="67" y="17"/>
                  </a:lnTo>
                  <a:lnTo>
                    <a:pt x="99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208">
              <a:extLst>
                <a:ext uri="{FF2B5EF4-FFF2-40B4-BE49-F238E27FC236}">
                  <a16:creationId xmlns:a16="http://schemas.microsoft.com/office/drawing/2014/main" xmlns="" id="{D629F8E4-DD33-4E62-A8DF-C7C6506E8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8851" y="796925"/>
              <a:ext cx="215900" cy="1735138"/>
            </a:xfrm>
            <a:custGeom>
              <a:avLst/>
              <a:gdLst>
                <a:gd name="T0" fmla="*/ 138 w 273"/>
                <a:gd name="T1" fmla="*/ 0 h 2187"/>
                <a:gd name="T2" fmla="*/ 174 w 273"/>
                <a:gd name="T3" fmla="*/ 6 h 2187"/>
                <a:gd name="T4" fmla="*/ 205 w 273"/>
                <a:gd name="T5" fmla="*/ 20 h 2187"/>
                <a:gd name="T6" fmla="*/ 233 w 273"/>
                <a:gd name="T7" fmla="*/ 40 h 2187"/>
                <a:gd name="T8" fmla="*/ 255 w 273"/>
                <a:gd name="T9" fmla="*/ 68 h 2187"/>
                <a:gd name="T10" fmla="*/ 269 w 273"/>
                <a:gd name="T11" fmla="*/ 102 h 2187"/>
                <a:gd name="T12" fmla="*/ 273 w 273"/>
                <a:gd name="T13" fmla="*/ 138 h 2187"/>
                <a:gd name="T14" fmla="*/ 273 w 273"/>
                <a:gd name="T15" fmla="*/ 2049 h 2187"/>
                <a:gd name="T16" fmla="*/ 269 w 273"/>
                <a:gd name="T17" fmla="*/ 2085 h 2187"/>
                <a:gd name="T18" fmla="*/ 255 w 273"/>
                <a:gd name="T19" fmla="*/ 2119 h 2187"/>
                <a:gd name="T20" fmla="*/ 233 w 273"/>
                <a:gd name="T21" fmla="*/ 2145 h 2187"/>
                <a:gd name="T22" fmla="*/ 205 w 273"/>
                <a:gd name="T23" fmla="*/ 2167 h 2187"/>
                <a:gd name="T24" fmla="*/ 174 w 273"/>
                <a:gd name="T25" fmla="*/ 2181 h 2187"/>
                <a:gd name="T26" fmla="*/ 138 w 273"/>
                <a:gd name="T27" fmla="*/ 2187 h 2187"/>
                <a:gd name="T28" fmla="*/ 102 w 273"/>
                <a:gd name="T29" fmla="*/ 2181 h 2187"/>
                <a:gd name="T30" fmla="*/ 68 w 273"/>
                <a:gd name="T31" fmla="*/ 2167 h 2187"/>
                <a:gd name="T32" fmla="*/ 40 w 273"/>
                <a:gd name="T33" fmla="*/ 2145 h 2187"/>
                <a:gd name="T34" fmla="*/ 20 w 273"/>
                <a:gd name="T35" fmla="*/ 2119 h 2187"/>
                <a:gd name="T36" fmla="*/ 6 w 273"/>
                <a:gd name="T37" fmla="*/ 2085 h 2187"/>
                <a:gd name="T38" fmla="*/ 0 w 273"/>
                <a:gd name="T39" fmla="*/ 2049 h 2187"/>
                <a:gd name="T40" fmla="*/ 0 w 273"/>
                <a:gd name="T41" fmla="*/ 138 h 2187"/>
                <a:gd name="T42" fmla="*/ 6 w 273"/>
                <a:gd name="T43" fmla="*/ 102 h 2187"/>
                <a:gd name="T44" fmla="*/ 20 w 273"/>
                <a:gd name="T45" fmla="*/ 68 h 2187"/>
                <a:gd name="T46" fmla="*/ 40 w 273"/>
                <a:gd name="T47" fmla="*/ 40 h 2187"/>
                <a:gd name="T48" fmla="*/ 68 w 273"/>
                <a:gd name="T49" fmla="*/ 20 h 2187"/>
                <a:gd name="T50" fmla="*/ 102 w 273"/>
                <a:gd name="T51" fmla="*/ 6 h 2187"/>
                <a:gd name="T52" fmla="*/ 138 w 273"/>
                <a:gd name="T53" fmla="*/ 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3" h="2187">
                  <a:moveTo>
                    <a:pt x="138" y="0"/>
                  </a:moveTo>
                  <a:lnTo>
                    <a:pt x="174" y="6"/>
                  </a:lnTo>
                  <a:lnTo>
                    <a:pt x="205" y="20"/>
                  </a:lnTo>
                  <a:lnTo>
                    <a:pt x="233" y="40"/>
                  </a:lnTo>
                  <a:lnTo>
                    <a:pt x="255" y="68"/>
                  </a:lnTo>
                  <a:lnTo>
                    <a:pt x="269" y="102"/>
                  </a:lnTo>
                  <a:lnTo>
                    <a:pt x="273" y="138"/>
                  </a:lnTo>
                  <a:lnTo>
                    <a:pt x="273" y="2049"/>
                  </a:lnTo>
                  <a:lnTo>
                    <a:pt x="269" y="2085"/>
                  </a:lnTo>
                  <a:lnTo>
                    <a:pt x="255" y="2119"/>
                  </a:lnTo>
                  <a:lnTo>
                    <a:pt x="233" y="2145"/>
                  </a:lnTo>
                  <a:lnTo>
                    <a:pt x="205" y="2167"/>
                  </a:lnTo>
                  <a:lnTo>
                    <a:pt x="174" y="2181"/>
                  </a:lnTo>
                  <a:lnTo>
                    <a:pt x="138" y="2187"/>
                  </a:lnTo>
                  <a:lnTo>
                    <a:pt x="102" y="2181"/>
                  </a:lnTo>
                  <a:lnTo>
                    <a:pt x="68" y="2167"/>
                  </a:lnTo>
                  <a:lnTo>
                    <a:pt x="40" y="2145"/>
                  </a:lnTo>
                  <a:lnTo>
                    <a:pt x="20" y="2119"/>
                  </a:lnTo>
                  <a:lnTo>
                    <a:pt x="6" y="2085"/>
                  </a:lnTo>
                  <a:lnTo>
                    <a:pt x="0" y="2049"/>
                  </a:lnTo>
                  <a:lnTo>
                    <a:pt x="0" y="138"/>
                  </a:lnTo>
                  <a:lnTo>
                    <a:pt x="6" y="102"/>
                  </a:lnTo>
                  <a:lnTo>
                    <a:pt x="20" y="68"/>
                  </a:lnTo>
                  <a:lnTo>
                    <a:pt x="40" y="40"/>
                  </a:lnTo>
                  <a:lnTo>
                    <a:pt x="68" y="20"/>
                  </a:lnTo>
                  <a:lnTo>
                    <a:pt x="102" y="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5D2F4A61-350B-4B43-8B59-37EE2C608147}"/>
              </a:ext>
            </a:extLst>
          </p:cNvPr>
          <p:cNvGrpSpPr/>
          <p:nvPr/>
        </p:nvGrpSpPr>
        <p:grpSpPr>
          <a:xfrm>
            <a:off x="3621979" y="2388971"/>
            <a:ext cx="333067" cy="277116"/>
            <a:chOff x="2001838" y="4022726"/>
            <a:chExt cx="5207000" cy="4332287"/>
          </a:xfrm>
          <a:solidFill>
            <a:schemeClr val="bg1"/>
          </a:solidFill>
        </p:grpSpPr>
        <p:sp>
          <p:nvSpPr>
            <p:cNvPr id="140" name="Freeform 85">
              <a:extLst>
                <a:ext uri="{FF2B5EF4-FFF2-40B4-BE49-F238E27FC236}">
                  <a16:creationId xmlns:a16="http://schemas.microsoft.com/office/drawing/2014/main" xmlns="" id="{1369A9A7-CC2E-49A7-A658-666723990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1838" y="4672013"/>
              <a:ext cx="5207000" cy="3683000"/>
            </a:xfrm>
            <a:custGeom>
              <a:avLst/>
              <a:gdLst>
                <a:gd name="T0" fmla="*/ 374 w 6560"/>
                <a:gd name="T1" fmla="*/ 278 h 4639"/>
                <a:gd name="T2" fmla="*/ 314 w 6560"/>
                <a:gd name="T3" fmla="*/ 314 h 4639"/>
                <a:gd name="T4" fmla="*/ 279 w 6560"/>
                <a:gd name="T5" fmla="*/ 373 h 4639"/>
                <a:gd name="T6" fmla="*/ 273 w 6560"/>
                <a:gd name="T7" fmla="*/ 4230 h 4639"/>
                <a:gd name="T8" fmla="*/ 292 w 6560"/>
                <a:gd name="T9" fmla="*/ 4299 h 4639"/>
                <a:gd name="T10" fmla="*/ 340 w 6560"/>
                <a:gd name="T11" fmla="*/ 4349 h 4639"/>
                <a:gd name="T12" fmla="*/ 410 w 6560"/>
                <a:gd name="T13" fmla="*/ 4367 h 4639"/>
                <a:gd name="T14" fmla="*/ 6186 w 6560"/>
                <a:gd name="T15" fmla="*/ 4361 h 4639"/>
                <a:gd name="T16" fmla="*/ 6246 w 6560"/>
                <a:gd name="T17" fmla="*/ 4327 h 4639"/>
                <a:gd name="T18" fmla="*/ 6281 w 6560"/>
                <a:gd name="T19" fmla="*/ 4268 h 4639"/>
                <a:gd name="T20" fmla="*/ 6285 w 6560"/>
                <a:gd name="T21" fmla="*/ 409 h 4639"/>
                <a:gd name="T22" fmla="*/ 6268 w 6560"/>
                <a:gd name="T23" fmla="*/ 341 h 4639"/>
                <a:gd name="T24" fmla="*/ 6218 w 6560"/>
                <a:gd name="T25" fmla="*/ 292 h 4639"/>
                <a:gd name="T26" fmla="*/ 6150 w 6560"/>
                <a:gd name="T27" fmla="*/ 274 h 4639"/>
                <a:gd name="T28" fmla="*/ 410 w 6560"/>
                <a:gd name="T29" fmla="*/ 0 h 4639"/>
                <a:gd name="T30" fmla="*/ 6216 w 6560"/>
                <a:gd name="T31" fmla="*/ 6 h 4639"/>
                <a:gd name="T32" fmla="*/ 6337 w 6560"/>
                <a:gd name="T33" fmla="*/ 45 h 4639"/>
                <a:gd name="T34" fmla="*/ 6439 w 6560"/>
                <a:gd name="T35" fmla="*/ 121 h 4639"/>
                <a:gd name="T36" fmla="*/ 6514 w 6560"/>
                <a:gd name="T37" fmla="*/ 222 h 4639"/>
                <a:gd name="T38" fmla="*/ 6554 w 6560"/>
                <a:gd name="T39" fmla="*/ 343 h 4639"/>
                <a:gd name="T40" fmla="*/ 6560 w 6560"/>
                <a:gd name="T41" fmla="*/ 4230 h 4639"/>
                <a:gd name="T42" fmla="*/ 6538 w 6560"/>
                <a:gd name="T43" fmla="*/ 4359 h 4639"/>
                <a:gd name="T44" fmla="*/ 6480 w 6560"/>
                <a:gd name="T45" fmla="*/ 4472 h 4639"/>
                <a:gd name="T46" fmla="*/ 6391 w 6560"/>
                <a:gd name="T47" fmla="*/ 4562 h 4639"/>
                <a:gd name="T48" fmla="*/ 6279 w 6560"/>
                <a:gd name="T49" fmla="*/ 4619 h 4639"/>
                <a:gd name="T50" fmla="*/ 6150 w 6560"/>
                <a:gd name="T51" fmla="*/ 4639 h 4639"/>
                <a:gd name="T52" fmla="*/ 344 w 6560"/>
                <a:gd name="T53" fmla="*/ 4635 h 4639"/>
                <a:gd name="T54" fmla="*/ 221 w 6560"/>
                <a:gd name="T55" fmla="*/ 4593 h 4639"/>
                <a:gd name="T56" fmla="*/ 119 w 6560"/>
                <a:gd name="T57" fmla="*/ 4520 h 4639"/>
                <a:gd name="T58" fmla="*/ 46 w 6560"/>
                <a:gd name="T59" fmla="*/ 4419 h 4639"/>
                <a:gd name="T60" fmla="*/ 6 w 6560"/>
                <a:gd name="T61" fmla="*/ 4297 h 4639"/>
                <a:gd name="T62" fmla="*/ 0 w 6560"/>
                <a:gd name="T63" fmla="*/ 409 h 4639"/>
                <a:gd name="T64" fmla="*/ 22 w 6560"/>
                <a:gd name="T65" fmla="*/ 280 h 4639"/>
                <a:gd name="T66" fmla="*/ 80 w 6560"/>
                <a:gd name="T67" fmla="*/ 168 h 4639"/>
                <a:gd name="T68" fmla="*/ 167 w 6560"/>
                <a:gd name="T69" fmla="*/ 79 h 4639"/>
                <a:gd name="T70" fmla="*/ 281 w 6560"/>
                <a:gd name="T71" fmla="*/ 21 h 4639"/>
                <a:gd name="T72" fmla="*/ 410 w 6560"/>
                <a:gd name="T73" fmla="*/ 0 h 4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0" h="4639">
                  <a:moveTo>
                    <a:pt x="410" y="274"/>
                  </a:moveTo>
                  <a:lnTo>
                    <a:pt x="374" y="278"/>
                  </a:lnTo>
                  <a:lnTo>
                    <a:pt x="340" y="292"/>
                  </a:lnTo>
                  <a:lnTo>
                    <a:pt x="314" y="314"/>
                  </a:lnTo>
                  <a:lnTo>
                    <a:pt x="292" y="341"/>
                  </a:lnTo>
                  <a:lnTo>
                    <a:pt x="279" y="373"/>
                  </a:lnTo>
                  <a:lnTo>
                    <a:pt x="273" y="409"/>
                  </a:lnTo>
                  <a:lnTo>
                    <a:pt x="273" y="4230"/>
                  </a:lnTo>
                  <a:lnTo>
                    <a:pt x="279" y="4268"/>
                  </a:lnTo>
                  <a:lnTo>
                    <a:pt x="292" y="4299"/>
                  </a:lnTo>
                  <a:lnTo>
                    <a:pt x="314" y="4327"/>
                  </a:lnTo>
                  <a:lnTo>
                    <a:pt x="340" y="4349"/>
                  </a:lnTo>
                  <a:lnTo>
                    <a:pt x="374" y="4361"/>
                  </a:lnTo>
                  <a:lnTo>
                    <a:pt x="410" y="4367"/>
                  </a:lnTo>
                  <a:lnTo>
                    <a:pt x="6150" y="4367"/>
                  </a:lnTo>
                  <a:lnTo>
                    <a:pt x="6186" y="4361"/>
                  </a:lnTo>
                  <a:lnTo>
                    <a:pt x="6218" y="4349"/>
                  </a:lnTo>
                  <a:lnTo>
                    <a:pt x="6246" y="4327"/>
                  </a:lnTo>
                  <a:lnTo>
                    <a:pt x="6268" y="4299"/>
                  </a:lnTo>
                  <a:lnTo>
                    <a:pt x="6281" y="4268"/>
                  </a:lnTo>
                  <a:lnTo>
                    <a:pt x="6285" y="4230"/>
                  </a:lnTo>
                  <a:lnTo>
                    <a:pt x="6285" y="409"/>
                  </a:lnTo>
                  <a:lnTo>
                    <a:pt x="6281" y="373"/>
                  </a:lnTo>
                  <a:lnTo>
                    <a:pt x="6268" y="341"/>
                  </a:lnTo>
                  <a:lnTo>
                    <a:pt x="6246" y="314"/>
                  </a:lnTo>
                  <a:lnTo>
                    <a:pt x="6218" y="292"/>
                  </a:lnTo>
                  <a:lnTo>
                    <a:pt x="6186" y="278"/>
                  </a:lnTo>
                  <a:lnTo>
                    <a:pt x="6150" y="274"/>
                  </a:lnTo>
                  <a:lnTo>
                    <a:pt x="410" y="274"/>
                  </a:lnTo>
                  <a:close/>
                  <a:moveTo>
                    <a:pt x="410" y="0"/>
                  </a:moveTo>
                  <a:lnTo>
                    <a:pt x="6150" y="0"/>
                  </a:lnTo>
                  <a:lnTo>
                    <a:pt x="6216" y="6"/>
                  </a:lnTo>
                  <a:lnTo>
                    <a:pt x="6279" y="21"/>
                  </a:lnTo>
                  <a:lnTo>
                    <a:pt x="6337" y="45"/>
                  </a:lnTo>
                  <a:lnTo>
                    <a:pt x="6391" y="79"/>
                  </a:lnTo>
                  <a:lnTo>
                    <a:pt x="6439" y="121"/>
                  </a:lnTo>
                  <a:lnTo>
                    <a:pt x="6480" y="168"/>
                  </a:lnTo>
                  <a:lnTo>
                    <a:pt x="6514" y="222"/>
                  </a:lnTo>
                  <a:lnTo>
                    <a:pt x="6538" y="280"/>
                  </a:lnTo>
                  <a:lnTo>
                    <a:pt x="6554" y="343"/>
                  </a:lnTo>
                  <a:lnTo>
                    <a:pt x="6560" y="409"/>
                  </a:lnTo>
                  <a:lnTo>
                    <a:pt x="6560" y="4230"/>
                  </a:lnTo>
                  <a:lnTo>
                    <a:pt x="6554" y="4297"/>
                  </a:lnTo>
                  <a:lnTo>
                    <a:pt x="6538" y="4359"/>
                  </a:lnTo>
                  <a:lnTo>
                    <a:pt x="6514" y="4419"/>
                  </a:lnTo>
                  <a:lnTo>
                    <a:pt x="6480" y="4472"/>
                  </a:lnTo>
                  <a:lnTo>
                    <a:pt x="6439" y="4520"/>
                  </a:lnTo>
                  <a:lnTo>
                    <a:pt x="6391" y="4562"/>
                  </a:lnTo>
                  <a:lnTo>
                    <a:pt x="6337" y="4593"/>
                  </a:lnTo>
                  <a:lnTo>
                    <a:pt x="6279" y="4619"/>
                  </a:lnTo>
                  <a:lnTo>
                    <a:pt x="6216" y="4635"/>
                  </a:lnTo>
                  <a:lnTo>
                    <a:pt x="6150" y="4639"/>
                  </a:lnTo>
                  <a:lnTo>
                    <a:pt x="410" y="4639"/>
                  </a:lnTo>
                  <a:lnTo>
                    <a:pt x="344" y="4635"/>
                  </a:lnTo>
                  <a:lnTo>
                    <a:pt x="281" y="4619"/>
                  </a:lnTo>
                  <a:lnTo>
                    <a:pt x="221" y="4593"/>
                  </a:lnTo>
                  <a:lnTo>
                    <a:pt x="167" y="4562"/>
                  </a:lnTo>
                  <a:lnTo>
                    <a:pt x="119" y="4520"/>
                  </a:lnTo>
                  <a:lnTo>
                    <a:pt x="80" y="4472"/>
                  </a:lnTo>
                  <a:lnTo>
                    <a:pt x="46" y="4419"/>
                  </a:lnTo>
                  <a:lnTo>
                    <a:pt x="22" y="4359"/>
                  </a:lnTo>
                  <a:lnTo>
                    <a:pt x="6" y="4297"/>
                  </a:lnTo>
                  <a:lnTo>
                    <a:pt x="0" y="4230"/>
                  </a:lnTo>
                  <a:lnTo>
                    <a:pt x="0" y="409"/>
                  </a:lnTo>
                  <a:lnTo>
                    <a:pt x="6" y="343"/>
                  </a:lnTo>
                  <a:lnTo>
                    <a:pt x="22" y="280"/>
                  </a:lnTo>
                  <a:lnTo>
                    <a:pt x="46" y="222"/>
                  </a:lnTo>
                  <a:lnTo>
                    <a:pt x="80" y="168"/>
                  </a:lnTo>
                  <a:lnTo>
                    <a:pt x="119" y="121"/>
                  </a:lnTo>
                  <a:lnTo>
                    <a:pt x="167" y="79"/>
                  </a:lnTo>
                  <a:lnTo>
                    <a:pt x="221" y="45"/>
                  </a:lnTo>
                  <a:lnTo>
                    <a:pt x="281" y="21"/>
                  </a:lnTo>
                  <a:lnTo>
                    <a:pt x="344" y="6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41" name="Freeform 86">
              <a:extLst>
                <a:ext uri="{FF2B5EF4-FFF2-40B4-BE49-F238E27FC236}">
                  <a16:creationId xmlns:a16="http://schemas.microsoft.com/office/drawing/2014/main" xmlns="" id="{6038F4F9-F39A-4C8F-A521-FAE918E61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6976" y="4022726"/>
              <a:ext cx="1736725" cy="866775"/>
            </a:xfrm>
            <a:custGeom>
              <a:avLst/>
              <a:gdLst>
                <a:gd name="T0" fmla="*/ 410 w 2186"/>
                <a:gd name="T1" fmla="*/ 272 h 1093"/>
                <a:gd name="T2" fmla="*/ 374 w 2186"/>
                <a:gd name="T3" fmla="*/ 278 h 1093"/>
                <a:gd name="T4" fmla="*/ 340 w 2186"/>
                <a:gd name="T5" fmla="*/ 292 h 1093"/>
                <a:gd name="T6" fmla="*/ 312 w 2186"/>
                <a:gd name="T7" fmla="*/ 314 h 1093"/>
                <a:gd name="T8" fmla="*/ 292 w 2186"/>
                <a:gd name="T9" fmla="*/ 340 h 1093"/>
                <a:gd name="T10" fmla="*/ 278 w 2186"/>
                <a:gd name="T11" fmla="*/ 373 h 1093"/>
                <a:gd name="T12" fmla="*/ 272 w 2186"/>
                <a:gd name="T13" fmla="*/ 409 h 1093"/>
                <a:gd name="T14" fmla="*/ 272 w 2186"/>
                <a:gd name="T15" fmla="*/ 819 h 1093"/>
                <a:gd name="T16" fmla="*/ 1912 w 2186"/>
                <a:gd name="T17" fmla="*/ 819 h 1093"/>
                <a:gd name="T18" fmla="*/ 1912 w 2186"/>
                <a:gd name="T19" fmla="*/ 409 h 1093"/>
                <a:gd name="T20" fmla="*/ 1908 w 2186"/>
                <a:gd name="T21" fmla="*/ 373 h 1093"/>
                <a:gd name="T22" fmla="*/ 1894 w 2186"/>
                <a:gd name="T23" fmla="*/ 340 h 1093"/>
                <a:gd name="T24" fmla="*/ 1872 w 2186"/>
                <a:gd name="T25" fmla="*/ 314 h 1093"/>
                <a:gd name="T26" fmla="*/ 1844 w 2186"/>
                <a:gd name="T27" fmla="*/ 292 h 1093"/>
                <a:gd name="T28" fmla="*/ 1812 w 2186"/>
                <a:gd name="T29" fmla="*/ 278 h 1093"/>
                <a:gd name="T30" fmla="*/ 1776 w 2186"/>
                <a:gd name="T31" fmla="*/ 272 h 1093"/>
                <a:gd name="T32" fmla="*/ 410 w 2186"/>
                <a:gd name="T33" fmla="*/ 272 h 1093"/>
                <a:gd name="T34" fmla="*/ 410 w 2186"/>
                <a:gd name="T35" fmla="*/ 0 h 1093"/>
                <a:gd name="T36" fmla="*/ 1776 w 2186"/>
                <a:gd name="T37" fmla="*/ 0 h 1093"/>
                <a:gd name="T38" fmla="*/ 1842 w 2186"/>
                <a:gd name="T39" fmla="*/ 6 h 1093"/>
                <a:gd name="T40" fmla="*/ 1906 w 2186"/>
                <a:gd name="T41" fmla="*/ 22 h 1093"/>
                <a:gd name="T42" fmla="*/ 1964 w 2186"/>
                <a:gd name="T43" fmla="*/ 46 h 1093"/>
                <a:gd name="T44" fmla="*/ 2017 w 2186"/>
                <a:gd name="T45" fmla="*/ 79 h 1093"/>
                <a:gd name="T46" fmla="*/ 2065 w 2186"/>
                <a:gd name="T47" fmla="*/ 121 h 1093"/>
                <a:gd name="T48" fmla="*/ 2107 w 2186"/>
                <a:gd name="T49" fmla="*/ 169 h 1093"/>
                <a:gd name="T50" fmla="*/ 2141 w 2186"/>
                <a:gd name="T51" fmla="*/ 222 h 1093"/>
                <a:gd name="T52" fmla="*/ 2164 w 2186"/>
                <a:gd name="T53" fmla="*/ 280 h 1093"/>
                <a:gd name="T54" fmla="*/ 2180 w 2186"/>
                <a:gd name="T55" fmla="*/ 344 h 1093"/>
                <a:gd name="T56" fmla="*/ 2186 w 2186"/>
                <a:gd name="T57" fmla="*/ 409 h 1093"/>
                <a:gd name="T58" fmla="*/ 2186 w 2186"/>
                <a:gd name="T59" fmla="*/ 956 h 1093"/>
                <a:gd name="T60" fmla="*/ 2180 w 2186"/>
                <a:gd name="T61" fmla="*/ 991 h 1093"/>
                <a:gd name="T62" fmla="*/ 2166 w 2186"/>
                <a:gd name="T63" fmla="*/ 1025 h 1093"/>
                <a:gd name="T64" fmla="*/ 2147 w 2186"/>
                <a:gd name="T65" fmla="*/ 1051 h 1093"/>
                <a:gd name="T66" fmla="*/ 2119 w 2186"/>
                <a:gd name="T67" fmla="*/ 1073 h 1093"/>
                <a:gd name="T68" fmla="*/ 2085 w 2186"/>
                <a:gd name="T69" fmla="*/ 1087 h 1093"/>
                <a:gd name="T70" fmla="*/ 2049 w 2186"/>
                <a:gd name="T71" fmla="*/ 1093 h 1093"/>
                <a:gd name="T72" fmla="*/ 137 w 2186"/>
                <a:gd name="T73" fmla="*/ 1093 h 1093"/>
                <a:gd name="T74" fmla="*/ 99 w 2186"/>
                <a:gd name="T75" fmla="*/ 1087 h 1093"/>
                <a:gd name="T76" fmla="*/ 67 w 2186"/>
                <a:gd name="T77" fmla="*/ 1073 h 1093"/>
                <a:gd name="T78" fmla="*/ 39 w 2186"/>
                <a:gd name="T79" fmla="*/ 1051 h 1093"/>
                <a:gd name="T80" fmla="*/ 18 w 2186"/>
                <a:gd name="T81" fmla="*/ 1025 h 1093"/>
                <a:gd name="T82" fmla="*/ 4 w 2186"/>
                <a:gd name="T83" fmla="*/ 991 h 1093"/>
                <a:gd name="T84" fmla="*/ 0 w 2186"/>
                <a:gd name="T85" fmla="*/ 956 h 1093"/>
                <a:gd name="T86" fmla="*/ 0 w 2186"/>
                <a:gd name="T87" fmla="*/ 409 h 1093"/>
                <a:gd name="T88" fmla="*/ 6 w 2186"/>
                <a:gd name="T89" fmla="*/ 344 h 1093"/>
                <a:gd name="T90" fmla="*/ 20 w 2186"/>
                <a:gd name="T91" fmla="*/ 280 h 1093"/>
                <a:gd name="T92" fmla="*/ 45 w 2186"/>
                <a:gd name="T93" fmla="*/ 222 h 1093"/>
                <a:gd name="T94" fmla="*/ 79 w 2186"/>
                <a:gd name="T95" fmla="*/ 169 h 1093"/>
                <a:gd name="T96" fmla="*/ 119 w 2186"/>
                <a:gd name="T97" fmla="*/ 121 h 1093"/>
                <a:gd name="T98" fmla="*/ 167 w 2186"/>
                <a:gd name="T99" fmla="*/ 79 h 1093"/>
                <a:gd name="T100" fmla="*/ 221 w 2186"/>
                <a:gd name="T101" fmla="*/ 46 h 1093"/>
                <a:gd name="T102" fmla="*/ 280 w 2186"/>
                <a:gd name="T103" fmla="*/ 22 h 1093"/>
                <a:gd name="T104" fmla="*/ 344 w 2186"/>
                <a:gd name="T105" fmla="*/ 6 h 1093"/>
                <a:gd name="T106" fmla="*/ 410 w 2186"/>
                <a:gd name="T107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6" h="1093">
                  <a:moveTo>
                    <a:pt x="410" y="272"/>
                  </a:moveTo>
                  <a:lnTo>
                    <a:pt x="374" y="278"/>
                  </a:lnTo>
                  <a:lnTo>
                    <a:pt x="340" y="292"/>
                  </a:lnTo>
                  <a:lnTo>
                    <a:pt x="312" y="314"/>
                  </a:lnTo>
                  <a:lnTo>
                    <a:pt x="292" y="340"/>
                  </a:lnTo>
                  <a:lnTo>
                    <a:pt x="278" y="373"/>
                  </a:lnTo>
                  <a:lnTo>
                    <a:pt x="272" y="409"/>
                  </a:lnTo>
                  <a:lnTo>
                    <a:pt x="272" y="819"/>
                  </a:lnTo>
                  <a:lnTo>
                    <a:pt x="1912" y="819"/>
                  </a:lnTo>
                  <a:lnTo>
                    <a:pt x="1912" y="409"/>
                  </a:lnTo>
                  <a:lnTo>
                    <a:pt x="1908" y="373"/>
                  </a:lnTo>
                  <a:lnTo>
                    <a:pt x="1894" y="340"/>
                  </a:lnTo>
                  <a:lnTo>
                    <a:pt x="1872" y="314"/>
                  </a:lnTo>
                  <a:lnTo>
                    <a:pt x="1844" y="292"/>
                  </a:lnTo>
                  <a:lnTo>
                    <a:pt x="1812" y="278"/>
                  </a:lnTo>
                  <a:lnTo>
                    <a:pt x="1776" y="272"/>
                  </a:lnTo>
                  <a:lnTo>
                    <a:pt x="410" y="272"/>
                  </a:lnTo>
                  <a:close/>
                  <a:moveTo>
                    <a:pt x="410" y="0"/>
                  </a:moveTo>
                  <a:lnTo>
                    <a:pt x="1776" y="0"/>
                  </a:lnTo>
                  <a:lnTo>
                    <a:pt x="1842" y="6"/>
                  </a:lnTo>
                  <a:lnTo>
                    <a:pt x="1906" y="22"/>
                  </a:lnTo>
                  <a:lnTo>
                    <a:pt x="1964" y="46"/>
                  </a:lnTo>
                  <a:lnTo>
                    <a:pt x="2017" y="79"/>
                  </a:lnTo>
                  <a:lnTo>
                    <a:pt x="2065" y="121"/>
                  </a:lnTo>
                  <a:lnTo>
                    <a:pt x="2107" y="169"/>
                  </a:lnTo>
                  <a:lnTo>
                    <a:pt x="2141" y="222"/>
                  </a:lnTo>
                  <a:lnTo>
                    <a:pt x="2164" y="280"/>
                  </a:lnTo>
                  <a:lnTo>
                    <a:pt x="2180" y="344"/>
                  </a:lnTo>
                  <a:lnTo>
                    <a:pt x="2186" y="409"/>
                  </a:lnTo>
                  <a:lnTo>
                    <a:pt x="2186" y="956"/>
                  </a:lnTo>
                  <a:lnTo>
                    <a:pt x="2180" y="991"/>
                  </a:lnTo>
                  <a:lnTo>
                    <a:pt x="2166" y="1025"/>
                  </a:lnTo>
                  <a:lnTo>
                    <a:pt x="2147" y="1051"/>
                  </a:lnTo>
                  <a:lnTo>
                    <a:pt x="2119" y="1073"/>
                  </a:lnTo>
                  <a:lnTo>
                    <a:pt x="2085" y="1087"/>
                  </a:lnTo>
                  <a:lnTo>
                    <a:pt x="2049" y="1093"/>
                  </a:lnTo>
                  <a:lnTo>
                    <a:pt x="137" y="1093"/>
                  </a:lnTo>
                  <a:lnTo>
                    <a:pt x="99" y="1087"/>
                  </a:lnTo>
                  <a:lnTo>
                    <a:pt x="67" y="1073"/>
                  </a:lnTo>
                  <a:lnTo>
                    <a:pt x="39" y="1051"/>
                  </a:lnTo>
                  <a:lnTo>
                    <a:pt x="18" y="1025"/>
                  </a:lnTo>
                  <a:lnTo>
                    <a:pt x="4" y="991"/>
                  </a:lnTo>
                  <a:lnTo>
                    <a:pt x="0" y="956"/>
                  </a:lnTo>
                  <a:lnTo>
                    <a:pt x="0" y="409"/>
                  </a:lnTo>
                  <a:lnTo>
                    <a:pt x="6" y="344"/>
                  </a:lnTo>
                  <a:lnTo>
                    <a:pt x="20" y="280"/>
                  </a:lnTo>
                  <a:lnTo>
                    <a:pt x="45" y="222"/>
                  </a:lnTo>
                  <a:lnTo>
                    <a:pt x="79" y="169"/>
                  </a:lnTo>
                  <a:lnTo>
                    <a:pt x="119" y="121"/>
                  </a:lnTo>
                  <a:lnTo>
                    <a:pt x="167" y="79"/>
                  </a:lnTo>
                  <a:lnTo>
                    <a:pt x="221" y="46"/>
                  </a:lnTo>
                  <a:lnTo>
                    <a:pt x="280" y="22"/>
                  </a:lnTo>
                  <a:lnTo>
                    <a:pt x="344" y="6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87">
              <a:extLst>
                <a:ext uri="{FF2B5EF4-FFF2-40B4-BE49-F238E27FC236}">
                  <a16:creationId xmlns:a16="http://schemas.microsoft.com/office/drawing/2014/main" xmlns="" id="{2860DFBC-003B-4A00-84AC-786C9B763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838" y="5972176"/>
              <a:ext cx="5207000" cy="765175"/>
            </a:xfrm>
            <a:custGeom>
              <a:avLst/>
              <a:gdLst>
                <a:gd name="T0" fmla="*/ 135 w 6560"/>
                <a:gd name="T1" fmla="*/ 0 h 963"/>
                <a:gd name="T2" fmla="*/ 171 w 6560"/>
                <a:gd name="T3" fmla="*/ 6 h 963"/>
                <a:gd name="T4" fmla="*/ 2348 w 6560"/>
                <a:gd name="T5" fmla="*/ 572 h 963"/>
                <a:gd name="T6" fmla="*/ 2553 w 6560"/>
                <a:gd name="T7" fmla="*/ 620 h 963"/>
                <a:gd name="T8" fmla="*/ 2760 w 6560"/>
                <a:gd name="T9" fmla="*/ 654 h 963"/>
                <a:gd name="T10" fmla="*/ 2967 w 6560"/>
                <a:gd name="T11" fmla="*/ 677 h 963"/>
                <a:gd name="T12" fmla="*/ 3176 w 6560"/>
                <a:gd name="T13" fmla="*/ 689 h 963"/>
                <a:gd name="T14" fmla="*/ 3384 w 6560"/>
                <a:gd name="T15" fmla="*/ 689 h 963"/>
                <a:gd name="T16" fmla="*/ 3593 w 6560"/>
                <a:gd name="T17" fmla="*/ 677 h 963"/>
                <a:gd name="T18" fmla="*/ 3800 w 6560"/>
                <a:gd name="T19" fmla="*/ 654 h 963"/>
                <a:gd name="T20" fmla="*/ 4007 w 6560"/>
                <a:gd name="T21" fmla="*/ 620 h 963"/>
                <a:gd name="T22" fmla="*/ 4210 w 6560"/>
                <a:gd name="T23" fmla="*/ 572 h 963"/>
                <a:gd name="T24" fmla="*/ 6389 w 6560"/>
                <a:gd name="T25" fmla="*/ 6 h 963"/>
                <a:gd name="T26" fmla="*/ 6425 w 6560"/>
                <a:gd name="T27" fmla="*/ 0 h 963"/>
                <a:gd name="T28" fmla="*/ 6459 w 6560"/>
                <a:gd name="T29" fmla="*/ 6 h 963"/>
                <a:gd name="T30" fmla="*/ 6492 w 6560"/>
                <a:gd name="T31" fmla="*/ 20 h 963"/>
                <a:gd name="T32" fmla="*/ 6520 w 6560"/>
                <a:gd name="T33" fmla="*/ 42 h 963"/>
                <a:gd name="T34" fmla="*/ 6540 w 6560"/>
                <a:gd name="T35" fmla="*/ 69 h 963"/>
                <a:gd name="T36" fmla="*/ 6556 w 6560"/>
                <a:gd name="T37" fmla="*/ 103 h 963"/>
                <a:gd name="T38" fmla="*/ 6560 w 6560"/>
                <a:gd name="T39" fmla="*/ 139 h 963"/>
                <a:gd name="T40" fmla="*/ 6554 w 6560"/>
                <a:gd name="T41" fmla="*/ 175 h 963"/>
                <a:gd name="T42" fmla="*/ 6540 w 6560"/>
                <a:gd name="T43" fmla="*/ 206 h 963"/>
                <a:gd name="T44" fmla="*/ 6520 w 6560"/>
                <a:gd name="T45" fmla="*/ 234 h 963"/>
                <a:gd name="T46" fmla="*/ 6490 w 6560"/>
                <a:gd name="T47" fmla="*/ 256 h 963"/>
                <a:gd name="T48" fmla="*/ 6457 w 6560"/>
                <a:gd name="T49" fmla="*/ 270 h 963"/>
                <a:gd name="T50" fmla="*/ 4280 w 6560"/>
                <a:gd name="T51" fmla="*/ 836 h 963"/>
                <a:gd name="T52" fmla="*/ 4083 w 6560"/>
                <a:gd name="T53" fmla="*/ 882 h 963"/>
                <a:gd name="T54" fmla="*/ 3884 w 6560"/>
                <a:gd name="T55" fmla="*/ 918 h 963"/>
                <a:gd name="T56" fmla="*/ 3683 w 6560"/>
                <a:gd name="T57" fmla="*/ 944 h 963"/>
                <a:gd name="T58" fmla="*/ 3482 w 6560"/>
                <a:gd name="T59" fmla="*/ 960 h 963"/>
                <a:gd name="T60" fmla="*/ 3279 w 6560"/>
                <a:gd name="T61" fmla="*/ 963 h 963"/>
                <a:gd name="T62" fmla="*/ 3078 w 6560"/>
                <a:gd name="T63" fmla="*/ 960 h 963"/>
                <a:gd name="T64" fmla="*/ 2877 w 6560"/>
                <a:gd name="T65" fmla="*/ 944 h 963"/>
                <a:gd name="T66" fmla="*/ 2676 w 6560"/>
                <a:gd name="T67" fmla="*/ 918 h 963"/>
                <a:gd name="T68" fmla="*/ 2477 w 6560"/>
                <a:gd name="T69" fmla="*/ 882 h 963"/>
                <a:gd name="T70" fmla="*/ 2280 w 6560"/>
                <a:gd name="T71" fmla="*/ 836 h 963"/>
                <a:gd name="T72" fmla="*/ 101 w 6560"/>
                <a:gd name="T73" fmla="*/ 270 h 963"/>
                <a:gd name="T74" fmla="*/ 68 w 6560"/>
                <a:gd name="T75" fmla="*/ 256 h 963"/>
                <a:gd name="T76" fmla="*/ 40 w 6560"/>
                <a:gd name="T77" fmla="*/ 234 h 963"/>
                <a:gd name="T78" fmla="*/ 18 w 6560"/>
                <a:gd name="T79" fmla="*/ 206 h 963"/>
                <a:gd name="T80" fmla="*/ 6 w 6560"/>
                <a:gd name="T81" fmla="*/ 175 h 963"/>
                <a:gd name="T82" fmla="*/ 0 w 6560"/>
                <a:gd name="T83" fmla="*/ 139 h 963"/>
                <a:gd name="T84" fmla="*/ 4 w 6560"/>
                <a:gd name="T85" fmla="*/ 103 h 963"/>
                <a:gd name="T86" fmla="*/ 18 w 6560"/>
                <a:gd name="T87" fmla="*/ 69 h 963"/>
                <a:gd name="T88" fmla="*/ 40 w 6560"/>
                <a:gd name="T89" fmla="*/ 42 h 963"/>
                <a:gd name="T90" fmla="*/ 68 w 6560"/>
                <a:gd name="T91" fmla="*/ 20 h 963"/>
                <a:gd name="T92" fmla="*/ 99 w 6560"/>
                <a:gd name="T93" fmla="*/ 6 h 963"/>
                <a:gd name="T94" fmla="*/ 135 w 6560"/>
                <a:gd name="T95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560" h="963">
                  <a:moveTo>
                    <a:pt x="135" y="0"/>
                  </a:moveTo>
                  <a:lnTo>
                    <a:pt x="171" y="6"/>
                  </a:lnTo>
                  <a:lnTo>
                    <a:pt x="2348" y="572"/>
                  </a:lnTo>
                  <a:lnTo>
                    <a:pt x="2553" y="620"/>
                  </a:lnTo>
                  <a:lnTo>
                    <a:pt x="2760" y="654"/>
                  </a:lnTo>
                  <a:lnTo>
                    <a:pt x="2967" y="677"/>
                  </a:lnTo>
                  <a:lnTo>
                    <a:pt x="3176" y="689"/>
                  </a:lnTo>
                  <a:lnTo>
                    <a:pt x="3384" y="689"/>
                  </a:lnTo>
                  <a:lnTo>
                    <a:pt x="3593" y="677"/>
                  </a:lnTo>
                  <a:lnTo>
                    <a:pt x="3800" y="654"/>
                  </a:lnTo>
                  <a:lnTo>
                    <a:pt x="4007" y="620"/>
                  </a:lnTo>
                  <a:lnTo>
                    <a:pt x="4210" y="572"/>
                  </a:lnTo>
                  <a:lnTo>
                    <a:pt x="6389" y="6"/>
                  </a:lnTo>
                  <a:lnTo>
                    <a:pt x="6425" y="0"/>
                  </a:lnTo>
                  <a:lnTo>
                    <a:pt x="6459" y="6"/>
                  </a:lnTo>
                  <a:lnTo>
                    <a:pt x="6492" y="20"/>
                  </a:lnTo>
                  <a:lnTo>
                    <a:pt x="6520" y="42"/>
                  </a:lnTo>
                  <a:lnTo>
                    <a:pt x="6540" y="69"/>
                  </a:lnTo>
                  <a:lnTo>
                    <a:pt x="6556" y="103"/>
                  </a:lnTo>
                  <a:lnTo>
                    <a:pt x="6560" y="139"/>
                  </a:lnTo>
                  <a:lnTo>
                    <a:pt x="6554" y="175"/>
                  </a:lnTo>
                  <a:lnTo>
                    <a:pt x="6540" y="206"/>
                  </a:lnTo>
                  <a:lnTo>
                    <a:pt x="6520" y="234"/>
                  </a:lnTo>
                  <a:lnTo>
                    <a:pt x="6490" y="256"/>
                  </a:lnTo>
                  <a:lnTo>
                    <a:pt x="6457" y="270"/>
                  </a:lnTo>
                  <a:lnTo>
                    <a:pt x="4280" y="836"/>
                  </a:lnTo>
                  <a:lnTo>
                    <a:pt x="4083" y="882"/>
                  </a:lnTo>
                  <a:lnTo>
                    <a:pt x="3884" y="918"/>
                  </a:lnTo>
                  <a:lnTo>
                    <a:pt x="3683" y="944"/>
                  </a:lnTo>
                  <a:lnTo>
                    <a:pt x="3482" y="960"/>
                  </a:lnTo>
                  <a:lnTo>
                    <a:pt x="3279" y="963"/>
                  </a:lnTo>
                  <a:lnTo>
                    <a:pt x="3078" y="960"/>
                  </a:lnTo>
                  <a:lnTo>
                    <a:pt x="2877" y="944"/>
                  </a:lnTo>
                  <a:lnTo>
                    <a:pt x="2676" y="918"/>
                  </a:lnTo>
                  <a:lnTo>
                    <a:pt x="2477" y="882"/>
                  </a:lnTo>
                  <a:lnTo>
                    <a:pt x="2280" y="836"/>
                  </a:lnTo>
                  <a:lnTo>
                    <a:pt x="101" y="270"/>
                  </a:lnTo>
                  <a:lnTo>
                    <a:pt x="68" y="256"/>
                  </a:lnTo>
                  <a:lnTo>
                    <a:pt x="40" y="234"/>
                  </a:lnTo>
                  <a:lnTo>
                    <a:pt x="18" y="206"/>
                  </a:lnTo>
                  <a:lnTo>
                    <a:pt x="6" y="175"/>
                  </a:lnTo>
                  <a:lnTo>
                    <a:pt x="0" y="139"/>
                  </a:lnTo>
                  <a:lnTo>
                    <a:pt x="4" y="103"/>
                  </a:lnTo>
                  <a:lnTo>
                    <a:pt x="18" y="69"/>
                  </a:lnTo>
                  <a:lnTo>
                    <a:pt x="40" y="42"/>
                  </a:lnTo>
                  <a:lnTo>
                    <a:pt x="68" y="20"/>
                  </a:lnTo>
                  <a:lnTo>
                    <a:pt x="99" y="6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88">
              <a:extLst>
                <a:ext uri="{FF2B5EF4-FFF2-40B4-BE49-F238E27FC236}">
                  <a16:creationId xmlns:a16="http://schemas.microsoft.com/office/drawing/2014/main" xmlns="" id="{5A9EC384-1517-4E87-8D8F-2F62345C01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951" y="5540376"/>
              <a:ext cx="866775" cy="865188"/>
            </a:xfrm>
            <a:custGeom>
              <a:avLst/>
              <a:gdLst>
                <a:gd name="T0" fmla="*/ 491 w 1092"/>
                <a:gd name="T1" fmla="*/ 279 h 1091"/>
                <a:gd name="T2" fmla="*/ 394 w 1092"/>
                <a:gd name="T3" fmla="*/ 318 h 1091"/>
                <a:gd name="T4" fmla="*/ 320 w 1092"/>
                <a:gd name="T5" fmla="*/ 394 h 1091"/>
                <a:gd name="T6" fmla="*/ 278 w 1092"/>
                <a:gd name="T7" fmla="*/ 491 h 1091"/>
                <a:gd name="T8" fmla="*/ 278 w 1092"/>
                <a:gd name="T9" fmla="*/ 600 h 1091"/>
                <a:gd name="T10" fmla="*/ 320 w 1092"/>
                <a:gd name="T11" fmla="*/ 698 h 1091"/>
                <a:gd name="T12" fmla="*/ 394 w 1092"/>
                <a:gd name="T13" fmla="*/ 771 h 1091"/>
                <a:gd name="T14" fmla="*/ 491 w 1092"/>
                <a:gd name="T15" fmla="*/ 813 h 1091"/>
                <a:gd name="T16" fmla="*/ 601 w 1092"/>
                <a:gd name="T17" fmla="*/ 813 h 1091"/>
                <a:gd name="T18" fmla="*/ 698 w 1092"/>
                <a:gd name="T19" fmla="*/ 771 h 1091"/>
                <a:gd name="T20" fmla="*/ 772 w 1092"/>
                <a:gd name="T21" fmla="*/ 698 h 1091"/>
                <a:gd name="T22" fmla="*/ 814 w 1092"/>
                <a:gd name="T23" fmla="*/ 600 h 1091"/>
                <a:gd name="T24" fmla="*/ 814 w 1092"/>
                <a:gd name="T25" fmla="*/ 491 h 1091"/>
                <a:gd name="T26" fmla="*/ 772 w 1092"/>
                <a:gd name="T27" fmla="*/ 394 h 1091"/>
                <a:gd name="T28" fmla="*/ 698 w 1092"/>
                <a:gd name="T29" fmla="*/ 318 h 1091"/>
                <a:gd name="T30" fmla="*/ 601 w 1092"/>
                <a:gd name="T31" fmla="*/ 279 h 1091"/>
                <a:gd name="T32" fmla="*/ 545 w 1092"/>
                <a:gd name="T33" fmla="*/ 0 h 1091"/>
                <a:gd name="T34" fmla="*/ 704 w 1092"/>
                <a:gd name="T35" fmla="*/ 22 h 1091"/>
                <a:gd name="T36" fmla="*/ 843 w 1092"/>
                <a:gd name="T37" fmla="*/ 88 h 1091"/>
                <a:gd name="T38" fmla="*/ 959 w 1092"/>
                <a:gd name="T39" fmla="*/ 187 h 1091"/>
                <a:gd name="T40" fmla="*/ 1042 w 1092"/>
                <a:gd name="T41" fmla="*/ 316 h 1091"/>
                <a:gd name="T42" fmla="*/ 1086 w 1092"/>
                <a:gd name="T43" fmla="*/ 465 h 1091"/>
                <a:gd name="T44" fmla="*/ 1086 w 1092"/>
                <a:gd name="T45" fmla="*/ 626 h 1091"/>
                <a:gd name="T46" fmla="*/ 1042 w 1092"/>
                <a:gd name="T47" fmla="*/ 775 h 1091"/>
                <a:gd name="T48" fmla="*/ 959 w 1092"/>
                <a:gd name="T49" fmla="*/ 902 h 1091"/>
                <a:gd name="T50" fmla="*/ 843 w 1092"/>
                <a:gd name="T51" fmla="*/ 1004 h 1091"/>
                <a:gd name="T52" fmla="*/ 704 w 1092"/>
                <a:gd name="T53" fmla="*/ 1067 h 1091"/>
                <a:gd name="T54" fmla="*/ 545 w 1092"/>
                <a:gd name="T55" fmla="*/ 1091 h 1091"/>
                <a:gd name="T56" fmla="*/ 388 w 1092"/>
                <a:gd name="T57" fmla="*/ 1067 h 1091"/>
                <a:gd name="T58" fmla="*/ 249 w 1092"/>
                <a:gd name="T59" fmla="*/ 1004 h 1091"/>
                <a:gd name="T60" fmla="*/ 133 w 1092"/>
                <a:gd name="T61" fmla="*/ 902 h 1091"/>
                <a:gd name="T62" fmla="*/ 50 w 1092"/>
                <a:gd name="T63" fmla="*/ 775 h 1091"/>
                <a:gd name="T64" fmla="*/ 6 w 1092"/>
                <a:gd name="T65" fmla="*/ 626 h 1091"/>
                <a:gd name="T66" fmla="*/ 6 w 1092"/>
                <a:gd name="T67" fmla="*/ 465 h 1091"/>
                <a:gd name="T68" fmla="*/ 50 w 1092"/>
                <a:gd name="T69" fmla="*/ 316 h 1091"/>
                <a:gd name="T70" fmla="*/ 133 w 1092"/>
                <a:gd name="T71" fmla="*/ 187 h 1091"/>
                <a:gd name="T72" fmla="*/ 249 w 1092"/>
                <a:gd name="T73" fmla="*/ 88 h 1091"/>
                <a:gd name="T74" fmla="*/ 388 w 1092"/>
                <a:gd name="T75" fmla="*/ 22 h 1091"/>
                <a:gd name="T76" fmla="*/ 545 w 1092"/>
                <a:gd name="T77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92" h="1091">
                  <a:moveTo>
                    <a:pt x="545" y="273"/>
                  </a:moveTo>
                  <a:lnTo>
                    <a:pt x="491" y="279"/>
                  </a:lnTo>
                  <a:lnTo>
                    <a:pt x="440" y="294"/>
                  </a:lnTo>
                  <a:lnTo>
                    <a:pt x="394" y="318"/>
                  </a:lnTo>
                  <a:lnTo>
                    <a:pt x="352" y="352"/>
                  </a:lnTo>
                  <a:lnTo>
                    <a:pt x="320" y="394"/>
                  </a:lnTo>
                  <a:lnTo>
                    <a:pt x="294" y="440"/>
                  </a:lnTo>
                  <a:lnTo>
                    <a:pt x="278" y="491"/>
                  </a:lnTo>
                  <a:lnTo>
                    <a:pt x="272" y="545"/>
                  </a:lnTo>
                  <a:lnTo>
                    <a:pt x="278" y="600"/>
                  </a:lnTo>
                  <a:lnTo>
                    <a:pt x="294" y="652"/>
                  </a:lnTo>
                  <a:lnTo>
                    <a:pt x="320" y="698"/>
                  </a:lnTo>
                  <a:lnTo>
                    <a:pt x="352" y="738"/>
                  </a:lnTo>
                  <a:lnTo>
                    <a:pt x="394" y="771"/>
                  </a:lnTo>
                  <a:lnTo>
                    <a:pt x="440" y="797"/>
                  </a:lnTo>
                  <a:lnTo>
                    <a:pt x="491" y="813"/>
                  </a:lnTo>
                  <a:lnTo>
                    <a:pt x="545" y="819"/>
                  </a:lnTo>
                  <a:lnTo>
                    <a:pt x="601" y="813"/>
                  </a:lnTo>
                  <a:lnTo>
                    <a:pt x="652" y="797"/>
                  </a:lnTo>
                  <a:lnTo>
                    <a:pt x="698" y="771"/>
                  </a:lnTo>
                  <a:lnTo>
                    <a:pt x="738" y="738"/>
                  </a:lnTo>
                  <a:lnTo>
                    <a:pt x="772" y="698"/>
                  </a:lnTo>
                  <a:lnTo>
                    <a:pt x="798" y="652"/>
                  </a:lnTo>
                  <a:lnTo>
                    <a:pt x="814" y="600"/>
                  </a:lnTo>
                  <a:lnTo>
                    <a:pt x="820" y="545"/>
                  </a:lnTo>
                  <a:lnTo>
                    <a:pt x="814" y="491"/>
                  </a:lnTo>
                  <a:lnTo>
                    <a:pt x="798" y="440"/>
                  </a:lnTo>
                  <a:lnTo>
                    <a:pt x="772" y="394"/>
                  </a:lnTo>
                  <a:lnTo>
                    <a:pt x="738" y="352"/>
                  </a:lnTo>
                  <a:lnTo>
                    <a:pt x="698" y="318"/>
                  </a:lnTo>
                  <a:lnTo>
                    <a:pt x="652" y="294"/>
                  </a:lnTo>
                  <a:lnTo>
                    <a:pt x="601" y="279"/>
                  </a:lnTo>
                  <a:lnTo>
                    <a:pt x="545" y="273"/>
                  </a:lnTo>
                  <a:close/>
                  <a:moveTo>
                    <a:pt x="545" y="0"/>
                  </a:moveTo>
                  <a:lnTo>
                    <a:pt x="627" y="6"/>
                  </a:lnTo>
                  <a:lnTo>
                    <a:pt x="704" y="22"/>
                  </a:lnTo>
                  <a:lnTo>
                    <a:pt x="776" y="50"/>
                  </a:lnTo>
                  <a:lnTo>
                    <a:pt x="843" y="88"/>
                  </a:lnTo>
                  <a:lnTo>
                    <a:pt x="905" y="134"/>
                  </a:lnTo>
                  <a:lnTo>
                    <a:pt x="959" y="187"/>
                  </a:lnTo>
                  <a:lnTo>
                    <a:pt x="1005" y="249"/>
                  </a:lnTo>
                  <a:lnTo>
                    <a:pt x="1042" y="316"/>
                  </a:lnTo>
                  <a:lnTo>
                    <a:pt x="1068" y="388"/>
                  </a:lnTo>
                  <a:lnTo>
                    <a:pt x="1086" y="465"/>
                  </a:lnTo>
                  <a:lnTo>
                    <a:pt x="1092" y="545"/>
                  </a:lnTo>
                  <a:lnTo>
                    <a:pt x="1086" y="626"/>
                  </a:lnTo>
                  <a:lnTo>
                    <a:pt x="1068" y="704"/>
                  </a:lnTo>
                  <a:lnTo>
                    <a:pt x="1042" y="775"/>
                  </a:lnTo>
                  <a:lnTo>
                    <a:pt x="1005" y="843"/>
                  </a:lnTo>
                  <a:lnTo>
                    <a:pt x="959" y="902"/>
                  </a:lnTo>
                  <a:lnTo>
                    <a:pt x="905" y="958"/>
                  </a:lnTo>
                  <a:lnTo>
                    <a:pt x="843" y="1004"/>
                  </a:lnTo>
                  <a:lnTo>
                    <a:pt x="776" y="1042"/>
                  </a:lnTo>
                  <a:lnTo>
                    <a:pt x="704" y="1067"/>
                  </a:lnTo>
                  <a:lnTo>
                    <a:pt x="627" y="1085"/>
                  </a:lnTo>
                  <a:lnTo>
                    <a:pt x="545" y="1091"/>
                  </a:lnTo>
                  <a:lnTo>
                    <a:pt x="465" y="1085"/>
                  </a:lnTo>
                  <a:lnTo>
                    <a:pt x="388" y="1067"/>
                  </a:lnTo>
                  <a:lnTo>
                    <a:pt x="316" y="1042"/>
                  </a:lnTo>
                  <a:lnTo>
                    <a:pt x="249" y="1004"/>
                  </a:lnTo>
                  <a:lnTo>
                    <a:pt x="187" y="958"/>
                  </a:lnTo>
                  <a:lnTo>
                    <a:pt x="133" y="902"/>
                  </a:lnTo>
                  <a:lnTo>
                    <a:pt x="87" y="843"/>
                  </a:lnTo>
                  <a:lnTo>
                    <a:pt x="50" y="775"/>
                  </a:lnTo>
                  <a:lnTo>
                    <a:pt x="22" y="704"/>
                  </a:lnTo>
                  <a:lnTo>
                    <a:pt x="6" y="626"/>
                  </a:lnTo>
                  <a:lnTo>
                    <a:pt x="0" y="545"/>
                  </a:lnTo>
                  <a:lnTo>
                    <a:pt x="6" y="465"/>
                  </a:lnTo>
                  <a:lnTo>
                    <a:pt x="22" y="388"/>
                  </a:lnTo>
                  <a:lnTo>
                    <a:pt x="50" y="316"/>
                  </a:lnTo>
                  <a:lnTo>
                    <a:pt x="87" y="249"/>
                  </a:lnTo>
                  <a:lnTo>
                    <a:pt x="133" y="187"/>
                  </a:lnTo>
                  <a:lnTo>
                    <a:pt x="187" y="134"/>
                  </a:lnTo>
                  <a:lnTo>
                    <a:pt x="249" y="88"/>
                  </a:lnTo>
                  <a:lnTo>
                    <a:pt x="316" y="50"/>
                  </a:lnTo>
                  <a:lnTo>
                    <a:pt x="388" y="22"/>
                  </a:lnTo>
                  <a:lnTo>
                    <a:pt x="465" y="6"/>
                  </a:lnTo>
                  <a:lnTo>
                    <a:pt x="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xmlns="" id="{F4B793FF-9EF3-496F-AA7C-DBAB02F58E89}"/>
              </a:ext>
            </a:extLst>
          </p:cNvPr>
          <p:cNvGrpSpPr/>
          <p:nvPr/>
        </p:nvGrpSpPr>
        <p:grpSpPr>
          <a:xfrm>
            <a:off x="3961734" y="4119358"/>
            <a:ext cx="332286" cy="310100"/>
            <a:chOff x="1071563" y="635001"/>
            <a:chExt cx="5207000" cy="4859338"/>
          </a:xfrm>
          <a:solidFill>
            <a:schemeClr val="bg1"/>
          </a:solidFill>
        </p:grpSpPr>
        <p:sp>
          <p:nvSpPr>
            <p:cNvPr id="145" name="Freeform 6">
              <a:extLst>
                <a:ext uri="{FF2B5EF4-FFF2-40B4-BE49-F238E27FC236}">
                  <a16:creationId xmlns:a16="http://schemas.microsoft.com/office/drawing/2014/main" xmlns="" id="{A076E520-7EDE-4E6D-8D72-B89696B1D4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1563" y="635001"/>
              <a:ext cx="5207000" cy="4859338"/>
            </a:xfrm>
            <a:custGeom>
              <a:avLst/>
              <a:gdLst>
                <a:gd name="T0" fmla="*/ 1409 w 6560"/>
                <a:gd name="T1" fmla="*/ 748 h 6122"/>
                <a:gd name="T2" fmla="*/ 1562 w 6560"/>
                <a:gd name="T3" fmla="*/ 1187 h 6122"/>
                <a:gd name="T4" fmla="*/ 1466 w 6560"/>
                <a:gd name="T5" fmla="*/ 1931 h 6122"/>
                <a:gd name="T6" fmla="*/ 869 w 6560"/>
                <a:gd name="T7" fmla="*/ 2509 h 6122"/>
                <a:gd name="T8" fmla="*/ 340 w 6560"/>
                <a:gd name="T9" fmla="*/ 2591 h 6122"/>
                <a:gd name="T10" fmla="*/ 342 w 6560"/>
                <a:gd name="T11" fmla="*/ 3533 h 6122"/>
                <a:gd name="T12" fmla="*/ 871 w 6560"/>
                <a:gd name="T13" fmla="*/ 3613 h 6122"/>
                <a:gd name="T14" fmla="*/ 1466 w 6560"/>
                <a:gd name="T15" fmla="*/ 4191 h 6122"/>
                <a:gd name="T16" fmla="*/ 1562 w 6560"/>
                <a:gd name="T17" fmla="*/ 4935 h 6122"/>
                <a:gd name="T18" fmla="*/ 1409 w 6560"/>
                <a:gd name="T19" fmla="*/ 5374 h 6122"/>
                <a:gd name="T20" fmla="*/ 2268 w 6560"/>
                <a:gd name="T21" fmla="*/ 5830 h 6122"/>
                <a:gd name="T22" fmla="*/ 2597 w 6560"/>
                <a:gd name="T23" fmla="*/ 5367 h 6122"/>
                <a:gd name="T24" fmla="*/ 3492 w 6560"/>
                <a:gd name="T25" fmla="*/ 5188 h 6122"/>
                <a:gd name="T26" fmla="*/ 4073 w 6560"/>
                <a:gd name="T27" fmla="*/ 5553 h 6122"/>
                <a:gd name="T28" fmla="*/ 4391 w 6560"/>
                <a:gd name="T29" fmla="*/ 5832 h 6122"/>
                <a:gd name="T30" fmla="*/ 5185 w 6560"/>
                <a:gd name="T31" fmla="*/ 5291 h 6122"/>
                <a:gd name="T32" fmla="*/ 4934 w 6560"/>
                <a:gd name="T33" fmla="*/ 4806 h 6122"/>
                <a:gd name="T34" fmla="*/ 5229 w 6560"/>
                <a:gd name="T35" fmla="*/ 3937 h 6122"/>
                <a:gd name="T36" fmla="*/ 5838 w 6560"/>
                <a:gd name="T37" fmla="*/ 3623 h 6122"/>
                <a:gd name="T38" fmla="*/ 6250 w 6560"/>
                <a:gd name="T39" fmla="*/ 3436 h 6122"/>
                <a:gd name="T40" fmla="*/ 6150 w 6560"/>
                <a:gd name="T41" fmla="*/ 2517 h 6122"/>
                <a:gd name="T42" fmla="*/ 5545 w 6560"/>
                <a:gd name="T43" fmla="*/ 2479 h 6122"/>
                <a:gd name="T44" fmla="*/ 4972 w 6560"/>
                <a:gd name="T45" fmla="*/ 1746 h 6122"/>
                <a:gd name="T46" fmla="*/ 5100 w 6560"/>
                <a:gd name="T47" fmla="*/ 1076 h 6122"/>
                <a:gd name="T48" fmla="*/ 5088 w 6560"/>
                <a:gd name="T49" fmla="*/ 680 h 6122"/>
                <a:gd name="T50" fmla="*/ 4198 w 6560"/>
                <a:gd name="T51" fmla="*/ 332 h 6122"/>
                <a:gd name="T52" fmla="*/ 3856 w 6560"/>
                <a:gd name="T53" fmla="*/ 851 h 6122"/>
                <a:gd name="T54" fmla="*/ 2911 w 6560"/>
                <a:gd name="T55" fmla="*/ 931 h 6122"/>
                <a:gd name="T56" fmla="*/ 2455 w 6560"/>
                <a:gd name="T57" fmla="*/ 443 h 6122"/>
                <a:gd name="T58" fmla="*/ 2443 w 6560"/>
                <a:gd name="T59" fmla="*/ 48 h 6122"/>
                <a:gd name="T60" fmla="*/ 2813 w 6560"/>
                <a:gd name="T61" fmla="*/ 573 h 6122"/>
                <a:gd name="T62" fmla="*/ 3575 w 6560"/>
                <a:gd name="T63" fmla="*/ 652 h 6122"/>
                <a:gd name="T64" fmla="*/ 3894 w 6560"/>
                <a:gd name="T65" fmla="*/ 237 h 6122"/>
                <a:gd name="T66" fmla="*/ 4552 w 6560"/>
                <a:gd name="T67" fmla="*/ 44 h 6122"/>
                <a:gd name="T68" fmla="*/ 5456 w 6560"/>
                <a:gd name="T69" fmla="*/ 736 h 6122"/>
                <a:gd name="T70" fmla="*/ 5247 w 6560"/>
                <a:gd name="T71" fmla="*/ 1330 h 6122"/>
                <a:gd name="T72" fmla="*/ 5436 w 6560"/>
                <a:gd name="T73" fmla="*/ 1958 h 6122"/>
                <a:gd name="T74" fmla="*/ 5886 w 6560"/>
                <a:gd name="T75" fmla="*/ 2191 h 6122"/>
                <a:gd name="T76" fmla="*/ 6492 w 6560"/>
                <a:gd name="T77" fmla="*/ 2505 h 6122"/>
                <a:gd name="T78" fmla="*/ 6490 w 6560"/>
                <a:gd name="T79" fmla="*/ 3625 h 6122"/>
                <a:gd name="T80" fmla="*/ 5874 w 6560"/>
                <a:gd name="T81" fmla="*/ 3931 h 6122"/>
                <a:gd name="T82" fmla="*/ 5418 w 6560"/>
                <a:gd name="T83" fmla="*/ 4201 h 6122"/>
                <a:gd name="T84" fmla="*/ 5281 w 6560"/>
                <a:gd name="T85" fmla="*/ 4826 h 6122"/>
                <a:gd name="T86" fmla="*/ 5432 w 6560"/>
                <a:gd name="T87" fmla="*/ 5454 h 6122"/>
                <a:gd name="T88" fmla="*/ 4483 w 6560"/>
                <a:gd name="T89" fmla="*/ 6104 h 6122"/>
                <a:gd name="T90" fmla="*/ 3856 w 6560"/>
                <a:gd name="T91" fmla="*/ 5822 h 6122"/>
                <a:gd name="T92" fmla="*/ 3524 w 6560"/>
                <a:gd name="T93" fmla="*/ 5472 h 6122"/>
                <a:gd name="T94" fmla="*/ 2764 w 6560"/>
                <a:gd name="T95" fmla="*/ 5629 h 6122"/>
                <a:gd name="T96" fmla="*/ 2298 w 6560"/>
                <a:gd name="T97" fmla="*/ 6118 h 6122"/>
                <a:gd name="T98" fmla="*/ 1246 w 6560"/>
                <a:gd name="T99" fmla="*/ 5625 h 6122"/>
                <a:gd name="T100" fmla="*/ 1148 w 6560"/>
                <a:gd name="T101" fmla="*/ 4985 h 6122"/>
                <a:gd name="T102" fmla="*/ 1341 w 6560"/>
                <a:gd name="T103" fmla="*/ 4521 h 6122"/>
                <a:gd name="T104" fmla="*/ 889 w 6560"/>
                <a:gd name="T105" fmla="*/ 3903 h 6122"/>
                <a:gd name="T106" fmla="*/ 251 w 6560"/>
                <a:gd name="T107" fmla="*/ 3843 h 6122"/>
                <a:gd name="T108" fmla="*/ 2 w 6560"/>
                <a:gd name="T109" fmla="*/ 2925 h 6122"/>
                <a:gd name="T110" fmla="*/ 404 w 6560"/>
                <a:gd name="T111" fmla="*/ 2201 h 6122"/>
                <a:gd name="T112" fmla="*/ 1007 w 6560"/>
                <a:gd name="T113" fmla="*/ 2159 h 6122"/>
                <a:gd name="T114" fmla="*/ 1357 w 6560"/>
                <a:gd name="T115" fmla="*/ 1414 h 6122"/>
                <a:gd name="T116" fmla="*/ 1084 w 6560"/>
                <a:gd name="T117" fmla="*/ 873 h 6122"/>
                <a:gd name="T118" fmla="*/ 1713 w 6560"/>
                <a:gd name="T119" fmla="*/ 185 h 6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60" h="6122">
                  <a:moveTo>
                    <a:pt x="2219" y="286"/>
                  </a:moveTo>
                  <a:lnTo>
                    <a:pt x="2169" y="290"/>
                  </a:lnTo>
                  <a:lnTo>
                    <a:pt x="2117" y="306"/>
                  </a:lnTo>
                  <a:lnTo>
                    <a:pt x="1982" y="368"/>
                  </a:lnTo>
                  <a:lnTo>
                    <a:pt x="1848" y="435"/>
                  </a:lnTo>
                  <a:lnTo>
                    <a:pt x="1719" y="511"/>
                  </a:lnTo>
                  <a:lnTo>
                    <a:pt x="1594" y="591"/>
                  </a:lnTo>
                  <a:lnTo>
                    <a:pt x="1472" y="678"/>
                  </a:lnTo>
                  <a:lnTo>
                    <a:pt x="1437" y="710"/>
                  </a:lnTo>
                  <a:lnTo>
                    <a:pt x="1409" y="748"/>
                  </a:lnTo>
                  <a:lnTo>
                    <a:pt x="1387" y="789"/>
                  </a:lnTo>
                  <a:lnTo>
                    <a:pt x="1375" y="833"/>
                  </a:lnTo>
                  <a:lnTo>
                    <a:pt x="1369" y="879"/>
                  </a:lnTo>
                  <a:lnTo>
                    <a:pt x="1373" y="925"/>
                  </a:lnTo>
                  <a:lnTo>
                    <a:pt x="1383" y="968"/>
                  </a:lnTo>
                  <a:lnTo>
                    <a:pt x="1403" y="1008"/>
                  </a:lnTo>
                  <a:lnTo>
                    <a:pt x="1427" y="1044"/>
                  </a:lnTo>
                  <a:lnTo>
                    <a:pt x="1460" y="1076"/>
                  </a:lnTo>
                  <a:lnTo>
                    <a:pt x="1516" y="1129"/>
                  </a:lnTo>
                  <a:lnTo>
                    <a:pt x="1562" y="1187"/>
                  </a:lnTo>
                  <a:lnTo>
                    <a:pt x="1598" y="1251"/>
                  </a:lnTo>
                  <a:lnTo>
                    <a:pt x="1626" y="1316"/>
                  </a:lnTo>
                  <a:lnTo>
                    <a:pt x="1643" y="1386"/>
                  </a:lnTo>
                  <a:lnTo>
                    <a:pt x="1653" y="1459"/>
                  </a:lnTo>
                  <a:lnTo>
                    <a:pt x="1651" y="1531"/>
                  </a:lnTo>
                  <a:lnTo>
                    <a:pt x="1640" y="1605"/>
                  </a:lnTo>
                  <a:lnTo>
                    <a:pt x="1620" y="1676"/>
                  </a:lnTo>
                  <a:lnTo>
                    <a:pt x="1588" y="1746"/>
                  </a:lnTo>
                  <a:lnTo>
                    <a:pt x="1546" y="1811"/>
                  </a:lnTo>
                  <a:lnTo>
                    <a:pt x="1466" y="1931"/>
                  </a:lnTo>
                  <a:lnTo>
                    <a:pt x="1395" y="2056"/>
                  </a:lnTo>
                  <a:lnTo>
                    <a:pt x="1331" y="2185"/>
                  </a:lnTo>
                  <a:lnTo>
                    <a:pt x="1295" y="2253"/>
                  </a:lnTo>
                  <a:lnTo>
                    <a:pt x="1252" y="2312"/>
                  </a:lnTo>
                  <a:lnTo>
                    <a:pt x="1200" y="2366"/>
                  </a:lnTo>
                  <a:lnTo>
                    <a:pt x="1142" y="2412"/>
                  </a:lnTo>
                  <a:lnTo>
                    <a:pt x="1078" y="2450"/>
                  </a:lnTo>
                  <a:lnTo>
                    <a:pt x="1011" y="2479"/>
                  </a:lnTo>
                  <a:lnTo>
                    <a:pt x="941" y="2499"/>
                  </a:lnTo>
                  <a:lnTo>
                    <a:pt x="869" y="2509"/>
                  </a:lnTo>
                  <a:lnTo>
                    <a:pt x="796" y="2509"/>
                  </a:lnTo>
                  <a:lnTo>
                    <a:pt x="722" y="2499"/>
                  </a:lnTo>
                  <a:lnTo>
                    <a:pt x="651" y="2479"/>
                  </a:lnTo>
                  <a:lnTo>
                    <a:pt x="595" y="2466"/>
                  </a:lnTo>
                  <a:lnTo>
                    <a:pt x="541" y="2462"/>
                  </a:lnTo>
                  <a:lnTo>
                    <a:pt x="491" y="2469"/>
                  </a:lnTo>
                  <a:lnTo>
                    <a:pt x="446" y="2487"/>
                  </a:lnTo>
                  <a:lnTo>
                    <a:pt x="404" y="2515"/>
                  </a:lnTo>
                  <a:lnTo>
                    <a:pt x="370" y="2549"/>
                  </a:lnTo>
                  <a:lnTo>
                    <a:pt x="340" y="2591"/>
                  </a:lnTo>
                  <a:lnTo>
                    <a:pt x="320" y="2637"/>
                  </a:lnTo>
                  <a:lnTo>
                    <a:pt x="310" y="2686"/>
                  </a:lnTo>
                  <a:lnTo>
                    <a:pt x="296" y="2811"/>
                  </a:lnTo>
                  <a:lnTo>
                    <a:pt x="289" y="2937"/>
                  </a:lnTo>
                  <a:lnTo>
                    <a:pt x="285" y="3062"/>
                  </a:lnTo>
                  <a:lnTo>
                    <a:pt x="289" y="3187"/>
                  </a:lnTo>
                  <a:lnTo>
                    <a:pt x="296" y="3313"/>
                  </a:lnTo>
                  <a:lnTo>
                    <a:pt x="310" y="3436"/>
                  </a:lnTo>
                  <a:lnTo>
                    <a:pt x="322" y="3486"/>
                  </a:lnTo>
                  <a:lnTo>
                    <a:pt x="342" y="3533"/>
                  </a:lnTo>
                  <a:lnTo>
                    <a:pt x="372" y="3573"/>
                  </a:lnTo>
                  <a:lnTo>
                    <a:pt x="410" y="3607"/>
                  </a:lnTo>
                  <a:lnTo>
                    <a:pt x="452" y="3633"/>
                  </a:lnTo>
                  <a:lnTo>
                    <a:pt x="497" y="3651"/>
                  </a:lnTo>
                  <a:lnTo>
                    <a:pt x="547" y="3659"/>
                  </a:lnTo>
                  <a:lnTo>
                    <a:pt x="597" y="3657"/>
                  </a:lnTo>
                  <a:lnTo>
                    <a:pt x="647" y="3645"/>
                  </a:lnTo>
                  <a:lnTo>
                    <a:pt x="722" y="3623"/>
                  </a:lnTo>
                  <a:lnTo>
                    <a:pt x="798" y="3611"/>
                  </a:lnTo>
                  <a:lnTo>
                    <a:pt x="871" y="3613"/>
                  </a:lnTo>
                  <a:lnTo>
                    <a:pt x="945" y="3623"/>
                  </a:lnTo>
                  <a:lnTo>
                    <a:pt x="1015" y="3643"/>
                  </a:lnTo>
                  <a:lnTo>
                    <a:pt x="1082" y="3672"/>
                  </a:lnTo>
                  <a:lnTo>
                    <a:pt x="1144" y="3710"/>
                  </a:lnTo>
                  <a:lnTo>
                    <a:pt x="1202" y="3756"/>
                  </a:lnTo>
                  <a:lnTo>
                    <a:pt x="1252" y="3810"/>
                  </a:lnTo>
                  <a:lnTo>
                    <a:pt x="1295" y="3871"/>
                  </a:lnTo>
                  <a:lnTo>
                    <a:pt x="1331" y="3937"/>
                  </a:lnTo>
                  <a:lnTo>
                    <a:pt x="1395" y="4066"/>
                  </a:lnTo>
                  <a:lnTo>
                    <a:pt x="1466" y="4191"/>
                  </a:lnTo>
                  <a:lnTo>
                    <a:pt x="1546" y="4311"/>
                  </a:lnTo>
                  <a:lnTo>
                    <a:pt x="1588" y="4378"/>
                  </a:lnTo>
                  <a:lnTo>
                    <a:pt x="1620" y="4448"/>
                  </a:lnTo>
                  <a:lnTo>
                    <a:pt x="1640" y="4519"/>
                  </a:lnTo>
                  <a:lnTo>
                    <a:pt x="1651" y="4591"/>
                  </a:lnTo>
                  <a:lnTo>
                    <a:pt x="1653" y="4665"/>
                  </a:lnTo>
                  <a:lnTo>
                    <a:pt x="1643" y="4736"/>
                  </a:lnTo>
                  <a:lnTo>
                    <a:pt x="1626" y="4806"/>
                  </a:lnTo>
                  <a:lnTo>
                    <a:pt x="1598" y="4873"/>
                  </a:lnTo>
                  <a:lnTo>
                    <a:pt x="1562" y="4935"/>
                  </a:lnTo>
                  <a:lnTo>
                    <a:pt x="1516" y="4995"/>
                  </a:lnTo>
                  <a:lnTo>
                    <a:pt x="1460" y="5046"/>
                  </a:lnTo>
                  <a:lnTo>
                    <a:pt x="1429" y="5078"/>
                  </a:lnTo>
                  <a:lnTo>
                    <a:pt x="1403" y="5114"/>
                  </a:lnTo>
                  <a:lnTo>
                    <a:pt x="1383" y="5156"/>
                  </a:lnTo>
                  <a:lnTo>
                    <a:pt x="1373" y="5198"/>
                  </a:lnTo>
                  <a:lnTo>
                    <a:pt x="1369" y="5243"/>
                  </a:lnTo>
                  <a:lnTo>
                    <a:pt x="1375" y="5291"/>
                  </a:lnTo>
                  <a:lnTo>
                    <a:pt x="1387" y="5335"/>
                  </a:lnTo>
                  <a:lnTo>
                    <a:pt x="1409" y="5374"/>
                  </a:lnTo>
                  <a:lnTo>
                    <a:pt x="1437" y="5412"/>
                  </a:lnTo>
                  <a:lnTo>
                    <a:pt x="1472" y="5444"/>
                  </a:lnTo>
                  <a:lnTo>
                    <a:pt x="1594" y="5532"/>
                  </a:lnTo>
                  <a:lnTo>
                    <a:pt x="1719" y="5613"/>
                  </a:lnTo>
                  <a:lnTo>
                    <a:pt x="1848" y="5687"/>
                  </a:lnTo>
                  <a:lnTo>
                    <a:pt x="1982" y="5754"/>
                  </a:lnTo>
                  <a:lnTo>
                    <a:pt x="2117" y="5816"/>
                  </a:lnTo>
                  <a:lnTo>
                    <a:pt x="2169" y="5832"/>
                  </a:lnTo>
                  <a:lnTo>
                    <a:pt x="2219" y="5836"/>
                  </a:lnTo>
                  <a:lnTo>
                    <a:pt x="2268" y="5830"/>
                  </a:lnTo>
                  <a:lnTo>
                    <a:pt x="2316" y="5816"/>
                  </a:lnTo>
                  <a:lnTo>
                    <a:pt x="2362" y="5792"/>
                  </a:lnTo>
                  <a:lnTo>
                    <a:pt x="2400" y="5760"/>
                  </a:lnTo>
                  <a:lnTo>
                    <a:pt x="2431" y="5722"/>
                  </a:lnTo>
                  <a:lnTo>
                    <a:pt x="2455" y="5679"/>
                  </a:lnTo>
                  <a:lnTo>
                    <a:pt x="2469" y="5629"/>
                  </a:lnTo>
                  <a:lnTo>
                    <a:pt x="2487" y="5555"/>
                  </a:lnTo>
                  <a:lnTo>
                    <a:pt x="2515" y="5488"/>
                  </a:lnTo>
                  <a:lnTo>
                    <a:pt x="2551" y="5424"/>
                  </a:lnTo>
                  <a:lnTo>
                    <a:pt x="2597" y="5367"/>
                  </a:lnTo>
                  <a:lnTo>
                    <a:pt x="2648" y="5315"/>
                  </a:lnTo>
                  <a:lnTo>
                    <a:pt x="2706" y="5271"/>
                  </a:lnTo>
                  <a:lnTo>
                    <a:pt x="2770" y="5237"/>
                  </a:lnTo>
                  <a:lnTo>
                    <a:pt x="2839" y="5209"/>
                  </a:lnTo>
                  <a:lnTo>
                    <a:pt x="2913" y="5192"/>
                  </a:lnTo>
                  <a:lnTo>
                    <a:pt x="2989" y="5184"/>
                  </a:lnTo>
                  <a:lnTo>
                    <a:pt x="3066" y="5188"/>
                  </a:lnTo>
                  <a:lnTo>
                    <a:pt x="3207" y="5198"/>
                  </a:lnTo>
                  <a:lnTo>
                    <a:pt x="3351" y="5198"/>
                  </a:lnTo>
                  <a:lnTo>
                    <a:pt x="3492" y="5188"/>
                  </a:lnTo>
                  <a:lnTo>
                    <a:pt x="3554" y="5186"/>
                  </a:lnTo>
                  <a:lnTo>
                    <a:pt x="3631" y="5190"/>
                  </a:lnTo>
                  <a:lnTo>
                    <a:pt x="3707" y="5205"/>
                  </a:lnTo>
                  <a:lnTo>
                    <a:pt x="3778" y="5231"/>
                  </a:lnTo>
                  <a:lnTo>
                    <a:pt x="3846" y="5267"/>
                  </a:lnTo>
                  <a:lnTo>
                    <a:pt x="3906" y="5311"/>
                  </a:lnTo>
                  <a:lnTo>
                    <a:pt x="3959" y="5363"/>
                  </a:lnTo>
                  <a:lnTo>
                    <a:pt x="4005" y="5420"/>
                  </a:lnTo>
                  <a:lnTo>
                    <a:pt x="4043" y="5484"/>
                  </a:lnTo>
                  <a:lnTo>
                    <a:pt x="4073" y="5553"/>
                  </a:lnTo>
                  <a:lnTo>
                    <a:pt x="4091" y="5629"/>
                  </a:lnTo>
                  <a:lnTo>
                    <a:pt x="4105" y="5679"/>
                  </a:lnTo>
                  <a:lnTo>
                    <a:pt x="4127" y="5724"/>
                  </a:lnTo>
                  <a:lnTo>
                    <a:pt x="4158" y="5762"/>
                  </a:lnTo>
                  <a:lnTo>
                    <a:pt x="4196" y="5794"/>
                  </a:lnTo>
                  <a:lnTo>
                    <a:pt x="4240" y="5818"/>
                  </a:lnTo>
                  <a:lnTo>
                    <a:pt x="4288" y="5832"/>
                  </a:lnTo>
                  <a:lnTo>
                    <a:pt x="4340" y="5838"/>
                  </a:lnTo>
                  <a:lnTo>
                    <a:pt x="4340" y="5838"/>
                  </a:lnTo>
                  <a:lnTo>
                    <a:pt x="4391" y="5832"/>
                  </a:lnTo>
                  <a:lnTo>
                    <a:pt x="4441" y="5816"/>
                  </a:lnTo>
                  <a:lnTo>
                    <a:pt x="4578" y="5756"/>
                  </a:lnTo>
                  <a:lnTo>
                    <a:pt x="4712" y="5687"/>
                  </a:lnTo>
                  <a:lnTo>
                    <a:pt x="4841" y="5613"/>
                  </a:lnTo>
                  <a:lnTo>
                    <a:pt x="4966" y="5532"/>
                  </a:lnTo>
                  <a:lnTo>
                    <a:pt x="5088" y="5444"/>
                  </a:lnTo>
                  <a:lnTo>
                    <a:pt x="5123" y="5412"/>
                  </a:lnTo>
                  <a:lnTo>
                    <a:pt x="5151" y="5376"/>
                  </a:lnTo>
                  <a:lnTo>
                    <a:pt x="5171" y="5335"/>
                  </a:lnTo>
                  <a:lnTo>
                    <a:pt x="5185" y="5291"/>
                  </a:lnTo>
                  <a:lnTo>
                    <a:pt x="5191" y="5243"/>
                  </a:lnTo>
                  <a:lnTo>
                    <a:pt x="5187" y="5198"/>
                  </a:lnTo>
                  <a:lnTo>
                    <a:pt x="5175" y="5156"/>
                  </a:lnTo>
                  <a:lnTo>
                    <a:pt x="5157" y="5114"/>
                  </a:lnTo>
                  <a:lnTo>
                    <a:pt x="5131" y="5078"/>
                  </a:lnTo>
                  <a:lnTo>
                    <a:pt x="5100" y="5046"/>
                  </a:lnTo>
                  <a:lnTo>
                    <a:pt x="5044" y="4995"/>
                  </a:lnTo>
                  <a:lnTo>
                    <a:pt x="4998" y="4935"/>
                  </a:lnTo>
                  <a:lnTo>
                    <a:pt x="4960" y="4873"/>
                  </a:lnTo>
                  <a:lnTo>
                    <a:pt x="4934" y="4806"/>
                  </a:lnTo>
                  <a:lnTo>
                    <a:pt x="4917" y="4736"/>
                  </a:lnTo>
                  <a:lnTo>
                    <a:pt x="4907" y="4665"/>
                  </a:lnTo>
                  <a:lnTo>
                    <a:pt x="4909" y="4591"/>
                  </a:lnTo>
                  <a:lnTo>
                    <a:pt x="4921" y="4519"/>
                  </a:lnTo>
                  <a:lnTo>
                    <a:pt x="4940" y="4448"/>
                  </a:lnTo>
                  <a:lnTo>
                    <a:pt x="4972" y="4378"/>
                  </a:lnTo>
                  <a:lnTo>
                    <a:pt x="5014" y="4311"/>
                  </a:lnTo>
                  <a:lnTo>
                    <a:pt x="5094" y="4191"/>
                  </a:lnTo>
                  <a:lnTo>
                    <a:pt x="5165" y="4066"/>
                  </a:lnTo>
                  <a:lnTo>
                    <a:pt x="5229" y="3937"/>
                  </a:lnTo>
                  <a:lnTo>
                    <a:pt x="5265" y="3871"/>
                  </a:lnTo>
                  <a:lnTo>
                    <a:pt x="5309" y="3810"/>
                  </a:lnTo>
                  <a:lnTo>
                    <a:pt x="5360" y="3758"/>
                  </a:lnTo>
                  <a:lnTo>
                    <a:pt x="5418" y="3712"/>
                  </a:lnTo>
                  <a:lnTo>
                    <a:pt x="5482" y="3674"/>
                  </a:lnTo>
                  <a:lnTo>
                    <a:pt x="5549" y="3645"/>
                  </a:lnTo>
                  <a:lnTo>
                    <a:pt x="5619" y="3625"/>
                  </a:lnTo>
                  <a:lnTo>
                    <a:pt x="5691" y="3613"/>
                  </a:lnTo>
                  <a:lnTo>
                    <a:pt x="5764" y="3613"/>
                  </a:lnTo>
                  <a:lnTo>
                    <a:pt x="5838" y="3623"/>
                  </a:lnTo>
                  <a:lnTo>
                    <a:pt x="5909" y="3643"/>
                  </a:lnTo>
                  <a:lnTo>
                    <a:pt x="5965" y="3659"/>
                  </a:lnTo>
                  <a:lnTo>
                    <a:pt x="6017" y="3661"/>
                  </a:lnTo>
                  <a:lnTo>
                    <a:pt x="6069" y="3653"/>
                  </a:lnTo>
                  <a:lnTo>
                    <a:pt x="6114" y="3635"/>
                  </a:lnTo>
                  <a:lnTo>
                    <a:pt x="6154" y="3609"/>
                  </a:lnTo>
                  <a:lnTo>
                    <a:pt x="6190" y="3573"/>
                  </a:lnTo>
                  <a:lnTo>
                    <a:pt x="6218" y="3533"/>
                  </a:lnTo>
                  <a:lnTo>
                    <a:pt x="6238" y="3488"/>
                  </a:lnTo>
                  <a:lnTo>
                    <a:pt x="6250" y="3436"/>
                  </a:lnTo>
                  <a:lnTo>
                    <a:pt x="6264" y="3313"/>
                  </a:lnTo>
                  <a:lnTo>
                    <a:pt x="6272" y="3187"/>
                  </a:lnTo>
                  <a:lnTo>
                    <a:pt x="6274" y="3062"/>
                  </a:lnTo>
                  <a:lnTo>
                    <a:pt x="6272" y="2937"/>
                  </a:lnTo>
                  <a:lnTo>
                    <a:pt x="6264" y="2811"/>
                  </a:lnTo>
                  <a:lnTo>
                    <a:pt x="6250" y="2688"/>
                  </a:lnTo>
                  <a:lnTo>
                    <a:pt x="6238" y="2637"/>
                  </a:lnTo>
                  <a:lnTo>
                    <a:pt x="6216" y="2591"/>
                  </a:lnTo>
                  <a:lnTo>
                    <a:pt x="6186" y="2551"/>
                  </a:lnTo>
                  <a:lnTo>
                    <a:pt x="6150" y="2517"/>
                  </a:lnTo>
                  <a:lnTo>
                    <a:pt x="6108" y="2489"/>
                  </a:lnTo>
                  <a:lnTo>
                    <a:pt x="6063" y="2471"/>
                  </a:lnTo>
                  <a:lnTo>
                    <a:pt x="6013" y="2464"/>
                  </a:lnTo>
                  <a:lnTo>
                    <a:pt x="5963" y="2466"/>
                  </a:lnTo>
                  <a:lnTo>
                    <a:pt x="5911" y="2479"/>
                  </a:lnTo>
                  <a:lnTo>
                    <a:pt x="5838" y="2501"/>
                  </a:lnTo>
                  <a:lnTo>
                    <a:pt x="5762" y="2511"/>
                  </a:lnTo>
                  <a:lnTo>
                    <a:pt x="5687" y="2511"/>
                  </a:lnTo>
                  <a:lnTo>
                    <a:pt x="5615" y="2499"/>
                  </a:lnTo>
                  <a:lnTo>
                    <a:pt x="5545" y="2479"/>
                  </a:lnTo>
                  <a:lnTo>
                    <a:pt x="5478" y="2450"/>
                  </a:lnTo>
                  <a:lnTo>
                    <a:pt x="5416" y="2412"/>
                  </a:lnTo>
                  <a:lnTo>
                    <a:pt x="5358" y="2366"/>
                  </a:lnTo>
                  <a:lnTo>
                    <a:pt x="5309" y="2312"/>
                  </a:lnTo>
                  <a:lnTo>
                    <a:pt x="5265" y="2253"/>
                  </a:lnTo>
                  <a:lnTo>
                    <a:pt x="5229" y="2185"/>
                  </a:lnTo>
                  <a:lnTo>
                    <a:pt x="5165" y="2056"/>
                  </a:lnTo>
                  <a:lnTo>
                    <a:pt x="5094" y="1931"/>
                  </a:lnTo>
                  <a:lnTo>
                    <a:pt x="5014" y="1811"/>
                  </a:lnTo>
                  <a:lnTo>
                    <a:pt x="4972" y="1746"/>
                  </a:lnTo>
                  <a:lnTo>
                    <a:pt x="4940" y="1676"/>
                  </a:lnTo>
                  <a:lnTo>
                    <a:pt x="4921" y="1605"/>
                  </a:lnTo>
                  <a:lnTo>
                    <a:pt x="4909" y="1531"/>
                  </a:lnTo>
                  <a:lnTo>
                    <a:pt x="4907" y="1459"/>
                  </a:lnTo>
                  <a:lnTo>
                    <a:pt x="4915" y="1388"/>
                  </a:lnTo>
                  <a:lnTo>
                    <a:pt x="4932" y="1318"/>
                  </a:lnTo>
                  <a:lnTo>
                    <a:pt x="4960" y="1251"/>
                  </a:lnTo>
                  <a:lnTo>
                    <a:pt x="4998" y="1187"/>
                  </a:lnTo>
                  <a:lnTo>
                    <a:pt x="5044" y="1129"/>
                  </a:lnTo>
                  <a:lnTo>
                    <a:pt x="5100" y="1076"/>
                  </a:lnTo>
                  <a:lnTo>
                    <a:pt x="5131" y="1044"/>
                  </a:lnTo>
                  <a:lnTo>
                    <a:pt x="5157" y="1008"/>
                  </a:lnTo>
                  <a:lnTo>
                    <a:pt x="5175" y="968"/>
                  </a:lnTo>
                  <a:lnTo>
                    <a:pt x="5187" y="925"/>
                  </a:lnTo>
                  <a:lnTo>
                    <a:pt x="5191" y="879"/>
                  </a:lnTo>
                  <a:lnTo>
                    <a:pt x="5185" y="833"/>
                  </a:lnTo>
                  <a:lnTo>
                    <a:pt x="5171" y="789"/>
                  </a:lnTo>
                  <a:lnTo>
                    <a:pt x="5151" y="748"/>
                  </a:lnTo>
                  <a:lnTo>
                    <a:pt x="5123" y="712"/>
                  </a:lnTo>
                  <a:lnTo>
                    <a:pt x="5088" y="680"/>
                  </a:lnTo>
                  <a:lnTo>
                    <a:pt x="4966" y="592"/>
                  </a:lnTo>
                  <a:lnTo>
                    <a:pt x="4841" y="511"/>
                  </a:lnTo>
                  <a:lnTo>
                    <a:pt x="4712" y="435"/>
                  </a:lnTo>
                  <a:lnTo>
                    <a:pt x="4578" y="368"/>
                  </a:lnTo>
                  <a:lnTo>
                    <a:pt x="4441" y="306"/>
                  </a:lnTo>
                  <a:lnTo>
                    <a:pt x="4391" y="290"/>
                  </a:lnTo>
                  <a:lnTo>
                    <a:pt x="4340" y="286"/>
                  </a:lnTo>
                  <a:lnTo>
                    <a:pt x="4290" y="292"/>
                  </a:lnTo>
                  <a:lnTo>
                    <a:pt x="4242" y="308"/>
                  </a:lnTo>
                  <a:lnTo>
                    <a:pt x="4198" y="332"/>
                  </a:lnTo>
                  <a:lnTo>
                    <a:pt x="4160" y="362"/>
                  </a:lnTo>
                  <a:lnTo>
                    <a:pt x="4129" y="400"/>
                  </a:lnTo>
                  <a:lnTo>
                    <a:pt x="4105" y="445"/>
                  </a:lnTo>
                  <a:lnTo>
                    <a:pt x="4091" y="493"/>
                  </a:lnTo>
                  <a:lnTo>
                    <a:pt x="4073" y="567"/>
                  </a:lnTo>
                  <a:lnTo>
                    <a:pt x="4045" y="636"/>
                  </a:lnTo>
                  <a:lnTo>
                    <a:pt x="4009" y="700"/>
                  </a:lnTo>
                  <a:lnTo>
                    <a:pt x="3965" y="758"/>
                  </a:lnTo>
                  <a:lnTo>
                    <a:pt x="3914" y="807"/>
                  </a:lnTo>
                  <a:lnTo>
                    <a:pt x="3856" y="851"/>
                  </a:lnTo>
                  <a:lnTo>
                    <a:pt x="3792" y="887"/>
                  </a:lnTo>
                  <a:lnTo>
                    <a:pt x="3723" y="915"/>
                  </a:lnTo>
                  <a:lnTo>
                    <a:pt x="3649" y="931"/>
                  </a:lnTo>
                  <a:lnTo>
                    <a:pt x="3572" y="938"/>
                  </a:lnTo>
                  <a:lnTo>
                    <a:pt x="3492" y="934"/>
                  </a:lnTo>
                  <a:lnTo>
                    <a:pt x="3351" y="927"/>
                  </a:lnTo>
                  <a:lnTo>
                    <a:pt x="3209" y="927"/>
                  </a:lnTo>
                  <a:lnTo>
                    <a:pt x="3066" y="934"/>
                  </a:lnTo>
                  <a:lnTo>
                    <a:pt x="2989" y="938"/>
                  </a:lnTo>
                  <a:lnTo>
                    <a:pt x="2911" y="931"/>
                  </a:lnTo>
                  <a:lnTo>
                    <a:pt x="2839" y="913"/>
                  </a:lnTo>
                  <a:lnTo>
                    <a:pt x="2770" y="887"/>
                  </a:lnTo>
                  <a:lnTo>
                    <a:pt x="2706" y="851"/>
                  </a:lnTo>
                  <a:lnTo>
                    <a:pt x="2646" y="807"/>
                  </a:lnTo>
                  <a:lnTo>
                    <a:pt x="2595" y="758"/>
                  </a:lnTo>
                  <a:lnTo>
                    <a:pt x="2551" y="700"/>
                  </a:lnTo>
                  <a:lnTo>
                    <a:pt x="2515" y="636"/>
                  </a:lnTo>
                  <a:lnTo>
                    <a:pt x="2487" y="567"/>
                  </a:lnTo>
                  <a:lnTo>
                    <a:pt x="2469" y="493"/>
                  </a:lnTo>
                  <a:lnTo>
                    <a:pt x="2455" y="443"/>
                  </a:lnTo>
                  <a:lnTo>
                    <a:pt x="2431" y="400"/>
                  </a:lnTo>
                  <a:lnTo>
                    <a:pt x="2400" y="362"/>
                  </a:lnTo>
                  <a:lnTo>
                    <a:pt x="2362" y="330"/>
                  </a:lnTo>
                  <a:lnTo>
                    <a:pt x="2316" y="308"/>
                  </a:lnTo>
                  <a:lnTo>
                    <a:pt x="2268" y="292"/>
                  </a:lnTo>
                  <a:lnTo>
                    <a:pt x="2219" y="286"/>
                  </a:lnTo>
                  <a:close/>
                  <a:moveTo>
                    <a:pt x="2220" y="0"/>
                  </a:moveTo>
                  <a:lnTo>
                    <a:pt x="2298" y="6"/>
                  </a:lnTo>
                  <a:lnTo>
                    <a:pt x="2374" y="22"/>
                  </a:lnTo>
                  <a:lnTo>
                    <a:pt x="2443" y="48"/>
                  </a:lnTo>
                  <a:lnTo>
                    <a:pt x="2509" y="83"/>
                  </a:lnTo>
                  <a:lnTo>
                    <a:pt x="2569" y="127"/>
                  </a:lnTo>
                  <a:lnTo>
                    <a:pt x="2622" y="177"/>
                  </a:lnTo>
                  <a:lnTo>
                    <a:pt x="2666" y="237"/>
                  </a:lnTo>
                  <a:lnTo>
                    <a:pt x="2704" y="300"/>
                  </a:lnTo>
                  <a:lnTo>
                    <a:pt x="2732" y="372"/>
                  </a:lnTo>
                  <a:lnTo>
                    <a:pt x="2752" y="447"/>
                  </a:lnTo>
                  <a:lnTo>
                    <a:pt x="2764" y="493"/>
                  </a:lnTo>
                  <a:lnTo>
                    <a:pt x="2786" y="537"/>
                  </a:lnTo>
                  <a:lnTo>
                    <a:pt x="2813" y="573"/>
                  </a:lnTo>
                  <a:lnTo>
                    <a:pt x="2849" y="604"/>
                  </a:lnTo>
                  <a:lnTo>
                    <a:pt x="2891" y="628"/>
                  </a:lnTo>
                  <a:lnTo>
                    <a:pt x="2937" y="644"/>
                  </a:lnTo>
                  <a:lnTo>
                    <a:pt x="2987" y="652"/>
                  </a:lnTo>
                  <a:lnTo>
                    <a:pt x="3036" y="652"/>
                  </a:lnTo>
                  <a:lnTo>
                    <a:pt x="3158" y="642"/>
                  </a:lnTo>
                  <a:lnTo>
                    <a:pt x="3281" y="638"/>
                  </a:lnTo>
                  <a:lnTo>
                    <a:pt x="3402" y="642"/>
                  </a:lnTo>
                  <a:lnTo>
                    <a:pt x="3522" y="652"/>
                  </a:lnTo>
                  <a:lnTo>
                    <a:pt x="3575" y="652"/>
                  </a:lnTo>
                  <a:lnTo>
                    <a:pt x="3625" y="644"/>
                  </a:lnTo>
                  <a:lnTo>
                    <a:pt x="3671" y="628"/>
                  </a:lnTo>
                  <a:lnTo>
                    <a:pt x="3713" y="604"/>
                  </a:lnTo>
                  <a:lnTo>
                    <a:pt x="3747" y="573"/>
                  </a:lnTo>
                  <a:lnTo>
                    <a:pt x="3776" y="537"/>
                  </a:lnTo>
                  <a:lnTo>
                    <a:pt x="3796" y="493"/>
                  </a:lnTo>
                  <a:lnTo>
                    <a:pt x="3808" y="447"/>
                  </a:lnTo>
                  <a:lnTo>
                    <a:pt x="3828" y="372"/>
                  </a:lnTo>
                  <a:lnTo>
                    <a:pt x="3856" y="300"/>
                  </a:lnTo>
                  <a:lnTo>
                    <a:pt x="3894" y="237"/>
                  </a:lnTo>
                  <a:lnTo>
                    <a:pt x="3938" y="177"/>
                  </a:lnTo>
                  <a:lnTo>
                    <a:pt x="3991" y="127"/>
                  </a:lnTo>
                  <a:lnTo>
                    <a:pt x="4051" y="83"/>
                  </a:lnTo>
                  <a:lnTo>
                    <a:pt x="4117" y="48"/>
                  </a:lnTo>
                  <a:lnTo>
                    <a:pt x="4186" y="22"/>
                  </a:lnTo>
                  <a:lnTo>
                    <a:pt x="4262" y="6"/>
                  </a:lnTo>
                  <a:lnTo>
                    <a:pt x="4340" y="0"/>
                  </a:lnTo>
                  <a:lnTo>
                    <a:pt x="4413" y="6"/>
                  </a:lnTo>
                  <a:lnTo>
                    <a:pt x="4483" y="20"/>
                  </a:lnTo>
                  <a:lnTo>
                    <a:pt x="4552" y="44"/>
                  </a:lnTo>
                  <a:lnTo>
                    <a:pt x="4702" y="111"/>
                  </a:lnTo>
                  <a:lnTo>
                    <a:pt x="4847" y="185"/>
                  </a:lnTo>
                  <a:lnTo>
                    <a:pt x="4990" y="266"/>
                  </a:lnTo>
                  <a:lnTo>
                    <a:pt x="5127" y="356"/>
                  </a:lnTo>
                  <a:lnTo>
                    <a:pt x="5261" y="451"/>
                  </a:lnTo>
                  <a:lnTo>
                    <a:pt x="5314" y="499"/>
                  </a:lnTo>
                  <a:lnTo>
                    <a:pt x="5360" y="551"/>
                  </a:lnTo>
                  <a:lnTo>
                    <a:pt x="5400" y="608"/>
                  </a:lnTo>
                  <a:lnTo>
                    <a:pt x="5432" y="670"/>
                  </a:lnTo>
                  <a:lnTo>
                    <a:pt x="5456" y="736"/>
                  </a:lnTo>
                  <a:lnTo>
                    <a:pt x="5470" y="803"/>
                  </a:lnTo>
                  <a:lnTo>
                    <a:pt x="5476" y="873"/>
                  </a:lnTo>
                  <a:lnTo>
                    <a:pt x="5472" y="942"/>
                  </a:lnTo>
                  <a:lnTo>
                    <a:pt x="5460" y="1010"/>
                  </a:lnTo>
                  <a:lnTo>
                    <a:pt x="5440" y="1076"/>
                  </a:lnTo>
                  <a:lnTo>
                    <a:pt x="5412" y="1137"/>
                  </a:lnTo>
                  <a:lnTo>
                    <a:pt x="5376" y="1195"/>
                  </a:lnTo>
                  <a:lnTo>
                    <a:pt x="5332" y="1249"/>
                  </a:lnTo>
                  <a:lnTo>
                    <a:pt x="5281" y="1296"/>
                  </a:lnTo>
                  <a:lnTo>
                    <a:pt x="5247" y="1330"/>
                  </a:lnTo>
                  <a:lnTo>
                    <a:pt x="5221" y="1370"/>
                  </a:lnTo>
                  <a:lnTo>
                    <a:pt x="5203" y="1414"/>
                  </a:lnTo>
                  <a:lnTo>
                    <a:pt x="5193" y="1459"/>
                  </a:lnTo>
                  <a:lnTo>
                    <a:pt x="5193" y="1507"/>
                  </a:lnTo>
                  <a:lnTo>
                    <a:pt x="5201" y="1555"/>
                  </a:lnTo>
                  <a:lnTo>
                    <a:pt x="5219" y="1601"/>
                  </a:lnTo>
                  <a:lnTo>
                    <a:pt x="5245" y="1646"/>
                  </a:lnTo>
                  <a:lnTo>
                    <a:pt x="5314" y="1746"/>
                  </a:lnTo>
                  <a:lnTo>
                    <a:pt x="5378" y="1851"/>
                  </a:lnTo>
                  <a:lnTo>
                    <a:pt x="5436" y="1958"/>
                  </a:lnTo>
                  <a:lnTo>
                    <a:pt x="5490" y="2070"/>
                  </a:lnTo>
                  <a:lnTo>
                    <a:pt x="5513" y="2112"/>
                  </a:lnTo>
                  <a:lnTo>
                    <a:pt x="5545" y="2149"/>
                  </a:lnTo>
                  <a:lnTo>
                    <a:pt x="5581" y="2179"/>
                  </a:lnTo>
                  <a:lnTo>
                    <a:pt x="5623" y="2203"/>
                  </a:lnTo>
                  <a:lnTo>
                    <a:pt x="5669" y="2219"/>
                  </a:lnTo>
                  <a:lnTo>
                    <a:pt x="5716" y="2227"/>
                  </a:lnTo>
                  <a:lnTo>
                    <a:pt x="5762" y="2225"/>
                  </a:lnTo>
                  <a:lnTo>
                    <a:pt x="5810" y="2213"/>
                  </a:lnTo>
                  <a:lnTo>
                    <a:pt x="5886" y="2191"/>
                  </a:lnTo>
                  <a:lnTo>
                    <a:pt x="5963" y="2179"/>
                  </a:lnTo>
                  <a:lnTo>
                    <a:pt x="6037" y="2179"/>
                  </a:lnTo>
                  <a:lnTo>
                    <a:pt x="6110" y="2191"/>
                  </a:lnTo>
                  <a:lnTo>
                    <a:pt x="6182" y="2211"/>
                  </a:lnTo>
                  <a:lnTo>
                    <a:pt x="6248" y="2241"/>
                  </a:lnTo>
                  <a:lnTo>
                    <a:pt x="6309" y="2281"/>
                  </a:lnTo>
                  <a:lnTo>
                    <a:pt x="6365" y="2326"/>
                  </a:lnTo>
                  <a:lnTo>
                    <a:pt x="6415" y="2380"/>
                  </a:lnTo>
                  <a:lnTo>
                    <a:pt x="6459" y="2440"/>
                  </a:lnTo>
                  <a:lnTo>
                    <a:pt x="6492" y="2505"/>
                  </a:lnTo>
                  <a:lnTo>
                    <a:pt x="6518" y="2575"/>
                  </a:lnTo>
                  <a:lnTo>
                    <a:pt x="6532" y="2650"/>
                  </a:lnTo>
                  <a:lnTo>
                    <a:pt x="6548" y="2788"/>
                  </a:lnTo>
                  <a:lnTo>
                    <a:pt x="6556" y="2925"/>
                  </a:lnTo>
                  <a:lnTo>
                    <a:pt x="6560" y="3062"/>
                  </a:lnTo>
                  <a:lnTo>
                    <a:pt x="6556" y="3199"/>
                  </a:lnTo>
                  <a:lnTo>
                    <a:pt x="6548" y="3336"/>
                  </a:lnTo>
                  <a:lnTo>
                    <a:pt x="6532" y="3472"/>
                  </a:lnTo>
                  <a:lnTo>
                    <a:pt x="6516" y="3551"/>
                  </a:lnTo>
                  <a:lnTo>
                    <a:pt x="6490" y="3625"/>
                  </a:lnTo>
                  <a:lnTo>
                    <a:pt x="6453" y="3694"/>
                  </a:lnTo>
                  <a:lnTo>
                    <a:pt x="6409" y="3756"/>
                  </a:lnTo>
                  <a:lnTo>
                    <a:pt x="6355" y="3810"/>
                  </a:lnTo>
                  <a:lnTo>
                    <a:pt x="6293" y="3857"/>
                  </a:lnTo>
                  <a:lnTo>
                    <a:pt x="6228" y="3895"/>
                  </a:lnTo>
                  <a:lnTo>
                    <a:pt x="6156" y="3923"/>
                  </a:lnTo>
                  <a:lnTo>
                    <a:pt x="6079" y="3939"/>
                  </a:lnTo>
                  <a:lnTo>
                    <a:pt x="5999" y="3945"/>
                  </a:lnTo>
                  <a:lnTo>
                    <a:pt x="5935" y="3941"/>
                  </a:lnTo>
                  <a:lnTo>
                    <a:pt x="5874" y="3931"/>
                  </a:lnTo>
                  <a:lnTo>
                    <a:pt x="5812" y="3911"/>
                  </a:lnTo>
                  <a:lnTo>
                    <a:pt x="5762" y="3899"/>
                  </a:lnTo>
                  <a:lnTo>
                    <a:pt x="5712" y="3895"/>
                  </a:lnTo>
                  <a:lnTo>
                    <a:pt x="5665" y="3903"/>
                  </a:lnTo>
                  <a:lnTo>
                    <a:pt x="5621" y="3919"/>
                  </a:lnTo>
                  <a:lnTo>
                    <a:pt x="5579" y="3943"/>
                  </a:lnTo>
                  <a:lnTo>
                    <a:pt x="5543" y="3973"/>
                  </a:lnTo>
                  <a:lnTo>
                    <a:pt x="5513" y="4010"/>
                  </a:lnTo>
                  <a:lnTo>
                    <a:pt x="5490" y="4054"/>
                  </a:lnTo>
                  <a:lnTo>
                    <a:pt x="5418" y="4201"/>
                  </a:lnTo>
                  <a:lnTo>
                    <a:pt x="5336" y="4343"/>
                  </a:lnTo>
                  <a:lnTo>
                    <a:pt x="5245" y="4478"/>
                  </a:lnTo>
                  <a:lnTo>
                    <a:pt x="5219" y="4521"/>
                  </a:lnTo>
                  <a:lnTo>
                    <a:pt x="5201" y="4569"/>
                  </a:lnTo>
                  <a:lnTo>
                    <a:pt x="5193" y="4617"/>
                  </a:lnTo>
                  <a:lnTo>
                    <a:pt x="5193" y="4663"/>
                  </a:lnTo>
                  <a:lnTo>
                    <a:pt x="5203" y="4708"/>
                  </a:lnTo>
                  <a:lnTo>
                    <a:pt x="5221" y="4752"/>
                  </a:lnTo>
                  <a:lnTo>
                    <a:pt x="5247" y="4792"/>
                  </a:lnTo>
                  <a:lnTo>
                    <a:pt x="5281" y="4826"/>
                  </a:lnTo>
                  <a:lnTo>
                    <a:pt x="5330" y="4873"/>
                  </a:lnTo>
                  <a:lnTo>
                    <a:pt x="5374" y="4927"/>
                  </a:lnTo>
                  <a:lnTo>
                    <a:pt x="5412" y="4985"/>
                  </a:lnTo>
                  <a:lnTo>
                    <a:pt x="5440" y="5046"/>
                  </a:lnTo>
                  <a:lnTo>
                    <a:pt x="5460" y="5112"/>
                  </a:lnTo>
                  <a:lnTo>
                    <a:pt x="5472" y="5180"/>
                  </a:lnTo>
                  <a:lnTo>
                    <a:pt x="5476" y="5249"/>
                  </a:lnTo>
                  <a:lnTo>
                    <a:pt x="5470" y="5319"/>
                  </a:lnTo>
                  <a:lnTo>
                    <a:pt x="5454" y="5388"/>
                  </a:lnTo>
                  <a:lnTo>
                    <a:pt x="5432" y="5454"/>
                  </a:lnTo>
                  <a:lnTo>
                    <a:pt x="5400" y="5516"/>
                  </a:lnTo>
                  <a:lnTo>
                    <a:pt x="5360" y="5571"/>
                  </a:lnTo>
                  <a:lnTo>
                    <a:pt x="5314" y="5625"/>
                  </a:lnTo>
                  <a:lnTo>
                    <a:pt x="5259" y="5671"/>
                  </a:lnTo>
                  <a:lnTo>
                    <a:pt x="5127" y="5766"/>
                  </a:lnTo>
                  <a:lnTo>
                    <a:pt x="4988" y="5856"/>
                  </a:lnTo>
                  <a:lnTo>
                    <a:pt x="4847" y="5937"/>
                  </a:lnTo>
                  <a:lnTo>
                    <a:pt x="4702" y="6013"/>
                  </a:lnTo>
                  <a:lnTo>
                    <a:pt x="4552" y="6078"/>
                  </a:lnTo>
                  <a:lnTo>
                    <a:pt x="4483" y="6104"/>
                  </a:lnTo>
                  <a:lnTo>
                    <a:pt x="4413" y="6118"/>
                  </a:lnTo>
                  <a:lnTo>
                    <a:pt x="4340" y="6122"/>
                  </a:lnTo>
                  <a:lnTo>
                    <a:pt x="4262" y="6118"/>
                  </a:lnTo>
                  <a:lnTo>
                    <a:pt x="4186" y="6100"/>
                  </a:lnTo>
                  <a:lnTo>
                    <a:pt x="4117" y="6074"/>
                  </a:lnTo>
                  <a:lnTo>
                    <a:pt x="4051" y="6041"/>
                  </a:lnTo>
                  <a:lnTo>
                    <a:pt x="3991" y="5997"/>
                  </a:lnTo>
                  <a:lnTo>
                    <a:pt x="3938" y="5945"/>
                  </a:lnTo>
                  <a:lnTo>
                    <a:pt x="3892" y="5887"/>
                  </a:lnTo>
                  <a:lnTo>
                    <a:pt x="3856" y="5822"/>
                  </a:lnTo>
                  <a:lnTo>
                    <a:pt x="3828" y="5752"/>
                  </a:lnTo>
                  <a:lnTo>
                    <a:pt x="3808" y="5677"/>
                  </a:lnTo>
                  <a:lnTo>
                    <a:pt x="3796" y="5629"/>
                  </a:lnTo>
                  <a:lnTo>
                    <a:pt x="3774" y="5587"/>
                  </a:lnTo>
                  <a:lnTo>
                    <a:pt x="3747" y="5549"/>
                  </a:lnTo>
                  <a:lnTo>
                    <a:pt x="3711" y="5520"/>
                  </a:lnTo>
                  <a:lnTo>
                    <a:pt x="3669" y="5496"/>
                  </a:lnTo>
                  <a:lnTo>
                    <a:pt x="3623" y="5480"/>
                  </a:lnTo>
                  <a:lnTo>
                    <a:pt x="3575" y="5470"/>
                  </a:lnTo>
                  <a:lnTo>
                    <a:pt x="3524" y="5472"/>
                  </a:lnTo>
                  <a:lnTo>
                    <a:pt x="3361" y="5482"/>
                  </a:lnTo>
                  <a:lnTo>
                    <a:pt x="3197" y="5482"/>
                  </a:lnTo>
                  <a:lnTo>
                    <a:pt x="3038" y="5472"/>
                  </a:lnTo>
                  <a:lnTo>
                    <a:pt x="2985" y="5470"/>
                  </a:lnTo>
                  <a:lnTo>
                    <a:pt x="2935" y="5480"/>
                  </a:lnTo>
                  <a:lnTo>
                    <a:pt x="2889" y="5496"/>
                  </a:lnTo>
                  <a:lnTo>
                    <a:pt x="2849" y="5520"/>
                  </a:lnTo>
                  <a:lnTo>
                    <a:pt x="2813" y="5549"/>
                  </a:lnTo>
                  <a:lnTo>
                    <a:pt x="2786" y="5587"/>
                  </a:lnTo>
                  <a:lnTo>
                    <a:pt x="2764" y="5629"/>
                  </a:lnTo>
                  <a:lnTo>
                    <a:pt x="2752" y="5677"/>
                  </a:lnTo>
                  <a:lnTo>
                    <a:pt x="2732" y="5752"/>
                  </a:lnTo>
                  <a:lnTo>
                    <a:pt x="2704" y="5822"/>
                  </a:lnTo>
                  <a:lnTo>
                    <a:pt x="2666" y="5887"/>
                  </a:lnTo>
                  <a:lnTo>
                    <a:pt x="2620" y="5945"/>
                  </a:lnTo>
                  <a:lnTo>
                    <a:pt x="2569" y="5997"/>
                  </a:lnTo>
                  <a:lnTo>
                    <a:pt x="2509" y="6041"/>
                  </a:lnTo>
                  <a:lnTo>
                    <a:pt x="2443" y="6074"/>
                  </a:lnTo>
                  <a:lnTo>
                    <a:pt x="2372" y="6100"/>
                  </a:lnTo>
                  <a:lnTo>
                    <a:pt x="2298" y="6118"/>
                  </a:lnTo>
                  <a:lnTo>
                    <a:pt x="2220" y="6122"/>
                  </a:lnTo>
                  <a:lnTo>
                    <a:pt x="2147" y="6118"/>
                  </a:lnTo>
                  <a:lnTo>
                    <a:pt x="2077" y="6104"/>
                  </a:lnTo>
                  <a:lnTo>
                    <a:pt x="2008" y="6080"/>
                  </a:lnTo>
                  <a:lnTo>
                    <a:pt x="1858" y="6013"/>
                  </a:lnTo>
                  <a:lnTo>
                    <a:pt x="1713" y="5937"/>
                  </a:lnTo>
                  <a:lnTo>
                    <a:pt x="1570" y="5856"/>
                  </a:lnTo>
                  <a:lnTo>
                    <a:pt x="1433" y="5766"/>
                  </a:lnTo>
                  <a:lnTo>
                    <a:pt x="1299" y="5671"/>
                  </a:lnTo>
                  <a:lnTo>
                    <a:pt x="1246" y="5625"/>
                  </a:lnTo>
                  <a:lnTo>
                    <a:pt x="1200" y="5573"/>
                  </a:lnTo>
                  <a:lnTo>
                    <a:pt x="1160" y="5516"/>
                  </a:lnTo>
                  <a:lnTo>
                    <a:pt x="1128" y="5454"/>
                  </a:lnTo>
                  <a:lnTo>
                    <a:pt x="1104" y="5388"/>
                  </a:lnTo>
                  <a:lnTo>
                    <a:pt x="1090" y="5321"/>
                  </a:lnTo>
                  <a:lnTo>
                    <a:pt x="1084" y="5249"/>
                  </a:lnTo>
                  <a:lnTo>
                    <a:pt x="1086" y="5180"/>
                  </a:lnTo>
                  <a:lnTo>
                    <a:pt x="1098" y="5112"/>
                  </a:lnTo>
                  <a:lnTo>
                    <a:pt x="1120" y="5046"/>
                  </a:lnTo>
                  <a:lnTo>
                    <a:pt x="1148" y="4985"/>
                  </a:lnTo>
                  <a:lnTo>
                    <a:pt x="1184" y="4927"/>
                  </a:lnTo>
                  <a:lnTo>
                    <a:pt x="1228" y="4875"/>
                  </a:lnTo>
                  <a:lnTo>
                    <a:pt x="1279" y="4828"/>
                  </a:lnTo>
                  <a:lnTo>
                    <a:pt x="1313" y="4792"/>
                  </a:lnTo>
                  <a:lnTo>
                    <a:pt x="1339" y="4752"/>
                  </a:lnTo>
                  <a:lnTo>
                    <a:pt x="1357" y="4710"/>
                  </a:lnTo>
                  <a:lnTo>
                    <a:pt x="1365" y="4663"/>
                  </a:lnTo>
                  <a:lnTo>
                    <a:pt x="1367" y="4617"/>
                  </a:lnTo>
                  <a:lnTo>
                    <a:pt x="1357" y="4569"/>
                  </a:lnTo>
                  <a:lnTo>
                    <a:pt x="1341" y="4521"/>
                  </a:lnTo>
                  <a:lnTo>
                    <a:pt x="1313" y="4478"/>
                  </a:lnTo>
                  <a:lnTo>
                    <a:pt x="1246" y="4376"/>
                  </a:lnTo>
                  <a:lnTo>
                    <a:pt x="1182" y="4271"/>
                  </a:lnTo>
                  <a:lnTo>
                    <a:pt x="1122" y="4164"/>
                  </a:lnTo>
                  <a:lnTo>
                    <a:pt x="1070" y="4054"/>
                  </a:lnTo>
                  <a:lnTo>
                    <a:pt x="1047" y="4010"/>
                  </a:lnTo>
                  <a:lnTo>
                    <a:pt x="1015" y="3975"/>
                  </a:lnTo>
                  <a:lnTo>
                    <a:pt x="977" y="3943"/>
                  </a:lnTo>
                  <a:lnTo>
                    <a:pt x="935" y="3919"/>
                  </a:lnTo>
                  <a:lnTo>
                    <a:pt x="889" y="3903"/>
                  </a:lnTo>
                  <a:lnTo>
                    <a:pt x="844" y="3897"/>
                  </a:lnTo>
                  <a:lnTo>
                    <a:pt x="796" y="3899"/>
                  </a:lnTo>
                  <a:lnTo>
                    <a:pt x="750" y="3911"/>
                  </a:lnTo>
                  <a:lnTo>
                    <a:pt x="675" y="3933"/>
                  </a:lnTo>
                  <a:lnTo>
                    <a:pt x="597" y="3943"/>
                  </a:lnTo>
                  <a:lnTo>
                    <a:pt x="521" y="3943"/>
                  </a:lnTo>
                  <a:lnTo>
                    <a:pt x="448" y="3933"/>
                  </a:lnTo>
                  <a:lnTo>
                    <a:pt x="378" y="3911"/>
                  </a:lnTo>
                  <a:lnTo>
                    <a:pt x="312" y="3881"/>
                  </a:lnTo>
                  <a:lnTo>
                    <a:pt x="251" y="3843"/>
                  </a:lnTo>
                  <a:lnTo>
                    <a:pt x="193" y="3796"/>
                  </a:lnTo>
                  <a:lnTo>
                    <a:pt x="143" y="3744"/>
                  </a:lnTo>
                  <a:lnTo>
                    <a:pt x="101" y="3684"/>
                  </a:lnTo>
                  <a:lnTo>
                    <a:pt x="68" y="3619"/>
                  </a:lnTo>
                  <a:lnTo>
                    <a:pt x="42" y="3547"/>
                  </a:lnTo>
                  <a:lnTo>
                    <a:pt x="26" y="3472"/>
                  </a:lnTo>
                  <a:lnTo>
                    <a:pt x="12" y="3336"/>
                  </a:lnTo>
                  <a:lnTo>
                    <a:pt x="2" y="3199"/>
                  </a:lnTo>
                  <a:lnTo>
                    <a:pt x="0" y="3062"/>
                  </a:lnTo>
                  <a:lnTo>
                    <a:pt x="2" y="2925"/>
                  </a:lnTo>
                  <a:lnTo>
                    <a:pt x="12" y="2788"/>
                  </a:lnTo>
                  <a:lnTo>
                    <a:pt x="26" y="2650"/>
                  </a:lnTo>
                  <a:lnTo>
                    <a:pt x="42" y="2571"/>
                  </a:lnTo>
                  <a:lnTo>
                    <a:pt x="70" y="2497"/>
                  </a:lnTo>
                  <a:lnTo>
                    <a:pt x="105" y="2430"/>
                  </a:lnTo>
                  <a:lnTo>
                    <a:pt x="151" y="2368"/>
                  </a:lnTo>
                  <a:lnTo>
                    <a:pt x="205" y="2312"/>
                  </a:lnTo>
                  <a:lnTo>
                    <a:pt x="267" y="2267"/>
                  </a:lnTo>
                  <a:lnTo>
                    <a:pt x="332" y="2229"/>
                  </a:lnTo>
                  <a:lnTo>
                    <a:pt x="404" y="2201"/>
                  </a:lnTo>
                  <a:lnTo>
                    <a:pt x="480" y="2183"/>
                  </a:lnTo>
                  <a:lnTo>
                    <a:pt x="559" y="2177"/>
                  </a:lnTo>
                  <a:lnTo>
                    <a:pt x="623" y="2181"/>
                  </a:lnTo>
                  <a:lnTo>
                    <a:pt x="686" y="2193"/>
                  </a:lnTo>
                  <a:lnTo>
                    <a:pt x="748" y="2211"/>
                  </a:lnTo>
                  <a:lnTo>
                    <a:pt x="806" y="2227"/>
                  </a:lnTo>
                  <a:lnTo>
                    <a:pt x="862" y="2227"/>
                  </a:lnTo>
                  <a:lnTo>
                    <a:pt x="913" y="2215"/>
                  </a:lnTo>
                  <a:lnTo>
                    <a:pt x="963" y="2191"/>
                  </a:lnTo>
                  <a:lnTo>
                    <a:pt x="1007" y="2159"/>
                  </a:lnTo>
                  <a:lnTo>
                    <a:pt x="1043" y="2118"/>
                  </a:lnTo>
                  <a:lnTo>
                    <a:pt x="1070" y="2068"/>
                  </a:lnTo>
                  <a:lnTo>
                    <a:pt x="1142" y="1923"/>
                  </a:lnTo>
                  <a:lnTo>
                    <a:pt x="1224" y="1782"/>
                  </a:lnTo>
                  <a:lnTo>
                    <a:pt x="1313" y="1646"/>
                  </a:lnTo>
                  <a:lnTo>
                    <a:pt x="1341" y="1601"/>
                  </a:lnTo>
                  <a:lnTo>
                    <a:pt x="1357" y="1555"/>
                  </a:lnTo>
                  <a:lnTo>
                    <a:pt x="1367" y="1507"/>
                  </a:lnTo>
                  <a:lnTo>
                    <a:pt x="1367" y="1459"/>
                  </a:lnTo>
                  <a:lnTo>
                    <a:pt x="1357" y="1414"/>
                  </a:lnTo>
                  <a:lnTo>
                    <a:pt x="1339" y="1370"/>
                  </a:lnTo>
                  <a:lnTo>
                    <a:pt x="1313" y="1332"/>
                  </a:lnTo>
                  <a:lnTo>
                    <a:pt x="1279" y="1296"/>
                  </a:lnTo>
                  <a:lnTo>
                    <a:pt x="1228" y="1249"/>
                  </a:lnTo>
                  <a:lnTo>
                    <a:pt x="1184" y="1195"/>
                  </a:lnTo>
                  <a:lnTo>
                    <a:pt x="1148" y="1137"/>
                  </a:lnTo>
                  <a:lnTo>
                    <a:pt x="1120" y="1076"/>
                  </a:lnTo>
                  <a:lnTo>
                    <a:pt x="1098" y="1010"/>
                  </a:lnTo>
                  <a:lnTo>
                    <a:pt x="1086" y="942"/>
                  </a:lnTo>
                  <a:lnTo>
                    <a:pt x="1084" y="873"/>
                  </a:lnTo>
                  <a:lnTo>
                    <a:pt x="1090" y="803"/>
                  </a:lnTo>
                  <a:lnTo>
                    <a:pt x="1104" y="736"/>
                  </a:lnTo>
                  <a:lnTo>
                    <a:pt x="1128" y="670"/>
                  </a:lnTo>
                  <a:lnTo>
                    <a:pt x="1160" y="608"/>
                  </a:lnTo>
                  <a:lnTo>
                    <a:pt x="1200" y="551"/>
                  </a:lnTo>
                  <a:lnTo>
                    <a:pt x="1246" y="499"/>
                  </a:lnTo>
                  <a:lnTo>
                    <a:pt x="1299" y="451"/>
                  </a:lnTo>
                  <a:lnTo>
                    <a:pt x="1433" y="356"/>
                  </a:lnTo>
                  <a:lnTo>
                    <a:pt x="1570" y="266"/>
                  </a:lnTo>
                  <a:lnTo>
                    <a:pt x="1713" y="185"/>
                  </a:lnTo>
                  <a:lnTo>
                    <a:pt x="1858" y="111"/>
                  </a:lnTo>
                  <a:lnTo>
                    <a:pt x="2008" y="44"/>
                  </a:lnTo>
                  <a:lnTo>
                    <a:pt x="2077" y="20"/>
                  </a:lnTo>
                  <a:lnTo>
                    <a:pt x="2147" y="6"/>
                  </a:lnTo>
                  <a:lnTo>
                    <a:pt x="2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7">
              <a:extLst>
                <a:ext uri="{FF2B5EF4-FFF2-40B4-BE49-F238E27FC236}">
                  <a16:creationId xmlns:a16="http://schemas.microsoft.com/office/drawing/2014/main" xmlns="" id="{4F09B072-C5BA-4AE8-ACEF-9B720B4C6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0463" y="1820863"/>
              <a:ext cx="2489200" cy="2487613"/>
            </a:xfrm>
            <a:custGeom>
              <a:avLst/>
              <a:gdLst>
                <a:gd name="T0" fmla="*/ 1325 w 3138"/>
                <a:gd name="T1" fmla="*/ 308 h 3136"/>
                <a:gd name="T2" fmla="*/ 989 w 3138"/>
                <a:gd name="T3" fmla="*/ 424 h 3136"/>
                <a:gd name="T4" fmla="*/ 704 w 3138"/>
                <a:gd name="T5" fmla="*/ 623 h 3136"/>
                <a:gd name="T6" fmla="*/ 482 w 3138"/>
                <a:gd name="T7" fmla="*/ 889 h 3136"/>
                <a:gd name="T8" fmla="*/ 336 w 3138"/>
                <a:gd name="T9" fmla="*/ 1209 h 3136"/>
                <a:gd name="T10" fmla="*/ 285 w 3138"/>
                <a:gd name="T11" fmla="*/ 1569 h 3136"/>
                <a:gd name="T12" fmla="*/ 336 w 3138"/>
                <a:gd name="T13" fmla="*/ 1929 h 3136"/>
                <a:gd name="T14" fmla="*/ 482 w 3138"/>
                <a:gd name="T15" fmla="*/ 2249 h 3136"/>
                <a:gd name="T16" fmla="*/ 704 w 3138"/>
                <a:gd name="T17" fmla="*/ 2515 h 3136"/>
                <a:gd name="T18" fmla="*/ 989 w 3138"/>
                <a:gd name="T19" fmla="*/ 2712 h 3136"/>
                <a:gd name="T20" fmla="*/ 1325 w 3138"/>
                <a:gd name="T21" fmla="*/ 2828 h 3136"/>
                <a:gd name="T22" fmla="*/ 1691 w 3138"/>
                <a:gd name="T23" fmla="*/ 2846 h 3136"/>
                <a:gd name="T24" fmla="*/ 2042 w 3138"/>
                <a:gd name="T25" fmla="*/ 2762 h 3136"/>
                <a:gd name="T26" fmla="*/ 2344 w 3138"/>
                <a:gd name="T27" fmla="*/ 2589 h 3136"/>
                <a:gd name="T28" fmla="*/ 2591 w 3138"/>
                <a:gd name="T29" fmla="*/ 2344 h 3136"/>
                <a:gd name="T30" fmla="*/ 2762 w 3138"/>
                <a:gd name="T31" fmla="*/ 2040 h 3136"/>
                <a:gd name="T32" fmla="*/ 2845 w 3138"/>
                <a:gd name="T33" fmla="*/ 1692 h 3136"/>
                <a:gd name="T34" fmla="*/ 2829 w 3138"/>
                <a:gd name="T35" fmla="*/ 1324 h 3136"/>
                <a:gd name="T36" fmla="*/ 2714 w 3138"/>
                <a:gd name="T37" fmla="*/ 990 h 3136"/>
                <a:gd name="T38" fmla="*/ 2515 w 3138"/>
                <a:gd name="T39" fmla="*/ 704 h 3136"/>
                <a:gd name="T40" fmla="*/ 2248 w 3138"/>
                <a:gd name="T41" fmla="*/ 481 h 3136"/>
                <a:gd name="T42" fmla="*/ 1928 w 3138"/>
                <a:gd name="T43" fmla="*/ 338 h 3136"/>
                <a:gd name="T44" fmla="*/ 1568 w 3138"/>
                <a:gd name="T45" fmla="*/ 287 h 3136"/>
                <a:gd name="T46" fmla="*/ 1837 w 3138"/>
                <a:gd name="T47" fmla="*/ 24 h 3136"/>
                <a:gd name="T48" fmla="*/ 2209 w 3138"/>
                <a:gd name="T49" fmla="*/ 137 h 3136"/>
                <a:gd name="T50" fmla="*/ 2535 w 3138"/>
                <a:gd name="T51" fmla="*/ 334 h 3136"/>
                <a:gd name="T52" fmla="*/ 2804 w 3138"/>
                <a:gd name="T53" fmla="*/ 603 h 3136"/>
                <a:gd name="T54" fmla="*/ 3001 w 3138"/>
                <a:gd name="T55" fmla="*/ 929 h 3136"/>
                <a:gd name="T56" fmla="*/ 3114 w 3138"/>
                <a:gd name="T57" fmla="*/ 1301 h 3136"/>
                <a:gd name="T58" fmla="*/ 3132 w 3138"/>
                <a:gd name="T59" fmla="*/ 1704 h 3136"/>
                <a:gd name="T60" fmla="*/ 3048 w 3138"/>
                <a:gd name="T61" fmla="*/ 2088 h 3136"/>
                <a:gd name="T62" fmla="*/ 2877 w 3138"/>
                <a:gd name="T63" fmla="*/ 2432 h 3136"/>
                <a:gd name="T64" fmla="*/ 2633 w 3138"/>
                <a:gd name="T65" fmla="*/ 2720 h 3136"/>
                <a:gd name="T66" fmla="*/ 2322 w 3138"/>
                <a:gd name="T67" fmla="*/ 2943 h 3136"/>
                <a:gd name="T68" fmla="*/ 1964 w 3138"/>
                <a:gd name="T69" fmla="*/ 3086 h 3136"/>
                <a:gd name="T70" fmla="*/ 1568 w 3138"/>
                <a:gd name="T71" fmla="*/ 3136 h 3136"/>
                <a:gd name="T72" fmla="*/ 1174 w 3138"/>
                <a:gd name="T73" fmla="*/ 3086 h 3136"/>
                <a:gd name="T74" fmla="*/ 814 w 3138"/>
                <a:gd name="T75" fmla="*/ 2943 h 3136"/>
                <a:gd name="T76" fmla="*/ 506 w 3138"/>
                <a:gd name="T77" fmla="*/ 2720 h 3136"/>
                <a:gd name="T78" fmla="*/ 259 w 3138"/>
                <a:gd name="T79" fmla="*/ 2432 h 3136"/>
                <a:gd name="T80" fmla="*/ 90 w 3138"/>
                <a:gd name="T81" fmla="*/ 2088 h 3136"/>
                <a:gd name="T82" fmla="*/ 6 w 3138"/>
                <a:gd name="T83" fmla="*/ 1704 h 3136"/>
                <a:gd name="T84" fmla="*/ 22 w 3138"/>
                <a:gd name="T85" fmla="*/ 1301 h 3136"/>
                <a:gd name="T86" fmla="*/ 137 w 3138"/>
                <a:gd name="T87" fmla="*/ 929 h 3136"/>
                <a:gd name="T88" fmla="*/ 334 w 3138"/>
                <a:gd name="T89" fmla="*/ 603 h 3136"/>
                <a:gd name="T90" fmla="*/ 603 w 3138"/>
                <a:gd name="T91" fmla="*/ 334 h 3136"/>
                <a:gd name="T92" fmla="*/ 929 w 3138"/>
                <a:gd name="T93" fmla="*/ 137 h 3136"/>
                <a:gd name="T94" fmla="*/ 1301 w 3138"/>
                <a:gd name="T95" fmla="*/ 24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38" h="3136">
                  <a:moveTo>
                    <a:pt x="1568" y="287"/>
                  </a:moveTo>
                  <a:lnTo>
                    <a:pt x="1445" y="293"/>
                  </a:lnTo>
                  <a:lnTo>
                    <a:pt x="1325" y="308"/>
                  </a:lnTo>
                  <a:lnTo>
                    <a:pt x="1210" y="338"/>
                  </a:lnTo>
                  <a:lnTo>
                    <a:pt x="1096" y="376"/>
                  </a:lnTo>
                  <a:lnTo>
                    <a:pt x="989" y="424"/>
                  </a:lnTo>
                  <a:lnTo>
                    <a:pt x="888" y="481"/>
                  </a:lnTo>
                  <a:lnTo>
                    <a:pt x="792" y="547"/>
                  </a:lnTo>
                  <a:lnTo>
                    <a:pt x="704" y="623"/>
                  </a:lnTo>
                  <a:lnTo>
                    <a:pt x="621" y="704"/>
                  </a:lnTo>
                  <a:lnTo>
                    <a:pt x="547" y="794"/>
                  </a:lnTo>
                  <a:lnTo>
                    <a:pt x="482" y="889"/>
                  </a:lnTo>
                  <a:lnTo>
                    <a:pt x="424" y="990"/>
                  </a:lnTo>
                  <a:lnTo>
                    <a:pt x="376" y="1098"/>
                  </a:lnTo>
                  <a:lnTo>
                    <a:pt x="336" y="1209"/>
                  </a:lnTo>
                  <a:lnTo>
                    <a:pt x="309" y="1324"/>
                  </a:lnTo>
                  <a:lnTo>
                    <a:pt x="291" y="1446"/>
                  </a:lnTo>
                  <a:lnTo>
                    <a:pt x="285" y="1569"/>
                  </a:lnTo>
                  <a:lnTo>
                    <a:pt x="291" y="1692"/>
                  </a:lnTo>
                  <a:lnTo>
                    <a:pt x="309" y="1812"/>
                  </a:lnTo>
                  <a:lnTo>
                    <a:pt x="336" y="1929"/>
                  </a:lnTo>
                  <a:lnTo>
                    <a:pt x="376" y="2040"/>
                  </a:lnTo>
                  <a:lnTo>
                    <a:pt x="424" y="2148"/>
                  </a:lnTo>
                  <a:lnTo>
                    <a:pt x="482" y="2249"/>
                  </a:lnTo>
                  <a:lnTo>
                    <a:pt x="547" y="2344"/>
                  </a:lnTo>
                  <a:lnTo>
                    <a:pt x="621" y="2434"/>
                  </a:lnTo>
                  <a:lnTo>
                    <a:pt x="704" y="2515"/>
                  </a:lnTo>
                  <a:lnTo>
                    <a:pt x="792" y="2589"/>
                  </a:lnTo>
                  <a:lnTo>
                    <a:pt x="888" y="2655"/>
                  </a:lnTo>
                  <a:lnTo>
                    <a:pt x="989" y="2712"/>
                  </a:lnTo>
                  <a:lnTo>
                    <a:pt x="1096" y="2762"/>
                  </a:lnTo>
                  <a:lnTo>
                    <a:pt x="1210" y="2800"/>
                  </a:lnTo>
                  <a:lnTo>
                    <a:pt x="1325" y="2828"/>
                  </a:lnTo>
                  <a:lnTo>
                    <a:pt x="1445" y="2846"/>
                  </a:lnTo>
                  <a:lnTo>
                    <a:pt x="1568" y="2852"/>
                  </a:lnTo>
                  <a:lnTo>
                    <a:pt x="1691" y="2846"/>
                  </a:lnTo>
                  <a:lnTo>
                    <a:pt x="1813" y="2828"/>
                  </a:lnTo>
                  <a:lnTo>
                    <a:pt x="1928" y="2800"/>
                  </a:lnTo>
                  <a:lnTo>
                    <a:pt x="2042" y="2762"/>
                  </a:lnTo>
                  <a:lnTo>
                    <a:pt x="2147" y="2712"/>
                  </a:lnTo>
                  <a:lnTo>
                    <a:pt x="2248" y="2655"/>
                  </a:lnTo>
                  <a:lnTo>
                    <a:pt x="2344" y="2589"/>
                  </a:lnTo>
                  <a:lnTo>
                    <a:pt x="2434" y="2515"/>
                  </a:lnTo>
                  <a:lnTo>
                    <a:pt x="2515" y="2434"/>
                  </a:lnTo>
                  <a:lnTo>
                    <a:pt x="2591" y="2344"/>
                  </a:lnTo>
                  <a:lnTo>
                    <a:pt x="2656" y="2249"/>
                  </a:lnTo>
                  <a:lnTo>
                    <a:pt x="2714" y="2148"/>
                  </a:lnTo>
                  <a:lnTo>
                    <a:pt x="2762" y="2040"/>
                  </a:lnTo>
                  <a:lnTo>
                    <a:pt x="2802" y="1929"/>
                  </a:lnTo>
                  <a:lnTo>
                    <a:pt x="2829" y="1812"/>
                  </a:lnTo>
                  <a:lnTo>
                    <a:pt x="2845" y="1692"/>
                  </a:lnTo>
                  <a:lnTo>
                    <a:pt x="2851" y="1569"/>
                  </a:lnTo>
                  <a:lnTo>
                    <a:pt x="2845" y="1446"/>
                  </a:lnTo>
                  <a:lnTo>
                    <a:pt x="2829" y="1324"/>
                  </a:lnTo>
                  <a:lnTo>
                    <a:pt x="2802" y="1209"/>
                  </a:lnTo>
                  <a:lnTo>
                    <a:pt x="2762" y="1098"/>
                  </a:lnTo>
                  <a:lnTo>
                    <a:pt x="2714" y="990"/>
                  </a:lnTo>
                  <a:lnTo>
                    <a:pt x="2656" y="889"/>
                  </a:lnTo>
                  <a:lnTo>
                    <a:pt x="2591" y="794"/>
                  </a:lnTo>
                  <a:lnTo>
                    <a:pt x="2515" y="704"/>
                  </a:lnTo>
                  <a:lnTo>
                    <a:pt x="2434" y="623"/>
                  </a:lnTo>
                  <a:lnTo>
                    <a:pt x="2344" y="547"/>
                  </a:lnTo>
                  <a:lnTo>
                    <a:pt x="2248" y="481"/>
                  </a:lnTo>
                  <a:lnTo>
                    <a:pt x="2147" y="424"/>
                  </a:lnTo>
                  <a:lnTo>
                    <a:pt x="2042" y="376"/>
                  </a:lnTo>
                  <a:lnTo>
                    <a:pt x="1928" y="338"/>
                  </a:lnTo>
                  <a:lnTo>
                    <a:pt x="1813" y="308"/>
                  </a:lnTo>
                  <a:lnTo>
                    <a:pt x="1691" y="293"/>
                  </a:lnTo>
                  <a:lnTo>
                    <a:pt x="1568" y="287"/>
                  </a:lnTo>
                  <a:close/>
                  <a:moveTo>
                    <a:pt x="1568" y="0"/>
                  </a:moveTo>
                  <a:lnTo>
                    <a:pt x="1703" y="6"/>
                  </a:lnTo>
                  <a:lnTo>
                    <a:pt x="1837" y="24"/>
                  </a:lnTo>
                  <a:lnTo>
                    <a:pt x="1964" y="52"/>
                  </a:lnTo>
                  <a:lnTo>
                    <a:pt x="2089" y="90"/>
                  </a:lnTo>
                  <a:lnTo>
                    <a:pt x="2209" y="137"/>
                  </a:lnTo>
                  <a:lnTo>
                    <a:pt x="2322" y="195"/>
                  </a:lnTo>
                  <a:lnTo>
                    <a:pt x="2432" y="261"/>
                  </a:lnTo>
                  <a:lnTo>
                    <a:pt x="2535" y="334"/>
                  </a:lnTo>
                  <a:lnTo>
                    <a:pt x="2633" y="416"/>
                  </a:lnTo>
                  <a:lnTo>
                    <a:pt x="2722" y="507"/>
                  </a:lnTo>
                  <a:lnTo>
                    <a:pt x="2804" y="603"/>
                  </a:lnTo>
                  <a:lnTo>
                    <a:pt x="2877" y="706"/>
                  </a:lnTo>
                  <a:lnTo>
                    <a:pt x="2945" y="815"/>
                  </a:lnTo>
                  <a:lnTo>
                    <a:pt x="3001" y="929"/>
                  </a:lnTo>
                  <a:lnTo>
                    <a:pt x="3048" y="1048"/>
                  </a:lnTo>
                  <a:lnTo>
                    <a:pt x="3086" y="1173"/>
                  </a:lnTo>
                  <a:lnTo>
                    <a:pt x="3114" y="1301"/>
                  </a:lnTo>
                  <a:lnTo>
                    <a:pt x="3132" y="1434"/>
                  </a:lnTo>
                  <a:lnTo>
                    <a:pt x="3138" y="1569"/>
                  </a:lnTo>
                  <a:lnTo>
                    <a:pt x="3132" y="1704"/>
                  </a:lnTo>
                  <a:lnTo>
                    <a:pt x="3114" y="1835"/>
                  </a:lnTo>
                  <a:lnTo>
                    <a:pt x="3086" y="1965"/>
                  </a:lnTo>
                  <a:lnTo>
                    <a:pt x="3048" y="2088"/>
                  </a:lnTo>
                  <a:lnTo>
                    <a:pt x="3001" y="2207"/>
                  </a:lnTo>
                  <a:lnTo>
                    <a:pt x="2945" y="2323"/>
                  </a:lnTo>
                  <a:lnTo>
                    <a:pt x="2877" y="2432"/>
                  </a:lnTo>
                  <a:lnTo>
                    <a:pt x="2804" y="2533"/>
                  </a:lnTo>
                  <a:lnTo>
                    <a:pt x="2722" y="2631"/>
                  </a:lnTo>
                  <a:lnTo>
                    <a:pt x="2633" y="2720"/>
                  </a:lnTo>
                  <a:lnTo>
                    <a:pt x="2535" y="2802"/>
                  </a:lnTo>
                  <a:lnTo>
                    <a:pt x="2432" y="2877"/>
                  </a:lnTo>
                  <a:lnTo>
                    <a:pt x="2322" y="2943"/>
                  </a:lnTo>
                  <a:lnTo>
                    <a:pt x="2209" y="3001"/>
                  </a:lnTo>
                  <a:lnTo>
                    <a:pt x="2089" y="3048"/>
                  </a:lnTo>
                  <a:lnTo>
                    <a:pt x="1964" y="3086"/>
                  </a:lnTo>
                  <a:lnTo>
                    <a:pt x="1837" y="3114"/>
                  </a:lnTo>
                  <a:lnTo>
                    <a:pt x="1703" y="3130"/>
                  </a:lnTo>
                  <a:lnTo>
                    <a:pt x="1568" y="3136"/>
                  </a:lnTo>
                  <a:lnTo>
                    <a:pt x="1433" y="3130"/>
                  </a:lnTo>
                  <a:lnTo>
                    <a:pt x="1301" y="3114"/>
                  </a:lnTo>
                  <a:lnTo>
                    <a:pt x="1174" y="3086"/>
                  </a:lnTo>
                  <a:lnTo>
                    <a:pt x="1049" y="3048"/>
                  </a:lnTo>
                  <a:lnTo>
                    <a:pt x="929" y="3001"/>
                  </a:lnTo>
                  <a:lnTo>
                    <a:pt x="814" y="2943"/>
                  </a:lnTo>
                  <a:lnTo>
                    <a:pt x="706" y="2877"/>
                  </a:lnTo>
                  <a:lnTo>
                    <a:pt x="603" y="2802"/>
                  </a:lnTo>
                  <a:lnTo>
                    <a:pt x="506" y="2720"/>
                  </a:lnTo>
                  <a:lnTo>
                    <a:pt x="416" y="2631"/>
                  </a:lnTo>
                  <a:lnTo>
                    <a:pt x="334" y="2533"/>
                  </a:lnTo>
                  <a:lnTo>
                    <a:pt x="259" y="2432"/>
                  </a:lnTo>
                  <a:lnTo>
                    <a:pt x="193" y="2323"/>
                  </a:lnTo>
                  <a:lnTo>
                    <a:pt x="137" y="2207"/>
                  </a:lnTo>
                  <a:lnTo>
                    <a:pt x="90" y="2088"/>
                  </a:lnTo>
                  <a:lnTo>
                    <a:pt x="50" y="1965"/>
                  </a:lnTo>
                  <a:lnTo>
                    <a:pt x="22" y="1835"/>
                  </a:lnTo>
                  <a:lnTo>
                    <a:pt x="6" y="1704"/>
                  </a:lnTo>
                  <a:lnTo>
                    <a:pt x="0" y="1569"/>
                  </a:lnTo>
                  <a:lnTo>
                    <a:pt x="6" y="1434"/>
                  </a:lnTo>
                  <a:lnTo>
                    <a:pt x="22" y="1301"/>
                  </a:lnTo>
                  <a:lnTo>
                    <a:pt x="50" y="1173"/>
                  </a:lnTo>
                  <a:lnTo>
                    <a:pt x="90" y="1048"/>
                  </a:lnTo>
                  <a:lnTo>
                    <a:pt x="137" y="929"/>
                  </a:lnTo>
                  <a:lnTo>
                    <a:pt x="193" y="815"/>
                  </a:lnTo>
                  <a:lnTo>
                    <a:pt x="259" y="706"/>
                  </a:lnTo>
                  <a:lnTo>
                    <a:pt x="334" y="603"/>
                  </a:lnTo>
                  <a:lnTo>
                    <a:pt x="416" y="507"/>
                  </a:lnTo>
                  <a:lnTo>
                    <a:pt x="506" y="416"/>
                  </a:lnTo>
                  <a:lnTo>
                    <a:pt x="603" y="334"/>
                  </a:lnTo>
                  <a:lnTo>
                    <a:pt x="706" y="261"/>
                  </a:lnTo>
                  <a:lnTo>
                    <a:pt x="814" y="195"/>
                  </a:lnTo>
                  <a:lnTo>
                    <a:pt x="929" y="137"/>
                  </a:lnTo>
                  <a:lnTo>
                    <a:pt x="1049" y="90"/>
                  </a:lnTo>
                  <a:lnTo>
                    <a:pt x="1174" y="52"/>
                  </a:lnTo>
                  <a:lnTo>
                    <a:pt x="1301" y="24"/>
                  </a:lnTo>
                  <a:lnTo>
                    <a:pt x="1433" y="6"/>
                  </a:lnTo>
                  <a:lnTo>
                    <a:pt x="15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8">
              <a:extLst>
                <a:ext uri="{FF2B5EF4-FFF2-40B4-BE49-F238E27FC236}">
                  <a16:creationId xmlns:a16="http://schemas.microsoft.com/office/drawing/2014/main" xmlns="" id="{177DFAE3-6091-4F40-B58C-F20D36FCF1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8326" y="2273301"/>
              <a:ext cx="1133475" cy="1131888"/>
            </a:xfrm>
            <a:custGeom>
              <a:avLst/>
              <a:gdLst>
                <a:gd name="T0" fmla="*/ 644 w 1426"/>
                <a:gd name="T1" fmla="*/ 290 h 1426"/>
                <a:gd name="T2" fmla="*/ 517 w 1426"/>
                <a:gd name="T3" fmla="*/ 332 h 1426"/>
                <a:gd name="T4" fmla="*/ 410 w 1426"/>
                <a:gd name="T5" fmla="*/ 409 h 1426"/>
                <a:gd name="T6" fmla="*/ 332 w 1426"/>
                <a:gd name="T7" fmla="*/ 517 h 1426"/>
                <a:gd name="T8" fmla="*/ 290 w 1426"/>
                <a:gd name="T9" fmla="*/ 644 h 1426"/>
                <a:gd name="T10" fmla="*/ 290 w 1426"/>
                <a:gd name="T11" fmla="*/ 781 h 1426"/>
                <a:gd name="T12" fmla="*/ 332 w 1426"/>
                <a:gd name="T13" fmla="*/ 909 h 1426"/>
                <a:gd name="T14" fmla="*/ 410 w 1426"/>
                <a:gd name="T15" fmla="*/ 1014 h 1426"/>
                <a:gd name="T16" fmla="*/ 517 w 1426"/>
                <a:gd name="T17" fmla="*/ 1091 h 1426"/>
                <a:gd name="T18" fmla="*/ 644 w 1426"/>
                <a:gd name="T19" fmla="*/ 1135 h 1426"/>
                <a:gd name="T20" fmla="*/ 782 w 1426"/>
                <a:gd name="T21" fmla="*/ 1135 h 1426"/>
                <a:gd name="T22" fmla="*/ 909 w 1426"/>
                <a:gd name="T23" fmla="*/ 1091 h 1426"/>
                <a:gd name="T24" fmla="*/ 1014 w 1426"/>
                <a:gd name="T25" fmla="*/ 1014 h 1426"/>
                <a:gd name="T26" fmla="*/ 1092 w 1426"/>
                <a:gd name="T27" fmla="*/ 909 h 1426"/>
                <a:gd name="T28" fmla="*/ 1136 w 1426"/>
                <a:gd name="T29" fmla="*/ 781 h 1426"/>
                <a:gd name="T30" fmla="*/ 1136 w 1426"/>
                <a:gd name="T31" fmla="*/ 644 h 1426"/>
                <a:gd name="T32" fmla="*/ 1092 w 1426"/>
                <a:gd name="T33" fmla="*/ 517 h 1426"/>
                <a:gd name="T34" fmla="*/ 1014 w 1426"/>
                <a:gd name="T35" fmla="*/ 409 h 1426"/>
                <a:gd name="T36" fmla="*/ 909 w 1426"/>
                <a:gd name="T37" fmla="*/ 332 h 1426"/>
                <a:gd name="T38" fmla="*/ 782 w 1426"/>
                <a:gd name="T39" fmla="*/ 290 h 1426"/>
                <a:gd name="T40" fmla="*/ 712 w 1426"/>
                <a:gd name="T41" fmla="*/ 0 h 1426"/>
                <a:gd name="T42" fmla="*/ 889 w 1426"/>
                <a:gd name="T43" fmla="*/ 22 h 1426"/>
                <a:gd name="T44" fmla="*/ 1048 w 1426"/>
                <a:gd name="T45" fmla="*/ 83 h 1426"/>
                <a:gd name="T46" fmla="*/ 1186 w 1426"/>
                <a:gd name="T47" fmla="*/ 181 h 1426"/>
                <a:gd name="T48" fmla="*/ 1297 w 1426"/>
                <a:gd name="T49" fmla="*/ 306 h 1426"/>
                <a:gd name="T50" fmla="*/ 1379 w 1426"/>
                <a:gd name="T51" fmla="*/ 455 h 1426"/>
                <a:gd name="T52" fmla="*/ 1420 w 1426"/>
                <a:gd name="T53" fmla="*/ 624 h 1426"/>
                <a:gd name="T54" fmla="*/ 1420 w 1426"/>
                <a:gd name="T55" fmla="*/ 801 h 1426"/>
                <a:gd name="T56" fmla="*/ 1379 w 1426"/>
                <a:gd name="T57" fmla="*/ 970 h 1426"/>
                <a:gd name="T58" fmla="*/ 1297 w 1426"/>
                <a:gd name="T59" fmla="*/ 1119 h 1426"/>
                <a:gd name="T60" fmla="*/ 1186 w 1426"/>
                <a:gd name="T61" fmla="*/ 1245 h 1426"/>
                <a:gd name="T62" fmla="*/ 1048 w 1426"/>
                <a:gd name="T63" fmla="*/ 1342 h 1426"/>
                <a:gd name="T64" fmla="*/ 889 w 1426"/>
                <a:gd name="T65" fmla="*/ 1404 h 1426"/>
                <a:gd name="T66" fmla="*/ 712 w 1426"/>
                <a:gd name="T67" fmla="*/ 1426 h 1426"/>
                <a:gd name="T68" fmla="*/ 537 w 1426"/>
                <a:gd name="T69" fmla="*/ 1404 h 1426"/>
                <a:gd name="T70" fmla="*/ 378 w 1426"/>
                <a:gd name="T71" fmla="*/ 1342 h 1426"/>
                <a:gd name="T72" fmla="*/ 238 w 1426"/>
                <a:gd name="T73" fmla="*/ 1245 h 1426"/>
                <a:gd name="T74" fmla="*/ 127 w 1426"/>
                <a:gd name="T75" fmla="*/ 1119 h 1426"/>
                <a:gd name="T76" fmla="*/ 47 w 1426"/>
                <a:gd name="T77" fmla="*/ 970 h 1426"/>
                <a:gd name="T78" fmla="*/ 6 w 1426"/>
                <a:gd name="T79" fmla="*/ 801 h 1426"/>
                <a:gd name="T80" fmla="*/ 6 w 1426"/>
                <a:gd name="T81" fmla="*/ 624 h 1426"/>
                <a:gd name="T82" fmla="*/ 47 w 1426"/>
                <a:gd name="T83" fmla="*/ 455 h 1426"/>
                <a:gd name="T84" fmla="*/ 127 w 1426"/>
                <a:gd name="T85" fmla="*/ 306 h 1426"/>
                <a:gd name="T86" fmla="*/ 238 w 1426"/>
                <a:gd name="T87" fmla="*/ 181 h 1426"/>
                <a:gd name="T88" fmla="*/ 378 w 1426"/>
                <a:gd name="T89" fmla="*/ 83 h 1426"/>
                <a:gd name="T90" fmla="*/ 537 w 1426"/>
                <a:gd name="T91" fmla="*/ 22 h 1426"/>
                <a:gd name="T92" fmla="*/ 712 w 1426"/>
                <a:gd name="T93" fmla="*/ 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1426">
                  <a:moveTo>
                    <a:pt x="712" y="284"/>
                  </a:moveTo>
                  <a:lnTo>
                    <a:pt x="644" y="290"/>
                  </a:lnTo>
                  <a:lnTo>
                    <a:pt x="579" y="306"/>
                  </a:lnTo>
                  <a:lnTo>
                    <a:pt x="517" y="332"/>
                  </a:lnTo>
                  <a:lnTo>
                    <a:pt x="459" y="368"/>
                  </a:lnTo>
                  <a:lnTo>
                    <a:pt x="410" y="409"/>
                  </a:lnTo>
                  <a:lnTo>
                    <a:pt x="368" y="461"/>
                  </a:lnTo>
                  <a:lnTo>
                    <a:pt x="332" y="517"/>
                  </a:lnTo>
                  <a:lnTo>
                    <a:pt x="306" y="578"/>
                  </a:lnTo>
                  <a:lnTo>
                    <a:pt x="290" y="644"/>
                  </a:lnTo>
                  <a:lnTo>
                    <a:pt x="284" y="712"/>
                  </a:lnTo>
                  <a:lnTo>
                    <a:pt x="290" y="781"/>
                  </a:lnTo>
                  <a:lnTo>
                    <a:pt x="306" y="847"/>
                  </a:lnTo>
                  <a:lnTo>
                    <a:pt x="332" y="909"/>
                  </a:lnTo>
                  <a:lnTo>
                    <a:pt x="368" y="964"/>
                  </a:lnTo>
                  <a:lnTo>
                    <a:pt x="410" y="1014"/>
                  </a:lnTo>
                  <a:lnTo>
                    <a:pt x="459" y="1058"/>
                  </a:lnTo>
                  <a:lnTo>
                    <a:pt x="517" y="1091"/>
                  </a:lnTo>
                  <a:lnTo>
                    <a:pt x="579" y="1117"/>
                  </a:lnTo>
                  <a:lnTo>
                    <a:pt x="644" y="1135"/>
                  </a:lnTo>
                  <a:lnTo>
                    <a:pt x="712" y="1139"/>
                  </a:lnTo>
                  <a:lnTo>
                    <a:pt x="782" y="1135"/>
                  </a:lnTo>
                  <a:lnTo>
                    <a:pt x="847" y="1117"/>
                  </a:lnTo>
                  <a:lnTo>
                    <a:pt x="909" y="1091"/>
                  </a:lnTo>
                  <a:lnTo>
                    <a:pt x="965" y="1058"/>
                  </a:lnTo>
                  <a:lnTo>
                    <a:pt x="1014" y="1014"/>
                  </a:lnTo>
                  <a:lnTo>
                    <a:pt x="1058" y="964"/>
                  </a:lnTo>
                  <a:lnTo>
                    <a:pt x="1092" y="909"/>
                  </a:lnTo>
                  <a:lnTo>
                    <a:pt x="1118" y="847"/>
                  </a:lnTo>
                  <a:lnTo>
                    <a:pt x="1136" y="781"/>
                  </a:lnTo>
                  <a:lnTo>
                    <a:pt x="1140" y="712"/>
                  </a:lnTo>
                  <a:lnTo>
                    <a:pt x="1136" y="644"/>
                  </a:lnTo>
                  <a:lnTo>
                    <a:pt x="1118" y="578"/>
                  </a:lnTo>
                  <a:lnTo>
                    <a:pt x="1092" y="517"/>
                  </a:lnTo>
                  <a:lnTo>
                    <a:pt x="1058" y="461"/>
                  </a:lnTo>
                  <a:lnTo>
                    <a:pt x="1014" y="409"/>
                  </a:lnTo>
                  <a:lnTo>
                    <a:pt x="965" y="368"/>
                  </a:lnTo>
                  <a:lnTo>
                    <a:pt x="909" y="332"/>
                  </a:lnTo>
                  <a:lnTo>
                    <a:pt x="847" y="306"/>
                  </a:lnTo>
                  <a:lnTo>
                    <a:pt x="782" y="290"/>
                  </a:lnTo>
                  <a:lnTo>
                    <a:pt x="712" y="284"/>
                  </a:lnTo>
                  <a:close/>
                  <a:moveTo>
                    <a:pt x="712" y="0"/>
                  </a:moveTo>
                  <a:lnTo>
                    <a:pt x="802" y="6"/>
                  </a:lnTo>
                  <a:lnTo>
                    <a:pt x="889" y="22"/>
                  </a:lnTo>
                  <a:lnTo>
                    <a:pt x="971" y="48"/>
                  </a:lnTo>
                  <a:lnTo>
                    <a:pt x="1048" y="83"/>
                  </a:lnTo>
                  <a:lnTo>
                    <a:pt x="1120" y="127"/>
                  </a:lnTo>
                  <a:lnTo>
                    <a:pt x="1186" y="181"/>
                  </a:lnTo>
                  <a:lnTo>
                    <a:pt x="1245" y="240"/>
                  </a:lnTo>
                  <a:lnTo>
                    <a:pt x="1297" y="306"/>
                  </a:lnTo>
                  <a:lnTo>
                    <a:pt x="1343" y="378"/>
                  </a:lnTo>
                  <a:lnTo>
                    <a:pt x="1379" y="455"/>
                  </a:lnTo>
                  <a:lnTo>
                    <a:pt x="1404" y="537"/>
                  </a:lnTo>
                  <a:lnTo>
                    <a:pt x="1420" y="624"/>
                  </a:lnTo>
                  <a:lnTo>
                    <a:pt x="1426" y="712"/>
                  </a:lnTo>
                  <a:lnTo>
                    <a:pt x="1420" y="801"/>
                  </a:lnTo>
                  <a:lnTo>
                    <a:pt x="1404" y="887"/>
                  </a:lnTo>
                  <a:lnTo>
                    <a:pt x="1379" y="970"/>
                  </a:lnTo>
                  <a:lnTo>
                    <a:pt x="1343" y="1048"/>
                  </a:lnTo>
                  <a:lnTo>
                    <a:pt x="1297" y="1119"/>
                  </a:lnTo>
                  <a:lnTo>
                    <a:pt x="1245" y="1185"/>
                  </a:lnTo>
                  <a:lnTo>
                    <a:pt x="1186" y="1245"/>
                  </a:lnTo>
                  <a:lnTo>
                    <a:pt x="1120" y="1296"/>
                  </a:lnTo>
                  <a:lnTo>
                    <a:pt x="1048" y="1342"/>
                  </a:lnTo>
                  <a:lnTo>
                    <a:pt x="971" y="1378"/>
                  </a:lnTo>
                  <a:lnTo>
                    <a:pt x="889" y="1404"/>
                  </a:lnTo>
                  <a:lnTo>
                    <a:pt x="802" y="1420"/>
                  </a:lnTo>
                  <a:lnTo>
                    <a:pt x="712" y="1426"/>
                  </a:lnTo>
                  <a:lnTo>
                    <a:pt x="622" y="1420"/>
                  </a:lnTo>
                  <a:lnTo>
                    <a:pt x="537" y="1404"/>
                  </a:lnTo>
                  <a:lnTo>
                    <a:pt x="455" y="1378"/>
                  </a:lnTo>
                  <a:lnTo>
                    <a:pt x="378" y="1342"/>
                  </a:lnTo>
                  <a:lnTo>
                    <a:pt x="306" y="1296"/>
                  </a:lnTo>
                  <a:lnTo>
                    <a:pt x="238" y="1245"/>
                  </a:lnTo>
                  <a:lnTo>
                    <a:pt x="181" y="1185"/>
                  </a:lnTo>
                  <a:lnTo>
                    <a:pt x="127" y="1119"/>
                  </a:lnTo>
                  <a:lnTo>
                    <a:pt x="83" y="1048"/>
                  </a:lnTo>
                  <a:lnTo>
                    <a:pt x="47" y="970"/>
                  </a:lnTo>
                  <a:lnTo>
                    <a:pt x="22" y="887"/>
                  </a:lnTo>
                  <a:lnTo>
                    <a:pt x="6" y="801"/>
                  </a:lnTo>
                  <a:lnTo>
                    <a:pt x="0" y="712"/>
                  </a:lnTo>
                  <a:lnTo>
                    <a:pt x="6" y="624"/>
                  </a:lnTo>
                  <a:lnTo>
                    <a:pt x="22" y="537"/>
                  </a:lnTo>
                  <a:lnTo>
                    <a:pt x="47" y="455"/>
                  </a:lnTo>
                  <a:lnTo>
                    <a:pt x="83" y="378"/>
                  </a:lnTo>
                  <a:lnTo>
                    <a:pt x="127" y="306"/>
                  </a:lnTo>
                  <a:lnTo>
                    <a:pt x="181" y="240"/>
                  </a:lnTo>
                  <a:lnTo>
                    <a:pt x="238" y="181"/>
                  </a:lnTo>
                  <a:lnTo>
                    <a:pt x="306" y="127"/>
                  </a:lnTo>
                  <a:lnTo>
                    <a:pt x="378" y="83"/>
                  </a:lnTo>
                  <a:lnTo>
                    <a:pt x="455" y="48"/>
                  </a:lnTo>
                  <a:lnTo>
                    <a:pt x="537" y="22"/>
                  </a:lnTo>
                  <a:lnTo>
                    <a:pt x="622" y="6"/>
                  </a:lnTo>
                  <a:lnTo>
                    <a:pt x="7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9">
              <a:extLst>
                <a:ext uri="{FF2B5EF4-FFF2-40B4-BE49-F238E27FC236}">
                  <a16:creationId xmlns:a16="http://schemas.microsoft.com/office/drawing/2014/main" xmlns="" id="{2BE4CA63-7012-48FD-B2AC-0E54539BA0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2251" y="3179763"/>
              <a:ext cx="1825625" cy="1128713"/>
            </a:xfrm>
            <a:custGeom>
              <a:avLst/>
              <a:gdLst>
                <a:gd name="T0" fmla="*/ 1051 w 2298"/>
                <a:gd name="T1" fmla="*/ 288 h 1424"/>
                <a:gd name="T2" fmla="*/ 863 w 2298"/>
                <a:gd name="T3" fmla="*/ 330 h 1424"/>
                <a:gd name="T4" fmla="*/ 690 w 2298"/>
                <a:gd name="T5" fmla="*/ 408 h 1424"/>
                <a:gd name="T6" fmla="*/ 537 w 2298"/>
                <a:gd name="T7" fmla="*/ 519 h 1424"/>
                <a:gd name="T8" fmla="*/ 408 w 2298"/>
                <a:gd name="T9" fmla="*/ 660 h 1424"/>
                <a:gd name="T10" fmla="*/ 310 w 2298"/>
                <a:gd name="T11" fmla="*/ 827 h 1424"/>
                <a:gd name="T12" fmla="*/ 485 w 2298"/>
                <a:gd name="T13" fmla="*/ 953 h 1424"/>
                <a:gd name="T14" fmla="*/ 678 w 2298"/>
                <a:gd name="T15" fmla="*/ 1044 h 1424"/>
                <a:gd name="T16" fmla="*/ 883 w 2298"/>
                <a:gd name="T17" fmla="*/ 1104 h 1424"/>
                <a:gd name="T18" fmla="*/ 1096 w 2298"/>
                <a:gd name="T19" fmla="*/ 1128 h 1424"/>
                <a:gd name="T20" fmla="*/ 1309 w 2298"/>
                <a:gd name="T21" fmla="*/ 1120 h 1424"/>
                <a:gd name="T22" fmla="*/ 1518 w 2298"/>
                <a:gd name="T23" fmla="*/ 1078 h 1424"/>
                <a:gd name="T24" fmla="*/ 1719 w 2298"/>
                <a:gd name="T25" fmla="*/ 1002 h 1424"/>
                <a:gd name="T26" fmla="*/ 1902 w 2298"/>
                <a:gd name="T27" fmla="*/ 895 h 1424"/>
                <a:gd name="T28" fmla="*/ 1942 w 2298"/>
                <a:gd name="T29" fmla="*/ 740 h 1424"/>
                <a:gd name="T30" fmla="*/ 1828 w 2298"/>
                <a:gd name="T31" fmla="*/ 587 h 1424"/>
                <a:gd name="T32" fmla="*/ 1687 w 2298"/>
                <a:gd name="T33" fmla="*/ 459 h 1424"/>
                <a:gd name="T34" fmla="*/ 1524 w 2298"/>
                <a:gd name="T35" fmla="*/ 364 h 1424"/>
                <a:gd name="T36" fmla="*/ 1343 w 2298"/>
                <a:gd name="T37" fmla="*/ 304 h 1424"/>
                <a:gd name="T38" fmla="*/ 1148 w 2298"/>
                <a:gd name="T39" fmla="*/ 285 h 1424"/>
                <a:gd name="T40" fmla="*/ 1257 w 2298"/>
                <a:gd name="T41" fmla="*/ 4 h 1424"/>
                <a:gd name="T42" fmla="*/ 1470 w 2298"/>
                <a:gd name="T43" fmla="*/ 44 h 1424"/>
                <a:gd name="T44" fmla="*/ 1667 w 2298"/>
                <a:gd name="T45" fmla="*/ 117 h 1424"/>
                <a:gd name="T46" fmla="*/ 1850 w 2298"/>
                <a:gd name="T47" fmla="*/ 225 h 1424"/>
                <a:gd name="T48" fmla="*/ 2010 w 2298"/>
                <a:gd name="T49" fmla="*/ 362 h 1424"/>
                <a:gd name="T50" fmla="*/ 2145 w 2298"/>
                <a:gd name="T51" fmla="*/ 527 h 1424"/>
                <a:gd name="T52" fmla="*/ 2250 w 2298"/>
                <a:gd name="T53" fmla="*/ 716 h 1424"/>
                <a:gd name="T54" fmla="*/ 2298 w 2298"/>
                <a:gd name="T55" fmla="*/ 849 h 1424"/>
                <a:gd name="T56" fmla="*/ 2290 w 2298"/>
                <a:gd name="T57" fmla="*/ 913 h 1424"/>
                <a:gd name="T58" fmla="*/ 2256 w 2298"/>
                <a:gd name="T59" fmla="*/ 967 h 1424"/>
                <a:gd name="T60" fmla="*/ 2069 w 2298"/>
                <a:gd name="T61" fmla="*/ 1128 h 1424"/>
                <a:gd name="T62" fmla="*/ 1860 w 2298"/>
                <a:gd name="T63" fmla="*/ 1255 h 1424"/>
                <a:gd name="T64" fmla="*/ 1635 w 2298"/>
                <a:gd name="T65" fmla="*/ 1348 h 1424"/>
                <a:gd name="T66" fmla="*/ 1397 w 2298"/>
                <a:gd name="T67" fmla="*/ 1404 h 1424"/>
                <a:gd name="T68" fmla="*/ 1148 w 2298"/>
                <a:gd name="T69" fmla="*/ 1424 h 1424"/>
                <a:gd name="T70" fmla="*/ 901 w 2298"/>
                <a:gd name="T71" fmla="*/ 1404 h 1424"/>
                <a:gd name="T72" fmla="*/ 663 w 2298"/>
                <a:gd name="T73" fmla="*/ 1348 h 1424"/>
                <a:gd name="T74" fmla="*/ 438 w 2298"/>
                <a:gd name="T75" fmla="*/ 1255 h 1424"/>
                <a:gd name="T76" fmla="*/ 229 w 2298"/>
                <a:gd name="T77" fmla="*/ 1128 h 1424"/>
                <a:gd name="T78" fmla="*/ 40 w 2298"/>
                <a:gd name="T79" fmla="*/ 967 h 1424"/>
                <a:gd name="T80" fmla="*/ 6 w 2298"/>
                <a:gd name="T81" fmla="*/ 913 h 1424"/>
                <a:gd name="T82" fmla="*/ 0 w 2298"/>
                <a:gd name="T83" fmla="*/ 849 h 1424"/>
                <a:gd name="T84" fmla="*/ 48 w 2298"/>
                <a:gd name="T85" fmla="*/ 716 h 1424"/>
                <a:gd name="T86" fmla="*/ 153 w 2298"/>
                <a:gd name="T87" fmla="*/ 527 h 1424"/>
                <a:gd name="T88" fmla="*/ 288 w 2298"/>
                <a:gd name="T89" fmla="*/ 362 h 1424"/>
                <a:gd name="T90" fmla="*/ 448 w 2298"/>
                <a:gd name="T91" fmla="*/ 225 h 1424"/>
                <a:gd name="T92" fmla="*/ 629 w 2298"/>
                <a:gd name="T93" fmla="*/ 117 h 1424"/>
                <a:gd name="T94" fmla="*/ 828 w 2298"/>
                <a:gd name="T95" fmla="*/ 44 h 1424"/>
                <a:gd name="T96" fmla="*/ 1039 w 2298"/>
                <a:gd name="T97" fmla="*/ 4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98" h="1424">
                  <a:moveTo>
                    <a:pt x="1148" y="285"/>
                  </a:moveTo>
                  <a:lnTo>
                    <a:pt x="1051" y="288"/>
                  </a:lnTo>
                  <a:lnTo>
                    <a:pt x="955" y="304"/>
                  </a:lnTo>
                  <a:lnTo>
                    <a:pt x="863" y="330"/>
                  </a:lnTo>
                  <a:lnTo>
                    <a:pt x="774" y="364"/>
                  </a:lnTo>
                  <a:lnTo>
                    <a:pt x="690" y="408"/>
                  </a:lnTo>
                  <a:lnTo>
                    <a:pt x="611" y="459"/>
                  </a:lnTo>
                  <a:lnTo>
                    <a:pt x="537" y="519"/>
                  </a:lnTo>
                  <a:lnTo>
                    <a:pt x="470" y="587"/>
                  </a:lnTo>
                  <a:lnTo>
                    <a:pt x="408" y="660"/>
                  </a:lnTo>
                  <a:lnTo>
                    <a:pt x="354" y="740"/>
                  </a:lnTo>
                  <a:lnTo>
                    <a:pt x="310" y="827"/>
                  </a:lnTo>
                  <a:lnTo>
                    <a:pt x="396" y="895"/>
                  </a:lnTo>
                  <a:lnTo>
                    <a:pt x="485" y="953"/>
                  </a:lnTo>
                  <a:lnTo>
                    <a:pt x="579" y="1002"/>
                  </a:lnTo>
                  <a:lnTo>
                    <a:pt x="678" y="1044"/>
                  </a:lnTo>
                  <a:lnTo>
                    <a:pt x="780" y="1078"/>
                  </a:lnTo>
                  <a:lnTo>
                    <a:pt x="883" y="1104"/>
                  </a:lnTo>
                  <a:lnTo>
                    <a:pt x="989" y="1120"/>
                  </a:lnTo>
                  <a:lnTo>
                    <a:pt x="1096" y="1128"/>
                  </a:lnTo>
                  <a:lnTo>
                    <a:pt x="1202" y="1128"/>
                  </a:lnTo>
                  <a:lnTo>
                    <a:pt x="1309" y="1120"/>
                  </a:lnTo>
                  <a:lnTo>
                    <a:pt x="1415" y="1104"/>
                  </a:lnTo>
                  <a:lnTo>
                    <a:pt x="1518" y="1078"/>
                  </a:lnTo>
                  <a:lnTo>
                    <a:pt x="1620" y="1044"/>
                  </a:lnTo>
                  <a:lnTo>
                    <a:pt x="1719" y="1002"/>
                  </a:lnTo>
                  <a:lnTo>
                    <a:pt x="1813" y="953"/>
                  </a:lnTo>
                  <a:lnTo>
                    <a:pt x="1902" y="895"/>
                  </a:lnTo>
                  <a:lnTo>
                    <a:pt x="1988" y="827"/>
                  </a:lnTo>
                  <a:lnTo>
                    <a:pt x="1942" y="740"/>
                  </a:lnTo>
                  <a:lnTo>
                    <a:pt x="1890" y="660"/>
                  </a:lnTo>
                  <a:lnTo>
                    <a:pt x="1828" y="587"/>
                  </a:lnTo>
                  <a:lnTo>
                    <a:pt x="1761" y="519"/>
                  </a:lnTo>
                  <a:lnTo>
                    <a:pt x="1687" y="459"/>
                  </a:lnTo>
                  <a:lnTo>
                    <a:pt x="1608" y="408"/>
                  </a:lnTo>
                  <a:lnTo>
                    <a:pt x="1524" y="364"/>
                  </a:lnTo>
                  <a:lnTo>
                    <a:pt x="1435" y="330"/>
                  </a:lnTo>
                  <a:lnTo>
                    <a:pt x="1343" y="304"/>
                  </a:lnTo>
                  <a:lnTo>
                    <a:pt x="1248" y="288"/>
                  </a:lnTo>
                  <a:lnTo>
                    <a:pt x="1148" y="285"/>
                  </a:lnTo>
                  <a:close/>
                  <a:moveTo>
                    <a:pt x="1148" y="0"/>
                  </a:moveTo>
                  <a:lnTo>
                    <a:pt x="1257" y="4"/>
                  </a:lnTo>
                  <a:lnTo>
                    <a:pt x="1365" y="18"/>
                  </a:lnTo>
                  <a:lnTo>
                    <a:pt x="1470" y="44"/>
                  </a:lnTo>
                  <a:lnTo>
                    <a:pt x="1572" y="76"/>
                  </a:lnTo>
                  <a:lnTo>
                    <a:pt x="1667" y="117"/>
                  </a:lnTo>
                  <a:lnTo>
                    <a:pt x="1761" y="167"/>
                  </a:lnTo>
                  <a:lnTo>
                    <a:pt x="1850" y="225"/>
                  </a:lnTo>
                  <a:lnTo>
                    <a:pt x="1932" y="290"/>
                  </a:lnTo>
                  <a:lnTo>
                    <a:pt x="2010" y="362"/>
                  </a:lnTo>
                  <a:lnTo>
                    <a:pt x="2081" y="442"/>
                  </a:lnTo>
                  <a:lnTo>
                    <a:pt x="2145" y="527"/>
                  </a:lnTo>
                  <a:lnTo>
                    <a:pt x="2203" y="619"/>
                  </a:lnTo>
                  <a:lnTo>
                    <a:pt x="2250" y="716"/>
                  </a:lnTo>
                  <a:lnTo>
                    <a:pt x="2290" y="819"/>
                  </a:lnTo>
                  <a:lnTo>
                    <a:pt x="2298" y="849"/>
                  </a:lnTo>
                  <a:lnTo>
                    <a:pt x="2298" y="881"/>
                  </a:lnTo>
                  <a:lnTo>
                    <a:pt x="2290" y="913"/>
                  </a:lnTo>
                  <a:lnTo>
                    <a:pt x="2276" y="941"/>
                  </a:lnTo>
                  <a:lnTo>
                    <a:pt x="2256" y="967"/>
                  </a:lnTo>
                  <a:lnTo>
                    <a:pt x="2165" y="1050"/>
                  </a:lnTo>
                  <a:lnTo>
                    <a:pt x="2069" y="1128"/>
                  </a:lnTo>
                  <a:lnTo>
                    <a:pt x="1966" y="1195"/>
                  </a:lnTo>
                  <a:lnTo>
                    <a:pt x="1860" y="1255"/>
                  </a:lnTo>
                  <a:lnTo>
                    <a:pt x="1749" y="1307"/>
                  </a:lnTo>
                  <a:lnTo>
                    <a:pt x="1635" y="1348"/>
                  </a:lnTo>
                  <a:lnTo>
                    <a:pt x="1516" y="1380"/>
                  </a:lnTo>
                  <a:lnTo>
                    <a:pt x="1397" y="1404"/>
                  </a:lnTo>
                  <a:lnTo>
                    <a:pt x="1273" y="1420"/>
                  </a:lnTo>
                  <a:lnTo>
                    <a:pt x="1148" y="1424"/>
                  </a:lnTo>
                  <a:lnTo>
                    <a:pt x="1025" y="1420"/>
                  </a:lnTo>
                  <a:lnTo>
                    <a:pt x="901" y="1404"/>
                  </a:lnTo>
                  <a:lnTo>
                    <a:pt x="780" y="1380"/>
                  </a:lnTo>
                  <a:lnTo>
                    <a:pt x="663" y="1348"/>
                  </a:lnTo>
                  <a:lnTo>
                    <a:pt x="549" y="1307"/>
                  </a:lnTo>
                  <a:lnTo>
                    <a:pt x="438" y="1255"/>
                  </a:lnTo>
                  <a:lnTo>
                    <a:pt x="332" y="1195"/>
                  </a:lnTo>
                  <a:lnTo>
                    <a:pt x="229" y="1128"/>
                  </a:lnTo>
                  <a:lnTo>
                    <a:pt x="131" y="1050"/>
                  </a:lnTo>
                  <a:lnTo>
                    <a:pt x="40" y="967"/>
                  </a:lnTo>
                  <a:lnTo>
                    <a:pt x="20" y="941"/>
                  </a:lnTo>
                  <a:lnTo>
                    <a:pt x="6" y="913"/>
                  </a:lnTo>
                  <a:lnTo>
                    <a:pt x="0" y="881"/>
                  </a:lnTo>
                  <a:lnTo>
                    <a:pt x="0" y="849"/>
                  </a:lnTo>
                  <a:lnTo>
                    <a:pt x="6" y="819"/>
                  </a:lnTo>
                  <a:lnTo>
                    <a:pt x="48" y="716"/>
                  </a:lnTo>
                  <a:lnTo>
                    <a:pt x="95" y="619"/>
                  </a:lnTo>
                  <a:lnTo>
                    <a:pt x="153" y="527"/>
                  </a:lnTo>
                  <a:lnTo>
                    <a:pt x="217" y="442"/>
                  </a:lnTo>
                  <a:lnTo>
                    <a:pt x="288" y="362"/>
                  </a:lnTo>
                  <a:lnTo>
                    <a:pt x="364" y="290"/>
                  </a:lnTo>
                  <a:lnTo>
                    <a:pt x="448" y="225"/>
                  </a:lnTo>
                  <a:lnTo>
                    <a:pt x="535" y="167"/>
                  </a:lnTo>
                  <a:lnTo>
                    <a:pt x="629" y="117"/>
                  </a:lnTo>
                  <a:lnTo>
                    <a:pt x="726" y="76"/>
                  </a:lnTo>
                  <a:lnTo>
                    <a:pt x="828" y="44"/>
                  </a:lnTo>
                  <a:lnTo>
                    <a:pt x="933" y="18"/>
                  </a:lnTo>
                  <a:lnTo>
                    <a:pt x="1039" y="4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xmlns="" id="{42242A89-E6CD-42F8-9119-434DD604F5ED}"/>
              </a:ext>
            </a:extLst>
          </p:cNvPr>
          <p:cNvGrpSpPr/>
          <p:nvPr/>
        </p:nvGrpSpPr>
        <p:grpSpPr>
          <a:xfrm>
            <a:off x="5407419" y="4818069"/>
            <a:ext cx="325518" cy="339716"/>
            <a:chOff x="6205538" y="769938"/>
            <a:chExt cx="4986338" cy="5203826"/>
          </a:xfrm>
          <a:solidFill>
            <a:schemeClr val="bg1"/>
          </a:solidFill>
        </p:grpSpPr>
        <p:sp>
          <p:nvSpPr>
            <p:cNvPr id="150" name="Freeform 188">
              <a:extLst>
                <a:ext uri="{FF2B5EF4-FFF2-40B4-BE49-F238E27FC236}">
                  <a16:creationId xmlns:a16="http://schemas.microsoft.com/office/drawing/2014/main" xmlns="" id="{E5BAEC6B-A23E-4A9C-A29A-2F2034459A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8163" y="769938"/>
              <a:ext cx="1082675" cy="1084263"/>
            </a:xfrm>
            <a:custGeom>
              <a:avLst/>
              <a:gdLst>
                <a:gd name="T0" fmla="*/ 616 w 1366"/>
                <a:gd name="T1" fmla="*/ 279 h 1365"/>
                <a:gd name="T2" fmla="*/ 495 w 1366"/>
                <a:gd name="T3" fmla="*/ 319 h 1365"/>
                <a:gd name="T4" fmla="*/ 393 w 1366"/>
                <a:gd name="T5" fmla="*/ 395 h 1365"/>
                <a:gd name="T6" fmla="*/ 319 w 1366"/>
                <a:gd name="T7" fmla="*/ 494 h 1365"/>
                <a:gd name="T8" fmla="*/ 277 w 1366"/>
                <a:gd name="T9" fmla="*/ 618 h 1365"/>
                <a:gd name="T10" fmla="*/ 277 w 1366"/>
                <a:gd name="T11" fmla="*/ 749 h 1365"/>
                <a:gd name="T12" fmla="*/ 319 w 1366"/>
                <a:gd name="T13" fmla="*/ 871 h 1365"/>
                <a:gd name="T14" fmla="*/ 393 w 1366"/>
                <a:gd name="T15" fmla="*/ 973 h 1365"/>
                <a:gd name="T16" fmla="*/ 495 w 1366"/>
                <a:gd name="T17" fmla="*/ 1046 h 1365"/>
                <a:gd name="T18" fmla="*/ 616 w 1366"/>
                <a:gd name="T19" fmla="*/ 1088 h 1365"/>
                <a:gd name="T20" fmla="*/ 748 w 1366"/>
                <a:gd name="T21" fmla="*/ 1088 h 1365"/>
                <a:gd name="T22" fmla="*/ 869 w 1366"/>
                <a:gd name="T23" fmla="*/ 1046 h 1365"/>
                <a:gd name="T24" fmla="*/ 971 w 1366"/>
                <a:gd name="T25" fmla="*/ 973 h 1365"/>
                <a:gd name="T26" fmla="*/ 1047 w 1366"/>
                <a:gd name="T27" fmla="*/ 871 h 1365"/>
                <a:gd name="T28" fmla="*/ 1087 w 1366"/>
                <a:gd name="T29" fmla="*/ 749 h 1365"/>
                <a:gd name="T30" fmla="*/ 1087 w 1366"/>
                <a:gd name="T31" fmla="*/ 618 h 1365"/>
                <a:gd name="T32" fmla="*/ 1047 w 1366"/>
                <a:gd name="T33" fmla="*/ 494 h 1365"/>
                <a:gd name="T34" fmla="*/ 971 w 1366"/>
                <a:gd name="T35" fmla="*/ 395 h 1365"/>
                <a:gd name="T36" fmla="*/ 869 w 1366"/>
                <a:gd name="T37" fmla="*/ 319 h 1365"/>
                <a:gd name="T38" fmla="*/ 748 w 1366"/>
                <a:gd name="T39" fmla="*/ 279 h 1365"/>
                <a:gd name="T40" fmla="*/ 682 w 1366"/>
                <a:gd name="T41" fmla="*/ 0 h 1365"/>
                <a:gd name="T42" fmla="*/ 863 w 1366"/>
                <a:gd name="T43" fmla="*/ 24 h 1365"/>
                <a:gd name="T44" fmla="*/ 1027 w 1366"/>
                <a:gd name="T45" fmla="*/ 94 h 1365"/>
                <a:gd name="T46" fmla="*/ 1164 w 1366"/>
                <a:gd name="T47" fmla="*/ 201 h 1365"/>
                <a:gd name="T48" fmla="*/ 1272 w 1366"/>
                <a:gd name="T49" fmla="*/ 339 h 1365"/>
                <a:gd name="T50" fmla="*/ 1340 w 1366"/>
                <a:gd name="T51" fmla="*/ 502 h 1365"/>
                <a:gd name="T52" fmla="*/ 1366 w 1366"/>
                <a:gd name="T53" fmla="*/ 684 h 1365"/>
                <a:gd name="T54" fmla="*/ 1340 w 1366"/>
                <a:gd name="T55" fmla="*/ 865 h 1365"/>
                <a:gd name="T56" fmla="*/ 1272 w 1366"/>
                <a:gd name="T57" fmla="*/ 1029 h 1365"/>
                <a:gd name="T58" fmla="*/ 1164 w 1366"/>
                <a:gd name="T59" fmla="*/ 1166 h 1365"/>
                <a:gd name="T60" fmla="*/ 1027 w 1366"/>
                <a:gd name="T61" fmla="*/ 1274 h 1365"/>
                <a:gd name="T62" fmla="*/ 863 w 1366"/>
                <a:gd name="T63" fmla="*/ 1341 h 1365"/>
                <a:gd name="T64" fmla="*/ 682 w 1366"/>
                <a:gd name="T65" fmla="*/ 1365 h 1365"/>
                <a:gd name="T66" fmla="*/ 501 w 1366"/>
                <a:gd name="T67" fmla="*/ 1341 h 1365"/>
                <a:gd name="T68" fmla="*/ 337 w 1366"/>
                <a:gd name="T69" fmla="*/ 1274 h 1365"/>
                <a:gd name="T70" fmla="*/ 200 w 1366"/>
                <a:gd name="T71" fmla="*/ 1166 h 1365"/>
                <a:gd name="T72" fmla="*/ 92 w 1366"/>
                <a:gd name="T73" fmla="*/ 1029 h 1365"/>
                <a:gd name="T74" fmla="*/ 24 w 1366"/>
                <a:gd name="T75" fmla="*/ 865 h 1365"/>
                <a:gd name="T76" fmla="*/ 0 w 1366"/>
                <a:gd name="T77" fmla="*/ 684 h 1365"/>
                <a:gd name="T78" fmla="*/ 24 w 1366"/>
                <a:gd name="T79" fmla="*/ 502 h 1365"/>
                <a:gd name="T80" fmla="*/ 92 w 1366"/>
                <a:gd name="T81" fmla="*/ 339 h 1365"/>
                <a:gd name="T82" fmla="*/ 200 w 1366"/>
                <a:gd name="T83" fmla="*/ 201 h 1365"/>
                <a:gd name="T84" fmla="*/ 337 w 1366"/>
                <a:gd name="T85" fmla="*/ 94 h 1365"/>
                <a:gd name="T86" fmla="*/ 501 w 1366"/>
                <a:gd name="T87" fmla="*/ 24 h 1365"/>
                <a:gd name="T88" fmla="*/ 682 w 1366"/>
                <a:gd name="T89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6" h="1365">
                  <a:moveTo>
                    <a:pt x="682" y="273"/>
                  </a:moveTo>
                  <a:lnTo>
                    <a:pt x="616" y="279"/>
                  </a:lnTo>
                  <a:lnTo>
                    <a:pt x="552" y="295"/>
                  </a:lnTo>
                  <a:lnTo>
                    <a:pt x="495" y="319"/>
                  </a:lnTo>
                  <a:lnTo>
                    <a:pt x="441" y="353"/>
                  </a:lnTo>
                  <a:lnTo>
                    <a:pt x="393" y="395"/>
                  </a:lnTo>
                  <a:lnTo>
                    <a:pt x="351" y="441"/>
                  </a:lnTo>
                  <a:lnTo>
                    <a:pt x="319" y="494"/>
                  </a:lnTo>
                  <a:lnTo>
                    <a:pt x="293" y="554"/>
                  </a:lnTo>
                  <a:lnTo>
                    <a:pt x="277" y="618"/>
                  </a:lnTo>
                  <a:lnTo>
                    <a:pt x="273" y="684"/>
                  </a:lnTo>
                  <a:lnTo>
                    <a:pt x="277" y="749"/>
                  </a:lnTo>
                  <a:lnTo>
                    <a:pt x="293" y="813"/>
                  </a:lnTo>
                  <a:lnTo>
                    <a:pt x="319" y="871"/>
                  </a:lnTo>
                  <a:lnTo>
                    <a:pt x="351" y="925"/>
                  </a:lnTo>
                  <a:lnTo>
                    <a:pt x="393" y="973"/>
                  </a:lnTo>
                  <a:lnTo>
                    <a:pt x="441" y="1015"/>
                  </a:lnTo>
                  <a:lnTo>
                    <a:pt x="495" y="1046"/>
                  </a:lnTo>
                  <a:lnTo>
                    <a:pt x="552" y="1072"/>
                  </a:lnTo>
                  <a:lnTo>
                    <a:pt x="616" y="1088"/>
                  </a:lnTo>
                  <a:lnTo>
                    <a:pt x="682" y="1092"/>
                  </a:lnTo>
                  <a:lnTo>
                    <a:pt x="748" y="1088"/>
                  </a:lnTo>
                  <a:lnTo>
                    <a:pt x="812" y="1072"/>
                  </a:lnTo>
                  <a:lnTo>
                    <a:pt x="869" y="1046"/>
                  </a:lnTo>
                  <a:lnTo>
                    <a:pt x="923" y="1015"/>
                  </a:lnTo>
                  <a:lnTo>
                    <a:pt x="971" y="973"/>
                  </a:lnTo>
                  <a:lnTo>
                    <a:pt x="1013" y="925"/>
                  </a:lnTo>
                  <a:lnTo>
                    <a:pt x="1047" y="871"/>
                  </a:lnTo>
                  <a:lnTo>
                    <a:pt x="1071" y="813"/>
                  </a:lnTo>
                  <a:lnTo>
                    <a:pt x="1087" y="749"/>
                  </a:lnTo>
                  <a:lnTo>
                    <a:pt x="1093" y="684"/>
                  </a:lnTo>
                  <a:lnTo>
                    <a:pt x="1087" y="618"/>
                  </a:lnTo>
                  <a:lnTo>
                    <a:pt x="1071" y="554"/>
                  </a:lnTo>
                  <a:lnTo>
                    <a:pt x="1047" y="494"/>
                  </a:lnTo>
                  <a:lnTo>
                    <a:pt x="1013" y="441"/>
                  </a:lnTo>
                  <a:lnTo>
                    <a:pt x="971" y="395"/>
                  </a:lnTo>
                  <a:lnTo>
                    <a:pt x="923" y="353"/>
                  </a:lnTo>
                  <a:lnTo>
                    <a:pt x="869" y="319"/>
                  </a:lnTo>
                  <a:lnTo>
                    <a:pt x="812" y="295"/>
                  </a:lnTo>
                  <a:lnTo>
                    <a:pt x="748" y="279"/>
                  </a:lnTo>
                  <a:lnTo>
                    <a:pt x="682" y="273"/>
                  </a:lnTo>
                  <a:close/>
                  <a:moveTo>
                    <a:pt x="682" y="0"/>
                  </a:moveTo>
                  <a:lnTo>
                    <a:pt x="776" y="6"/>
                  </a:lnTo>
                  <a:lnTo>
                    <a:pt x="863" y="24"/>
                  </a:lnTo>
                  <a:lnTo>
                    <a:pt x="947" y="54"/>
                  </a:lnTo>
                  <a:lnTo>
                    <a:pt x="1027" y="94"/>
                  </a:lnTo>
                  <a:lnTo>
                    <a:pt x="1099" y="144"/>
                  </a:lnTo>
                  <a:lnTo>
                    <a:pt x="1164" y="201"/>
                  </a:lnTo>
                  <a:lnTo>
                    <a:pt x="1222" y="267"/>
                  </a:lnTo>
                  <a:lnTo>
                    <a:pt x="1272" y="339"/>
                  </a:lnTo>
                  <a:lnTo>
                    <a:pt x="1312" y="419"/>
                  </a:lnTo>
                  <a:lnTo>
                    <a:pt x="1340" y="502"/>
                  </a:lnTo>
                  <a:lnTo>
                    <a:pt x="1360" y="590"/>
                  </a:lnTo>
                  <a:lnTo>
                    <a:pt x="1366" y="684"/>
                  </a:lnTo>
                  <a:lnTo>
                    <a:pt x="1360" y="775"/>
                  </a:lnTo>
                  <a:lnTo>
                    <a:pt x="1340" y="865"/>
                  </a:lnTo>
                  <a:lnTo>
                    <a:pt x="1312" y="949"/>
                  </a:lnTo>
                  <a:lnTo>
                    <a:pt x="1272" y="1029"/>
                  </a:lnTo>
                  <a:lnTo>
                    <a:pt x="1222" y="1100"/>
                  </a:lnTo>
                  <a:lnTo>
                    <a:pt x="1164" y="1166"/>
                  </a:lnTo>
                  <a:lnTo>
                    <a:pt x="1099" y="1224"/>
                  </a:lnTo>
                  <a:lnTo>
                    <a:pt x="1027" y="1274"/>
                  </a:lnTo>
                  <a:lnTo>
                    <a:pt x="947" y="1312"/>
                  </a:lnTo>
                  <a:lnTo>
                    <a:pt x="863" y="1341"/>
                  </a:lnTo>
                  <a:lnTo>
                    <a:pt x="776" y="1359"/>
                  </a:lnTo>
                  <a:lnTo>
                    <a:pt x="682" y="1365"/>
                  </a:lnTo>
                  <a:lnTo>
                    <a:pt x="590" y="1359"/>
                  </a:lnTo>
                  <a:lnTo>
                    <a:pt x="501" y="1341"/>
                  </a:lnTo>
                  <a:lnTo>
                    <a:pt x="417" y="1312"/>
                  </a:lnTo>
                  <a:lnTo>
                    <a:pt x="337" y="1274"/>
                  </a:lnTo>
                  <a:lnTo>
                    <a:pt x="265" y="1224"/>
                  </a:lnTo>
                  <a:lnTo>
                    <a:pt x="200" y="1166"/>
                  </a:lnTo>
                  <a:lnTo>
                    <a:pt x="142" y="1100"/>
                  </a:lnTo>
                  <a:lnTo>
                    <a:pt x="92" y="1029"/>
                  </a:lnTo>
                  <a:lnTo>
                    <a:pt x="54" y="949"/>
                  </a:lnTo>
                  <a:lnTo>
                    <a:pt x="24" y="865"/>
                  </a:lnTo>
                  <a:lnTo>
                    <a:pt x="6" y="775"/>
                  </a:lnTo>
                  <a:lnTo>
                    <a:pt x="0" y="684"/>
                  </a:lnTo>
                  <a:lnTo>
                    <a:pt x="6" y="590"/>
                  </a:lnTo>
                  <a:lnTo>
                    <a:pt x="24" y="502"/>
                  </a:lnTo>
                  <a:lnTo>
                    <a:pt x="54" y="419"/>
                  </a:lnTo>
                  <a:lnTo>
                    <a:pt x="92" y="339"/>
                  </a:lnTo>
                  <a:lnTo>
                    <a:pt x="142" y="267"/>
                  </a:lnTo>
                  <a:lnTo>
                    <a:pt x="200" y="201"/>
                  </a:lnTo>
                  <a:lnTo>
                    <a:pt x="265" y="144"/>
                  </a:lnTo>
                  <a:lnTo>
                    <a:pt x="337" y="94"/>
                  </a:lnTo>
                  <a:lnTo>
                    <a:pt x="417" y="54"/>
                  </a:lnTo>
                  <a:lnTo>
                    <a:pt x="501" y="24"/>
                  </a:lnTo>
                  <a:lnTo>
                    <a:pt x="590" y="6"/>
                  </a:lnTo>
                  <a:lnTo>
                    <a:pt x="6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189">
              <a:extLst>
                <a:ext uri="{FF2B5EF4-FFF2-40B4-BE49-F238E27FC236}">
                  <a16:creationId xmlns:a16="http://schemas.microsoft.com/office/drawing/2014/main" xmlns="" id="{E145D9B6-8F02-4272-9460-7CB5CE059B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23188" y="1636713"/>
              <a:ext cx="1951038" cy="1085850"/>
            </a:xfrm>
            <a:custGeom>
              <a:avLst/>
              <a:gdLst>
                <a:gd name="T0" fmla="*/ 1120 w 2460"/>
                <a:gd name="T1" fmla="*/ 279 h 1368"/>
                <a:gd name="T2" fmla="*/ 913 w 2460"/>
                <a:gd name="T3" fmla="*/ 327 h 1368"/>
                <a:gd name="T4" fmla="*/ 726 w 2460"/>
                <a:gd name="T5" fmla="*/ 419 h 1368"/>
                <a:gd name="T6" fmla="*/ 564 w 2460"/>
                <a:gd name="T7" fmla="*/ 545 h 1368"/>
                <a:gd name="T8" fmla="*/ 433 w 2460"/>
                <a:gd name="T9" fmla="*/ 704 h 1368"/>
                <a:gd name="T10" fmla="*/ 337 w 2460"/>
                <a:gd name="T11" fmla="*/ 889 h 1368"/>
                <a:gd name="T12" fmla="*/ 283 w 2460"/>
                <a:gd name="T13" fmla="*/ 1093 h 1368"/>
                <a:gd name="T14" fmla="*/ 2155 w 2460"/>
                <a:gd name="T15" fmla="*/ 989 h 1368"/>
                <a:gd name="T16" fmla="*/ 2081 w 2460"/>
                <a:gd name="T17" fmla="*/ 794 h 1368"/>
                <a:gd name="T18" fmla="*/ 1967 w 2460"/>
                <a:gd name="T19" fmla="*/ 620 h 1368"/>
                <a:gd name="T20" fmla="*/ 1820 w 2460"/>
                <a:gd name="T21" fmla="*/ 477 h 1368"/>
                <a:gd name="T22" fmla="*/ 1643 w 2460"/>
                <a:gd name="T23" fmla="*/ 369 h 1368"/>
                <a:gd name="T24" fmla="*/ 1445 w 2460"/>
                <a:gd name="T25" fmla="*/ 299 h 1368"/>
                <a:gd name="T26" fmla="*/ 1230 w 2460"/>
                <a:gd name="T27" fmla="*/ 273 h 1368"/>
                <a:gd name="T28" fmla="*/ 1356 w 2460"/>
                <a:gd name="T29" fmla="*/ 8 h 1368"/>
                <a:gd name="T30" fmla="*/ 1595 w 2460"/>
                <a:gd name="T31" fmla="*/ 56 h 1368"/>
                <a:gd name="T32" fmla="*/ 1816 w 2460"/>
                <a:gd name="T33" fmla="*/ 150 h 1368"/>
                <a:gd name="T34" fmla="*/ 2011 w 2460"/>
                <a:gd name="T35" fmla="*/ 281 h 1368"/>
                <a:gd name="T36" fmla="*/ 2179 w 2460"/>
                <a:gd name="T37" fmla="*/ 449 h 1368"/>
                <a:gd name="T38" fmla="*/ 2310 w 2460"/>
                <a:gd name="T39" fmla="*/ 644 h 1368"/>
                <a:gd name="T40" fmla="*/ 2404 w 2460"/>
                <a:gd name="T41" fmla="*/ 865 h 1368"/>
                <a:gd name="T42" fmla="*/ 2454 w 2460"/>
                <a:gd name="T43" fmla="*/ 1105 h 1368"/>
                <a:gd name="T44" fmla="*/ 2454 w 2460"/>
                <a:gd name="T45" fmla="*/ 1266 h 1368"/>
                <a:gd name="T46" fmla="*/ 2420 w 2460"/>
                <a:gd name="T47" fmla="*/ 1326 h 1368"/>
                <a:gd name="T48" fmla="*/ 2358 w 2460"/>
                <a:gd name="T49" fmla="*/ 1362 h 1368"/>
                <a:gd name="T50" fmla="*/ 138 w 2460"/>
                <a:gd name="T51" fmla="*/ 1368 h 1368"/>
                <a:gd name="T52" fmla="*/ 68 w 2460"/>
                <a:gd name="T53" fmla="*/ 1348 h 1368"/>
                <a:gd name="T54" fmla="*/ 20 w 2460"/>
                <a:gd name="T55" fmla="*/ 1300 h 1368"/>
                <a:gd name="T56" fmla="*/ 0 w 2460"/>
                <a:gd name="T57" fmla="*/ 1230 h 1368"/>
                <a:gd name="T58" fmla="*/ 26 w 2460"/>
                <a:gd name="T59" fmla="*/ 983 h 1368"/>
                <a:gd name="T60" fmla="*/ 98 w 2460"/>
                <a:gd name="T61" fmla="*/ 752 h 1368"/>
                <a:gd name="T62" fmla="*/ 212 w 2460"/>
                <a:gd name="T63" fmla="*/ 543 h 1368"/>
                <a:gd name="T64" fmla="*/ 361 w 2460"/>
                <a:gd name="T65" fmla="*/ 361 h 1368"/>
                <a:gd name="T66" fmla="*/ 544 w 2460"/>
                <a:gd name="T67" fmla="*/ 212 h 1368"/>
                <a:gd name="T68" fmla="*/ 752 w 2460"/>
                <a:gd name="T69" fmla="*/ 98 h 1368"/>
                <a:gd name="T70" fmla="*/ 983 w 2460"/>
                <a:gd name="T71" fmla="*/ 26 h 1368"/>
                <a:gd name="T72" fmla="*/ 1230 w 2460"/>
                <a:gd name="T73" fmla="*/ 0 h 1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60" h="1368">
                  <a:moveTo>
                    <a:pt x="1230" y="273"/>
                  </a:moveTo>
                  <a:lnTo>
                    <a:pt x="1120" y="279"/>
                  </a:lnTo>
                  <a:lnTo>
                    <a:pt x="1015" y="299"/>
                  </a:lnTo>
                  <a:lnTo>
                    <a:pt x="913" y="327"/>
                  </a:lnTo>
                  <a:lnTo>
                    <a:pt x="817" y="369"/>
                  </a:lnTo>
                  <a:lnTo>
                    <a:pt x="726" y="419"/>
                  </a:lnTo>
                  <a:lnTo>
                    <a:pt x="642" y="477"/>
                  </a:lnTo>
                  <a:lnTo>
                    <a:pt x="564" y="545"/>
                  </a:lnTo>
                  <a:lnTo>
                    <a:pt x="495" y="620"/>
                  </a:lnTo>
                  <a:lnTo>
                    <a:pt x="433" y="704"/>
                  </a:lnTo>
                  <a:lnTo>
                    <a:pt x="381" y="794"/>
                  </a:lnTo>
                  <a:lnTo>
                    <a:pt x="337" y="889"/>
                  </a:lnTo>
                  <a:lnTo>
                    <a:pt x="305" y="989"/>
                  </a:lnTo>
                  <a:lnTo>
                    <a:pt x="283" y="1093"/>
                  </a:lnTo>
                  <a:lnTo>
                    <a:pt x="2177" y="1093"/>
                  </a:lnTo>
                  <a:lnTo>
                    <a:pt x="2155" y="989"/>
                  </a:lnTo>
                  <a:lnTo>
                    <a:pt x="2123" y="889"/>
                  </a:lnTo>
                  <a:lnTo>
                    <a:pt x="2081" y="794"/>
                  </a:lnTo>
                  <a:lnTo>
                    <a:pt x="2027" y="704"/>
                  </a:lnTo>
                  <a:lnTo>
                    <a:pt x="1967" y="620"/>
                  </a:lnTo>
                  <a:lnTo>
                    <a:pt x="1896" y="545"/>
                  </a:lnTo>
                  <a:lnTo>
                    <a:pt x="1820" y="477"/>
                  </a:lnTo>
                  <a:lnTo>
                    <a:pt x="1734" y="419"/>
                  </a:lnTo>
                  <a:lnTo>
                    <a:pt x="1643" y="369"/>
                  </a:lnTo>
                  <a:lnTo>
                    <a:pt x="1547" y="327"/>
                  </a:lnTo>
                  <a:lnTo>
                    <a:pt x="1445" y="299"/>
                  </a:lnTo>
                  <a:lnTo>
                    <a:pt x="1340" y="279"/>
                  </a:lnTo>
                  <a:lnTo>
                    <a:pt x="1230" y="273"/>
                  </a:lnTo>
                  <a:close/>
                  <a:moveTo>
                    <a:pt x="1230" y="0"/>
                  </a:moveTo>
                  <a:lnTo>
                    <a:pt x="1356" y="8"/>
                  </a:lnTo>
                  <a:lnTo>
                    <a:pt x="1477" y="26"/>
                  </a:lnTo>
                  <a:lnTo>
                    <a:pt x="1595" y="56"/>
                  </a:lnTo>
                  <a:lnTo>
                    <a:pt x="1708" y="98"/>
                  </a:lnTo>
                  <a:lnTo>
                    <a:pt x="1816" y="150"/>
                  </a:lnTo>
                  <a:lnTo>
                    <a:pt x="1918" y="212"/>
                  </a:lnTo>
                  <a:lnTo>
                    <a:pt x="2011" y="281"/>
                  </a:lnTo>
                  <a:lnTo>
                    <a:pt x="2099" y="361"/>
                  </a:lnTo>
                  <a:lnTo>
                    <a:pt x="2179" y="449"/>
                  </a:lnTo>
                  <a:lnTo>
                    <a:pt x="2248" y="543"/>
                  </a:lnTo>
                  <a:lnTo>
                    <a:pt x="2310" y="644"/>
                  </a:lnTo>
                  <a:lnTo>
                    <a:pt x="2362" y="752"/>
                  </a:lnTo>
                  <a:lnTo>
                    <a:pt x="2404" y="865"/>
                  </a:lnTo>
                  <a:lnTo>
                    <a:pt x="2434" y="983"/>
                  </a:lnTo>
                  <a:lnTo>
                    <a:pt x="2454" y="1105"/>
                  </a:lnTo>
                  <a:lnTo>
                    <a:pt x="2460" y="1230"/>
                  </a:lnTo>
                  <a:lnTo>
                    <a:pt x="2454" y="1266"/>
                  </a:lnTo>
                  <a:lnTo>
                    <a:pt x="2440" y="1300"/>
                  </a:lnTo>
                  <a:lnTo>
                    <a:pt x="2420" y="1326"/>
                  </a:lnTo>
                  <a:lnTo>
                    <a:pt x="2392" y="1348"/>
                  </a:lnTo>
                  <a:lnTo>
                    <a:pt x="2358" y="1362"/>
                  </a:lnTo>
                  <a:lnTo>
                    <a:pt x="2322" y="1368"/>
                  </a:lnTo>
                  <a:lnTo>
                    <a:pt x="138" y="1368"/>
                  </a:lnTo>
                  <a:lnTo>
                    <a:pt x="102" y="1362"/>
                  </a:lnTo>
                  <a:lnTo>
                    <a:pt x="68" y="1348"/>
                  </a:lnTo>
                  <a:lnTo>
                    <a:pt x="42" y="1326"/>
                  </a:lnTo>
                  <a:lnTo>
                    <a:pt x="20" y="1300"/>
                  </a:lnTo>
                  <a:lnTo>
                    <a:pt x="6" y="1266"/>
                  </a:lnTo>
                  <a:lnTo>
                    <a:pt x="0" y="1230"/>
                  </a:lnTo>
                  <a:lnTo>
                    <a:pt x="8" y="1105"/>
                  </a:lnTo>
                  <a:lnTo>
                    <a:pt x="26" y="983"/>
                  </a:lnTo>
                  <a:lnTo>
                    <a:pt x="56" y="865"/>
                  </a:lnTo>
                  <a:lnTo>
                    <a:pt x="98" y="752"/>
                  </a:lnTo>
                  <a:lnTo>
                    <a:pt x="150" y="644"/>
                  </a:lnTo>
                  <a:lnTo>
                    <a:pt x="212" y="543"/>
                  </a:lnTo>
                  <a:lnTo>
                    <a:pt x="281" y="449"/>
                  </a:lnTo>
                  <a:lnTo>
                    <a:pt x="361" y="361"/>
                  </a:lnTo>
                  <a:lnTo>
                    <a:pt x="449" y="281"/>
                  </a:lnTo>
                  <a:lnTo>
                    <a:pt x="544" y="212"/>
                  </a:lnTo>
                  <a:lnTo>
                    <a:pt x="644" y="150"/>
                  </a:lnTo>
                  <a:lnTo>
                    <a:pt x="752" y="98"/>
                  </a:lnTo>
                  <a:lnTo>
                    <a:pt x="865" y="56"/>
                  </a:lnTo>
                  <a:lnTo>
                    <a:pt x="983" y="26"/>
                  </a:lnTo>
                  <a:lnTo>
                    <a:pt x="1104" y="8"/>
                  </a:lnTo>
                  <a:lnTo>
                    <a:pt x="1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52" name="Freeform 190">
              <a:extLst>
                <a:ext uri="{FF2B5EF4-FFF2-40B4-BE49-F238E27FC236}">
                  <a16:creationId xmlns:a16="http://schemas.microsoft.com/office/drawing/2014/main" xmlns="" id="{B87AFE63-5E9A-4FD0-BFFE-AAA753B70D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8925" y="4022726"/>
              <a:ext cx="1084263" cy="1084263"/>
            </a:xfrm>
            <a:custGeom>
              <a:avLst/>
              <a:gdLst>
                <a:gd name="T0" fmla="*/ 618 w 1365"/>
                <a:gd name="T1" fmla="*/ 277 h 1366"/>
                <a:gd name="T2" fmla="*/ 496 w 1365"/>
                <a:gd name="T3" fmla="*/ 319 h 1366"/>
                <a:gd name="T4" fmla="*/ 395 w 1365"/>
                <a:gd name="T5" fmla="*/ 393 h 1366"/>
                <a:gd name="T6" fmla="*/ 319 w 1365"/>
                <a:gd name="T7" fmla="*/ 495 h 1366"/>
                <a:gd name="T8" fmla="*/ 279 w 1365"/>
                <a:gd name="T9" fmla="*/ 616 h 1366"/>
                <a:gd name="T10" fmla="*/ 279 w 1365"/>
                <a:gd name="T11" fmla="*/ 750 h 1366"/>
                <a:gd name="T12" fmla="*/ 319 w 1365"/>
                <a:gd name="T13" fmla="*/ 871 h 1366"/>
                <a:gd name="T14" fmla="*/ 395 w 1365"/>
                <a:gd name="T15" fmla="*/ 973 h 1366"/>
                <a:gd name="T16" fmla="*/ 496 w 1365"/>
                <a:gd name="T17" fmla="*/ 1047 h 1366"/>
                <a:gd name="T18" fmla="*/ 618 w 1365"/>
                <a:gd name="T19" fmla="*/ 1087 h 1366"/>
                <a:gd name="T20" fmla="*/ 749 w 1365"/>
                <a:gd name="T21" fmla="*/ 1087 h 1366"/>
                <a:gd name="T22" fmla="*/ 871 w 1365"/>
                <a:gd name="T23" fmla="*/ 1047 h 1366"/>
                <a:gd name="T24" fmla="*/ 973 w 1365"/>
                <a:gd name="T25" fmla="*/ 973 h 1366"/>
                <a:gd name="T26" fmla="*/ 1046 w 1365"/>
                <a:gd name="T27" fmla="*/ 871 h 1366"/>
                <a:gd name="T28" fmla="*/ 1088 w 1365"/>
                <a:gd name="T29" fmla="*/ 750 h 1366"/>
                <a:gd name="T30" fmla="*/ 1088 w 1365"/>
                <a:gd name="T31" fmla="*/ 616 h 1366"/>
                <a:gd name="T32" fmla="*/ 1046 w 1365"/>
                <a:gd name="T33" fmla="*/ 495 h 1366"/>
                <a:gd name="T34" fmla="*/ 973 w 1365"/>
                <a:gd name="T35" fmla="*/ 393 h 1366"/>
                <a:gd name="T36" fmla="*/ 871 w 1365"/>
                <a:gd name="T37" fmla="*/ 319 h 1366"/>
                <a:gd name="T38" fmla="*/ 749 w 1365"/>
                <a:gd name="T39" fmla="*/ 277 h 1366"/>
                <a:gd name="T40" fmla="*/ 684 w 1365"/>
                <a:gd name="T41" fmla="*/ 0 h 1366"/>
                <a:gd name="T42" fmla="*/ 865 w 1365"/>
                <a:gd name="T43" fmla="*/ 24 h 1366"/>
                <a:gd name="T44" fmla="*/ 1028 w 1365"/>
                <a:gd name="T45" fmla="*/ 94 h 1366"/>
                <a:gd name="T46" fmla="*/ 1166 w 1365"/>
                <a:gd name="T47" fmla="*/ 200 h 1366"/>
                <a:gd name="T48" fmla="*/ 1274 w 1365"/>
                <a:gd name="T49" fmla="*/ 339 h 1366"/>
                <a:gd name="T50" fmla="*/ 1341 w 1365"/>
                <a:gd name="T51" fmla="*/ 501 h 1366"/>
                <a:gd name="T52" fmla="*/ 1365 w 1365"/>
                <a:gd name="T53" fmla="*/ 682 h 1366"/>
                <a:gd name="T54" fmla="*/ 1341 w 1365"/>
                <a:gd name="T55" fmla="*/ 863 h 1366"/>
                <a:gd name="T56" fmla="*/ 1274 w 1365"/>
                <a:gd name="T57" fmla="*/ 1027 h 1366"/>
                <a:gd name="T58" fmla="*/ 1166 w 1365"/>
                <a:gd name="T59" fmla="*/ 1164 h 1366"/>
                <a:gd name="T60" fmla="*/ 1028 w 1365"/>
                <a:gd name="T61" fmla="*/ 1272 h 1366"/>
                <a:gd name="T62" fmla="*/ 865 w 1365"/>
                <a:gd name="T63" fmla="*/ 1342 h 1366"/>
                <a:gd name="T64" fmla="*/ 684 w 1365"/>
                <a:gd name="T65" fmla="*/ 1366 h 1366"/>
                <a:gd name="T66" fmla="*/ 502 w 1365"/>
                <a:gd name="T67" fmla="*/ 1342 h 1366"/>
                <a:gd name="T68" fmla="*/ 339 w 1365"/>
                <a:gd name="T69" fmla="*/ 1272 h 1366"/>
                <a:gd name="T70" fmla="*/ 201 w 1365"/>
                <a:gd name="T71" fmla="*/ 1164 h 1366"/>
                <a:gd name="T72" fmla="*/ 94 w 1365"/>
                <a:gd name="T73" fmla="*/ 1027 h 1366"/>
                <a:gd name="T74" fmla="*/ 26 w 1365"/>
                <a:gd name="T75" fmla="*/ 863 h 1366"/>
                <a:gd name="T76" fmla="*/ 0 w 1365"/>
                <a:gd name="T77" fmla="*/ 682 h 1366"/>
                <a:gd name="T78" fmla="*/ 26 w 1365"/>
                <a:gd name="T79" fmla="*/ 501 h 1366"/>
                <a:gd name="T80" fmla="*/ 94 w 1365"/>
                <a:gd name="T81" fmla="*/ 339 h 1366"/>
                <a:gd name="T82" fmla="*/ 201 w 1365"/>
                <a:gd name="T83" fmla="*/ 200 h 1366"/>
                <a:gd name="T84" fmla="*/ 339 w 1365"/>
                <a:gd name="T85" fmla="*/ 94 h 1366"/>
                <a:gd name="T86" fmla="*/ 502 w 1365"/>
                <a:gd name="T87" fmla="*/ 24 h 1366"/>
                <a:gd name="T88" fmla="*/ 684 w 1365"/>
                <a:gd name="T8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5" h="1366">
                  <a:moveTo>
                    <a:pt x="684" y="273"/>
                  </a:moveTo>
                  <a:lnTo>
                    <a:pt x="618" y="277"/>
                  </a:lnTo>
                  <a:lnTo>
                    <a:pt x="554" y="293"/>
                  </a:lnTo>
                  <a:lnTo>
                    <a:pt x="496" y="319"/>
                  </a:lnTo>
                  <a:lnTo>
                    <a:pt x="443" y="351"/>
                  </a:lnTo>
                  <a:lnTo>
                    <a:pt x="395" y="393"/>
                  </a:lnTo>
                  <a:lnTo>
                    <a:pt x="353" y="441"/>
                  </a:lnTo>
                  <a:lnTo>
                    <a:pt x="319" y="495"/>
                  </a:lnTo>
                  <a:lnTo>
                    <a:pt x="295" y="552"/>
                  </a:lnTo>
                  <a:lnTo>
                    <a:pt x="279" y="616"/>
                  </a:lnTo>
                  <a:lnTo>
                    <a:pt x="273" y="682"/>
                  </a:lnTo>
                  <a:lnTo>
                    <a:pt x="279" y="750"/>
                  </a:lnTo>
                  <a:lnTo>
                    <a:pt x="295" y="812"/>
                  </a:lnTo>
                  <a:lnTo>
                    <a:pt x="319" y="871"/>
                  </a:lnTo>
                  <a:lnTo>
                    <a:pt x="353" y="925"/>
                  </a:lnTo>
                  <a:lnTo>
                    <a:pt x="395" y="973"/>
                  </a:lnTo>
                  <a:lnTo>
                    <a:pt x="443" y="1013"/>
                  </a:lnTo>
                  <a:lnTo>
                    <a:pt x="496" y="1047"/>
                  </a:lnTo>
                  <a:lnTo>
                    <a:pt x="554" y="1071"/>
                  </a:lnTo>
                  <a:lnTo>
                    <a:pt x="618" y="1087"/>
                  </a:lnTo>
                  <a:lnTo>
                    <a:pt x="684" y="1093"/>
                  </a:lnTo>
                  <a:lnTo>
                    <a:pt x="749" y="1087"/>
                  </a:lnTo>
                  <a:lnTo>
                    <a:pt x="813" y="1071"/>
                  </a:lnTo>
                  <a:lnTo>
                    <a:pt x="871" y="1047"/>
                  </a:lnTo>
                  <a:lnTo>
                    <a:pt x="925" y="1013"/>
                  </a:lnTo>
                  <a:lnTo>
                    <a:pt x="973" y="973"/>
                  </a:lnTo>
                  <a:lnTo>
                    <a:pt x="1015" y="925"/>
                  </a:lnTo>
                  <a:lnTo>
                    <a:pt x="1046" y="871"/>
                  </a:lnTo>
                  <a:lnTo>
                    <a:pt x="1072" y="812"/>
                  </a:lnTo>
                  <a:lnTo>
                    <a:pt x="1088" y="750"/>
                  </a:lnTo>
                  <a:lnTo>
                    <a:pt x="1092" y="682"/>
                  </a:lnTo>
                  <a:lnTo>
                    <a:pt x="1088" y="616"/>
                  </a:lnTo>
                  <a:lnTo>
                    <a:pt x="1072" y="552"/>
                  </a:lnTo>
                  <a:lnTo>
                    <a:pt x="1046" y="495"/>
                  </a:lnTo>
                  <a:lnTo>
                    <a:pt x="1015" y="441"/>
                  </a:lnTo>
                  <a:lnTo>
                    <a:pt x="973" y="393"/>
                  </a:lnTo>
                  <a:lnTo>
                    <a:pt x="925" y="351"/>
                  </a:lnTo>
                  <a:lnTo>
                    <a:pt x="871" y="319"/>
                  </a:lnTo>
                  <a:lnTo>
                    <a:pt x="813" y="293"/>
                  </a:lnTo>
                  <a:lnTo>
                    <a:pt x="749" y="277"/>
                  </a:lnTo>
                  <a:lnTo>
                    <a:pt x="684" y="273"/>
                  </a:lnTo>
                  <a:close/>
                  <a:moveTo>
                    <a:pt x="684" y="0"/>
                  </a:moveTo>
                  <a:lnTo>
                    <a:pt x="775" y="6"/>
                  </a:lnTo>
                  <a:lnTo>
                    <a:pt x="865" y="24"/>
                  </a:lnTo>
                  <a:lnTo>
                    <a:pt x="949" y="54"/>
                  </a:lnTo>
                  <a:lnTo>
                    <a:pt x="1028" y="94"/>
                  </a:lnTo>
                  <a:lnTo>
                    <a:pt x="1100" y="142"/>
                  </a:lnTo>
                  <a:lnTo>
                    <a:pt x="1166" y="200"/>
                  </a:lnTo>
                  <a:lnTo>
                    <a:pt x="1224" y="265"/>
                  </a:lnTo>
                  <a:lnTo>
                    <a:pt x="1274" y="339"/>
                  </a:lnTo>
                  <a:lnTo>
                    <a:pt x="1312" y="417"/>
                  </a:lnTo>
                  <a:lnTo>
                    <a:pt x="1341" y="501"/>
                  </a:lnTo>
                  <a:lnTo>
                    <a:pt x="1359" y="590"/>
                  </a:lnTo>
                  <a:lnTo>
                    <a:pt x="1365" y="682"/>
                  </a:lnTo>
                  <a:lnTo>
                    <a:pt x="1359" y="776"/>
                  </a:lnTo>
                  <a:lnTo>
                    <a:pt x="1341" y="863"/>
                  </a:lnTo>
                  <a:lnTo>
                    <a:pt x="1312" y="947"/>
                  </a:lnTo>
                  <a:lnTo>
                    <a:pt x="1274" y="1027"/>
                  </a:lnTo>
                  <a:lnTo>
                    <a:pt x="1224" y="1099"/>
                  </a:lnTo>
                  <a:lnTo>
                    <a:pt x="1166" y="1164"/>
                  </a:lnTo>
                  <a:lnTo>
                    <a:pt x="1100" y="1222"/>
                  </a:lnTo>
                  <a:lnTo>
                    <a:pt x="1028" y="1272"/>
                  </a:lnTo>
                  <a:lnTo>
                    <a:pt x="949" y="1312"/>
                  </a:lnTo>
                  <a:lnTo>
                    <a:pt x="865" y="1342"/>
                  </a:lnTo>
                  <a:lnTo>
                    <a:pt x="775" y="1360"/>
                  </a:lnTo>
                  <a:lnTo>
                    <a:pt x="684" y="1366"/>
                  </a:lnTo>
                  <a:lnTo>
                    <a:pt x="592" y="1360"/>
                  </a:lnTo>
                  <a:lnTo>
                    <a:pt x="502" y="1342"/>
                  </a:lnTo>
                  <a:lnTo>
                    <a:pt x="419" y="1312"/>
                  </a:lnTo>
                  <a:lnTo>
                    <a:pt x="339" y="1272"/>
                  </a:lnTo>
                  <a:lnTo>
                    <a:pt x="267" y="1222"/>
                  </a:lnTo>
                  <a:lnTo>
                    <a:pt x="201" y="1164"/>
                  </a:lnTo>
                  <a:lnTo>
                    <a:pt x="144" y="1099"/>
                  </a:lnTo>
                  <a:lnTo>
                    <a:pt x="94" y="1027"/>
                  </a:lnTo>
                  <a:lnTo>
                    <a:pt x="54" y="947"/>
                  </a:lnTo>
                  <a:lnTo>
                    <a:pt x="26" y="863"/>
                  </a:lnTo>
                  <a:lnTo>
                    <a:pt x="6" y="776"/>
                  </a:lnTo>
                  <a:lnTo>
                    <a:pt x="0" y="682"/>
                  </a:lnTo>
                  <a:lnTo>
                    <a:pt x="6" y="590"/>
                  </a:lnTo>
                  <a:lnTo>
                    <a:pt x="26" y="501"/>
                  </a:lnTo>
                  <a:lnTo>
                    <a:pt x="54" y="417"/>
                  </a:lnTo>
                  <a:lnTo>
                    <a:pt x="94" y="339"/>
                  </a:lnTo>
                  <a:lnTo>
                    <a:pt x="144" y="265"/>
                  </a:lnTo>
                  <a:lnTo>
                    <a:pt x="201" y="200"/>
                  </a:lnTo>
                  <a:lnTo>
                    <a:pt x="267" y="142"/>
                  </a:lnTo>
                  <a:lnTo>
                    <a:pt x="339" y="94"/>
                  </a:lnTo>
                  <a:lnTo>
                    <a:pt x="419" y="54"/>
                  </a:lnTo>
                  <a:lnTo>
                    <a:pt x="502" y="24"/>
                  </a:lnTo>
                  <a:lnTo>
                    <a:pt x="592" y="6"/>
                  </a:lnTo>
                  <a:lnTo>
                    <a:pt x="6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91">
              <a:extLst>
                <a:ext uri="{FF2B5EF4-FFF2-40B4-BE49-F238E27FC236}">
                  <a16:creationId xmlns:a16="http://schemas.microsoft.com/office/drawing/2014/main" xmlns="" id="{30F0EB93-6C31-44DD-8EEE-ECC572ADDF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5538" y="4889501"/>
              <a:ext cx="1952625" cy="1084263"/>
            </a:xfrm>
            <a:custGeom>
              <a:avLst/>
              <a:gdLst>
                <a:gd name="T0" fmla="*/ 1120 w 2459"/>
                <a:gd name="T1" fmla="*/ 279 h 1365"/>
                <a:gd name="T2" fmla="*/ 913 w 2459"/>
                <a:gd name="T3" fmla="*/ 327 h 1365"/>
                <a:gd name="T4" fmla="*/ 725 w 2459"/>
                <a:gd name="T5" fmla="*/ 416 h 1365"/>
                <a:gd name="T6" fmla="*/ 564 w 2459"/>
                <a:gd name="T7" fmla="*/ 544 h 1365"/>
                <a:gd name="T8" fmla="*/ 432 w 2459"/>
                <a:gd name="T9" fmla="*/ 701 h 1365"/>
                <a:gd name="T10" fmla="*/ 337 w 2459"/>
                <a:gd name="T11" fmla="*/ 887 h 1365"/>
                <a:gd name="T12" fmla="*/ 283 w 2459"/>
                <a:gd name="T13" fmla="*/ 1092 h 1365"/>
                <a:gd name="T14" fmla="*/ 2154 w 2459"/>
                <a:gd name="T15" fmla="*/ 986 h 1365"/>
                <a:gd name="T16" fmla="*/ 2079 w 2459"/>
                <a:gd name="T17" fmla="*/ 791 h 1365"/>
                <a:gd name="T18" fmla="*/ 1965 w 2459"/>
                <a:gd name="T19" fmla="*/ 620 h 1365"/>
                <a:gd name="T20" fmla="*/ 1818 w 2459"/>
                <a:gd name="T21" fmla="*/ 476 h 1365"/>
                <a:gd name="T22" fmla="*/ 1642 w 2459"/>
                <a:gd name="T23" fmla="*/ 366 h 1365"/>
                <a:gd name="T24" fmla="*/ 1445 w 2459"/>
                <a:gd name="T25" fmla="*/ 297 h 1365"/>
                <a:gd name="T26" fmla="*/ 1230 w 2459"/>
                <a:gd name="T27" fmla="*/ 273 h 1365"/>
                <a:gd name="T28" fmla="*/ 1355 w 2459"/>
                <a:gd name="T29" fmla="*/ 6 h 1365"/>
                <a:gd name="T30" fmla="*/ 1594 w 2459"/>
                <a:gd name="T31" fmla="*/ 55 h 1365"/>
                <a:gd name="T32" fmla="*/ 1816 w 2459"/>
                <a:gd name="T33" fmla="*/ 147 h 1365"/>
                <a:gd name="T34" fmla="*/ 2011 w 2459"/>
                <a:gd name="T35" fmla="*/ 281 h 1365"/>
                <a:gd name="T36" fmla="*/ 2178 w 2459"/>
                <a:gd name="T37" fmla="*/ 446 h 1365"/>
                <a:gd name="T38" fmla="*/ 2310 w 2459"/>
                <a:gd name="T39" fmla="*/ 643 h 1365"/>
                <a:gd name="T40" fmla="*/ 2404 w 2459"/>
                <a:gd name="T41" fmla="*/ 863 h 1365"/>
                <a:gd name="T42" fmla="*/ 2451 w 2459"/>
                <a:gd name="T43" fmla="*/ 1102 h 1365"/>
                <a:gd name="T44" fmla="*/ 2453 w 2459"/>
                <a:gd name="T45" fmla="*/ 1265 h 1365"/>
                <a:gd name="T46" fmla="*/ 2418 w 2459"/>
                <a:gd name="T47" fmla="*/ 1325 h 1365"/>
                <a:gd name="T48" fmla="*/ 2358 w 2459"/>
                <a:gd name="T49" fmla="*/ 1361 h 1365"/>
                <a:gd name="T50" fmla="*/ 138 w 2459"/>
                <a:gd name="T51" fmla="*/ 1365 h 1365"/>
                <a:gd name="T52" fmla="*/ 68 w 2459"/>
                <a:gd name="T53" fmla="*/ 1347 h 1365"/>
                <a:gd name="T54" fmla="*/ 20 w 2459"/>
                <a:gd name="T55" fmla="*/ 1297 h 1365"/>
                <a:gd name="T56" fmla="*/ 0 w 2459"/>
                <a:gd name="T57" fmla="*/ 1228 h 1365"/>
                <a:gd name="T58" fmla="*/ 26 w 2459"/>
                <a:gd name="T59" fmla="*/ 980 h 1365"/>
                <a:gd name="T60" fmla="*/ 98 w 2459"/>
                <a:gd name="T61" fmla="*/ 751 h 1365"/>
                <a:gd name="T62" fmla="*/ 211 w 2459"/>
                <a:gd name="T63" fmla="*/ 542 h 1365"/>
                <a:gd name="T64" fmla="*/ 361 w 2459"/>
                <a:gd name="T65" fmla="*/ 360 h 1365"/>
                <a:gd name="T66" fmla="*/ 542 w 2459"/>
                <a:gd name="T67" fmla="*/ 209 h 1365"/>
                <a:gd name="T68" fmla="*/ 751 w 2459"/>
                <a:gd name="T69" fmla="*/ 95 h 1365"/>
                <a:gd name="T70" fmla="*/ 983 w 2459"/>
                <a:gd name="T71" fmla="*/ 24 h 1365"/>
                <a:gd name="T72" fmla="*/ 1230 w 2459"/>
                <a:gd name="T73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9" h="1365">
                  <a:moveTo>
                    <a:pt x="1230" y="273"/>
                  </a:moveTo>
                  <a:lnTo>
                    <a:pt x="1120" y="279"/>
                  </a:lnTo>
                  <a:lnTo>
                    <a:pt x="1014" y="297"/>
                  </a:lnTo>
                  <a:lnTo>
                    <a:pt x="913" y="327"/>
                  </a:lnTo>
                  <a:lnTo>
                    <a:pt x="817" y="366"/>
                  </a:lnTo>
                  <a:lnTo>
                    <a:pt x="725" y="416"/>
                  </a:lnTo>
                  <a:lnTo>
                    <a:pt x="642" y="476"/>
                  </a:lnTo>
                  <a:lnTo>
                    <a:pt x="564" y="544"/>
                  </a:lnTo>
                  <a:lnTo>
                    <a:pt x="494" y="620"/>
                  </a:lnTo>
                  <a:lnTo>
                    <a:pt x="432" y="701"/>
                  </a:lnTo>
                  <a:lnTo>
                    <a:pt x="379" y="791"/>
                  </a:lnTo>
                  <a:lnTo>
                    <a:pt x="337" y="887"/>
                  </a:lnTo>
                  <a:lnTo>
                    <a:pt x="305" y="986"/>
                  </a:lnTo>
                  <a:lnTo>
                    <a:pt x="283" y="1092"/>
                  </a:lnTo>
                  <a:lnTo>
                    <a:pt x="2176" y="1092"/>
                  </a:lnTo>
                  <a:lnTo>
                    <a:pt x="2154" y="986"/>
                  </a:lnTo>
                  <a:lnTo>
                    <a:pt x="2123" y="887"/>
                  </a:lnTo>
                  <a:lnTo>
                    <a:pt x="2079" y="791"/>
                  </a:lnTo>
                  <a:lnTo>
                    <a:pt x="2027" y="701"/>
                  </a:lnTo>
                  <a:lnTo>
                    <a:pt x="1965" y="620"/>
                  </a:lnTo>
                  <a:lnTo>
                    <a:pt x="1895" y="544"/>
                  </a:lnTo>
                  <a:lnTo>
                    <a:pt x="1818" y="476"/>
                  </a:lnTo>
                  <a:lnTo>
                    <a:pt x="1734" y="416"/>
                  </a:lnTo>
                  <a:lnTo>
                    <a:pt x="1642" y="366"/>
                  </a:lnTo>
                  <a:lnTo>
                    <a:pt x="1547" y="327"/>
                  </a:lnTo>
                  <a:lnTo>
                    <a:pt x="1445" y="297"/>
                  </a:lnTo>
                  <a:lnTo>
                    <a:pt x="1339" y="279"/>
                  </a:lnTo>
                  <a:lnTo>
                    <a:pt x="1230" y="273"/>
                  </a:lnTo>
                  <a:close/>
                  <a:moveTo>
                    <a:pt x="1230" y="0"/>
                  </a:moveTo>
                  <a:lnTo>
                    <a:pt x="1355" y="6"/>
                  </a:lnTo>
                  <a:lnTo>
                    <a:pt x="1477" y="24"/>
                  </a:lnTo>
                  <a:lnTo>
                    <a:pt x="1594" y="55"/>
                  </a:lnTo>
                  <a:lnTo>
                    <a:pt x="1708" y="95"/>
                  </a:lnTo>
                  <a:lnTo>
                    <a:pt x="1816" y="147"/>
                  </a:lnTo>
                  <a:lnTo>
                    <a:pt x="1915" y="209"/>
                  </a:lnTo>
                  <a:lnTo>
                    <a:pt x="2011" y="281"/>
                  </a:lnTo>
                  <a:lnTo>
                    <a:pt x="2099" y="360"/>
                  </a:lnTo>
                  <a:lnTo>
                    <a:pt x="2178" y="446"/>
                  </a:lnTo>
                  <a:lnTo>
                    <a:pt x="2248" y="542"/>
                  </a:lnTo>
                  <a:lnTo>
                    <a:pt x="2310" y="643"/>
                  </a:lnTo>
                  <a:lnTo>
                    <a:pt x="2362" y="751"/>
                  </a:lnTo>
                  <a:lnTo>
                    <a:pt x="2404" y="863"/>
                  </a:lnTo>
                  <a:lnTo>
                    <a:pt x="2433" y="980"/>
                  </a:lnTo>
                  <a:lnTo>
                    <a:pt x="2451" y="1102"/>
                  </a:lnTo>
                  <a:lnTo>
                    <a:pt x="2459" y="1228"/>
                  </a:lnTo>
                  <a:lnTo>
                    <a:pt x="2453" y="1265"/>
                  </a:lnTo>
                  <a:lnTo>
                    <a:pt x="2439" y="1297"/>
                  </a:lnTo>
                  <a:lnTo>
                    <a:pt x="2418" y="1325"/>
                  </a:lnTo>
                  <a:lnTo>
                    <a:pt x="2392" y="1347"/>
                  </a:lnTo>
                  <a:lnTo>
                    <a:pt x="2358" y="1361"/>
                  </a:lnTo>
                  <a:lnTo>
                    <a:pt x="2322" y="1365"/>
                  </a:lnTo>
                  <a:lnTo>
                    <a:pt x="138" y="1365"/>
                  </a:lnTo>
                  <a:lnTo>
                    <a:pt x="102" y="1361"/>
                  </a:lnTo>
                  <a:lnTo>
                    <a:pt x="68" y="1347"/>
                  </a:lnTo>
                  <a:lnTo>
                    <a:pt x="40" y="1325"/>
                  </a:lnTo>
                  <a:lnTo>
                    <a:pt x="20" y="1297"/>
                  </a:lnTo>
                  <a:lnTo>
                    <a:pt x="6" y="1265"/>
                  </a:lnTo>
                  <a:lnTo>
                    <a:pt x="0" y="1228"/>
                  </a:lnTo>
                  <a:lnTo>
                    <a:pt x="6" y="1102"/>
                  </a:lnTo>
                  <a:lnTo>
                    <a:pt x="26" y="980"/>
                  </a:lnTo>
                  <a:lnTo>
                    <a:pt x="56" y="863"/>
                  </a:lnTo>
                  <a:lnTo>
                    <a:pt x="98" y="751"/>
                  </a:lnTo>
                  <a:lnTo>
                    <a:pt x="149" y="643"/>
                  </a:lnTo>
                  <a:lnTo>
                    <a:pt x="211" y="542"/>
                  </a:lnTo>
                  <a:lnTo>
                    <a:pt x="281" y="446"/>
                  </a:lnTo>
                  <a:lnTo>
                    <a:pt x="361" y="360"/>
                  </a:lnTo>
                  <a:lnTo>
                    <a:pt x="448" y="281"/>
                  </a:lnTo>
                  <a:lnTo>
                    <a:pt x="542" y="209"/>
                  </a:lnTo>
                  <a:lnTo>
                    <a:pt x="644" y="147"/>
                  </a:lnTo>
                  <a:lnTo>
                    <a:pt x="751" y="95"/>
                  </a:lnTo>
                  <a:lnTo>
                    <a:pt x="865" y="55"/>
                  </a:lnTo>
                  <a:lnTo>
                    <a:pt x="983" y="24"/>
                  </a:lnTo>
                  <a:lnTo>
                    <a:pt x="1104" y="6"/>
                  </a:lnTo>
                  <a:lnTo>
                    <a:pt x="1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92">
              <a:extLst>
                <a:ext uri="{FF2B5EF4-FFF2-40B4-BE49-F238E27FC236}">
                  <a16:creationId xmlns:a16="http://schemas.microsoft.com/office/drawing/2014/main" xmlns="" id="{84EEDCFD-F404-40E0-B090-770B0904D6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74225" y="4022726"/>
              <a:ext cx="1084263" cy="1084263"/>
            </a:xfrm>
            <a:custGeom>
              <a:avLst/>
              <a:gdLst>
                <a:gd name="T0" fmla="*/ 616 w 1365"/>
                <a:gd name="T1" fmla="*/ 277 h 1366"/>
                <a:gd name="T2" fmla="*/ 494 w 1365"/>
                <a:gd name="T3" fmla="*/ 319 h 1366"/>
                <a:gd name="T4" fmla="*/ 392 w 1365"/>
                <a:gd name="T5" fmla="*/ 393 h 1366"/>
                <a:gd name="T6" fmla="*/ 319 w 1365"/>
                <a:gd name="T7" fmla="*/ 495 h 1366"/>
                <a:gd name="T8" fmla="*/ 277 w 1365"/>
                <a:gd name="T9" fmla="*/ 616 h 1366"/>
                <a:gd name="T10" fmla="*/ 277 w 1365"/>
                <a:gd name="T11" fmla="*/ 750 h 1366"/>
                <a:gd name="T12" fmla="*/ 319 w 1365"/>
                <a:gd name="T13" fmla="*/ 871 h 1366"/>
                <a:gd name="T14" fmla="*/ 392 w 1365"/>
                <a:gd name="T15" fmla="*/ 973 h 1366"/>
                <a:gd name="T16" fmla="*/ 494 w 1365"/>
                <a:gd name="T17" fmla="*/ 1047 h 1366"/>
                <a:gd name="T18" fmla="*/ 616 w 1365"/>
                <a:gd name="T19" fmla="*/ 1087 h 1366"/>
                <a:gd name="T20" fmla="*/ 749 w 1365"/>
                <a:gd name="T21" fmla="*/ 1087 h 1366"/>
                <a:gd name="T22" fmla="*/ 871 w 1365"/>
                <a:gd name="T23" fmla="*/ 1047 h 1366"/>
                <a:gd name="T24" fmla="*/ 972 w 1365"/>
                <a:gd name="T25" fmla="*/ 973 h 1366"/>
                <a:gd name="T26" fmla="*/ 1046 w 1365"/>
                <a:gd name="T27" fmla="*/ 871 h 1366"/>
                <a:gd name="T28" fmla="*/ 1086 w 1365"/>
                <a:gd name="T29" fmla="*/ 750 h 1366"/>
                <a:gd name="T30" fmla="*/ 1086 w 1365"/>
                <a:gd name="T31" fmla="*/ 616 h 1366"/>
                <a:gd name="T32" fmla="*/ 1046 w 1365"/>
                <a:gd name="T33" fmla="*/ 495 h 1366"/>
                <a:gd name="T34" fmla="*/ 972 w 1365"/>
                <a:gd name="T35" fmla="*/ 393 h 1366"/>
                <a:gd name="T36" fmla="*/ 871 w 1365"/>
                <a:gd name="T37" fmla="*/ 319 h 1366"/>
                <a:gd name="T38" fmla="*/ 749 w 1365"/>
                <a:gd name="T39" fmla="*/ 277 h 1366"/>
                <a:gd name="T40" fmla="*/ 681 w 1365"/>
                <a:gd name="T41" fmla="*/ 0 h 1366"/>
                <a:gd name="T42" fmla="*/ 863 w 1365"/>
                <a:gd name="T43" fmla="*/ 24 h 1366"/>
                <a:gd name="T44" fmla="*/ 1026 w 1365"/>
                <a:gd name="T45" fmla="*/ 94 h 1366"/>
                <a:gd name="T46" fmla="*/ 1164 w 1365"/>
                <a:gd name="T47" fmla="*/ 200 h 1366"/>
                <a:gd name="T48" fmla="*/ 1271 w 1365"/>
                <a:gd name="T49" fmla="*/ 339 h 1366"/>
                <a:gd name="T50" fmla="*/ 1341 w 1365"/>
                <a:gd name="T51" fmla="*/ 501 h 1366"/>
                <a:gd name="T52" fmla="*/ 1365 w 1365"/>
                <a:gd name="T53" fmla="*/ 682 h 1366"/>
                <a:gd name="T54" fmla="*/ 1341 w 1365"/>
                <a:gd name="T55" fmla="*/ 863 h 1366"/>
                <a:gd name="T56" fmla="*/ 1271 w 1365"/>
                <a:gd name="T57" fmla="*/ 1027 h 1366"/>
                <a:gd name="T58" fmla="*/ 1164 w 1365"/>
                <a:gd name="T59" fmla="*/ 1164 h 1366"/>
                <a:gd name="T60" fmla="*/ 1026 w 1365"/>
                <a:gd name="T61" fmla="*/ 1272 h 1366"/>
                <a:gd name="T62" fmla="*/ 863 w 1365"/>
                <a:gd name="T63" fmla="*/ 1342 h 1366"/>
                <a:gd name="T64" fmla="*/ 681 w 1365"/>
                <a:gd name="T65" fmla="*/ 1366 h 1366"/>
                <a:gd name="T66" fmla="*/ 500 w 1365"/>
                <a:gd name="T67" fmla="*/ 1342 h 1366"/>
                <a:gd name="T68" fmla="*/ 339 w 1365"/>
                <a:gd name="T69" fmla="*/ 1272 h 1366"/>
                <a:gd name="T70" fmla="*/ 199 w 1365"/>
                <a:gd name="T71" fmla="*/ 1164 h 1366"/>
                <a:gd name="T72" fmla="*/ 93 w 1365"/>
                <a:gd name="T73" fmla="*/ 1027 h 1366"/>
                <a:gd name="T74" fmla="*/ 24 w 1365"/>
                <a:gd name="T75" fmla="*/ 863 h 1366"/>
                <a:gd name="T76" fmla="*/ 0 w 1365"/>
                <a:gd name="T77" fmla="*/ 682 h 1366"/>
                <a:gd name="T78" fmla="*/ 24 w 1365"/>
                <a:gd name="T79" fmla="*/ 501 h 1366"/>
                <a:gd name="T80" fmla="*/ 93 w 1365"/>
                <a:gd name="T81" fmla="*/ 339 h 1366"/>
                <a:gd name="T82" fmla="*/ 199 w 1365"/>
                <a:gd name="T83" fmla="*/ 200 h 1366"/>
                <a:gd name="T84" fmla="*/ 339 w 1365"/>
                <a:gd name="T85" fmla="*/ 94 h 1366"/>
                <a:gd name="T86" fmla="*/ 500 w 1365"/>
                <a:gd name="T87" fmla="*/ 24 h 1366"/>
                <a:gd name="T88" fmla="*/ 681 w 1365"/>
                <a:gd name="T8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5" h="1366">
                  <a:moveTo>
                    <a:pt x="681" y="273"/>
                  </a:moveTo>
                  <a:lnTo>
                    <a:pt x="616" y="277"/>
                  </a:lnTo>
                  <a:lnTo>
                    <a:pt x="552" y="293"/>
                  </a:lnTo>
                  <a:lnTo>
                    <a:pt x="494" y="319"/>
                  </a:lnTo>
                  <a:lnTo>
                    <a:pt x="440" y="351"/>
                  </a:lnTo>
                  <a:lnTo>
                    <a:pt x="392" y="393"/>
                  </a:lnTo>
                  <a:lnTo>
                    <a:pt x="352" y="441"/>
                  </a:lnTo>
                  <a:lnTo>
                    <a:pt x="319" y="495"/>
                  </a:lnTo>
                  <a:lnTo>
                    <a:pt x="293" y="552"/>
                  </a:lnTo>
                  <a:lnTo>
                    <a:pt x="277" y="616"/>
                  </a:lnTo>
                  <a:lnTo>
                    <a:pt x="273" y="682"/>
                  </a:lnTo>
                  <a:lnTo>
                    <a:pt x="277" y="750"/>
                  </a:lnTo>
                  <a:lnTo>
                    <a:pt x="293" y="812"/>
                  </a:lnTo>
                  <a:lnTo>
                    <a:pt x="319" y="871"/>
                  </a:lnTo>
                  <a:lnTo>
                    <a:pt x="352" y="925"/>
                  </a:lnTo>
                  <a:lnTo>
                    <a:pt x="392" y="973"/>
                  </a:lnTo>
                  <a:lnTo>
                    <a:pt x="440" y="1013"/>
                  </a:lnTo>
                  <a:lnTo>
                    <a:pt x="494" y="1047"/>
                  </a:lnTo>
                  <a:lnTo>
                    <a:pt x="552" y="1071"/>
                  </a:lnTo>
                  <a:lnTo>
                    <a:pt x="616" y="1087"/>
                  </a:lnTo>
                  <a:lnTo>
                    <a:pt x="681" y="1093"/>
                  </a:lnTo>
                  <a:lnTo>
                    <a:pt x="749" y="1087"/>
                  </a:lnTo>
                  <a:lnTo>
                    <a:pt x="811" y="1071"/>
                  </a:lnTo>
                  <a:lnTo>
                    <a:pt x="871" y="1047"/>
                  </a:lnTo>
                  <a:lnTo>
                    <a:pt x="924" y="1013"/>
                  </a:lnTo>
                  <a:lnTo>
                    <a:pt x="972" y="973"/>
                  </a:lnTo>
                  <a:lnTo>
                    <a:pt x="1012" y="925"/>
                  </a:lnTo>
                  <a:lnTo>
                    <a:pt x="1046" y="871"/>
                  </a:lnTo>
                  <a:lnTo>
                    <a:pt x="1070" y="812"/>
                  </a:lnTo>
                  <a:lnTo>
                    <a:pt x="1086" y="750"/>
                  </a:lnTo>
                  <a:lnTo>
                    <a:pt x="1092" y="682"/>
                  </a:lnTo>
                  <a:lnTo>
                    <a:pt x="1086" y="616"/>
                  </a:lnTo>
                  <a:lnTo>
                    <a:pt x="1070" y="552"/>
                  </a:lnTo>
                  <a:lnTo>
                    <a:pt x="1046" y="495"/>
                  </a:lnTo>
                  <a:lnTo>
                    <a:pt x="1012" y="441"/>
                  </a:lnTo>
                  <a:lnTo>
                    <a:pt x="972" y="393"/>
                  </a:lnTo>
                  <a:lnTo>
                    <a:pt x="924" y="351"/>
                  </a:lnTo>
                  <a:lnTo>
                    <a:pt x="871" y="319"/>
                  </a:lnTo>
                  <a:lnTo>
                    <a:pt x="811" y="293"/>
                  </a:lnTo>
                  <a:lnTo>
                    <a:pt x="749" y="277"/>
                  </a:lnTo>
                  <a:lnTo>
                    <a:pt x="681" y="273"/>
                  </a:lnTo>
                  <a:close/>
                  <a:moveTo>
                    <a:pt x="681" y="0"/>
                  </a:moveTo>
                  <a:lnTo>
                    <a:pt x="775" y="6"/>
                  </a:lnTo>
                  <a:lnTo>
                    <a:pt x="863" y="24"/>
                  </a:lnTo>
                  <a:lnTo>
                    <a:pt x="948" y="54"/>
                  </a:lnTo>
                  <a:lnTo>
                    <a:pt x="1026" y="94"/>
                  </a:lnTo>
                  <a:lnTo>
                    <a:pt x="1100" y="142"/>
                  </a:lnTo>
                  <a:lnTo>
                    <a:pt x="1164" y="200"/>
                  </a:lnTo>
                  <a:lnTo>
                    <a:pt x="1221" y="265"/>
                  </a:lnTo>
                  <a:lnTo>
                    <a:pt x="1271" y="339"/>
                  </a:lnTo>
                  <a:lnTo>
                    <a:pt x="1311" y="417"/>
                  </a:lnTo>
                  <a:lnTo>
                    <a:pt x="1341" y="501"/>
                  </a:lnTo>
                  <a:lnTo>
                    <a:pt x="1359" y="590"/>
                  </a:lnTo>
                  <a:lnTo>
                    <a:pt x="1365" y="682"/>
                  </a:lnTo>
                  <a:lnTo>
                    <a:pt x="1359" y="776"/>
                  </a:lnTo>
                  <a:lnTo>
                    <a:pt x="1341" y="863"/>
                  </a:lnTo>
                  <a:lnTo>
                    <a:pt x="1311" y="947"/>
                  </a:lnTo>
                  <a:lnTo>
                    <a:pt x="1271" y="1027"/>
                  </a:lnTo>
                  <a:lnTo>
                    <a:pt x="1221" y="1099"/>
                  </a:lnTo>
                  <a:lnTo>
                    <a:pt x="1164" y="1164"/>
                  </a:lnTo>
                  <a:lnTo>
                    <a:pt x="1100" y="1222"/>
                  </a:lnTo>
                  <a:lnTo>
                    <a:pt x="1026" y="1272"/>
                  </a:lnTo>
                  <a:lnTo>
                    <a:pt x="948" y="1312"/>
                  </a:lnTo>
                  <a:lnTo>
                    <a:pt x="863" y="1342"/>
                  </a:lnTo>
                  <a:lnTo>
                    <a:pt x="775" y="1360"/>
                  </a:lnTo>
                  <a:lnTo>
                    <a:pt x="681" y="1366"/>
                  </a:lnTo>
                  <a:lnTo>
                    <a:pt x="590" y="1360"/>
                  </a:lnTo>
                  <a:lnTo>
                    <a:pt x="500" y="1342"/>
                  </a:lnTo>
                  <a:lnTo>
                    <a:pt x="416" y="1312"/>
                  </a:lnTo>
                  <a:lnTo>
                    <a:pt x="339" y="1272"/>
                  </a:lnTo>
                  <a:lnTo>
                    <a:pt x="265" y="1222"/>
                  </a:lnTo>
                  <a:lnTo>
                    <a:pt x="199" y="1164"/>
                  </a:lnTo>
                  <a:lnTo>
                    <a:pt x="141" y="1099"/>
                  </a:lnTo>
                  <a:lnTo>
                    <a:pt x="93" y="1027"/>
                  </a:lnTo>
                  <a:lnTo>
                    <a:pt x="54" y="947"/>
                  </a:lnTo>
                  <a:lnTo>
                    <a:pt x="24" y="863"/>
                  </a:lnTo>
                  <a:lnTo>
                    <a:pt x="6" y="776"/>
                  </a:lnTo>
                  <a:lnTo>
                    <a:pt x="0" y="682"/>
                  </a:lnTo>
                  <a:lnTo>
                    <a:pt x="6" y="590"/>
                  </a:lnTo>
                  <a:lnTo>
                    <a:pt x="24" y="501"/>
                  </a:lnTo>
                  <a:lnTo>
                    <a:pt x="54" y="417"/>
                  </a:lnTo>
                  <a:lnTo>
                    <a:pt x="93" y="339"/>
                  </a:lnTo>
                  <a:lnTo>
                    <a:pt x="141" y="265"/>
                  </a:lnTo>
                  <a:lnTo>
                    <a:pt x="199" y="200"/>
                  </a:lnTo>
                  <a:lnTo>
                    <a:pt x="265" y="142"/>
                  </a:lnTo>
                  <a:lnTo>
                    <a:pt x="339" y="94"/>
                  </a:lnTo>
                  <a:lnTo>
                    <a:pt x="416" y="54"/>
                  </a:lnTo>
                  <a:lnTo>
                    <a:pt x="500" y="24"/>
                  </a:lnTo>
                  <a:lnTo>
                    <a:pt x="590" y="6"/>
                  </a:lnTo>
                  <a:lnTo>
                    <a:pt x="6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193">
              <a:extLst>
                <a:ext uri="{FF2B5EF4-FFF2-40B4-BE49-F238E27FC236}">
                  <a16:creationId xmlns:a16="http://schemas.microsoft.com/office/drawing/2014/main" xmlns="" id="{06911C69-7AA1-4F72-BB4E-3E92CB3551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0838" y="4889501"/>
              <a:ext cx="1951038" cy="1084263"/>
            </a:xfrm>
            <a:custGeom>
              <a:avLst/>
              <a:gdLst>
                <a:gd name="T0" fmla="*/ 1120 w 2457"/>
                <a:gd name="T1" fmla="*/ 279 h 1365"/>
                <a:gd name="T2" fmla="*/ 912 w 2457"/>
                <a:gd name="T3" fmla="*/ 327 h 1365"/>
                <a:gd name="T4" fmla="*/ 725 w 2457"/>
                <a:gd name="T5" fmla="*/ 416 h 1365"/>
                <a:gd name="T6" fmla="*/ 562 w 2457"/>
                <a:gd name="T7" fmla="*/ 544 h 1365"/>
                <a:gd name="T8" fmla="*/ 430 w 2457"/>
                <a:gd name="T9" fmla="*/ 701 h 1365"/>
                <a:gd name="T10" fmla="*/ 334 w 2457"/>
                <a:gd name="T11" fmla="*/ 887 h 1365"/>
                <a:gd name="T12" fmla="*/ 283 w 2457"/>
                <a:gd name="T13" fmla="*/ 1092 h 1365"/>
                <a:gd name="T14" fmla="*/ 2154 w 2457"/>
                <a:gd name="T15" fmla="*/ 986 h 1365"/>
                <a:gd name="T16" fmla="*/ 2078 w 2457"/>
                <a:gd name="T17" fmla="*/ 791 h 1365"/>
                <a:gd name="T18" fmla="*/ 1965 w 2457"/>
                <a:gd name="T19" fmla="*/ 620 h 1365"/>
                <a:gd name="T20" fmla="*/ 1817 w 2457"/>
                <a:gd name="T21" fmla="*/ 476 h 1365"/>
                <a:gd name="T22" fmla="*/ 1642 w 2457"/>
                <a:gd name="T23" fmla="*/ 366 h 1365"/>
                <a:gd name="T24" fmla="*/ 1443 w 2457"/>
                <a:gd name="T25" fmla="*/ 297 h 1365"/>
                <a:gd name="T26" fmla="*/ 1227 w 2457"/>
                <a:gd name="T27" fmla="*/ 273 h 1365"/>
                <a:gd name="T28" fmla="*/ 1353 w 2457"/>
                <a:gd name="T29" fmla="*/ 6 h 1365"/>
                <a:gd name="T30" fmla="*/ 1592 w 2457"/>
                <a:gd name="T31" fmla="*/ 55 h 1365"/>
                <a:gd name="T32" fmla="*/ 1813 w 2457"/>
                <a:gd name="T33" fmla="*/ 147 h 1365"/>
                <a:gd name="T34" fmla="*/ 2009 w 2457"/>
                <a:gd name="T35" fmla="*/ 281 h 1365"/>
                <a:gd name="T36" fmla="*/ 2176 w 2457"/>
                <a:gd name="T37" fmla="*/ 446 h 1365"/>
                <a:gd name="T38" fmla="*/ 2308 w 2457"/>
                <a:gd name="T39" fmla="*/ 643 h 1365"/>
                <a:gd name="T40" fmla="*/ 2401 w 2457"/>
                <a:gd name="T41" fmla="*/ 863 h 1365"/>
                <a:gd name="T42" fmla="*/ 2451 w 2457"/>
                <a:gd name="T43" fmla="*/ 1102 h 1365"/>
                <a:gd name="T44" fmla="*/ 2453 w 2457"/>
                <a:gd name="T45" fmla="*/ 1265 h 1365"/>
                <a:gd name="T46" fmla="*/ 2417 w 2457"/>
                <a:gd name="T47" fmla="*/ 1325 h 1365"/>
                <a:gd name="T48" fmla="*/ 2357 w 2457"/>
                <a:gd name="T49" fmla="*/ 1361 h 1365"/>
                <a:gd name="T50" fmla="*/ 135 w 2457"/>
                <a:gd name="T51" fmla="*/ 1365 h 1365"/>
                <a:gd name="T52" fmla="*/ 67 w 2457"/>
                <a:gd name="T53" fmla="*/ 1347 h 1365"/>
                <a:gd name="T54" fmla="*/ 18 w 2457"/>
                <a:gd name="T55" fmla="*/ 1297 h 1365"/>
                <a:gd name="T56" fmla="*/ 0 w 2457"/>
                <a:gd name="T57" fmla="*/ 1228 h 1365"/>
                <a:gd name="T58" fmla="*/ 24 w 2457"/>
                <a:gd name="T59" fmla="*/ 980 h 1365"/>
                <a:gd name="T60" fmla="*/ 95 w 2457"/>
                <a:gd name="T61" fmla="*/ 751 h 1365"/>
                <a:gd name="T62" fmla="*/ 209 w 2457"/>
                <a:gd name="T63" fmla="*/ 542 h 1365"/>
                <a:gd name="T64" fmla="*/ 360 w 2457"/>
                <a:gd name="T65" fmla="*/ 360 h 1365"/>
                <a:gd name="T66" fmla="*/ 542 w 2457"/>
                <a:gd name="T67" fmla="*/ 209 h 1365"/>
                <a:gd name="T68" fmla="*/ 751 w 2457"/>
                <a:gd name="T69" fmla="*/ 95 h 1365"/>
                <a:gd name="T70" fmla="*/ 980 w 2457"/>
                <a:gd name="T71" fmla="*/ 24 h 1365"/>
                <a:gd name="T72" fmla="*/ 1227 w 2457"/>
                <a:gd name="T73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7" h="1365">
                  <a:moveTo>
                    <a:pt x="1227" y="273"/>
                  </a:moveTo>
                  <a:lnTo>
                    <a:pt x="1120" y="279"/>
                  </a:lnTo>
                  <a:lnTo>
                    <a:pt x="1014" y="297"/>
                  </a:lnTo>
                  <a:lnTo>
                    <a:pt x="912" y="327"/>
                  </a:lnTo>
                  <a:lnTo>
                    <a:pt x="815" y="366"/>
                  </a:lnTo>
                  <a:lnTo>
                    <a:pt x="725" y="416"/>
                  </a:lnTo>
                  <a:lnTo>
                    <a:pt x="639" y="476"/>
                  </a:lnTo>
                  <a:lnTo>
                    <a:pt x="562" y="544"/>
                  </a:lnTo>
                  <a:lnTo>
                    <a:pt x="492" y="620"/>
                  </a:lnTo>
                  <a:lnTo>
                    <a:pt x="430" y="701"/>
                  </a:lnTo>
                  <a:lnTo>
                    <a:pt x="378" y="791"/>
                  </a:lnTo>
                  <a:lnTo>
                    <a:pt x="334" y="887"/>
                  </a:lnTo>
                  <a:lnTo>
                    <a:pt x="303" y="986"/>
                  </a:lnTo>
                  <a:lnTo>
                    <a:pt x="283" y="1092"/>
                  </a:lnTo>
                  <a:lnTo>
                    <a:pt x="2174" y="1092"/>
                  </a:lnTo>
                  <a:lnTo>
                    <a:pt x="2154" y="986"/>
                  </a:lnTo>
                  <a:lnTo>
                    <a:pt x="2120" y="887"/>
                  </a:lnTo>
                  <a:lnTo>
                    <a:pt x="2078" y="791"/>
                  </a:lnTo>
                  <a:lnTo>
                    <a:pt x="2027" y="701"/>
                  </a:lnTo>
                  <a:lnTo>
                    <a:pt x="1965" y="620"/>
                  </a:lnTo>
                  <a:lnTo>
                    <a:pt x="1895" y="544"/>
                  </a:lnTo>
                  <a:lnTo>
                    <a:pt x="1817" y="476"/>
                  </a:lnTo>
                  <a:lnTo>
                    <a:pt x="1732" y="416"/>
                  </a:lnTo>
                  <a:lnTo>
                    <a:pt x="1642" y="366"/>
                  </a:lnTo>
                  <a:lnTo>
                    <a:pt x="1544" y="327"/>
                  </a:lnTo>
                  <a:lnTo>
                    <a:pt x="1443" y="297"/>
                  </a:lnTo>
                  <a:lnTo>
                    <a:pt x="1337" y="279"/>
                  </a:lnTo>
                  <a:lnTo>
                    <a:pt x="1227" y="273"/>
                  </a:lnTo>
                  <a:close/>
                  <a:moveTo>
                    <a:pt x="1227" y="0"/>
                  </a:moveTo>
                  <a:lnTo>
                    <a:pt x="1353" y="6"/>
                  </a:lnTo>
                  <a:lnTo>
                    <a:pt x="1474" y="24"/>
                  </a:lnTo>
                  <a:lnTo>
                    <a:pt x="1592" y="55"/>
                  </a:lnTo>
                  <a:lnTo>
                    <a:pt x="1706" y="95"/>
                  </a:lnTo>
                  <a:lnTo>
                    <a:pt x="1813" y="147"/>
                  </a:lnTo>
                  <a:lnTo>
                    <a:pt x="1915" y="209"/>
                  </a:lnTo>
                  <a:lnTo>
                    <a:pt x="2009" y="281"/>
                  </a:lnTo>
                  <a:lnTo>
                    <a:pt x="2096" y="360"/>
                  </a:lnTo>
                  <a:lnTo>
                    <a:pt x="2176" y="446"/>
                  </a:lnTo>
                  <a:lnTo>
                    <a:pt x="2248" y="542"/>
                  </a:lnTo>
                  <a:lnTo>
                    <a:pt x="2308" y="643"/>
                  </a:lnTo>
                  <a:lnTo>
                    <a:pt x="2359" y="751"/>
                  </a:lnTo>
                  <a:lnTo>
                    <a:pt x="2401" y="863"/>
                  </a:lnTo>
                  <a:lnTo>
                    <a:pt x="2431" y="980"/>
                  </a:lnTo>
                  <a:lnTo>
                    <a:pt x="2451" y="1102"/>
                  </a:lnTo>
                  <a:lnTo>
                    <a:pt x="2457" y="1228"/>
                  </a:lnTo>
                  <a:lnTo>
                    <a:pt x="2453" y="1265"/>
                  </a:lnTo>
                  <a:lnTo>
                    <a:pt x="2439" y="1297"/>
                  </a:lnTo>
                  <a:lnTo>
                    <a:pt x="2417" y="1325"/>
                  </a:lnTo>
                  <a:lnTo>
                    <a:pt x="2389" y="1347"/>
                  </a:lnTo>
                  <a:lnTo>
                    <a:pt x="2357" y="1361"/>
                  </a:lnTo>
                  <a:lnTo>
                    <a:pt x="2320" y="1365"/>
                  </a:lnTo>
                  <a:lnTo>
                    <a:pt x="135" y="1365"/>
                  </a:lnTo>
                  <a:lnTo>
                    <a:pt x="99" y="1361"/>
                  </a:lnTo>
                  <a:lnTo>
                    <a:pt x="67" y="1347"/>
                  </a:lnTo>
                  <a:lnTo>
                    <a:pt x="39" y="1325"/>
                  </a:lnTo>
                  <a:lnTo>
                    <a:pt x="18" y="1297"/>
                  </a:lnTo>
                  <a:lnTo>
                    <a:pt x="4" y="1265"/>
                  </a:lnTo>
                  <a:lnTo>
                    <a:pt x="0" y="1228"/>
                  </a:lnTo>
                  <a:lnTo>
                    <a:pt x="6" y="1102"/>
                  </a:lnTo>
                  <a:lnTo>
                    <a:pt x="24" y="980"/>
                  </a:lnTo>
                  <a:lnTo>
                    <a:pt x="53" y="863"/>
                  </a:lnTo>
                  <a:lnTo>
                    <a:pt x="95" y="751"/>
                  </a:lnTo>
                  <a:lnTo>
                    <a:pt x="147" y="643"/>
                  </a:lnTo>
                  <a:lnTo>
                    <a:pt x="209" y="542"/>
                  </a:lnTo>
                  <a:lnTo>
                    <a:pt x="281" y="446"/>
                  </a:lnTo>
                  <a:lnTo>
                    <a:pt x="360" y="360"/>
                  </a:lnTo>
                  <a:lnTo>
                    <a:pt x="446" y="281"/>
                  </a:lnTo>
                  <a:lnTo>
                    <a:pt x="542" y="209"/>
                  </a:lnTo>
                  <a:lnTo>
                    <a:pt x="643" y="147"/>
                  </a:lnTo>
                  <a:lnTo>
                    <a:pt x="751" y="95"/>
                  </a:lnTo>
                  <a:lnTo>
                    <a:pt x="863" y="55"/>
                  </a:lnTo>
                  <a:lnTo>
                    <a:pt x="980" y="24"/>
                  </a:lnTo>
                  <a:lnTo>
                    <a:pt x="1102" y="6"/>
                  </a:lnTo>
                  <a:lnTo>
                    <a:pt x="1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194">
              <a:extLst>
                <a:ext uri="{FF2B5EF4-FFF2-40B4-BE49-F238E27FC236}">
                  <a16:creationId xmlns:a16="http://schemas.microsoft.com/office/drawing/2014/main" xmlns="" id="{6EB0AC36-2FCF-4091-BA0F-A6BFB9547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313" y="1854201"/>
              <a:ext cx="650875" cy="1952625"/>
            </a:xfrm>
            <a:custGeom>
              <a:avLst/>
              <a:gdLst>
                <a:gd name="T0" fmla="*/ 138 w 819"/>
                <a:gd name="T1" fmla="*/ 0 h 2460"/>
                <a:gd name="T2" fmla="*/ 684 w 819"/>
                <a:gd name="T3" fmla="*/ 0 h 2460"/>
                <a:gd name="T4" fmla="*/ 720 w 819"/>
                <a:gd name="T5" fmla="*/ 6 h 2460"/>
                <a:gd name="T6" fmla="*/ 754 w 819"/>
                <a:gd name="T7" fmla="*/ 20 h 2460"/>
                <a:gd name="T8" fmla="*/ 779 w 819"/>
                <a:gd name="T9" fmla="*/ 40 h 2460"/>
                <a:gd name="T10" fmla="*/ 801 w 819"/>
                <a:gd name="T11" fmla="*/ 68 h 2460"/>
                <a:gd name="T12" fmla="*/ 815 w 819"/>
                <a:gd name="T13" fmla="*/ 102 h 2460"/>
                <a:gd name="T14" fmla="*/ 819 w 819"/>
                <a:gd name="T15" fmla="*/ 138 h 2460"/>
                <a:gd name="T16" fmla="*/ 815 w 819"/>
                <a:gd name="T17" fmla="*/ 174 h 2460"/>
                <a:gd name="T18" fmla="*/ 801 w 819"/>
                <a:gd name="T19" fmla="*/ 206 h 2460"/>
                <a:gd name="T20" fmla="*/ 779 w 819"/>
                <a:gd name="T21" fmla="*/ 234 h 2460"/>
                <a:gd name="T22" fmla="*/ 754 w 819"/>
                <a:gd name="T23" fmla="*/ 256 h 2460"/>
                <a:gd name="T24" fmla="*/ 720 w 819"/>
                <a:gd name="T25" fmla="*/ 270 h 2460"/>
                <a:gd name="T26" fmla="*/ 684 w 819"/>
                <a:gd name="T27" fmla="*/ 274 h 2460"/>
                <a:gd name="T28" fmla="*/ 273 w 819"/>
                <a:gd name="T29" fmla="*/ 274 h 2460"/>
                <a:gd name="T30" fmla="*/ 273 w 819"/>
                <a:gd name="T31" fmla="*/ 2323 h 2460"/>
                <a:gd name="T32" fmla="*/ 269 w 819"/>
                <a:gd name="T33" fmla="*/ 2359 h 2460"/>
                <a:gd name="T34" fmla="*/ 255 w 819"/>
                <a:gd name="T35" fmla="*/ 2392 h 2460"/>
                <a:gd name="T36" fmla="*/ 233 w 819"/>
                <a:gd name="T37" fmla="*/ 2420 h 2460"/>
                <a:gd name="T38" fmla="*/ 205 w 819"/>
                <a:gd name="T39" fmla="*/ 2440 h 2460"/>
                <a:gd name="T40" fmla="*/ 174 w 819"/>
                <a:gd name="T41" fmla="*/ 2454 h 2460"/>
                <a:gd name="T42" fmla="*/ 138 w 819"/>
                <a:gd name="T43" fmla="*/ 2460 h 2460"/>
                <a:gd name="T44" fmla="*/ 102 w 819"/>
                <a:gd name="T45" fmla="*/ 2454 h 2460"/>
                <a:gd name="T46" fmla="*/ 68 w 819"/>
                <a:gd name="T47" fmla="*/ 2440 h 2460"/>
                <a:gd name="T48" fmla="*/ 40 w 819"/>
                <a:gd name="T49" fmla="*/ 2420 h 2460"/>
                <a:gd name="T50" fmla="*/ 20 w 819"/>
                <a:gd name="T51" fmla="*/ 2392 h 2460"/>
                <a:gd name="T52" fmla="*/ 6 w 819"/>
                <a:gd name="T53" fmla="*/ 2359 h 2460"/>
                <a:gd name="T54" fmla="*/ 0 w 819"/>
                <a:gd name="T55" fmla="*/ 2323 h 2460"/>
                <a:gd name="T56" fmla="*/ 0 w 819"/>
                <a:gd name="T57" fmla="*/ 138 h 2460"/>
                <a:gd name="T58" fmla="*/ 6 w 819"/>
                <a:gd name="T59" fmla="*/ 102 h 2460"/>
                <a:gd name="T60" fmla="*/ 20 w 819"/>
                <a:gd name="T61" fmla="*/ 68 h 2460"/>
                <a:gd name="T62" fmla="*/ 40 w 819"/>
                <a:gd name="T63" fmla="*/ 40 h 2460"/>
                <a:gd name="T64" fmla="*/ 68 w 819"/>
                <a:gd name="T65" fmla="*/ 20 h 2460"/>
                <a:gd name="T66" fmla="*/ 102 w 819"/>
                <a:gd name="T67" fmla="*/ 6 h 2460"/>
                <a:gd name="T68" fmla="*/ 138 w 819"/>
                <a:gd name="T69" fmla="*/ 0 h 2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9" h="2460">
                  <a:moveTo>
                    <a:pt x="138" y="0"/>
                  </a:moveTo>
                  <a:lnTo>
                    <a:pt x="684" y="0"/>
                  </a:lnTo>
                  <a:lnTo>
                    <a:pt x="720" y="6"/>
                  </a:lnTo>
                  <a:lnTo>
                    <a:pt x="754" y="20"/>
                  </a:lnTo>
                  <a:lnTo>
                    <a:pt x="779" y="40"/>
                  </a:lnTo>
                  <a:lnTo>
                    <a:pt x="801" y="68"/>
                  </a:lnTo>
                  <a:lnTo>
                    <a:pt x="815" y="102"/>
                  </a:lnTo>
                  <a:lnTo>
                    <a:pt x="819" y="138"/>
                  </a:lnTo>
                  <a:lnTo>
                    <a:pt x="815" y="174"/>
                  </a:lnTo>
                  <a:lnTo>
                    <a:pt x="801" y="206"/>
                  </a:lnTo>
                  <a:lnTo>
                    <a:pt x="779" y="234"/>
                  </a:lnTo>
                  <a:lnTo>
                    <a:pt x="754" y="256"/>
                  </a:lnTo>
                  <a:lnTo>
                    <a:pt x="720" y="270"/>
                  </a:lnTo>
                  <a:lnTo>
                    <a:pt x="684" y="274"/>
                  </a:lnTo>
                  <a:lnTo>
                    <a:pt x="273" y="274"/>
                  </a:lnTo>
                  <a:lnTo>
                    <a:pt x="273" y="2323"/>
                  </a:lnTo>
                  <a:lnTo>
                    <a:pt x="269" y="2359"/>
                  </a:lnTo>
                  <a:lnTo>
                    <a:pt x="255" y="2392"/>
                  </a:lnTo>
                  <a:lnTo>
                    <a:pt x="233" y="2420"/>
                  </a:lnTo>
                  <a:lnTo>
                    <a:pt x="205" y="2440"/>
                  </a:lnTo>
                  <a:lnTo>
                    <a:pt x="174" y="2454"/>
                  </a:lnTo>
                  <a:lnTo>
                    <a:pt x="138" y="2460"/>
                  </a:lnTo>
                  <a:lnTo>
                    <a:pt x="102" y="2454"/>
                  </a:lnTo>
                  <a:lnTo>
                    <a:pt x="68" y="2440"/>
                  </a:lnTo>
                  <a:lnTo>
                    <a:pt x="40" y="2420"/>
                  </a:lnTo>
                  <a:lnTo>
                    <a:pt x="20" y="2392"/>
                  </a:lnTo>
                  <a:lnTo>
                    <a:pt x="6" y="2359"/>
                  </a:lnTo>
                  <a:lnTo>
                    <a:pt x="0" y="2323"/>
                  </a:lnTo>
                  <a:lnTo>
                    <a:pt x="0" y="138"/>
                  </a:lnTo>
                  <a:lnTo>
                    <a:pt x="6" y="102"/>
                  </a:lnTo>
                  <a:lnTo>
                    <a:pt x="20" y="68"/>
                  </a:lnTo>
                  <a:lnTo>
                    <a:pt x="40" y="40"/>
                  </a:lnTo>
                  <a:lnTo>
                    <a:pt x="68" y="20"/>
                  </a:lnTo>
                  <a:lnTo>
                    <a:pt x="102" y="6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195">
              <a:extLst>
                <a:ext uri="{FF2B5EF4-FFF2-40B4-BE49-F238E27FC236}">
                  <a16:creationId xmlns:a16="http://schemas.microsoft.com/office/drawing/2014/main" xmlns="" id="{003ED6E0-C194-483B-B08F-87980075A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4225" y="1854201"/>
              <a:ext cx="650875" cy="1952625"/>
            </a:xfrm>
            <a:custGeom>
              <a:avLst/>
              <a:gdLst>
                <a:gd name="T0" fmla="*/ 135 w 819"/>
                <a:gd name="T1" fmla="*/ 0 h 2460"/>
                <a:gd name="T2" fmla="*/ 681 w 819"/>
                <a:gd name="T3" fmla="*/ 0 h 2460"/>
                <a:gd name="T4" fmla="*/ 719 w 819"/>
                <a:gd name="T5" fmla="*/ 6 h 2460"/>
                <a:gd name="T6" fmla="*/ 751 w 819"/>
                <a:gd name="T7" fmla="*/ 20 h 2460"/>
                <a:gd name="T8" fmla="*/ 779 w 819"/>
                <a:gd name="T9" fmla="*/ 40 h 2460"/>
                <a:gd name="T10" fmla="*/ 799 w 819"/>
                <a:gd name="T11" fmla="*/ 68 h 2460"/>
                <a:gd name="T12" fmla="*/ 813 w 819"/>
                <a:gd name="T13" fmla="*/ 102 h 2460"/>
                <a:gd name="T14" fmla="*/ 819 w 819"/>
                <a:gd name="T15" fmla="*/ 138 h 2460"/>
                <a:gd name="T16" fmla="*/ 819 w 819"/>
                <a:gd name="T17" fmla="*/ 2323 h 2460"/>
                <a:gd name="T18" fmla="*/ 813 w 819"/>
                <a:gd name="T19" fmla="*/ 2359 h 2460"/>
                <a:gd name="T20" fmla="*/ 801 w 819"/>
                <a:gd name="T21" fmla="*/ 2392 h 2460"/>
                <a:gd name="T22" fmla="*/ 779 w 819"/>
                <a:gd name="T23" fmla="*/ 2420 h 2460"/>
                <a:gd name="T24" fmla="*/ 751 w 819"/>
                <a:gd name="T25" fmla="*/ 2440 h 2460"/>
                <a:gd name="T26" fmla="*/ 719 w 819"/>
                <a:gd name="T27" fmla="*/ 2454 h 2460"/>
                <a:gd name="T28" fmla="*/ 681 w 819"/>
                <a:gd name="T29" fmla="*/ 2460 h 2460"/>
                <a:gd name="T30" fmla="*/ 645 w 819"/>
                <a:gd name="T31" fmla="*/ 2454 h 2460"/>
                <a:gd name="T32" fmla="*/ 614 w 819"/>
                <a:gd name="T33" fmla="*/ 2440 h 2460"/>
                <a:gd name="T34" fmla="*/ 586 w 819"/>
                <a:gd name="T35" fmla="*/ 2420 h 2460"/>
                <a:gd name="T36" fmla="*/ 564 w 819"/>
                <a:gd name="T37" fmla="*/ 2392 h 2460"/>
                <a:gd name="T38" fmla="*/ 550 w 819"/>
                <a:gd name="T39" fmla="*/ 2359 h 2460"/>
                <a:gd name="T40" fmla="*/ 546 w 819"/>
                <a:gd name="T41" fmla="*/ 2323 h 2460"/>
                <a:gd name="T42" fmla="*/ 546 w 819"/>
                <a:gd name="T43" fmla="*/ 274 h 2460"/>
                <a:gd name="T44" fmla="*/ 135 w 819"/>
                <a:gd name="T45" fmla="*/ 274 h 2460"/>
                <a:gd name="T46" fmla="*/ 99 w 819"/>
                <a:gd name="T47" fmla="*/ 270 h 2460"/>
                <a:gd name="T48" fmla="*/ 67 w 819"/>
                <a:gd name="T49" fmla="*/ 256 h 2460"/>
                <a:gd name="T50" fmla="*/ 40 w 819"/>
                <a:gd name="T51" fmla="*/ 234 h 2460"/>
                <a:gd name="T52" fmla="*/ 18 w 819"/>
                <a:gd name="T53" fmla="*/ 206 h 2460"/>
                <a:gd name="T54" fmla="*/ 4 w 819"/>
                <a:gd name="T55" fmla="*/ 174 h 2460"/>
                <a:gd name="T56" fmla="*/ 0 w 819"/>
                <a:gd name="T57" fmla="*/ 138 h 2460"/>
                <a:gd name="T58" fmla="*/ 4 w 819"/>
                <a:gd name="T59" fmla="*/ 102 h 2460"/>
                <a:gd name="T60" fmla="*/ 18 w 819"/>
                <a:gd name="T61" fmla="*/ 68 h 2460"/>
                <a:gd name="T62" fmla="*/ 40 w 819"/>
                <a:gd name="T63" fmla="*/ 40 h 2460"/>
                <a:gd name="T64" fmla="*/ 67 w 819"/>
                <a:gd name="T65" fmla="*/ 20 h 2460"/>
                <a:gd name="T66" fmla="*/ 99 w 819"/>
                <a:gd name="T67" fmla="*/ 6 h 2460"/>
                <a:gd name="T68" fmla="*/ 135 w 819"/>
                <a:gd name="T69" fmla="*/ 0 h 2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9" h="2460">
                  <a:moveTo>
                    <a:pt x="135" y="0"/>
                  </a:moveTo>
                  <a:lnTo>
                    <a:pt x="681" y="0"/>
                  </a:lnTo>
                  <a:lnTo>
                    <a:pt x="719" y="6"/>
                  </a:lnTo>
                  <a:lnTo>
                    <a:pt x="751" y="20"/>
                  </a:lnTo>
                  <a:lnTo>
                    <a:pt x="779" y="40"/>
                  </a:lnTo>
                  <a:lnTo>
                    <a:pt x="799" y="68"/>
                  </a:lnTo>
                  <a:lnTo>
                    <a:pt x="813" y="102"/>
                  </a:lnTo>
                  <a:lnTo>
                    <a:pt x="819" y="138"/>
                  </a:lnTo>
                  <a:lnTo>
                    <a:pt x="819" y="2323"/>
                  </a:lnTo>
                  <a:lnTo>
                    <a:pt x="813" y="2359"/>
                  </a:lnTo>
                  <a:lnTo>
                    <a:pt x="801" y="2392"/>
                  </a:lnTo>
                  <a:lnTo>
                    <a:pt x="779" y="2420"/>
                  </a:lnTo>
                  <a:lnTo>
                    <a:pt x="751" y="2440"/>
                  </a:lnTo>
                  <a:lnTo>
                    <a:pt x="719" y="2454"/>
                  </a:lnTo>
                  <a:lnTo>
                    <a:pt x="681" y="2460"/>
                  </a:lnTo>
                  <a:lnTo>
                    <a:pt x="645" y="2454"/>
                  </a:lnTo>
                  <a:lnTo>
                    <a:pt x="614" y="2440"/>
                  </a:lnTo>
                  <a:lnTo>
                    <a:pt x="586" y="2420"/>
                  </a:lnTo>
                  <a:lnTo>
                    <a:pt x="564" y="2392"/>
                  </a:lnTo>
                  <a:lnTo>
                    <a:pt x="550" y="2359"/>
                  </a:lnTo>
                  <a:lnTo>
                    <a:pt x="546" y="2323"/>
                  </a:lnTo>
                  <a:lnTo>
                    <a:pt x="546" y="274"/>
                  </a:lnTo>
                  <a:lnTo>
                    <a:pt x="135" y="274"/>
                  </a:lnTo>
                  <a:lnTo>
                    <a:pt x="99" y="270"/>
                  </a:lnTo>
                  <a:lnTo>
                    <a:pt x="67" y="256"/>
                  </a:lnTo>
                  <a:lnTo>
                    <a:pt x="40" y="234"/>
                  </a:lnTo>
                  <a:lnTo>
                    <a:pt x="18" y="206"/>
                  </a:lnTo>
                  <a:lnTo>
                    <a:pt x="4" y="174"/>
                  </a:lnTo>
                  <a:lnTo>
                    <a:pt x="0" y="138"/>
                  </a:lnTo>
                  <a:lnTo>
                    <a:pt x="4" y="102"/>
                  </a:lnTo>
                  <a:lnTo>
                    <a:pt x="18" y="68"/>
                  </a:lnTo>
                  <a:lnTo>
                    <a:pt x="40" y="40"/>
                  </a:lnTo>
                  <a:lnTo>
                    <a:pt x="67" y="20"/>
                  </a:lnTo>
                  <a:lnTo>
                    <a:pt x="99" y="6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xmlns="" id="{AB677489-21E8-46E1-8B71-9E08B35A971B}"/>
              </a:ext>
            </a:extLst>
          </p:cNvPr>
          <p:cNvGrpSpPr/>
          <p:nvPr/>
        </p:nvGrpSpPr>
        <p:grpSpPr>
          <a:xfrm>
            <a:off x="7878580" y="4113282"/>
            <a:ext cx="322844" cy="322252"/>
            <a:chOff x="7388226" y="71438"/>
            <a:chExt cx="5207000" cy="5197476"/>
          </a:xfrm>
          <a:solidFill>
            <a:schemeClr val="bg1"/>
          </a:solidFill>
        </p:grpSpPr>
        <p:sp>
          <p:nvSpPr>
            <p:cNvPr id="159" name="Freeform 213">
              <a:extLst>
                <a:ext uri="{FF2B5EF4-FFF2-40B4-BE49-F238E27FC236}">
                  <a16:creationId xmlns:a16="http://schemas.microsoft.com/office/drawing/2014/main" xmlns="" id="{BA90E96D-1D21-4DEA-A391-584FEEF5A0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8226" y="2673351"/>
              <a:ext cx="1301750" cy="2168525"/>
            </a:xfrm>
            <a:custGeom>
              <a:avLst/>
              <a:gdLst>
                <a:gd name="T0" fmla="*/ 273 w 1640"/>
                <a:gd name="T1" fmla="*/ 2458 h 2731"/>
                <a:gd name="T2" fmla="*/ 874 w 1640"/>
                <a:gd name="T3" fmla="*/ 2404 h 2731"/>
                <a:gd name="T4" fmla="*/ 915 w 1640"/>
                <a:gd name="T5" fmla="*/ 2268 h 2731"/>
                <a:gd name="T6" fmla="*/ 967 w 1640"/>
                <a:gd name="T7" fmla="*/ 2097 h 2731"/>
                <a:gd name="T8" fmla="*/ 1025 w 1640"/>
                <a:gd name="T9" fmla="*/ 1900 h 2731"/>
                <a:gd name="T10" fmla="*/ 1087 w 1640"/>
                <a:gd name="T11" fmla="*/ 1684 h 2731"/>
                <a:gd name="T12" fmla="*/ 1149 w 1640"/>
                <a:gd name="T13" fmla="*/ 1457 h 2731"/>
                <a:gd name="T14" fmla="*/ 1209 w 1640"/>
                <a:gd name="T15" fmla="*/ 1224 h 2731"/>
                <a:gd name="T16" fmla="*/ 1265 w 1640"/>
                <a:gd name="T17" fmla="*/ 993 h 2731"/>
                <a:gd name="T18" fmla="*/ 1310 w 1640"/>
                <a:gd name="T19" fmla="*/ 773 h 2731"/>
                <a:gd name="T20" fmla="*/ 1346 w 1640"/>
                <a:gd name="T21" fmla="*/ 570 h 2731"/>
                <a:gd name="T22" fmla="*/ 1304 w 1640"/>
                <a:gd name="T23" fmla="*/ 454 h 2731"/>
                <a:gd name="T24" fmla="*/ 1157 w 1640"/>
                <a:gd name="T25" fmla="*/ 411 h 2731"/>
                <a:gd name="T26" fmla="*/ 969 w 1640"/>
                <a:gd name="T27" fmla="*/ 371 h 2731"/>
                <a:gd name="T28" fmla="*/ 750 w 1640"/>
                <a:gd name="T29" fmla="*/ 335 h 2731"/>
                <a:gd name="T30" fmla="*/ 515 w 1640"/>
                <a:gd name="T31" fmla="*/ 305 h 2731"/>
                <a:gd name="T32" fmla="*/ 273 w 1640"/>
                <a:gd name="T33" fmla="*/ 283 h 2731"/>
                <a:gd name="T34" fmla="*/ 197 w 1640"/>
                <a:gd name="T35" fmla="*/ 4 h 2731"/>
                <a:gd name="T36" fmla="*/ 333 w 1640"/>
                <a:gd name="T37" fmla="*/ 14 h 2731"/>
                <a:gd name="T38" fmla="*/ 503 w 1640"/>
                <a:gd name="T39" fmla="*/ 28 h 2731"/>
                <a:gd name="T40" fmla="*/ 690 w 1640"/>
                <a:gd name="T41" fmla="*/ 50 h 2731"/>
                <a:gd name="T42" fmla="*/ 890 w 1640"/>
                <a:gd name="T43" fmla="*/ 78 h 2731"/>
                <a:gd name="T44" fmla="*/ 1085 w 1640"/>
                <a:gd name="T45" fmla="*/ 114 h 2731"/>
                <a:gd name="T46" fmla="*/ 1269 w 1640"/>
                <a:gd name="T47" fmla="*/ 157 h 2731"/>
                <a:gd name="T48" fmla="*/ 1428 w 1640"/>
                <a:gd name="T49" fmla="*/ 211 h 2731"/>
                <a:gd name="T50" fmla="*/ 1552 w 1640"/>
                <a:gd name="T51" fmla="*/ 275 h 2731"/>
                <a:gd name="T52" fmla="*/ 1618 w 1640"/>
                <a:gd name="T53" fmla="*/ 333 h 2731"/>
                <a:gd name="T54" fmla="*/ 1640 w 1640"/>
                <a:gd name="T55" fmla="*/ 391 h 2731"/>
                <a:gd name="T56" fmla="*/ 1632 w 1640"/>
                <a:gd name="T57" fmla="*/ 502 h 2731"/>
                <a:gd name="T58" fmla="*/ 1606 w 1640"/>
                <a:gd name="T59" fmla="*/ 682 h 2731"/>
                <a:gd name="T60" fmla="*/ 1568 w 1640"/>
                <a:gd name="T61" fmla="*/ 877 h 2731"/>
                <a:gd name="T62" fmla="*/ 1524 w 1640"/>
                <a:gd name="T63" fmla="*/ 1084 h 2731"/>
                <a:gd name="T64" fmla="*/ 1472 w 1640"/>
                <a:gd name="T65" fmla="*/ 1298 h 2731"/>
                <a:gd name="T66" fmla="*/ 1418 w 1640"/>
                <a:gd name="T67" fmla="*/ 1511 h 2731"/>
                <a:gd name="T68" fmla="*/ 1362 w 1640"/>
                <a:gd name="T69" fmla="*/ 1722 h 2731"/>
                <a:gd name="T70" fmla="*/ 1304 w 1640"/>
                <a:gd name="T71" fmla="*/ 1922 h 2731"/>
                <a:gd name="T72" fmla="*/ 1251 w 1640"/>
                <a:gd name="T73" fmla="*/ 2107 h 2731"/>
                <a:gd name="T74" fmla="*/ 1201 w 1640"/>
                <a:gd name="T75" fmla="*/ 2272 h 2731"/>
                <a:gd name="T76" fmla="*/ 1157 w 1640"/>
                <a:gd name="T77" fmla="*/ 2414 h 2731"/>
                <a:gd name="T78" fmla="*/ 1123 w 1640"/>
                <a:gd name="T79" fmla="*/ 2526 h 2731"/>
                <a:gd name="T80" fmla="*/ 1097 w 1640"/>
                <a:gd name="T81" fmla="*/ 2601 h 2731"/>
                <a:gd name="T82" fmla="*/ 1087 w 1640"/>
                <a:gd name="T83" fmla="*/ 2637 h 2731"/>
                <a:gd name="T84" fmla="*/ 1049 w 1640"/>
                <a:gd name="T85" fmla="*/ 2695 h 2731"/>
                <a:gd name="T86" fmla="*/ 991 w 1640"/>
                <a:gd name="T87" fmla="*/ 2727 h 2731"/>
                <a:gd name="T88" fmla="*/ 138 w 1640"/>
                <a:gd name="T89" fmla="*/ 2731 h 2731"/>
                <a:gd name="T90" fmla="*/ 68 w 1640"/>
                <a:gd name="T91" fmla="*/ 2713 h 2731"/>
                <a:gd name="T92" fmla="*/ 18 w 1640"/>
                <a:gd name="T93" fmla="*/ 2663 h 2731"/>
                <a:gd name="T94" fmla="*/ 0 w 1640"/>
                <a:gd name="T95" fmla="*/ 2595 h 2731"/>
                <a:gd name="T96" fmla="*/ 6 w 1640"/>
                <a:gd name="T97" fmla="*/ 100 h 2731"/>
                <a:gd name="T98" fmla="*/ 44 w 1640"/>
                <a:gd name="T99" fmla="*/ 38 h 2731"/>
                <a:gd name="T100" fmla="*/ 108 w 1640"/>
                <a:gd name="T101" fmla="*/ 4 h 2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0" h="2731">
                  <a:moveTo>
                    <a:pt x="273" y="283"/>
                  </a:moveTo>
                  <a:lnTo>
                    <a:pt x="273" y="2458"/>
                  </a:lnTo>
                  <a:lnTo>
                    <a:pt x="858" y="2458"/>
                  </a:lnTo>
                  <a:lnTo>
                    <a:pt x="874" y="2404"/>
                  </a:lnTo>
                  <a:lnTo>
                    <a:pt x="894" y="2340"/>
                  </a:lnTo>
                  <a:lnTo>
                    <a:pt x="915" y="2268"/>
                  </a:lnTo>
                  <a:lnTo>
                    <a:pt x="941" y="2187"/>
                  </a:lnTo>
                  <a:lnTo>
                    <a:pt x="967" y="2097"/>
                  </a:lnTo>
                  <a:lnTo>
                    <a:pt x="997" y="2001"/>
                  </a:lnTo>
                  <a:lnTo>
                    <a:pt x="1025" y="1900"/>
                  </a:lnTo>
                  <a:lnTo>
                    <a:pt x="1057" y="1794"/>
                  </a:lnTo>
                  <a:lnTo>
                    <a:pt x="1087" y="1684"/>
                  </a:lnTo>
                  <a:lnTo>
                    <a:pt x="1119" y="1571"/>
                  </a:lnTo>
                  <a:lnTo>
                    <a:pt x="1149" y="1457"/>
                  </a:lnTo>
                  <a:lnTo>
                    <a:pt x="1181" y="1340"/>
                  </a:lnTo>
                  <a:lnTo>
                    <a:pt x="1209" y="1224"/>
                  </a:lnTo>
                  <a:lnTo>
                    <a:pt x="1237" y="1108"/>
                  </a:lnTo>
                  <a:lnTo>
                    <a:pt x="1265" y="993"/>
                  </a:lnTo>
                  <a:lnTo>
                    <a:pt x="1288" y="881"/>
                  </a:lnTo>
                  <a:lnTo>
                    <a:pt x="1310" y="773"/>
                  </a:lnTo>
                  <a:lnTo>
                    <a:pt x="1330" y="668"/>
                  </a:lnTo>
                  <a:lnTo>
                    <a:pt x="1346" y="570"/>
                  </a:lnTo>
                  <a:lnTo>
                    <a:pt x="1358" y="476"/>
                  </a:lnTo>
                  <a:lnTo>
                    <a:pt x="1304" y="454"/>
                  </a:lnTo>
                  <a:lnTo>
                    <a:pt x="1237" y="433"/>
                  </a:lnTo>
                  <a:lnTo>
                    <a:pt x="1157" y="411"/>
                  </a:lnTo>
                  <a:lnTo>
                    <a:pt x="1067" y="391"/>
                  </a:lnTo>
                  <a:lnTo>
                    <a:pt x="969" y="371"/>
                  </a:lnTo>
                  <a:lnTo>
                    <a:pt x="862" y="353"/>
                  </a:lnTo>
                  <a:lnTo>
                    <a:pt x="750" y="335"/>
                  </a:lnTo>
                  <a:lnTo>
                    <a:pt x="634" y="319"/>
                  </a:lnTo>
                  <a:lnTo>
                    <a:pt x="515" y="305"/>
                  </a:lnTo>
                  <a:lnTo>
                    <a:pt x="393" y="293"/>
                  </a:lnTo>
                  <a:lnTo>
                    <a:pt x="273" y="283"/>
                  </a:lnTo>
                  <a:close/>
                  <a:moveTo>
                    <a:pt x="146" y="0"/>
                  </a:moveTo>
                  <a:lnTo>
                    <a:pt x="197" y="4"/>
                  </a:lnTo>
                  <a:lnTo>
                    <a:pt x="261" y="8"/>
                  </a:lnTo>
                  <a:lnTo>
                    <a:pt x="333" y="14"/>
                  </a:lnTo>
                  <a:lnTo>
                    <a:pt x="415" y="20"/>
                  </a:lnTo>
                  <a:lnTo>
                    <a:pt x="503" y="28"/>
                  </a:lnTo>
                  <a:lnTo>
                    <a:pt x="594" y="38"/>
                  </a:lnTo>
                  <a:lnTo>
                    <a:pt x="690" y="50"/>
                  </a:lnTo>
                  <a:lnTo>
                    <a:pt x="790" y="64"/>
                  </a:lnTo>
                  <a:lnTo>
                    <a:pt x="890" y="78"/>
                  </a:lnTo>
                  <a:lnTo>
                    <a:pt x="987" y="96"/>
                  </a:lnTo>
                  <a:lnTo>
                    <a:pt x="1085" y="114"/>
                  </a:lnTo>
                  <a:lnTo>
                    <a:pt x="1179" y="136"/>
                  </a:lnTo>
                  <a:lnTo>
                    <a:pt x="1269" y="157"/>
                  </a:lnTo>
                  <a:lnTo>
                    <a:pt x="1352" y="183"/>
                  </a:lnTo>
                  <a:lnTo>
                    <a:pt x="1428" y="211"/>
                  </a:lnTo>
                  <a:lnTo>
                    <a:pt x="1496" y="241"/>
                  </a:lnTo>
                  <a:lnTo>
                    <a:pt x="1552" y="275"/>
                  </a:lnTo>
                  <a:lnTo>
                    <a:pt x="1598" y="311"/>
                  </a:lnTo>
                  <a:lnTo>
                    <a:pt x="1618" y="333"/>
                  </a:lnTo>
                  <a:lnTo>
                    <a:pt x="1632" y="361"/>
                  </a:lnTo>
                  <a:lnTo>
                    <a:pt x="1640" y="391"/>
                  </a:lnTo>
                  <a:lnTo>
                    <a:pt x="1640" y="421"/>
                  </a:lnTo>
                  <a:lnTo>
                    <a:pt x="1632" y="502"/>
                  </a:lnTo>
                  <a:lnTo>
                    <a:pt x="1620" y="590"/>
                  </a:lnTo>
                  <a:lnTo>
                    <a:pt x="1606" y="682"/>
                  </a:lnTo>
                  <a:lnTo>
                    <a:pt x="1588" y="777"/>
                  </a:lnTo>
                  <a:lnTo>
                    <a:pt x="1568" y="877"/>
                  </a:lnTo>
                  <a:lnTo>
                    <a:pt x="1548" y="981"/>
                  </a:lnTo>
                  <a:lnTo>
                    <a:pt x="1524" y="1084"/>
                  </a:lnTo>
                  <a:lnTo>
                    <a:pt x="1498" y="1190"/>
                  </a:lnTo>
                  <a:lnTo>
                    <a:pt x="1472" y="1298"/>
                  </a:lnTo>
                  <a:lnTo>
                    <a:pt x="1446" y="1405"/>
                  </a:lnTo>
                  <a:lnTo>
                    <a:pt x="1418" y="1511"/>
                  </a:lnTo>
                  <a:lnTo>
                    <a:pt x="1390" y="1617"/>
                  </a:lnTo>
                  <a:lnTo>
                    <a:pt x="1362" y="1722"/>
                  </a:lnTo>
                  <a:lnTo>
                    <a:pt x="1332" y="1824"/>
                  </a:lnTo>
                  <a:lnTo>
                    <a:pt x="1304" y="1922"/>
                  </a:lnTo>
                  <a:lnTo>
                    <a:pt x="1277" y="2017"/>
                  </a:lnTo>
                  <a:lnTo>
                    <a:pt x="1251" y="2107"/>
                  </a:lnTo>
                  <a:lnTo>
                    <a:pt x="1225" y="2193"/>
                  </a:lnTo>
                  <a:lnTo>
                    <a:pt x="1201" y="2272"/>
                  </a:lnTo>
                  <a:lnTo>
                    <a:pt x="1179" y="2348"/>
                  </a:lnTo>
                  <a:lnTo>
                    <a:pt x="1157" y="2414"/>
                  </a:lnTo>
                  <a:lnTo>
                    <a:pt x="1139" y="2474"/>
                  </a:lnTo>
                  <a:lnTo>
                    <a:pt x="1123" y="2526"/>
                  </a:lnTo>
                  <a:lnTo>
                    <a:pt x="1109" y="2567"/>
                  </a:lnTo>
                  <a:lnTo>
                    <a:pt x="1097" y="2601"/>
                  </a:lnTo>
                  <a:lnTo>
                    <a:pt x="1091" y="2625"/>
                  </a:lnTo>
                  <a:lnTo>
                    <a:pt x="1087" y="2637"/>
                  </a:lnTo>
                  <a:lnTo>
                    <a:pt x="1071" y="2669"/>
                  </a:lnTo>
                  <a:lnTo>
                    <a:pt x="1049" y="2695"/>
                  </a:lnTo>
                  <a:lnTo>
                    <a:pt x="1023" y="2715"/>
                  </a:lnTo>
                  <a:lnTo>
                    <a:pt x="991" y="2727"/>
                  </a:lnTo>
                  <a:lnTo>
                    <a:pt x="957" y="2731"/>
                  </a:lnTo>
                  <a:lnTo>
                    <a:pt x="138" y="2731"/>
                  </a:lnTo>
                  <a:lnTo>
                    <a:pt x="100" y="2727"/>
                  </a:lnTo>
                  <a:lnTo>
                    <a:pt x="68" y="2713"/>
                  </a:lnTo>
                  <a:lnTo>
                    <a:pt x="40" y="2691"/>
                  </a:lnTo>
                  <a:lnTo>
                    <a:pt x="18" y="2663"/>
                  </a:lnTo>
                  <a:lnTo>
                    <a:pt x="4" y="2631"/>
                  </a:lnTo>
                  <a:lnTo>
                    <a:pt x="0" y="2595"/>
                  </a:lnTo>
                  <a:lnTo>
                    <a:pt x="0" y="136"/>
                  </a:lnTo>
                  <a:lnTo>
                    <a:pt x="6" y="100"/>
                  </a:lnTo>
                  <a:lnTo>
                    <a:pt x="20" y="66"/>
                  </a:lnTo>
                  <a:lnTo>
                    <a:pt x="44" y="38"/>
                  </a:lnTo>
                  <a:lnTo>
                    <a:pt x="74" y="16"/>
                  </a:lnTo>
                  <a:lnTo>
                    <a:pt x="108" y="4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214">
              <a:extLst>
                <a:ext uri="{FF2B5EF4-FFF2-40B4-BE49-F238E27FC236}">
                  <a16:creationId xmlns:a16="http://schemas.microsoft.com/office/drawing/2014/main" xmlns="" id="{C142FA9F-AFB9-4CE8-B777-FEB0756EC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3857626"/>
              <a:ext cx="4446588" cy="1411288"/>
            </a:xfrm>
            <a:custGeom>
              <a:avLst/>
              <a:gdLst>
                <a:gd name="T0" fmla="*/ 4849 w 5603"/>
                <a:gd name="T1" fmla="*/ 2 h 1778"/>
                <a:gd name="T2" fmla="*/ 5033 w 5603"/>
                <a:gd name="T3" fmla="*/ 34 h 1778"/>
                <a:gd name="T4" fmla="*/ 5202 w 5603"/>
                <a:gd name="T5" fmla="*/ 102 h 1778"/>
                <a:gd name="T6" fmla="*/ 5354 w 5603"/>
                <a:gd name="T7" fmla="*/ 201 h 1778"/>
                <a:gd name="T8" fmla="*/ 5485 w 5603"/>
                <a:gd name="T9" fmla="*/ 335 h 1778"/>
                <a:gd name="T10" fmla="*/ 5589 w 5603"/>
                <a:gd name="T11" fmla="*/ 496 h 1778"/>
                <a:gd name="T12" fmla="*/ 5603 w 5603"/>
                <a:gd name="T13" fmla="*/ 568 h 1778"/>
                <a:gd name="T14" fmla="*/ 5577 w 5603"/>
                <a:gd name="T15" fmla="*/ 636 h 1778"/>
                <a:gd name="T16" fmla="*/ 5523 w 5603"/>
                <a:gd name="T17" fmla="*/ 682 h 1778"/>
                <a:gd name="T18" fmla="*/ 3882 w 5603"/>
                <a:gd name="T19" fmla="*/ 1421 h 1778"/>
                <a:gd name="T20" fmla="*/ 3634 w 5603"/>
                <a:gd name="T21" fmla="*/ 1519 h 1778"/>
                <a:gd name="T22" fmla="*/ 3423 w 5603"/>
                <a:gd name="T23" fmla="*/ 1601 h 1778"/>
                <a:gd name="T24" fmla="*/ 3239 w 5603"/>
                <a:gd name="T25" fmla="*/ 1666 h 1778"/>
                <a:gd name="T26" fmla="*/ 3082 w 5603"/>
                <a:gd name="T27" fmla="*/ 1716 h 1778"/>
                <a:gd name="T28" fmla="*/ 2942 w 5603"/>
                <a:gd name="T29" fmla="*/ 1750 h 1778"/>
                <a:gd name="T30" fmla="*/ 2819 w 5603"/>
                <a:gd name="T31" fmla="*/ 1772 h 1778"/>
                <a:gd name="T32" fmla="*/ 2705 w 5603"/>
                <a:gd name="T33" fmla="*/ 1778 h 1778"/>
                <a:gd name="T34" fmla="*/ 2553 w 5603"/>
                <a:gd name="T35" fmla="*/ 1766 h 1778"/>
                <a:gd name="T36" fmla="*/ 2402 w 5603"/>
                <a:gd name="T37" fmla="*/ 1732 h 1778"/>
                <a:gd name="T38" fmla="*/ 2232 w 5603"/>
                <a:gd name="T39" fmla="*/ 1676 h 1778"/>
                <a:gd name="T40" fmla="*/ 92 w 5603"/>
                <a:gd name="T41" fmla="*/ 961 h 1778"/>
                <a:gd name="T42" fmla="*/ 34 w 5603"/>
                <a:gd name="T43" fmla="*/ 921 h 1778"/>
                <a:gd name="T44" fmla="*/ 2 w 5603"/>
                <a:gd name="T45" fmla="*/ 859 h 1778"/>
                <a:gd name="T46" fmla="*/ 6 w 5603"/>
                <a:gd name="T47" fmla="*/ 787 h 1778"/>
                <a:gd name="T48" fmla="*/ 46 w 5603"/>
                <a:gd name="T49" fmla="*/ 728 h 1778"/>
                <a:gd name="T50" fmla="*/ 108 w 5603"/>
                <a:gd name="T51" fmla="*/ 698 h 1778"/>
                <a:gd name="T52" fmla="*/ 180 w 5603"/>
                <a:gd name="T53" fmla="*/ 702 h 1778"/>
                <a:gd name="T54" fmla="*/ 2286 w 5603"/>
                <a:gd name="T55" fmla="*/ 1405 h 1778"/>
                <a:gd name="T56" fmla="*/ 2390 w 5603"/>
                <a:gd name="T57" fmla="*/ 1443 h 1778"/>
                <a:gd name="T58" fmla="*/ 2484 w 5603"/>
                <a:gd name="T59" fmla="*/ 1473 h 1778"/>
                <a:gd name="T60" fmla="*/ 2571 w 5603"/>
                <a:gd name="T61" fmla="*/ 1493 h 1778"/>
                <a:gd name="T62" fmla="*/ 2657 w 5603"/>
                <a:gd name="T63" fmla="*/ 1503 h 1778"/>
                <a:gd name="T64" fmla="*/ 2749 w 5603"/>
                <a:gd name="T65" fmla="*/ 1503 h 1778"/>
                <a:gd name="T66" fmla="*/ 2851 w 5603"/>
                <a:gd name="T67" fmla="*/ 1491 h 1778"/>
                <a:gd name="T68" fmla="*/ 2964 w 5603"/>
                <a:gd name="T69" fmla="*/ 1465 h 1778"/>
                <a:gd name="T70" fmla="*/ 3098 w 5603"/>
                <a:gd name="T71" fmla="*/ 1427 h 1778"/>
                <a:gd name="T72" fmla="*/ 3253 w 5603"/>
                <a:gd name="T73" fmla="*/ 1373 h 1778"/>
                <a:gd name="T74" fmla="*/ 3437 w 5603"/>
                <a:gd name="T75" fmla="*/ 1304 h 1778"/>
                <a:gd name="T76" fmla="*/ 3654 w 5603"/>
                <a:gd name="T77" fmla="*/ 1218 h 1778"/>
                <a:gd name="T78" fmla="*/ 3910 w 5603"/>
                <a:gd name="T79" fmla="*/ 1114 h 1778"/>
                <a:gd name="T80" fmla="*/ 5212 w 5603"/>
                <a:gd name="T81" fmla="*/ 441 h 1778"/>
                <a:gd name="T82" fmla="*/ 5088 w 5603"/>
                <a:gd name="T83" fmla="*/ 351 h 1778"/>
                <a:gd name="T84" fmla="*/ 4945 w 5603"/>
                <a:gd name="T85" fmla="*/ 293 h 1778"/>
                <a:gd name="T86" fmla="*/ 4791 w 5603"/>
                <a:gd name="T87" fmla="*/ 273 h 1778"/>
                <a:gd name="T88" fmla="*/ 4634 w 5603"/>
                <a:gd name="T89" fmla="*/ 291 h 1778"/>
                <a:gd name="T90" fmla="*/ 3549 w 5603"/>
                <a:gd name="T91" fmla="*/ 558 h 1778"/>
                <a:gd name="T92" fmla="*/ 3483 w 5603"/>
                <a:gd name="T93" fmla="*/ 538 h 1778"/>
                <a:gd name="T94" fmla="*/ 3433 w 5603"/>
                <a:gd name="T95" fmla="*/ 488 h 1778"/>
                <a:gd name="T96" fmla="*/ 3415 w 5603"/>
                <a:gd name="T97" fmla="*/ 419 h 1778"/>
                <a:gd name="T98" fmla="*/ 3435 w 5603"/>
                <a:gd name="T99" fmla="*/ 351 h 1778"/>
                <a:gd name="T100" fmla="*/ 3485 w 5603"/>
                <a:gd name="T101" fmla="*/ 303 h 1778"/>
                <a:gd name="T102" fmla="*/ 4566 w 5603"/>
                <a:gd name="T103" fmla="*/ 28 h 1778"/>
                <a:gd name="T104" fmla="*/ 4755 w 5603"/>
                <a:gd name="T105" fmla="*/ 0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03" h="1778">
                  <a:moveTo>
                    <a:pt x="4755" y="0"/>
                  </a:moveTo>
                  <a:lnTo>
                    <a:pt x="4849" y="2"/>
                  </a:lnTo>
                  <a:lnTo>
                    <a:pt x="4943" y="12"/>
                  </a:lnTo>
                  <a:lnTo>
                    <a:pt x="5033" y="34"/>
                  </a:lnTo>
                  <a:lnTo>
                    <a:pt x="5118" y="62"/>
                  </a:lnTo>
                  <a:lnTo>
                    <a:pt x="5202" y="102"/>
                  </a:lnTo>
                  <a:lnTo>
                    <a:pt x="5280" y="148"/>
                  </a:lnTo>
                  <a:lnTo>
                    <a:pt x="5354" y="201"/>
                  </a:lnTo>
                  <a:lnTo>
                    <a:pt x="5424" y="265"/>
                  </a:lnTo>
                  <a:lnTo>
                    <a:pt x="5485" y="335"/>
                  </a:lnTo>
                  <a:lnTo>
                    <a:pt x="5541" y="413"/>
                  </a:lnTo>
                  <a:lnTo>
                    <a:pt x="5589" y="496"/>
                  </a:lnTo>
                  <a:lnTo>
                    <a:pt x="5599" y="530"/>
                  </a:lnTo>
                  <a:lnTo>
                    <a:pt x="5603" y="568"/>
                  </a:lnTo>
                  <a:lnTo>
                    <a:pt x="5595" y="604"/>
                  </a:lnTo>
                  <a:lnTo>
                    <a:pt x="5577" y="636"/>
                  </a:lnTo>
                  <a:lnTo>
                    <a:pt x="5553" y="662"/>
                  </a:lnTo>
                  <a:lnTo>
                    <a:pt x="5523" y="682"/>
                  </a:lnTo>
                  <a:lnTo>
                    <a:pt x="4019" y="1365"/>
                  </a:lnTo>
                  <a:lnTo>
                    <a:pt x="3882" y="1421"/>
                  </a:lnTo>
                  <a:lnTo>
                    <a:pt x="3754" y="1473"/>
                  </a:lnTo>
                  <a:lnTo>
                    <a:pt x="3634" y="1519"/>
                  </a:lnTo>
                  <a:lnTo>
                    <a:pt x="3525" y="1563"/>
                  </a:lnTo>
                  <a:lnTo>
                    <a:pt x="3423" y="1601"/>
                  </a:lnTo>
                  <a:lnTo>
                    <a:pt x="3327" y="1637"/>
                  </a:lnTo>
                  <a:lnTo>
                    <a:pt x="3239" y="1666"/>
                  </a:lnTo>
                  <a:lnTo>
                    <a:pt x="3158" y="1694"/>
                  </a:lnTo>
                  <a:lnTo>
                    <a:pt x="3082" y="1716"/>
                  </a:lnTo>
                  <a:lnTo>
                    <a:pt x="3010" y="1736"/>
                  </a:lnTo>
                  <a:lnTo>
                    <a:pt x="2942" y="1750"/>
                  </a:lnTo>
                  <a:lnTo>
                    <a:pt x="2878" y="1762"/>
                  </a:lnTo>
                  <a:lnTo>
                    <a:pt x="2819" y="1772"/>
                  </a:lnTo>
                  <a:lnTo>
                    <a:pt x="2761" y="1776"/>
                  </a:lnTo>
                  <a:lnTo>
                    <a:pt x="2705" y="1778"/>
                  </a:lnTo>
                  <a:lnTo>
                    <a:pt x="2629" y="1774"/>
                  </a:lnTo>
                  <a:lnTo>
                    <a:pt x="2553" y="1766"/>
                  </a:lnTo>
                  <a:lnTo>
                    <a:pt x="2480" y="1752"/>
                  </a:lnTo>
                  <a:lnTo>
                    <a:pt x="2402" y="1732"/>
                  </a:lnTo>
                  <a:lnTo>
                    <a:pt x="2320" y="1706"/>
                  </a:lnTo>
                  <a:lnTo>
                    <a:pt x="2232" y="1676"/>
                  </a:lnTo>
                  <a:lnTo>
                    <a:pt x="2139" y="1641"/>
                  </a:lnTo>
                  <a:lnTo>
                    <a:pt x="92" y="961"/>
                  </a:lnTo>
                  <a:lnTo>
                    <a:pt x="60" y="945"/>
                  </a:lnTo>
                  <a:lnTo>
                    <a:pt x="34" y="921"/>
                  </a:lnTo>
                  <a:lnTo>
                    <a:pt x="14" y="891"/>
                  </a:lnTo>
                  <a:lnTo>
                    <a:pt x="2" y="859"/>
                  </a:lnTo>
                  <a:lnTo>
                    <a:pt x="0" y="823"/>
                  </a:lnTo>
                  <a:lnTo>
                    <a:pt x="6" y="787"/>
                  </a:lnTo>
                  <a:lnTo>
                    <a:pt x="22" y="753"/>
                  </a:lnTo>
                  <a:lnTo>
                    <a:pt x="46" y="728"/>
                  </a:lnTo>
                  <a:lnTo>
                    <a:pt x="74" y="708"/>
                  </a:lnTo>
                  <a:lnTo>
                    <a:pt x="108" y="698"/>
                  </a:lnTo>
                  <a:lnTo>
                    <a:pt x="144" y="694"/>
                  </a:lnTo>
                  <a:lnTo>
                    <a:pt x="180" y="702"/>
                  </a:lnTo>
                  <a:lnTo>
                    <a:pt x="2228" y="1383"/>
                  </a:lnTo>
                  <a:lnTo>
                    <a:pt x="2286" y="1405"/>
                  </a:lnTo>
                  <a:lnTo>
                    <a:pt x="2340" y="1425"/>
                  </a:lnTo>
                  <a:lnTo>
                    <a:pt x="2390" y="1443"/>
                  </a:lnTo>
                  <a:lnTo>
                    <a:pt x="2438" y="1459"/>
                  </a:lnTo>
                  <a:lnTo>
                    <a:pt x="2484" y="1473"/>
                  </a:lnTo>
                  <a:lnTo>
                    <a:pt x="2527" y="1483"/>
                  </a:lnTo>
                  <a:lnTo>
                    <a:pt x="2571" y="1493"/>
                  </a:lnTo>
                  <a:lnTo>
                    <a:pt x="2613" y="1499"/>
                  </a:lnTo>
                  <a:lnTo>
                    <a:pt x="2657" y="1503"/>
                  </a:lnTo>
                  <a:lnTo>
                    <a:pt x="2703" y="1505"/>
                  </a:lnTo>
                  <a:lnTo>
                    <a:pt x="2749" y="1503"/>
                  </a:lnTo>
                  <a:lnTo>
                    <a:pt x="2799" y="1499"/>
                  </a:lnTo>
                  <a:lnTo>
                    <a:pt x="2851" y="1491"/>
                  </a:lnTo>
                  <a:lnTo>
                    <a:pt x="2904" y="1479"/>
                  </a:lnTo>
                  <a:lnTo>
                    <a:pt x="2964" y="1465"/>
                  </a:lnTo>
                  <a:lnTo>
                    <a:pt x="3028" y="1447"/>
                  </a:lnTo>
                  <a:lnTo>
                    <a:pt x="3098" y="1427"/>
                  </a:lnTo>
                  <a:lnTo>
                    <a:pt x="3172" y="1401"/>
                  </a:lnTo>
                  <a:lnTo>
                    <a:pt x="3253" y="1373"/>
                  </a:lnTo>
                  <a:lnTo>
                    <a:pt x="3341" y="1342"/>
                  </a:lnTo>
                  <a:lnTo>
                    <a:pt x="3437" y="1304"/>
                  </a:lnTo>
                  <a:lnTo>
                    <a:pt x="3543" y="1264"/>
                  </a:lnTo>
                  <a:lnTo>
                    <a:pt x="3654" y="1218"/>
                  </a:lnTo>
                  <a:lnTo>
                    <a:pt x="3778" y="1168"/>
                  </a:lnTo>
                  <a:lnTo>
                    <a:pt x="3910" y="1114"/>
                  </a:lnTo>
                  <a:lnTo>
                    <a:pt x="5266" y="498"/>
                  </a:lnTo>
                  <a:lnTo>
                    <a:pt x="5212" y="441"/>
                  </a:lnTo>
                  <a:lnTo>
                    <a:pt x="5152" y="393"/>
                  </a:lnTo>
                  <a:lnTo>
                    <a:pt x="5088" y="351"/>
                  </a:lnTo>
                  <a:lnTo>
                    <a:pt x="5019" y="317"/>
                  </a:lnTo>
                  <a:lnTo>
                    <a:pt x="4945" y="293"/>
                  </a:lnTo>
                  <a:lnTo>
                    <a:pt x="4869" y="279"/>
                  </a:lnTo>
                  <a:lnTo>
                    <a:pt x="4791" y="273"/>
                  </a:lnTo>
                  <a:lnTo>
                    <a:pt x="4711" y="277"/>
                  </a:lnTo>
                  <a:lnTo>
                    <a:pt x="4634" y="291"/>
                  </a:lnTo>
                  <a:lnTo>
                    <a:pt x="3587" y="554"/>
                  </a:lnTo>
                  <a:lnTo>
                    <a:pt x="3549" y="558"/>
                  </a:lnTo>
                  <a:lnTo>
                    <a:pt x="3515" y="552"/>
                  </a:lnTo>
                  <a:lnTo>
                    <a:pt x="3483" y="538"/>
                  </a:lnTo>
                  <a:lnTo>
                    <a:pt x="3455" y="516"/>
                  </a:lnTo>
                  <a:lnTo>
                    <a:pt x="3433" y="488"/>
                  </a:lnTo>
                  <a:lnTo>
                    <a:pt x="3421" y="454"/>
                  </a:lnTo>
                  <a:lnTo>
                    <a:pt x="3415" y="419"/>
                  </a:lnTo>
                  <a:lnTo>
                    <a:pt x="3421" y="383"/>
                  </a:lnTo>
                  <a:lnTo>
                    <a:pt x="3435" y="351"/>
                  </a:lnTo>
                  <a:lnTo>
                    <a:pt x="3457" y="323"/>
                  </a:lnTo>
                  <a:lnTo>
                    <a:pt x="3485" y="303"/>
                  </a:lnTo>
                  <a:lnTo>
                    <a:pt x="3519" y="289"/>
                  </a:lnTo>
                  <a:lnTo>
                    <a:pt x="4566" y="28"/>
                  </a:lnTo>
                  <a:lnTo>
                    <a:pt x="4662" y="8"/>
                  </a:lnTo>
                  <a:lnTo>
                    <a:pt x="47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215">
              <a:extLst>
                <a:ext uri="{FF2B5EF4-FFF2-40B4-BE49-F238E27FC236}">
                  <a16:creationId xmlns:a16="http://schemas.microsoft.com/office/drawing/2014/main" xmlns="" id="{FFF2EC2B-B0BE-4DD1-BE1B-875C60C4A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488" y="3108326"/>
              <a:ext cx="2603500" cy="1284288"/>
            </a:xfrm>
            <a:custGeom>
              <a:avLst/>
              <a:gdLst>
                <a:gd name="T0" fmla="*/ 166 w 3279"/>
                <a:gd name="T1" fmla="*/ 4 h 1619"/>
                <a:gd name="T2" fmla="*/ 2727 w 3279"/>
                <a:gd name="T3" fmla="*/ 578 h 1619"/>
                <a:gd name="T4" fmla="*/ 2900 w 3279"/>
                <a:gd name="T5" fmla="*/ 648 h 1619"/>
                <a:gd name="T6" fmla="*/ 3040 w 3279"/>
                <a:gd name="T7" fmla="*/ 740 h 1619"/>
                <a:gd name="T8" fmla="*/ 3148 w 3279"/>
                <a:gd name="T9" fmla="*/ 849 h 1619"/>
                <a:gd name="T10" fmla="*/ 3221 w 3279"/>
                <a:gd name="T11" fmla="*/ 983 h 1619"/>
                <a:gd name="T12" fmla="*/ 3265 w 3279"/>
                <a:gd name="T13" fmla="*/ 1140 h 1619"/>
                <a:gd name="T14" fmla="*/ 3279 w 3279"/>
                <a:gd name="T15" fmla="*/ 1322 h 1619"/>
                <a:gd name="T16" fmla="*/ 3275 w 3279"/>
                <a:gd name="T17" fmla="*/ 1401 h 1619"/>
                <a:gd name="T18" fmla="*/ 3239 w 3279"/>
                <a:gd name="T19" fmla="*/ 1463 h 1619"/>
                <a:gd name="T20" fmla="*/ 3178 w 3279"/>
                <a:gd name="T21" fmla="*/ 1499 h 1619"/>
                <a:gd name="T22" fmla="*/ 2733 w 3279"/>
                <a:gd name="T23" fmla="*/ 1605 h 1619"/>
                <a:gd name="T24" fmla="*/ 2577 w 3279"/>
                <a:gd name="T25" fmla="*/ 1619 h 1619"/>
                <a:gd name="T26" fmla="*/ 2390 w 3279"/>
                <a:gd name="T27" fmla="*/ 1601 h 1619"/>
                <a:gd name="T28" fmla="*/ 1169 w 3279"/>
                <a:gd name="T29" fmla="*/ 1352 h 1619"/>
                <a:gd name="T30" fmla="*/ 1117 w 3279"/>
                <a:gd name="T31" fmla="*/ 1306 h 1619"/>
                <a:gd name="T32" fmla="*/ 1093 w 3279"/>
                <a:gd name="T33" fmla="*/ 1238 h 1619"/>
                <a:gd name="T34" fmla="*/ 1109 w 3279"/>
                <a:gd name="T35" fmla="*/ 1168 h 1619"/>
                <a:gd name="T36" fmla="*/ 1155 w 3279"/>
                <a:gd name="T37" fmla="*/ 1114 h 1619"/>
                <a:gd name="T38" fmla="*/ 1221 w 3279"/>
                <a:gd name="T39" fmla="*/ 1093 h 1619"/>
                <a:gd name="T40" fmla="*/ 2444 w 3279"/>
                <a:gd name="T41" fmla="*/ 1332 h 1619"/>
                <a:gd name="T42" fmla="*/ 2593 w 3279"/>
                <a:gd name="T43" fmla="*/ 1346 h 1619"/>
                <a:gd name="T44" fmla="*/ 2743 w 3279"/>
                <a:gd name="T45" fmla="*/ 1326 h 1619"/>
                <a:gd name="T46" fmla="*/ 2996 w 3279"/>
                <a:gd name="T47" fmla="*/ 1188 h 1619"/>
                <a:gd name="T48" fmla="*/ 2960 w 3279"/>
                <a:gd name="T49" fmla="*/ 1069 h 1619"/>
                <a:gd name="T50" fmla="*/ 2892 w 3279"/>
                <a:gd name="T51" fmla="*/ 973 h 1619"/>
                <a:gd name="T52" fmla="*/ 2789 w 3279"/>
                <a:gd name="T53" fmla="*/ 897 h 1619"/>
                <a:gd name="T54" fmla="*/ 2649 w 3279"/>
                <a:gd name="T55" fmla="*/ 839 h 1619"/>
                <a:gd name="T56" fmla="*/ 108 w 3279"/>
                <a:gd name="T57" fmla="*/ 269 h 1619"/>
                <a:gd name="T58" fmla="*/ 44 w 3279"/>
                <a:gd name="T59" fmla="*/ 237 h 1619"/>
                <a:gd name="T60" fmla="*/ 6 w 3279"/>
                <a:gd name="T61" fmla="*/ 178 h 1619"/>
                <a:gd name="T62" fmla="*/ 4 w 3279"/>
                <a:gd name="T63" fmla="*/ 108 h 1619"/>
                <a:gd name="T64" fmla="*/ 36 w 3279"/>
                <a:gd name="T65" fmla="*/ 44 h 1619"/>
                <a:gd name="T66" fmla="*/ 96 w 3279"/>
                <a:gd name="T67" fmla="*/ 6 h 1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79" h="1619">
                  <a:moveTo>
                    <a:pt x="130" y="0"/>
                  </a:moveTo>
                  <a:lnTo>
                    <a:pt x="166" y="4"/>
                  </a:lnTo>
                  <a:lnTo>
                    <a:pt x="2627" y="550"/>
                  </a:lnTo>
                  <a:lnTo>
                    <a:pt x="2727" y="578"/>
                  </a:lnTo>
                  <a:lnTo>
                    <a:pt x="2819" y="610"/>
                  </a:lnTo>
                  <a:lnTo>
                    <a:pt x="2900" y="648"/>
                  </a:lnTo>
                  <a:lnTo>
                    <a:pt x="2974" y="692"/>
                  </a:lnTo>
                  <a:lnTo>
                    <a:pt x="3040" y="740"/>
                  </a:lnTo>
                  <a:lnTo>
                    <a:pt x="3098" y="792"/>
                  </a:lnTo>
                  <a:lnTo>
                    <a:pt x="3148" y="849"/>
                  </a:lnTo>
                  <a:lnTo>
                    <a:pt x="3188" y="915"/>
                  </a:lnTo>
                  <a:lnTo>
                    <a:pt x="3221" y="983"/>
                  </a:lnTo>
                  <a:lnTo>
                    <a:pt x="3247" y="1059"/>
                  </a:lnTo>
                  <a:lnTo>
                    <a:pt x="3265" y="1140"/>
                  </a:lnTo>
                  <a:lnTo>
                    <a:pt x="3277" y="1228"/>
                  </a:lnTo>
                  <a:lnTo>
                    <a:pt x="3279" y="1322"/>
                  </a:lnTo>
                  <a:lnTo>
                    <a:pt x="3279" y="1366"/>
                  </a:lnTo>
                  <a:lnTo>
                    <a:pt x="3275" y="1401"/>
                  </a:lnTo>
                  <a:lnTo>
                    <a:pt x="3261" y="1435"/>
                  </a:lnTo>
                  <a:lnTo>
                    <a:pt x="3239" y="1463"/>
                  </a:lnTo>
                  <a:lnTo>
                    <a:pt x="3211" y="1485"/>
                  </a:lnTo>
                  <a:lnTo>
                    <a:pt x="3178" y="1499"/>
                  </a:lnTo>
                  <a:lnTo>
                    <a:pt x="2809" y="1591"/>
                  </a:lnTo>
                  <a:lnTo>
                    <a:pt x="2733" y="1605"/>
                  </a:lnTo>
                  <a:lnTo>
                    <a:pt x="2655" y="1615"/>
                  </a:lnTo>
                  <a:lnTo>
                    <a:pt x="2577" y="1619"/>
                  </a:lnTo>
                  <a:lnTo>
                    <a:pt x="2483" y="1615"/>
                  </a:lnTo>
                  <a:lnTo>
                    <a:pt x="2390" y="1601"/>
                  </a:lnTo>
                  <a:lnTo>
                    <a:pt x="1203" y="1364"/>
                  </a:lnTo>
                  <a:lnTo>
                    <a:pt x="1169" y="1352"/>
                  </a:lnTo>
                  <a:lnTo>
                    <a:pt x="1139" y="1332"/>
                  </a:lnTo>
                  <a:lnTo>
                    <a:pt x="1117" y="1306"/>
                  </a:lnTo>
                  <a:lnTo>
                    <a:pt x="1101" y="1274"/>
                  </a:lnTo>
                  <a:lnTo>
                    <a:pt x="1093" y="1238"/>
                  </a:lnTo>
                  <a:lnTo>
                    <a:pt x="1097" y="1202"/>
                  </a:lnTo>
                  <a:lnTo>
                    <a:pt x="1109" y="1168"/>
                  </a:lnTo>
                  <a:lnTo>
                    <a:pt x="1127" y="1138"/>
                  </a:lnTo>
                  <a:lnTo>
                    <a:pt x="1155" y="1114"/>
                  </a:lnTo>
                  <a:lnTo>
                    <a:pt x="1185" y="1100"/>
                  </a:lnTo>
                  <a:lnTo>
                    <a:pt x="1221" y="1093"/>
                  </a:lnTo>
                  <a:lnTo>
                    <a:pt x="1257" y="1095"/>
                  </a:lnTo>
                  <a:lnTo>
                    <a:pt x="2444" y="1332"/>
                  </a:lnTo>
                  <a:lnTo>
                    <a:pt x="2517" y="1344"/>
                  </a:lnTo>
                  <a:lnTo>
                    <a:pt x="2593" y="1346"/>
                  </a:lnTo>
                  <a:lnTo>
                    <a:pt x="2669" y="1340"/>
                  </a:lnTo>
                  <a:lnTo>
                    <a:pt x="2743" y="1326"/>
                  </a:lnTo>
                  <a:lnTo>
                    <a:pt x="3004" y="1260"/>
                  </a:lnTo>
                  <a:lnTo>
                    <a:pt x="2996" y="1188"/>
                  </a:lnTo>
                  <a:lnTo>
                    <a:pt x="2982" y="1124"/>
                  </a:lnTo>
                  <a:lnTo>
                    <a:pt x="2960" y="1069"/>
                  </a:lnTo>
                  <a:lnTo>
                    <a:pt x="2930" y="1017"/>
                  </a:lnTo>
                  <a:lnTo>
                    <a:pt x="2892" y="973"/>
                  </a:lnTo>
                  <a:lnTo>
                    <a:pt x="2844" y="933"/>
                  </a:lnTo>
                  <a:lnTo>
                    <a:pt x="2789" y="897"/>
                  </a:lnTo>
                  <a:lnTo>
                    <a:pt x="2725" y="867"/>
                  </a:lnTo>
                  <a:lnTo>
                    <a:pt x="2649" y="839"/>
                  </a:lnTo>
                  <a:lnTo>
                    <a:pt x="2563" y="815"/>
                  </a:lnTo>
                  <a:lnTo>
                    <a:pt x="108" y="269"/>
                  </a:lnTo>
                  <a:lnTo>
                    <a:pt x="72" y="257"/>
                  </a:lnTo>
                  <a:lnTo>
                    <a:pt x="44" y="237"/>
                  </a:lnTo>
                  <a:lnTo>
                    <a:pt x="22" y="209"/>
                  </a:lnTo>
                  <a:lnTo>
                    <a:pt x="6" y="178"/>
                  </a:lnTo>
                  <a:lnTo>
                    <a:pt x="0" y="144"/>
                  </a:lnTo>
                  <a:lnTo>
                    <a:pt x="4" y="108"/>
                  </a:lnTo>
                  <a:lnTo>
                    <a:pt x="16" y="72"/>
                  </a:lnTo>
                  <a:lnTo>
                    <a:pt x="36" y="44"/>
                  </a:lnTo>
                  <a:lnTo>
                    <a:pt x="64" y="22"/>
                  </a:lnTo>
                  <a:lnTo>
                    <a:pt x="96" y="6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216">
              <a:extLst>
                <a:ext uri="{FF2B5EF4-FFF2-40B4-BE49-F238E27FC236}">
                  <a16:creationId xmlns:a16="http://schemas.microsoft.com/office/drawing/2014/main" xmlns="" id="{C3ABC903-F4A1-49B9-A57E-D8D9CC2AD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9513" y="1806576"/>
              <a:ext cx="3578225" cy="2284413"/>
            </a:xfrm>
            <a:custGeom>
              <a:avLst/>
              <a:gdLst>
                <a:gd name="T0" fmla="*/ 3311 w 4510"/>
                <a:gd name="T1" fmla="*/ 4 h 2876"/>
                <a:gd name="T2" fmla="*/ 3387 w 4510"/>
                <a:gd name="T3" fmla="*/ 53 h 2876"/>
                <a:gd name="T4" fmla="*/ 3431 w 4510"/>
                <a:gd name="T5" fmla="*/ 109 h 2876"/>
                <a:gd name="T6" fmla="*/ 3522 w 4510"/>
                <a:gd name="T7" fmla="*/ 237 h 2876"/>
                <a:gd name="T8" fmla="*/ 3650 w 4510"/>
                <a:gd name="T9" fmla="*/ 420 h 2876"/>
                <a:gd name="T10" fmla="*/ 3802 w 4510"/>
                <a:gd name="T11" fmla="*/ 651 h 2876"/>
                <a:gd name="T12" fmla="*/ 3965 w 4510"/>
                <a:gd name="T13" fmla="*/ 915 h 2876"/>
                <a:gd name="T14" fmla="*/ 4127 w 4510"/>
                <a:gd name="T15" fmla="*/ 1200 h 2876"/>
                <a:gd name="T16" fmla="*/ 4276 w 4510"/>
                <a:gd name="T17" fmla="*/ 1495 h 2876"/>
                <a:gd name="T18" fmla="*/ 4396 w 4510"/>
                <a:gd name="T19" fmla="*/ 1788 h 2876"/>
                <a:gd name="T20" fmla="*/ 4480 w 4510"/>
                <a:gd name="T21" fmla="*/ 2067 h 2876"/>
                <a:gd name="T22" fmla="*/ 4510 w 4510"/>
                <a:gd name="T23" fmla="*/ 2322 h 2876"/>
                <a:gd name="T24" fmla="*/ 4460 w 4510"/>
                <a:gd name="T25" fmla="*/ 2768 h 2876"/>
                <a:gd name="T26" fmla="*/ 4398 w 4510"/>
                <a:gd name="T27" fmla="*/ 2856 h 2876"/>
                <a:gd name="T28" fmla="*/ 4312 w 4510"/>
                <a:gd name="T29" fmla="*/ 2876 h 2876"/>
                <a:gd name="T30" fmla="*/ 4235 w 4510"/>
                <a:gd name="T31" fmla="*/ 2840 h 2876"/>
                <a:gd name="T32" fmla="*/ 4191 w 4510"/>
                <a:gd name="T33" fmla="*/ 2746 h 2876"/>
                <a:gd name="T34" fmla="*/ 4231 w 4510"/>
                <a:gd name="T35" fmla="*/ 2453 h 2876"/>
                <a:gd name="T36" fmla="*/ 4219 w 4510"/>
                <a:gd name="T37" fmla="*/ 2158 h 2876"/>
                <a:gd name="T38" fmla="*/ 4139 w 4510"/>
                <a:gd name="T39" fmla="*/ 1877 h 2876"/>
                <a:gd name="T40" fmla="*/ 4009 w 4510"/>
                <a:gd name="T41" fmla="*/ 1570 h 2876"/>
                <a:gd name="T42" fmla="*/ 3844 w 4510"/>
                <a:gd name="T43" fmla="*/ 1251 h 2876"/>
                <a:gd name="T44" fmla="*/ 3660 w 4510"/>
                <a:gd name="T45" fmla="*/ 939 h 2876"/>
                <a:gd name="T46" fmla="*/ 3477 w 4510"/>
                <a:gd name="T47" fmla="*/ 651 h 2876"/>
                <a:gd name="T48" fmla="*/ 3307 w 4510"/>
                <a:gd name="T49" fmla="*/ 404 h 2876"/>
                <a:gd name="T50" fmla="*/ 1161 w 4510"/>
                <a:gd name="T51" fmla="*/ 273 h 2876"/>
                <a:gd name="T52" fmla="*/ 1067 w 4510"/>
                <a:gd name="T53" fmla="*/ 404 h 2876"/>
                <a:gd name="T54" fmla="*/ 934 w 4510"/>
                <a:gd name="T55" fmla="*/ 602 h 2876"/>
                <a:gd name="T56" fmla="*/ 774 w 4510"/>
                <a:gd name="T57" fmla="*/ 847 h 2876"/>
                <a:gd name="T58" fmla="*/ 606 w 4510"/>
                <a:gd name="T59" fmla="*/ 1126 h 2876"/>
                <a:gd name="T60" fmla="*/ 445 w 4510"/>
                <a:gd name="T61" fmla="*/ 1421 h 2876"/>
                <a:gd name="T62" fmla="*/ 303 w 4510"/>
                <a:gd name="T63" fmla="*/ 1722 h 2876"/>
                <a:gd name="T64" fmla="*/ 222 w 4510"/>
                <a:gd name="T65" fmla="*/ 1877 h 2876"/>
                <a:gd name="T66" fmla="*/ 122 w 4510"/>
                <a:gd name="T67" fmla="*/ 1905 h 2876"/>
                <a:gd name="T68" fmla="*/ 30 w 4510"/>
                <a:gd name="T69" fmla="*/ 1855 h 2876"/>
                <a:gd name="T70" fmla="*/ 0 w 4510"/>
                <a:gd name="T71" fmla="*/ 1758 h 2876"/>
                <a:gd name="T72" fmla="*/ 88 w 4510"/>
                <a:gd name="T73" fmla="*/ 1531 h 2876"/>
                <a:gd name="T74" fmla="*/ 230 w 4510"/>
                <a:gd name="T75" fmla="*/ 1243 h 2876"/>
                <a:gd name="T76" fmla="*/ 385 w 4510"/>
                <a:gd name="T77" fmla="*/ 962 h 2876"/>
                <a:gd name="T78" fmla="*/ 543 w 4510"/>
                <a:gd name="T79" fmla="*/ 699 h 2876"/>
                <a:gd name="T80" fmla="*/ 692 w 4510"/>
                <a:gd name="T81" fmla="*/ 468 h 2876"/>
                <a:gd name="T82" fmla="*/ 824 w 4510"/>
                <a:gd name="T83" fmla="*/ 277 h 2876"/>
                <a:gd name="T84" fmla="*/ 922 w 4510"/>
                <a:gd name="T85" fmla="*/ 137 h 2876"/>
                <a:gd name="T86" fmla="*/ 977 w 4510"/>
                <a:gd name="T87" fmla="*/ 63 h 2876"/>
                <a:gd name="T88" fmla="*/ 1031 w 4510"/>
                <a:gd name="T89" fmla="*/ 14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10" h="2876">
                  <a:moveTo>
                    <a:pt x="1093" y="0"/>
                  </a:moveTo>
                  <a:lnTo>
                    <a:pt x="3279" y="0"/>
                  </a:lnTo>
                  <a:lnTo>
                    <a:pt x="3311" y="4"/>
                  </a:lnTo>
                  <a:lnTo>
                    <a:pt x="3339" y="14"/>
                  </a:lnTo>
                  <a:lnTo>
                    <a:pt x="3365" y="32"/>
                  </a:lnTo>
                  <a:lnTo>
                    <a:pt x="3387" y="53"/>
                  </a:lnTo>
                  <a:lnTo>
                    <a:pt x="3395" y="63"/>
                  </a:lnTo>
                  <a:lnTo>
                    <a:pt x="3411" y="83"/>
                  </a:lnTo>
                  <a:lnTo>
                    <a:pt x="3431" y="109"/>
                  </a:lnTo>
                  <a:lnTo>
                    <a:pt x="3457" y="145"/>
                  </a:lnTo>
                  <a:lnTo>
                    <a:pt x="3487" y="187"/>
                  </a:lnTo>
                  <a:lnTo>
                    <a:pt x="3522" y="237"/>
                  </a:lnTo>
                  <a:lnTo>
                    <a:pt x="3560" y="293"/>
                  </a:lnTo>
                  <a:lnTo>
                    <a:pt x="3604" y="354"/>
                  </a:lnTo>
                  <a:lnTo>
                    <a:pt x="3650" y="420"/>
                  </a:lnTo>
                  <a:lnTo>
                    <a:pt x="3698" y="492"/>
                  </a:lnTo>
                  <a:lnTo>
                    <a:pt x="3750" y="570"/>
                  </a:lnTo>
                  <a:lnTo>
                    <a:pt x="3802" y="651"/>
                  </a:lnTo>
                  <a:lnTo>
                    <a:pt x="3856" y="735"/>
                  </a:lnTo>
                  <a:lnTo>
                    <a:pt x="3911" y="823"/>
                  </a:lnTo>
                  <a:lnTo>
                    <a:pt x="3965" y="915"/>
                  </a:lnTo>
                  <a:lnTo>
                    <a:pt x="4021" y="1008"/>
                  </a:lnTo>
                  <a:lnTo>
                    <a:pt x="4075" y="1102"/>
                  </a:lnTo>
                  <a:lnTo>
                    <a:pt x="4127" y="1200"/>
                  </a:lnTo>
                  <a:lnTo>
                    <a:pt x="4179" y="1297"/>
                  </a:lnTo>
                  <a:lnTo>
                    <a:pt x="4229" y="1397"/>
                  </a:lnTo>
                  <a:lnTo>
                    <a:pt x="4276" y="1495"/>
                  </a:lnTo>
                  <a:lnTo>
                    <a:pt x="4320" y="1594"/>
                  </a:lnTo>
                  <a:lnTo>
                    <a:pt x="4360" y="1692"/>
                  </a:lnTo>
                  <a:lnTo>
                    <a:pt x="4396" y="1788"/>
                  </a:lnTo>
                  <a:lnTo>
                    <a:pt x="4430" y="1883"/>
                  </a:lnTo>
                  <a:lnTo>
                    <a:pt x="4456" y="1977"/>
                  </a:lnTo>
                  <a:lnTo>
                    <a:pt x="4480" y="2067"/>
                  </a:lnTo>
                  <a:lnTo>
                    <a:pt x="4496" y="2156"/>
                  </a:lnTo>
                  <a:lnTo>
                    <a:pt x="4506" y="2240"/>
                  </a:lnTo>
                  <a:lnTo>
                    <a:pt x="4510" y="2322"/>
                  </a:lnTo>
                  <a:lnTo>
                    <a:pt x="4504" y="2473"/>
                  </a:lnTo>
                  <a:lnTo>
                    <a:pt x="4488" y="2623"/>
                  </a:lnTo>
                  <a:lnTo>
                    <a:pt x="4460" y="2768"/>
                  </a:lnTo>
                  <a:lnTo>
                    <a:pt x="4448" y="2804"/>
                  </a:lnTo>
                  <a:lnTo>
                    <a:pt x="4426" y="2834"/>
                  </a:lnTo>
                  <a:lnTo>
                    <a:pt x="4398" y="2856"/>
                  </a:lnTo>
                  <a:lnTo>
                    <a:pt x="4364" y="2872"/>
                  </a:lnTo>
                  <a:lnTo>
                    <a:pt x="4328" y="2876"/>
                  </a:lnTo>
                  <a:lnTo>
                    <a:pt x="4312" y="2876"/>
                  </a:lnTo>
                  <a:lnTo>
                    <a:pt x="4298" y="2872"/>
                  </a:lnTo>
                  <a:lnTo>
                    <a:pt x="4262" y="2860"/>
                  </a:lnTo>
                  <a:lnTo>
                    <a:pt x="4235" y="2840"/>
                  </a:lnTo>
                  <a:lnTo>
                    <a:pt x="4213" y="2812"/>
                  </a:lnTo>
                  <a:lnTo>
                    <a:pt x="4197" y="2780"/>
                  </a:lnTo>
                  <a:lnTo>
                    <a:pt x="4191" y="2746"/>
                  </a:lnTo>
                  <a:lnTo>
                    <a:pt x="4195" y="2711"/>
                  </a:lnTo>
                  <a:lnTo>
                    <a:pt x="4217" y="2583"/>
                  </a:lnTo>
                  <a:lnTo>
                    <a:pt x="4231" y="2453"/>
                  </a:lnTo>
                  <a:lnTo>
                    <a:pt x="4237" y="2322"/>
                  </a:lnTo>
                  <a:lnTo>
                    <a:pt x="4231" y="2242"/>
                  </a:lnTo>
                  <a:lnTo>
                    <a:pt x="4219" y="2158"/>
                  </a:lnTo>
                  <a:lnTo>
                    <a:pt x="4199" y="2069"/>
                  </a:lnTo>
                  <a:lnTo>
                    <a:pt x="4173" y="1975"/>
                  </a:lnTo>
                  <a:lnTo>
                    <a:pt x="4139" y="1877"/>
                  </a:lnTo>
                  <a:lnTo>
                    <a:pt x="4101" y="1778"/>
                  </a:lnTo>
                  <a:lnTo>
                    <a:pt x="4057" y="1674"/>
                  </a:lnTo>
                  <a:lnTo>
                    <a:pt x="4009" y="1570"/>
                  </a:lnTo>
                  <a:lnTo>
                    <a:pt x="3957" y="1463"/>
                  </a:lnTo>
                  <a:lnTo>
                    <a:pt x="3901" y="1357"/>
                  </a:lnTo>
                  <a:lnTo>
                    <a:pt x="3844" y="1251"/>
                  </a:lnTo>
                  <a:lnTo>
                    <a:pt x="3784" y="1146"/>
                  </a:lnTo>
                  <a:lnTo>
                    <a:pt x="3722" y="1040"/>
                  </a:lnTo>
                  <a:lnTo>
                    <a:pt x="3660" y="939"/>
                  </a:lnTo>
                  <a:lnTo>
                    <a:pt x="3598" y="839"/>
                  </a:lnTo>
                  <a:lnTo>
                    <a:pt x="3536" y="743"/>
                  </a:lnTo>
                  <a:lnTo>
                    <a:pt x="3477" y="651"/>
                  </a:lnTo>
                  <a:lnTo>
                    <a:pt x="3417" y="564"/>
                  </a:lnTo>
                  <a:lnTo>
                    <a:pt x="3361" y="482"/>
                  </a:lnTo>
                  <a:lnTo>
                    <a:pt x="3307" y="404"/>
                  </a:lnTo>
                  <a:lnTo>
                    <a:pt x="3257" y="335"/>
                  </a:lnTo>
                  <a:lnTo>
                    <a:pt x="3211" y="273"/>
                  </a:lnTo>
                  <a:lnTo>
                    <a:pt x="1161" y="273"/>
                  </a:lnTo>
                  <a:lnTo>
                    <a:pt x="1135" y="309"/>
                  </a:lnTo>
                  <a:lnTo>
                    <a:pt x="1103" y="352"/>
                  </a:lnTo>
                  <a:lnTo>
                    <a:pt x="1067" y="404"/>
                  </a:lnTo>
                  <a:lnTo>
                    <a:pt x="1025" y="464"/>
                  </a:lnTo>
                  <a:lnTo>
                    <a:pt x="981" y="530"/>
                  </a:lnTo>
                  <a:lnTo>
                    <a:pt x="934" y="602"/>
                  </a:lnTo>
                  <a:lnTo>
                    <a:pt x="882" y="679"/>
                  </a:lnTo>
                  <a:lnTo>
                    <a:pt x="828" y="761"/>
                  </a:lnTo>
                  <a:lnTo>
                    <a:pt x="774" y="847"/>
                  </a:lnTo>
                  <a:lnTo>
                    <a:pt x="718" y="937"/>
                  </a:lnTo>
                  <a:lnTo>
                    <a:pt x="662" y="1030"/>
                  </a:lnTo>
                  <a:lnTo>
                    <a:pt x="606" y="1126"/>
                  </a:lnTo>
                  <a:lnTo>
                    <a:pt x="551" y="1224"/>
                  </a:lnTo>
                  <a:lnTo>
                    <a:pt x="497" y="1321"/>
                  </a:lnTo>
                  <a:lnTo>
                    <a:pt x="445" y="1421"/>
                  </a:lnTo>
                  <a:lnTo>
                    <a:pt x="393" y="1523"/>
                  </a:lnTo>
                  <a:lnTo>
                    <a:pt x="347" y="1622"/>
                  </a:lnTo>
                  <a:lnTo>
                    <a:pt x="303" y="1722"/>
                  </a:lnTo>
                  <a:lnTo>
                    <a:pt x="263" y="1820"/>
                  </a:lnTo>
                  <a:lnTo>
                    <a:pt x="245" y="1851"/>
                  </a:lnTo>
                  <a:lnTo>
                    <a:pt x="222" y="1877"/>
                  </a:lnTo>
                  <a:lnTo>
                    <a:pt x="192" y="1895"/>
                  </a:lnTo>
                  <a:lnTo>
                    <a:pt x="158" y="1905"/>
                  </a:lnTo>
                  <a:lnTo>
                    <a:pt x="122" y="1905"/>
                  </a:lnTo>
                  <a:lnTo>
                    <a:pt x="88" y="1897"/>
                  </a:lnTo>
                  <a:lnTo>
                    <a:pt x="54" y="1879"/>
                  </a:lnTo>
                  <a:lnTo>
                    <a:pt x="30" y="1855"/>
                  </a:lnTo>
                  <a:lnTo>
                    <a:pt x="12" y="1826"/>
                  </a:lnTo>
                  <a:lnTo>
                    <a:pt x="2" y="1792"/>
                  </a:lnTo>
                  <a:lnTo>
                    <a:pt x="0" y="1758"/>
                  </a:lnTo>
                  <a:lnTo>
                    <a:pt x="8" y="1722"/>
                  </a:lnTo>
                  <a:lnTo>
                    <a:pt x="46" y="1626"/>
                  </a:lnTo>
                  <a:lnTo>
                    <a:pt x="88" y="1531"/>
                  </a:lnTo>
                  <a:lnTo>
                    <a:pt x="132" y="1435"/>
                  </a:lnTo>
                  <a:lnTo>
                    <a:pt x="180" y="1339"/>
                  </a:lnTo>
                  <a:lnTo>
                    <a:pt x="230" y="1243"/>
                  </a:lnTo>
                  <a:lnTo>
                    <a:pt x="279" y="1148"/>
                  </a:lnTo>
                  <a:lnTo>
                    <a:pt x="331" y="1054"/>
                  </a:lnTo>
                  <a:lnTo>
                    <a:pt x="385" y="962"/>
                  </a:lnTo>
                  <a:lnTo>
                    <a:pt x="437" y="873"/>
                  </a:lnTo>
                  <a:lnTo>
                    <a:pt x="491" y="785"/>
                  </a:lnTo>
                  <a:lnTo>
                    <a:pt x="543" y="699"/>
                  </a:lnTo>
                  <a:lnTo>
                    <a:pt x="595" y="618"/>
                  </a:lnTo>
                  <a:lnTo>
                    <a:pt x="644" y="542"/>
                  </a:lnTo>
                  <a:lnTo>
                    <a:pt x="692" y="468"/>
                  </a:lnTo>
                  <a:lnTo>
                    <a:pt x="740" y="398"/>
                  </a:lnTo>
                  <a:lnTo>
                    <a:pt x="782" y="335"/>
                  </a:lnTo>
                  <a:lnTo>
                    <a:pt x="824" y="277"/>
                  </a:lnTo>
                  <a:lnTo>
                    <a:pt x="860" y="223"/>
                  </a:lnTo>
                  <a:lnTo>
                    <a:pt x="894" y="177"/>
                  </a:lnTo>
                  <a:lnTo>
                    <a:pt x="922" y="137"/>
                  </a:lnTo>
                  <a:lnTo>
                    <a:pt x="946" y="105"/>
                  </a:lnTo>
                  <a:lnTo>
                    <a:pt x="963" y="79"/>
                  </a:lnTo>
                  <a:lnTo>
                    <a:pt x="977" y="63"/>
                  </a:lnTo>
                  <a:lnTo>
                    <a:pt x="983" y="53"/>
                  </a:lnTo>
                  <a:lnTo>
                    <a:pt x="1005" y="32"/>
                  </a:lnTo>
                  <a:lnTo>
                    <a:pt x="1031" y="14"/>
                  </a:lnTo>
                  <a:lnTo>
                    <a:pt x="1061" y="4"/>
                  </a:lnTo>
                  <a:lnTo>
                    <a:pt x="1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217">
              <a:extLst>
                <a:ext uri="{FF2B5EF4-FFF2-40B4-BE49-F238E27FC236}">
                  <a16:creationId xmlns:a16="http://schemas.microsoft.com/office/drawing/2014/main" xmlns="" id="{3FA70045-2F19-4112-A9E8-A55F16203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51" y="1373188"/>
              <a:ext cx="1954213" cy="217488"/>
            </a:xfrm>
            <a:custGeom>
              <a:avLst/>
              <a:gdLst>
                <a:gd name="T0" fmla="*/ 137 w 2461"/>
                <a:gd name="T1" fmla="*/ 0 h 274"/>
                <a:gd name="T2" fmla="*/ 2323 w 2461"/>
                <a:gd name="T3" fmla="*/ 0 h 274"/>
                <a:gd name="T4" fmla="*/ 2359 w 2461"/>
                <a:gd name="T5" fmla="*/ 4 h 274"/>
                <a:gd name="T6" fmla="*/ 2393 w 2461"/>
                <a:gd name="T7" fmla="*/ 18 h 274"/>
                <a:gd name="T8" fmla="*/ 2419 w 2461"/>
                <a:gd name="T9" fmla="*/ 40 h 274"/>
                <a:gd name="T10" fmla="*/ 2441 w 2461"/>
                <a:gd name="T11" fmla="*/ 68 h 274"/>
                <a:gd name="T12" fmla="*/ 2455 w 2461"/>
                <a:gd name="T13" fmla="*/ 100 h 274"/>
                <a:gd name="T14" fmla="*/ 2461 w 2461"/>
                <a:gd name="T15" fmla="*/ 136 h 274"/>
                <a:gd name="T16" fmla="*/ 2455 w 2461"/>
                <a:gd name="T17" fmla="*/ 172 h 274"/>
                <a:gd name="T18" fmla="*/ 2441 w 2461"/>
                <a:gd name="T19" fmla="*/ 206 h 274"/>
                <a:gd name="T20" fmla="*/ 2419 w 2461"/>
                <a:gd name="T21" fmla="*/ 234 h 274"/>
                <a:gd name="T22" fmla="*/ 2393 w 2461"/>
                <a:gd name="T23" fmla="*/ 254 h 274"/>
                <a:gd name="T24" fmla="*/ 2359 w 2461"/>
                <a:gd name="T25" fmla="*/ 268 h 274"/>
                <a:gd name="T26" fmla="*/ 2323 w 2461"/>
                <a:gd name="T27" fmla="*/ 274 h 274"/>
                <a:gd name="T28" fmla="*/ 137 w 2461"/>
                <a:gd name="T29" fmla="*/ 274 h 274"/>
                <a:gd name="T30" fmla="*/ 101 w 2461"/>
                <a:gd name="T31" fmla="*/ 268 h 274"/>
                <a:gd name="T32" fmla="*/ 67 w 2461"/>
                <a:gd name="T33" fmla="*/ 254 h 274"/>
                <a:gd name="T34" fmla="*/ 39 w 2461"/>
                <a:gd name="T35" fmla="*/ 234 h 274"/>
                <a:gd name="T36" fmla="*/ 19 w 2461"/>
                <a:gd name="T37" fmla="*/ 206 h 274"/>
                <a:gd name="T38" fmla="*/ 5 w 2461"/>
                <a:gd name="T39" fmla="*/ 172 h 274"/>
                <a:gd name="T40" fmla="*/ 0 w 2461"/>
                <a:gd name="T41" fmla="*/ 136 h 274"/>
                <a:gd name="T42" fmla="*/ 5 w 2461"/>
                <a:gd name="T43" fmla="*/ 100 h 274"/>
                <a:gd name="T44" fmla="*/ 19 w 2461"/>
                <a:gd name="T45" fmla="*/ 68 h 274"/>
                <a:gd name="T46" fmla="*/ 39 w 2461"/>
                <a:gd name="T47" fmla="*/ 40 h 274"/>
                <a:gd name="T48" fmla="*/ 67 w 2461"/>
                <a:gd name="T49" fmla="*/ 18 h 274"/>
                <a:gd name="T50" fmla="*/ 101 w 2461"/>
                <a:gd name="T51" fmla="*/ 4 h 274"/>
                <a:gd name="T52" fmla="*/ 137 w 2461"/>
                <a:gd name="T5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61" h="274">
                  <a:moveTo>
                    <a:pt x="137" y="0"/>
                  </a:moveTo>
                  <a:lnTo>
                    <a:pt x="2323" y="0"/>
                  </a:lnTo>
                  <a:lnTo>
                    <a:pt x="2359" y="4"/>
                  </a:lnTo>
                  <a:lnTo>
                    <a:pt x="2393" y="18"/>
                  </a:lnTo>
                  <a:lnTo>
                    <a:pt x="2419" y="40"/>
                  </a:lnTo>
                  <a:lnTo>
                    <a:pt x="2441" y="68"/>
                  </a:lnTo>
                  <a:lnTo>
                    <a:pt x="2455" y="100"/>
                  </a:lnTo>
                  <a:lnTo>
                    <a:pt x="2461" y="136"/>
                  </a:lnTo>
                  <a:lnTo>
                    <a:pt x="2455" y="172"/>
                  </a:lnTo>
                  <a:lnTo>
                    <a:pt x="2441" y="206"/>
                  </a:lnTo>
                  <a:lnTo>
                    <a:pt x="2419" y="234"/>
                  </a:lnTo>
                  <a:lnTo>
                    <a:pt x="2393" y="254"/>
                  </a:lnTo>
                  <a:lnTo>
                    <a:pt x="2359" y="268"/>
                  </a:lnTo>
                  <a:lnTo>
                    <a:pt x="2323" y="274"/>
                  </a:lnTo>
                  <a:lnTo>
                    <a:pt x="137" y="274"/>
                  </a:lnTo>
                  <a:lnTo>
                    <a:pt x="101" y="268"/>
                  </a:lnTo>
                  <a:lnTo>
                    <a:pt x="67" y="254"/>
                  </a:lnTo>
                  <a:lnTo>
                    <a:pt x="39" y="234"/>
                  </a:lnTo>
                  <a:lnTo>
                    <a:pt x="19" y="206"/>
                  </a:lnTo>
                  <a:lnTo>
                    <a:pt x="5" y="172"/>
                  </a:lnTo>
                  <a:lnTo>
                    <a:pt x="0" y="136"/>
                  </a:lnTo>
                  <a:lnTo>
                    <a:pt x="5" y="100"/>
                  </a:lnTo>
                  <a:lnTo>
                    <a:pt x="19" y="68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101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218">
              <a:extLst>
                <a:ext uri="{FF2B5EF4-FFF2-40B4-BE49-F238E27FC236}">
                  <a16:creationId xmlns:a16="http://schemas.microsoft.com/office/drawing/2014/main" xmlns="" id="{78C55E0F-BBAF-4328-9664-8539DC6512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23363" y="71438"/>
              <a:ext cx="2820988" cy="1085850"/>
            </a:xfrm>
            <a:custGeom>
              <a:avLst/>
              <a:gdLst>
                <a:gd name="T0" fmla="*/ 1777 w 3554"/>
                <a:gd name="T1" fmla="*/ 331 h 1367"/>
                <a:gd name="T2" fmla="*/ 1326 w 3554"/>
                <a:gd name="T3" fmla="*/ 779 h 1367"/>
                <a:gd name="T4" fmla="*/ 1300 w 3554"/>
                <a:gd name="T5" fmla="*/ 801 h 1367"/>
                <a:gd name="T6" fmla="*/ 1269 w 3554"/>
                <a:gd name="T7" fmla="*/ 815 h 1367"/>
                <a:gd name="T8" fmla="*/ 1235 w 3554"/>
                <a:gd name="T9" fmla="*/ 821 h 1367"/>
                <a:gd name="T10" fmla="*/ 1203 w 3554"/>
                <a:gd name="T11" fmla="*/ 817 h 1367"/>
                <a:gd name="T12" fmla="*/ 1169 w 3554"/>
                <a:gd name="T13" fmla="*/ 805 h 1367"/>
                <a:gd name="T14" fmla="*/ 443 w 3554"/>
                <a:gd name="T15" fmla="*/ 442 h 1367"/>
                <a:gd name="T16" fmla="*/ 768 w 3554"/>
                <a:gd name="T17" fmla="*/ 1094 h 1367"/>
                <a:gd name="T18" fmla="*/ 2786 w 3554"/>
                <a:gd name="T19" fmla="*/ 1094 h 1367"/>
                <a:gd name="T20" fmla="*/ 3111 w 3554"/>
                <a:gd name="T21" fmla="*/ 442 h 1367"/>
                <a:gd name="T22" fmla="*/ 2385 w 3554"/>
                <a:gd name="T23" fmla="*/ 805 h 1367"/>
                <a:gd name="T24" fmla="*/ 2352 w 3554"/>
                <a:gd name="T25" fmla="*/ 817 h 1367"/>
                <a:gd name="T26" fmla="*/ 2320 w 3554"/>
                <a:gd name="T27" fmla="*/ 821 h 1367"/>
                <a:gd name="T28" fmla="*/ 2286 w 3554"/>
                <a:gd name="T29" fmla="*/ 815 h 1367"/>
                <a:gd name="T30" fmla="*/ 2254 w 3554"/>
                <a:gd name="T31" fmla="*/ 801 h 1367"/>
                <a:gd name="T32" fmla="*/ 2228 w 3554"/>
                <a:gd name="T33" fmla="*/ 779 h 1367"/>
                <a:gd name="T34" fmla="*/ 1777 w 3554"/>
                <a:gd name="T35" fmla="*/ 331 h 1367"/>
                <a:gd name="T36" fmla="*/ 132 w 3554"/>
                <a:gd name="T37" fmla="*/ 0 h 1367"/>
                <a:gd name="T38" fmla="*/ 166 w 3554"/>
                <a:gd name="T39" fmla="*/ 4 h 1367"/>
                <a:gd name="T40" fmla="*/ 197 w 3554"/>
                <a:gd name="T41" fmla="*/ 16 h 1367"/>
                <a:gd name="T42" fmla="*/ 1203 w 3554"/>
                <a:gd name="T43" fmla="*/ 518 h 1367"/>
                <a:gd name="T44" fmla="*/ 1681 w 3554"/>
                <a:gd name="T45" fmla="*/ 42 h 1367"/>
                <a:gd name="T46" fmla="*/ 1709 w 3554"/>
                <a:gd name="T47" fmla="*/ 18 h 1367"/>
                <a:gd name="T48" fmla="*/ 1743 w 3554"/>
                <a:gd name="T49" fmla="*/ 6 h 1367"/>
                <a:gd name="T50" fmla="*/ 1777 w 3554"/>
                <a:gd name="T51" fmla="*/ 2 h 1367"/>
                <a:gd name="T52" fmla="*/ 1811 w 3554"/>
                <a:gd name="T53" fmla="*/ 6 h 1367"/>
                <a:gd name="T54" fmla="*/ 1845 w 3554"/>
                <a:gd name="T55" fmla="*/ 18 h 1367"/>
                <a:gd name="T56" fmla="*/ 1873 w 3554"/>
                <a:gd name="T57" fmla="*/ 42 h 1367"/>
                <a:gd name="T58" fmla="*/ 2352 w 3554"/>
                <a:gd name="T59" fmla="*/ 518 h 1367"/>
                <a:gd name="T60" fmla="*/ 3357 w 3554"/>
                <a:gd name="T61" fmla="*/ 16 h 1367"/>
                <a:gd name="T62" fmla="*/ 3389 w 3554"/>
                <a:gd name="T63" fmla="*/ 4 h 1367"/>
                <a:gd name="T64" fmla="*/ 3423 w 3554"/>
                <a:gd name="T65" fmla="*/ 2 h 1367"/>
                <a:gd name="T66" fmla="*/ 3455 w 3554"/>
                <a:gd name="T67" fmla="*/ 6 h 1367"/>
                <a:gd name="T68" fmla="*/ 3486 w 3554"/>
                <a:gd name="T69" fmla="*/ 20 h 1367"/>
                <a:gd name="T70" fmla="*/ 3514 w 3554"/>
                <a:gd name="T71" fmla="*/ 42 h 1367"/>
                <a:gd name="T72" fmla="*/ 3534 w 3554"/>
                <a:gd name="T73" fmla="*/ 68 h 1367"/>
                <a:gd name="T74" fmla="*/ 3548 w 3554"/>
                <a:gd name="T75" fmla="*/ 100 h 1367"/>
                <a:gd name="T76" fmla="*/ 3554 w 3554"/>
                <a:gd name="T77" fmla="*/ 132 h 1367"/>
                <a:gd name="T78" fmla="*/ 3550 w 3554"/>
                <a:gd name="T79" fmla="*/ 165 h 1367"/>
                <a:gd name="T80" fmla="*/ 3538 w 3554"/>
                <a:gd name="T81" fmla="*/ 199 h 1367"/>
                <a:gd name="T82" fmla="*/ 2992 w 3554"/>
                <a:gd name="T83" fmla="*/ 1292 h 1367"/>
                <a:gd name="T84" fmla="*/ 2972 w 3554"/>
                <a:gd name="T85" fmla="*/ 1322 h 1367"/>
                <a:gd name="T86" fmla="*/ 2942 w 3554"/>
                <a:gd name="T87" fmla="*/ 1345 h 1367"/>
                <a:gd name="T88" fmla="*/ 2908 w 3554"/>
                <a:gd name="T89" fmla="*/ 1361 h 1367"/>
                <a:gd name="T90" fmla="*/ 2870 w 3554"/>
                <a:gd name="T91" fmla="*/ 1367 h 1367"/>
                <a:gd name="T92" fmla="*/ 684 w 3554"/>
                <a:gd name="T93" fmla="*/ 1367 h 1367"/>
                <a:gd name="T94" fmla="*/ 646 w 3554"/>
                <a:gd name="T95" fmla="*/ 1361 h 1367"/>
                <a:gd name="T96" fmla="*/ 612 w 3554"/>
                <a:gd name="T97" fmla="*/ 1345 h 1367"/>
                <a:gd name="T98" fmla="*/ 582 w 3554"/>
                <a:gd name="T99" fmla="*/ 1324 h 1367"/>
                <a:gd name="T100" fmla="*/ 562 w 3554"/>
                <a:gd name="T101" fmla="*/ 1292 h 1367"/>
                <a:gd name="T102" fmla="*/ 14 w 3554"/>
                <a:gd name="T103" fmla="*/ 199 h 1367"/>
                <a:gd name="T104" fmla="*/ 4 w 3554"/>
                <a:gd name="T105" fmla="*/ 165 h 1367"/>
                <a:gd name="T106" fmla="*/ 0 w 3554"/>
                <a:gd name="T107" fmla="*/ 132 h 1367"/>
                <a:gd name="T108" fmla="*/ 6 w 3554"/>
                <a:gd name="T109" fmla="*/ 100 h 1367"/>
                <a:gd name="T110" fmla="*/ 20 w 3554"/>
                <a:gd name="T111" fmla="*/ 68 h 1367"/>
                <a:gd name="T112" fmla="*/ 40 w 3554"/>
                <a:gd name="T113" fmla="*/ 42 h 1367"/>
                <a:gd name="T114" fmla="*/ 68 w 3554"/>
                <a:gd name="T115" fmla="*/ 20 h 1367"/>
                <a:gd name="T116" fmla="*/ 100 w 3554"/>
                <a:gd name="T117" fmla="*/ 6 h 1367"/>
                <a:gd name="T118" fmla="*/ 132 w 3554"/>
                <a:gd name="T119" fmla="*/ 0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54" h="1367">
                  <a:moveTo>
                    <a:pt x="1777" y="331"/>
                  </a:moveTo>
                  <a:lnTo>
                    <a:pt x="1326" y="779"/>
                  </a:lnTo>
                  <a:lnTo>
                    <a:pt x="1300" y="801"/>
                  </a:lnTo>
                  <a:lnTo>
                    <a:pt x="1269" y="815"/>
                  </a:lnTo>
                  <a:lnTo>
                    <a:pt x="1235" y="821"/>
                  </a:lnTo>
                  <a:lnTo>
                    <a:pt x="1203" y="817"/>
                  </a:lnTo>
                  <a:lnTo>
                    <a:pt x="1169" y="805"/>
                  </a:lnTo>
                  <a:lnTo>
                    <a:pt x="443" y="442"/>
                  </a:lnTo>
                  <a:lnTo>
                    <a:pt x="768" y="1094"/>
                  </a:lnTo>
                  <a:lnTo>
                    <a:pt x="2786" y="1094"/>
                  </a:lnTo>
                  <a:lnTo>
                    <a:pt x="3111" y="442"/>
                  </a:lnTo>
                  <a:lnTo>
                    <a:pt x="2385" y="805"/>
                  </a:lnTo>
                  <a:lnTo>
                    <a:pt x="2352" y="817"/>
                  </a:lnTo>
                  <a:lnTo>
                    <a:pt x="2320" y="821"/>
                  </a:lnTo>
                  <a:lnTo>
                    <a:pt x="2286" y="815"/>
                  </a:lnTo>
                  <a:lnTo>
                    <a:pt x="2254" y="801"/>
                  </a:lnTo>
                  <a:lnTo>
                    <a:pt x="2228" y="779"/>
                  </a:lnTo>
                  <a:lnTo>
                    <a:pt x="1777" y="331"/>
                  </a:lnTo>
                  <a:close/>
                  <a:moveTo>
                    <a:pt x="132" y="0"/>
                  </a:moveTo>
                  <a:lnTo>
                    <a:pt x="166" y="4"/>
                  </a:lnTo>
                  <a:lnTo>
                    <a:pt x="197" y="16"/>
                  </a:lnTo>
                  <a:lnTo>
                    <a:pt x="1203" y="518"/>
                  </a:lnTo>
                  <a:lnTo>
                    <a:pt x="1681" y="42"/>
                  </a:lnTo>
                  <a:lnTo>
                    <a:pt x="1709" y="18"/>
                  </a:lnTo>
                  <a:lnTo>
                    <a:pt x="1743" y="6"/>
                  </a:lnTo>
                  <a:lnTo>
                    <a:pt x="1777" y="2"/>
                  </a:lnTo>
                  <a:lnTo>
                    <a:pt x="1811" y="6"/>
                  </a:lnTo>
                  <a:lnTo>
                    <a:pt x="1845" y="18"/>
                  </a:lnTo>
                  <a:lnTo>
                    <a:pt x="1873" y="42"/>
                  </a:lnTo>
                  <a:lnTo>
                    <a:pt x="2352" y="518"/>
                  </a:lnTo>
                  <a:lnTo>
                    <a:pt x="3357" y="16"/>
                  </a:lnTo>
                  <a:lnTo>
                    <a:pt x="3389" y="4"/>
                  </a:lnTo>
                  <a:lnTo>
                    <a:pt x="3423" y="2"/>
                  </a:lnTo>
                  <a:lnTo>
                    <a:pt x="3455" y="6"/>
                  </a:lnTo>
                  <a:lnTo>
                    <a:pt x="3486" y="20"/>
                  </a:lnTo>
                  <a:lnTo>
                    <a:pt x="3514" y="42"/>
                  </a:lnTo>
                  <a:lnTo>
                    <a:pt x="3534" y="68"/>
                  </a:lnTo>
                  <a:lnTo>
                    <a:pt x="3548" y="100"/>
                  </a:lnTo>
                  <a:lnTo>
                    <a:pt x="3554" y="132"/>
                  </a:lnTo>
                  <a:lnTo>
                    <a:pt x="3550" y="165"/>
                  </a:lnTo>
                  <a:lnTo>
                    <a:pt x="3538" y="199"/>
                  </a:lnTo>
                  <a:lnTo>
                    <a:pt x="2992" y="1292"/>
                  </a:lnTo>
                  <a:lnTo>
                    <a:pt x="2972" y="1322"/>
                  </a:lnTo>
                  <a:lnTo>
                    <a:pt x="2942" y="1345"/>
                  </a:lnTo>
                  <a:lnTo>
                    <a:pt x="2908" y="1361"/>
                  </a:lnTo>
                  <a:lnTo>
                    <a:pt x="2870" y="1367"/>
                  </a:lnTo>
                  <a:lnTo>
                    <a:pt x="684" y="1367"/>
                  </a:lnTo>
                  <a:lnTo>
                    <a:pt x="646" y="1361"/>
                  </a:lnTo>
                  <a:lnTo>
                    <a:pt x="612" y="1345"/>
                  </a:lnTo>
                  <a:lnTo>
                    <a:pt x="582" y="1324"/>
                  </a:lnTo>
                  <a:lnTo>
                    <a:pt x="562" y="1292"/>
                  </a:lnTo>
                  <a:lnTo>
                    <a:pt x="14" y="199"/>
                  </a:lnTo>
                  <a:lnTo>
                    <a:pt x="4" y="165"/>
                  </a:lnTo>
                  <a:lnTo>
                    <a:pt x="0" y="132"/>
                  </a:lnTo>
                  <a:lnTo>
                    <a:pt x="6" y="100"/>
                  </a:lnTo>
                  <a:lnTo>
                    <a:pt x="20" y="68"/>
                  </a:lnTo>
                  <a:lnTo>
                    <a:pt x="40" y="42"/>
                  </a:lnTo>
                  <a:lnTo>
                    <a:pt x="68" y="20"/>
                  </a:lnTo>
                  <a:lnTo>
                    <a:pt x="100" y="6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219">
              <a:extLst>
                <a:ext uri="{FF2B5EF4-FFF2-40B4-BE49-F238E27FC236}">
                  <a16:creationId xmlns:a16="http://schemas.microsoft.com/office/drawing/2014/main" xmlns="" id="{BB738FFE-423E-4DFC-A533-6DD994385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1726" y="2457451"/>
              <a:ext cx="1085850" cy="1409700"/>
            </a:xfrm>
            <a:custGeom>
              <a:avLst/>
              <a:gdLst>
                <a:gd name="T0" fmla="*/ 774 w 1368"/>
                <a:gd name="T1" fmla="*/ 4 h 1776"/>
                <a:gd name="T2" fmla="*/ 941 w 1368"/>
                <a:gd name="T3" fmla="*/ 38 h 1776"/>
                <a:gd name="T4" fmla="*/ 1089 w 1368"/>
                <a:gd name="T5" fmla="*/ 104 h 1776"/>
                <a:gd name="T6" fmla="*/ 1211 w 1368"/>
                <a:gd name="T7" fmla="*/ 193 h 1776"/>
                <a:gd name="T8" fmla="*/ 1300 w 1368"/>
                <a:gd name="T9" fmla="*/ 307 h 1776"/>
                <a:gd name="T10" fmla="*/ 1354 w 1368"/>
                <a:gd name="T11" fmla="*/ 436 h 1776"/>
                <a:gd name="T12" fmla="*/ 1364 w 1368"/>
                <a:gd name="T13" fmla="*/ 544 h 1776"/>
                <a:gd name="T14" fmla="*/ 1334 w 1368"/>
                <a:gd name="T15" fmla="*/ 608 h 1776"/>
                <a:gd name="T16" fmla="*/ 1279 w 1368"/>
                <a:gd name="T17" fmla="*/ 648 h 1776"/>
                <a:gd name="T18" fmla="*/ 1207 w 1368"/>
                <a:gd name="T19" fmla="*/ 656 h 1776"/>
                <a:gd name="T20" fmla="*/ 1143 w 1368"/>
                <a:gd name="T21" fmla="*/ 626 h 1776"/>
                <a:gd name="T22" fmla="*/ 1103 w 1368"/>
                <a:gd name="T23" fmla="*/ 568 h 1776"/>
                <a:gd name="T24" fmla="*/ 1085 w 1368"/>
                <a:gd name="T25" fmla="*/ 484 h 1776"/>
                <a:gd name="T26" fmla="*/ 1031 w 1368"/>
                <a:gd name="T27" fmla="*/ 401 h 1776"/>
                <a:gd name="T28" fmla="*/ 939 w 1368"/>
                <a:gd name="T29" fmla="*/ 333 h 1776"/>
                <a:gd name="T30" fmla="*/ 822 w 1368"/>
                <a:gd name="T31" fmla="*/ 289 h 1776"/>
                <a:gd name="T32" fmla="*/ 684 w 1368"/>
                <a:gd name="T33" fmla="*/ 273 h 1776"/>
                <a:gd name="T34" fmla="*/ 543 w 1368"/>
                <a:gd name="T35" fmla="*/ 291 h 1776"/>
                <a:gd name="T36" fmla="*/ 423 w 1368"/>
                <a:gd name="T37" fmla="*/ 339 h 1776"/>
                <a:gd name="T38" fmla="*/ 331 w 1368"/>
                <a:gd name="T39" fmla="*/ 409 h 1776"/>
                <a:gd name="T40" fmla="*/ 281 w 1368"/>
                <a:gd name="T41" fmla="*/ 498 h 1776"/>
                <a:gd name="T42" fmla="*/ 279 w 1368"/>
                <a:gd name="T43" fmla="*/ 588 h 1776"/>
                <a:gd name="T44" fmla="*/ 319 w 1368"/>
                <a:gd name="T45" fmla="*/ 664 h 1776"/>
                <a:gd name="T46" fmla="*/ 397 w 1368"/>
                <a:gd name="T47" fmla="*/ 725 h 1776"/>
                <a:gd name="T48" fmla="*/ 519 w 1368"/>
                <a:gd name="T49" fmla="*/ 777 h 1776"/>
                <a:gd name="T50" fmla="*/ 682 w 1368"/>
                <a:gd name="T51" fmla="*/ 817 h 1776"/>
                <a:gd name="T52" fmla="*/ 818 w 1368"/>
                <a:gd name="T53" fmla="*/ 845 h 1776"/>
                <a:gd name="T54" fmla="*/ 1001 w 1368"/>
                <a:gd name="T55" fmla="*/ 903 h 1776"/>
                <a:gd name="T56" fmla="*/ 1147 w 1368"/>
                <a:gd name="T57" fmla="*/ 977 h 1776"/>
                <a:gd name="T58" fmla="*/ 1257 w 1368"/>
                <a:gd name="T59" fmla="*/ 1066 h 1776"/>
                <a:gd name="T60" fmla="*/ 1328 w 1368"/>
                <a:gd name="T61" fmla="*/ 1174 h 1776"/>
                <a:gd name="T62" fmla="*/ 1362 w 1368"/>
                <a:gd name="T63" fmla="*/ 1298 h 1776"/>
                <a:gd name="T64" fmla="*/ 1362 w 1368"/>
                <a:gd name="T65" fmla="*/ 1435 h 1776"/>
                <a:gd name="T66" fmla="*/ 1318 w 1368"/>
                <a:gd name="T67" fmla="*/ 1569 h 1776"/>
                <a:gd name="T68" fmla="*/ 1235 w 1368"/>
                <a:gd name="T69" fmla="*/ 1690 h 1776"/>
                <a:gd name="T70" fmla="*/ 1151 w 1368"/>
                <a:gd name="T71" fmla="*/ 1762 h 1776"/>
                <a:gd name="T72" fmla="*/ 1091 w 1368"/>
                <a:gd name="T73" fmla="*/ 1776 h 1776"/>
                <a:gd name="T74" fmla="*/ 1035 w 1368"/>
                <a:gd name="T75" fmla="*/ 1762 h 1776"/>
                <a:gd name="T76" fmla="*/ 985 w 1368"/>
                <a:gd name="T77" fmla="*/ 1726 h 1776"/>
                <a:gd name="T78" fmla="*/ 955 w 1368"/>
                <a:gd name="T79" fmla="*/ 1662 h 1776"/>
                <a:gd name="T80" fmla="*/ 963 w 1368"/>
                <a:gd name="T81" fmla="*/ 1593 h 1776"/>
                <a:gd name="T82" fmla="*/ 1003 w 1368"/>
                <a:gd name="T83" fmla="*/ 1535 h 1776"/>
                <a:gd name="T84" fmla="*/ 1045 w 1368"/>
                <a:gd name="T85" fmla="*/ 1491 h 1776"/>
                <a:gd name="T86" fmla="*/ 1079 w 1368"/>
                <a:gd name="T87" fmla="*/ 1435 h 1776"/>
                <a:gd name="T88" fmla="*/ 1093 w 1368"/>
                <a:gd name="T89" fmla="*/ 1365 h 1776"/>
                <a:gd name="T90" fmla="*/ 1075 w 1368"/>
                <a:gd name="T91" fmla="*/ 1284 h 1776"/>
                <a:gd name="T92" fmla="*/ 1015 w 1368"/>
                <a:gd name="T93" fmla="*/ 1214 h 1776"/>
                <a:gd name="T94" fmla="*/ 916 w 1368"/>
                <a:gd name="T95" fmla="*/ 1158 h 1776"/>
                <a:gd name="T96" fmla="*/ 774 w 1368"/>
                <a:gd name="T97" fmla="*/ 1114 h 1776"/>
                <a:gd name="T98" fmla="*/ 656 w 1368"/>
                <a:gd name="T99" fmla="*/ 1090 h 1776"/>
                <a:gd name="T100" fmla="*/ 455 w 1368"/>
                <a:gd name="T101" fmla="*/ 1040 h 1776"/>
                <a:gd name="T102" fmla="*/ 289 w 1368"/>
                <a:gd name="T103" fmla="*/ 975 h 1776"/>
                <a:gd name="T104" fmla="*/ 162 w 1368"/>
                <a:gd name="T105" fmla="*/ 893 h 1776"/>
                <a:gd name="T106" fmla="*/ 72 w 1368"/>
                <a:gd name="T107" fmla="*/ 793 h 1776"/>
                <a:gd name="T108" fmla="*/ 18 w 1368"/>
                <a:gd name="T109" fmla="*/ 678 h 1776"/>
                <a:gd name="T110" fmla="*/ 0 w 1368"/>
                <a:gd name="T111" fmla="*/ 546 h 1776"/>
                <a:gd name="T112" fmla="*/ 26 w 1368"/>
                <a:gd name="T113" fmla="*/ 401 h 1776"/>
                <a:gd name="T114" fmla="*/ 94 w 1368"/>
                <a:gd name="T115" fmla="*/ 271 h 1776"/>
                <a:gd name="T116" fmla="*/ 201 w 1368"/>
                <a:gd name="T117" fmla="*/ 159 h 1776"/>
                <a:gd name="T118" fmla="*/ 339 w 1368"/>
                <a:gd name="T119" fmla="*/ 74 h 1776"/>
                <a:gd name="T120" fmla="*/ 503 w 1368"/>
                <a:gd name="T121" fmla="*/ 20 h 1776"/>
                <a:gd name="T122" fmla="*/ 684 w 1368"/>
                <a:gd name="T123" fmla="*/ 0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68" h="1776">
                  <a:moveTo>
                    <a:pt x="684" y="0"/>
                  </a:moveTo>
                  <a:lnTo>
                    <a:pt x="774" y="4"/>
                  </a:lnTo>
                  <a:lnTo>
                    <a:pt x="860" y="18"/>
                  </a:lnTo>
                  <a:lnTo>
                    <a:pt x="941" y="38"/>
                  </a:lnTo>
                  <a:lnTo>
                    <a:pt x="1017" y="68"/>
                  </a:lnTo>
                  <a:lnTo>
                    <a:pt x="1089" y="104"/>
                  </a:lnTo>
                  <a:lnTo>
                    <a:pt x="1153" y="145"/>
                  </a:lnTo>
                  <a:lnTo>
                    <a:pt x="1211" y="193"/>
                  </a:lnTo>
                  <a:lnTo>
                    <a:pt x="1261" y="247"/>
                  </a:lnTo>
                  <a:lnTo>
                    <a:pt x="1300" y="307"/>
                  </a:lnTo>
                  <a:lnTo>
                    <a:pt x="1332" y="371"/>
                  </a:lnTo>
                  <a:lnTo>
                    <a:pt x="1354" y="436"/>
                  </a:lnTo>
                  <a:lnTo>
                    <a:pt x="1366" y="508"/>
                  </a:lnTo>
                  <a:lnTo>
                    <a:pt x="1364" y="544"/>
                  </a:lnTo>
                  <a:lnTo>
                    <a:pt x="1354" y="578"/>
                  </a:lnTo>
                  <a:lnTo>
                    <a:pt x="1334" y="608"/>
                  </a:lnTo>
                  <a:lnTo>
                    <a:pt x="1308" y="632"/>
                  </a:lnTo>
                  <a:lnTo>
                    <a:pt x="1279" y="648"/>
                  </a:lnTo>
                  <a:lnTo>
                    <a:pt x="1243" y="656"/>
                  </a:lnTo>
                  <a:lnTo>
                    <a:pt x="1207" y="656"/>
                  </a:lnTo>
                  <a:lnTo>
                    <a:pt x="1173" y="644"/>
                  </a:lnTo>
                  <a:lnTo>
                    <a:pt x="1143" y="626"/>
                  </a:lnTo>
                  <a:lnTo>
                    <a:pt x="1119" y="598"/>
                  </a:lnTo>
                  <a:lnTo>
                    <a:pt x="1103" y="568"/>
                  </a:lnTo>
                  <a:lnTo>
                    <a:pt x="1095" y="532"/>
                  </a:lnTo>
                  <a:lnTo>
                    <a:pt x="1085" y="484"/>
                  </a:lnTo>
                  <a:lnTo>
                    <a:pt x="1063" y="440"/>
                  </a:lnTo>
                  <a:lnTo>
                    <a:pt x="1031" y="401"/>
                  </a:lnTo>
                  <a:lnTo>
                    <a:pt x="989" y="365"/>
                  </a:lnTo>
                  <a:lnTo>
                    <a:pt x="939" y="333"/>
                  </a:lnTo>
                  <a:lnTo>
                    <a:pt x="884" y="309"/>
                  </a:lnTo>
                  <a:lnTo>
                    <a:pt x="822" y="289"/>
                  </a:lnTo>
                  <a:lnTo>
                    <a:pt x="754" y="277"/>
                  </a:lnTo>
                  <a:lnTo>
                    <a:pt x="684" y="273"/>
                  </a:lnTo>
                  <a:lnTo>
                    <a:pt x="612" y="277"/>
                  </a:lnTo>
                  <a:lnTo>
                    <a:pt x="543" y="291"/>
                  </a:lnTo>
                  <a:lnTo>
                    <a:pt x="479" y="311"/>
                  </a:lnTo>
                  <a:lnTo>
                    <a:pt x="423" y="339"/>
                  </a:lnTo>
                  <a:lnTo>
                    <a:pt x="373" y="371"/>
                  </a:lnTo>
                  <a:lnTo>
                    <a:pt x="331" y="409"/>
                  </a:lnTo>
                  <a:lnTo>
                    <a:pt x="301" y="452"/>
                  </a:lnTo>
                  <a:lnTo>
                    <a:pt x="281" y="498"/>
                  </a:lnTo>
                  <a:lnTo>
                    <a:pt x="275" y="546"/>
                  </a:lnTo>
                  <a:lnTo>
                    <a:pt x="279" y="588"/>
                  </a:lnTo>
                  <a:lnTo>
                    <a:pt x="293" y="628"/>
                  </a:lnTo>
                  <a:lnTo>
                    <a:pt x="319" y="664"/>
                  </a:lnTo>
                  <a:lnTo>
                    <a:pt x="353" y="698"/>
                  </a:lnTo>
                  <a:lnTo>
                    <a:pt x="397" y="725"/>
                  </a:lnTo>
                  <a:lnTo>
                    <a:pt x="453" y="753"/>
                  </a:lnTo>
                  <a:lnTo>
                    <a:pt x="519" y="777"/>
                  </a:lnTo>
                  <a:lnTo>
                    <a:pt x="594" y="797"/>
                  </a:lnTo>
                  <a:lnTo>
                    <a:pt x="682" y="817"/>
                  </a:lnTo>
                  <a:lnTo>
                    <a:pt x="712" y="821"/>
                  </a:lnTo>
                  <a:lnTo>
                    <a:pt x="818" y="845"/>
                  </a:lnTo>
                  <a:lnTo>
                    <a:pt x="916" y="871"/>
                  </a:lnTo>
                  <a:lnTo>
                    <a:pt x="1001" y="903"/>
                  </a:lnTo>
                  <a:lnTo>
                    <a:pt x="1079" y="937"/>
                  </a:lnTo>
                  <a:lnTo>
                    <a:pt x="1147" y="977"/>
                  </a:lnTo>
                  <a:lnTo>
                    <a:pt x="1207" y="1018"/>
                  </a:lnTo>
                  <a:lnTo>
                    <a:pt x="1257" y="1066"/>
                  </a:lnTo>
                  <a:lnTo>
                    <a:pt x="1296" y="1118"/>
                  </a:lnTo>
                  <a:lnTo>
                    <a:pt x="1328" y="1174"/>
                  </a:lnTo>
                  <a:lnTo>
                    <a:pt x="1350" y="1234"/>
                  </a:lnTo>
                  <a:lnTo>
                    <a:pt x="1362" y="1298"/>
                  </a:lnTo>
                  <a:lnTo>
                    <a:pt x="1368" y="1365"/>
                  </a:lnTo>
                  <a:lnTo>
                    <a:pt x="1362" y="1435"/>
                  </a:lnTo>
                  <a:lnTo>
                    <a:pt x="1346" y="1505"/>
                  </a:lnTo>
                  <a:lnTo>
                    <a:pt x="1318" y="1569"/>
                  </a:lnTo>
                  <a:lnTo>
                    <a:pt x="1282" y="1632"/>
                  </a:lnTo>
                  <a:lnTo>
                    <a:pt x="1235" y="1690"/>
                  </a:lnTo>
                  <a:lnTo>
                    <a:pt x="1179" y="1744"/>
                  </a:lnTo>
                  <a:lnTo>
                    <a:pt x="1151" y="1762"/>
                  </a:lnTo>
                  <a:lnTo>
                    <a:pt x="1123" y="1772"/>
                  </a:lnTo>
                  <a:lnTo>
                    <a:pt x="1091" y="1776"/>
                  </a:lnTo>
                  <a:lnTo>
                    <a:pt x="1061" y="1772"/>
                  </a:lnTo>
                  <a:lnTo>
                    <a:pt x="1035" y="1762"/>
                  </a:lnTo>
                  <a:lnTo>
                    <a:pt x="1009" y="1748"/>
                  </a:lnTo>
                  <a:lnTo>
                    <a:pt x="985" y="1726"/>
                  </a:lnTo>
                  <a:lnTo>
                    <a:pt x="967" y="1696"/>
                  </a:lnTo>
                  <a:lnTo>
                    <a:pt x="955" y="1662"/>
                  </a:lnTo>
                  <a:lnTo>
                    <a:pt x="955" y="1626"/>
                  </a:lnTo>
                  <a:lnTo>
                    <a:pt x="963" y="1593"/>
                  </a:lnTo>
                  <a:lnTo>
                    <a:pt x="979" y="1561"/>
                  </a:lnTo>
                  <a:lnTo>
                    <a:pt x="1003" y="1535"/>
                  </a:lnTo>
                  <a:lnTo>
                    <a:pt x="1025" y="1515"/>
                  </a:lnTo>
                  <a:lnTo>
                    <a:pt x="1045" y="1491"/>
                  </a:lnTo>
                  <a:lnTo>
                    <a:pt x="1065" y="1465"/>
                  </a:lnTo>
                  <a:lnTo>
                    <a:pt x="1079" y="1435"/>
                  </a:lnTo>
                  <a:lnTo>
                    <a:pt x="1091" y="1401"/>
                  </a:lnTo>
                  <a:lnTo>
                    <a:pt x="1093" y="1365"/>
                  </a:lnTo>
                  <a:lnTo>
                    <a:pt x="1089" y="1323"/>
                  </a:lnTo>
                  <a:lnTo>
                    <a:pt x="1075" y="1284"/>
                  </a:lnTo>
                  <a:lnTo>
                    <a:pt x="1049" y="1248"/>
                  </a:lnTo>
                  <a:lnTo>
                    <a:pt x="1015" y="1214"/>
                  </a:lnTo>
                  <a:lnTo>
                    <a:pt x="971" y="1186"/>
                  </a:lnTo>
                  <a:lnTo>
                    <a:pt x="916" y="1158"/>
                  </a:lnTo>
                  <a:lnTo>
                    <a:pt x="850" y="1134"/>
                  </a:lnTo>
                  <a:lnTo>
                    <a:pt x="774" y="1114"/>
                  </a:lnTo>
                  <a:lnTo>
                    <a:pt x="686" y="1094"/>
                  </a:lnTo>
                  <a:lnTo>
                    <a:pt x="656" y="1090"/>
                  </a:lnTo>
                  <a:lnTo>
                    <a:pt x="551" y="1066"/>
                  </a:lnTo>
                  <a:lnTo>
                    <a:pt x="455" y="1040"/>
                  </a:lnTo>
                  <a:lnTo>
                    <a:pt x="367" y="1011"/>
                  </a:lnTo>
                  <a:lnTo>
                    <a:pt x="289" y="975"/>
                  </a:lnTo>
                  <a:lnTo>
                    <a:pt x="221" y="935"/>
                  </a:lnTo>
                  <a:lnTo>
                    <a:pt x="162" y="893"/>
                  </a:lnTo>
                  <a:lnTo>
                    <a:pt x="112" y="845"/>
                  </a:lnTo>
                  <a:lnTo>
                    <a:pt x="72" y="793"/>
                  </a:lnTo>
                  <a:lnTo>
                    <a:pt x="40" y="737"/>
                  </a:lnTo>
                  <a:lnTo>
                    <a:pt x="18" y="678"/>
                  </a:lnTo>
                  <a:lnTo>
                    <a:pt x="6" y="614"/>
                  </a:lnTo>
                  <a:lnTo>
                    <a:pt x="0" y="546"/>
                  </a:lnTo>
                  <a:lnTo>
                    <a:pt x="6" y="472"/>
                  </a:lnTo>
                  <a:lnTo>
                    <a:pt x="26" y="401"/>
                  </a:lnTo>
                  <a:lnTo>
                    <a:pt x="54" y="333"/>
                  </a:lnTo>
                  <a:lnTo>
                    <a:pt x="94" y="271"/>
                  </a:lnTo>
                  <a:lnTo>
                    <a:pt x="144" y="213"/>
                  </a:lnTo>
                  <a:lnTo>
                    <a:pt x="201" y="159"/>
                  </a:lnTo>
                  <a:lnTo>
                    <a:pt x="267" y="114"/>
                  </a:lnTo>
                  <a:lnTo>
                    <a:pt x="339" y="74"/>
                  </a:lnTo>
                  <a:lnTo>
                    <a:pt x="419" y="42"/>
                  </a:lnTo>
                  <a:lnTo>
                    <a:pt x="503" y="20"/>
                  </a:lnTo>
                  <a:lnTo>
                    <a:pt x="592" y="4"/>
                  </a:lnTo>
                  <a:lnTo>
                    <a:pt x="6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220">
              <a:extLst>
                <a:ext uri="{FF2B5EF4-FFF2-40B4-BE49-F238E27FC236}">
                  <a16:creationId xmlns:a16="http://schemas.microsoft.com/office/drawing/2014/main" xmlns="" id="{2F871305-DF9D-4665-8806-72D8988BC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13" y="2239963"/>
              <a:ext cx="215900" cy="1409700"/>
            </a:xfrm>
            <a:custGeom>
              <a:avLst/>
              <a:gdLst>
                <a:gd name="T0" fmla="*/ 137 w 273"/>
                <a:gd name="T1" fmla="*/ 0 h 1776"/>
                <a:gd name="T2" fmla="*/ 173 w 273"/>
                <a:gd name="T3" fmla="*/ 4 h 1776"/>
                <a:gd name="T4" fmla="*/ 205 w 273"/>
                <a:gd name="T5" fmla="*/ 18 h 1776"/>
                <a:gd name="T6" fmla="*/ 233 w 273"/>
                <a:gd name="T7" fmla="*/ 40 h 1776"/>
                <a:gd name="T8" fmla="*/ 255 w 273"/>
                <a:gd name="T9" fmla="*/ 68 h 1776"/>
                <a:gd name="T10" fmla="*/ 269 w 273"/>
                <a:gd name="T11" fmla="*/ 99 h 1776"/>
                <a:gd name="T12" fmla="*/ 273 w 273"/>
                <a:gd name="T13" fmla="*/ 135 h 1776"/>
                <a:gd name="T14" fmla="*/ 273 w 273"/>
                <a:gd name="T15" fmla="*/ 1638 h 1776"/>
                <a:gd name="T16" fmla="*/ 269 w 273"/>
                <a:gd name="T17" fmla="*/ 1674 h 1776"/>
                <a:gd name="T18" fmla="*/ 255 w 273"/>
                <a:gd name="T19" fmla="*/ 1708 h 1776"/>
                <a:gd name="T20" fmla="*/ 233 w 273"/>
                <a:gd name="T21" fmla="*/ 1734 h 1776"/>
                <a:gd name="T22" fmla="*/ 205 w 273"/>
                <a:gd name="T23" fmla="*/ 1756 h 1776"/>
                <a:gd name="T24" fmla="*/ 173 w 273"/>
                <a:gd name="T25" fmla="*/ 1770 h 1776"/>
                <a:gd name="T26" fmla="*/ 137 w 273"/>
                <a:gd name="T27" fmla="*/ 1776 h 1776"/>
                <a:gd name="T28" fmla="*/ 101 w 273"/>
                <a:gd name="T29" fmla="*/ 1770 h 1776"/>
                <a:gd name="T30" fmla="*/ 67 w 273"/>
                <a:gd name="T31" fmla="*/ 1756 h 1776"/>
                <a:gd name="T32" fmla="*/ 39 w 273"/>
                <a:gd name="T33" fmla="*/ 1734 h 1776"/>
                <a:gd name="T34" fmla="*/ 19 w 273"/>
                <a:gd name="T35" fmla="*/ 1708 h 1776"/>
                <a:gd name="T36" fmla="*/ 5 w 273"/>
                <a:gd name="T37" fmla="*/ 1674 h 1776"/>
                <a:gd name="T38" fmla="*/ 0 w 273"/>
                <a:gd name="T39" fmla="*/ 1638 h 1776"/>
                <a:gd name="T40" fmla="*/ 0 w 273"/>
                <a:gd name="T41" fmla="*/ 135 h 1776"/>
                <a:gd name="T42" fmla="*/ 5 w 273"/>
                <a:gd name="T43" fmla="*/ 99 h 1776"/>
                <a:gd name="T44" fmla="*/ 19 w 273"/>
                <a:gd name="T45" fmla="*/ 68 h 1776"/>
                <a:gd name="T46" fmla="*/ 39 w 273"/>
                <a:gd name="T47" fmla="*/ 40 h 1776"/>
                <a:gd name="T48" fmla="*/ 67 w 273"/>
                <a:gd name="T49" fmla="*/ 18 h 1776"/>
                <a:gd name="T50" fmla="*/ 101 w 273"/>
                <a:gd name="T51" fmla="*/ 4 h 1776"/>
                <a:gd name="T52" fmla="*/ 137 w 273"/>
                <a:gd name="T53" fmla="*/ 0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3" h="1776">
                  <a:moveTo>
                    <a:pt x="137" y="0"/>
                  </a:moveTo>
                  <a:lnTo>
                    <a:pt x="173" y="4"/>
                  </a:lnTo>
                  <a:lnTo>
                    <a:pt x="205" y="18"/>
                  </a:lnTo>
                  <a:lnTo>
                    <a:pt x="233" y="40"/>
                  </a:lnTo>
                  <a:lnTo>
                    <a:pt x="255" y="68"/>
                  </a:lnTo>
                  <a:lnTo>
                    <a:pt x="269" y="99"/>
                  </a:lnTo>
                  <a:lnTo>
                    <a:pt x="273" y="135"/>
                  </a:lnTo>
                  <a:lnTo>
                    <a:pt x="273" y="1638"/>
                  </a:lnTo>
                  <a:lnTo>
                    <a:pt x="269" y="1674"/>
                  </a:lnTo>
                  <a:lnTo>
                    <a:pt x="255" y="1708"/>
                  </a:lnTo>
                  <a:lnTo>
                    <a:pt x="233" y="1734"/>
                  </a:lnTo>
                  <a:lnTo>
                    <a:pt x="205" y="1756"/>
                  </a:lnTo>
                  <a:lnTo>
                    <a:pt x="173" y="1770"/>
                  </a:lnTo>
                  <a:lnTo>
                    <a:pt x="137" y="1776"/>
                  </a:lnTo>
                  <a:lnTo>
                    <a:pt x="101" y="1770"/>
                  </a:lnTo>
                  <a:lnTo>
                    <a:pt x="67" y="1756"/>
                  </a:lnTo>
                  <a:lnTo>
                    <a:pt x="39" y="1734"/>
                  </a:lnTo>
                  <a:lnTo>
                    <a:pt x="19" y="1708"/>
                  </a:lnTo>
                  <a:lnTo>
                    <a:pt x="5" y="1674"/>
                  </a:lnTo>
                  <a:lnTo>
                    <a:pt x="0" y="1638"/>
                  </a:lnTo>
                  <a:lnTo>
                    <a:pt x="0" y="135"/>
                  </a:lnTo>
                  <a:lnTo>
                    <a:pt x="5" y="99"/>
                  </a:lnTo>
                  <a:lnTo>
                    <a:pt x="19" y="68"/>
                  </a:lnTo>
                  <a:lnTo>
                    <a:pt x="39" y="40"/>
                  </a:lnTo>
                  <a:lnTo>
                    <a:pt x="67" y="18"/>
                  </a:lnTo>
                  <a:lnTo>
                    <a:pt x="101" y="4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7" name="Oval 166">
            <a:extLst>
              <a:ext uri="{FF2B5EF4-FFF2-40B4-BE49-F238E27FC236}">
                <a16:creationId xmlns:a16="http://schemas.microsoft.com/office/drawing/2014/main" xmlns="" id="{1183DF4C-C1D1-42FC-BF62-72F49045E0FB}"/>
              </a:ext>
            </a:extLst>
          </p:cNvPr>
          <p:cNvSpPr/>
          <p:nvPr/>
        </p:nvSpPr>
        <p:spPr>
          <a:xfrm>
            <a:off x="7108484" y="1074709"/>
            <a:ext cx="772998" cy="772998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xmlns="" id="{94D1472C-491F-43F9-BFB5-D9D1282345CF}"/>
              </a:ext>
            </a:extLst>
          </p:cNvPr>
          <p:cNvSpPr/>
          <p:nvPr/>
        </p:nvSpPr>
        <p:spPr>
          <a:xfrm flipH="1">
            <a:off x="4300845" y="1074709"/>
            <a:ext cx="772998" cy="772998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27000" dist="63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xmlns="" id="{0DB57794-077E-4FC8-90FC-BEA88C581B82}"/>
              </a:ext>
            </a:extLst>
          </p:cNvPr>
          <p:cNvSpPr/>
          <p:nvPr/>
        </p:nvSpPr>
        <p:spPr>
          <a:xfrm>
            <a:off x="8192616" y="1029442"/>
            <a:ext cx="24365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xmlns="" id="{E4054F04-00F5-4664-A6EB-28B989551467}"/>
              </a:ext>
            </a:extLst>
          </p:cNvPr>
          <p:cNvSpPr/>
          <p:nvPr/>
        </p:nvSpPr>
        <p:spPr>
          <a:xfrm>
            <a:off x="8192616" y="670900"/>
            <a:ext cx="24365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1800" b="1" dirty="0">
                <a:solidFill>
                  <a:schemeClr val="accent2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xmlns="" id="{4A5FC472-AE1E-4243-8E70-7EBCF933EC1B}"/>
              </a:ext>
            </a:extLst>
          </p:cNvPr>
          <p:cNvSpPr/>
          <p:nvPr/>
        </p:nvSpPr>
        <p:spPr>
          <a:xfrm>
            <a:off x="1497176" y="1029442"/>
            <a:ext cx="2436575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xmlns="" id="{FE09E8FF-0C45-448F-BFEF-D019A66557CB}"/>
              </a:ext>
            </a:extLst>
          </p:cNvPr>
          <p:cNvSpPr/>
          <p:nvPr/>
        </p:nvSpPr>
        <p:spPr>
          <a:xfrm>
            <a:off x="1497176" y="670900"/>
            <a:ext cx="2436575" cy="27699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18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xmlns="" id="{38E30CC5-4F5C-45D8-90ED-268D1ECFEBC6}"/>
              </a:ext>
            </a:extLst>
          </p:cNvPr>
          <p:cNvGrpSpPr/>
          <p:nvPr/>
        </p:nvGrpSpPr>
        <p:grpSpPr>
          <a:xfrm>
            <a:off x="8227770" y="2375748"/>
            <a:ext cx="303192" cy="303563"/>
            <a:chOff x="-2076451" y="4348163"/>
            <a:chExt cx="3876676" cy="3881438"/>
          </a:xfrm>
          <a:solidFill>
            <a:schemeClr val="bg1"/>
          </a:solidFill>
        </p:grpSpPr>
        <p:sp>
          <p:nvSpPr>
            <p:cNvPr id="174" name="Freeform 9">
              <a:extLst>
                <a:ext uri="{FF2B5EF4-FFF2-40B4-BE49-F238E27FC236}">
                  <a16:creationId xmlns:a16="http://schemas.microsoft.com/office/drawing/2014/main" xmlns="" id="{7C1CB72C-B595-42FD-AB3E-BC140994AE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76451" y="5810251"/>
              <a:ext cx="3876676" cy="2419350"/>
            </a:xfrm>
            <a:custGeom>
              <a:avLst/>
              <a:gdLst>
                <a:gd name="T0" fmla="*/ 2347 w 2382"/>
                <a:gd name="T1" fmla="*/ 1417 h 1487"/>
                <a:gd name="T2" fmla="*/ 2121 w 2382"/>
                <a:gd name="T3" fmla="*/ 1417 h 1487"/>
                <a:gd name="T4" fmla="*/ 2121 w 2382"/>
                <a:gd name="T5" fmla="*/ 35 h 1487"/>
                <a:gd name="T6" fmla="*/ 2086 w 2382"/>
                <a:gd name="T7" fmla="*/ 0 h 1487"/>
                <a:gd name="T8" fmla="*/ 1713 w 2382"/>
                <a:gd name="T9" fmla="*/ 0 h 1487"/>
                <a:gd name="T10" fmla="*/ 1678 w 2382"/>
                <a:gd name="T11" fmla="*/ 35 h 1487"/>
                <a:gd name="T12" fmla="*/ 1678 w 2382"/>
                <a:gd name="T13" fmla="*/ 1417 h 1487"/>
                <a:gd name="T14" fmla="*/ 1412 w 2382"/>
                <a:gd name="T15" fmla="*/ 1417 h 1487"/>
                <a:gd name="T16" fmla="*/ 1412 w 2382"/>
                <a:gd name="T17" fmla="*/ 445 h 1487"/>
                <a:gd name="T18" fmla="*/ 1377 w 2382"/>
                <a:gd name="T19" fmla="*/ 410 h 1487"/>
                <a:gd name="T20" fmla="*/ 1005 w 2382"/>
                <a:gd name="T21" fmla="*/ 410 h 1487"/>
                <a:gd name="T22" fmla="*/ 970 w 2382"/>
                <a:gd name="T23" fmla="*/ 445 h 1487"/>
                <a:gd name="T24" fmla="*/ 970 w 2382"/>
                <a:gd name="T25" fmla="*/ 1417 h 1487"/>
                <a:gd name="T26" fmla="*/ 704 w 2382"/>
                <a:gd name="T27" fmla="*/ 1417 h 1487"/>
                <a:gd name="T28" fmla="*/ 704 w 2382"/>
                <a:gd name="T29" fmla="*/ 631 h 1487"/>
                <a:gd name="T30" fmla="*/ 669 w 2382"/>
                <a:gd name="T31" fmla="*/ 597 h 1487"/>
                <a:gd name="T32" fmla="*/ 296 w 2382"/>
                <a:gd name="T33" fmla="*/ 597 h 1487"/>
                <a:gd name="T34" fmla="*/ 261 w 2382"/>
                <a:gd name="T35" fmla="*/ 631 h 1487"/>
                <a:gd name="T36" fmla="*/ 261 w 2382"/>
                <a:gd name="T37" fmla="*/ 1417 h 1487"/>
                <a:gd name="T38" fmla="*/ 35 w 2382"/>
                <a:gd name="T39" fmla="*/ 1417 h 1487"/>
                <a:gd name="T40" fmla="*/ 0 w 2382"/>
                <a:gd name="T41" fmla="*/ 1452 h 1487"/>
                <a:gd name="T42" fmla="*/ 35 w 2382"/>
                <a:gd name="T43" fmla="*/ 1487 h 1487"/>
                <a:gd name="T44" fmla="*/ 2347 w 2382"/>
                <a:gd name="T45" fmla="*/ 1487 h 1487"/>
                <a:gd name="T46" fmla="*/ 2382 w 2382"/>
                <a:gd name="T47" fmla="*/ 1452 h 1487"/>
                <a:gd name="T48" fmla="*/ 2347 w 2382"/>
                <a:gd name="T49" fmla="*/ 1417 h 1487"/>
                <a:gd name="T50" fmla="*/ 634 w 2382"/>
                <a:gd name="T51" fmla="*/ 1417 h 1487"/>
                <a:gd name="T52" fmla="*/ 331 w 2382"/>
                <a:gd name="T53" fmla="*/ 1417 h 1487"/>
                <a:gd name="T54" fmla="*/ 331 w 2382"/>
                <a:gd name="T55" fmla="*/ 666 h 1487"/>
                <a:gd name="T56" fmla="*/ 634 w 2382"/>
                <a:gd name="T57" fmla="*/ 666 h 1487"/>
                <a:gd name="T58" fmla="*/ 634 w 2382"/>
                <a:gd name="T59" fmla="*/ 1417 h 1487"/>
                <a:gd name="T60" fmla="*/ 1342 w 2382"/>
                <a:gd name="T61" fmla="*/ 1417 h 1487"/>
                <a:gd name="T62" fmla="*/ 1040 w 2382"/>
                <a:gd name="T63" fmla="*/ 1417 h 1487"/>
                <a:gd name="T64" fmla="*/ 1040 w 2382"/>
                <a:gd name="T65" fmla="*/ 480 h 1487"/>
                <a:gd name="T66" fmla="*/ 1342 w 2382"/>
                <a:gd name="T67" fmla="*/ 480 h 1487"/>
                <a:gd name="T68" fmla="*/ 1342 w 2382"/>
                <a:gd name="T69" fmla="*/ 1417 h 1487"/>
                <a:gd name="T70" fmla="*/ 2051 w 2382"/>
                <a:gd name="T71" fmla="*/ 1417 h 1487"/>
                <a:gd name="T72" fmla="*/ 1748 w 2382"/>
                <a:gd name="T73" fmla="*/ 1417 h 1487"/>
                <a:gd name="T74" fmla="*/ 1748 w 2382"/>
                <a:gd name="T75" fmla="*/ 70 h 1487"/>
                <a:gd name="T76" fmla="*/ 2051 w 2382"/>
                <a:gd name="T77" fmla="*/ 70 h 1487"/>
                <a:gd name="T78" fmla="*/ 2051 w 2382"/>
                <a:gd name="T79" fmla="*/ 1417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82" h="1487">
                  <a:moveTo>
                    <a:pt x="2347" y="1417"/>
                  </a:moveTo>
                  <a:cubicBezTo>
                    <a:pt x="2121" y="1417"/>
                    <a:pt x="2121" y="1417"/>
                    <a:pt x="2121" y="1417"/>
                  </a:cubicBezTo>
                  <a:cubicBezTo>
                    <a:pt x="2121" y="35"/>
                    <a:pt x="2121" y="35"/>
                    <a:pt x="2121" y="35"/>
                  </a:cubicBezTo>
                  <a:cubicBezTo>
                    <a:pt x="2121" y="16"/>
                    <a:pt x="2105" y="0"/>
                    <a:pt x="2086" y="0"/>
                  </a:cubicBezTo>
                  <a:cubicBezTo>
                    <a:pt x="1713" y="0"/>
                    <a:pt x="1713" y="0"/>
                    <a:pt x="1713" y="0"/>
                  </a:cubicBezTo>
                  <a:cubicBezTo>
                    <a:pt x="1694" y="0"/>
                    <a:pt x="1678" y="16"/>
                    <a:pt x="1678" y="35"/>
                  </a:cubicBezTo>
                  <a:cubicBezTo>
                    <a:pt x="1678" y="1417"/>
                    <a:pt x="1678" y="1417"/>
                    <a:pt x="1678" y="1417"/>
                  </a:cubicBezTo>
                  <a:cubicBezTo>
                    <a:pt x="1412" y="1417"/>
                    <a:pt x="1412" y="1417"/>
                    <a:pt x="1412" y="1417"/>
                  </a:cubicBezTo>
                  <a:cubicBezTo>
                    <a:pt x="1412" y="445"/>
                    <a:pt x="1412" y="445"/>
                    <a:pt x="1412" y="445"/>
                  </a:cubicBezTo>
                  <a:cubicBezTo>
                    <a:pt x="1412" y="426"/>
                    <a:pt x="1397" y="410"/>
                    <a:pt x="1377" y="410"/>
                  </a:cubicBezTo>
                  <a:cubicBezTo>
                    <a:pt x="1005" y="410"/>
                    <a:pt x="1005" y="410"/>
                    <a:pt x="1005" y="410"/>
                  </a:cubicBezTo>
                  <a:cubicBezTo>
                    <a:pt x="985" y="410"/>
                    <a:pt x="970" y="426"/>
                    <a:pt x="970" y="445"/>
                  </a:cubicBezTo>
                  <a:cubicBezTo>
                    <a:pt x="970" y="1417"/>
                    <a:pt x="970" y="1417"/>
                    <a:pt x="970" y="1417"/>
                  </a:cubicBezTo>
                  <a:cubicBezTo>
                    <a:pt x="704" y="1417"/>
                    <a:pt x="704" y="1417"/>
                    <a:pt x="704" y="1417"/>
                  </a:cubicBezTo>
                  <a:cubicBezTo>
                    <a:pt x="704" y="631"/>
                    <a:pt x="704" y="631"/>
                    <a:pt x="704" y="631"/>
                  </a:cubicBezTo>
                  <a:cubicBezTo>
                    <a:pt x="704" y="612"/>
                    <a:pt x="688" y="597"/>
                    <a:pt x="669" y="597"/>
                  </a:cubicBezTo>
                  <a:cubicBezTo>
                    <a:pt x="296" y="597"/>
                    <a:pt x="296" y="597"/>
                    <a:pt x="296" y="597"/>
                  </a:cubicBezTo>
                  <a:cubicBezTo>
                    <a:pt x="277" y="597"/>
                    <a:pt x="261" y="612"/>
                    <a:pt x="261" y="631"/>
                  </a:cubicBezTo>
                  <a:cubicBezTo>
                    <a:pt x="261" y="1417"/>
                    <a:pt x="261" y="1417"/>
                    <a:pt x="261" y="1417"/>
                  </a:cubicBezTo>
                  <a:cubicBezTo>
                    <a:pt x="35" y="1417"/>
                    <a:pt x="35" y="1417"/>
                    <a:pt x="35" y="1417"/>
                  </a:cubicBezTo>
                  <a:cubicBezTo>
                    <a:pt x="16" y="1417"/>
                    <a:pt x="0" y="1432"/>
                    <a:pt x="0" y="1452"/>
                  </a:cubicBezTo>
                  <a:cubicBezTo>
                    <a:pt x="0" y="1471"/>
                    <a:pt x="16" y="1487"/>
                    <a:pt x="35" y="1487"/>
                  </a:cubicBezTo>
                  <a:cubicBezTo>
                    <a:pt x="2347" y="1487"/>
                    <a:pt x="2347" y="1487"/>
                    <a:pt x="2347" y="1487"/>
                  </a:cubicBezTo>
                  <a:cubicBezTo>
                    <a:pt x="2366" y="1487"/>
                    <a:pt x="2382" y="1471"/>
                    <a:pt x="2382" y="1452"/>
                  </a:cubicBezTo>
                  <a:cubicBezTo>
                    <a:pt x="2382" y="1432"/>
                    <a:pt x="2366" y="1417"/>
                    <a:pt x="2347" y="1417"/>
                  </a:cubicBezTo>
                  <a:close/>
                  <a:moveTo>
                    <a:pt x="634" y="1417"/>
                  </a:moveTo>
                  <a:cubicBezTo>
                    <a:pt x="331" y="1417"/>
                    <a:pt x="331" y="1417"/>
                    <a:pt x="331" y="1417"/>
                  </a:cubicBezTo>
                  <a:cubicBezTo>
                    <a:pt x="331" y="666"/>
                    <a:pt x="331" y="666"/>
                    <a:pt x="331" y="666"/>
                  </a:cubicBezTo>
                  <a:cubicBezTo>
                    <a:pt x="634" y="666"/>
                    <a:pt x="634" y="666"/>
                    <a:pt x="634" y="666"/>
                  </a:cubicBezTo>
                  <a:cubicBezTo>
                    <a:pt x="634" y="1417"/>
                    <a:pt x="634" y="1417"/>
                    <a:pt x="634" y="1417"/>
                  </a:cubicBezTo>
                  <a:close/>
                  <a:moveTo>
                    <a:pt x="1342" y="1417"/>
                  </a:moveTo>
                  <a:cubicBezTo>
                    <a:pt x="1040" y="1417"/>
                    <a:pt x="1040" y="1417"/>
                    <a:pt x="1040" y="1417"/>
                  </a:cubicBezTo>
                  <a:cubicBezTo>
                    <a:pt x="1040" y="480"/>
                    <a:pt x="1040" y="480"/>
                    <a:pt x="1040" y="480"/>
                  </a:cubicBezTo>
                  <a:cubicBezTo>
                    <a:pt x="1342" y="480"/>
                    <a:pt x="1342" y="480"/>
                    <a:pt x="1342" y="480"/>
                  </a:cubicBezTo>
                  <a:lnTo>
                    <a:pt x="1342" y="1417"/>
                  </a:lnTo>
                  <a:close/>
                  <a:moveTo>
                    <a:pt x="2051" y="1417"/>
                  </a:moveTo>
                  <a:cubicBezTo>
                    <a:pt x="1748" y="1417"/>
                    <a:pt x="1748" y="1417"/>
                    <a:pt x="1748" y="1417"/>
                  </a:cubicBezTo>
                  <a:cubicBezTo>
                    <a:pt x="1748" y="70"/>
                    <a:pt x="1748" y="70"/>
                    <a:pt x="1748" y="70"/>
                  </a:cubicBezTo>
                  <a:cubicBezTo>
                    <a:pt x="2051" y="70"/>
                    <a:pt x="2051" y="70"/>
                    <a:pt x="2051" y="70"/>
                  </a:cubicBezTo>
                  <a:cubicBezTo>
                    <a:pt x="2051" y="1417"/>
                    <a:pt x="2051" y="1417"/>
                    <a:pt x="2051" y="14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10">
              <a:extLst>
                <a:ext uri="{FF2B5EF4-FFF2-40B4-BE49-F238E27FC236}">
                  <a16:creationId xmlns:a16="http://schemas.microsoft.com/office/drawing/2014/main" xmlns="" id="{08177C7F-E7B0-40CE-ACBD-A13289F19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7713" y="4348163"/>
              <a:ext cx="3695701" cy="2243138"/>
            </a:xfrm>
            <a:custGeom>
              <a:avLst/>
              <a:gdLst>
                <a:gd name="T0" fmla="*/ 2234 w 2271"/>
                <a:gd name="T1" fmla="*/ 31 h 1378"/>
                <a:gd name="T2" fmla="*/ 2148 w 2271"/>
                <a:gd name="T3" fmla="*/ 4 h 1378"/>
                <a:gd name="T4" fmla="*/ 1850 w 2271"/>
                <a:gd name="T5" fmla="*/ 42 h 1378"/>
                <a:gd name="T6" fmla="*/ 1755 w 2271"/>
                <a:gd name="T7" fmla="*/ 164 h 1378"/>
                <a:gd name="T8" fmla="*/ 1877 w 2271"/>
                <a:gd name="T9" fmla="*/ 259 h 1378"/>
                <a:gd name="T10" fmla="*/ 1901 w 2271"/>
                <a:gd name="T11" fmla="*/ 256 h 1378"/>
                <a:gd name="T12" fmla="*/ 793 w 2271"/>
                <a:gd name="T13" fmla="*/ 1010 h 1378"/>
                <a:gd name="T14" fmla="*/ 108 w 2271"/>
                <a:gd name="T15" fmla="*/ 1159 h 1378"/>
                <a:gd name="T16" fmla="*/ 2 w 2271"/>
                <a:gd name="T17" fmla="*/ 1272 h 1378"/>
                <a:gd name="T18" fmla="*/ 111 w 2271"/>
                <a:gd name="T19" fmla="*/ 1378 h 1378"/>
                <a:gd name="T20" fmla="*/ 115 w 2271"/>
                <a:gd name="T21" fmla="*/ 1378 h 1378"/>
                <a:gd name="T22" fmla="*/ 861 w 2271"/>
                <a:gd name="T23" fmla="*/ 1218 h 1378"/>
                <a:gd name="T24" fmla="*/ 1516 w 2271"/>
                <a:gd name="T25" fmla="*/ 889 h 1378"/>
                <a:gd name="T26" fmla="*/ 1526 w 2271"/>
                <a:gd name="T27" fmla="*/ 840 h 1378"/>
                <a:gd name="T28" fmla="*/ 1477 w 2271"/>
                <a:gd name="T29" fmla="*/ 831 h 1378"/>
                <a:gd name="T30" fmla="*/ 837 w 2271"/>
                <a:gd name="T31" fmla="*/ 1152 h 1378"/>
                <a:gd name="T32" fmla="*/ 112 w 2271"/>
                <a:gd name="T33" fmla="*/ 1308 h 1378"/>
                <a:gd name="T34" fmla="*/ 111 w 2271"/>
                <a:gd name="T35" fmla="*/ 1308 h 1378"/>
                <a:gd name="T36" fmla="*/ 72 w 2271"/>
                <a:gd name="T37" fmla="*/ 1270 h 1378"/>
                <a:gd name="T38" fmla="*/ 110 w 2271"/>
                <a:gd name="T39" fmla="*/ 1229 h 1378"/>
                <a:gd name="T40" fmla="*/ 816 w 2271"/>
                <a:gd name="T41" fmla="*/ 1076 h 1378"/>
                <a:gd name="T42" fmla="*/ 2012 w 2271"/>
                <a:gd name="T43" fmla="*/ 232 h 1378"/>
                <a:gd name="T44" fmla="*/ 1980 w 2271"/>
                <a:gd name="T45" fmla="*/ 176 h 1378"/>
                <a:gd name="T46" fmla="*/ 1868 w 2271"/>
                <a:gd name="T47" fmla="*/ 190 h 1378"/>
                <a:gd name="T48" fmla="*/ 1825 w 2271"/>
                <a:gd name="T49" fmla="*/ 160 h 1378"/>
                <a:gd name="T50" fmla="*/ 1858 w 2271"/>
                <a:gd name="T51" fmla="*/ 111 h 1378"/>
                <a:gd name="T52" fmla="*/ 2157 w 2271"/>
                <a:gd name="T53" fmla="*/ 74 h 1378"/>
                <a:gd name="T54" fmla="*/ 2201 w 2271"/>
                <a:gd name="T55" fmla="*/ 113 h 1378"/>
                <a:gd name="T56" fmla="*/ 2201 w 2271"/>
                <a:gd name="T57" fmla="*/ 411 h 1378"/>
                <a:gd name="T58" fmla="*/ 2162 w 2271"/>
                <a:gd name="T59" fmla="*/ 451 h 1378"/>
                <a:gd name="T60" fmla="*/ 2122 w 2271"/>
                <a:gd name="T61" fmla="*/ 411 h 1378"/>
                <a:gd name="T62" fmla="*/ 2122 w 2271"/>
                <a:gd name="T63" fmla="*/ 321 h 1378"/>
                <a:gd name="T64" fmla="*/ 2099 w 2271"/>
                <a:gd name="T65" fmla="*/ 288 h 1378"/>
                <a:gd name="T66" fmla="*/ 2060 w 2271"/>
                <a:gd name="T67" fmla="*/ 299 h 1378"/>
                <a:gd name="T68" fmla="*/ 1618 w 2271"/>
                <a:gd name="T69" fmla="*/ 729 h 1378"/>
                <a:gd name="T70" fmla="*/ 1612 w 2271"/>
                <a:gd name="T71" fmla="*/ 778 h 1378"/>
                <a:gd name="T72" fmla="*/ 1661 w 2271"/>
                <a:gd name="T73" fmla="*/ 784 h 1378"/>
                <a:gd name="T74" fmla="*/ 2052 w 2271"/>
                <a:gd name="T75" fmla="*/ 416 h 1378"/>
                <a:gd name="T76" fmla="*/ 2162 w 2271"/>
                <a:gd name="T77" fmla="*/ 521 h 1378"/>
                <a:gd name="T78" fmla="*/ 2271 w 2271"/>
                <a:gd name="T79" fmla="*/ 411 h 1378"/>
                <a:gd name="T80" fmla="*/ 2271 w 2271"/>
                <a:gd name="T81" fmla="*/ 113 h 1378"/>
                <a:gd name="T82" fmla="*/ 2234 w 2271"/>
                <a:gd name="T83" fmla="*/ 31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71" h="1378">
                  <a:moveTo>
                    <a:pt x="2234" y="31"/>
                  </a:moveTo>
                  <a:cubicBezTo>
                    <a:pt x="2210" y="10"/>
                    <a:pt x="2179" y="0"/>
                    <a:pt x="2148" y="4"/>
                  </a:cubicBezTo>
                  <a:cubicBezTo>
                    <a:pt x="1850" y="42"/>
                    <a:pt x="1850" y="42"/>
                    <a:pt x="1850" y="42"/>
                  </a:cubicBezTo>
                  <a:cubicBezTo>
                    <a:pt x="1790" y="49"/>
                    <a:pt x="1747" y="105"/>
                    <a:pt x="1755" y="164"/>
                  </a:cubicBezTo>
                  <a:cubicBezTo>
                    <a:pt x="1762" y="224"/>
                    <a:pt x="1817" y="266"/>
                    <a:pt x="1877" y="259"/>
                  </a:cubicBezTo>
                  <a:cubicBezTo>
                    <a:pt x="1901" y="256"/>
                    <a:pt x="1901" y="256"/>
                    <a:pt x="1901" y="256"/>
                  </a:cubicBezTo>
                  <a:cubicBezTo>
                    <a:pt x="1535" y="680"/>
                    <a:pt x="1100" y="900"/>
                    <a:pt x="793" y="1010"/>
                  </a:cubicBezTo>
                  <a:cubicBezTo>
                    <a:pt x="409" y="1147"/>
                    <a:pt x="111" y="1159"/>
                    <a:pt x="108" y="1159"/>
                  </a:cubicBezTo>
                  <a:cubicBezTo>
                    <a:pt x="48" y="1161"/>
                    <a:pt x="0" y="1212"/>
                    <a:pt x="2" y="1272"/>
                  </a:cubicBezTo>
                  <a:cubicBezTo>
                    <a:pt x="4" y="1331"/>
                    <a:pt x="52" y="1378"/>
                    <a:pt x="111" y="1378"/>
                  </a:cubicBezTo>
                  <a:cubicBezTo>
                    <a:pt x="112" y="1378"/>
                    <a:pt x="113" y="1378"/>
                    <a:pt x="115" y="1378"/>
                  </a:cubicBezTo>
                  <a:cubicBezTo>
                    <a:pt x="128" y="1378"/>
                    <a:pt x="444" y="1366"/>
                    <a:pt x="861" y="1218"/>
                  </a:cubicBezTo>
                  <a:cubicBezTo>
                    <a:pt x="1095" y="1134"/>
                    <a:pt x="1316" y="1024"/>
                    <a:pt x="1516" y="889"/>
                  </a:cubicBezTo>
                  <a:cubicBezTo>
                    <a:pt x="1532" y="878"/>
                    <a:pt x="1536" y="856"/>
                    <a:pt x="1526" y="840"/>
                  </a:cubicBezTo>
                  <a:cubicBezTo>
                    <a:pt x="1515" y="824"/>
                    <a:pt x="1493" y="820"/>
                    <a:pt x="1477" y="831"/>
                  </a:cubicBezTo>
                  <a:cubicBezTo>
                    <a:pt x="1281" y="962"/>
                    <a:pt x="1066" y="1071"/>
                    <a:pt x="837" y="1152"/>
                  </a:cubicBezTo>
                  <a:cubicBezTo>
                    <a:pt x="431" y="1297"/>
                    <a:pt x="125" y="1308"/>
                    <a:pt x="112" y="1308"/>
                  </a:cubicBezTo>
                  <a:cubicBezTo>
                    <a:pt x="111" y="1308"/>
                    <a:pt x="111" y="1308"/>
                    <a:pt x="111" y="1308"/>
                  </a:cubicBezTo>
                  <a:cubicBezTo>
                    <a:pt x="90" y="1308"/>
                    <a:pt x="72" y="1291"/>
                    <a:pt x="72" y="1270"/>
                  </a:cubicBezTo>
                  <a:cubicBezTo>
                    <a:pt x="71" y="1248"/>
                    <a:pt x="88" y="1230"/>
                    <a:pt x="110" y="1229"/>
                  </a:cubicBezTo>
                  <a:cubicBezTo>
                    <a:pt x="113" y="1229"/>
                    <a:pt x="420" y="1218"/>
                    <a:pt x="816" y="1076"/>
                  </a:cubicBezTo>
                  <a:cubicBezTo>
                    <a:pt x="1148" y="957"/>
                    <a:pt x="1625" y="714"/>
                    <a:pt x="2012" y="232"/>
                  </a:cubicBezTo>
                  <a:cubicBezTo>
                    <a:pt x="2031" y="208"/>
                    <a:pt x="2011" y="172"/>
                    <a:pt x="1980" y="176"/>
                  </a:cubicBezTo>
                  <a:cubicBezTo>
                    <a:pt x="1868" y="190"/>
                    <a:pt x="1868" y="190"/>
                    <a:pt x="1868" y="190"/>
                  </a:cubicBezTo>
                  <a:cubicBezTo>
                    <a:pt x="1849" y="192"/>
                    <a:pt x="1830" y="179"/>
                    <a:pt x="1825" y="160"/>
                  </a:cubicBezTo>
                  <a:cubicBezTo>
                    <a:pt x="1819" y="137"/>
                    <a:pt x="1835" y="114"/>
                    <a:pt x="1858" y="111"/>
                  </a:cubicBezTo>
                  <a:cubicBezTo>
                    <a:pt x="2157" y="74"/>
                    <a:pt x="2157" y="74"/>
                    <a:pt x="2157" y="74"/>
                  </a:cubicBezTo>
                  <a:cubicBezTo>
                    <a:pt x="2180" y="71"/>
                    <a:pt x="2201" y="90"/>
                    <a:pt x="2201" y="113"/>
                  </a:cubicBezTo>
                  <a:cubicBezTo>
                    <a:pt x="2201" y="411"/>
                    <a:pt x="2201" y="411"/>
                    <a:pt x="2201" y="411"/>
                  </a:cubicBezTo>
                  <a:cubicBezTo>
                    <a:pt x="2201" y="433"/>
                    <a:pt x="2183" y="451"/>
                    <a:pt x="2162" y="451"/>
                  </a:cubicBezTo>
                  <a:cubicBezTo>
                    <a:pt x="2140" y="451"/>
                    <a:pt x="2122" y="433"/>
                    <a:pt x="2122" y="411"/>
                  </a:cubicBezTo>
                  <a:cubicBezTo>
                    <a:pt x="2122" y="321"/>
                    <a:pt x="2122" y="321"/>
                    <a:pt x="2122" y="321"/>
                  </a:cubicBezTo>
                  <a:cubicBezTo>
                    <a:pt x="2122" y="306"/>
                    <a:pt x="2113" y="293"/>
                    <a:pt x="2099" y="288"/>
                  </a:cubicBezTo>
                  <a:cubicBezTo>
                    <a:pt x="2086" y="283"/>
                    <a:pt x="2069" y="287"/>
                    <a:pt x="2060" y="299"/>
                  </a:cubicBezTo>
                  <a:cubicBezTo>
                    <a:pt x="1929" y="459"/>
                    <a:pt x="1781" y="603"/>
                    <a:pt x="1618" y="729"/>
                  </a:cubicBezTo>
                  <a:cubicBezTo>
                    <a:pt x="1603" y="741"/>
                    <a:pt x="1600" y="763"/>
                    <a:pt x="1612" y="778"/>
                  </a:cubicBezTo>
                  <a:cubicBezTo>
                    <a:pt x="1624" y="793"/>
                    <a:pt x="1646" y="796"/>
                    <a:pt x="1661" y="784"/>
                  </a:cubicBezTo>
                  <a:cubicBezTo>
                    <a:pt x="1802" y="675"/>
                    <a:pt x="1934" y="551"/>
                    <a:pt x="2052" y="416"/>
                  </a:cubicBezTo>
                  <a:cubicBezTo>
                    <a:pt x="2055" y="474"/>
                    <a:pt x="2103" y="521"/>
                    <a:pt x="2162" y="521"/>
                  </a:cubicBezTo>
                  <a:cubicBezTo>
                    <a:pt x="2222" y="521"/>
                    <a:pt x="2271" y="472"/>
                    <a:pt x="2271" y="411"/>
                  </a:cubicBezTo>
                  <a:cubicBezTo>
                    <a:pt x="2271" y="113"/>
                    <a:pt x="2271" y="113"/>
                    <a:pt x="2271" y="113"/>
                  </a:cubicBezTo>
                  <a:cubicBezTo>
                    <a:pt x="2271" y="82"/>
                    <a:pt x="2258" y="52"/>
                    <a:pt x="223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xmlns="" id="{CEC654FF-737E-4A82-A632-91D9C1305B50}"/>
              </a:ext>
            </a:extLst>
          </p:cNvPr>
          <p:cNvGrpSpPr/>
          <p:nvPr/>
        </p:nvGrpSpPr>
        <p:grpSpPr>
          <a:xfrm>
            <a:off x="7326706" y="1292982"/>
            <a:ext cx="336554" cy="336452"/>
            <a:chOff x="3932238" y="461963"/>
            <a:chExt cx="5205413" cy="5203826"/>
          </a:xfrm>
          <a:solidFill>
            <a:schemeClr val="bg1"/>
          </a:solidFill>
        </p:grpSpPr>
        <p:sp>
          <p:nvSpPr>
            <p:cNvPr id="177" name="Freeform 93">
              <a:extLst>
                <a:ext uri="{FF2B5EF4-FFF2-40B4-BE49-F238E27FC236}">
                  <a16:creationId xmlns:a16="http://schemas.microsoft.com/office/drawing/2014/main" xmlns="" id="{8FEC8AD1-E8A6-4259-91A5-A644BC054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914401"/>
              <a:ext cx="4754563" cy="4751388"/>
            </a:xfrm>
            <a:custGeom>
              <a:avLst/>
              <a:gdLst>
                <a:gd name="T0" fmla="*/ 3518 w 5990"/>
                <a:gd name="T1" fmla="*/ 46 h 5986"/>
                <a:gd name="T2" fmla="*/ 4183 w 5990"/>
                <a:gd name="T3" fmla="*/ 247 h 5986"/>
                <a:gd name="T4" fmla="*/ 4673 w 5990"/>
                <a:gd name="T5" fmla="*/ 522 h 5986"/>
                <a:gd name="T6" fmla="*/ 4701 w 5990"/>
                <a:gd name="T7" fmla="*/ 660 h 5986"/>
                <a:gd name="T8" fmla="*/ 4595 w 5990"/>
                <a:gd name="T9" fmla="*/ 756 h 5986"/>
                <a:gd name="T10" fmla="*/ 4336 w 5990"/>
                <a:gd name="T11" fmla="*/ 642 h 5986"/>
                <a:gd name="T12" fmla="*/ 3690 w 5990"/>
                <a:gd name="T13" fmla="*/ 377 h 5986"/>
                <a:gd name="T14" fmla="*/ 2994 w 5990"/>
                <a:gd name="T15" fmla="*/ 285 h 5986"/>
                <a:gd name="T16" fmla="*/ 2276 w 5990"/>
                <a:gd name="T17" fmla="*/ 383 h 5986"/>
                <a:gd name="T18" fmla="*/ 1628 w 5990"/>
                <a:gd name="T19" fmla="*/ 656 h 5986"/>
                <a:gd name="T20" fmla="*/ 1079 w 5990"/>
                <a:gd name="T21" fmla="*/ 1080 h 5986"/>
                <a:gd name="T22" fmla="*/ 656 w 5990"/>
                <a:gd name="T23" fmla="*/ 1629 h 5986"/>
                <a:gd name="T24" fmla="*/ 383 w 5990"/>
                <a:gd name="T25" fmla="*/ 2274 h 5986"/>
                <a:gd name="T26" fmla="*/ 285 w 5990"/>
                <a:gd name="T27" fmla="*/ 2994 h 5986"/>
                <a:gd name="T28" fmla="*/ 383 w 5990"/>
                <a:gd name="T29" fmla="*/ 3712 h 5986"/>
                <a:gd name="T30" fmla="*/ 656 w 5990"/>
                <a:gd name="T31" fmla="*/ 4359 h 5986"/>
                <a:gd name="T32" fmla="*/ 1079 w 5990"/>
                <a:gd name="T33" fmla="*/ 4908 h 5986"/>
                <a:gd name="T34" fmla="*/ 1628 w 5990"/>
                <a:gd name="T35" fmla="*/ 5330 h 5986"/>
                <a:gd name="T36" fmla="*/ 2276 w 5990"/>
                <a:gd name="T37" fmla="*/ 5603 h 5986"/>
                <a:gd name="T38" fmla="*/ 2994 w 5990"/>
                <a:gd name="T39" fmla="*/ 5701 h 5986"/>
                <a:gd name="T40" fmla="*/ 3714 w 5990"/>
                <a:gd name="T41" fmla="*/ 5603 h 5986"/>
                <a:gd name="T42" fmla="*/ 4360 w 5990"/>
                <a:gd name="T43" fmla="*/ 5330 h 5986"/>
                <a:gd name="T44" fmla="*/ 4909 w 5990"/>
                <a:gd name="T45" fmla="*/ 4908 h 5986"/>
                <a:gd name="T46" fmla="*/ 5333 w 5990"/>
                <a:gd name="T47" fmla="*/ 4359 h 5986"/>
                <a:gd name="T48" fmla="*/ 5607 w 5990"/>
                <a:gd name="T49" fmla="*/ 3712 h 5986"/>
                <a:gd name="T50" fmla="*/ 5704 w 5990"/>
                <a:gd name="T51" fmla="*/ 2994 h 5986"/>
                <a:gd name="T52" fmla="*/ 5613 w 5990"/>
                <a:gd name="T53" fmla="*/ 2298 h 5986"/>
                <a:gd name="T54" fmla="*/ 5347 w 5990"/>
                <a:gd name="T55" fmla="*/ 1653 h 5986"/>
                <a:gd name="T56" fmla="*/ 5234 w 5990"/>
                <a:gd name="T57" fmla="*/ 1393 h 5986"/>
                <a:gd name="T58" fmla="*/ 5329 w 5990"/>
                <a:gd name="T59" fmla="*/ 1288 h 5986"/>
                <a:gd name="T60" fmla="*/ 5467 w 5990"/>
                <a:gd name="T61" fmla="*/ 1316 h 5986"/>
                <a:gd name="T62" fmla="*/ 5742 w 5990"/>
                <a:gd name="T63" fmla="*/ 1806 h 5986"/>
                <a:gd name="T64" fmla="*/ 5944 w 5990"/>
                <a:gd name="T65" fmla="*/ 2470 h 5986"/>
                <a:gd name="T66" fmla="*/ 5982 w 5990"/>
                <a:gd name="T67" fmla="*/ 3189 h 5986"/>
                <a:gd name="T68" fmla="*/ 5836 w 5990"/>
                <a:gd name="T69" fmla="*/ 3939 h 5986"/>
                <a:gd name="T70" fmla="*/ 5515 w 5990"/>
                <a:gd name="T71" fmla="*/ 4607 h 5986"/>
                <a:gd name="T72" fmla="*/ 5044 w 5990"/>
                <a:gd name="T73" fmla="*/ 5173 h 5986"/>
                <a:gd name="T74" fmla="*/ 4452 w 5990"/>
                <a:gd name="T75" fmla="*/ 5607 h 5986"/>
                <a:gd name="T76" fmla="*/ 3760 w 5990"/>
                <a:gd name="T77" fmla="*/ 5886 h 5986"/>
                <a:gd name="T78" fmla="*/ 2994 w 5990"/>
                <a:gd name="T79" fmla="*/ 5986 h 5986"/>
                <a:gd name="T80" fmla="*/ 2230 w 5990"/>
                <a:gd name="T81" fmla="*/ 5886 h 5986"/>
                <a:gd name="T82" fmla="*/ 1538 w 5990"/>
                <a:gd name="T83" fmla="*/ 5607 h 5986"/>
                <a:gd name="T84" fmla="*/ 943 w 5990"/>
                <a:gd name="T85" fmla="*/ 5173 h 5986"/>
                <a:gd name="T86" fmla="*/ 475 w 5990"/>
                <a:gd name="T87" fmla="*/ 4607 h 5986"/>
                <a:gd name="T88" fmla="*/ 154 w 5990"/>
                <a:gd name="T89" fmla="*/ 3939 h 5986"/>
                <a:gd name="T90" fmla="*/ 6 w 5990"/>
                <a:gd name="T91" fmla="*/ 3189 h 5986"/>
                <a:gd name="T92" fmla="*/ 56 w 5990"/>
                <a:gd name="T93" fmla="*/ 2414 h 5986"/>
                <a:gd name="T94" fmla="*/ 293 w 5990"/>
                <a:gd name="T95" fmla="*/ 1702 h 5986"/>
                <a:gd name="T96" fmla="*/ 692 w 5990"/>
                <a:gd name="T97" fmla="*/ 1082 h 5986"/>
                <a:gd name="T98" fmla="*/ 1227 w 5990"/>
                <a:gd name="T99" fmla="*/ 578 h 5986"/>
                <a:gd name="T100" fmla="*/ 1873 w 5990"/>
                <a:gd name="T101" fmla="*/ 219 h 5986"/>
                <a:gd name="T102" fmla="*/ 2605 w 5990"/>
                <a:gd name="T103" fmla="*/ 26 h 5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90" h="5986">
                  <a:moveTo>
                    <a:pt x="2994" y="0"/>
                  </a:moveTo>
                  <a:lnTo>
                    <a:pt x="3171" y="6"/>
                  </a:lnTo>
                  <a:lnTo>
                    <a:pt x="3345" y="22"/>
                  </a:lnTo>
                  <a:lnTo>
                    <a:pt x="3518" y="46"/>
                  </a:lnTo>
                  <a:lnTo>
                    <a:pt x="3688" y="82"/>
                  </a:lnTo>
                  <a:lnTo>
                    <a:pt x="3855" y="128"/>
                  </a:lnTo>
                  <a:lnTo>
                    <a:pt x="4021" y="181"/>
                  </a:lnTo>
                  <a:lnTo>
                    <a:pt x="4183" y="247"/>
                  </a:lnTo>
                  <a:lnTo>
                    <a:pt x="4342" y="321"/>
                  </a:lnTo>
                  <a:lnTo>
                    <a:pt x="4496" y="405"/>
                  </a:lnTo>
                  <a:lnTo>
                    <a:pt x="4645" y="498"/>
                  </a:lnTo>
                  <a:lnTo>
                    <a:pt x="4673" y="522"/>
                  </a:lnTo>
                  <a:lnTo>
                    <a:pt x="4695" y="554"/>
                  </a:lnTo>
                  <a:lnTo>
                    <a:pt x="4705" y="588"/>
                  </a:lnTo>
                  <a:lnTo>
                    <a:pt x="4709" y="624"/>
                  </a:lnTo>
                  <a:lnTo>
                    <a:pt x="4701" y="660"/>
                  </a:lnTo>
                  <a:lnTo>
                    <a:pt x="4685" y="696"/>
                  </a:lnTo>
                  <a:lnTo>
                    <a:pt x="4659" y="724"/>
                  </a:lnTo>
                  <a:lnTo>
                    <a:pt x="4629" y="744"/>
                  </a:lnTo>
                  <a:lnTo>
                    <a:pt x="4595" y="756"/>
                  </a:lnTo>
                  <a:lnTo>
                    <a:pt x="4558" y="758"/>
                  </a:lnTo>
                  <a:lnTo>
                    <a:pt x="4522" y="752"/>
                  </a:lnTo>
                  <a:lnTo>
                    <a:pt x="4488" y="736"/>
                  </a:lnTo>
                  <a:lnTo>
                    <a:pt x="4336" y="642"/>
                  </a:lnTo>
                  <a:lnTo>
                    <a:pt x="4181" y="560"/>
                  </a:lnTo>
                  <a:lnTo>
                    <a:pt x="4021" y="488"/>
                  </a:lnTo>
                  <a:lnTo>
                    <a:pt x="3857" y="427"/>
                  </a:lnTo>
                  <a:lnTo>
                    <a:pt x="3690" y="377"/>
                  </a:lnTo>
                  <a:lnTo>
                    <a:pt x="3520" y="337"/>
                  </a:lnTo>
                  <a:lnTo>
                    <a:pt x="3347" y="309"/>
                  </a:lnTo>
                  <a:lnTo>
                    <a:pt x="3171" y="291"/>
                  </a:lnTo>
                  <a:lnTo>
                    <a:pt x="2994" y="285"/>
                  </a:lnTo>
                  <a:lnTo>
                    <a:pt x="2808" y="291"/>
                  </a:lnTo>
                  <a:lnTo>
                    <a:pt x="2627" y="311"/>
                  </a:lnTo>
                  <a:lnTo>
                    <a:pt x="2449" y="341"/>
                  </a:lnTo>
                  <a:lnTo>
                    <a:pt x="2276" y="383"/>
                  </a:lnTo>
                  <a:lnTo>
                    <a:pt x="2106" y="435"/>
                  </a:lnTo>
                  <a:lnTo>
                    <a:pt x="1941" y="498"/>
                  </a:lnTo>
                  <a:lnTo>
                    <a:pt x="1781" y="572"/>
                  </a:lnTo>
                  <a:lnTo>
                    <a:pt x="1628" y="656"/>
                  </a:lnTo>
                  <a:lnTo>
                    <a:pt x="1480" y="750"/>
                  </a:lnTo>
                  <a:lnTo>
                    <a:pt x="1340" y="851"/>
                  </a:lnTo>
                  <a:lnTo>
                    <a:pt x="1207" y="961"/>
                  </a:lnTo>
                  <a:lnTo>
                    <a:pt x="1079" y="1080"/>
                  </a:lnTo>
                  <a:lnTo>
                    <a:pt x="961" y="1206"/>
                  </a:lnTo>
                  <a:lnTo>
                    <a:pt x="850" y="1340"/>
                  </a:lnTo>
                  <a:lnTo>
                    <a:pt x="748" y="1481"/>
                  </a:lnTo>
                  <a:lnTo>
                    <a:pt x="656" y="1629"/>
                  </a:lnTo>
                  <a:lnTo>
                    <a:pt x="572" y="1782"/>
                  </a:lnTo>
                  <a:lnTo>
                    <a:pt x="499" y="1940"/>
                  </a:lnTo>
                  <a:lnTo>
                    <a:pt x="435" y="2105"/>
                  </a:lnTo>
                  <a:lnTo>
                    <a:pt x="383" y="2274"/>
                  </a:lnTo>
                  <a:lnTo>
                    <a:pt x="341" y="2448"/>
                  </a:lnTo>
                  <a:lnTo>
                    <a:pt x="309" y="2627"/>
                  </a:lnTo>
                  <a:lnTo>
                    <a:pt x="291" y="2809"/>
                  </a:lnTo>
                  <a:lnTo>
                    <a:pt x="285" y="2994"/>
                  </a:lnTo>
                  <a:lnTo>
                    <a:pt x="291" y="3179"/>
                  </a:lnTo>
                  <a:lnTo>
                    <a:pt x="309" y="3361"/>
                  </a:lnTo>
                  <a:lnTo>
                    <a:pt x="341" y="3538"/>
                  </a:lnTo>
                  <a:lnTo>
                    <a:pt x="383" y="3712"/>
                  </a:lnTo>
                  <a:lnTo>
                    <a:pt x="435" y="3881"/>
                  </a:lnTo>
                  <a:lnTo>
                    <a:pt x="499" y="4047"/>
                  </a:lnTo>
                  <a:lnTo>
                    <a:pt x="572" y="4206"/>
                  </a:lnTo>
                  <a:lnTo>
                    <a:pt x="656" y="4359"/>
                  </a:lnTo>
                  <a:lnTo>
                    <a:pt x="748" y="4507"/>
                  </a:lnTo>
                  <a:lnTo>
                    <a:pt x="850" y="4647"/>
                  </a:lnTo>
                  <a:lnTo>
                    <a:pt x="961" y="4780"/>
                  </a:lnTo>
                  <a:lnTo>
                    <a:pt x="1079" y="4908"/>
                  </a:lnTo>
                  <a:lnTo>
                    <a:pt x="1207" y="5025"/>
                  </a:lnTo>
                  <a:lnTo>
                    <a:pt x="1340" y="5137"/>
                  </a:lnTo>
                  <a:lnTo>
                    <a:pt x="1480" y="5239"/>
                  </a:lnTo>
                  <a:lnTo>
                    <a:pt x="1628" y="5330"/>
                  </a:lnTo>
                  <a:lnTo>
                    <a:pt x="1781" y="5414"/>
                  </a:lnTo>
                  <a:lnTo>
                    <a:pt x="1941" y="5488"/>
                  </a:lnTo>
                  <a:lnTo>
                    <a:pt x="2106" y="5552"/>
                  </a:lnTo>
                  <a:lnTo>
                    <a:pt x="2276" y="5603"/>
                  </a:lnTo>
                  <a:lnTo>
                    <a:pt x="2449" y="5645"/>
                  </a:lnTo>
                  <a:lnTo>
                    <a:pt x="2627" y="5677"/>
                  </a:lnTo>
                  <a:lnTo>
                    <a:pt x="2808" y="5695"/>
                  </a:lnTo>
                  <a:lnTo>
                    <a:pt x="2994" y="5701"/>
                  </a:lnTo>
                  <a:lnTo>
                    <a:pt x="3179" y="5695"/>
                  </a:lnTo>
                  <a:lnTo>
                    <a:pt x="3361" y="5677"/>
                  </a:lnTo>
                  <a:lnTo>
                    <a:pt x="3540" y="5645"/>
                  </a:lnTo>
                  <a:lnTo>
                    <a:pt x="3714" y="5603"/>
                  </a:lnTo>
                  <a:lnTo>
                    <a:pt x="3883" y="5552"/>
                  </a:lnTo>
                  <a:lnTo>
                    <a:pt x="4049" y="5488"/>
                  </a:lnTo>
                  <a:lnTo>
                    <a:pt x="4206" y="5414"/>
                  </a:lnTo>
                  <a:lnTo>
                    <a:pt x="4360" y="5330"/>
                  </a:lnTo>
                  <a:lnTo>
                    <a:pt x="4508" y="5239"/>
                  </a:lnTo>
                  <a:lnTo>
                    <a:pt x="4649" y="5137"/>
                  </a:lnTo>
                  <a:lnTo>
                    <a:pt x="4783" y="5025"/>
                  </a:lnTo>
                  <a:lnTo>
                    <a:pt x="4909" y="4908"/>
                  </a:lnTo>
                  <a:lnTo>
                    <a:pt x="5028" y="4780"/>
                  </a:lnTo>
                  <a:lnTo>
                    <a:pt x="5138" y="4647"/>
                  </a:lnTo>
                  <a:lnTo>
                    <a:pt x="5240" y="4507"/>
                  </a:lnTo>
                  <a:lnTo>
                    <a:pt x="5333" y="4359"/>
                  </a:lnTo>
                  <a:lnTo>
                    <a:pt x="5417" y="4206"/>
                  </a:lnTo>
                  <a:lnTo>
                    <a:pt x="5491" y="4047"/>
                  </a:lnTo>
                  <a:lnTo>
                    <a:pt x="5555" y="3881"/>
                  </a:lnTo>
                  <a:lnTo>
                    <a:pt x="5607" y="3712"/>
                  </a:lnTo>
                  <a:lnTo>
                    <a:pt x="5649" y="3538"/>
                  </a:lnTo>
                  <a:lnTo>
                    <a:pt x="5678" y="3361"/>
                  </a:lnTo>
                  <a:lnTo>
                    <a:pt x="5698" y="3177"/>
                  </a:lnTo>
                  <a:lnTo>
                    <a:pt x="5704" y="2994"/>
                  </a:lnTo>
                  <a:lnTo>
                    <a:pt x="5698" y="2817"/>
                  </a:lnTo>
                  <a:lnTo>
                    <a:pt x="5680" y="2641"/>
                  </a:lnTo>
                  <a:lnTo>
                    <a:pt x="5653" y="2468"/>
                  </a:lnTo>
                  <a:lnTo>
                    <a:pt x="5613" y="2298"/>
                  </a:lnTo>
                  <a:lnTo>
                    <a:pt x="5563" y="2131"/>
                  </a:lnTo>
                  <a:lnTo>
                    <a:pt x="5501" y="1967"/>
                  </a:lnTo>
                  <a:lnTo>
                    <a:pt x="5429" y="1808"/>
                  </a:lnTo>
                  <a:lnTo>
                    <a:pt x="5347" y="1653"/>
                  </a:lnTo>
                  <a:lnTo>
                    <a:pt x="5254" y="1501"/>
                  </a:lnTo>
                  <a:lnTo>
                    <a:pt x="5238" y="1467"/>
                  </a:lnTo>
                  <a:lnTo>
                    <a:pt x="5230" y="1429"/>
                  </a:lnTo>
                  <a:lnTo>
                    <a:pt x="5234" y="1393"/>
                  </a:lnTo>
                  <a:lnTo>
                    <a:pt x="5246" y="1360"/>
                  </a:lnTo>
                  <a:lnTo>
                    <a:pt x="5266" y="1328"/>
                  </a:lnTo>
                  <a:lnTo>
                    <a:pt x="5293" y="1304"/>
                  </a:lnTo>
                  <a:lnTo>
                    <a:pt x="5329" y="1288"/>
                  </a:lnTo>
                  <a:lnTo>
                    <a:pt x="5365" y="1280"/>
                  </a:lnTo>
                  <a:lnTo>
                    <a:pt x="5401" y="1282"/>
                  </a:lnTo>
                  <a:lnTo>
                    <a:pt x="5435" y="1294"/>
                  </a:lnTo>
                  <a:lnTo>
                    <a:pt x="5467" y="1316"/>
                  </a:lnTo>
                  <a:lnTo>
                    <a:pt x="5491" y="1344"/>
                  </a:lnTo>
                  <a:lnTo>
                    <a:pt x="5585" y="1493"/>
                  </a:lnTo>
                  <a:lnTo>
                    <a:pt x="5668" y="1647"/>
                  </a:lnTo>
                  <a:lnTo>
                    <a:pt x="5742" y="1806"/>
                  </a:lnTo>
                  <a:lnTo>
                    <a:pt x="5808" y="1967"/>
                  </a:lnTo>
                  <a:lnTo>
                    <a:pt x="5862" y="2133"/>
                  </a:lnTo>
                  <a:lnTo>
                    <a:pt x="5908" y="2300"/>
                  </a:lnTo>
                  <a:lnTo>
                    <a:pt x="5944" y="2470"/>
                  </a:lnTo>
                  <a:lnTo>
                    <a:pt x="5968" y="2643"/>
                  </a:lnTo>
                  <a:lnTo>
                    <a:pt x="5984" y="2817"/>
                  </a:lnTo>
                  <a:lnTo>
                    <a:pt x="5990" y="2994"/>
                  </a:lnTo>
                  <a:lnTo>
                    <a:pt x="5982" y="3189"/>
                  </a:lnTo>
                  <a:lnTo>
                    <a:pt x="5964" y="3383"/>
                  </a:lnTo>
                  <a:lnTo>
                    <a:pt x="5932" y="3572"/>
                  </a:lnTo>
                  <a:lnTo>
                    <a:pt x="5890" y="3758"/>
                  </a:lnTo>
                  <a:lnTo>
                    <a:pt x="5836" y="3939"/>
                  </a:lnTo>
                  <a:lnTo>
                    <a:pt x="5770" y="4114"/>
                  </a:lnTo>
                  <a:lnTo>
                    <a:pt x="5696" y="4284"/>
                  </a:lnTo>
                  <a:lnTo>
                    <a:pt x="5611" y="4449"/>
                  </a:lnTo>
                  <a:lnTo>
                    <a:pt x="5515" y="4607"/>
                  </a:lnTo>
                  <a:lnTo>
                    <a:pt x="5411" y="4760"/>
                  </a:lnTo>
                  <a:lnTo>
                    <a:pt x="5297" y="4906"/>
                  </a:lnTo>
                  <a:lnTo>
                    <a:pt x="5176" y="5043"/>
                  </a:lnTo>
                  <a:lnTo>
                    <a:pt x="5044" y="5173"/>
                  </a:lnTo>
                  <a:lnTo>
                    <a:pt x="4907" y="5294"/>
                  </a:lnTo>
                  <a:lnTo>
                    <a:pt x="4761" y="5408"/>
                  </a:lnTo>
                  <a:lnTo>
                    <a:pt x="4609" y="5512"/>
                  </a:lnTo>
                  <a:lnTo>
                    <a:pt x="4452" y="5607"/>
                  </a:lnTo>
                  <a:lnTo>
                    <a:pt x="4286" y="5693"/>
                  </a:lnTo>
                  <a:lnTo>
                    <a:pt x="4117" y="5769"/>
                  </a:lnTo>
                  <a:lnTo>
                    <a:pt x="3939" y="5833"/>
                  </a:lnTo>
                  <a:lnTo>
                    <a:pt x="3760" y="5886"/>
                  </a:lnTo>
                  <a:lnTo>
                    <a:pt x="3574" y="5930"/>
                  </a:lnTo>
                  <a:lnTo>
                    <a:pt x="3385" y="5960"/>
                  </a:lnTo>
                  <a:lnTo>
                    <a:pt x="3191" y="5980"/>
                  </a:lnTo>
                  <a:lnTo>
                    <a:pt x="2994" y="5986"/>
                  </a:lnTo>
                  <a:lnTo>
                    <a:pt x="2798" y="5980"/>
                  </a:lnTo>
                  <a:lnTo>
                    <a:pt x="2605" y="5960"/>
                  </a:lnTo>
                  <a:lnTo>
                    <a:pt x="2415" y="5930"/>
                  </a:lnTo>
                  <a:lnTo>
                    <a:pt x="2230" y="5886"/>
                  </a:lnTo>
                  <a:lnTo>
                    <a:pt x="2048" y="5833"/>
                  </a:lnTo>
                  <a:lnTo>
                    <a:pt x="1873" y="5769"/>
                  </a:lnTo>
                  <a:lnTo>
                    <a:pt x="1703" y="5693"/>
                  </a:lnTo>
                  <a:lnTo>
                    <a:pt x="1538" y="5607"/>
                  </a:lnTo>
                  <a:lnTo>
                    <a:pt x="1378" y="5512"/>
                  </a:lnTo>
                  <a:lnTo>
                    <a:pt x="1227" y="5408"/>
                  </a:lnTo>
                  <a:lnTo>
                    <a:pt x="1081" y="5294"/>
                  </a:lnTo>
                  <a:lnTo>
                    <a:pt x="943" y="5173"/>
                  </a:lnTo>
                  <a:lnTo>
                    <a:pt x="814" y="5043"/>
                  </a:lnTo>
                  <a:lnTo>
                    <a:pt x="692" y="4906"/>
                  </a:lnTo>
                  <a:lnTo>
                    <a:pt x="578" y="4760"/>
                  </a:lnTo>
                  <a:lnTo>
                    <a:pt x="475" y="4607"/>
                  </a:lnTo>
                  <a:lnTo>
                    <a:pt x="379" y="4449"/>
                  </a:lnTo>
                  <a:lnTo>
                    <a:pt x="293" y="4284"/>
                  </a:lnTo>
                  <a:lnTo>
                    <a:pt x="217" y="4114"/>
                  </a:lnTo>
                  <a:lnTo>
                    <a:pt x="154" y="3939"/>
                  </a:lnTo>
                  <a:lnTo>
                    <a:pt x="100" y="3758"/>
                  </a:lnTo>
                  <a:lnTo>
                    <a:pt x="56" y="3572"/>
                  </a:lnTo>
                  <a:lnTo>
                    <a:pt x="26" y="3383"/>
                  </a:lnTo>
                  <a:lnTo>
                    <a:pt x="6" y="3189"/>
                  </a:lnTo>
                  <a:lnTo>
                    <a:pt x="0" y="2994"/>
                  </a:lnTo>
                  <a:lnTo>
                    <a:pt x="6" y="2797"/>
                  </a:lnTo>
                  <a:lnTo>
                    <a:pt x="26" y="2603"/>
                  </a:lnTo>
                  <a:lnTo>
                    <a:pt x="56" y="2414"/>
                  </a:lnTo>
                  <a:lnTo>
                    <a:pt x="100" y="2229"/>
                  </a:lnTo>
                  <a:lnTo>
                    <a:pt x="154" y="2049"/>
                  </a:lnTo>
                  <a:lnTo>
                    <a:pt x="217" y="1872"/>
                  </a:lnTo>
                  <a:lnTo>
                    <a:pt x="293" y="1702"/>
                  </a:lnTo>
                  <a:lnTo>
                    <a:pt x="379" y="1537"/>
                  </a:lnTo>
                  <a:lnTo>
                    <a:pt x="475" y="1379"/>
                  </a:lnTo>
                  <a:lnTo>
                    <a:pt x="578" y="1228"/>
                  </a:lnTo>
                  <a:lnTo>
                    <a:pt x="692" y="1082"/>
                  </a:lnTo>
                  <a:lnTo>
                    <a:pt x="814" y="945"/>
                  </a:lnTo>
                  <a:lnTo>
                    <a:pt x="943" y="813"/>
                  </a:lnTo>
                  <a:lnTo>
                    <a:pt x="1081" y="692"/>
                  </a:lnTo>
                  <a:lnTo>
                    <a:pt x="1227" y="578"/>
                  </a:lnTo>
                  <a:lnTo>
                    <a:pt x="1378" y="474"/>
                  </a:lnTo>
                  <a:lnTo>
                    <a:pt x="1538" y="379"/>
                  </a:lnTo>
                  <a:lnTo>
                    <a:pt x="1703" y="293"/>
                  </a:lnTo>
                  <a:lnTo>
                    <a:pt x="1873" y="219"/>
                  </a:lnTo>
                  <a:lnTo>
                    <a:pt x="2048" y="154"/>
                  </a:lnTo>
                  <a:lnTo>
                    <a:pt x="2230" y="100"/>
                  </a:lnTo>
                  <a:lnTo>
                    <a:pt x="2415" y="58"/>
                  </a:lnTo>
                  <a:lnTo>
                    <a:pt x="2605" y="26"/>
                  </a:lnTo>
                  <a:lnTo>
                    <a:pt x="2798" y="8"/>
                  </a:lnTo>
                  <a:lnTo>
                    <a:pt x="29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94">
              <a:extLst>
                <a:ext uri="{FF2B5EF4-FFF2-40B4-BE49-F238E27FC236}">
                  <a16:creationId xmlns:a16="http://schemas.microsoft.com/office/drawing/2014/main" xmlns="" id="{19589B95-F635-443B-942F-355855B8D0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3575" y="2724151"/>
              <a:ext cx="1131888" cy="1131888"/>
            </a:xfrm>
            <a:custGeom>
              <a:avLst/>
              <a:gdLst>
                <a:gd name="T0" fmla="*/ 644 w 1426"/>
                <a:gd name="T1" fmla="*/ 291 h 1426"/>
                <a:gd name="T2" fmla="*/ 516 w 1426"/>
                <a:gd name="T3" fmla="*/ 333 h 1426"/>
                <a:gd name="T4" fmla="*/ 411 w 1426"/>
                <a:gd name="T5" fmla="*/ 411 h 1426"/>
                <a:gd name="T6" fmla="*/ 333 w 1426"/>
                <a:gd name="T7" fmla="*/ 517 h 1426"/>
                <a:gd name="T8" fmla="*/ 291 w 1426"/>
                <a:gd name="T9" fmla="*/ 644 h 1426"/>
                <a:gd name="T10" fmla="*/ 291 w 1426"/>
                <a:gd name="T11" fmla="*/ 782 h 1426"/>
                <a:gd name="T12" fmla="*/ 333 w 1426"/>
                <a:gd name="T13" fmla="*/ 909 h 1426"/>
                <a:gd name="T14" fmla="*/ 411 w 1426"/>
                <a:gd name="T15" fmla="*/ 1015 h 1426"/>
                <a:gd name="T16" fmla="*/ 516 w 1426"/>
                <a:gd name="T17" fmla="*/ 1093 h 1426"/>
                <a:gd name="T18" fmla="*/ 644 w 1426"/>
                <a:gd name="T19" fmla="*/ 1135 h 1426"/>
                <a:gd name="T20" fmla="*/ 782 w 1426"/>
                <a:gd name="T21" fmla="*/ 1135 h 1426"/>
                <a:gd name="T22" fmla="*/ 909 w 1426"/>
                <a:gd name="T23" fmla="*/ 1093 h 1426"/>
                <a:gd name="T24" fmla="*/ 1015 w 1426"/>
                <a:gd name="T25" fmla="*/ 1015 h 1426"/>
                <a:gd name="T26" fmla="*/ 1093 w 1426"/>
                <a:gd name="T27" fmla="*/ 909 h 1426"/>
                <a:gd name="T28" fmla="*/ 1135 w 1426"/>
                <a:gd name="T29" fmla="*/ 782 h 1426"/>
                <a:gd name="T30" fmla="*/ 1135 w 1426"/>
                <a:gd name="T31" fmla="*/ 644 h 1426"/>
                <a:gd name="T32" fmla="*/ 1093 w 1426"/>
                <a:gd name="T33" fmla="*/ 517 h 1426"/>
                <a:gd name="T34" fmla="*/ 1015 w 1426"/>
                <a:gd name="T35" fmla="*/ 411 h 1426"/>
                <a:gd name="T36" fmla="*/ 909 w 1426"/>
                <a:gd name="T37" fmla="*/ 333 h 1426"/>
                <a:gd name="T38" fmla="*/ 782 w 1426"/>
                <a:gd name="T39" fmla="*/ 291 h 1426"/>
                <a:gd name="T40" fmla="*/ 712 w 1426"/>
                <a:gd name="T41" fmla="*/ 0 h 1426"/>
                <a:gd name="T42" fmla="*/ 887 w 1426"/>
                <a:gd name="T43" fmla="*/ 22 h 1426"/>
                <a:gd name="T44" fmla="*/ 1047 w 1426"/>
                <a:gd name="T45" fmla="*/ 84 h 1426"/>
                <a:gd name="T46" fmla="*/ 1186 w 1426"/>
                <a:gd name="T47" fmla="*/ 182 h 1426"/>
                <a:gd name="T48" fmla="*/ 1298 w 1426"/>
                <a:gd name="T49" fmla="*/ 307 h 1426"/>
                <a:gd name="T50" fmla="*/ 1378 w 1426"/>
                <a:gd name="T51" fmla="*/ 457 h 1426"/>
                <a:gd name="T52" fmla="*/ 1420 w 1426"/>
                <a:gd name="T53" fmla="*/ 624 h 1426"/>
                <a:gd name="T54" fmla="*/ 1420 w 1426"/>
                <a:gd name="T55" fmla="*/ 802 h 1426"/>
                <a:gd name="T56" fmla="*/ 1378 w 1426"/>
                <a:gd name="T57" fmla="*/ 971 h 1426"/>
                <a:gd name="T58" fmla="*/ 1298 w 1426"/>
                <a:gd name="T59" fmla="*/ 1121 h 1426"/>
                <a:gd name="T60" fmla="*/ 1186 w 1426"/>
                <a:gd name="T61" fmla="*/ 1246 h 1426"/>
                <a:gd name="T62" fmla="*/ 1047 w 1426"/>
                <a:gd name="T63" fmla="*/ 1342 h 1426"/>
                <a:gd name="T64" fmla="*/ 887 w 1426"/>
                <a:gd name="T65" fmla="*/ 1404 h 1426"/>
                <a:gd name="T66" fmla="*/ 712 w 1426"/>
                <a:gd name="T67" fmla="*/ 1426 h 1426"/>
                <a:gd name="T68" fmla="*/ 536 w 1426"/>
                <a:gd name="T69" fmla="*/ 1404 h 1426"/>
                <a:gd name="T70" fmla="*/ 377 w 1426"/>
                <a:gd name="T71" fmla="*/ 1342 h 1426"/>
                <a:gd name="T72" fmla="*/ 239 w 1426"/>
                <a:gd name="T73" fmla="*/ 1246 h 1426"/>
                <a:gd name="T74" fmla="*/ 127 w 1426"/>
                <a:gd name="T75" fmla="*/ 1121 h 1426"/>
                <a:gd name="T76" fmla="*/ 48 w 1426"/>
                <a:gd name="T77" fmla="*/ 971 h 1426"/>
                <a:gd name="T78" fmla="*/ 6 w 1426"/>
                <a:gd name="T79" fmla="*/ 802 h 1426"/>
                <a:gd name="T80" fmla="*/ 6 w 1426"/>
                <a:gd name="T81" fmla="*/ 624 h 1426"/>
                <a:gd name="T82" fmla="*/ 48 w 1426"/>
                <a:gd name="T83" fmla="*/ 457 h 1426"/>
                <a:gd name="T84" fmla="*/ 127 w 1426"/>
                <a:gd name="T85" fmla="*/ 307 h 1426"/>
                <a:gd name="T86" fmla="*/ 239 w 1426"/>
                <a:gd name="T87" fmla="*/ 182 h 1426"/>
                <a:gd name="T88" fmla="*/ 377 w 1426"/>
                <a:gd name="T89" fmla="*/ 84 h 1426"/>
                <a:gd name="T90" fmla="*/ 536 w 1426"/>
                <a:gd name="T91" fmla="*/ 22 h 1426"/>
                <a:gd name="T92" fmla="*/ 712 w 1426"/>
                <a:gd name="T93" fmla="*/ 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1426">
                  <a:moveTo>
                    <a:pt x="712" y="285"/>
                  </a:moveTo>
                  <a:lnTo>
                    <a:pt x="644" y="291"/>
                  </a:lnTo>
                  <a:lnTo>
                    <a:pt x="578" y="307"/>
                  </a:lnTo>
                  <a:lnTo>
                    <a:pt x="516" y="333"/>
                  </a:lnTo>
                  <a:lnTo>
                    <a:pt x="460" y="369"/>
                  </a:lnTo>
                  <a:lnTo>
                    <a:pt x="411" y="411"/>
                  </a:lnTo>
                  <a:lnTo>
                    <a:pt x="367" y="461"/>
                  </a:lnTo>
                  <a:lnTo>
                    <a:pt x="333" y="517"/>
                  </a:lnTo>
                  <a:lnTo>
                    <a:pt x="307" y="579"/>
                  </a:lnTo>
                  <a:lnTo>
                    <a:pt x="291" y="644"/>
                  </a:lnTo>
                  <a:lnTo>
                    <a:pt x="285" y="714"/>
                  </a:lnTo>
                  <a:lnTo>
                    <a:pt x="291" y="782"/>
                  </a:lnTo>
                  <a:lnTo>
                    <a:pt x="307" y="848"/>
                  </a:lnTo>
                  <a:lnTo>
                    <a:pt x="333" y="909"/>
                  </a:lnTo>
                  <a:lnTo>
                    <a:pt x="367" y="965"/>
                  </a:lnTo>
                  <a:lnTo>
                    <a:pt x="411" y="1015"/>
                  </a:lnTo>
                  <a:lnTo>
                    <a:pt x="460" y="1059"/>
                  </a:lnTo>
                  <a:lnTo>
                    <a:pt x="516" y="1093"/>
                  </a:lnTo>
                  <a:lnTo>
                    <a:pt x="578" y="1119"/>
                  </a:lnTo>
                  <a:lnTo>
                    <a:pt x="644" y="1135"/>
                  </a:lnTo>
                  <a:lnTo>
                    <a:pt x="712" y="1141"/>
                  </a:lnTo>
                  <a:lnTo>
                    <a:pt x="782" y="1135"/>
                  </a:lnTo>
                  <a:lnTo>
                    <a:pt x="847" y="1119"/>
                  </a:lnTo>
                  <a:lnTo>
                    <a:pt x="909" y="1093"/>
                  </a:lnTo>
                  <a:lnTo>
                    <a:pt x="965" y="1059"/>
                  </a:lnTo>
                  <a:lnTo>
                    <a:pt x="1015" y="1015"/>
                  </a:lnTo>
                  <a:lnTo>
                    <a:pt x="1057" y="965"/>
                  </a:lnTo>
                  <a:lnTo>
                    <a:pt x="1093" y="909"/>
                  </a:lnTo>
                  <a:lnTo>
                    <a:pt x="1119" y="848"/>
                  </a:lnTo>
                  <a:lnTo>
                    <a:pt x="1135" y="782"/>
                  </a:lnTo>
                  <a:lnTo>
                    <a:pt x="1141" y="714"/>
                  </a:lnTo>
                  <a:lnTo>
                    <a:pt x="1135" y="644"/>
                  </a:lnTo>
                  <a:lnTo>
                    <a:pt x="1119" y="579"/>
                  </a:lnTo>
                  <a:lnTo>
                    <a:pt x="1093" y="517"/>
                  </a:lnTo>
                  <a:lnTo>
                    <a:pt x="1057" y="461"/>
                  </a:lnTo>
                  <a:lnTo>
                    <a:pt x="1015" y="411"/>
                  </a:lnTo>
                  <a:lnTo>
                    <a:pt x="965" y="369"/>
                  </a:lnTo>
                  <a:lnTo>
                    <a:pt x="909" y="333"/>
                  </a:lnTo>
                  <a:lnTo>
                    <a:pt x="847" y="307"/>
                  </a:lnTo>
                  <a:lnTo>
                    <a:pt x="782" y="291"/>
                  </a:lnTo>
                  <a:lnTo>
                    <a:pt x="712" y="285"/>
                  </a:lnTo>
                  <a:close/>
                  <a:moveTo>
                    <a:pt x="712" y="0"/>
                  </a:moveTo>
                  <a:lnTo>
                    <a:pt x="802" y="6"/>
                  </a:lnTo>
                  <a:lnTo>
                    <a:pt x="887" y="22"/>
                  </a:lnTo>
                  <a:lnTo>
                    <a:pt x="969" y="48"/>
                  </a:lnTo>
                  <a:lnTo>
                    <a:pt x="1047" y="84"/>
                  </a:lnTo>
                  <a:lnTo>
                    <a:pt x="1119" y="128"/>
                  </a:lnTo>
                  <a:lnTo>
                    <a:pt x="1186" y="182"/>
                  </a:lnTo>
                  <a:lnTo>
                    <a:pt x="1246" y="240"/>
                  </a:lnTo>
                  <a:lnTo>
                    <a:pt x="1298" y="307"/>
                  </a:lnTo>
                  <a:lnTo>
                    <a:pt x="1342" y="379"/>
                  </a:lnTo>
                  <a:lnTo>
                    <a:pt x="1378" y="457"/>
                  </a:lnTo>
                  <a:lnTo>
                    <a:pt x="1404" y="539"/>
                  </a:lnTo>
                  <a:lnTo>
                    <a:pt x="1420" y="624"/>
                  </a:lnTo>
                  <a:lnTo>
                    <a:pt x="1426" y="714"/>
                  </a:lnTo>
                  <a:lnTo>
                    <a:pt x="1420" y="802"/>
                  </a:lnTo>
                  <a:lnTo>
                    <a:pt x="1404" y="889"/>
                  </a:lnTo>
                  <a:lnTo>
                    <a:pt x="1378" y="971"/>
                  </a:lnTo>
                  <a:lnTo>
                    <a:pt x="1342" y="1047"/>
                  </a:lnTo>
                  <a:lnTo>
                    <a:pt x="1298" y="1121"/>
                  </a:lnTo>
                  <a:lnTo>
                    <a:pt x="1246" y="1186"/>
                  </a:lnTo>
                  <a:lnTo>
                    <a:pt x="1186" y="1246"/>
                  </a:lnTo>
                  <a:lnTo>
                    <a:pt x="1119" y="1298"/>
                  </a:lnTo>
                  <a:lnTo>
                    <a:pt x="1047" y="1342"/>
                  </a:lnTo>
                  <a:lnTo>
                    <a:pt x="969" y="1378"/>
                  </a:lnTo>
                  <a:lnTo>
                    <a:pt x="887" y="1404"/>
                  </a:lnTo>
                  <a:lnTo>
                    <a:pt x="802" y="1420"/>
                  </a:lnTo>
                  <a:lnTo>
                    <a:pt x="712" y="1426"/>
                  </a:lnTo>
                  <a:lnTo>
                    <a:pt x="624" y="1420"/>
                  </a:lnTo>
                  <a:lnTo>
                    <a:pt x="536" y="1404"/>
                  </a:lnTo>
                  <a:lnTo>
                    <a:pt x="455" y="1378"/>
                  </a:lnTo>
                  <a:lnTo>
                    <a:pt x="377" y="1342"/>
                  </a:lnTo>
                  <a:lnTo>
                    <a:pt x="305" y="1298"/>
                  </a:lnTo>
                  <a:lnTo>
                    <a:pt x="239" y="1246"/>
                  </a:lnTo>
                  <a:lnTo>
                    <a:pt x="179" y="1186"/>
                  </a:lnTo>
                  <a:lnTo>
                    <a:pt x="127" y="1121"/>
                  </a:lnTo>
                  <a:lnTo>
                    <a:pt x="84" y="1047"/>
                  </a:lnTo>
                  <a:lnTo>
                    <a:pt x="48" y="971"/>
                  </a:lnTo>
                  <a:lnTo>
                    <a:pt x="22" y="889"/>
                  </a:lnTo>
                  <a:lnTo>
                    <a:pt x="6" y="802"/>
                  </a:lnTo>
                  <a:lnTo>
                    <a:pt x="0" y="714"/>
                  </a:lnTo>
                  <a:lnTo>
                    <a:pt x="6" y="624"/>
                  </a:lnTo>
                  <a:lnTo>
                    <a:pt x="22" y="539"/>
                  </a:lnTo>
                  <a:lnTo>
                    <a:pt x="48" y="457"/>
                  </a:lnTo>
                  <a:lnTo>
                    <a:pt x="84" y="379"/>
                  </a:lnTo>
                  <a:lnTo>
                    <a:pt x="127" y="307"/>
                  </a:lnTo>
                  <a:lnTo>
                    <a:pt x="179" y="240"/>
                  </a:lnTo>
                  <a:lnTo>
                    <a:pt x="239" y="182"/>
                  </a:lnTo>
                  <a:lnTo>
                    <a:pt x="305" y="128"/>
                  </a:lnTo>
                  <a:lnTo>
                    <a:pt x="377" y="84"/>
                  </a:lnTo>
                  <a:lnTo>
                    <a:pt x="455" y="48"/>
                  </a:lnTo>
                  <a:lnTo>
                    <a:pt x="536" y="22"/>
                  </a:lnTo>
                  <a:lnTo>
                    <a:pt x="624" y="6"/>
                  </a:lnTo>
                  <a:lnTo>
                    <a:pt x="7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95">
              <a:extLst>
                <a:ext uri="{FF2B5EF4-FFF2-40B4-BE49-F238E27FC236}">
                  <a16:creationId xmlns:a16="http://schemas.microsoft.com/office/drawing/2014/main" xmlns="" id="{96F68D99-3258-4AF5-842E-B604DA98A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6013" y="461963"/>
              <a:ext cx="2941638" cy="2941638"/>
            </a:xfrm>
            <a:custGeom>
              <a:avLst/>
              <a:gdLst>
                <a:gd name="T0" fmla="*/ 2852 w 3706"/>
                <a:gd name="T1" fmla="*/ 486 h 3706"/>
                <a:gd name="T2" fmla="*/ 2567 w 3706"/>
                <a:gd name="T3" fmla="*/ 771 h 3706"/>
                <a:gd name="T4" fmla="*/ 2567 w 3706"/>
                <a:gd name="T5" fmla="*/ 1140 h 3706"/>
                <a:gd name="T6" fmla="*/ 2936 w 3706"/>
                <a:gd name="T7" fmla="*/ 1140 h 3706"/>
                <a:gd name="T8" fmla="*/ 3221 w 3706"/>
                <a:gd name="T9" fmla="*/ 855 h 3706"/>
                <a:gd name="T10" fmla="*/ 2994 w 3706"/>
                <a:gd name="T11" fmla="*/ 855 h 3706"/>
                <a:gd name="T12" fmla="*/ 2956 w 3706"/>
                <a:gd name="T13" fmla="*/ 851 h 3706"/>
                <a:gd name="T14" fmla="*/ 2922 w 3706"/>
                <a:gd name="T15" fmla="*/ 837 h 3706"/>
                <a:gd name="T16" fmla="*/ 2894 w 3706"/>
                <a:gd name="T17" fmla="*/ 813 h 3706"/>
                <a:gd name="T18" fmla="*/ 2870 w 3706"/>
                <a:gd name="T19" fmla="*/ 785 h 3706"/>
                <a:gd name="T20" fmla="*/ 2856 w 3706"/>
                <a:gd name="T21" fmla="*/ 751 h 3706"/>
                <a:gd name="T22" fmla="*/ 2852 w 3706"/>
                <a:gd name="T23" fmla="*/ 714 h 3706"/>
                <a:gd name="T24" fmla="*/ 2852 w 3706"/>
                <a:gd name="T25" fmla="*/ 486 h 3706"/>
                <a:gd name="T26" fmla="*/ 2984 w 3706"/>
                <a:gd name="T27" fmla="*/ 0 h 3706"/>
                <a:gd name="T28" fmla="*/ 3016 w 3706"/>
                <a:gd name="T29" fmla="*/ 2 h 3706"/>
                <a:gd name="T30" fmla="*/ 3048 w 3706"/>
                <a:gd name="T31" fmla="*/ 12 h 3706"/>
                <a:gd name="T32" fmla="*/ 3078 w 3706"/>
                <a:gd name="T33" fmla="*/ 28 h 3706"/>
                <a:gd name="T34" fmla="*/ 3104 w 3706"/>
                <a:gd name="T35" fmla="*/ 52 h 3706"/>
                <a:gd name="T36" fmla="*/ 3122 w 3706"/>
                <a:gd name="T37" fmla="*/ 78 h 3706"/>
                <a:gd name="T38" fmla="*/ 3134 w 3706"/>
                <a:gd name="T39" fmla="*/ 110 h 3706"/>
                <a:gd name="T40" fmla="*/ 3138 w 3706"/>
                <a:gd name="T41" fmla="*/ 144 h 3706"/>
                <a:gd name="T42" fmla="*/ 3138 w 3706"/>
                <a:gd name="T43" fmla="*/ 570 h 3706"/>
                <a:gd name="T44" fmla="*/ 3564 w 3706"/>
                <a:gd name="T45" fmla="*/ 570 h 3706"/>
                <a:gd name="T46" fmla="*/ 3598 w 3706"/>
                <a:gd name="T47" fmla="*/ 574 h 3706"/>
                <a:gd name="T48" fmla="*/ 3630 w 3706"/>
                <a:gd name="T49" fmla="*/ 586 h 3706"/>
                <a:gd name="T50" fmla="*/ 3658 w 3706"/>
                <a:gd name="T51" fmla="*/ 604 h 3706"/>
                <a:gd name="T52" fmla="*/ 3680 w 3706"/>
                <a:gd name="T53" fmla="*/ 630 h 3706"/>
                <a:gd name="T54" fmla="*/ 3696 w 3706"/>
                <a:gd name="T55" fmla="*/ 658 h 3706"/>
                <a:gd name="T56" fmla="*/ 3706 w 3706"/>
                <a:gd name="T57" fmla="*/ 692 h 3706"/>
                <a:gd name="T58" fmla="*/ 3706 w 3706"/>
                <a:gd name="T59" fmla="*/ 726 h 3706"/>
                <a:gd name="T60" fmla="*/ 3700 w 3706"/>
                <a:gd name="T61" fmla="*/ 757 h 3706"/>
                <a:gd name="T62" fmla="*/ 3686 w 3706"/>
                <a:gd name="T63" fmla="*/ 787 h 3706"/>
                <a:gd name="T64" fmla="*/ 3666 w 3706"/>
                <a:gd name="T65" fmla="*/ 813 h 3706"/>
                <a:gd name="T66" fmla="*/ 3096 w 3706"/>
                <a:gd name="T67" fmla="*/ 1383 h 3706"/>
                <a:gd name="T68" fmla="*/ 3066 w 3706"/>
                <a:gd name="T69" fmla="*/ 1407 h 3706"/>
                <a:gd name="T70" fmla="*/ 3032 w 3706"/>
                <a:gd name="T71" fmla="*/ 1421 h 3706"/>
                <a:gd name="T72" fmla="*/ 2994 w 3706"/>
                <a:gd name="T73" fmla="*/ 1425 h 3706"/>
                <a:gd name="T74" fmla="*/ 2483 w 3706"/>
                <a:gd name="T75" fmla="*/ 1425 h 3706"/>
                <a:gd name="T76" fmla="*/ 244 w 3706"/>
                <a:gd name="T77" fmla="*/ 3664 h 3706"/>
                <a:gd name="T78" fmla="*/ 214 w 3706"/>
                <a:gd name="T79" fmla="*/ 3688 h 3706"/>
                <a:gd name="T80" fmla="*/ 178 w 3706"/>
                <a:gd name="T81" fmla="*/ 3702 h 3706"/>
                <a:gd name="T82" fmla="*/ 142 w 3706"/>
                <a:gd name="T83" fmla="*/ 3706 h 3706"/>
                <a:gd name="T84" fmla="*/ 106 w 3706"/>
                <a:gd name="T85" fmla="*/ 3702 h 3706"/>
                <a:gd name="T86" fmla="*/ 72 w 3706"/>
                <a:gd name="T87" fmla="*/ 3688 h 3706"/>
                <a:gd name="T88" fmla="*/ 42 w 3706"/>
                <a:gd name="T89" fmla="*/ 3664 h 3706"/>
                <a:gd name="T90" fmla="*/ 18 w 3706"/>
                <a:gd name="T91" fmla="*/ 3634 h 3706"/>
                <a:gd name="T92" fmla="*/ 4 w 3706"/>
                <a:gd name="T93" fmla="*/ 3600 h 3706"/>
                <a:gd name="T94" fmla="*/ 0 w 3706"/>
                <a:gd name="T95" fmla="*/ 3564 h 3706"/>
                <a:gd name="T96" fmla="*/ 4 w 3706"/>
                <a:gd name="T97" fmla="*/ 3528 h 3706"/>
                <a:gd name="T98" fmla="*/ 18 w 3706"/>
                <a:gd name="T99" fmla="*/ 3492 h 3706"/>
                <a:gd name="T100" fmla="*/ 42 w 3706"/>
                <a:gd name="T101" fmla="*/ 3462 h 3706"/>
                <a:gd name="T102" fmla="*/ 2282 w 3706"/>
                <a:gd name="T103" fmla="*/ 1224 h 3706"/>
                <a:gd name="T104" fmla="*/ 2282 w 3706"/>
                <a:gd name="T105" fmla="*/ 714 h 3706"/>
                <a:gd name="T106" fmla="*/ 2286 w 3706"/>
                <a:gd name="T107" fmla="*/ 676 h 3706"/>
                <a:gd name="T108" fmla="*/ 2300 w 3706"/>
                <a:gd name="T109" fmla="*/ 642 h 3706"/>
                <a:gd name="T110" fmla="*/ 2324 w 3706"/>
                <a:gd name="T111" fmla="*/ 612 h 3706"/>
                <a:gd name="T112" fmla="*/ 2894 w 3706"/>
                <a:gd name="T113" fmla="*/ 42 h 3706"/>
                <a:gd name="T114" fmla="*/ 2920 w 3706"/>
                <a:gd name="T115" fmla="*/ 22 h 3706"/>
                <a:gd name="T116" fmla="*/ 2950 w 3706"/>
                <a:gd name="T117" fmla="*/ 8 h 3706"/>
                <a:gd name="T118" fmla="*/ 2984 w 3706"/>
                <a:gd name="T119" fmla="*/ 0 h 3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06" h="3706">
                  <a:moveTo>
                    <a:pt x="2852" y="486"/>
                  </a:moveTo>
                  <a:lnTo>
                    <a:pt x="2567" y="771"/>
                  </a:lnTo>
                  <a:lnTo>
                    <a:pt x="2567" y="1140"/>
                  </a:lnTo>
                  <a:lnTo>
                    <a:pt x="2936" y="1140"/>
                  </a:lnTo>
                  <a:lnTo>
                    <a:pt x="3221" y="855"/>
                  </a:lnTo>
                  <a:lnTo>
                    <a:pt x="2994" y="855"/>
                  </a:lnTo>
                  <a:lnTo>
                    <a:pt x="2956" y="851"/>
                  </a:lnTo>
                  <a:lnTo>
                    <a:pt x="2922" y="837"/>
                  </a:lnTo>
                  <a:lnTo>
                    <a:pt x="2894" y="813"/>
                  </a:lnTo>
                  <a:lnTo>
                    <a:pt x="2870" y="785"/>
                  </a:lnTo>
                  <a:lnTo>
                    <a:pt x="2856" y="751"/>
                  </a:lnTo>
                  <a:lnTo>
                    <a:pt x="2852" y="714"/>
                  </a:lnTo>
                  <a:lnTo>
                    <a:pt x="2852" y="486"/>
                  </a:lnTo>
                  <a:close/>
                  <a:moveTo>
                    <a:pt x="2984" y="0"/>
                  </a:moveTo>
                  <a:lnTo>
                    <a:pt x="3016" y="2"/>
                  </a:lnTo>
                  <a:lnTo>
                    <a:pt x="3048" y="12"/>
                  </a:lnTo>
                  <a:lnTo>
                    <a:pt x="3078" y="28"/>
                  </a:lnTo>
                  <a:lnTo>
                    <a:pt x="3104" y="52"/>
                  </a:lnTo>
                  <a:lnTo>
                    <a:pt x="3122" y="78"/>
                  </a:lnTo>
                  <a:lnTo>
                    <a:pt x="3134" y="110"/>
                  </a:lnTo>
                  <a:lnTo>
                    <a:pt x="3138" y="144"/>
                  </a:lnTo>
                  <a:lnTo>
                    <a:pt x="3138" y="570"/>
                  </a:lnTo>
                  <a:lnTo>
                    <a:pt x="3564" y="570"/>
                  </a:lnTo>
                  <a:lnTo>
                    <a:pt x="3598" y="574"/>
                  </a:lnTo>
                  <a:lnTo>
                    <a:pt x="3630" y="586"/>
                  </a:lnTo>
                  <a:lnTo>
                    <a:pt x="3658" y="604"/>
                  </a:lnTo>
                  <a:lnTo>
                    <a:pt x="3680" y="630"/>
                  </a:lnTo>
                  <a:lnTo>
                    <a:pt x="3696" y="658"/>
                  </a:lnTo>
                  <a:lnTo>
                    <a:pt x="3706" y="692"/>
                  </a:lnTo>
                  <a:lnTo>
                    <a:pt x="3706" y="726"/>
                  </a:lnTo>
                  <a:lnTo>
                    <a:pt x="3700" y="757"/>
                  </a:lnTo>
                  <a:lnTo>
                    <a:pt x="3686" y="787"/>
                  </a:lnTo>
                  <a:lnTo>
                    <a:pt x="3666" y="813"/>
                  </a:lnTo>
                  <a:lnTo>
                    <a:pt x="3096" y="1383"/>
                  </a:lnTo>
                  <a:lnTo>
                    <a:pt x="3066" y="1407"/>
                  </a:lnTo>
                  <a:lnTo>
                    <a:pt x="3032" y="1421"/>
                  </a:lnTo>
                  <a:lnTo>
                    <a:pt x="2994" y="1425"/>
                  </a:lnTo>
                  <a:lnTo>
                    <a:pt x="2483" y="1425"/>
                  </a:lnTo>
                  <a:lnTo>
                    <a:pt x="244" y="3664"/>
                  </a:lnTo>
                  <a:lnTo>
                    <a:pt x="214" y="3688"/>
                  </a:lnTo>
                  <a:lnTo>
                    <a:pt x="178" y="3702"/>
                  </a:lnTo>
                  <a:lnTo>
                    <a:pt x="142" y="3706"/>
                  </a:lnTo>
                  <a:lnTo>
                    <a:pt x="106" y="3702"/>
                  </a:lnTo>
                  <a:lnTo>
                    <a:pt x="72" y="3688"/>
                  </a:lnTo>
                  <a:lnTo>
                    <a:pt x="42" y="3664"/>
                  </a:lnTo>
                  <a:lnTo>
                    <a:pt x="18" y="3634"/>
                  </a:lnTo>
                  <a:lnTo>
                    <a:pt x="4" y="3600"/>
                  </a:lnTo>
                  <a:lnTo>
                    <a:pt x="0" y="3564"/>
                  </a:lnTo>
                  <a:lnTo>
                    <a:pt x="4" y="3528"/>
                  </a:lnTo>
                  <a:lnTo>
                    <a:pt x="18" y="3492"/>
                  </a:lnTo>
                  <a:lnTo>
                    <a:pt x="42" y="3462"/>
                  </a:lnTo>
                  <a:lnTo>
                    <a:pt x="2282" y="1224"/>
                  </a:lnTo>
                  <a:lnTo>
                    <a:pt x="2282" y="714"/>
                  </a:lnTo>
                  <a:lnTo>
                    <a:pt x="2286" y="676"/>
                  </a:lnTo>
                  <a:lnTo>
                    <a:pt x="2300" y="642"/>
                  </a:lnTo>
                  <a:lnTo>
                    <a:pt x="2324" y="612"/>
                  </a:lnTo>
                  <a:lnTo>
                    <a:pt x="2894" y="42"/>
                  </a:lnTo>
                  <a:lnTo>
                    <a:pt x="2920" y="22"/>
                  </a:lnTo>
                  <a:lnTo>
                    <a:pt x="2950" y="8"/>
                  </a:lnTo>
                  <a:lnTo>
                    <a:pt x="29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96">
              <a:extLst>
                <a:ext uri="{FF2B5EF4-FFF2-40B4-BE49-F238E27FC236}">
                  <a16:creationId xmlns:a16="http://schemas.microsoft.com/office/drawing/2014/main" xmlns="" id="{38DF7FE8-FD81-43B6-9775-B2094BEDA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1819276"/>
              <a:ext cx="2943225" cy="2941638"/>
            </a:xfrm>
            <a:custGeom>
              <a:avLst/>
              <a:gdLst>
                <a:gd name="T0" fmla="*/ 2128 w 3708"/>
                <a:gd name="T1" fmla="*/ 20 h 3706"/>
                <a:gd name="T2" fmla="*/ 2523 w 3708"/>
                <a:gd name="T3" fmla="*/ 128 h 3706"/>
                <a:gd name="T4" fmla="*/ 2708 w 3708"/>
                <a:gd name="T5" fmla="*/ 231 h 3706"/>
                <a:gd name="T6" fmla="*/ 2730 w 3708"/>
                <a:gd name="T7" fmla="*/ 337 h 3706"/>
                <a:gd name="T8" fmla="*/ 2669 w 3708"/>
                <a:gd name="T9" fmla="*/ 429 h 3706"/>
                <a:gd name="T10" fmla="*/ 2565 w 3708"/>
                <a:gd name="T11" fmla="*/ 451 h 3706"/>
                <a:gd name="T12" fmla="*/ 2266 w 3708"/>
                <a:gd name="T13" fmla="*/ 341 h 3706"/>
                <a:gd name="T14" fmla="*/ 1853 w 3708"/>
                <a:gd name="T15" fmla="*/ 285 h 3706"/>
                <a:gd name="T16" fmla="*/ 1458 w 3708"/>
                <a:gd name="T17" fmla="*/ 337 h 3706"/>
                <a:gd name="T18" fmla="*/ 1099 w 3708"/>
                <a:gd name="T19" fmla="*/ 479 h 3706"/>
                <a:gd name="T20" fmla="*/ 790 w 3708"/>
                <a:gd name="T21" fmla="*/ 702 h 3706"/>
                <a:gd name="T22" fmla="*/ 544 w 3708"/>
                <a:gd name="T23" fmla="*/ 991 h 3706"/>
                <a:gd name="T24" fmla="*/ 373 w 3708"/>
                <a:gd name="T25" fmla="*/ 1334 h 3706"/>
                <a:gd name="T26" fmla="*/ 291 w 3708"/>
                <a:gd name="T27" fmla="*/ 1719 h 3706"/>
                <a:gd name="T28" fmla="*/ 307 w 3708"/>
                <a:gd name="T29" fmla="*/ 2121 h 3706"/>
                <a:gd name="T30" fmla="*/ 421 w 3708"/>
                <a:gd name="T31" fmla="*/ 2492 h 3706"/>
                <a:gd name="T32" fmla="*/ 618 w 3708"/>
                <a:gd name="T33" fmla="*/ 2819 h 3706"/>
                <a:gd name="T34" fmla="*/ 887 w 3708"/>
                <a:gd name="T35" fmla="*/ 3088 h 3706"/>
                <a:gd name="T36" fmla="*/ 1215 w 3708"/>
                <a:gd name="T37" fmla="*/ 3285 h 3706"/>
                <a:gd name="T38" fmla="*/ 1586 w 3708"/>
                <a:gd name="T39" fmla="*/ 3399 h 3706"/>
                <a:gd name="T40" fmla="*/ 1988 w 3708"/>
                <a:gd name="T41" fmla="*/ 3415 h 3706"/>
                <a:gd name="T42" fmla="*/ 2373 w 3708"/>
                <a:gd name="T43" fmla="*/ 3333 h 3706"/>
                <a:gd name="T44" fmla="*/ 2716 w 3708"/>
                <a:gd name="T45" fmla="*/ 3162 h 3706"/>
                <a:gd name="T46" fmla="*/ 3006 w 3708"/>
                <a:gd name="T47" fmla="*/ 2917 h 3706"/>
                <a:gd name="T48" fmla="*/ 3229 w 3708"/>
                <a:gd name="T49" fmla="*/ 2608 h 3706"/>
                <a:gd name="T50" fmla="*/ 3371 w 3708"/>
                <a:gd name="T51" fmla="*/ 2249 h 3706"/>
                <a:gd name="T52" fmla="*/ 3422 w 3708"/>
                <a:gd name="T53" fmla="*/ 1854 h 3706"/>
                <a:gd name="T54" fmla="*/ 3367 w 3708"/>
                <a:gd name="T55" fmla="*/ 1441 h 3706"/>
                <a:gd name="T56" fmla="*/ 3255 w 3708"/>
                <a:gd name="T57" fmla="*/ 1142 h 3706"/>
                <a:gd name="T58" fmla="*/ 3279 w 3708"/>
                <a:gd name="T59" fmla="*/ 1037 h 3706"/>
                <a:gd name="T60" fmla="*/ 3371 w 3708"/>
                <a:gd name="T61" fmla="*/ 977 h 3706"/>
                <a:gd name="T62" fmla="*/ 3476 w 3708"/>
                <a:gd name="T63" fmla="*/ 999 h 3706"/>
                <a:gd name="T64" fmla="*/ 3580 w 3708"/>
                <a:gd name="T65" fmla="*/ 1184 h 3706"/>
                <a:gd name="T66" fmla="*/ 3688 w 3708"/>
                <a:gd name="T67" fmla="*/ 1579 h 3706"/>
                <a:gd name="T68" fmla="*/ 3702 w 3708"/>
                <a:gd name="T69" fmla="*/ 2006 h 3706"/>
                <a:gd name="T70" fmla="*/ 3612 w 3708"/>
                <a:gd name="T71" fmla="*/ 2438 h 3706"/>
                <a:gd name="T72" fmla="*/ 3428 w 3708"/>
                <a:gd name="T73" fmla="*/ 2829 h 3706"/>
                <a:gd name="T74" fmla="*/ 3163 w 3708"/>
                <a:gd name="T75" fmla="*/ 3164 h 3706"/>
                <a:gd name="T76" fmla="*/ 2830 w 3708"/>
                <a:gd name="T77" fmla="*/ 3429 h 3706"/>
                <a:gd name="T78" fmla="*/ 2439 w 3708"/>
                <a:gd name="T79" fmla="*/ 3612 h 3706"/>
                <a:gd name="T80" fmla="*/ 2004 w 3708"/>
                <a:gd name="T81" fmla="*/ 3700 h 3706"/>
                <a:gd name="T82" fmla="*/ 1554 w 3708"/>
                <a:gd name="T83" fmla="*/ 3682 h 3706"/>
                <a:gd name="T84" fmla="*/ 1133 w 3708"/>
                <a:gd name="T85" fmla="*/ 3560 h 3706"/>
                <a:gd name="T86" fmla="*/ 760 w 3708"/>
                <a:gd name="T87" fmla="*/ 3347 h 3706"/>
                <a:gd name="T88" fmla="*/ 447 w 3708"/>
                <a:gd name="T89" fmla="*/ 3058 h 3706"/>
                <a:gd name="T90" fmla="*/ 207 w 3708"/>
                <a:gd name="T91" fmla="*/ 2703 h 3706"/>
                <a:gd name="T92" fmla="*/ 54 w 3708"/>
                <a:gd name="T93" fmla="*/ 2299 h 3706"/>
                <a:gd name="T94" fmla="*/ 0 w 3708"/>
                <a:gd name="T95" fmla="*/ 1854 h 3706"/>
                <a:gd name="T96" fmla="*/ 54 w 3708"/>
                <a:gd name="T97" fmla="*/ 1410 h 3706"/>
                <a:gd name="T98" fmla="*/ 207 w 3708"/>
                <a:gd name="T99" fmla="*/ 1003 h 3706"/>
                <a:gd name="T100" fmla="*/ 447 w 3708"/>
                <a:gd name="T101" fmla="*/ 648 h 3706"/>
                <a:gd name="T102" fmla="*/ 760 w 3708"/>
                <a:gd name="T103" fmla="*/ 359 h 3706"/>
                <a:gd name="T104" fmla="*/ 1133 w 3708"/>
                <a:gd name="T105" fmla="*/ 146 h 3706"/>
                <a:gd name="T106" fmla="*/ 1554 w 3708"/>
                <a:gd name="T107" fmla="*/ 24 h 3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08" h="3706">
                  <a:moveTo>
                    <a:pt x="1853" y="0"/>
                  </a:moveTo>
                  <a:lnTo>
                    <a:pt x="1990" y="6"/>
                  </a:lnTo>
                  <a:lnTo>
                    <a:pt x="2128" y="20"/>
                  </a:lnTo>
                  <a:lnTo>
                    <a:pt x="2262" y="46"/>
                  </a:lnTo>
                  <a:lnTo>
                    <a:pt x="2393" y="82"/>
                  </a:lnTo>
                  <a:lnTo>
                    <a:pt x="2523" y="128"/>
                  </a:lnTo>
                  <a:lnTo>
                    <a:pt x="2651" y="184"/>
                  </a:lnTo>
                  <a:lnTo>
                    <a:pt x="2683" y="204"/>
                  </a:lnTo>
                  <a:lnTo>
                    <a:pt x="2708" y="231"/>
                  </a:lnTo>
                  <a:lnTo>
                    <a:pt x="2724" y="263"/>
                  </a:lnTo>
                  <a:lnTo>
                    <a:pt x="2732" y="299"/>
                  </a:lnTo>
                  <a:lnTo>
                    <a:pt x="2730" y="337"/>
                  </a:lnTo>
                  <a:lnTo>
                    <a:pt x="2718" y="373"/>
                  </a:lnTo>
                  <a:lnTo>
                    <a:pt x="2696" y="405"/>
                  </a:lnTo>
                  <a:lnTo>
                    <a:pt x="2669" y="429"/>
                  </a:lnTo>
                  <a:lnTo>
                    <a:pt x="2637" y="447"/>
                  </a:lnTo>
                  <a:lnTo>
                    <a:pt x="2601" y="453"/>
                  </a:lnTo>
                  <a:lnTo>
                    <a:pt x="2565" y="451"/>
                  </a:lnTo>
                  <a:lnTo>
                    <a:pt x="2527" y="441"/>
                  </a:lnTo>
                  <a:lnTo>
                    <a:pt x="2397" y="385"/>
                  </a:lnTo>
                  <a:lnTo>
                    <a:pt x="2266" y="341"/>
                  </a:lnTo>
                  <a:lnTo>
                    <a:pt x="2130" y="311"/>
                  </a:lnTo>
                  <a:lnTo>
                    <a:pt x="1992" y="291"/>
                  </a:lnTo>
                  <a:lnTo>
                    <a:pt x="1853" y="285"/>
                  </a:lnTo>
                  <a:lnTo>
                    <a:pt x="1719" y="291"/>
                  </a:lnTo>
                  <a:lnTo>
                    <a:pt x="1586" y="309"/>
                  </a:lnTo>
                  <a:lnTo>
                    <a:pt x="1458" y="337"/>
                  </a:lnTo>
                  <a:lnTo>
                    <a:pt x="1334" y="375"/>
                  </a:lnTo>
                  <a:lnTo>
                    <a:pt x="1215" y="423"/>
                  </a:lnTo>
                  <a:lnTo>
                    <a:pt x="1099" y="479"/>
                  </a:lnTo>
                  <a:lnTo>
                    <a:pt x="991" y="544"/>
                  </a:lnTo>
                  <a:lnTo>
                    <a:pt x="887" y="620"/>
                  </a:lnTo>
                  <a:lnTo>
                    <a:pt x="790" y="702"/>
                  </a:lnTo>
                  <a:lnTo>
                    <a:pt x="702" y="792"/>
                  </a:lnTo>
                  <a:lnTo>
                    <a:pt x="618" y="887"/>
                  </a:lnTo>
                  <a:lnTo>
                    <a:pt x="544" y="991"/>
                  </a:lnTo>
                  <a:lnTo>
                    <a:pt x="479" y="1101"/>
                  </a:lnTo>
                  <a:lnTo>
                    <a:pt x="421" y="1214"/>
                  </a:lnTo>
                  <a:lnTo>
                    <a:pt x="373" y="1334"/>
                  </a:lnTo>
                  <a:lnTo>
                    <a:pt x="335" y="1457"/>
                  </a:lnTo>
                  <a:lnTo>
                    <a:pt x="307" y="1587"/>
                  </a:lnTo>
                  <a:lnTo>
                    <a:pt x="291" y="1719"/>
                  </a:lnTo>
                  <a:lnTo>
                    <a:pt x="285" y="1854"/>
                  </a:lnTo>
                  <a:lnTo>
                    <a:pt x="291" y="1988"/>
                  </a:lnTo>
                  <a:lnTo>
                    <a:pt x="307" y="2121"/>
                  </a:lnTo>
                  <a:lnTo>
                    <a:pt x="335" y="2249"/>
                  </a:lnTo>
                  <a:lnTo>
                    <a:pt x="373" y="2372"/>
                  </a:lnTo>
                  <a:lnTo>
                    <a:pt x="421" y="2492"/>
                  </a:lnTo>
                  <a:lnTo>
                    <a:pt x="479" y="2608"/>
                  </a:lnTo>
                  <a:lnTo>
                    <a:pt x="544" y="2715"/>
                  </a:lnTo>
                  <a:lnTo>
                    <a:pt x="618" y="2819"/>
                  </a:lnTo>
                  <a:lnTo>
                    <a:pt x="702" y="2917"/>
                  </a:lnTo>
                  <a:lnTo>
                    <a:pt x="792" y="3006"/>
                  </a:lnTo>
                  <a:lnTo>
                    <a:pt x="887" y="3088"/>
                  </a:lnTo>
                  <a:lnTo>
                    <a:pt x="991" y="3162"/>
                  </a:lnTo>
                  <a:lnTo>
                    <a:pt x="1099" y="3227"/>
                  </a:lnTo>
                  <a:lnTo>
                    <a:pt x="1215" y="3285"/>
                  </a:lnTo>
                  <a:lnTo>
                    <a:pt x="1334" y="3333"/>
                  </a:lnTo>
                  <a:lnTo>
                    <a:pt x="1458" y="3371"/>
                  </a:lnTo>
                  <a:lnTo>
                    <a:pt x="1586" y="3399"/>
                  </a:lnTo>
                  <a:lnTo>
                    <a:pt x="1719" y="3415"/>
                  </a:lnTo>
                  <a:lnTo>
                    <a:pt x="1853" y="3421"/>
                  </a:lnTo>
                  <a:lnTo>
                    <a:pt x="1988" y="3415"/>
                  </a:lnTo>
                  <a:lnTo>
                    <a:pt x="2120" y="3399"/>
                  </a:lnTo>
                  <a:lnTo>
                    <a:pt x="2250" y="3371"/>
                  </a:lnTo>
                  <a:lnTo>
                    <a:pt x="2373" y="3333"/>
                  </a:lnTo>
                  <a:lnTo>
                    <a:pt x="2493" y="3285"/>
                  </a:lnTo>
                  <a:lnTo>
                    <a:pt x="2607" y="3227"/>
                  </a:lnTo>
                  <a:lnTo>
                    <a:pt x="2716" y="3162"/>
                  </a:lnTo>
                  <a:lnTo>
                    <a:pt x="2820" y="3088"/>
                  </a:lnTo>
                  <a:lnTo>
                    <a:pt x="2916" y="3006"/>
                  </a:lnTo>
                  <a:lnTo>
                    <a:pt x="3006" y="2917"/>
                  </a:lnTo>
                  <a:lnTo>
                    <a:pt x="3087" y="2819"/>
                  </a:lnTo>
                  <a:lnTo>
                    <a:pt x="3163" y="2715"/>
                  </a:lnTo>
                  <a:lnTo>
                    <a:pt x="3229" y="2608"/>
                  </a:lnTo>
                  <a:lnTo>
                    <a:pt x="3285" y="2492"/>
                  </a:lnTo>
                  <a:lnTo>
                    <a:pt x="3333" y="2372"/>
                  </a:lnTo>
                  <a:lnTo>
                    <a:pt x="3371" y="2249"/>
                  </a:lnTo>
                  <a:lnTo>
                    <a:pt x="3399" y="2121"/>
                  </a:lnTo>
                  <a:lnTo>
                    <a:pt x="3417" y="1988"/>
                  </a:lnTo>
                  <a:lnTo>
                    <a:pt x="3422" y="1854"/>
                  </a:lnTo>
                  <a:lnTo>
                    <a:pt x="3417" y="1715"/>
                  </a:lnTo>
                  <a:lnTo>
                    <a:pt x="3397" y="1577"/>
                  </a:lnTo>
                  <a:lnTo>
                    <a:pt x="3367" y="1441"/>
                  </a:lnTo>
                  <a:lnTo>
                    <a:pt x="3323" y="1310"/>
                  </a:lnTo>
                  <a:lnTo>
                    <a:pt x="3267" y="1178"/>
                  </a:lnTo>
                  <a:lnTo>
                    <a:pt x="3255" y="1142"/>
                  </a:lnTo>
                  <a:lnTo>
                    <a:pt x="3253" y="1107"/>
                  </a:lnTo>
                  <a:lnTo>
                    <a:pt x="3261" y="1071"/>
                  </a:lnTo>
                  <a:lnTo>
                    <a:pt x="3279" y="1037"/>
                  </a:lnTo>
                  <a:lnTo>
                    <a:pt x="3303" y="1011"/>
                  </a:lnTo>
                  <a:lnTo>
                    <a:pt x="3335" y="989"/>
                  </a:lnTo>
                  <a:lnTo>
                    <a:pt x="3371" y="977"/>
                  </a:lnTo>
                  <a:lnTo>
                    <a:pt x="3407" y="975"/>
                  </a:lnTo>
                  <a:lnTo>
                    <a:pt x="3442" y="983"/>
                  </a:lnTo>
                  <a:lnTo>
                    <a:pt x="3476" y="999"/>
                  </a:lnTo>
                  <a:lnTo>
                    <a:pt x="3504" y="1023"/>
                  </a:lnTo>
                  <a:lnTo>
                    <a:pt x="3524" y="1057"/>
                  </a:lnTo>
                  <a:lnTo>
                    <a:pt x="3580" y="1184"/>
                  </a:lnTo>
                  <a:lnTo>
                    <a:pt x="3626" y="1314"/>
                  </a:lnTo>
                  <a:lnTo>
                    <a:pt x="3662" y="1445"/>
                  </a:lnTo>
                  <a:lnTo>
                    <a:pt x="3688" y="1579"/>
                  </a:lnTo>
                  <a:lnTo>
                    <a:pt x="3702" y="1717"/>
                  </a:lnTo>
                  <a:lnTo>
                    <a:pt x="3708" y="1854"/>
                  </a:lnTo>
                  <a:lnTo>
                    <a:pt x="3702" y="2006"/>
                  </a:lnTo>
                  <a:lnTo>
                    <a:pt x="3684" y="2153"/>
                  </a:lnTo>
                  <a:lnTo>
                    <a:pt x="3654" y="2299"/>
                  </a:lnTo>
                  <a:lnTo>
                    <a:pt x="3612" y="2438"/>
                  </a:lnTo>
                  <a:lnTo>
                    <a:pt x="3562" y="2574"/>
                  </a:lnTo>
                  <a:lnTo>
                    <a:pt x="3500" y="2703"/>
                  </a:lnTo>
                  <a:lnTo>
                    <a:pt x="3428" y="2829"/>
                  </a:lnTo>
                  <a:lnTo>
                    <a:pt x="3349" y="2946"/>
                  </a:lnTo>
                  <a:lnTo>
                    <a:pt x="3261" y="3058"/>
                  </a:lnTo>
                  <a:lnTo>
                    <a:pt x="3163" y="3164"/>
                  </a:lnTo>
                  <a:lnTo>
                    <a:pt x="3059" y="3259"/>
                  </a:lnTo>
                  <a:lnTo>
                    <a:pt x="2948" y="3347"/>
                  </a:lnTo>
                  <a:lnTo>
                    <a:pt x="2830" y="3429"/>
                  </a:lnTo>
                  <a:lnTo>
                    <a:pt x="2704" y="3499"/>
                  </a:lnTo>
                  <a:lnTo>
                    <a:pt x="2575" y="3560"/>
                  </a:lnTo>
                  <a:lnTo>
                    <a:pt x="2439" y="3612"/>
                  </a:lnTo>
                  <a:lnTo>
                    <a:pt x="2298" y="3652"/>
                  </a:lnTo>
                  <a:lnTo>
                    <a:pt x="2154" y="3682"/>
                  </a:lnTo>
                  <a:lnTo>
                    <a:pt x="2004" y="3700"/>
                  </a:lnTo>
                  <a:lnTo>
                    <a:pt x="1853" y="3706"/>
                  </a:lnTo>
                  <a:lnTo>
                    <a:pt x="1701" y="3700"/>
                  </a:lnTo>
                  <a:lnTo>
                    <a:pt x="1554" y="3682"/>
                  </a:lnTo>
                  <a:lnTo>
                    <a:pt x="1408" y="3652"/>
                  </a:lnTo>
                  <a:lnTo>
                    <a:pt x="1268" y="3612"/>
                  </a:lnTo>
                  <a:lnTo>
                    <a:pt x="1133" y="3560"/>
                  </a:lnTo>
                  <a:lnTo>
                    <a:pt x="1003" y="3499"/>
                  </a:lnTo>
                  <a:lnTo>
                    <a:pt x="877" y="3429"/>
                  </a:lnTo>
                  <a:lnTo>
                    <a:pt x="760" y="3347"/>
                  </a:lnTo>
                  <a:lnTo>
                    <a:pt x="648" y="3259"/>
                  </a:lnTo>
                  <a:lnTo>
                    <a:pt x="542" y="3164"/>
                  </a:lnTo>
                  <a:lnTo>
                    <a:pt x="447" y="3058"/>
                  </a:lnTo>
                  <a:lnTo>
                    <a:pt x="359" y="2946"/>
                  </a:lnTo>
                  <a:lnTo>
                    <a:pt x="277" y="2829"/>
                  </a:lnTo>
                  <a:lnTo>
                    <a:pt x="207" y="2703"/>
                  </a:lnTo>
                  <a:lnTo>
                    <a:pt x="145" y="2574"/>
                  </a:lnTo>
                  <a:lnTo>
                    <a:pt x="94" y="2438"/>
                  </a:lnTo>
                  <a:lnTo>
                    <a:pt x="54" y="2299"/>
                  </a:lnTo>
                  <a:lnTo>
                    <a:pt x="24" y="2153"/>
                  </a:lnTo>
                  <a:lnTo>
                    <a:pt x="6" y="2006"/>
                  </a:lnTo>
                  <a:lnTo>
                    <a:pt x="0" y="1854"/>
                  </a:lnTo>
                  <a:lnTo>
                    <a:pt x="6" y="1703"/>
                  </a:lnTo>
                  <a:lnTo>
                    <a:pt x="24" y="1553"/>
                  </a:lnTo>
                  <a:lnTo>
                    <a:pt x="54" y="1410"/>
                  </a:lnTo>
                  <a:lnTo>
                    <a:pt x="94" y="1268"/>
                  </a:lnTo>
                  <a:lnTo>
                    <a:pt x="145" y="1132"/>
                  </a:lnTo>
                  <a:lnTo>
                    <a:pt x="207" y="1003"/>
                  </a:lnTo>
                  <a:lnTo>
                    <a:pt x="277" y="877"/>
                  </a:lnTo>
                  <a:lnTo>
                    <a:pt x="359" y="760"/>
                  </a:lnTo>
                  <a:lnTo>
                    <a:pt x="447" y="648"/>
                  </a:lnTo>
                  <a:lnTo>
                    <a:pt x="542" y="544"/>
                  </a:lnTo>
                  <a:lnTo>
                    <a:pt x="648" y="447"/>
                  </a:lnTo>
                  <a:lnTo>
                    <a:pt x="760" y="359"/>
                  </a:lnTo>
                  <a:lnTo>
                    <a:pt x="877" y="279"/>
                  </a:lnTo>
                  <a:lnTo>
                    <a:pt x="1003" y="208"/>
                  </a:lnTo>
                  <a:lnTo>
                    <a:pt x="1133" y="146"/>
                  </a:lnTo>
                  <a:lnTo>
                    <a:pt x="1268" y="96"/>
                  </a:lnTo>
                  <a:lnTo>
                    <a:pt x="1408" y="54"/>
                  </a:lnTo>
                  <a:lnTo>
                    <a:pt x="1554" y="24"/>
                  </a:lnTo>
                  <a:lnTo>
                    <a:pt x="1701" y="6"/>
                  </a:lnTo>
                  <a:lnTo>
                    <a:pt x="18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81" name="Freeform 14">
            <a:extLst>
              <a:ext uri="{FF2B5EF4-FFF2-40B4-BE49-F238E27FC236}">
                <a16:creationId xmlns:a16="http://schemas.microsoft.com/office/drawing/2014/main" xmlns="" id="{BA6F1948-C471-45F0-8C8D-C59B504AAB4F}"/>
              </a:ext>
            </a:extLst>
          </p:cNvPr>
          <p:cNvSpPr>
            <a:spLocks noEditPoints="1"/>
          </p:cNvSpPr>
          <p:nvPr/>
        </p:nvSpPr>
        <p:spPr bwMode="auto">
          <a:xfrm>
            <a:off x="4488285" y="1324513"/>
            <a:ext cx="398118" cy="273390"/>
          </a:xfrm>
          <a:custGeom>
            <a:avLst/>
            <a:gdLst>
              <a:gd name="T0" fmla="*/ 1750 w 2048"/>
              <a:gd name="T1" fmla="*/ 177 h 1407"/>
              <a:gd name="T2" fmla="*/ 1988 w 2048"/>
              <a:gd name="T3" fmla="*/ 460 h 1407"/>
              <a:gd name="T4" fmla="*/ 1883 w 2048"/>
              <a:gd name="T5" fmla="*/ 565 h 1407"/>
              <a:gd name="T6" fmla="*/ 1492 w 2048"/>
              <a:gd name="T7" fmla="*/ 166 h 1407"/>
              <a:gd name="T8" fmla="*/ 1651 w 2048"/>
              <a:gd name="T9" fmla="*/ 120 h 1407"/>
              <a:gd name="T10" fmla="*/ 1642 w 2048"/>
              <a:gd name="T11" fmla="*/ 26 h 1407"/>
              <a:gd name="T12" fmla="*/ 1436 w 2048"/>
              <a:gd name="T13" fmla="*/ 200 h 1407"/>
              <a:gd name="T14" fmla="*/ 887 w 2048"/>
              <a:gd name="T15" fmla="*/ 220 h 1407"/>
              <a:gd name="T16" fmla="*/ 712 w 2048"/>
              <a:gd name="T17" fmla="*/ 245 h 1407"/>
              <a:gd name="T18" fmla="*/ 599 w 2048"/>
              <a:gd name="T19" fmla="*/ 124 h 1407"/>
              <a:gd name="T20" fmla="*/ 20 w 2048"/>
              <a:gd name="T21" fmla="*/ 413 h 1407"/>
              <a:gd name="T22" fmla="*/ 117 w 2048"/>
              <a:gd name="T23" fmla="*/ 605 h 1407"/>
              <a:gd name="T24" fmla="*/ 293 w 2048"/>
              <a:gd name="T25" fmla="*/ 713 h 1407"/>
              <a:gd name="T26" fmla="*/ 382 w 2048"/>
              <a:gd name="T27" fmla="*/ 961 h 1407"/>
              <a:gd name="T28" fmla="*/ 378 w 2048"/>
              <a:gd name="T29" fmla="*/ 810 h 1407"/>
              <a:gd name="T30" fmla="*/ 240 w 2048"/>
              <a:gd name="T31" fmla="*/ 578 h 1407"/>
              <a:gd name="T32" fmla="*/ 725 w 2048"/>
              <a:gd name="T33" fmla="*/ 303 h 1407"/>
              <a:gd name="T34" fmla="*/ 885 w 2048"/>
              <a:gd name="T35" fmla="*/ 511 h 1407"/>
              <a:gd name="T36" fmla="*/ 1005 w 2048"/>
              <a:gd name="T37" fmla="*/ 512 h 1407"/>
              <a:gd name="T38" fmla="*/ 1455 w 2048"/>
              <a:gd name="T39" fmla="*/ 1094 h 1407"/>
              <a:gd name="T40" fmla="*/ 978 w 2048"/>
              <a:gd name="T41" fmla="*/ 712 h 1407"/>
              <a:gd name="T42" fmla="*/ 1413 w 2048"/>
              <a:gd name="T43" fmla="*/ 1285 h 1407"/>
              <a:gd name="T44" fmla="*/ 843 w 2048"/>
              <a:gd name="T45" fmla="*/ 847 h 1407"/>
              <a:gd name="T46" fmla="*/ 1188 w 2048"/>
              <a:gd name="T47" fmla="*/ 1328 h 1407"/>
              <a:gd name="T48" fmla="*/ 707 w 2048"/>
              <a:gd name="T49" fmla="*/ 983 h 1407"/>
              <a:gd name="T50" fmla="*/ 889 w 2048"/>
              <a:gd name="T51" fmla="*/ 1235 h 1407"/>
              <a:gd name="T52" fmla="*/ 522 w 2048"/>
              <a:gd name="T53" fmla="*/ 1026 h 1407"/>
              <a:gd name="T54" fmla="*/ 734 w 2048"/>
              <a:gd name="T55" fmla="*/ 1324 h 1407"/>
              <a:gd name="T56" fmla="*/ 1053 w 2048"/>
              <a:gd name="T57" fmla="*/ 1370 h 1407"/>
              <a:gd name="T58" fmla="*/ 1264 w 2048"/>
              <a:gd name="T59" fmla="*/ 1310 h 1407"/>
              <a:gd name="T60" fmla="*/ 1469 w 2048"/>
              <a:gd name="T61" fmla="*/ 1161 h 1407"/>
              <a:gd name="T62" fmla="*/ 1651 w 2048"/>
              <a:gd name="T63" fmla="*/ 991 h 1407"/>
              <a:gd name="T64" fmla="*/ 1858 w 2048"/>
              <a:gd name="T65" fmla="*/ 620 h 1407"/>
              <a:gd name="T66" fmla="*/ 2028 w 2048"/>
              <a:gd name="T67" fmla="*/ 508 h 1407"/>
              <a:gd name="T68" fmla="*/ 556 w 2048"/>
              <a:gd name="T69" fmla="*/ 177 h 1407"/>
              <a:gd name="T70" fmla="*/ 160 w 2048"/>
              <a:gd name="T71" fmla="*/ 563 h 1407"/>
              <a:gd name="T72" fmla="*/ 62 w 2048"/>
              <a:gd name="T73" fmla="*/ 455 h 1407"/>
              <a:gd name="T74" fmla="*/ 459 w 2048"/>
              <a:gd name="T75" fmla="*/ 69 h 1407"/>
              <a:gd name="T76" fmla="*/ 1729 w 2048"/>
              <a:gd name="T77" fmla="*/ 662 h 1407"/>
              <a:gd name="T78" fmla="*/ 1554 w 2048"/>
              <a:gd name="T79" fmla="*/ 1005 h 1407"/>
              <a:gd name="T80" fmla="*/ 1087 w 2048"/>
              <a:gd name="T81" fmla="*/ 509 h 1407"/>
              <a:gd name="T82" fmla="*/ 1335 w 2048"/>
              <a:gd name="T83" fmla="*/ 625 h 1407"/>
              <a:gd name="T84" fmla="*/ 1356 w 2048"/>
              <a:gd name="T85" fmla="*/ 569 h 1407"/>
              <a:gd name="T86" fmla="*/ 886 w 2048"/>
              <a:gd name="T87" fmla="*/ 451 h 1407"/>
              <a:gd name="T88" fmla="*/ 884 w 2048"/>
              <a:gd name="T89" fmla="*/ 280 h 1407"/>
              <a:gd name="T90" fmla="*/ 1145 w 2048"/>
              <a:gd name="T91" fmla="*/ 295 h 1407"/>
              <a:gd name="T92" fmla="*/ 1812 w 2048"/>
              <a:gd name="T93" fmla="*/ 582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1407">
                <a:moveTo>
                  <a:pt x="2028" y="413"/>
                </a:moveTo>
                <a:cubicBezTo>
                  <a:pt x="1793" y="177"/>
                  <a:pt x="1793" y="177"/>
                  <a:pt x="1793" y="177"/>
                </a:cubicBezTo>
                <a:cubicBezTo>
                  <a:pt x="1781" y="165"/>
                  <a:pt x="1762" y="165"/>
                  <a:pt x="1750" y="177"/>
                </a:cubicBezTo>
                <a:cubicBezTo>
                  <a:pt x="1739" y="189"/>
                  <a:pt x="1739" y="208"/>
                  <a:pt x="1750" y="219"/>
                </a:cubicBezTo>
                <a:cubicBezTo>
                  <a:pt x="1986" y="455"/>
                  <a:pt x="1986" y="455"/>
                  <a:pt x="1986" y="455"/>
                </a:cubicBezTo>
                <a:cubicBezTo>
                  <a:pt x="1988" y="457"/>
                  <a:pt x="1988" y="459"/>
                  <a:pt x="1988" y="460"/>
                </a:cubicBezTo>
                <a:cubicBezTo>
                  <a:pt x="1988" y="462"/>
                  <a:pt x="1988" y="464"/>
                  <a:pt x="1986" y="465"/>
                </a:cubicBezTo>
                <a:cubicBezTo>
                  <a:pt x="1888" y="563"/>
                  <a:pt x="1888" y="563"/>
                  <a:pt x="1888" y="563"/>
                </a:cubicBezTo>
                <a:cubicBezTo>
                  <a:pt x="1887" y="565"/>
                  <a:pt x="1885" y="565"/>
                  <a:pt x="1883" y="565"/>
                </a:cubicBezTo>
                <a:cubicBezTo>
                  <a:pt x="1882" y="565"/>
                  <a:pt x="1880" y="565"/>
                  <a:pt x="1878" y="563"/>
                </a:cubicBezTo>
                <a:cubicBezTo>
                  <a:pt x="1492" y="177"/>
                  <a:pt x="1492" y="177"/>
                  <a:pt x="1492" y="177"/>
                </a:cubicBezTo>
                <a:cubicBezTo>
                  <a:pt x="1489" y="174"/>
                  <a:pt x="1489" y="169"/>
                  <a:pt x="1492" y="166"/>
                </a:cubicBezTo>
                <a:cubicBezTo>
                  <a:pt x="1589" y="69"/>
                  <a:pt x="1589" y="69"/>
                  <a:pt x="1589" y="69"/>
                </a:cubicBezTo>
                <a:cubicBezTo>
                  <a:pt x="1592" y="66"/>
                  <a:pt x="1597" y="66"/>
                  <a:pt x="1600" y="69"/>
                </a:cubicBezTo>
                <a:cubicBezTo>
                  <a:pt x="1651" y="120"/>
                  <a:pt x="1651" y="120"/>
                  <a:pt x="1651" y="120"/>
                </a:cubicBezTo>
                <a:cubicBezTo>
                  <a:pt x="1663" y="132"/>
                  <a:pt x="1682" y="132"/>
                  <a:pt x="1693" y="120"/>
                </a:cubicBezTo>
                <a:cubicBezTo>
                  <a:pt x="1705" y="108"/>
                  <a:pt x="1705" y="89"/>
                  <a:pt x="1693" y="78"/>
                </a:cubicBezTo>
                <a:cubicBezTo>
                  <a:pt x="1642" y="26"/>
                  <a:pt x="1642" y="26"/>
                  <a:pt x="1642" y="26"/>
                </a:cubicBezTo>
                <a:cubicBezTo>
                  <a:pt x="1616" y="0"/>
                  <a:pt x="1573" y="0"/>
                  <a:pt x="1547" y="26"/>
                </a:cubicBezTo>
                <a:cubicBezTo>
                  <a:pt x="1449" y="124"/>
                  <a:pt x="1449" y="124"/>
                  <a:pt x="1449" y="124"/>
                </a:cubicBezTo>
                <a:cubicBezTo>
                  <a:pt x="1429" y="144"/>
                  <a:pt x="1424" y="175"/>
                  <a:pt x="1436" y="200"/>
                </a:cubicBezTo>
                <a:cubicBezTo>
                  <a:pt x="1367" y="252"/>
                  <a:pt x="1265" y="244"/>
                  <a:pt x="1174" y="237"/>
                </a:cubicBezTo>
                <a:cubicBezTo>
                  <a:pt x="1166" y="236"/>
                  <a:pt x="1051" y="227"/>
                  <a:pt x="1028" y="226"/>
                </a:cubicBezTo>
                <a:cubicBezTo>
                  <a:pt x="986" y="223"/>
                  <a:pt x="937" y="220"/>
                  <a:pt x="887" y="220"/>
                </a:cubicBezTo>
                <a:cubicBezTo>
                  <a:pt x="886" y="220"/>
                  <a:pt x="885" y="220"/>
                  <a:pt x="884" y="220"/>
                </a:cubicBezTo>
                <a:cubicBezTo>
                  <a:pt x="867" y="220"/>
                  <a:pt x="850" y="223"/>
                  <a:pt x="834" y="230"/>
                </a:cubicBezTo>
                <a:cubicBezTo>
                  <a:pt x="792" y="232"/>
                  <a:pt x="752" y="236"/>
                  <a:pt x="712" y="245"/>
                </a:cubicBezTo>
                <a:cubicBezTo>
                  <a:pt x="683" y="251"/>
                  <a:pt x="653" y="243"/>
                  <a:pt x="633" y="222"/>
                </a:cubicBezTo>
                <a:cubicBezTo>
                  <a:pt x="612" y="201"/>
                  <a:pt x="612" y="201"/>
                  <a:pt x="612" y="201"/>
                </a:cubicBezTo>
                <a:cubicBezTo>
                  <a:pt x="624" y="176"/>
                  <a:pt x="619" y="145"/>
                  <a:pt x="599" y="124"/>
                </a:cubicBezTo>
                <a:cubicBezTo>
                  <a:pt x="501" y="26"/>
                  <a:pt x="501" y="26"/>
                  <a:pt x="501" y="26"/>
                </a:cubicBezTo>
                <a:cubicBezTo>
                  <a:pt x="475" y="0"/>
                  <a:pt x="432" y="0"/>
                  <a:pt x="406" y="26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7" y="425"/>
                  <a:pt x="0" y="442"/>
                  <a:pt x="0" y="460"/>
                </a:cubicBezTo>
                <a:cubicBezTo>
                  <a:pt x="0" y="478"/>
                  <a:pt x="7" y="495"/>
                  <a:pt x="20" y="508"/>
                </a:cubicBezTo>
                <a:cubicBezTo>
                  <a:pt x="117" y="605"/>
                  <a:pt x="117" y="605"/>
                  <a:pt x="117" y="605"/>
                </a:cubicBezTo>
                <a:cubicBezTo>
                  <a:pt x="130" y="618"/>
                  <a:pt x="147" y="625"/>
                  <a:pt x="165" y="625"/>
                </a:cubicBezTo>
                <a:cubicBezTo>
                  <a:pt x="176" y="625"/>
                  <a:pt x="186" y="623"/>
                  <a:pt x="195" y="618"/>
                </a:cubicBezTo>
                <a:cubicBezTo>
                  <a:pt x="195" y="618"/>
                  <a:pt x="282" y="702"/>
                  <a:pt x="293" y="713"/>
                </a:cubicBezTo>
                <a:cubicBezTo>
                  <a:pt x="308" y="728"/>
                  <a:pt x="310" y="752"/>
                  <a:pt x="313" y="780"/>
                </a:cubicBezTo>
                <a:cubicBezTo>
                  <a:pt x="315" y="794"/>
                  <a:pt x="316" y="809"/>
                  <a:pt x="320" y="824"/>
                </a:cubicBezTo>
                <a:cubicBezTo>
                  <a:pt x="332" y="872"/>
                  <a:pt x="352" y="918"/>
                  <a:pt x="382" y="961"/>
                </a:cubicBezTo>
                <a:cubicBezTo>
                  <a:pt x="391" y="975"/>
                  <a:pt x="410" y="978"/>
                  <a:pt x="424" y="969"/>
                </a:cubicBezTo>
                <a:cubicBezTo>
                  <a:pt x="437" y="959"/>
                  <a:pt x="441" y="941"/>
                  <a:pt x="431" y="927"/>
                </a:cubicBezTo>
                <a:cubicBezTo>
                  <a:pt x="406" y="890"/>
                  <a:pt x="388" y="851"/>
                  <a:pt x="378" y="810"/>
                </a:cubicBezTo>
                <a:cubicBezTo>
                  <a:pt x="375" y="799"/>
                  <a:pt x="374" y="786"/>
                  <a:pt x="373" y="773"/>
                </a:cubicBezTo>
                <a:cubicBezTo>
                  <a:pt x="369" y="739"/>
                  <a:pt x="365" y="701"/>
                  <a:pt x="335" y="671"/>
                </a:cubicBezTo>
                <a:cubicBezTo>
                  <a:pt x="324" y="660"/>
                  <a:pt x="240" y="578"/>
                  <a:pt x="240" y="578"/>
                </a:cubicBezTo>
                <a:cubicBezTo>
                  <a:pt x="572" y="246"/>
                  <a:pt x="572" y="246"/>
                  <a:pt x="572" y="246"/>
                </a:cubicBezTo>
                <a:cubicBezTo>
                  <a:pt x="591" y="265"/>
                  <a:pt x="591" y="265"/>
                  <a:pt x="591" y="265"/>
                </a:cubicBezTo>
                <a:cubicBezTo>
                  <a:pt x="626" y="300"/>
                  <a:pt x="676" y="314"/>
                  <a:pt x="725" y="303"/>
                </a:cubicBezTo>
                <a:cubicBezTo>
                  <a:pt x="736" y="301"/>
                  <a:pt x="747" y="299"/>
                  <a:pt x="758" y="297"/>
                </a:cubicBezTo>
                <a:cubicBezTo>
                  <a:pt x="745" y="321"/>
                  <a:pt x="739" y="348"/>
                  <a:pt x="741" y="375"/>
                </a:cubicBezTo>
                <a:cubicBezTo>
                  <a:pt x="746" y="450"/>
                  <a:pt x="809" y="509"/>
                  <a:pt x="885" y="511"/>
                </a:cubicBezTo>
                <a:cubicBezTo>
                  <a:pt x="939" y="512"/>
                  <a:pt x="939" y="512"/>
                  <a:pt x="939" y="512"/>
                </a:cubicBezTo>
                <a:cubicBezTo>
                  <a:pt x="939" y="512"/>
                  <a:pt x="940" y="512"/>
                  <a:pt x="940" y="512"/>
                </a:cubicBezTo>
                <a:cubicBezTo>
                  <a:pt x="1005" y="512"/>
                  <a:pt x="1005" y="512"/>
                  <a:pt x="1005" y="512"/>
                </a:cubicBezTo>
                <a:cubicBezTo>
                  <a:pt x="1052" y="560"/>
                  <a:pt x="1431" y="942"/>
                  <a:pt x="1454" y="963"/>
                </a:cubicBezTo>
                <a:cubicBezTo>
                  <a:pt x="1474" y="982"/>
                  <a:pt x="1498" y="1004"/>
                  <a:pt x="1498" y="1034"/>
                </a:cubicBezTo>
                <a:cubicBezTo>
                  <a:pt x="1499" y="1060"/>
                  <a:pt x="1479" y="1086"/>
                  <a:pt x="1455" y="1094"/>
                </a:cubicBezTo>
                <a:cubicBezTo>
                  <a:pt x="1432" y="1102"/>
                  <a:pt x="1405" y="1096"/>
                  <a:pt x="1387" y="1078"/>
                </a:cubicBezTo>
                <a:cubicBezTo>
                  <a:pt x="1021" y="712"/>
                  <a:pt x="1021" y="712"/>
                  <a:pt x="1021" y="712"/>
                </a:cubicBezTo>
                <a:cubicBezTo>
                  <a:pt x="1009" y="700"/>
                  <a:pt x="990" y="700"/>
                  <a:pt x="978" y="712"/>
                </a:cubicBezTo>
                <a:cubicBezTo>
                  <a:pt x="967" y="724"/>
                  <a:pt x="967" y="743"/>
                  <a:pt x="978" y="754"/>
                </a:cubicBezTo>
                <a:cubicBezTo>
                  <a:pt x="1422" y="1198"/>
                  <a:pt x="1422" y="1198"/>
                  <a:pt x="1422" y="1198"/>
                </a:cubicBezTo>
                <a:cubicBezTo>
                  <a:pt x="1441" y="1225"/>
                  <a:pt x="1437" y="1262"/>
                  <a:pt x="1413" y="1285"/>
                </a:cubicBezTo>
                <a:cubicBezTo>
                  <a:pt x="1388" y="1309"/>
                  <a:pt x="1346" y="1307"/>
                  <a:pt x="1320" y="1281"/>
                </a:cubicBezTo>
                <a:cubicBezTo>
                  <a:pt x="885" y="847"/>
                  <a:pt x="885" y="847"/>
                  <a:pt x="885" y="847"/>
                </a:cubicBezTo>
                <a:cubicBezTo>
                  <a:pt x="874" y="835"/>
                  <a:pt x="855" y="835"/>
                  <a:pt x="843" y="847"/>
                </a:cubicBezTo>
                <a:cubicBezTo>
                  <a:pt x="831" y="859"/>
                  <a:pt x="831" y="878"/>
                  <a:pt x="843" y="890"/>
                </a:cubicBezTo>
                <a:cubicBezTo>
                  <a:pt x="1189" y="1235"/>
                  <a:pt x="1189" y="1235"/>
                  <a:pt x="1189" y="1235"/>
                </a:cubicBezTo>
                <a:cubicBezTo>
                  <a:pt x="1214" y="1261"/>
                  <a:pt x="1214" y="1302"/>
                  <a:pt x="1188" y="1328"/>
                </a:cubicBezTo>
                <a:cubicBezTo>
                  <a:pt x="1163" y="1354"/>
                  <a:pt x="1121" y="1354"/>
                  <a:pt x="1095" y="1328"/>
                </a:cubicBezTo>
                <a:cubicBezTo>
                  <a:pt x="750" y="983"/>
                  <a:pt x="750" y="983"/>
                  <a:pt x="750" y="983"/>
                </a:cubicBezTo>
                <a:cubicBezTo>
                  <a:pt x="738" y="971"/>
                  <a:pt x="719" y="971"/>
                  <a:pt x="707" y="983"/>
                </a:cubicBezTo>
                <a:cubicBezTo>
                  <a:pt x="696" y="995"/>
                  <a:pt x="696" y="1014"/>
                  <a:pt x="707" y="1025"/>
                </a:cubicBezTo>
                <a:cubicBezTo>
                  <a:pt x="707" y="1025"/>
                  <a:pt x="869" y="1187"/>
                  <a:pt x="870" y="1188"/>
                </a:cubicBezTo>
                <a:cubicBezTo>
                  <a:pt x="882" y="1200"/>
                  <a:pt x="889" y="1217"/>
                  <a:pt x="889" y="1235"/>
                </a:cubicBezTo>
                <a:cubicBezTo>
                  <a:pt x="889" y="1252"/>
                  <a:pt x="882" y="1269"/>
                  <a:pt x="870" y="1281"/>
                </a:cubicBezTo>
                <a:cubicBezTo>
                  <a:pt x="844" y="1307"/>
                  <a:pt x="802" y="1307"/>
                  <a:pt x="776" y="1281"/>
                </a:cubicBezTo>
                <a:cubicBezTo>
                  <a:pt x="775" y="1280"/>
                  <a:pt x="617" y="1122"/>
                  <a:pt x="522" y="1026"/>
                </a:cubicBezTo>
                <a:cubicBezTo>
                  <a:pt x="510" y="1014"/>
                  <a:pt x="491" y="1014"/>
                  <a:pt x="479" y="1025"/>
                </a:cubicBezTo>
                <a:cubicBezTo>
                  <a:pt x="468" y="1037"/>
                  <a:pt x="468" y="1056"/>
                  <a:pt x="479" y="1068"/>
                </a:cubicBezTo>
                <a:cubicBezTo>
                  <a:pt x="575" y="1164"/>
                  <a:pt x="732" y="1322"/>
                  <a:pt x="734" y="1324"/>
                </a:cubicBezTo>
                <a:cubicBezTo>
                  <a:pt x="783" y="1373"/>
                  <a:pt x="863" y="1373"/>
                  <a:pt x="912" y="1324"/>
                </a:cubicBezTo>
                <a:cubicBezTo>
                  <a:pt x="929" y="1307"/>
                  <a:pt x="940" y="1286"/>
                  <a:pt x="946" y="1264"/>
                </a:cubicBezTo>
                <a:cubicBezTo>
                  <a:pt x="1053" y="1370"/>
                  <a:pt x="1053" y="1370"/>
                  <a:pt x="1053" y="1370"/>
                </a:cubicBezTo>
                <a:cubicBezTo>
                  <a:pt x="1077" y="1395"/>
                  <a:pt x="1109" y="1407"/>
                  <a:pt x="1142" y="1407"/>
                </a:cubicBezTo>
                <a:cubicBezTo>
                  <a:pt x="1174" y="1407"/>
                  <a:pt x="1206" y="1395"/>
                  <a:pt x="1231" y="1370"/>
                </a:cubicBezTo>
                <a:cubicBezTo>
                  <a:pt x="1248" y="1353"/>
                  <a:pt x="1259" y="1332"/>
                  <a:pt x="1264" y="1310"/>
                </a:cubicBezTo>
                <a:cubicBezTo>
                  <a:pt x="1278" y="1324"/>
                  <a:pt x="1278" y="1324"/>
                  <a:pt x="1278" y="1324"/>
                </a:cubicBezTo>
                <a:cubicBezTo>
                  <a:pt x="1326" y="1372"/>
                  <a:pt x="1405" y="1374"/>
                  <a:pt x="1454" y="1328"/>
                </a:cubicBezTo>
                <a:cubicBezTo>
                  <a:pt x="1501" y="1284"/>
                  <a:pt x="1508" y="1212"/>
                  <a:pt x="1469" y="1161"/>
                </a:cubicBezTo>
                <a:cubicBezTo>
                  <a:pt x="1468" y="1160"/>
                  <a:pt x="1463" y="1154"/>
                  <a:pt x="1463" y="1154"/>
                </a:cubicBezTo>
                <a:cubicBezTo>
                  <a:pt x="1479" y="1153"/>
                  <a:pt x="1503" y="1140"/>
                  <a:pt x="1523" y="1121"/>
                </a:cubicBezTo>
                <a:cubicBezTo>
                  <a:pt x="1524" y="1120"/>
                  <a:pt x="1649" y="994"/>
                  <a:pt x="1651" y="991"/>
                </a:cubicBezTo>
                <a:cubicBezTo>
                  <a:pt x="1707" y="923"/>
                  <a:pt x="1740" y="843"/>
                  <a:pt x="1746" y="760"/>
                </a:cubicBezTo>
                <a:cubicBezTo>
                  <a:pt x="1748" y="738"/>
                  <a:pt x="1757" y="719"/>
                  <a:pt x="1771" y="705"/>
                </a:cubicBezTo>
                <a:cubicBezTo>
                  <a:pt x="1858" y="620"/>
                  <a:pt x="1858" y="620"/>
                  <a:pt x="1858" y="620"/>
                </a:cubicBezTo>
                <a:cubicBezTo>
                  <a:pt x="1866" y="623"/>
                  <a:pt x="1874" y="625"/>
                  <a:pt x="1883" y="625"/>
                </a:cubicBezTo>
                <a:cubicBezTo>
                  <a:pt x="1901" y="625"/>
                  <a:pt x="1918" y="618"/>
                  <a:pt x="1931" y="605"/>
                </a:cubicBezTo>
                <a:cubicBezTo>
                  <a:pt x="2028" y="508"/>
                  <a:pt x="2028" y="508"/>
                  <a:pt x="2028" y="508"/>
                </a:cubicBezTo>
                <a:cubicBezTo>
                  <a:pt x="2041" y="495"/>
                  <a:pt x="2048" y="478"/>
                  <a:pt x="2048" y="460"/>
                </a:cubicBezTo>
                <a:cubicBezTo>
                  <a:pt x="2048" y="442"/>
                  <a:pt x="2041" y="425"/>
                  <a:pt x="2028" y="413"/>
                </a:cubicBezTo>
                <a:close/>
                <a:moveTo>
                  <a:pt x="556" y="177"/>
                </a:moveTo>
                <a:cubicBezTo>
                  <a:pt x="170" y="563"/>
                  <a:pt x="170" y="563"/>
                  <a:pt x="170" y="563"/>
                </a:cubicBezTo>
                <a:cubicBezTo>
                  <a:pt x="168" y="565"/>
                  <a:pt x="166" y="565"/>
                  <a:pt x="165" y="565"/>
                </a:cubicBezTo>
                <a:cubicBezTo>
                  <a:pt x="163" y="565"/>
                  <a:pt x="161" y="565"/>
                  <a:pt x="160" y="563"/>
                </a:cubicBezTo>
                <a:cubicBezTo>
                  <a:pt x="62" y="465"/>
                  <a:pt x="62" y="465"/>
                  <a:pt x="62" y="465"/>
                </a:cubicBezTo>
                <a:cubicBezTo>
                  <a:pt x="60" y="464"/>
                  <a:pt x="60" y="462"/>
                  <a:pt x="60" y="460"/>
                </a:cubicBezTo>
                <a:cubicBezTo>
                  <a:pt x="60" y="459"/>
                  <a:pt x="60" y="457"/>
                  <a:pt x="62" y="455"/>
                </a:cubicBezTo>
                <a:cubicBezTo>
                  <a:pt x="448" y="69"/>
                  <a:pt x="448" y="69"/>
                  <a:pt x="448" y="69"/>
                </a:cubicBezTo>
                <a:cubicBezTo>
                  <a:pt x="450" y="67"/>
                  <a:pt x="452" y="67"/>
                  <a:pt x="454" y="67"/>
                </a:cubicBezTo>
                <a:cubicBezTo>
                  <a:pt x="455" y="67"/>
                  <a:pt x="457" y="67"/>
                  <a:pt x="459" y="69"/>
                </a:cubicBezTo>
                <a:cubicBezTo>
                  <a:pt x="556" y="166"/>
                  <a:pt x="556" y="166"/>
                  <a:pt x="556" y="166"/>
                </a:cubicBezTo>
                <a:cubicBezTo>
                  <a:pt x="559" y="169"/>
                  <a:pt x="559" y="174"/>
                  <a:pt x="556" y="177"/>
                </a:cubicBezTo>
                <a:close/>
                <a:moveTo>
                  <a:pt x="1729" y="662"/>
                </a:moveTo>
                <a:cubicBezTo>
                  <a:pt x="1704" y="686"/>
                  <a:pt x="1689" y="720"/>
                  <a:pt x="1686" y="755"/>
                </a:cubicBezTo>
                <a:cubicBezTo>
                  <a:pt x="1681" y="826"/>
                  <a:pt x="1653" y="894"/>
                  <a:pt x="1605" y="953"/>
                </a:cubicBezTo>
                <a:cubicBezTo>
                  <a:pt x="1603" y="955"/>
                  <a:pt x="1594" y="965"/>
                  <a:pt x="1554" y="1005"/>
                </a:cubicBezTo>
                <a:cubicBezTo>
                  <a:pt x="1552" y="995"/>
                  <a:pt x="1548" y="986"/>
                  <a:pt x="1544" y="978"/>
                </a:cubicBezTo>
                <a:cubicBezTo>
                  <a:pt x="1534" y="959"/>
                  <a:pt x="1519" y="945"/>
                  <a:pt x="1505" y="930"/>
                </a:cubicBezTo>
                <a:cubicBezTo>
                  <a:pt x="1087" y="509"/>
                  <a:pt x="1087" y="509"/>
                  <a:pt x="1087" y="509"/>
                </a:cubicBezTo>
                <a:cubicBezTo>
                  <a:pt x="1126" y="508"/>
                  <a:pt x="1168" y="506"/>
                  <a:pt x="1197" y="501"/>
                </a:cubicBezTo>
                <a:cubicBezTo>
                  <a:pt x="1199" y="501"/>
                  <a:pt x="1200" y="503"/>
                  <a:pt x="1201" y="503"/>
                </a:cubicBezTo>
                <a:cubicBezTo>
                  <a:pt x="1215" y="534"/>
                  <a:pt x="1261" y="598"/>
                  <a:pt x="1335" y="625"/>
                </a:cubicBezTo>
                <a:cubicBezTo>
                  <a:pt x="1338" y="627"/>
                  <a:pt x="1342" y="627"/>
                  <a:pt x="1345" y="627"/>
                </a:cubicBezTo>
                <a:cubicBezTo>
                  <a:pt x="1357" y="627"/>
                  <a:pt x="1369" y="620"/>
                  <a:pt x="1373" y="608"/>
                </a:cubicBezTo>
                <a:cubicBezTo>
                  <a:pt x="1379" y="592"/>
                  <a:pt x="1371" y="575"/>
                  <a:pt x="1356" y="569"/>
                </a:cubicBezTo>
                <a:cubicBezTo>
                  <a:pt x="1304" y="550"/>
                  <a:pt x="1266" y="503"/>
                  <a:pt x="1255" y="478"/>
                </a:cubicBezTo>
                <a:cubicBezTo>
                  <a:pt x="1245" y="456"/>
                  <a:pt x="1216" y="436"/>
                  <a:pt x="1191" y="441"/>
                </a:cubicBezTo>
                <a:cubicBezTo>
                  <a:pt x="1092" y="460"/>
                  <a:pt x="986" y="453"/>
                  <a:pt x="886" y="451"/>
                </a:cubicBezTo>
                <a:cubicBezTo>
                  <a:pt x="841" y="450"/>
                  <a:pt x="803" y="415"/>
                  <a:pt x="801" y="371"/>
                </a:cubicBezTo>
                <a:cubicBezTo>
                  <a:pt x="799" y="348"/>
                  <a:pt x="808" y="325"/>
                  <a:pt x="825" y="307"/>
                </a:cubicBezTo>
                <a:cubicBezTo>
                  <a:pt x="841" y="290"/>
                  <a:pt x="862" y="280"/>
                  <a:pt x="884" y="280"/>
                </a:cubicBezTo>
                <a:cubicBezTo>
                  <a:pt x="933" y="280"/>
                  <a:pt x="982" y="283"/>
                  <a:pt x="1024" y="286"/>
                </a:cubicBezTo>
                <a:cubicBezTo>
                  <a:pt x="1046" y="287"/>
                  <a:pt x="1068" y="289"/>
                  <a:pt x="1090" y="291"/>
                </a:cubicBezTo>
                <a:cubicBezTo>
                  <a:pt x="1108" y="292"/>
                  <a:pt x="1126" y="294"/>
                  <a:pt x="1145" y="295"/>
                </a:cubicBezTo>
                <a:cubicBezTo>
                  <a:pt x="1153" y="295"/>
                  <a:pt x="1161" y="296"/>
                  <a:pt x="1169" y="297"/>
                </a:cubicBezTo>
                <a:cubicBezTo>
                  <a:pt x="1267" y="305"/>
                  <a:pt x="1388" y="314"/>
                  <a:pt x="1475" y="245"/>
                </a:cubicBezTo>
                <a:cubicBezTo>
                  <a:pt x="1812" y="582"/>
                  <a:pt x="1812" y="582"/>
                  <a:pt x="1812" y="582"/>
                </a:cubicBezTo>
                <a:lnTo>
                  <a:pt x="1729" y="6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644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86438" y="1066873"/>
            <a:ext cx="2205297" cy="1923896"/>
            <a:chOff x="3402013" y="713016"/>
            <a:chExt cx="5384800" cy="4702175"/>
          </a:xfrm>
        </p:grpSpPr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xmlns="" id="{A91E1CF6-60DC-45E8-8B8C-B3848439858F}"/>
                </a:ext>
              </a:extLst>
            </p:cNvPr>
            <p:cNvGrpSpPr/>
            <p:nvPr/>
          </p:nvGrpSpPr>
          <p:grpSpPr>
            <a:xfrm>
              <a:off x="3402013" y="713016"/>
              <a:ext cx="5384800" cy="4702175"/>
              <a:chOff x="3402013" y="476250"/>
              <a:chExt cx="5384800" cy="4702175"/>
            </a:xfrm>
            <a:gradFill>
              <a:gsLst>
                <a:gs pos="0">
                  <a:srgbClr val="3081AC"/>
                </a:gs>
                <a:gs pos="100000">
                  <a:srgbClr val="5FB7A2"/>
                </a:gs>
              </a:gsLst>
              <a:lin ang="2700000" scaled="1"/>
            </a:gradFill>
          </p:grpSpPr>
          <p:sp>
            <p:nvSpPr>
              <p:cNvPr id="138" name="Freeform 5">
                <a:extLst>
                  <a:ext uri="{FF2B5EF4-FFF2-40B4-BE49-F238E27FC236}">
                    <a16:creationId xmlns:a16="http://schemas.microsoft.com/office/drawing/2014/main" xmlns="" id="{5F3E4C5F-0620-42D3-8013-0AB468AEC7BD}"/>
                  </a:ext>
                </a:extLst>
              </p:cNvPr>
              <p:cNvSpPr>
                <a:spLocks/>
              </p:cNvSpPr>
              <p:nvPr/>
            </p:nvSpPr>
            <p:spPr bwMode="auto">
              <a:xfrm rot="297273">
                <a:off x="6430905" y="798968"/>
                <a:ext cx="1232497" cy="2039022"/>
              </a:xfrm>
              <a:custGeom>
                <a:avLst/>
                <a:gdLst>
                  <a:gd name="T0" fmla="*/ 124 w 207"/>
                  <a:gd name="T1" fmla="*/ 335 h 344"/>
                  <a:gd name="T2" fmla="*/ 155 w 207"/>
                  <a:gd name="T3" fmla="*/ 323 h 344"/>
                  <a:gd name="T4" fmla="*/ 187 w 207"/>
                  <a:gd name="T5" fmla="*/ 261 h 344"/>
                  <a:gd name="T6" fmla="*/ 158 w 207"/>
                  <a:gd name="T7" fmla="*/ 140 h 344"/>
                  <a:gd name="T8" fmla="*/ 130 w 207"/>
                  <a:gd name="T9" fmla="*/ 61 h 344"/>
                  <a:gd name="T10" fmla="*/ 184 w 207"/>
                  <a:gd name="T11" fmla="*/ 56 h 344"/>
                  <a:gd name="T12" fmla="*/ 169 w 207"/>
                  <a:gd name="T13" fmla="*/ 97 h 344"/>
                  <a:gd name="T14" fmla="*/ 203 w 207"/>
                  <a:gd name="T15" fmla="*/ 55 h 344"/>
                  <a:gd name="T16" fmla="*/ 115 w 207"/>
                  <a:gd name="T17" fmla="*/ 37 h 344"/>
                  <a:gd name="T18" fmla="*/ 134 w 207"/>
                  <a:gd name="T19" fmla="*/ 188 h 344"/>
                  <a:gd name="T20" fmla="*/ 65 w 207"/>
                  <a:gd name="T21" fmla="*/ 290 h 344"/>
                  <a:gd name="T22" fmla="*/ 1 w 207"/>
                  <a:gd name="T23" fmla="*/ 246 h 344"/>
                  <a:gd name="T24" fmla="*/ 124 w 207"/>
                  <a:gd name="T25" fmla="*/ 33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344">
                    <a:moveTo>
                      <a:pt x="124" y="335"/>
                    </a:moveTo>
                    <a:cubicBezTo>
                      <a:pt x="136" y="333"/>
                      <a:pt x="146" y="329"/>
                      <a:pt x="155" y="323"/>
                    </a:cubicBezTo>
                    <a:cubicBezTo>
                      <a:pt x="162" y="308"/>
                      <a:pt x="181" y="292"/>
                      <a:pt x="187" y="261"/>
                    </a:cubicBezTo>
                    <a:cubicBezTo>
                      <a:pt x="196" y="213"/>
                      <a:pt x="184" y="185"/>
                      <a:pt x="158" y="140"/>
                    </a:cubicBezTo>
                    <a:cubicBezTo>
                      <a:pt x="132" y="96"/>
                      <a:pt x="127" y="85"/>
                      <a:pt x="130" y="61"/>
                    </a:cubicBezTo>
                    <a:cubicBezTo>
                      <a:pt x="134" y="37"/>
                      <a:pt x="175" y="31"/>
                      <a:pt x="184" y="56"/>
                    </a:cubicBezTo>
                    <a:cubicBezTo>
                      <a:pt x="194" y="80"/>
                      <a:pt x="169" y="97"/>
                      <a:pt x="169" y="97"/>
                    </a:cubicBezTo>
                    <a:cubicBezTo>
                      <a:pt x="207" y="92"/>
                      <a:pt x="203" y="55"/>
                      <a:pt x="203" y="55"/>
                    </a:cubicBezTo>
                    <a:cubicBezTo>
                      <a:pt x="200" y="18"/>
                      <a:pt x="143" y="0"/>
                      <a:pt x="115" y="37"/>
                    </a:cubicBezTo>
                    <a:cubicBezTo>
                      <a:pt x="86" y="75"/>
                      <a:pt x="115" y="131"/>
                      <a:pt x="134" y="188"/>
                    </a:cubicBezTo>
                    <a:cubicBezTo>
                      <a:pt x="154" y="244"/>
                      <a:pt x="122" y="298"/>
                      <a:pt x="65" y="290"/>
                    </a:cubicBezTo>
                    <a:cubicBezTo>
                      <a:pt x="19" y="283"/>
                      <a:pt x="5" y="256"/>
                      <a:pt x="1" y="246"/>
                    </a:cubicBezTo>
                    <a:cubicBezTo>
                      <a:pt x="0" y="298"/>
                      <a:pt x="63" y="344"/>
                      <a:pt x="124" y="3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39" name="Freeform 5">
                <a:extLst>
                  <a:ext uri="{FF2B5EF4-FFF2-40B4-BE49-F238E27FC236}">
                    <a16:creationId xmlns:a16="http://schemas.microsoft.com/office/drawing/2014/main" xmlns="" id="{80999854-5355-4940-AD15-94009C85585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302727" flipH="1">
                <a:off x="4518925" y="798968"/>
                <a:ext cx="1232497" cy="2039022"/>
              </a:xfrm>
              <a:custGeom>
                <a:avLst/>
                <a:gdLst>
                  <a:gd name="T0" fmla="*/ 124 w 207"/>
                  <a:gd name="T1" fmla="*/ 335 h 344"/>
                  <a:gd name="T2" fmla="*/ 155 w 207"/>
                  <a:gd name="T3" fmla="*/ 323 h 344"/>
                  <a:gd name="T4" fmla="*/ 187 w 207"/>
                  <a:gd name="T5" fmla="*/ 261 h 344"/>
                  <a:gd name="T6" fmla="*/ 158 w 207"/>
                  <a:gd name="T7" fmla="*/ 140 h 344"/>
                  <a:gd name="T8" fmla="*/ 130 w 207"/>
                  <a:gd name="T9" fmla="*/ 61 h 344"/>
                  <a:gd name="T10" fmla="*/ 184 w 207"/>
                  <a:gd name="T11" fmla="*/ 56 h 344"/>
                  <a:gd name="T12" fmla="*/ 169 w 207"/>
                  <a:gd name="T13" fmla="*/ 97 h 344"/>
                  <a:gd name="T14" fmla="*/ 203 w 207"/>
                  <a:gd name="T15" fmla="*/ 55 h 344"/>
                  <a:gd name="T16" fmla="*/ 115 w 207"/>
                  <a:gd name="T17" fmla="*/ 37 h 344"/>
                  <a:gd name="T18" fmla="*/ 134 w 207"/>
                  <a:gd name="T19" fmla="*/ 188 h 344"/>
                  <a:gd name="T20" fmla="*/ 65 w 207"/>
                  <a:gd name="T21" fmla="*/ 290 h 344"/>
                  <a:gd name="T22" fmla="*/ 1 w 207"/>
                  <a:gd name="T23" fmla="*/ 246 h 344"/>
                  <a:gd name="T24" fmla="*/ 124 w 207"/>
                  <a:gd name="T25" fmla="*/ 33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344">
                    <a:moveTo>
                      <a:pt x="124" y="335"/>
                    </a:moveTo>
                    <a:cubicBezTo>
                      <a:pt x="136" y="333"/>
                      <a:pt x="146" y="329"/>
                      <a:pt x="155" y="323"/>
                    </a:cubicBezTo>
                    <a:cubicBezTo>
                      <a:pt x="162" y="308"/>
                      <a:pt x="181" y="292"/>
                      <a:pt x="187" y="261"/>
                    </a:cubicBezTo>
                    <a:cubicBezTo>
                      <a:pt x="196" y="213"/>
                      <a:pt x="184" y="185"/>
                      <a:pt x="158" y="140"/>
                    </a:cubicBezTo>
                    <a:cubicBezTo>
                      <a:pt x="132" y="96"/>
                      <a:pt x="127" y="85"/>
                      <a:pt x="130" y="61"/>
                    </a:cubicBezTo>
                    <a:cubicBezTo>
                      <a:pt x="134" y="37"/>
                      <a:pt x="175" y="31"/>
                      <a:pt x="184" y="56"/>
                    </a:cubicBezTo>
                    <a:cubicBezTo>
                      <a:pt x="194" y="80"/>
                      <a:pt x="169" y="97"/>
                      <a:pt x="169" y="97"/>
                    </a:cubicBezTo>
                    <a:cubicBezTo>
                      <a:pt x="207" y="92"/>
                      <a:pt x="203" y="55"/>
                      <a:pt x="203" y="55"/>
                    </a:cubicBezTo>
                    <a:cubicBezTo>
                      <a:pt x="200" y="18"/>
                      <a:pt x="143" y="0"/>
                      <a:pt x="115" y="37"/>
                    </a:cubicBezTo>
                    <a:cubicBezTo>
                      <a:pt x="86" y="75"/>
                      <a:pt x="115" y="131"/>
                      <a:pt x="134" y="188"/>
                    </a:cubicBezTo>
                    <a:cubicBezTo>
                      <a:pt x="154" y="244"/>
                      <a:pt x="122" y="298"/>
                      <a:pt x="65" y="290"/>
                    </a:cubicBezTo>
                    <a:cubicBezTo>
                      <a:pt x="19" y="283"/>
                      <a:pt x="5" y="256"/>
                      <a:pt x="1" y="246"/>
                    </a:cubicBezTo>
                    <a:cubicBezTo>
                      <a:pt x="0" y="298"/>
                      <a:pt x="63" y="344"/>
                      <a:pt x="124" y="3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xmlns="" id="{1BB91B3C-E397-4D43-B629-DA727C8A2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013" y="476250"/>
                <a:ext cx="5384800" cy="4702175"/>
              </a:xfrm>
              <a:custGeom>
                <a:avLst/>
                <a:gdLst>
                  <a:gd name="T0" fmla="*/ 889 w 923"/>
                  <a:gd name="T1" fmla="*/ 252 h 806"/>
                  <a:gd name="T2" fmla="*/ 796 w 923"/>
                  <a:gd name="T3" fmla="*/ 256 h 806"/>
                  <a:gd name="T4" fmla="*/ 610 w 923"/>
                  <a:gd name="T5" fmla="*/ 375 h 806"/>
                  <a:gd name="T6" fmla="*/ 562 w 923"/>
                  <a:gd name="T7" fmla="*/ 215 h 806"/>
                  <a:gd name="T8" fmla="*/ 575 w 923"/>
                  <a:gd name="T9" fmla="*/ 74 h 806"/>
                  <a:gd name="T10" fmla="*/ 462 w 923"/>
                  <a:gd name="T11" fmla="*/ 0 h 806"/>
                  <a:gd name="T12" fmla="*/ 349 w 923"/>
                  <a:gd name="T13" fmla="*/ 74 h 806"/>
                  <a:gd name="T14" fmla="*/ 361 w 923"/>
                  <a:gd name="T15" fmla="*/ 215 h 806"/>
                  <a:gd name="T16" fmla="*/ 313 w 923"/>
                  <a:gd name="T17" fmla="*/ 375 h 806"/>
                  <a:gd name="T18" fmla="*/ 127 w 923"/>
                  <a:gd name="T19" fmla="*/ 256 h 806"/>
                  <a:gd name="T20" fmla="*/ 35 w 923"/>
                  <a:gd name="T21" fmla="*/ 252 h 806"/>
                  <a:gd name="T22" fmla="*/ 17 w 923"/>
                  <a:gd name="T23" fmla="*/ 322 h 806"/>
                  <a:gd name="T24" fmla="*/ 95 w 923"/>
                  <a:gd name="T25" fmla="*/ 329 h 806"/>
                  <a:gd name="T26" fmla="*/ 41 w 923"/>
                  <a:gd name="T27" fmla="*/ 315 h 806"/>
                  <a:gd name="T28" fmla="*/ 99 w 923"/>
                  <a:gd name="T29" fmla="*/ 273 h 806"/>
                  <a:gd name="T30" fmla="*/ 173 w 923"/>
                  <a:gd name="T31" fmla="*/ 405 h 806"/>
                  <a:gd name="T32" fmla="*/ 256 w 923"/>
                  <a:gd name="T33" fmla="*/ 447 h 806"/>
                  <a:gd name="T34" fmla="*/ 161 w 923"/>
                  <a:gd name="T35" fmla="*/ 495 h 806"/>
                  <a:gd name="T36" fmla="*/ 55 w 923"/>
                  <a:gd name="T37" fmla="*/ 603 h 806"/>
                  <a:gd name="T38" fmla="*/ 121 w 923"/>
                  <a:gd name="T39" fmla="*/ 676 h 806"/>
                  <a:gd name="T40" fmla="*/ 185 w 923"/>
                  <a:gd name="T41" fmla="*/ 603 h 806"/>
                  <a:gd name="T42" fmla="*/ 151 w 923"/>
                  <a:gd name="T43" fmla="*/ 642 h 806"/>
                  <a:gd name="T44" fmla="*/ 91 w 923"/>
                  <a:gd name="T45" fmla="*/ 610 h 806"/>
                  <a:gd name="T46" fmla="*/ 185 w 923"/>
                  <a:gd name="T47" fmla="*/ 542 h 806"/>
                  <a:gd name="T48" fmla="*/ 337 w 923"/>
                  <a:gd name="T49" fmla="*/ 510 h 806"/>
                  <a:gd name="T50" fmla="*/ 313 w 923"/>
                  <a:gd name="T51" fmla="*/ 596 h 806"/>
                  <a:gd name="T52" fmla="*/ 275 w 923"/>
                  <a:gd name="T53" fmla="*/ 732 h 806"/>
                  <a:gd name="T54" fmla="*/ 336 w 923"/>
                  <a:gd name="T55" fmla="*/ 798 h 806"/>
                  <a:gd name="T56" fmla="*/ 419 w 923"/>
                  <a:gd name="T57" fmla="*/ 776 h 806"/>
                  <a:gd name="T58" fmla="*/ 417 w 923"/>
                  <a:gd name="T59" fmla="*/ 688 h 806"/>
                  <a:gd name="T60" fmla="*/ 399 w 923"/>
                  <a:gd name="T61" fmla="*/ 756 h 806"/>
                  <a:gd name="T62" fmla="*/ 324 w 923"/>
                  <a:gd name="T63" fmla="*/ 748 h 806"/>
                  <a:gd name="T64" fmla="*/ 369 w 923"/>
                  <a:gd name="T65" fmla="*/ 629 h 806"/>
                  <a:gd name="T66" fmla="*/ 462 w 923"/>
                  <a:gd name="T67" fmla="*/ 530 h 806"/>
                  <a:gd name="T68" fmla="*/ 554 w 923"/>
                  <a:gd name="T69" fmla="*/ 629 h 806"/>
                  <a:gd name="T70" fmla="*/ 599 w 923"/>
                  <a:gd name="T71" fmla="*/ 748 h 806"/>
                  <a:gd name="T72" fmla="*/ 525 w 923"/>
                  <a:gd name="T73" fmla="*/ 756 h 806"/>
                  <a:gd name="T74" fmla="*/ 506 w 923"/>
                  <a:gd name="T75" fmla="*/ 688 h 806"/>
                  <a:gd name="T76" fmla="*/ 504 w 923"/>
                  <a:gd name="T77" fmla="*/ 776 h 806"/>
                  <a:gd name="T78" fmla="*/ 587 w 923"/>
                  <a:gd name="T79" fmla="*/ 798 h 806"/>
                  <a:gd name="T80" fmla="*/ 648 w 923"/>
                  <a:gd name="T81" fmla="*/ 732 h 806"/>
                  <a:gd name="T82" fmla="*/ 611 w 923"/>
                  <a:gd name="T83" fmla="*/ 596 h 806"/>
                  <a:gd name="T84" fmla="*/ 586 w 923"/>
                  <a:gd name="T85" fmla="*/ 510 h 806"/>
                  <a:gd name="T86" fmla="*/ 738 w 923"/>
                  <a:gd name="T87" fmla="*/ 542 h 806"/>
                  <a:gd name="T88" fmla="*/ 833 w 923"/>
                  <a:gd name="T89" fmla="*/ 610 h 806"/>
                  <a:gd name="T90" fmla="*/ 772 w 923"/>
                  <a:gd name="T91" fmla="*/ 642 h 806"/>
                  <a:gd name="T92" fmla="*/ 739 w 923"/>
                  <a:gd name="T93" fmla="*/ 603 h 806"/>
                  <a:gd name="T94" fmla="*/ 802 w 923"/>
                  <a:gd name="T95" fmla="*/ 676 h 806"/>
                  <a:gd name="T96" fmla="*/ 868 w 923"/>
                  <a:gd name="T97" fmla="*/ 603 h 806"/>
                  <a:gd name="T98" fmla="*/ 762 w 923"/>
                  <a:gd name="T99" fmla="*/ 495 h 806"/>
                  <a:gd name="T100" fmla="*/ 667 w 923"/>
                  <a:gd name="T101" fmla="*/ 447 h 806"/>
                  <a:gd name="T102" fmla="*/ 750 w 923"/>
                  <a:gd name="T103" fmla="*/ 405 h 806"/>
                  <a:gd name="T104" fmla="*/ 824 w 923"/>
                  <a:gd name="T105" fmla="*/ 273 h 806"/>
                  <a:gd name="T106" fmla="*/ 882 w 923"/>
                  <a:gd name="T107" fmla="*/ 315 h 806"/>
                  <a:gd name="T108" fmla="*/ 828 w 923"/>
                  <a:gd name="T109" fmla="*/ 329 h 806"/>
                  <a:gd name="T110" fmla="*/ 906 w 923"/>
                  <a:gd name="T111" fmla="*/ 322 h 806"/>
                  <a:gd name="T112" fmla="*/ 889 w 923"/>
                  <a:gd name="T113" fmla="*/ 252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23" h="806">
                    <a:moveTo>
                      <a:pt x="889" y="252"/>
                    </a:moveTo>
                    <a:cubicBezTo>
                      <a:pt x="878" y="244"/>
                      <a:pt x="846" y="219"/>
                      <a:pt x="796" y="256"/>
                    </a:cubicBezTo>
                    <a:cubicBezTo>
                      <a:pt x="746" y="292"/>
                      <a:pt x="723" y="401"/>
                      <a:pt x="610" y="375"/>
                    </a:cubicBezTo>
                    <a:cubicBezTo>
                      <a:pt x="477" y="345"/>
                      <a:pt x="554" y="230"/>
                      <a:pt x="562" y="215"/>
                    </a:cubicBezTo>
                    <a:cubicBezTo>
                      <a:pt x="570" y="200"/>
                      <a:pt x="608" y="141"/>
                      <a:pt x="575" y="74"/>
                    </a:cubicBezTo>
                    <a:cubicBezTo>
                      <a:pt x="538" y="2"/>
                      <a:pt x="474" y="0"/>
                      <a:pt x="462" y="0"/>
                    </a:cubicBezTo>
                    <a:cubicBezTo>
                      <a:pt x="450" y="0"/>
                      <a:pt x="385" y="2"/>
                      <a:pt x="349" y="74"/>
                    </a:cubicBezTo>
                    <a:cubicBezTo>
                      <a:pt x="315" y="141"/>
                      <a:pt x="353" y="200"/>
                      <a:pt x="361" y="215"/>
                    </a:cubicBezTo>
                    <a:cubicBezTo>
                      <a:pt x="369" y="230"/>
                      <a:pt x="446" y="345"/>
                      <a:pt x="313" y="375"/>
                    </a:cubicBezTo>
                    <a:cubicBezTo>
                      <a:pt x="200" y="401"/>
                      <a:pt x="177" y="292"/>
                      <a:pt x="127" y="256"/>
                    </a:cubicBezTo>
                    <a:cubicBezTo>
                      <a:pt x="77" y="219"/>
                      <a:pt x="45" y="244"/>
                      <a:pt x="35" y="252"/>
                    </a:cubicBezTo>
                    <a:cubicBezTo>
                      <a:pt x="24" y="260"/>
                      <a:pt x="0" y="291"/>
                      <a:pt x="17" y="322"/>
                    </a:cubicBezTo>
                    <a:cubicBezTo>
                      <a:pt x="32" y="349"/>
                      <a:pt x="77" y="353"/>
                      <a:pt x="95" y="329"/>
                    </a:cubicBezTo>
                    <a:cubicBezTo>
                      <a:pt x="95" y="329"/>
                      <a:pt x="59" y="342"/>
                      <a:pt x="41" y="315"/>
                    </a:cubicBezTo>
                    <a:cubicBezTo>
                      <a:pt x="24" y="288"/>
                      <a:pt x="62" y="248"/>
                      <a:pt x="99" y="273"/>
                    </a:cubicBezTo>
                    <a:cubicBezTo>
                      <a:pt x="137" y="298"/>
                      <a:pt x="125" y="357"/>
                      <a:pt x="173" y="405"/>
                    </a:cubicBezTo>
                    <a:cubicBezTo>
                      <a:pt x="211" y="443"/>
                      <a:pt x="256" y="447"/>
                      <a:pt x="256" y="447"/>
                    </a:cubicBezTo>
                    <a:cubicBezTo>
                      <a:pt x="256" y="447"/>
                      <a:pt x="254" y="470"/>
                      <a:pt x="161" y="495"/>
                    </a:cubicBezTo>
                    <a:cubicBezTo>
                      <a:pt x="69" y="520"/>
                      <a:pt x="51" y="572"/>
                      <a:pt x="55" y="603"/>
                    </a:cubicBezTo>
                    <a:cubicBezTo>
                      <a:pt x="59" y="634"/>
                      <a:pt x="75" y="672"/>
                      <a:pt x="121" y="676"/>
                    </a:cubicBezTo>
                    <a:cubicBezTo>
                      <a:pt x="167" y="680"/>
                      <a:pt x="196" y="639"/>
                      <a:pt x="185" y="603"/>
                    </a:cubicBezTo>
                    <a:cubicBezTo>
                      <a:pt x="185" y="603"/>
                      <a:pt x="175" y="630"/>
                      <a:pt x="151" y="642"/>
                    </a:cubicBezTo>
                    <a:cubicBezTo>
                      <a:pt x="128" y="654"/>
                      <a:pt x="96" y="642"/>
                      <a:pt x="91" y="610"/>
                    </a:cubicBezTo>
                    <a:cubicBezTo>
                      <a:pt x="85" y="579"/>
                      <a:pt x="111" y="546"/>
                      <a:pt x="185" y="542"/>
                    </a:cubicBezTo>
                    <a:cubicBezTo>
                      <a:pt x="260" y="537"/>
                      <a:pt x="302" y="541"/>
                      <a:pt x="337" y="510"/>
                    </a:cubicBezTo>
                    <a:cubicBezTo>
                      <a:pt x="337" y="510"/>
                      <a:pt x="345" y="548"/>
                      <a:pt x="313" y="596"/>
                    </a:cubicBezTo>
                    <a:cubicBezTo>
                      <a:pt x="281" y="645"/>
                      <a:pt x="261" y="690"/>
                      <a:pt x="275" y="732"/>
                    </a:cubicBezTo>
                    <a:cubicBezTo>
                      <a:pt x="289" y="774"/>
                      <a:pt x="315" y="793"/>
                      <a:pt x="336" y="798"/>
                    </a:cubicBezTo>
                    <a:cubicBezTo>
                      <a:pt x="357" y="804"/>
                      <a:pt x="393" y="806"/>
                      <a:pt x="419" y="776"/>
                    </a:cubicBezTo>
                    <a:cubicBezTo>
                      <a:pt x="445" y="746"/>
                      <a:pt x="437" y="702"/>
                      <a:pt x="417" y="688"/>
                    </a:cubicBezTo>
                    <a:cubicBezTo>
                      <a:pt x="417" y="688"/>
                      <a:pt x="421" y="740"/>
                      <a:pt x="399" y="756"/>
                    </a:cubicBezTo>
                    <a:cubicBezTo>
                      <a:pt x="377" y="772"/>
                      <a:pt x="342" y="776"/>
                      <a:pt x="324" y="748"/>
                    </a:cubicBezTo>
                    <a:cubicBezTo>
                      <a:pt x="306" y="721"/>
                      <a:pt x="303" y="671"/>
                      <a:pt x="369" y="629"/>
                    </a:cubicBezTo>
                    <a:cubicBezTo>
                      <a:pt x="426" y="594"/>
                      <a:pt x="454" y="545"/>
                      <a:pt x="462" y="530"/>
                    </a:cubicBezTo>
                    <a:cubicBezTo>
                      <a:pt x="469" y="545"/>
                      <a:pt x="498" y="594"/>
                      <a:pt x="554" y="629"/>
                    </a:cubicBezTo>
                    <a:cubicBezTo>
                      <a:pt x="621" y="671"/>
                      <a:pt x="617" y="721"/>
                      <a:pt x="599" y="748"/>
                    </a:cubicBezTo>
                    <a:cubicBezTo>
                      <a:pt x="581" y="776"/>
                      <a:pt x="547" y="772"/>
                      <a:pt x="525" y="756"/>
                    </a:cubicBezTo>
                    <a:cubicBezTo>
                      <a:pt x="503" y="740"/>
                      <a:pt x="506" y="688"/>
                      <a:pt x="506" y="688"/>
                    </a:cubicBezTo>
                    <a:cubicBezTo>
                      <a:pt x="486" y="702"/>
                      <a:pt x="478" y="746"/>
                      <a:pt x="504" y="776"/>
                    </a:cubicBezTo>
                    <a:cubicBezTo>
                      <a:pt x="530" y="806"/>
                      <a:pt x="567" y="804"/>
                      <a:pt x="587" y="798"/>
                    </a:cubicBezTo>
                    <a:cubicBezTo>
                      <a:pt x="608" y="793"/>
                      <a:pt x="634" y="774"/>
                      <a:pt x="648" y="732"/>
                    </a:cubicBezTo>
                    <a:cubicBezTo>
                      <a:pt x="662" y="690"/>
                      <a:pt x="643" y="645"/>
                      <a:pt x="611" y="596"/>
                    </a:cubicBezTo>
                    <a:cubicBezTo>
                      <a:pt x="579" y="548"/>
                      <a:pt x="586" y="510"/>
                      <a:pt x="586" y="510"/>
                    </a:cubicBezTo>
                    <a:cubicBezTo>
                      <a:pt x="621" y="541"/>
                      <a:pt x="663" y="537"/>
                      <a:pt x="738" y="542"/>
                    </a:cubicBezTo>
                    <a:cubicBezTo>
                      <a:pt x="813" y="546"/>
                      <a:pt x="838" y="579"/>
                      <a:pt x="833" y="610"/>
                    </a:cubicBezTo>
                    <a:cubicBezTo>
                      <a:pt x="827" y="642"/>
                      <a:pt x="795" y="654"/>
                      <a:pt x="772" y="642"/>
                    </a:cubicBezTo>
                    <a:cubicBezTo>
                      <a:pt x="749" y="630"/>
                      <a:pt x="739" y="603"/>
                      <a:pt x="739" y="603"/>
                    </a:cubicBezTo>
                    <a:cubicBezTo>
                      <a:pt x="727" y="639"/>
                      <a:pt x="756" y="680"/>
                      <a:pt x="802" y="676"/>
                    </a:cubicBezTo>
                    <a:cubicBezTo>
                      <a:pt x="848" y="672"/>
                      <a:pt x="864" y="634"/>
                      <a:pt x="868" y="603"/>
                    </a:cubicBezTo>
                    <a:cubicBezTo>
                      <a:pt x="872" y="572"/>
                      <a:pt x="855" y="520"/>
                      <a:pt x="762" y="495"/>
                    </a:cubicBezTo>
                    <a:cubicBezTo>
                      <a:pt x="669" y="470"/>
                      <a:pt x="667" y="447"/>
                      <a:pt x="667" y="447"/>
                    </a:cubicBezTo>
                    <a:cubicBezTo>
                      <a:pt x="667" y="447"/>
                      <a:pt x="712" y="443"/>
                      <a:pt x="750" y="405"/>
                    </a:cubicBezTo>
                    <a:cubicBezTo>
                      <a:pt x="798" y="357"/>
                      <a:pt x="787" y="298"/>
                      <a:pt x="824" y="273"/>
                    </a:cubicBezTo>
                    <a:cubicBezTo>
                      <a:pt x="861" y="248"/>
                      <a:pt x="899" y="288"/>
                      <a:pt x="882" y="315"/>
                    </a:cubicBezTo>
                    <a:cubicBezTo>
                      <a:pt x="865" y="342"/>
                      <a:pt x="828" y="329"/>
                      <a:pt x="828" y="329"/>
                    </a:cubicBezTo>
                    <a:cubicBezTo>
                      <a:pt x="846" y="353"/>
                      <a:pt x="891" y="349"/>
                      <a:pt x="906" y="322"/>
                    </a:cubicBezTo>
                    <a:cubicBezTo>
                      <a:pt x="923" y="291"/>
                      <a:pt x="899" y="260"/>
                      <a:pt x="889" y="2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xmlns="" id="{45BFC8CC-4B96-4570-A475-0FC23F392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2287816"/>
              <a:ext cx="146050" cy="239713"/>
            </a:xfrm>
            <a:custGeom>
              <a:avLst/>
              <a:gdLst>
                <a:gd name="T0" fmla="*/ 1 w 25"/>
                <a:gd name="T1" fmla="*/ 19 h 41"/>
                <a:gd name="T2" fmla="*/ 10 w 25"/>
                <a:gd name="T3" fmla="*/ 40 h 41"/>
                <a:gd name="T4" fmla="*/ 24 w 25"/>
                <a:gd name="T5" fmla="*/ 22 h 41"/>
                <a:gd name="T6" fmla="*/ 15 w 25"/>
                <a:gd name="T7" fmla="*/ 1 h 41"/>
                <a:gd name="T8" fmla="*/ 1 w 25"/>
                <a:gd name="T9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1">
                  <a:moveTo>
                    <a:pt x="1" y="19"/>
                  </a:moveTo>
                  <a:cubicBezTo>
                    <a:pt x="0" y="30"/>
                    <a:pt x="3" y="39"/>
                    <a:pt x="10" y="40"/>
                  </a:cubicBezTo>
                  <a:cubicBezTo>
                    <a:pt x="16" y="41"/>
                    <a:pt x="22" y="33"/>
                    <a:pt x="24" y="22"/>
                  </a:cubicBezTo>
                  <a:cubicBezTo>
                    <a:pt x="25" y="11"/>
                    <a:pt x="21" y="2"/>
                    <a:pt x="15" y="1"/>
                  </a:cubicBezTo>
                  <a:cubicBezTo>
                    <a:pt x="9" y="0"/>
                    <a:pt x="3" y="8"/>
                    <a:pt x="1" y="19"/>
                  </a:cubicBezTo>
                  <a:close/>
                </a:path>
              </a:pathLst>
            </a:custGeom>
            <a:solidFill>
              <a:srgbClr val="5FB7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xmlns="" id="{B8BE1BED-07E9-428C-AEC2-B7989C735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3388" y="2287816"/>
              <a:ext cx="152400" cy="239713"/>
            </a:xfrm>
            <a:custGeom>
              <a:avLst/>
              <a:gdLst>
                <a:gd name="T0" fmla="*/ 16 w 26"/>
                <a:gd name="T1" fmla="*/ 40 h 41"/>
                <a:gd name="T2" fmla="*/ 24 w 26"/>
                <a:gd name="T3" fmla="*/ 19 h 41"/>
                <a:gd name="T4" fmla="*/ 10 w 26"/>
                <a:gd name="T5" fmla="*/ 1 h 41"/>
                <a:gd name="T6" fmla="*/ 2 w 26"/>
                <a:gd name="T7" fmla="*/ 22 h 41"/>
                <a:gd name="T8" fmla="*/ 16 w 26"/>
                <a:gd name="T9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16" y="40"/>
                  </a:moveTo>
                  <a:cubicBezTo>
                    <a:pt x="22" y="39"/>
                    <a:pt x="26" y="30"/>
                    <a:pt x="24" y="19"/>
                  </a:cubicBezTo>
                  <a:cubicBezTo>
                    <a:pt x="23" y="8"/>
                    <a:pt x="17" y="0"/>
                    <a:pt x="10" y="1"/>
                  </a:cubicBezTo>
                  <a:cubicBezTo>
                    <a:pt x="4" y="2"/>
                    <a:pt x="0" y="11"/>
                    <a:pt x="2" y="22"/>
                  </a:cubicBezTo>
                  <a:cubicBezTo>
                    <a:pt x="3" y="33"/>
                    <a:pt x="9" y="41"/>
                    <a:pt x="16" y="40"/>
                  </a:cubicBezTo>
                  <a:close/>
                </a:path>
              </a:pathLst>
            </a:custGeom>
            <a:solidFill>
              <a:srgbClr val="5FB7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xmlns="" id="{292D8FE8-2C7E-4234-9287-6105F14B892A}"/>
                </a:ext>
              </a:extLst>
            </p:cNvPr>
            <p:cNvSpPr/>
            <p:nvPr/>
          </p:nvSpPr>
          <p:spPr>
            <a:xfrm>
              <a:off x="3402013" y="2141030"/>
              <a:ext cx="772998" cy="772998"/>
            </a:xfrm>
            <a:prstGeom prst="ellipse">
              <a:avLst/>
            </a:prstGeom>
            <a:solidFill>
              <a:srgbClr val="ECB448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xmlns="" id="{7902D54B-CB35-4181-89A0-DE3001E12F32}"/>
                </a:ext>
              </a:extLst>
            </p:cNvPr>
            <p:cNvSpPr/>
            <p:nvPr/>
          </p:nvSpPr>
          <p:spPr>
            <a:xfrm>
              <a:off x="3741378" y="3887908"/>
              <a:ext cx="772998" cy="772998"/>
            </a:xfrm>
            <a:prstGeom prst="ellipse">
              <a:avLst/>
            </a:prstGeom>
            <a:solidFill>
              <a:srgbClr val="8BB74C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xmlns="" id="{888A64EB-D27C-46A3-930B-E930AF1259BF}"/>
                </a:ext>
              </a:extLst>
            </p:cNvPr>
            <p:cNvSpPr/>
            <p:nvPr/>
          </p:nvSpPr>
          <p:spPr>
            <a:xfrm>
              <a:off x="7653502" y="3887908"/>
              <a:ext cx="772998" cy="772998"/>
            </a:xfrm>
            <a:prstGeom prst="ellipse">
              <a:avLst/>
            </a:prstGeom>
            <a:solidFill>
              <a:srgbClr val="A5A5A5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xmlns="" id="{D623E99D-891F-4F95-81DA-219DC3196BCE}"/>
                </a:ext>
              </a:extLst>
            </p:cNvPr>
            <p:cNvSpPr/>
            <p:nvPr/>
          </p:nvSpPr>
          <p:spPr>
            <a:xfrm>
              <a:off x="7992867" y="2141030"/>
              <a:ext cx="772998" cy="772998"/>
            </a:xfrm>
            <a:prstGeom prst="ellipse">
              <a:avLst/>
            </a:prstGeom>
            <a:solidFill>
              <a:srgbClr val="E35A35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xmlns="" id="{B991EF45-457D-4D8B-A5CB-1B2BD720176E}"/>
                </a:ext>
              </a:extLst>
            </p:cNvPr>
            <p:cNvSpPr/>
            <p:nvPr/>
          </p:nvSpPr>
          <p:spPr>
            <a:xfrm>
              <a:off x="5183679" y="4601427"/>
              <a:ext cx="772998" cy="772998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xmlns="" id="{441171B5-1CC2-4776-B79E-1FCF91B0CB50}"/>
                </a:ext>
              </a:extLst>
            </p:cNvPr>
            <p:cNvSpPr/>
            <p:nvPr/>
          </p:nvSpPr>
          <p:spPr>
            <a:xfrm>
              <a:off x="6239481" y="4601427"/>
              <a:ext cx="772998" cy="772998"/>
            </a:xfrm>
            <a:prstGeom prst="ellipse">
              <a:avLst/>
            </a:prstGeom>
            <a:solidFill>
              <a:srgbClr val="3081AC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xmlns="" id="{5D31FA2B-C044-445F-87E5-43C05FBAEC24}"/>
                </a:ext>
              </a:extLst>
            </p:cNvPr>
            <p:cNvSpPr/>
            <p:nvPr/>
          </p:nvSpPr>
          <p:spPr>
            <a:xfrm>
              <a:off x="5419294" y="2834770"/>
              <a:ext cx="1350238" cy="78984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700" b="1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xmlns="" id="{0AB2E439-9700-4849-87B5-D37295412A97}"/>
                </a:ext>
              </a:extLst>
            </p:cNvPr>
            <p:cNvSpPr/>
            <p:nvPr/>
          </p:nvSpPr>
          <p:spPr>
            <a:xfrm>
              <a:off x="5522815" y="899262"/>
              <a:ext cx="1150070" cy="115007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DAFF3AC4-BC39-492D-80EB-E59D63CE0796}"/>
                </a:ext>
              </a:extLst>
            </p:cNvPr>
            <p:cNvGrpSpPr/>
            <p:nvPr/>
          </p:nvGrpSpPr>
          <p:grpSpPr>
            <a:xfrm>
              <a:off x="5843538" y="1222242"/>
              <a:ext cx="508624" cy="504110"/>
              <a:chOff x="5826125" y="971550"/>
              <a:chExt cx="536575" cy="531813"/>
            </a:xfrm>
            <a:solidFill>
              <a:srgbClr val="3081AC"/>
            </a:solidFill>
          </p:grpSpPr>
          <p:sp>
            <p:nvSpPr>
              <p:cNvPr id="152" name="Freeform 11">
                <a:extLst>
                  <a:ext uri="{FF2B5EF4-FFF2-40B4-BE49-F238E27FC236}">
                    <a16:creationId xmlns:a16="http://schemas.microsoft.com/office/drawing/2014/main" xmlns="" id="{6DF15A18-7DBE-410B-BE2E-F0623F43B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125" y="1408113"/>
                <a:ext cx="536575" cy="95250"/>
              </a:xfrm>
              <a:custGeom>
                <a:avLst/>
                <a:gdLst>
                  <a:gd name="T0" fmla="*/ 323 w 338"/>
                  <a:gd name="T1" fmla="*/ 40 h 60"/>
                  <a:gd name="T2" fmla="*/ 323 w 338"/>
                  <a:gd name="T3" fmla="*/ 0 h 60"/>
                  <a:gd name="T4" fmla="*/ 15 w 338"/>
                  <a:gd name="T5" fmla="*/ 0 h 60"/>
                  <a:gd name="T6" fmla="*/ 15 w 338"/>
                  <a:gd name="T7" fmla="*/ 40 h 60"/>
                  <a:gd name="T8" fmla="*/ 0 w 338"/>
                  <a:gd name="T9" fmla="*/ 40 h 60"/>
                  <a:gd name="T10" fmla="*/ 0 w 338"/>
                  <a:gd name="T11" fmla="*/ 60 h 60"/>
                  <a:gd name="T12" fmla="*/ 338 w 338"/>
                  <a:gd name="T13" fmla="*/ 60 h 60"/>
                  <a:gd name="T14" fmla="*/ 338 w 338"/>
                  <a:gd name="T15" fmla="*/ 40 h 60"/>
                  <a:gd name="T16" fmla="*/ 323 w 338"/>
                  <a:gd name="T17" fmla="*/ 4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8" h="60">
                    <a:moveTo>
                      <a:pt x="323" y="40"/>
                    </a:moveTo>
                    <a:lnTo>
                      <a:pt x="323" y="0"/>
                    </a:ln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60"/>
                    </a:lnTo>
                    <a:lnTo>
                      <a:pt x="338" y="60"/>
                    </a:lnTo>
                    <a:lnTo>
                      <a:pt x="338" y="40"/>
                    </a:lnTo>
                    <a:lnTo>
                      <a:pt x="323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3" name="Rectangle 12">
                <a:extLst>
                  <a:ext uri="{FF2B5EF4-FFF2-40B4-BE49-F238E27FC236}">
                    <a16:creationId xmlns:a16="http://schemas.microsoft.com/office/drawing/2014/main" xmlns="" id="{3213478B-24EF-4CE0-8EEF-240039B4D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5675" y="1173163"/>
                <a:ext cx="117475" cy="2032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4" name="Rectangle 13">
                <a:extLst>
                  <a:ext uri="{FF2B5EF4-FFF2-40B4-BE49-F238E27FC236}">
                    <a16:creationId xmlns:a16="http://schemas.microsoft.com/office/drawing/2014/main" xmlns="" id="{B03ECAEA-0C6B-40C3-BDDD-592B0A37B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3275" y="1173163"/>
                <a:ext cx="117475" cy="2032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5" name="Rectangle 14">
                <a:extLst>
                  <a:ext uri="{FF2B5EF4-FFF2-40B4-BE49-F238E27FC236}">
                    <a16:creationId xmlns:a16="http://schemas.microsoft.com/office/drawing/2014/main" xmlns="" id="{3E7F1428-6878-4C6E-BEC0-9CC1C0982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8075" y="1173163"/>
                <a:ext cx="117475" cy="2032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6" name="Freeform 15">
                <a:extLst>
                  <a:ext uri="{FF2B5EF4-FFF2-40B4-BE49-F238E27FC236}">
                    <a16:creationId xmlns:a16="http://schemas.microsoft.com/office/drawing/2014/main" xmlns="" id="{F031D1D9-8286-471C-9DFA-B24A175406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9938" y="971550"/>
                <a:ext cx="488950" cy="169863"/>
              </a:xfrm>
              <a:custGeom>
                <a:avLst/>
                <a:gdLst>
                  <a:gd name="T0" fmla="*/ 1087 w 2174"/>
                  <a:gd name="T1" fmla="*/ 0 h 751"/>
                  <a:gd name="T2" fmla="*/ 0 w 2174"/>
                  <a:gd name="T3" fmla="*/ 498 h 751"/>
                  <a:gd name="T4" fmla="*/ 0 w 2174"/>
                  <a:gd name="T5" fmla="*/ 751 h 751"/>
                  <a:gd name="T6" fmla="*/ 2174 w 2174"/>
                  <a:gd name="T7" fmla="*/ 751 h 751"/>
                  <a:gd name="T8" fmla="*/ 2174 w 2174"/>
                  <a:gd name="T9" fmla="*/ 498 h 751"/>
                  <a:gd name="T10" fmla="*/ 1087 w 2174"/>
                  <a:gd name="T11" fmla="*/ 0 h 751"/>
                  <a:gd name="T12" fmla="*/ 1166 w 2174"/>
                  <a:gd name="T13" fmla="*/ 523 h 751"/>
                  <a:gd name="T14" fmla="*/ 1087 w 2174"/>
                  <a:gd name="T15" fmla="*/ 444 h 751"/>
                  <a:gd name="T16" fmla="*/ 1008 w 2174"/>
                  <a:gd name="T17" fmla="*/ 523 h 751"/>
                  <a:gd name="T18" fmla="*/ 868 w 2174"/>
                  <a:gd name="T19" fmla="*/ 523 h 751"/>
                  <a:gd name="T20" fmla="*/ 1087 w 2174"/>
                  <a:gd name="T21" fmla="*/ 304 h 751"/>
                  <a:gd name="T22" fmla="*/ 1306 w 2174"/>
                  <a:gd name="T23" fmla="*/ 523 h 751"/>
                  <a:gd name="T24" fmla="*/ 1166 w 2174"/>
                  <a:gd name="T25" fmla="*/ 523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74" h="751">
                    <a:moveTo>
                      <a:pt x="1087" y="0"/>
                    </a:moveTo>
                    <a:cubicBezTo>
                      <a:pt x="0" y="498"/>
                      <a:pt x="0" y="498"/>
                      <a:pt x="0" y="498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2174" y="751"/>
                      <a:pt x="2174" y="751"/>
                      <a:pt x="2174" y="751"/>
                    </a:cubicBezTo>
                    <a:cubicBezTo>
                      <a:pt x="2174" y="498"/>
                      <a:pt x="2174" y="498"/>
                      <a:pt x="2174" y="498"/>
                    </a:cubicBezTo>
                    <a:lnTo>
                      <a:pt x="1087" y="0"/>
                    </a:lnTo>
                    <a:close/>
                    <a:moveTo>
                      <a:pt x="1166" y="523"/>
                    </a:moveTo>
                    <a:cubicBezTo>
                      <a:pt x="1166" y="479"/>
                      <a:pt x="1131" y="444"/>
                      <a:pt x="1087" y="444"/>
                    </a:cubicBezTo>
                    <a:cubicBezTo>
                      <a:pt x="1043" y="444"/>
                      <a:pt x="1008" y="479"/>
                      <a:pt x="1008" y="523"/>
                    </a:cubicBezTo>
                    <a:cubicBezTo>
                      <a:pt x="868" y="523"/>
                      <a:pt x="868" y="523"/>
                      <a:pt x="868" y="523"/>
                    </a:cubicBezTo>
                    <a:cubicBezTo>
                      <a:pt x="868" y="402"/>
                      <a:pt x="966" y="304"/>
                      <a:pt x="1087" y="304"/>
                    </a:cubicBezTo>
                    <a:cubicBezTo>
                      <a:pt x="1208" y="304"/>
                      <a:pt x="1306" y="402"/>
                      <a:pt x="1306" y="523"/>
                    </a:cubicBezTo>
                    <a:lnTo>
                      <a:pt x="1166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xmlns="" id="{C9AE8FF6-B89A-44A9-A076-A7DF5C8F7B63}"/>
                </a:ext>
              </a:extLst>
            </p:cNvPr>
            <p:cNvGrpSpPr/>
            <p:nvPr/>
          </p:nvGrpSpPr>
          <p:grpSpPr>
            <a:xfrm>
              <a:off x="6471218" y="4833257"/>
              <a:ext cx="309526" cy="309338"/>
              <a:chOff x="7245351" y="146050"/>
              <a:chExt cx="5207000" cy="5203825"/>
            </a:xfrm>
            <a:solidFill>
              <a:sysClr val="window" lastClr="FFFFFF"/>
            </a:solidFill>
          </p:grpSpPr>
          <p:sp>
            <p:nvSpPr>
              <p:cNvPr id="159" name="Freeform 200">
                <a:extLst>
                  <a:ext uri="{FF2B5EF4-FFF2-40B4-BE49-F238E27FC236}">
                    <a16:creationId xmlns:a16="http://schemas.microsoft.com/office/drawing/2014/main" xmlns="" id="{7B6468E4-0C0B-4022-967F-C010DDBF8B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64751" y="2965450"/>
                <a:ext cx="2387600" cy="2384425"/>
              </a:xfrm>
              <a:custGeom>
                <a:avLst/>
                <a:gdLst>
                  <a:gd name="T0" fmla="*/ 2324 w 3008"/>
                  <a:gd name="T1" fmla="*/ 329 h 3004"/>
                  <a:gd name="T2" fmla="*/ 274 w 3008"/>
                  <a:gd name="T3" fmla="*/ 2378 h 3004"/>
                  <a:gd name="T4" fmla="*/ 274 w 3008"/>
                  <a:gd name="T5" fmla="*/ 2731 h 3004"/>
                  <a:gd name="T6" fmla="*/ 629 w 3008"/>
                  <a:gd name="T7" fmla="*/ 2731 h 3004"/>
                  <a:gd name="T8" fmla="*/ 2677 w 3008"/>
                  <a:gd name="T9" fmla="*/ 682 h 3004"/>
                  <a:gd name="T10" fmla="*/ 2324 w 3008"/>
                  <a:gd name="T11" fmla="*/ 329 h 3004"/>
                  <a:gd name="T12" fmla="*/ 2324 w 3008"/>
                  <a:gd name="T13" fmla="*/ 0 h 3004"/>
                  <a:gd name="T14" fmla="*/ 2360 w 3008"/>
                  <a:gd name="T15" fmla="*/ 4 h 3004"/>
                  <a:gd name="T16" fmla="*/ 2392 w 3008"/>
                  <a:gd name="T17" fmla="*/ 16 h 3004"/>
                  <a:gd name="T18" fmla="*/ 2422 w 3008"/>
                  <a:gd name="T19" fmla="*/ 40 h 3004"/>
                  <a:gd name="T20" fmla="*/ 2968 w 3008"/>
                  <a:gd name="T21" fmla="*/ 586 h 3004"/>
                  <a:gd name="T22" fmla="*/ 2990 w 3008"/>
                  <a:gd name="T23" fmla="*/ 614 h 3004"/>
                  <a:gd name="T24" fmla="*/ 3002 w 3008"/>
                  <a:gd name="T25" fmla="*/ 648 h 3004"/>
                  <a:gd name="T26" fmla="*/ 3008 w 3008"/>
                  <a:gd name="T27" fmla="*/ 682 h 3004"/>
                  <a:gd name="T28" fmla="*/ 3002 w 3008"/>
                  <a:gd name="T29" fmla="*/ 718 h 3004"/>
                  <a:gd name="T30" fmla="*/ 2990 w 3008"/>
                  <a:gd name="T31" fmla="*/ 750 h 3004"/>
                  <a:gd name="T32" fmla="*/ 2968 w 3008"/>
                  <a:gd name="T33" fmla="*/ 779 h 3004"/>
                  <a:gd name="T34" fmla="*/ 780 w 3008"/>
                  <a:gd name="T35" fmla="*/ 2964 h 3004"/>
                  <a:gd name="T36" fmla="*/ 752 w 3008"/>
                  <a:gd name="T37" fmla="*/ 2986 h 3004"/>
                  <a:gd name="T38" fmla="*/ 720 w 3008"/>
                  <a:gd name="T39" fmla="*/ 3000 h 3004"/>
                  <a:gd name="T40" fmla="*/ 684 w 3008"/>
                  <a:gd name="T41" fmla="*/ 3004 h 3004"/>
                  <a:gd name="T42" fmla="*/ 138 w 3008"/>
                  <a:gd name="T43" fmla="*/ 3004 h 3004"/>
                  <a:gd name="T44" fmla="*/ 102 w 3008"/>
                  <a:gd name="T45" fmla="*/ 3000 h 3004"/>
                  <a:gd name="T46" fmla="*/ 68 w 3008"/>
                  <a:gd name="T47" fmla="*/ 2986 h 3004"/>
                  <a:gd name="T48" fmla="*/ 42 w 3008"/>
                  <a:gd name="T49" fmla="*/ 2964 h 3004"/>
                  <a:gd name="T50" fmla="*/ 20 w 3008"/>
                  <a:gd name="T51" fmla="*/ 2936 h 3004"/>
                  <a:gd name="T52" fmla="*/ 6 w 3008"/>
                  <a:gd name="T53" fmla="*/ 2904 h 3004"/>
                  <a:gd name="T54" fmla="*/ 0 w 3008"/>
                  <a:gd name="T55" fmla="*/ 2867 h 3004"/>
                  <a:gd name="T56" fmla="*/ 0 w 3008"/>
                  <a:gd name="T57" fmla="*/ 2320 h 3004"/>
                  <a:gd name="T58" fmla="*/ 6 w 3008"/>
                  <a:gd name="T59" fmla="*/ 2286 h 3004"/>
                  <a:gd name="T60" fmla="*/ 20 w 3008"/>
                  <a:gd name="T61" fmla="*/ 2253 h 3004"/>
                  <a:gd name="T62" fmla="*/ 40 w 3008"/>
                  <a:gd name="T63" fmla="*/ 2225 h 3004"/>
                  <a:gd name="T64" fmla="*/ 2228 w 3008"/>
                  <a:gd name="T65" fmla="*/ 40 h 3004"/>
                  <a:gd name="T66" fmla="*/ 2256 w 3008"/>
                  <a:gd name="T67" fmla="*/ 16 h 3004"/>
                  <a:gd name="T68" fmla="*/ 2290 w 3008"/>
                  <a:gd name="T69" fmla="*/ 4 h 3004"/>
                  <a:gd name="T70" fmla="*/ 2324 w 3008"/>
                  <a:gd name="T71" fmla="*/ 0 h 3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008" h="3004">
                    <a:moveTo>
                      <a:pt x="2324" y="329"/>
                    </a:moveTo>
                    <a:lnTo>
                      <a:pt x="274" y="2378"/>
                    </a:lnTo>
                    <a:lnTo>
                      <a:pt x="274" y="2731"/>
                    </a:lnTo>
                    <a:lnTo>
                      <a:pt x="629" y="2731"/>
                    </a:lnTo>
                    <a:lnTo>
                      <a:pt x="2677" y="682"/>
                    </a:lnTo>
                    <a:lnTo>
                      <a:pt x="2324" y="329"/>
                    </a:lnTo>
                    <a:close/>
                    <a:moveTo>
                      <a:pt x="2324" y="0"/>
                    </a:moveTo>
                    <a:lnTo>
                      <a:pt x="2360" y="4"/>
                    </a:lnTo>
                    <a:lnTo>
                      <a:pt x="2392" y="16"/>
                    </a:lnTo>
                    <a:lnTo>
                      <a:pt x="2422" y="40"/>
                    </a:lnTo>
                    <a:lnTo>
                      <a:pt x="2968" y="586"/>
                    </a:lnTo>
                    <a:lnTo>
                      <a:pt x="2990" y="614"/>
                    </a:lnTo>
                    <a:lnTo>
                      <a:pt x="3002" y="648"/>
                    </a:lnTo>
                    <a:lnTo>
                      <a:pt x="3008" y="682"/>
                    </a:lnTo>
                    <a:lnTo>
                      <a:pt x="3002" y="718"/>
                    </a:lnTo>
                    <a:lnTo>
                      <a:pt x="2990" y="750"/>
                    </a:lnTo>
                    <a:lnTo>
                      <a:pt x="2968" y="779"/>
                    </a:lnTo>
                    <a:lnTo>
                      <a:pt x="780" y="2964"/>
                    </a:lnTo>
                    <a:lnTo>
                      <a:pt x="752" y="2986"/>
                    </a:lnTo>
                    <a:lnTo>
                      <a:pt x="720" y="3000"/>
                    </a:lnTo>
                    <a:lnTo>
                      <a:pt x="684" y="3004"/>
                    </a:lnTo>
                    <a:lnTo>
                      <a:pt x="138" y="3004"/>
                    </a:lnTo>
                    <a:lnTo>
                      <a:pt x="102" y="3000"/>
                    </a:lnTo>
                    <a:lnTo>
                      <a:pt x="68" y="2986"/>
                    </a:lnTo>
                    <a:lnTo>
                      <a:pt x="42" y="2964"/>
                    </a:lnTo>
                    <a:lnTo>
                      <a:pt x="20" y="2936"/>
                    </a:lnTo>
                    <a:lnTo>
                      <a:pt x="6" y="2904"/>
                    </a:lnTo>
                    <a:lnTo>
                      <a:pt x="0" y="2867"/>
                    </a:lnTo>
                    <a:lnTo>
                      <a:pt x="0" y="2320"/>
                    </a:lnTo>
                    <a:lnTo>
                      <a:pt x="6" y="2286"/>
                    </a:lnTo>
                    <a:lnTo>
                      <a:pt x="20" y="2253"/>
                    </a:lnTo>
                    <a:lnTo>
                      <a:pt x="40" y="2225"/>
                    </a:lnTo>
                    <a:lnTo>
                      <a:pt x="2228" y="40"/>
                    </a:lnTo>
                    <a:lnTo>
                      <a:pt x="2256" y="16"/>
                    </a:lnTo>
                    <a:lnTo>
                      <a:pt x="2290" y="4"/>
                    </a:lnTo>
                    <a:lnTo>
                      <a:pt x="23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0" name="Freeform 201">
                <a:extLst>
                  <a:ext uri="{FF2B5EF4-FFF2-40B4-BE49-F238E27FC236}">
                    <a16:creationId xmlns:a16="http://schemas.microsoft.com/office/drawing/2014/main" xmlns="" id="{FDEB1D3E-FD5A-4360-A1CB-D35EF57A4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8088" y="3398838"/>
                <a:ext cx="650875" cy="650875"/>
              </a:xfrm>
              <a:custGeom>
                <a:avLst/>
                <a:gdLst>
                  <a:gd name="T0" fmla="*/ 135 w 820"/>
                  <a:gd name="T1" fmla="*/ 0 h 820"/>
                  <a:gd name="T2" fmla="*/ 169 w 820"/>
                  <a:gd name="T3" fmla="*/ 4 h 820"/>
                  <a:gd name="T4" fmla="*/ 203 w 820"/>
                  <a:gd name="T5" fmla="*/ 18 h 820"/>
                  <a:gd name="T6" fmla="*/ 231 w 820"/>
                  <a:gd name="T7" fmla="*/ 40 h 820"/>
                  <a:gd name="T8" fmla="*/ 780 w 820"/>
                  <a:gd name="T9" fmla="*/ 586 h 820"/>
                  <a:gd name="T10" fmla="*/ 802 w 820"/>
                  <a:gd name="T11" fmla="*/ 614 h 820"/>
                  <a:gd name="T12" fmla="*/ 814 w 820"/>
                  <a:gd name="T13" fmla="*/ 648 h 820"/>
                  <a:gd name="T14" fmla="*/ 820 w 820"/>
                  <a:gd name="T15" fmla="*/ 682 h 820"/>
                  <a:gd name="T16" fmla="*/ 814 w 820"/>
                  <a:gd name="T17" fmla="*/ 718 h 820"/>
                  <a:gd name="T18" fmla="*/ 802 w 820"/>
                  <a:gd name="T19" fmla="*/ 750 h 820"/>
                  <a:gd name="T20" fmla="*/ 780 w 820"/>
                  <a:gd name="T21" fmla="*/ 780 h 820"/>
                  <a:gd name="T22" fmla="*/ 750 w 820"/>
                  <a:gd name="T23" fmla="*/ 802 h 820"/>
                  <a:gd name="T24" fmla="*/ 718 w 820"/>
                  <a:gd name="T25" fmla="*/ 816 h 820"/>
                  <a:gd name="T26" fmla="*/ 682 w 820"/>
                  <a:gd name="T27" fmla="*/ 820 h 820"/>
                  <a:gd name="T28" fmla="*/ 648 w 820"/>
                  <a:gd name="T29" fmla="*/ 816 h 820"/>
                  <a:gd name="T30" fmla="*/ 614 w 820"/>
                  <a:gd name="T31" fmla="*/ 802 h 820"/>
                  <a:gd name="T32" fmla="*/ 586 w 820"/>
                  <a:gd name="T33" fmla="*/ 780 h 820"/>
                  <a:gd name="T34" fmla="*/ 40 w 820"/>
                  <a:gd name="T35" fmla="*/ 233 h 820"/>
                  <a:gd name="T36" fmla="*/ 16 w 820"/>
                  <a:gd name="T37" fmla="*/ 204 h 820"/>
                  <a:gd name="T38" fmla="*/ 4 w 820"/>
                  <a:gd name="T39" fmla="*/ 172 h 820"/>
                  <a:gd name="T40" fmla="*/ 0 w 820"/>
                  <a:gd name="T41" fmla="*/ 136 h 820"/>
                  <a:gd name="T42" fmla="*/ 4 w 820"/>
                  <a:gd name="T43" fmla="*/ 102 h 820"/>
                  <a:gd name="T44" fmla="*/ 16 w 820"/>
                  <a:gd name="T45" fmla="*/ 68 h 820"/>
                  <a:gd name="T46" fmla="*/ 40 w 820"/>
                  <a:gd name="T47" fmla="*/ 40 h 820"/>
                  <a:gd name="T48" fmla="*/ 68 w 820"/>
                  <a:gd name="T49" fmla="*/ 18 h 820"/>
                  <a:gd name="T50" fmla="*/ 101 w 820"/>
                  <a:gd name="T51" fmla="*/ 4 h 820"/>
                  <a:gd name="T52" fmla="*/ 135 w 820"/>
                  <a:gd name="T53" fmla="*/ 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20" h="820">
                    <a:moveTo>
                      <a:pt x="135" y="0"/>
                    </a:moveTo>
                    <a:lnTo>
                      <a:pt x="169" y="4"/>
                    </a:lnTo>
                    <a:lnTo>
                      <a:pt x="203" y="18"/>
                    </a:lnTo>
                    <a:lnTo>
                      <a:pt x="231" y="40"/>
                    </a:lnTo>
                    <a:lnTo>
                      <a:pt x="780" y="586"/>
                    </a:lnTo>
                    <a:lnTo>
                      <a:pt x="802" y="614"/>
                    </a:lnTo>
                    <a:lnTo>
                      <a:pt x="814" y="648"/>
                    </a:lnTo>
                    <a:lnTo>
                      <a:pt x="820" y="682"/>
                    </a:lnTo>
                    <a:lnTo>
                      <a:pt x="814" y="718"/>
                    </a:lnTo>
                    <a:lnTo>
                      <a:pt x="802" y="750"/>
                    </a:lnTo>
                    <a:lnTo>
                      <a:pt x="780" y="780"/>
                    </a:lnTo>
                    <a:lnTo>
                      <a:pt x="750" y="802"/>
                    </a:lnTo>
                    <a:lnTo>
                      <a:pt x="718" y="816"/>
                    </a:lnTo>
                    <a:lnTo>
                      <a:pt x="682" y="820"/>
                    </a:lnTo>
                    <a:lnTo>
                      <a:pt x="648" y="816"/>
                    </a:lnTo>
                    <a:lnTo>
                      <a:pt x="614" y="802"/>
                    </a:lnTo>
                    <a:lnTo>
                      <a:pt x="586" y="780"/>
                    </a:lnTo>
                    <a:lnTo>
                      <a:pt x="40" y="233"/>
                    </a:lnTo>
                    <a:lnTo>
                      <a:pt x="16" y="204"/>
                    </a:lnTo>
                    <a:lnTo>
                      <a:pt x="4" y="172"/>
                    </a:lnTo>
                    <a:lnTo>
                      <a:pt x="0" y="136"/>
                    </a:lnTo>
                    <a:lnTo>
                      <a:pt x="4" y="102"/>
                    </a:lnTo>
                    <a:lnTo>
                      <a:pt x="16" y="68"/>
                    </a:lnTo>
                    <a:lnTo>
                      <a:pt x="40" y="40"/>
                    </a:lnTo>
                    <a:lnTo>
                      <a:pt x="68" y="18"/>
                    </a:lnTo>
                    <a:lnTo>
                      <a:pt x="101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1" name="Freeform 202">
                <a:extLst>
                  <a:ext uri="{FF2B5EF4-FFF2-40B4-BE49-F238E27FC236}">
                    <a16:creationId xmlns:a16="http://schemas.microsoft.com/office/drawing/2014/main" xmlns="" id="{BA8D57B4-4BE4-4D54-B143-1C6977A9A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5351" y="146050"/>
                <a:ext cx="3905250" cy="4770438"/>
              </a:xfrm>
              <a:custGeom>
                <a:avLst/>
                <a:gdLst>
                  <a:gd name="T0" fmla="*/ 1777 w 4921"/>
                  <a:gd name="T1" fmla="*/ 0 h 6010"/>
                  <a:gd name="T2" fmla="*/ 4783 w 4921"/>
                  <a:gd name="T3" fmla="*/ 0 h 6010"/>
                  <a:gd name="T4" fmla="*/ 4819 w 4921"/>
                  <a:gd name="T5" fmla="*/ 6 h 6010"/>
                  <a:gd name="T6" fmla="*/ 4853 w 4921"/>
                  <a:gd name="T7" fmla="*/ 20 h 6010"/>
                  <a:gd name="T8" fmla="*/ 4879 w 4921"/>
                  <a:gd name="T9" fmla="*/ 40 h 6010"/>
                  <a:gd name="T10" fmla="*/ 4901 w 4921"/>
                  <a:gd name="T11" fmla="*/ 68 h 6010"/>
                  <a:gd name="T12" fmla="*/ 4915 w 4921"/>
                  <a:gd name="T13" fmla="*/ 102 h 6010"/>
                  <a:gd name="T14" fmla="*/ 4921 w 4921"/>
                  <a:gd name="T15" fmla="*/ 138 h 6010"/>
                  <a:gd name="T16" fmla="*/ 4921 w 4921"/>
                  <a:gd name="T17" fmla="*/ 3961 h 6010"/>
                  <a:gd name="T18" fmla="*/ 4915 w 4921"/>
                  <a:gd name="T19" fmla="*/ 3997 h 6010"/>
                  <a:gd name="T20" fmla="*/ 4901 w 4921"/>
                  <a:gd name="T21" fmla="*/ 4031 h 6010"/>
                  <a:gd name="T22" fmla="*/ 4881 w 4921"/>
                  <a:gd name="T23" fmla="*/ 4058 h 6010"/>
                  <a:gd name="T24" fmla="*/ 4853 w 4921"/>
                  <a:gd name="T25" fmla="*/ 4078 h 6010"/>
                  <a:gd name="T26" fmla="*/ 4819 w 4921"/>
                  <a:gd name="T27" fmla="*/ 4092 h 6010"/>
                  <a:gd name="T28" fmla="*/ 4783 w 4921"/>
                  <a:gd name="T29" fmla="*/ 4098 h 6010"/>
                  <a:gd name="T30" fmla="*/ 4747 w 4921"/>
                  <a:gd name="T31" fmla="*/ 4092 h 6010"/>
                  <a:gd name="T32" fmla="*/ 4715 w 4921"/>
                  <a:gd name="T33" fmla="*/ 4078 h 6010"/>
                  <a:gd name="T34" fmla="*/ 4687 w 4921"/>
                  <a:gd name="T35" fmla="*/ 4058 h 6010"/>
                  <a:gd name="T36" fmla="*/ 4665 w 4921"/>
                  <a:gd name="T37" fmla="*/ 4031 h 6010"/>
                  <a:gd name="T38" fmla="*/ 4651 w 4921"/>
                  <a:gd name="T39" fmla="*/ 3997 h 6010"/>
                  <a:gd name="T40" fmla="*/ 4647 w 4921"/>
                  <a:gd name="T41" fmla="*/ 3961 h 6010"/>
                  <a:gd name="T42" fmla="*/ 4647 w 4921"/>
                  <a:gd name="T43" fmla="*/ 273 h 6010"/>
                  <a:gd name="T44" fmla="*/ 1833 w 4921"/>
                  <a:gd name="T45" fmla="*/ 273 h 6010"/>
                  <a:gd name="T46" fmla="*/ 273 w 4921"/>
                  <a:gd name="T47" fmla="*/ 1832 h 6010"/>
                  <a:gd name="T48" fmla="*/ 273 w 4921"/>
                  <a:gd name="T49" fmla="*/ 5737 h 6010"/>
                  <a:gd name="T50" fmla="*/ 3006 w 4921"/>
                  <a:gd name="T51" fmla="*/ 5737 h 6010"/>
                  <a:gd name="T52" fmla="*/ 3044 w 4921"/>
                  <a:gd name="T53" fmla="*/ 5741 h 6010"/>
                  <a:gd name="T54" fmla="*/ 3076 w 4921"/>
                  <a:gd name="T55" fmla="*/ 5755 h 6010"/>
                  <a:gd name="T56" fmla="*/ 3103 w 4921"/>
                  <a:gd name="T57" fmla="*/ 5777 h 6010"/>
                  <a:gd name="T58" fmla="*/ 3125 w 4921"/>
                  <a:gd name="T59" fmla="*/ 5805 h 6010"/>
                  <a:gd name="T60" fmla="*/ 3137 w 4921"/>
                  <a:gd name="T61" fmla="*/ 5836 h 6010"/>
                  <a:gd name="T62" fmla="*/ 3143 w 4921"/>
                  <a:gd name="T63" fmla="*/ 5872 h 6010"/>
                  <a:gd name="T64" fmla="*/ 3137 w 4921"/>
                  <a:gd name="T65" fmla="*/ 5910 h 6010"/>
                  <a:gd name="T66" fmla="*/ 3125 w 4921"/>
                  <a:gd name="T67" fmla="*/ 5942 h 6010"/>
                  <a:gd name="T68" fmla="*/ 3103 w 4921"/>
                  <a:gd name="T69" fmla="*/ 5970 h 6010"/>
                  <a:gd name="T70" fmla="*/ 3076 w 4921"/>
                  <a:gd name="T71" fmla="*/ 5992 h 6010"/>
                  <a:gd name="T72" fmla="*/ 3044 w 4921"/>
                  <a:gd name="T73" fmla="*/ 6004 h 6010"/>
                  <a:gd name="T74" fmla="*/ 3006 w 4921"/>
                  <a:gd name="T75" fmla="*/ 6010 h 6010"/>
                  <a:gd name="T76" fmla="*/ 138 w 4921"/>
                  <a:gd name="T77" fmla="*/ 6010 h 6010"/>
                  <a:gd name="T78" fmla="*/ 100 w 4921"/>
                  <a:gd name="T79" fmla="*/ 6004 h 6010"/>
                  <a:gd name="T80" fmla="*/ 68 w 4921"/>
                  <a:gd name="T81" fmla="*/ 5992 h 6010"/>
                  <a:gd name="T82" fmla="*/ 40 w 4921"/>
                  <a:gd name="T83" fmla="*/ 5970 h 6010"/>
                  <a:gd name="T84" fmla="*/ 18 w 4921"/>
                  <a:gd name="T85" fmla="*/ 5942 h 6010"/>
                  <a:gd name="T86" fmla="*/ 4 w 4921"/>
                  <a:gd name="T87" fmla="*/ 5910 h 6010"/>
                  <a:gd name="T88" fmla="*/ 0 w 4921"/>
                  <a:gd name="T89" fmla="*/ 5872 h 6010"/>
                  <a:gd name="T90" fmla="*/ 0 w 4921"/>
                  <a:gd name="T91" fmla="*/ 1776 h 6010"/>
                  <a:gd name="T92" fmla="*/ 4 w 4921"/>
                  <a:gd name="T93" fmla="*/ 1740 h 6010"/>
                  <a:gd name="T94" fmla="*/ 18 w 4921"/>
                  <a:gd name="T95" fmla="*/ 1708 h 6010"/>
                  <a:gd name="T96" fmla="*/ 40 w 4921"/>
                  <a:gd name="T97" fmla="*/ 1678 h 6010"/>
                  <a:gd name="T98" fmla="*/ 1679 w 4921"/>
                  <a:gd name="T99" fmla="*/ 40 h 6010"/>
                  <a:gd name="T100" fmla="*/ 1707 w 4921"/>
                  <a:gd name="T101" fmla="*/ 18 h 6010"/>
                  <a:gd name="T102" fmla="*/ 1741 w 4921"/>
                  <a:gd name="T103" fmla="*/ 6 h 6010"/>
                  <a:gd name="T104" fmla="*/ 1777 w 4921"/>
                  <a:gd name="T105" fmla="*/ 0 h 6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21" h="6010">
                    <a:moveTo>
                      <a:pt x="1777" y="0"/>
                    </a:moveTo>
                    <a:lnTo>
                      <a:pt x="4783" y="0"/>
                    </a:lnTo>
                    <a:lnTo>
                      <a:pt x="4819" y="6"/>
                    </a:lnTo>
                    <a:lnTo>
                      <a:pt x="4853" y="20"/>
                    </a:lnTo>
                    <a:lnTo>
                      <a:pt x="4879" y="40"/>
                    </a:lnTo>
                    <a:lnTo>
                      <a:pt x="4901" y="68"/>
                    </a:lnTo>
                    <a:lnTo>
                      <a:pt x="4915" y="102"/>
                    </a:lnTo>
                    <a:lnTo>
                      <a:pt x="4921" y="138"/>
                    </a:lnTo>
                    <a:lnTo>
                      <a:pt x="4921" y="3961"/>
                    </a:lnTo>
                    <a:lnTo>
                      <a:pt x="4915" y="3997"/>
                    </a:lnTo>
                    <a:lnTo>
                      <a:pt x="4901" y="4031"/>
                    </a:lnTo>
                    <a:lnTo>
                      <a:pt x="4881" y="4058"/>
                    </a:lnTo>
                    <a:lnTo>
                      <a:pt x="4853" y="4078"/>
                    </a:lnTo>
                    <a:lnTo>
                      <a:pt x="4819" y="4092"/>
                    </a:lnTo>
                    <a:lnTo>
                      <a:pt x="4783" y="4098"/>
                    </a:lnTo>
                    <a:lnTo>
                      <a:pt x="4747" y="4092"/>
                    </a:lnTo>
                    <a:lnTo>
                      <a:pt x="4715" y="4078"/>
                    </a:lnTo>
                    <a:lnTo>
                      <a:pt x="4687" y="4058"/>
                    </a:lnTo>
                    <a:lnTo>
                      <a:pt x="4665" y="4031"/>
                    </a:lnTo>
                    <a:lnTo>
                      <a:pt x="4651" y="3997"/>
                    </a:lnTo>
                    <a:lnTo>
                      <a:pt x="4647" y="3961"/>
                    </a:lnTo>
                    <a:lnTo>
                      <a:pt x="4647" y="273"/>
                    </a:lnTo>
                    <a:lnTo>
                      <a:pt x="1833" y="273"/>
                    </a:lnTo>
                    <a:lnTo>
                      <a:pt x="273" y="1832"/>
                    </a:lnTo>
                    <a:lnTo>
                      <a:pt x="273" y="5737"/>
                    </a:lnTo>
                    <a:lnTo>
                      <a:pt x="3006" y="5737"/>
                    </a:lnTo>
                    <a:lnTo>
                      <a:pt x="3044" y="5741"/>
                    </a:lnTo>
                    <a:lnTo>
                      <a:pt x="3076" y="5755"/>
                    </a:lnTo>
                    <a:lnTo>
                      <a:pt x="3103" y="5777"/>
                    </a:lnTo>
                    <a:lnTo>
                      <a:pt x="3125" y="5805"/>
                    </a:lnTo>
                    <a:lnTo>
                      <a:pt x="3137" y="5836"/>
                    </a:lnTo>
                    <a:lnTo>
                      <a:pt x="3143" y="5872"/>
                    </a:lnTo>
                    <a:lnTo>
                      <a:pt x="3137" y="5910"/>
                    </a:lnTo>
                    <a:lnTo>
                      <a:pt x="3125" y="5942"/>
                    </a:lnTo>
                    <a:lnTo>
                      <a:pt x="3103" y="5970"/>
                    </a:lnTo>
                    <a:lnTo>
                      <a:pt x="3076" y="5992"/>
                    </a:lnTo>
                    <a:lnTo>
                      <a:pt x="3044" y="6004"/>
                    </a:lnTo>
                    <a:lnTo>
                      <a:pt x="3006" y="6010"/>
                    </a:lnTo>
                    <a:lnTo>
                      <a:pt x="138" y="6010"/>
                    </a:lnTo>
                    <a:lnTo>
                      <a:pt x="100" y="6004"/>
                    </a:lnTo>
                    <a:lnTo>
                      <a:pt x="68" y="5992"/>
                    </a:lnTo>
                    <a:lnTo>
                      <a:pt x="40" y="5970"/>
                    </a:lnTo>
                    <a:lnTo>
                      <a:pt x="18" y="5942"/>
                    </a:lnTo>
                    <a:lnTo>
                      <a:pt x="4" y="5910"/>
                    </a:lnTo>
                    <a:lnTo>
                      <a:pt x="0" y="5872"/>
                    </a:lnTo>
                    <a:lnTo>
                      <a:pt x="0" y="1776"/>
                    </a:lnTo>
                    <a:lnTo>
                      <a:pt x="4" y="1740"/>
                    </a:lnTo>
                    <a:lnTo>
                      <a:pt x="18" y="1708"/>
                    </a:lnTo>
                    <a:lnTo>
                      <a:pt x="40" y="1678"/>
                    </a:lnTo>
                    <a:lnTo>
                      <a:pt x="1679" y="40"/>
                    </a:lnTo>
                    <a:lnTo>
                      <a:pt x="1707" y="18"/>
                    </a:lnTo>
                    <a:lnTo>
                      <a:pt x="1741" y="6"/>
                    </a:lnTo>
                    <a:lnTo>
                      <a:pt x="17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2" name="Freeform 203">
                <a:extLst>
                  <a:ext uri="{FF2B5EF4-FFF2-40B4-BE49-F238E27FC236}">
                    <a16:creationId xmlns:a16="http://schemas.microsoft.com/office/drawing/2014/main" xmlns="" id="{F599D0B7-61CB-462F-A478-D001F0F34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5351" y="146050"/>
                <a:ext cx="1517650" cy="1517650"/>
              </a:xfrm>
              <a:custGeom>
                <a:avLst/>
                <a:gdLst>
                  <a:gd name="T0" fmla="*/ 1777 w 1913"/>
                  <a:gd name="T1" fmla="*/ 0 h 1912"/>
                  <a:gd name="T2" fmla="*/ 1813 w 1913"/>
                  <a:gd name="T3" fmla="*/ 6 h 1912"/>
                  <a:gd name="T4" fmla="*/ 1845 w 1913"/>
                  <a:gd name="T5" fmla="*/ 20 h 1912"/>
                  <a:gd name="T6" fmla="*/ 1873 w 1913"/>
                  <a:gd name="T7" fmla="*/ 40 h 1912"/>
                  <a:gd name="T8" fmla="*/ 1895 w 1913"/>
                  <a:gd name="T9" fmla="*/ 68 h 1912"/>
                  <a:gd name="T10" fmla="*/ 1909 w 1913"/>
                  <a:gd name="T11" fmla="*/ 102 h 1912"/>
                  <a:gd name="T12" fmla="*/ 1913 w 1913"/>
                  <a:gd name="T13" fmla="*/ 138 h 1912"/>
                  <a:gd name="T14" fmla="*/ 1913 w 1913"/>
                  <a:gd name="T15" fmla="*/ 1776 h 1912"/>
                  <a:gd name="T16" fmla="*/ 1909 w 1913"/>
                  <a:gd name="T17" fmla="*/ 1812 h 1912"/>
                  <a:gd name="T18" fmla="*/ 1895 w 1913"/>
                  <a:gd name="T19" fmla="*/ 1844 h 1912"/>
                  <a:gd name="T20" fmla="*/ 1873 w 1913"/>
                  <a:gd name="T21" fmla="*/ 1872 h 1912"/>
                  <a:gd name="T22" fmla="*/ 1845 w 1913"/>
                  <a:gd name="T23" fmla="*/ 1894 h 1912"/>
                  <a:gd name="T24" fmla="*/ 1813 w 1913"/>
                  <a:gd name="T25" fmla="*/ 1908 h 1912"/>
                  <a:gd name="T26" fmla="*/ 1777 w 1913"/>
                  <a:gd name="T27" fmla="*/ 1912 h 1912"/>
                  <a:gd name="T28" fmla="*/ 138 w 1913"/>
                  <a:gd name="T29" fmla="*/ 1912 h 1912"/>
                  <a:gd name="T30" fmla="*/ 100 w 1913"/>
                  <a:gd name="T31" fmla="*/ 1908 h 1912"/>
                  <a:gd name="T32" fmla="*/ 68 w 1913"/>
                  <a:gd name="T33" fmla="*/ 1894 h 1912"/>
                  <a:gd name="T34" fmla="*/ 40 w 1913"/>
                  <a:gd name="T35" fmla="*/ 1872 h 1912"/>
                  <a:gd name="T36" fmla="*/ 18 w 1913"/>
                  <a:gd name="T37" fmla="*/ 1844 h 1912"/>
                  <a:gd name="T38" fmla="*/ 4 w 1913"/>
                  <a:gd name="T39" fmla="*/ 1812 h 1912"/>
                  <a:gd name="T40" fmla="*/ 0 w 1913"/>
                  <a:gd name="T41" fmla="*/ 1776 h 1912"/>
                  <a:gd name="T42" fmla="*/ 4 w 1913"/>
                  <a:gd name="T43" fmla="*/ 1740 h 1912"/>
                  <a:gd name="T44" fmla="*/ 18 w 1913"/>
                  <a:gd name="T45" fmla="*/ 1706 h 1912"/>
                  <a:gd name="T46" fmla="*/ 40 w 1913"/>
                  <a:gd name="T47" fmla="*/ 1678 h 1912"/>
                  <a:gd name="T48" fmla="*/ 68 w 1913"/>
                  <a:gd name="T49" fmla="*/ 1658 h 1912"/>
                  <a:gd name="T50" fmla="*/ 100 w 1913"/>
                  <a:gd name="T51" fmla="*/ 1644 h 1912"/>
                  <a:gd name="T52" fmla="*/ 138 w 1913"/>
                  <a:gd name="T53" fmla="*/ 1639 h 1912"/>
                  <a:gd name="T54" fmla="*/ 1640 w 1913"/>
                  <a:gd name="T55" fmla="*/ 1639 h 1912"/>
                  <a:gd name="T56" fmla="*/ 1640 w 1913"/>
                  <a:gd name="T57" fmla="*/ 138 h 1912"/>
                  <a:gd name="T58" fmla="*/ 1645 w 1913"/>
                  <a:gd name="T59" fmla="*/ 102 h 1912"/>
                  <a:gd name="T60" fmla="*/ 1659 w 1913"/>
                  <a:gd name="T61" fmla="*/ 68 h 1912"/>
                  <a:gd name="T62" fmla="*/ 1679 w 1913"/>
                  <a:gd name="T63" fmla="*/ 40 h 1912"/>
                  <a:gd name="T64" fmla="*/ 1707 w 1913"/>
                  <a:gd name="T65" fmla="*/ 20 h 1912"/>
                  <a:gd name="T66" fmla="*/ 1741 w 1913"/>
                  <a:gd name="T67" fmla="*/ 6 h 1912"/>
                  <a:gd name="T68" fmla="*/ 1777 w 1913"/>
                  <a:gd name="T69" fmla="*/ 0 h 1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3" h="1912">
                    <a:moveTo>
                      <a:pt x="1777" y="0"/>
                    </a:moveTo>
                    <a:lnTo>
                      <a:pt x="1813" y="6"/>
                    </a:lnTo>
                    <a:lnTo>
                      <a:pt x="1845" y="20"/>
                    </a:lnTo>
                    <a:lnTo>
                      <a:pt x="1873" y="40"/>
                    </a:lnTo>
                    <a:lnTo>
                      <a:pt x="1895" y="68"/>
                    </a:lnTo>
                    <a:lnTo>
                      <a:pt x="1909" y="102"/>
                    </a:lnTo>
                    <a:lnTo>
                      <a:pt x="1913" y="138"/>
                    </a:lnTo>
                    <a:lnTo>
                      <a:pt x="1913" y="1776"/>
                    </a:lnTo>
                    <a:lnTo>
                      <a:pt x="1909" y="1812"/>
                    </a:lnTo>
                    <a:lnTo>
                      <a:pt x="1895" y="1844"/>
                    </a:lnTo>
                    <a:lnTo>
                      <a:pt x="1873" y="1872"/>
                    </a:lnTo>
                    <a:lnTo>
                      <a:pt x="1845" y="1894"/>
                    </a:lnTo>
                    <a:lnTo>
                      <a:pt x="1813" y="1908"/>
                    </a:lnTo>
                    <a:lnTo>
                      <a:pt x="1777" y="1912"/>
                    </a:lnTo>
                    <a:lnTo>
                      <a:pt x="138" y="1912"/>
                    </a:lnTo>
                    <a:lnTo>
                      <a:pt x="100" y="1908"/>
                    </a:lnTo>
                    <a:lnTo>
                      <a:pt x="68" y="1894"/>
                    </a:lnTo>
                    <a:lnTo>
                      <a:pt x="40" y="1872"/>
                    </a:lnTo>
                    <a:lnTo>
                      <a:pt x="18" y="1844"/>
                    </a:lnTo>
                    <a:lnTo>
                      <a:pt x="4" y="1812"/>
                    </a:lnTo>
                    <a:lnTo>
                      <a:pt x="0" y="1776"/>
                    </a:lnTo>
                    <a:lnTo>
                      <a:pt x="4" y="1740"/>
                    </a:lnTo>
                    <a:lnTo>
                      <a:pt x="18" y="1706"/>
                    </a:lnTo>
                    <a:lnTo>
                      <a:pt x="40" y="1678"/>
                    </a:lnTo>
                    <a:lnTo>
                      <a:pt x="68" y="1658"/>
                    </a:lnTo>
                    <a:lnTo>
                      <a:pt x="100" y="1644"/>
                    </a:lnTo>
                    <a:lnTo>
                      <a:pt x="138" y="1639"/>
                    </a:lnTo>
                    <a:lnTo>
                      <a:pt x="1640" y="1639"/>
                    </a:lnTo>
                    <a:lnTo>
                      <a:pt x="1640" y="138"/>
                    </a:lnTo>
                    <a:lnTo>
                      <a:pt x="1645" y="102"/>
                    </a:lnTo>
                    <a:lnTo>
                      <a:pt x="1659" y="68"/>
                    </a:lnTo>
                    <a:lnTo>
                      <a:pt x="1679" y="40"/>
                    </a:lnTo>
                    <a:lnTo>
                      <a:pt x="1707" y="20"/>
                    </a:lnTo>
                    <a:lnTo>
                      <a:pt x="1741" y="6"/>
                    </a:lnTo>
                    <a:lnTo>
                      <a:pt x="17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3" name="Freeform 204">
                <a:extLst>
                  <a:ext uri="{FF2B5EF4-FFF2-40B4-BE49-F238E27FC236}">
                    <a16:creationId xmlns:a16="http://schemas.microsoft.com/office/drawing/2014/main" xmlns="" id="{7FA7556C-D6EA-4846-BEC7-033BFF115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76" y="1012825"/>
                <a:ext cx="1084263" cy="1301750"/>
              </a:xfrm>
              <a:custGeom>
                <a:avLst/>
                <a:gdLst>
                  <a:gd name="T0" fmla="*/ 859 w 1366"/>
                  <a:gd name="T1" fmla="*/ 16 h 1641"/>
                  <a:gd name="T2" fmla="*/ 1087 w 1366"/>
                  <a:gd name="T3" fmla="*/ 90 h 1641"/>
                  <a:gd name="T4" fmla="*/ 1258 w 1366"/>
                  <a:gd name="T5" fmla="*/ 216 h 1641"/>
                  <a:gd name="T6" fmla="*/ 1354 w 1366"/>
                  <a:gd name="T7" fmla="*/ 381 h 1641"/>
                  <a:gd name="T8" fmla="*/ 1354 w 1366"/>
                  <a:gd name="T9" fmla="*/ 515 h 1641"/>
                  <a:gd name="T10" fmla="*/ 1280 w 1366"/>
                  <a:gd name="T11" fmla="*/ 584 h 1641"/>
                  <a:gd name="T12" fmla="*/ 1172 w 1366"/>
                  <a:gd name="T13" fmla="*/ 580 h 1641"/>
                  <a:gd name="T14" fmla="*/ 1102 w 1366"/>
                  <a:gd name="T15" fmla="*/ 507 h 1641"/>
                  <a:gd name="T16" fmla="*/ 1065 w 1366"/>
                  <a:gd name="T17" fmla="*/ 409 h 1641"/>
                  <a:gd name="T18" fmla="*/ 947 w 1366"/>
                  <a:gd name="T19" fmla="*/ 325 h 1641"/>
                  <a:gd name="T20" fmla="*/ 757 w 1366"/>
                  <a:gd name="T21" fmla="*/ 277 h 1641"/>
                  <a:gd name="T22" fmla="*/ 538 w 1366"/>
                  <a:gd name="T23" fmla="*/ 289 h 1641"/>
                  <a:gd name="T24" fmla="*/ 369 w 1366"/>
                  <a:gd name="T25" fmla="*/ 355 h 1641"/>
                  <a:gd name="T26" fmla="*/ 281 w 1366"/>
                  <a:gd name="T27" fmla="*/ 447 h 1641"/>
                  <a:gd name="T28" fmla="*/ 281 w 1366"/>
                  <a:gd name="T29" fmla="*/ 517 h 1641"/>
                  <a:gd name="T30" fmla="*/ 335 w 1366"/>
                  <a:gd name="T31" fmla="*/ 574 h 1641"/>
                  <a:gd name="T32" fmla="*/ 458 w 1366"/>
                  <a:gd name="T33" fmla="*/ 632 h 1641"/>
                  <a:gd name="T34" fmla="*/ 678 w 1366"/>
                  <a:gd name="T35" fmla="*/ 682 h 1641"/>
                  <a:gd name="T36" fmla="*/ 690 w 1366"/>
                  <a:gd name="T37" fmla="*/ 684 h 1641"/>
                  <a:gd name="T38" fmla="*/ 706 w 1366"/>
                  <a:gd name="T39" fmla="*/ 686 h 1641"/>
                  <a:gd name="T40" fmla="*/ 777 w 1366"/>
                  <a:gd name="T41" fmla="*/ 698 h 1641"/>
                  <a:gd name="T42" fmla="*/ 911 w 1366"/>
                  <a:gd name="T43" fmla="*/ 726 h 1641"/>
                  <a:gd name="T44" fmla="*/ 1057 w 1366"/>
                  <a:gd name="T45" fmla="*/ 772 h 1641"/>
                  <a:gd name="T46" fmla="*/ 1196 w 1366"/>
                  <a:gd name="T47" fmla="*/ 846 h 1641"/>
                  <a:gd name="T48" fmla="*/ 1304 w 1366"/>
                  <a:gd name="T49" fmla="*/ 953 h 1641"/>
                  <a:gd name="T50" fmla="*/ 1362 w 1366"/>
                  <a:gd name="T51" fmla="*/ 1103 h 1641"/>
                  <a:gd name="T52" fmla="*/ 1342 w 1366"/>
                  <a:gd name="T53" fmla="*/ 1290 h 1641"/>
                  <a:gd name="T54" fmla="*/ 1226 w 1366"/>
                  <a:gd name="T55" fmla="*/ 1455 h 1641"/>
                  <a:gd name="T56" fmla="*/ 1031 w 1366"/>
                  <a:gd name="T57" fmla="*/ 1575 h 1641"/>
                  <a:gd name="T58" fmla="*/ 777 w 1366"/>
                  <a:gd name="T59" fmla="*/ 1635 h 1641"/>
                  <a:gd name="T60" fmla="*/ 508 w 1366"/>
                  <a:gd name="T61" fmla="*/ 1625 h 1641"/>
                  <a:gd name="T62" fmla="*/ 279 w 1366"/>
                  <a:gd name="T63" fmla="*/ 1549 h 1641"/>
                  <a:gd name="T64" fmla="*/ 109 w 1366"/>
                  <a:gd name="T65" fmla="*/ 1424 h 1641"/>
                  <a:gd name="T66" fmla="*/ 13 w 1366"/>
                  <a:gd name="T67" fmla="*/ 1258 h 1641"/>
                  <a:gd name="T68" fmla="*/ 13 w 1366"/>
                  <a:gd name="T69" fmla="*/ 1127 h 1641"/>
                  <a:gd name="T70" fmla="*/ 87 w 1366"/>
                  <a:gd name="T71" fmla="*/ 1057 h 1641"/>
                  <a:gd name="T72" fmla="*/ 195 w 1366"/>
                  <a:gd name="T73" fmla="*/ 1061 h 1641"/>
                  <a:gd name="T74" fmla="*/ 265 w 1366"/>
                  <a:gd name="T75" fmla="*/ 1135 h 1641"/>
                  <a:gd name="T76" fmla="*/ 303 w 1366"/>
                  <a:gd name="T77" fmla="*/ 1232 h 1641"/>
                  <a:gd name="T78" fmla="*/ 420 w 1366"/>
                  <a:gd name="T79" fmla="*/ 1316 h 1641"/>
                  <a:gd name="T80" fmla="*/ 608 w 1366"/>
                  <a:gd name="T81" fmla="*/ 1364 h 1641"/>
                  <a:gd name="T82" fmla="*/ 827 w 1366"/>
                  <a:gd name="T83" fmla="*/ 1352 h 1641"/>
                  <a:gd name="T84" fmla="*/ 999 w 1366"/>
                  <a:gd name="T85" fmla="*/ 1286 h 1641"/>
                  <a:gd name="T86" fmla="*/ 1087 w 1366"/>
                  <a:gd name="T87" fmla="*/ 1194 h 1641"/>
                  <a:gd name="T88" fmla="*/ 1085 w 1366"/>
                  <a:gd name="T89" fmla="*/ 1125 h 1641"/>
                  <a:gd name="T90" fmla="*/ 1033 w 1366"/>
                  <a:gd name="T91" fmla="*/ 1067 h 1641"/>
                  <a:gd name="T92" fmla="*/ 907 w 1366"/>
                  <a:gd name="T93" fmla="*/ 1009 h 1641"/>
                  <a:gd name="T94" fmla="*/ 690 w 1366"/>
                  <a:gd name="T95" fmla="*/ 959 h 1641"/>
                  <a:gd name="T96" fmla="*/ 678 w 1366"/>
                  <a:gd name="T97" fmla="*/ 957 h 1641"/>
                  <a:gd name="T98" fmla="*/ 662 w 1366"/>
                  <a:gd name="T99" fmla="*/ 955 h 1641"/>
                  <a:gd name="T100" fmla="*/ 590 w 1366"/>
                  <a:gd name="T101" fmla="*/ 943 h 1641"/>
                  <a:gd name="T102" fmla="*/ 456 w 1366"/>
                  <a:gd name="T103" fmla="*/ 915 h 1641"/>
                  <a:gd name="T104" fmla="*/ 311 w 1366"/>
                  <a:gd name="T105" fmla="*/ 869 h 1641"/>
                  <a:gd name="T106" fmla="*/ 171 w 1366"/>
                  <a:gd name="T107" fmla="*/ 794 h 1641"/>
                  <a:gd name="T108" fmla="*/ 63 w 1366"/>
                  <a:gd name="T109" fmla="*/ 686 h 1641"/>
                  <a:gd name="T110" fmla="*/ 4 w 1366"/>
                  <a:gd name="T111" fmla="*/ 539 h 1641"/>
                  <a:gd name="T112" fmla="*/ 23 w 1366"/>
                  <a:gd name="T113" fmla="*/ 351 h 1641"/>
                  <a:gd name="T114" fmla="*/ 141 w 1366"/>
                  <a:gd name="T115" fmla="*/ 186 h 1641"/>
                  <a:gd name="T116" fmla="*/ 337 w 1366"/>
                  <a:gd name="T117" fmla="*/ 66 h 1641"/>
                  <a:gd name="T118" fmla="*/ 590 w 1366"/>
                  <a:gd name="T119" fmla="*/ 4 h 1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66" h="1641">
                    <a:moveTo>
                      <a:pt x="684" y="0"/>
                    </a:moveTo>
                    <a:lnTo>
                      <a:pt x="773" y="4"/>
                    </a:lnTo>
                    <a:lnTo>
                      <a:pt x="859" y="16"/>
                    </a:lnTo>
                    <a:lnTo>
                      <a:pt x="941" y="34"/>
                    </a:lnTo>
                    <a:lnTo>
                      <a:pt x="1017" y="60"/>
                    </a:lnTo>
                    <a:lnTo>
                      <a:pt x="1087" y="90"/>
                    </a:lnTo>
                    <a:lnTo>
                      <a:pt x="1152" y="128"/>
                    </a:lnTo>
                    <a:lnTo>
                      <a:pt x="1208" y="170"/>
                    </a:lnTo>
                    <a:lnTo>
                      <a:pt x="1258" y="216"/>
                    </a:lnTo>
                    <a:lnTo>
                      <a:pt x="1300" y="267"/>
                    </a:lnTo>
                    <a:lnTo>
                      <a:pt x="1332" y="323"/>
                    </a:lnTo>
                    <a:lnTo>
                      <a:pt x="1354" y="381"/>
                    </a:lnTo>
                    <a:lnTo>
                      <a:pt x="1366" y="443"/>
                    </a:lnTo>
                    <a:lnTo>
                      <a:pt x="1364" y="481"/>
                    </a:lnTo>
                    <a:lnTo>
                      <a:pt x="1354" y="515"/>
                    </a:lnTo>
                    <a:lnTo>
                      <a:pt x="1336" y="545"/>
                    </a:lnTo>
                    <a:lnTo>
                      <a:pt x="1310" y="568"/>
                    </a:lnTo>
                    <a:lnTo>
                      <a:pt x="1280" y="584"/>
                    </a:lnTo>
                    <a:lnTo>
                      <a:pt x="1244" y="592"/>
                    </a:lnTo>
                    <a:lnTo>
                      <a:pt x="1206" y="592"/>
                    </a:lnTo>
                    <a:lnTo>
                      <a:pt x="1172" y="580"/>
                    </a:lnTo>
                    <a:lnTo>
                      <a:pt x="1144" y="562"/>
                    </a:lnTo>
                    <a:lnTo>
                      <a:pt x="1120" y="539"/>
                    </a:lnTo>
                    <a:lnTo>
                      <a:pt x="1102" y="507"/>
                    </a:lnTo>
                    <a:lnTo>
                      <a:pt x="1095" y="471"/>
                    </a:lnTo>
                    <a:lnTo>
                      <a:pt x="1085" y="439"/>
                    </a:lnTo>
                    <a:lnTo>
                      <a:pt x="1065" y="409"/>
                    </a:lnTo>
                    <a:lnTo>
                      <a:pt x="1035" y="379"/>
                    </a:lnTo>
                    <a:lnTo>
                      <a:pt x="995" y="351"/>
                    </a:lnTo>
                    <a:lnTo>
                      <a:pt x="947" y="325"/>
                    </a:lnTo>
                    <a:lnTo>
                      <a:pt x="891" y="305"/>
                    </a:lnTo>
                    <a:lnTo>
                      <a:pt x="827" y="287"/>
                    </a:lnTo>
                    <a:lnTo>
                      <a:pt x="757" y="277"/>
                    </a:lnTo>
                    <a:lnTo>
                      <a:pt x="684" y="273"/>
                    </a:lnTo>
                    <a:lnTo>
                      <a:pt x="608" y="277"/>
                    </a:lnTo>
                    <a:lnTo>
                      <a:pt x="538" y="289"/>
                    </a:lnTo>
                    <a:lnTo>
                      <a:pt x="474" y="305"/>
                    </a:lnTo>
                    <a:lnTo>
                      <a:pt x="418" y="329"/>
                    </a:lnTo>
                    <a:lnTo>
                      <a:pt x="369" y="355"/>
                    </a:lnTo>
                    <a:lnTo>
                      <a:pt x="329" y="383"/>
                    </a:lnTo>
                    <a:lnTo>
                      <a:pt x="299" y="415"/>
                    </a:lnTo>
                    <a:lnTo>
                      <a:pt x="281" y="447"/>
                    </a:lnTo>
                    <a:lnTo>
                      <a:pt x="273" y="479"/>
                    </a:lnTo>
                    <a:lnTo>
                      <a:pt x="275" y="497"/>
                    </a:lnTo>
                    <a:lnTo>
                      <a:pt x="281" y="517"/>
                    </a:lnTo>
                    <a:lnTo>
                      <a:pt x="293" y="535"/>
                    </a:lnTo>
                    <a:lnTo>
                      <a:pt x="311" y="554"/>
                    </a:lnTo>
                    <a:lnTo>
                      <a:pt x="335" y="574"/>
                    </a:lnTo>
                    <a:lnTo>
                      <a:pt x="367" y="594"/>
                    </a:lnTo>
                    <a:lnTo>
                      <a:pt x="408" y="614"/>
                    </a:lnTo>
                    <a:lnTo>
                      <a:pt x="458" y="632"/>
                    </a:lnTo>
                    <a:lnTo>
                      <a:pt x="520" y="650"/>
                    </a:lnTo>
                    <a:lnTo>
                      <a:pt x="594" y="666"/>
                    </a:lnTo>
                    <a:lnTo>
                      <a:pt x="678" y="682"/>
                    </a:lnTo>
                    <a:lnTo>
                      <a:pt x="680" y="682"/>
                    </a:lnTo>
                    <a:lnTo>
                      <a:pt x="684" y="682"/>
                    </a:lnTo>
                    <a:lnTo>
                      <a:pt x="690" y="684"/>
                    </a:lnTo>
                    <a:lnTo>
                      <a:pt x="696" y="684"/>
                    </a:lnTo>
                    <a:lnTo>
                      <a:pt x="702" y="686"/>
                    </a:lnTo>
                    <a:lnTo>
                      <a:pt x="706" y="686"/>
                    </a:lnTo>
                    <a:lnTo>
                      <a:pt x="708" y="686"/>
                    </a:lnTo>
                    <a:lnTo>
                      <a:pt x="739" y="692"/>
                    </a:lnTo>
                    <a:lnTo>
                      <a:pt x="777" y="698"/>
                    </a:lnTo>
                    <a:lnTo>
                      <a:pt x="819" y="704"/>
                    </a:lnTo>
                    <a:lnTo>
                      <a:pt x="863" y="714"/>
                    </a:lnTo>
                    <a:lnTo>
                      <a:pt x="911" y="726"/>
                    </a:lnTo>
                    <a:lnTo>
                      <a:pt x="959" y="738"/>
                    </a:lnTo>
                    <a:lnTo>
                      <a:pt x="1009" y="754"/>
                    </a:lnTo>
                    <a:lnTo>
                      <a:pt x="1057" y="772"/>
                    </a:lnTo>
                    <a:lnTo>
                      <a:pt x="1104" y="794"/>
                    </a:lnTo>
                    <a:lnTo>
                      <a:pt x="1150" y="818"/>
                    </a:lnTo>
                    <a:lnTo>
                      <a:pt x="1196" y="846"/>
                    </a:lnTo>
                    <a:lnTo>
                      <a:pt x="1236" y="877"/>
                    </a:lnTo>
                    <a:lnTo>
                      <a:pt x="1272" y="913"/>
                    </a:lnTo>
                    <a:lnTo>
                      <a:pt x="1304" y="953"/>
                    </a:lnTo>
                    <a:lnTo>
                      <a:pt x="1330" y="999"/>
                    </a:lnTo>
                    <a:lnTo>
                      <a:pt x="1350" y="1047"/>
                    </a:lnTo>
                    <a:lnTo>
                      <a:pt x="1362" y="1103"/>
                    </a:lnTo>
                    <a:lnTo>
                      <a:pt x="1366" y="1162"/>
                    </a:lnTo>
                    <a:lnTo>
                      <a:pt x="1360" y="1228"/>
                    </a:lnTo>
                    <a:lnTo>
                      <a:pt x="1342" y="1290"/>
                    </a:lnTo>
                    <a:lnTo>
                      <a:pt x="1314" y="1350"/>
                    </a:lnTo>
                    <a:lnTo>
                      <a:pt x="1274" y="1406"/>
                    </a:lnTo>
                    <a:lnTo>
                      <a:pt x="1226" y="1455"/>
                    </a:lnTo>
                    <a:lnTo>
                      <a:pt x="1168" y="1501"/>
                    </a:lnTo>
                    <a:lnTo>
                      <a:pt x="1102" y="1541"/>
                    </a:lnTo>
                    <a:lnTo>
                      <a:pt x="1031" y="1575"/>
                    </a:lnTo>
                    <a:lnTo>
                      <a:pt x="951" y="1603"/>
                    </a:lnTo>
                    <a:lnTo>
                      <a:pt x="867" y="1623"/>
                    </a:lnTo>
                    <a:lnTo>
                      <a:pt x="777" y="1635"/>
                    </a:lnTo>
                    <a:lnTo>
                      <a:pt x="684" y="1641"/>
                    </a:lnTo>
                    <a:lnTo>
                      <a:pt x="594" y="1637"/>
                    </a:lnTo>
                    <a:lnTo>
                      <a:pt x="508" y="1625"/>
                    </a:lnTo>
                    <a:lnTo>
                      <a:pt x="426" y="1607"/>
                    </a:lnTo>
                    <a:lnTo>
                      <a:pt x="351" y="1581"/>
                    </a:lnTo>
                    <a:lnTo>
                      <a:pt x="279" y="1549"/>
                    </a:lnTo>
                    <a:lnTo>
                      <a:pt x="215" y="1513"/>
                    </a:lnTo>
                    <a:lnTo>
                      <a:pt x="157" y="1471"/>
                    </a:lnTo>
                    <a:lnTo>
                      <a:pt x="109" y="1424"/>
                    </a:lnTo>
                    <a:lnTo>
                      <a:pt x="67" y="1374"/>
                    </a:lnTo>
                    <a:lnTo>
                      <a:pt x="35" y="1318"/>
                    </a:lnTo>
                    <a:lnTo>
                      <a:pt x="13" y="1258"/>
                    </a:lnTo>
                    <a:lnTo>
                      <a:pt x="2" y="1198"/>
                    </a:lnTo>
                    <a:lnTo>
                      <a:pt x="2" y="1160"/>
                    </a:lnTo>
                    <a:lnTo>
                      <a:pt x="13" y="1127"/>
                    </a:lnTo>
                    <a:lnTo>
                      <a:pt x="31" y="1097"/>
                    </a:lnTo>
                    <a:lnTo>
                      <a:pt x="57" y="1073"/>
                    </a:lnTo>
                    <a:lnTo>
                      <a:pt x="87" y="1057"/>
                    </a:lnTo>
                    <a:lnTo>
                      <a:pt x="123" y="1047"/>
                    </a:lnTo>
                    <a:lnTo>
                      <a:pt x="161" y="1049"/>
                    </a:lnTo>
                    <a:lnTo>
                      <a:pt x="195" y="1061"/>
                    </a:lnTo>
                    <a:lnTo>
                      <a:pt x="225" y="1079"/>
                    </a:lnTo>
                    <a:lnTo>
                      <a:pt x="249" y="1103"/>
                    </a:lnTo>
                    <a:lnTo>
                      <a:pt x="265" y="1135"/>
                    </a:lnTo>
                    <a:lnTo>
                      <a:pt x="273" y="1170"/>
                    </a:lnTo>
                    <a:lnTo>
                      <a:pt x="283" y="1200"/>
                    </a:lnTo>
                    <a:lnTo>
                      <a:pt x="303" y="1232"/>
                    </a:lnTo>
                    <a:lnTo>
                      <a:pt x="333" y="1262"/>
                    </a:lnTo>
                    <a:lnTo>
                      <a:pt x="372" y="1290"/>
                    </a:lnTo>
                    <a:lnTo>
                      <a:pt x="420" y="1316"/>
                    </a:lnTo>
                    <a:lnTo>
                      <a:pt x="476" y="1336"/>
                    </a:lnTo>
                    <a:lnTo>
                      <a:pt x="540" y="1352"/>
                    </a:lnTo>
                    <a:lnTo>
                      <a:pt x="608" y="1364"/>
                    </a:lnTo>
                    <a:lnTo>
                      <a:pt x="684" y="1366"/>
                    </a:lnTo>
                    <a:lnTo>
                      <a:pt x="757" y="1364"/>
                    </a:lnTo>
                    <a:lnTo>
                      <a:pt x="827" y="1352"/>
                    </a:lnTo>
                    <a:lnTo>
                      <a:pt x="893" y="1334"/>
                    </a:lnTo>
                    <a:lnTo>
                      <a:pt x="949" y="1312"/>
                    </a:lnTo>
                    <a:lnTo>
                      <a:pt x="999" y="1286"/>
                    </a:lnTo>
                    <a:lnTo>
                      <a:pt x="1039" y="1256"/>
                    </a:lnTo>
                    <a:lnTo>
                      <a:pt x="1069" y="1226"/>
                    </a:lnTo>
                    <a:lnTo>
                      <a:pt x="1087" y="1194"/>
                    </a:lnTo>
                    <a:lnTo>
                      <a:pt x="1093" y="1162"/>
                    </a:lnTo>
                    <a:lnTo>
                      <a:pt x="1093" y="1145"/>
                    </a:lnTo>
                    <a:lnTo>
                      <a:pt x="1085" y="1125"/>
                    </a:lnTo>
                    <a:lnTo>
                      <a:pt x="1075" y="1105"/>
                    </a:lnTo>
                    <a:lnTo>
                      <a:pt x="1057" y="1087"/>
                    </a:lnTo>
                    <a:lnTo>
                      <a:pt x="1033" y="1067"/>
                    </a:lnTo>
                    <a:lnTo>
                      <a:pt x="999" y="1047"/>
                    </a:lnTo>
                    <a:lnTo>
                      <a:pt x="959" y="1027"/>
                    </a:lnTo>
                    <a:lnTo>
                      <a:pt x="907" y="1009"/>
                    </a:lnTo>
                    <a:lnTo>
                      <a:pt x="847" y="991"/>
                    </a:lnTo>
                    <a:lnTo>
                      <a:pt x="775" y="975"/>
                    </a:lnTo>
                    <a:lnTo>
                      <a:pt x="690" y="959"/>
                    </a:lnTo>
                    <a:lnTo>
                      <a:pt x="688" y="959"/>
                    </a:lnTo>
                    <a:lnTo>
                      <a:pt x="684" y="959"/>
                    </a:lnTo>
                    <a:lnTo>
                      <a:pt x="678" y="957"/>
                    </a:lnTo>
                    <a:lnTo>
                      <a:pt x="672" y="957"/>
                    </a:lnTo>
                    <a:lnTo>
                      <a:pt x="668" y="955"/>
                    </a:lnTo>
                    <a:lnTo>
                      <a:pt x="662" y="955"/>
                    </a:lnTo>
                    <a:lnTo>
                      <a:pt x="662" y="955"/>
                    </a:lnTo>
                    <a:lnTo>
                      <a:pt x="628" y="949"/>
                    </a:lnTo>
                    <a:lnTo>
                      <a:pt x="590" y="943"/>
                    </a:lnTo>
                    <a:lnTo>
                      <a:pt x="548" y="935"/>
                    </a:lnTo>
                    <a:lnTo>
                      <a:pt x="504" y="927"/>
                    </a:lnTo>
                    <a:lnTo>
                      <a:pt x="456" y="915"/>
                    </a:lnTo>
                    <a:lnTo>
                      <a:pt x="408" y="903"/>
                    </a:lnTo>
                    <a:lnTo>
                      <a:pt x="361" y="887"/>
                    </a:lnTo>
                    <a:lnTo>
                      <a:pt x="311" y="869"/>
                    </a:lnTo>
                    <a:lnTo>
                      <a:pt x="263" y="847"/>
                    </a:lnTo>
                    <a:lnTo>
                      <a:pt x="215" y="822"/>
                    </a:lnTo>
                    <a:lnTo>
                      <a:pt x="171" y="794"/>
                    </a:lnTo>
                    <a:lnTo>
                      <a:pt x="131" y="762"/>
                    </a:lnTo>
                    <a:lnTo>
                      <a:pt x="95" y="728"/>
                    </a:lnTo>
                    <a:lnTo>
                      <a:pt x="63" y="686"/>
                    </a:lnTo>
                    <a:lnTo>
                      <a:pt x="37" y="642"/>
                    </a:lnTo>
                    <a:lnTo>
                      <a:pt x="17" y="592"/>
                    </a:lnTo>
                    <a:lnTo>
                      <a:pt x="4" y="539"/>
                    </a:lnTo>
                    <a:lnTo>
                      <a:pt x="0" y="479"/>
                    </a:lnTo>
                    <a:lnTo>
                      <a:pt x="5" y="413"/>
                    </a:lnTo>
                    <a:lnTo>
                      <a:pt x="23" y="351"/>
                    </a:lnTo>
                    <a:lnTo>
                      <a:pt x="53" y="291"/>
                    </a:lnTo>
                    <a:lnTo>
                      <a:pt x="91" y="236"/>
                    </a:lnTo>
                    <a:lnTo>
                      <a:pt x="141" y="186"/>
                    </a:lnTo>
                    <a:lnTo>
                      <a:pt x="199" y="140"/>
                    </a:lnTo>
                    <a:lnTo>
                      <a:pt x="263" y="100"/>
                    </a:lnTo>
                    <a:lnTo>
                      <a:pt x="337" y="66"/>
                    </a:lnTo>
                    <a:lnTo>
                      <a:pt x="414" y="38"/>
                    </a:lnTo>
                    <a:lnTo>
                      <a:pt x="500" y="18"/>
                    </a:lnTo>
                    <a:lnTo>
                      <a:pt x="590" y="4"/>
                    </a:lnTo>
                    <a:lnTo>
                      <a:pt x="6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4" name="Freeform 205">
                <a:extLst>
                  <a:ext uri="{FF2B5EF4-FFF2-40B4-BE49-F238E27FC236}">
                    <a16:creationId xmlns:a16="http://schemas.microsoft.com/office/drawing/2014/main" xmlns="" id="{7FEBA0B3-7493-4B9F-897A-395BFF639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8738" y="2314575"/>
                <a:ext cx="1301750" cy="217488"/>
              </a:xfrm>
              <a:custGeom>
                <a:avLst/>
                <a:gdLst>
                  <a:gd name="T0" fmla="*/ 137 w 1639"/>
                  <a:gd name="T1" fmla="*/ 0 h 273"/>
                  <a:gd name="T2" fmla="*/ 1503 w 1639"/>
                  <a:gd name="T3" fmla="*/ 0 h 273"/>
                  <a:gd name="T4" fmla="*/ 1539 w 1639"/>
                  <a:gd name="T5" fmla="*/ 4 h 273"/>
                  <a:gd name="T6" fmla="*/ 1571 w 1639"/>
                  <a:gd name="T7" fmla="*/ 18 h 273"/>
                  <a:gd name="T8" fmla="*/ 1599 w 1639"/>
                  <a:gd name="T9" fmla="*/ 40 h 273"/>
                  <a:gd name="T10" fmla="*/ 1621 w 1639"/>
                  <a:gd name="T11" fmla="*/ 66 h 273"/>
                  <a:gd name="T12" fmla="*/ 1635 w 1639"/>
                  <a:gd name="T13" fmla="*/ 100 h 273"/>
                  <a:gd name="T14" fmla="*/ 1639 w 1639"/>
                  <a:gd name="T15" fmla="*/ 135 h 273"/>
                  <a:gd name="T16" fmla="*/ 1635 w 1639"/>
                  <a:gd name="T17" fmla="*/ 171 h 273"/>
                  <a:gd name="T18" fmla="*/ 1621 w 1639"/>
                  <a:gd name="T19" fmla="*/ 205 h 273"/>
                  <a:gd name="T20" fmla="*/ 1599 w 1639"/>
                  <a:gd name="T21" fmla="*/ 231 h 273"/>
                  <a:gd name="T22" fmla="*/ 1571 w 1639"/>
                  <a:gd name="T23" fmla="*/ 253 h 273"/>
                  <a:gd name="T24" fmla="*/ 1539 w 1639"/>
                  <a:gd name="T25" fmla="*/ 267 h 273"/>
                  <a:gd name="T26" fmla="*/ 1503 w 1639"/>
                  <a:gd name="T27" fmla="*/ 273 h 273"/>
                  <a:gd name="T28" fmla="*/ 137 w 1639"/>
                  <a:gd name="T29" fmla="*/ 273 h 273"/>
                  <a:gd name="T30" fmla="*/ 99 w 1639"/>
                  <a:gd name="T31" fmla="*/ 267 h 273"/>
                  <a:gd name="T32" fmla="*/ 67 w 1639"/>
                  <a:gd name="T33" fmla="*/ 253 h 273"/>
                  <a:gd name="T34" fmla="*/ 39 w 1639"/>
                  <a:gd name="T35" fmla="*/ 231 h 273"/>
                  <a:gd name="T36" fmla="*/ 17 w 1639"/>
                  <a:gd name="T37" fmla="*/ 205 h 273"/>
                  <a:gd name="T38" fmla="*/ 5 w 1639"/>
                  <a:gd name="T39" fmla="*/ 171 h 273"/>
                  <a:gd name="T40" fmla="*/ 0 w 1639"/>
                  <a:gd name="T41" fmla="*/ 135 h 273"/>
                  <a:gd name="T42" fmla="*/ 5 w 1639"/>
                  <a:gd name="T43" fmla="*/ 100 h 273"/>
                  <a:gd name="T44" fmla="*/ 17 w 1639"/>
                  <a:gd name="T45" fmla="*/ 66 h 273"/>
                  <a:gd name="T46" fmla="*/ 39 w 1639"/>
                  <a:gd name="T47" fmla="*/ 40 h 273"/>
                  <a:gd name="T48" fmla="*/ 67 w 1639"/>
                  <a:gd name="T49" fmla="*/ 18 h 273"/>
                  <a:gd name="T50" fmla="*/ 99 w 1639"/>
                  <a:gd name="T51" fmla="*/ 4 h 273"/>
                  <a:gd name="T52" fmla="*/ 137 w 1639"/>
                  <a:gd name="T53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39" h="273">
                    <a:moveTo>
                      <a:pt x="137" y="0"/>
                    </a:moveTo>
                    <a:lnTo>
                      <a:pt x="1503" y="0"/>
                    </a:lnTo>
                    <a:lnTo>
                      <a:pt x="1539" y="4"/>
                    </a:lnTo>
                    <a:lnTo>
                      <a:pt x="1571" y="18"/>
                    </a:lnTo>
                    <a:lnTo>
                      <a:pt x="1599" y="40"/>
                    </a:lnTo>
                    <a:lnTo>
                      <a:pt x="1621" y="66"/>
                    </a:lnTo>
                    <a:lnTo>
                      <a:pt x="1635" y="100"/>
                    </a:lnTo>
                    <a:lnTo>
                      <a:pt x="1639" y="135"/>
                    </a:lnTo>
                    <a:lnTo>
                      <a:pt x="1635" y="171"/>
                    </a:lnTo>
                    <a:lnTo>
                      <a:pt x="1621" y="205"/>
                    </a:lnTo>
                    <a:lnTo>
                      <a:pt x="1599" y="231"/>
                    </a:lnTo>
                    <a:lnTo>
                      <a:pt x="1571" y="253"/>
                    </a:lnTo>
                    <a:lnTo>
                      <a:pt x="1539" y="267"/>
                    </a:lnTo>
                    <a:lnTo>
                      <a:pt x="1503" y="273"/>
                    </a:lnTo>
                    <a:lnTo>
                      <a:pt x="137" y="273"/>
                    </a:lnTo>
                    <a:lnTo>
                      <a:pt x="99" y="267"/>
                    </a:lnTo>
                    <a:lnTo>
                      <a:pt x="67" y="253"/>
                    </a:lnTo>
                    <a:lnTo>
                      <a:pt x="39" y="231"/>
                    </a:lnTo>
                    <a:lnTo>
                      <a:pt x="17" y="205"/>
                    </a:lnTo>
                    <a:lnTo>
                      <a:pt x="5" y="171"/>
                    </a:lnTo>
                    <a:lnTo>
                      <a:pt x="0" y="135"/>
                    </a:lnTo>
                    <a:lnTo>
                      <a:pt x="5" y="100"/>
                    </a:lnTo>
                    <a:lnTo>
                      <a:pt x="17" y="66"/>
                    </a:lnTo>
                    <a:lnTo>
                      <a:pt x="39" y="40"/>
                    </a:lnTo>
                    <a:lnTo>
                      <a:pt x="67" y="18"/>
                    </a:lnTo>
                    <a:lnTo>
                      <a:pt x="99" y="4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5" name="Freeform 206">
                <a:extLst>
                  <a:ext uri="{FF2B5EF4-FFF2-40B4-BE49-F238E27FC236}">
                    <a16:creationId xmlns:a16="http://schemas.microsoft.com/office/drawing/2014/main" xmlns="" id="{FF51C8D9-08E5-4B45-B238-7A599E20E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8738" y="3182938"/>
                <a:ext cx="2603500" cy="215900"/>
              </a:xfrm>
              <a:custGeom>
                <a:avLst/>
                <a:gdLst>
                  <a:gd name="T0" fmla="*/ 137 w 3279"/>
                  <a:gd name="T1" fmla="*/ 0 h 273"/>
                  <a:gd name="T2" fmla="*/ 3143 w 3279"/>
                  <a:gd name="T3" fmla="*/ 0 h 273"/>
                  <a:gd name="T4" fmla="*/ 3179 w 3279"/>
                  <a:gd name="T5" fmla="*/ 4 h 273"/>
                  <a:gd name="T6" fmla="*/ 3213 w 3279"/>
                  <a:gd name="T7" fmla="*/ 18 h 273"/>
                  <a:gd name="T8" fmla="*/ 3239 w 3279"/>
                  <a:gd name="T9" fmla="*/ 40 h 273"/>
                  <a:gd name="T10" fmla="*/ 3261 w 3279"/>
                  <a:gd name="T11" fmla="*/ 68 h 273"/>
                  <a:gd name="T12" fmla="*/ 3275 w 3279"/>
                  <a:gd name="T13" fmla="*/ 100 h 273"/>
                  <a:gd name="T14" fmla="*/ 3279 w 3279"/>
                  <a:gd name="T15" fmla="*/ 136 h 273"/>
                  <a:gd name="T16" fmla="*/ 3275 w 3279"/>
                  <a:gd name="T17" fmla="*/ 172 h 273"/>
                  <a:gd name="T18" fmla="*/ 3261 w 3279"/>
                  <a:gd name="T19" fmla="*/ 206 h 273"/>
                  <a:gd name="T20" fmla="*/ 3239 w 3279"/>
                  <a:gd name="T21" fmla="*/ 233 h 273"/>
                  <a:gd name="T22" fmla="*/ 3213 w 3279"/>
                  <a:gd name="T23" fmla="*/ 253 h 273"/>
                  <a:gd name="T24" fmla="*/ 3179 w 3279"/>
                  <a:gd name="T25" fmla="*/ 267 h 273"/>
                  <a:gd name="T26" fmla="*/ 3143 w 3279"/>
                  <a:gd name="T27" fmla="*/ 273 h 273"/>
                  <a:gd name="T28" fmla="*/ 137 w 3279"/>
                  <a:gd name="T29" fmla="*/ 273 h 273"/>
                  <a:gd name="T30" fmla="*/ 99 w 3279"/>
                  <a:gd name="T31" fmla="*/ 267 h 273"/>
                  <a:gd name="T32" fmla="*/ 67 w 3279"/>
                  <a:gd name="T33" fmla="*/ 253 h 273"/>
                  <a:gd name="T34" fmla="*/ 39 w 3279"/>
                  <a:gd name="T35" fmla="*/ 233 h 273"/>
                  <a:gd name="T36" fmla="*/ 17 w 3279"/>
                  <a:gd name="T37" fmla="*/ 206 h 273"/>
                  <a:gd name="T38" fmla="*/ 5 w 3279"/>
                  <a:gd name="T39" fmla="*/ 172 h 273"/>
                  <a:gd name="T40" fmla="*/ 0 w 3279"/>
                  <a:gd name="T41" fmla="*/ 136 h 273"/>
                  <a:gd name="T42" fmla="*/ 5 w 3279"/>
                  <a:gd name="T43" fmla="*/ 100 h 273"/>
                  <a:gd name="T44" fmla="*/ 17 w 3279"/>
                  <a:gd name="T45" fmla="*/ 68 h 273"/>
                  <a:gd name="T46" fmla="*/ 39 w 3279"/>
                  <a:gd name="T47" fmla="*/ 40 h 273"/>
                  <a:gd name="T48" fmla="*/ 67 w 3279"/>
                  <a:gd name="T49" fmla="*/ 18 h 273"/>
                  <a:gd name="T50" fmla="*/ 99 w 3279"/>
                  <a:gd name="T51" fmla="*/ 4 h 273"/>
                  <a:gd name="T52" fmla="*/ 137 w 3279"/>
                  <a:gd name="T53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79" h="273">
                    <a:moveTo>
                      <a:pt x="137" y="0"/>
                    </a:moveTo>
                    <a:lnTo>
                      <a:pt x="3143" y="0"/>
                    </a:lnTo>
                    <a:lnTo>
                      <a:pt x="3179" y="4"/>
                    </a:lnTo>
                    <a:lnTo>
                      <a:pt x="3213" y="18"/>
                    </a:lnTo>
                    <a:lnTo>
                      <a:pt x="3239" y="40"/>
                    </a:lnTo>
                    <a:lnTo>
                      <a:pt x="3261" y="68"/>
                    </a:lnTo>
                    <a:lnTo>
                      <a:pt x="3275" y="100"/>
                    </a:lnTo>
                    <a:lnTo>
                      <a:pt x="3279" y="136"/>
                    </a:lnTo>
                    <a:lnTo>
                      <a:pt x="3275" y="172"/>
                    </a:lnTo>
                    <a:lnTo>
                      <a:pt x="3261" y="206"/>
                    </a:lnTo>
                    <a:lnTo>
                      <a:pt x="3239" y="233"/>
                    </a:lnTo>
                    <a:lnTo>
                      <a:pt x="3213" y="253"/>
                    </a:lnTo>
                    <a:lnTo>
                      <a:pt x="3179" y="267"/>
                    </a:lnTo>
                    <a:lnTo>
                      <a:pt x="3143" y="273"/>
                    </a:lnTo>
                    <a:lnTo>
                      <a:pt x="137" y="273"/>
                    </a:lnTo>
                    <a:lnTo>
                      <a:pt x="99" y="267"/>
                    </a:lnTo>
                    <a:lnTo>
                      <a:pt x="67" y="253"/>
                    </a:lnTo>
                    <a:lnTo>
                      <a:pt x="39" y="233"/>
                    </a:lnTo>
                    <a:lnTo>
                      <a:pt x="17" y="206"/>
                    </a:lnTo>
                    <a:lnTo>
                      <a:pt x="5" y="172"/>
                    </a:lnTo>
                    <a:lnTo>
                      <a:pt x="0" y="136"/>
                    </a:lnTo>
                    <a:lnTo>
                      <a:pt x="5" y="100"/>
                    </a:lnTo>
                    <a:lnTo>
                      <a:pt x="17" y="68"/>
                    </a:lnTo>
                    <a:lnTo>
                      <a:pt x="39" y="40"/>
                    </a:lnTo>
                    <a:lnTo>
                      <a:pt x="67" y="18"/>
                    </a:lnTo>
                    <a:lnTo>
                      <a:pt x="99" y="4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6" name="Freeform 207">
                <a:extLst>
                  <a:ext uri="{FF2B5EF4-FFF2-40B4-BE49-F238E27FC236}">
                    <a16:creationId xmlns:a16="http://schemas.microsoft.com/office/drawing/2014/main" xmlns="" id="{5228A5A9-8AC1-47AE-B325-769073D57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8738" y="4049713"/>
                <a:ext cx="1084263" cy="215900"/>
              </a:xfrm>
              <a:custGeom>
                <a:avLst/>
                <a:gdLst>
                  <a:gd name="T0" fmla="*/ 137 w 1366"/>
                  <a:gd name="T1" fmla="*/ 0 h 273"/>
                  <a:gd name="T2" fmla="*/ 1230 w 1366"/>
                  <a:gd name="T3" fmla="*/ 0 h 273"/>
                  <a:gd name="T4" fmla="*/ 1266 w 1366"/>
                  <a:gd name="T5" fmla="*/ 4 h 273"/>
                  <a:gd name="T6" fmla="*/ 1298 w 1366"/>
                  <a:gd name="T7" fmla="*/ 17 h 273"/>
                  <a:gd name="T8" fmla="*/ 1326 w 1366"/>
                  <a:gd name="T9" fmla="*/ 39 h 273"/>
                  <a:gd name="T10" fmla="*/ 1348 w 1366"/>
                  <a:gd name="T11" fmla="*/ 67 h 273"/>
                  <a:gd name="T12" fmla="*/ 1362 w 1366"/>
                  <a:gd name="T13" fmla="*/ 99 h 273"/>
                  <a:gd name="T14" fmla="*/ 1366 w 1366"/>
                  <a:gd name="T15" fmla="*/ 135 h 273"/>
                  <a:gd name="T16" fmla="*/ 1362 w 1366"/>
                  <a:gd name="T17" fmla="*/ 173 h 273"/>
                  <a:gd name="T18" fmla="*/ 1348 w 1366"/>
                  <a:gd name="T19" fmla="*/ 205 h 273"/>
                  <a:gd name="T20" fmla="*/ 1326 w 1366"/>
                  <a:gd name="T21" fmla="*/ 233 h 273"/>
                  <a:gd name="T22" fmla="*/ 1298 w 1366"/>
                  <a:gd name="T23" fmla="*/ 253 h 273"/>
                  <a:gd name="T24" fmla="*/ 1266 w 1366"/>
                  <a:gd name="T25" fmla="*/ 267 h 273"/>
                  <a:gd name="T26" fmla="*/ 1230 w 1366"/>
                  <a:gd name="T27" fmla="*/ 273 h 273"/>
                  <a:gd name="T28" fmla="*/ 137 w 1366"/>
                  <a:gd name="T29" fmla="*/ 273 h 273"/>
                  <a:gd name="T30" fmla="*/ 99 w 1366"/>
                  <a:gd name="T31" fmla="*/ 267 h 273"/>
                  <a:gd name="T32" fmla="*/ 67 w 1366"/>
                  <a:gd name="T33" fmla="*/ 253 h 273"/>
                  <a:gd name="T34" fmla="*/ 39 w 1366"/>
                  <a:gd name="T35" fmla="*/ 233 h 273"/>
                  <a:gd name="T36" fmla="*/ 17 w 1366"/>
                  <a:gd name="T37" fmla="*/ 205 h 273"/>
                  <a:gd name="T38" fmla="*/ 5 w 1366"/>
                  <a:gd name="T39" fmla="*/ 173 h 273"/>
                  <a:gd name="T40" fmla="*/ 0 w 1366"/>
                  <a:gd name="T41" fmla="*/ 135 h 273"/>
                  <a:gd name="T42" fmla="*/ 5 w 1366"/>
                  <a:gd name="T43" fmla="*/ 99 h 273"/>
                  <a:gd name="T44" fmla="*/ 17 w 1366"/>
                  <a:gd name="T45" fmla="*/ 67 h 273"/>
                  <a:gd name="T46" fmla="*/ 39 w 1366"/>
                  <a:gd name="T47" fmla="*/ 39 h 273"/>
                  <a:gd name="T48" fmla="*/ 67 w 1366"/>
                  <a:gd name="T49" fmla="*/ 17 h 273"/>
                  <a:gd name="T50" fmla="*/ 99 w 1366"/>
                  <a:gd name="T51" fmla="*/ 4 h 273"/>
                  <a:gd name="T52" fmla="*/ 137 w 1366"/>
                  <a:gd name="T53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66" h="273">
                    <a:moveTo>
                      <a:pt x="137" y="0"/>
                    </a:moveTo>
                    <a:lnTo>
                      <a:pt x="1230" y="0"/>
                    </a:lnTo>
                    <a:lnTo>
                      <a:pt x="1266" y="4"/>
                    </a:lnTo>
                    <a:lnTo>
                      <a:pt x="1298" y="17"/>
                    </a:lnTo>
                    <a:lnTo>
                      <a:pt x="1326" y="39"/>
                    </a:lnTo>
                    <a:lnTo>
                      <a:pt x="1348" y="67"/>
                    </a:lnTo>
                    <a:lnTo>
                      <a:pt x="1362" y="99"/>
                    </a:lnTo>
                    <a:lnTo>
                      <a:pt x="1366" y="135"/>
                    </a:lnTo>
                    <a:lnTo>
                      <a:pt x="1362" y="173"/>
                    </a:lnTo>
                    <a:lnTo>
                      <a:pt x="1348" y="205"/>
                    </a:lnTo>
                    <a:lnTo>
                      <a:pt x="1326" y="233"/>
                    </a:lnTo>
                    <a:lnTo>
                      <a:pt x="1298" y="253"/>
                    </a:lnTo>
                    <a:lnTo>
                      <a:pt x="1266" y="267"/>
                    </a:lnTo>
                    <a:lnTo>
                      <a:pt x="1230" y="273"/>
                    </a:lnTo>
                    <a:lnTo>
                      <a:pt x="137" y="273"/>
                    </a:lnTo>
                    <a:lnTo>
                      <a:pt x="99" y="267"/>
                    </a:lnTo>
                    <a:lnTo>
                      <a:pt x="67" y="253"/>
                    </a:lnTo>
                    <a:lnTo>
                      <a:pt x="39" y="233"/>
                    </a:lnTo>
                    <a:lnTo>
                      <a:pt x="17" y="205"/>
                    </a:lnTo>
                    <a:lnTo>
                      <a:pt x="5" y="173"/>
                    </a:lnTo>
                    <a:lnTo>
                      <a:pt x="0" y="135"/>
                    </a:lnTo>
                    <a:lnTo>
                      <a:pt x="5" y="99"/>
                    </a:lnTo>
                    <a:lnTo>
                      <a:pt x="17" y="67"/>
                    </a:lnTo>
                    <a:lnTo>
                      <a:pt x="39" y="39"/>
                    </a:lnTo>
                    <a:lnTo>
                      <a:pt x="67" y="17"/>
                    </a:lnTo>
                    <a:lnTo>
                      <a:pt x="99" y="4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7" name="Freeform 208">
                <a:extLst>
                  <a:ext uri="{FF2B5EF4-FFF2-40B4-BE49-F238E27FC236}">
                    <a16:creationId xmlns:a16="http://schemas.microsoft.com/office/drawing/2014/main" xmlns="" id="{6C5E6A13-C3AB-4127-9E29-E45865DBF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8851" y="796925"/>
                <a:ext cx="215900" cy="1735138"/>
              </a:xfrm>
              <a:custGeom>
                <a:avLst/>
                <a:gdLst>
                  <a:gd name="T0" fmla="*/ 138 w 273"/>
                  <a:gd name="T1" fmla="*/ 0 h 2187"/>
                  <a:gd name="T2" fmla="*/ 174 w 273"/>
                  <a:gd name="T3" fmla="*/ 6 h 2187"/>
                  <a:gd name="T4" fmla="*/ 205 w 273"/>
                  <a:gd name="T5" fmla="*/ 20 h 2187"/>
                  <a:gd name="T6" fmla="*/ 233 w 273"/>
                  <a:gd name="T7" fmla="*/ 40 h 2187"/>
                  <a:gd name="T8" fmla="*/ 255 w 273"/>
                  <a:gd name="T9" fmla="*/ 68 h 2187"/>
                  <a:gd name="T10" fmla="*/ 269 w 273"/>
                  <a:gd name="T11" fmla="*/ 102 h 2187"/>
                  <a:gd name="T12" fmla="*/ 273 w 273"/>
                  <a:gd name="T13" fmla="*/ 138 h 2187"/>
                  <a:gd name="T14" fmla="*/ 273 w 273"/>
                  <a:gd name="T15" fmla="*/ 2049 h 2187"/>
                  <a:gd name="T16" fmla="*/ 269 w 273"/>
                  <a:gd name="T17" fmla="*/ 2085 h 2187"/>
                  <a:gd name="T18" fmla="*/ 255 w 273"/>
                  <a:gd name="T19" fmla="*/ 2119 h 2187"/>
                  <a:gd name="T20" fmla="*/ 233 w 273"/>
                  <a:gd name="T21" fmla="*/ 2145 h 2187"/>
                  <a:gd name="T22" fmla="*/ 205 w 273"/>
                  <a:gd name="T23" fmla="*/ 2167 h 2187"/>
                  <a:gd name="T24" fmla="*/ 174 w 273"/>
                  <a:gd name="T25" fmla="*/ 2181 h 2187"/>
                  <a:gd name="T26" fmla="*/ 138 w 273"/>
                  <a:gd name="T27" fmla="*/ 2187 h 2187"/>
                  <a:gd name="T28" fmla="*/ 102 w 273"/>
                  <a:gd name="T29" fmla="*/ 2181 h 2187"/>
                  <a:gd name="T30" fmla="*/ 68 w 273"/>
                  <a:gd name="T31" fmla="*/ 2167 h 2187"/>
                  <a:gd name="T32" fmla="*/ 40 w 273"/>
                  <a:gd name="T33" fmla="*/ 2145 h 2187"/>
                  <a:gd name="T34" fmla="*/ 20 w 273"/>
                  <a:gd name="T35" fmla="*/ 2119 h 2187"/>
                  <a:gd name="T36" fmla="*/ 6 w 273"/>
                  <a:gd name="T37" fmla="*/ 2085 h 2187"/>
                  <a:gd name="T38" fmla="*/ 0 w 273"/>
                  <a:gd name="T39" fmla="*/ 2049 h 2187"/>
                  <a:gd name="T40" fmla="*/ 0 w 273"/>
                  <a:gd name="T41" fmla="*/ 138 h 2187"/>
                  <a:gd name="T42" fmla="*/ 6 w 273"/>
                  <a:gd name="T43" fmla="*/ 102 h 2187"/>
                  <a:gd name="T44" fmla="*/ 20 w 273"/>
                  <a:gd name="T45" fmla="*/ 68 h 2187"/>
                  <a:gd name="T46" fmla="*/ 40 w 273"/>
                  <a:gd name="T47" fmla="*/ 40 h 2187"/>
                  <a:gd name="T48" fmla="*/ 68 w 273"/>
                  <a:gd name="T49" fmla="*/ 20 h 2187"/>
                  <a:gd name="T50" fmla="*/ 102 w 273"/>
                  <a:gd name="T51" fmla="*/ 6 h 2187"/>
                  <a:gd name="T52" fmla="*/ 138 w 273"/>
                  <a:gd name="T53" fmla="*/ 0 h 2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" h="2187">
                    <a:moveTo>
                      <a:pt x="138" y="0"/>
                    </a:moveTo>
                    <a:lnTo>
                      <a:pt x="174" y="6"/>
                    </a:lnTo>
                    <a:lnTo>
                      <a:pt x="205" y="20"/>
                    </a:lnTo>
                    <a:lnTo>
                      <a:pt x="233" y="40"/>
                    </a:lnTo>
                    <a:lnTo>
                      <a:pt x="255" y="68"/>
                    </a:lnTo>
                    <a:lnTo>
                      <a:pt x="269" y="102"/>
                    </a:lnTo>
                    <a:lnTo>
                      <a:pt x="273" y="138"/>
                    </a:lnTo>
                    <a:lnTo>
                      <a:pt x="273" y="2049"/>
                    </a:lnTo>
                    <a:lnTo>
                      <a:pt x="269" y="2085"/>
                    </a:lnTo>
                    <a:lnTo>
                      <a:pt x="255" y="2119"/>
                    </a:lnTo>
                    <a:lnTo>
                      <a:pt x="233" y="2145"/>
                    </a:lnTo>
                    <a:lnTo>
                      <a:pt x="205" y="2167"/>
                    </a:lnTo>
                    <a:lnTo>
                      <a:pt x="174" y="2181"/>
                    </a:lnTo>
                    <a:lnTo>
                      <a:pt x="138" y="2187"/>
                    </a:lnTo>
                    <a:lnTo>
                      <a:pt x="102" y="2181"/>
                    </a:lnTo>
                    <a:lnTo>
                      <a:pt x="68" y="2167"/>
                    </a:lnTo>
                    <a:lnTo>
                      <a:pt x="40" y="2145"/>
                    </a:lnTo>
                    <a:lnTo>
                      <a:pt x="20" y="2119"/>
                    </a:lnTo>
                    <a:lnTo>
                      <a:pt x="6" y="2085"/>
                    </a:lnTo>
                    <a:lnTo>
                      <a:pt x="0" y="2049"/>
                    </a:lnTo>
                    <a:lnTo>
                      <a:pt x="0" y="138"/>
                    </a:lnTo>
                    <a:lnTo>
                      <a:pt x="6" y="102"/>
                    </a:lnTo>
                    <a:lnTo>
                      <a:pt x="20" y="68"/>
                    </a:lnTo>
                    <a:lnTo>
                      <a:pt x="40" y="40"/>
                    </a:lnTo>
                    <a:lnTo>
                      <a:pt x="68" y="20"/>
                    </a:lnTo>
                    <a:lnTo>
                      <a:pt x="102" y="6"/>
                    </a:lnTo>
                    <a:lnTo>
                      <a:pt x="1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xmlns="" id="{0206FA3B-2D94-4A73-A371-1853E6BE42A4}"/>
                </a:ext>
              </a:extLst>
            </p:cNvPr>
            <p:cNvGrpSpPr/>
            <p:nvPr/>
          </p:nvGrpSpPr>
          <p:grpSpPr>
            <a:xfrm>
              <a:off x="3621979" y="2388971"/>
              <a:ext cx="333067" cy="277116"/>
              <a:chOff x="2001838" y="4022726"/>
              <a:chExt cx="5207000" cy="4332287"/>
            </a:xfrm>
            <a:solidFill>
              <a:sysClr val="window" lastClr="FFFFFF"/>
            </a:solidFill>
          </p:grpSpPr>
          <p:sp>
            <p:nvSpPr>
              <p:cNvPr id="169" name="Freeform 85">
                <a:extLst>
                  <a:ext uri="{FF2B5EF4-FFF2-40B4-BE49-F238E27FC236}">
                    <a16:creationId xmlns:a16="http://schemas.microsoft.com/office/drawing/2014/main" xmlns="" id="{428F8D0D-F158-44C3-AE97-71DC40AD2E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1838" y="4672013"/>
                <a:ext cx="5207000" cy="3683000"/>
              </a:xfrm>
              <a:custGeom>
                <a:avLst/>
                <a:gdLst>
                  <a:gd name="T0" fmla="*/ 374 w 6560"/>
                  <a:gd name="T1" fmla="*/ 278 h 4639"/>
                  <a:gd name="T2" fmla="*/ 314 w 6560"/>
                  <a:gd name="T3" fmla="*/ 314 h 4639"/>
                  <a:gd name="T4" fmla="*/ 279 w 6560"/>
                  <a:gd name="T5" fmla="*/ 373 h 4639"/>
                  <a:gd name="T6" fmla="*/ 273 w 6560"/>
                  <a:gd name="T7" fmla="*/ 4230 h 4639"/>
                  <a:gd name="T8" fmla="*/ 292 w 6560"/>
                  <a:gd name="T9" fmla="*/ 4299 h 4639"/>
                  <a:gd name="T10" fmla="*/ 340 w 6560"/>
                  <a:gd name="T11" fmla="*/ 4349 h 4639"/>
                  <a:gd name="T12" fmla="*/ 410 w 6560"/>
                  <a:gd name="T13" fmla="*/ 4367 h 4639"/>
                  <a:gd name="T14" fmla="*/ 6186 w 6560"/>
                  <a:gd name="T15" fmla="*/ 4361 h 4639"/>
                  <a:gd name="T16" fmla="*/ 6246 w 6560"/>
                  <a:gd name="T17" fmla="*/ 4327 h 4639"/>
                  <a:gd name="T18" fmla="*/ 6281 w 6560"/>
                  <a:gd name="T19" fmla="*/ 4268 h 4639"/>
                  <a:gd name="T20" fmla="*/ 6285 w 6560"/>
                  <a:gd name="T21" fmla="*/ 409 h 4639"/>
                  <a:gd name="T22" fmla="*/ 6268 w 6560"/>
                  <a:gd name="T23" fmla="*/ 341 h 4639"/>
                  <a:gd name="T24" fmla="*/ 6218 w 6560"/>
                  <a:gd name="T25" fmla="*/ 292 h 4639"/>
                  <a:gd name="T26" fmla="*/ 6150 w 6560"/>
                  <a:gd name="T27" fmla="*/ 274 h 4639"/>
                  <a:gd name="T28" fmla="*/ 410 w 6560"/>
                  <a:gd name="T29" fmla="*/ 0 h 4639"/>
                  <a:gd name="T30" fmla="*/ 6216 w 6560"/>
                  <a:gd name="T31" fmla="*/ 6 h 4639"/>
                  <a:gd name="T32" fmla="*/ 6337 w 6560"/>
                  <a:gd name="T33" fmla="*/ 45 h 4639"/>
                  <a:gd name="T34" fmla="*/ 6439 w 6560"/>
                  <a:gd name="T35" fmla="*/ 121 h 4639"/>
                  <a:gd name="T36" fmla="*/ 6514 w 6560"/>
                  <a:gd name="T37" fmla="*/ 222 h 4639"/>
                  <a:gd name="T38" fmla="*/ 6554 w 6560"/>
                  <a:gd name="T39" fmla="*/ 343 h 4639"/>
                  <a:gd name="T40" fmla="*/ 6560 w 6560"/>
                  <a:gd name="T41" fmla="*/ 4230 h 4639"/>
                  <a:gd name="T42" fmla="*/ 6538 w 6560"/>
                  <a:gd name="T43" fmla="*/ 4359 h 4639"/>
                  <a:gd name="T44" fmla="*/ 6480 w 6560"/>
                  <a:gd name="T45" fmla="*/ 4472 h 4639"/>
                  <a:gd name="T46" fmla="*/ 6391 w 6560"/>
                  <a:gd name="T47" fmla="*/ 4562 h 4639"/>
                  <a:gd name="T48" fmla="*/ 6279 w 6560"/>
                  <a:gd name="T49" fmla="*/ 4619 h 4639"/>
                  <a:gd name="T50" fmla="*/ 6150 w 6560"/>
                  <a:gd name="T51" fmla="*/ 4639 h 4639"/>
                  <a:gd name="T52" fmla="*/ 344 w 6560"/>
                  <a:gd name="T53" fmla="*/ 4635 h 4639"/>
                  <a:gd name="T54" fmla="*/ 221 w 6560"/>
                  <a:gd name="T55" fmla="*/ 4593 h 4639"/>
                  <a:gd name="T56" fmla="*/ 119 w 6560"/>
                  <a:gd name="T57" fmla="*/ 4520 h 4639"/>
                  <a:gd name="T58" fmla="*/ 46 w 6560"/>
                  <a:gd name="T59" fmla="*/ 4419 h 4639"/>
                  <a:gd name="T60" fmla="*/ 6 w 6560"/>
                  <a:gd name="T61" fmla="*/ 4297 h 4639"/>
                  <a:gd name="T62" fmla="*/ 0 w 6560"/>
                  <a:gd name="T63" fmla="*/ 409 h 4639"/>
                  <a:gd name="T64" fmla="*/ 22 w 6560"/>
                  <a:gd name="T65" fmla="*/ 280 h 4639"/>
                  <a:gd name="T66" fmla="*/ 80 w 6560"/>
                  <a:gd name="T67" fmla="*/ 168 h 4639"/>
                  <a:gd name="T68" fmla="*/ 167 w 6560"/>
                  <a:gd name="T69" fmla="*/ 79 h 4639"/>
                  <a:gd name="T70" fmla="*/ 281 w 6560"/>
                  <a:gd name="T71" fmla="*/ 21 h 4639"/>
                  <a:gd name="T72" fmla="*/ 410 w 6560"/>
                  <a:gd name="T73" fmla="*/ 0 h 4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60" h="4639">
                    <a:moveTo>
                      <a:pt x="410" y="274"/>
                    </a:moveTo>
                    <a:lnTo>
                      <a:pt x="374" y="278"/>
                    </a:lnTo>
                    <a:lnTo>
                      <a:pt x="340" y="292"/>
                    </a:lnTo>
                    <a:lnTo>
                      <a:pt x="314" y="314"/>
                    </a:lnTo>
                    <a:lnTo>
                      <a:pt x="292" y="341"/>
                    </a:lnTo>
                    <a:lnTo>
                      <a:pt x="279" y="373"/>
                    </a:lnTo>
                    <a:lnTo>
                      <a:pt x="273" y="409"/>
                    </a:lnTo>
                    <a:lnTo>
                      <a:pt x="273" y="4230"/>
                    </a:lnTo>
                    <a:lnTo>
                      <a:pt x="279" y="4268"/>
                    </a:lnTo>
                    <a:lnTo>
                      <a:pt x="292" y="4299"/>
                    </a:lnTo>
                    <a:lnTo>
                      <a:pt x="314" y="4327"/>
                    </a:lnTo>
                    <a:lnTo>
                      <a:pt x="340" y="4349"/>
                    </a:lnTo>
                    <a:lnTo>
                      <a:pt x="374" y="4361"/>
                    </a:lnTo>
                    <a:lnTo>
                      <a:pt x="410" y="4367"/>
                    </a:lnTo>
                    <a:lnTo>
                      <a:pt x="6150" y="4367"/>
                    </a:lnTo>
                    <a:lnTo>
                      <a:pt x="6186" y="4361"/>
                    </a:lnTo>
                    <a:lnTo>
                      <a:pt x="6218" y="4349"/>
                    </a:lnTo>
                    <a:lnTo>
                      <a:pt x="6246" y="4327"/>
                    </a:lnTo>
                    <a:lnTo>
                      <a:pt x="6268" y="4299"/>
                    </a:lnTo>
                    <a:lnTo>
                      <a:pt x="6281" y="4268"/>
                    </a:lnTo>
                    <a:lnTo>
                      <a:pt x="6285" y="4230"/>
                    </a:lnTo>
                    <a:lnTo>
                      <a:pt x="6285" y="409"/>
                    </a:lnTo>
                    <a:lnTo>
                      <a:pt x="6281" y="373"/>
                    </a:lnTo>
                    <a:lnTo>
                      <a:pt x="6268" y="341"/>
                    </a:lnTo>
                    <a:lnTo>
                      <a:pt x="6246" y="314"/>
                    </a:lnTo>
                    <a:lnTo>
                      <a:pt x="6218" y="292"/>
                    </a:lnTo>
                    <a:lnTo>
                      <a:pt x="6186" y="278"/>
                    </a:lnTo>
                    <a:lnTo>
                      <a:pt x="6150" y="274"/>
                    </a:lnTo>
                    <a:lnTo>
                      <a:pt x="410" y="274"/>
                    </a:lnTo>
                    <a:close/>
                    <a:moveTo>
                      <a:pt x="410" y="0"/>
                    </a:moveTo>
                    <a:lnTo>
                      <a:pt x="6150" y="0"/>
                    </a:lnTo>
                    <a:lnTo>
                      <a:pt x="6216" y="6"/>
                    </a:lnTo>
                    <a:lnTo>
                      <a:pt x="6279" y="21"/>
                    </a:lnTo>
                    <a:lnTo>
                      <a:pt x="6337" y="45"/>
                    </a:lnTo>
                    <a:lnTo>
                      <a:pt x="6391" y="79"/>
                    </a:lnTo>
                    <a:lnTo>
                      <a:pt x="6439" y="121"/>
                    </a:lnTo>
                    <a:lnTo>
                      <a:pt x="6480" y="168"/>
                    </a:lnTo>
                    <a:lnTo>
                      <a:pt x="6514" y="222"/>
                    </a:lnTo>
                    <a:lnTo>
                      <a:pt x="6538" y="280"/>
                    </a:lnTo>
                    <a:lnTo>
                      <a:pt x="6554" y="343"/>
                    </a:lnTo>
                    <a:lnTo>
                      <a:pt x="6560" y="409"/>
                    </a:lnTo>
                    <a:lnTo>
                      <a:pt x="6560" y="4230"/>
                    </a:lnTo>
                    <a:lnTo>
                      <a:pt x="6554" y="4297"/>
                    </a:lnTo>
                    <a:lnTo>
                      <a:pt x="6538" y="4359"/>
                    </a:lnTo>
                    <a:lnTo>
                      <a:pt x="6514" y="4419"/>
                    </a:lnTo>
                    <a:lnTo>
                      <a:pt x="6480" y="4472"/>
                    </a:lnTo>
                    <a:lnTo>
                      <a:pt x="6439" y="4520"/>
                    </a:lnTo>
                    <a:lnTo>
                      <a:pt x="6391" y="4562"/>
                    </a:lnTo>
                    <a:lnTo>
                      <a:pt x="6337" y="4593"/>
                    </a:lnTo>
                    <a:lnTo>
                      <a:pt x="6279" y="4619"/>
                    </a:lnTo>
                    <a:lnTo>
                      <a:pt x="6216" y="4635"/>
                    </a:lnTo>
                    <a:lnTo>
                      <a:pt x="6150" y="4639"/>
                    </a:lnTo>
                    <a:lnTo>
                      <a:pt x="410" y="4639"/>
                    </a:lnTo>
                    <a:lnTo>
                      <a:pt x="344" y="4635"/>
                    </a:lnTo>
                    <a:lnTo>
                      <a:pt x="281" y="4619"/>
                    </a:lnTo>
                    <a:lnTo>
                      <a:pt x="221" y="4593"/>
                    </a:lnTo>
                    <a:lnTo>
                      <a:pt x="167" y="4562"/>
                    </a:lnTo>
                    <a:lnTo>
                      <a:pt x="119" y="4520"/>
                    </a:lnTo>
                    <a:lnTo>
                      <a:pt x="80" y="4472"/>
                    </a:lnTo>
                    <a:lnTo>
                      <a:pt x="46" y="4419"/>
                    </a:lnTo>
                    <a:lnTo>
                      <a:pt x="22" y="4359"/>
                    </a:lnTo>
                    <a:lnTo>
                      <a:pt x="6" y="4297"/>
                    </a:lnTo>
                    <a:lnTo>
                      <a:pt x="0" y="4230"/>
                    </a:lnTo>
                    <a:lnTo>
                      <a:pt x="0" y="409"/>
                    </a:lnTo>
                    <a:lnTo>
                      <a:pt x="6" y="343"/>
                    </a:lnTo>
                    <a:lnTo>
                      <a:pt x="22" y="280"/>
                    </a:lnTo>
                    <a:lnTo>
                      <a:pt x="46" y="222"/>
                    </a:lnTo>
                    <a:lnTo>
                      <a:pt x="80" y="168"/>
                    </a:lnTo>
                    <a:lnTo>
                      <a:pt x="119" y="121"/>
                    </a:lnTo>
                    <a:lnTo>
                      <a:pt x="167" y="79"/>
                    </a:lnTo>
                    <a:lnTo>
                      <a:pt x="221" y="45"/>
                    </a:lnTo>
                    <a:lnTo>
                      <a:pt x="281" y="21"/>
                    </a:lnTo>
                    <a:lnTo>
                      <a:pt x="344" y="6"/>
                    </a:lnTo>
                    <a:lnTo>
                      <a:pt x="4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0" name="Freeform 86">
                <a:extLst>
                  <a:ext uri="{FF2B5EF4-FFF2-40B4-BE49-F238E27FC236}">
                    <a16:creationId xmlns:a16="http://schemas.microsoft.com/office/drawing/2014/main" xmlns="" id="{28296216-A030-4BF4-A68A-4B009BC9F1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36976" y="4022726"/>
                <a:ext cx="1736725" cy="866775"/>
              </a:xfrm>
              <a:custGeom>
                <a:avLst/>
                <a:gdLst>
                  <a:gd name="T0" fmla="*/ 410 w 2186"/>
                  <a:gd name="T1" fmla="*/ 272 h 1093"/>
                  <a:gd name="T2" fmla="*/ 374 w 2186"/>
                  <a:gd name="T3" fmla="*/ 278 h 1093"/>
                  <a:gd name="T4" fmla="*/ 340 w 2186"/>
                  <a:gd name="T5" fmla="*/ 292 h 1093"/>
                  <a:gd name="T6" fmla="*/ 312 w 2186"/>
                  <a:gd name="T7" fmla="*/ 314 h 1093"/>
                  <a:gd name="T8" fmla="*/ 292 w 2186"/>
                  <a:gd name="T9" fmla="*/ 340 h 1093"/>
                  <a:gd name="T10" fmla="*/ 278 w 2186"/>
                  <a:gd name="T11" fmla="*/ 373 h 1093"/>
                  <a:gd name="T12" fmla="*/ 272 w 2186"/>
                  <a:gd name="T13" fmla="*/ 409 h 1093"/>
                  <a:gd name="T14" fmla="*/ 272 w 2186"/>
                  <a:gd name="T15" fmla="*/ 819 h 1093"/>
                  <a:gd name="T16" fmla="*/ 1912 w 2186"/>
                  <a:gd name="T17" fmla="*/ 819 h 1093"/>
                  <a:gd name="T18" fmla="*/ 1912 w 2186"/>
                  <a:gd name="T19" fmla="*/ 409 h 1093"/>
                  <a:gd name="T20" fmla="*/ 1908 w 2186"/>
                  <a:gd name="T21" fmla="*/ 373 h 1093"/>
                  <a:gd name="T22" fmla="*/ 1894 w 2186"/>
                  <a:gd name="T23" fmla="*/ 340 h 1093"/>
                  <a:gd name="T24" fmla="*/ 1872 w 2186"/>
                  <a:gd name="T25" fmla="*/ 314 h 1093"/>
                  <a:gd name="T26" fmla="*/ 1844 w 2186"/>
                  <a:gd name="T27" fmla="*/ 292 h 1093"/>
                  <a:gd name="T28" fmla="*/ 1812 w 2186"/>
                  <a:gd name="T29" fmla="*/ 278 h 1093"/>
                  <a:gd name="T30" fmla="*/ 1776 w 2186"/>
                  <a:gd name="T31" fmla="*/ 272 h 1093"/>
                  <a:gd name="T32" fmla="*/ 410 w 2186"/>
                  <a:gd name="T33" fmla="*/ 272 h 1093"/>
                  <a:gd name="T34" fmla="*/ 410 w 2186"/>
                  <a:gd name="T35" fmla="*/ 0 h 1093"/>
                  <a:gd name="T36" fmla="*/ 1776 w 2186"/>
                  <a:gd name="T37" fmla="*/ 0 h 1093"/>
                  <a:gd name="T38" fmla="*/ 1842 w 2186"/>
                  <a:gd name="T39" fmla="*/ 6 h 1093"/>
                  <a:gd name="T40" fmla="*/ 1906 w 2186"/>
                  <a:gd name="T41" fmla="*/ 22 h 1093"/>
                  <a:gd name="T42" fmla="*/ 1964 w 2186"/>
                  <a:gd name="T43" fmla="*/ 46 h 1093"/>
                  <a:gd name="T44" fmla="*/ 2017 w 2186"/>
                  <a:gd name="T45" fmla="*/ 79 h 1093"/>
                  <a:gd name="T46" fmla="*/ 2065 w 2186"/>
                  <a:gd name="T47" fmla="*/ 121 h 1093"/>
                  <a:gd name="T48" fmla="*/ 2107 w 2186"/>
                  <a:gd name="T49" fmla="*/ 169 h 1093"/>
                  <a:gd name="T50" fmla="*/ 2141 w 2186"/>
                  <a:gd name="T51" fmla="*/ 222 h 1093"/>
                  <a:gd name="T52" fmla="*/ 2164 w 2186"/>
                  <a:gd name="T53" fmla="*/ 280 h 1093"/>
                  <a:gd name="T54" fmla="*/ 2180 w 2186"/>
                  <a:gd name="T55" fmla="*/ 344 h 1093"/>
                  <a:gd name="T56" fmla="*/ 2186 w 2186"/>
                  <a:gd name="T57" fmla="*/ 409 h 1093"/>
                  <a:gd name="T58" fmla="*/ 2186 w 2186"/>
                  <a:gd name="T59" fmla="*/ 956 h 1093"/>
                  <a:gd name="T60" fmla="*/ 2180 w 2186"/>
                  <a:gd name="T61" fmla="*/ 991 h 1093"/>
                  <a:gd name="T62" fmla="*/ 2166 w 2186"/>
                  <a:gd name="T63" fmla="*/ 1025 h 1093"/>
                  <a:gd name="T64" fmla="*/ 2147 w 2186"/>
                  <a:gd name="T65" fmla="*/ 1051 h 1093"/>
                  <a:gd name="T66" fmla="*/ 2119 w 2186"/>
                  <a:gd name="T67" fmla="*/ 1073 h 1093"/>
                  <a:gd name="T68" fmla="*/ 2085 w 2186"/>
                  <a:gd name="T69" fmla="*/ 1087 h 1093"/>
                  <a:gd name="T70" fmla="*/ 2049 w 2186"/>
                  <a:gd name="T71" fmla="*/ 1093 h 1093"/>
                  <a:gd name="T72" fmla="*/ 137 w 2186"/>
                  <a:gd name="T73" fmla="*/ 1093 h 1093"/>
                  <a:gd name="T74" fmla="*/ 99 w 2186"/>
                  <a:gd name="T75" fmla="*/ 1087 h 1093"/>
                  <a:gd name="T76" fmla="*/ 67 w 2186"/>
                  <a:gd name="T77" fmla="*/ 1073 h 1093"/>
                  <a:gd name="T78" fmla="*/ 39 w 2186"/>
                  <a:gd name="T79" fmla="*/ 1051 h 1093"/>
                  <a:gd name="T80" fmla="*/ 18 w 2186"/>
                  <a:gd name="T81" fmla="*/ 1025 h 1093"/>
                  <a:gd name="T82" fmla="*/ 4 w 2186"/>
                  <a:gd name="T83" fmla="*/ 991 h 1093"/>
                  <a:gd name="T84" fmla="*/ 0 w 2186"/>
                  <a:gd name="T85" fmla="*/ 956 h 1093"/>
                  <a:gd name="T86" fmla="*/ 0 w 2186"/>
                  <a:gd name="T87" fmla="*/ 409 h 1093"/>
                  <a:gd name="T88" fmla="*/ 6 w 2186"/>
                  <a:gd name="T89" fmla="*/ 344 h 1093"/>
                  <a:gd name="T90" fmla="*/ 20 w 2186"/>
                  <a:gd name="T91" fmla="*/ 280 h 1093"/>
                  <a:gd name="T92" fmla="*/ 45 w 2186"/>
                  <a:gd name="T93" fmla="*/ 222 h 1093"/>
                  <a:gd name="T94" fmla="*/ 79 w 2186"/>
                  <a:gd name="T95" fmla="*/ 169 h 1093"/>
                  <a:gd name="T96" fmla="*/ 119 w 2186"/>
                  <a:gd name="T97" fmla="*/ 121 h 1093"/>
                  <a:gd name="T98" fmla="*/ 167 w 2186"/>
                  <a:gd name="T99" fmla="*/ 79 h 1093"/>
                  <a:gd name="T100" fmla="*/ 221 w 2186"/>
                  <a:gd name="T101" fmla="*/ 46 h 1093"/>
                  <a:gd name="T102" fmla="*/ 280 w 2186"/>
                  <a:gd name="T103" fmla="*/ 22 h 1093"/>
                  <a:gd name="T104" fmla="*/ 344 w 2186"/>
                  <a:gd name="T105" fmla="*/ 6 h 1093"/>
                  <a:gd name="T106" fmla="*/ 410 w 2186"/>
                  <a:gd name="T107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86" h="1093">
                    <a:moveTo>
                      <a:pt x="410" y="272"/>
                    </a:moveTo>
                    <a:lnTo>
                      <a:pt x="374" y="278"/>
                    </a:lnTo>
                    <a:lnTo>
                      <a:pt x="340" y="292"/>
                    </a:lnTo>
                    <a:lnTo>
                      <a:pt x="312" y="314"/>
                    </a:lnTo>
                    <a:lnTo>
                      <a:pt x="292" y="340"/>
                    </a:lnTo>
                    <a:lnTo>
                      <a:pt x="278" y="373"/>
                    </a:lnTo>
                    <a:lnTo>
                      <a:pt x="272" y="409"/>
                    </a:lnTo>
                    <a:lnTo>
                      <a:pt x="272" y="819"/>
                    </a:lnTo>
                    <a:lnTo>
                      <a:pt x="1912" y="819"/>
                    </a:lnTo>
                    <a:lnTo>
                      <a:pt x="1912" y="409"/>
                    </a:lnTo>
                    <a:lnTo>
                      <a:pt x="1908" y="373"/>
                    </a:lnTo>
                    <a:lnTo>
                      <a:pt x="1894" y="340"/>
                    </a:lnTo>
                    <a:lnTo>
                      <a:pt x="1872" y="314"/>
                    </a:lnTo>
                    <a:lnTo>
                      <a:pt x="1844" y="292"/>
                    </a:lnTo>
                    <a:lnTo>
                      <a:pt x="1812" y="278"/>
                    </a:lnTo>
                    <a:lnTo>
                      <a:pt x="1776" y="272"/>
                    </a:lnTo>
                    <a:lnTo>
                      <a:pt x="410" y="272"/>
                    </a:lnTo>
                    <a:close/>
                    <a:moveTo>
                      <a:pt x="410" y="0"/>
                    </a:moveTo>
                    <a:lnTo>
                      <a:pt x="1776" y="0"/>
                    </a:lnTo>
                    <a:lnTo>
                      <a:pt x="1842" y="6"/>
                    </a:lnTo>
                    <a:lnTo>
                      <a:pt x="1906" y="22"/>
                    </a:lnTo>
                    <a:lnTo>
                      <a:pt x="1964" y="46"/>
                    </a:lnTo>
                    <a:lnTo>
                      <a:pt x="2017" y="79"/>
                    </a:lnTo>
                    <a:lnTo>
                      <a:pt x="2065" y="121"/>
                    </a:lnTo>
                    <a:lnTo>
                      <a:pt x="2107" y="169"/>
                    </a:lnTo>
                    <a:lnTo>
                      <a:pt x="2141" y="222"/>
                    </a:lnTo>
                    <a:lnTo>
                      <a:pt x="2164" y="280"/>
                    </a:lnTo>
                    <a:lnTo>
                      <a:pt x="2180" y="344"/>
                    </a:lnTo>
                    <a:lnTo>
                      <a:pt x="2186" y="409"/>
                    </a:lnTo>
                    <a:lnTo>
                      <a:pt x="2186" y="956"/>
                    </a:lnTo>
                    <a:lnTo>
                      <a:pt x="2180" y="991"/>
                    </a:lnTo>
                    <a:lnTo>
                      <a:pt x="2166" y="1025"/>
                    </a:lnTo>
                    <a:lnTo>
                      <a:pt x="2147" y="1051"/>
                    </a:lnTo>
                    <a:lnTo>
                      <a:pt x="2119" y="1073"/>
                    </a:lnTo>
                    <a:lnTo>
                      <a:pt x="2085" y="1087"/>
                    </a:lnTo>
                    <a:lnTo>
                      <a:pt x="2049" y="1093"/>
                    </a:lnTo>
                    <a:lnTo>
                      <a:pt x="137" y="1093"/>
                    </a:lnTo>
                    <a:lnTo>
                      <a:pt x="99" y="1087"/>
                    </a:lnTo>
                    <a:lnTo>
                      <a:pt x="67" y="1073"/>
                    </a:lnTo>
                    <a:lnTo>
                      <a:pt x="39" y="1051"/>
                    </a:lnTo>
                    <a:lnTo>
                      <a:pt x="18" y="1025"/>
                    </a:lnTo>
                    <a:lnTo>
                      <a:pt x="4" y="991"/>
                    </a:lnTo>
                    <a:lnTo>
                      <a:pt x="0" y="956"/>
                    </a:lnTo>
                    <a:lnTo>
                      <a:pt x="0" y="409"/>
                    </a:lnTo>
                    <a:lnTo>
                      <a:pt x="6" y="344"/>
                    </a:lnTo>
                    <a:lnTo>
                      <a:pt x="20" y="280"/>
                    </a:lnTo>
                    <a:lnTo>
                      <a:pt x="45" y="222"/>
                    </a:lnTo>
                    <a:lnTo>
                      <a:pt x="79" y="169"/>
                    </a:lnTo>
                    <a:lnTo>
                      <a:pt x="119" y="121"/>
                    </a:lnTo>
                    <a:lnTo>
                      <a:pt x="167" y="79"/>
                    </a:lnTo>
                    <a:lnTo>
                      <a:pt x="221" y="46"/>
                    </a:lnTo>
                    <a:lnTo>
                      <a:pt x="280" y="22"/>
                    </a:lnTo>
                    <a:lnTo>
                      <a:pt x="344" y="6"/>
                    </a:lnTo>
                    <a:lnTo>
                      <a:pt x="4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1" name="Freeform 87">
                <a:extLst>
                  <a:ext uri="{FF2B5EF4-FFF2-40B4-BE49-F238E27FC236}">
                    <a16:creationId xmlns:a16="http://schemas.microsoft.com/office/drawing/2014/main" xmlns="" id="{FDF6F580-4A19-4004-ADF8-C92B191F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1838" y="5972176"/>
                <a:ext cx="5207000" cy="765175"/>
              </a:xfrm>
              <a:custGeom>
                <a:avLst/>
                <a:gdLst>
                  <a:gd name="T0" fmla="*/ 135 w 6560"/>
                  <a:gd name="T1" fmla="*/ 0 h 963"/>
                  <a:gd name="T2" fmla="*/ 171 w 6560"/>
                  <a:gd name="T3" fmla="*/ 6 h 963"/>
                  <a:gd name="T4" fmla="*/ 2348 w 6560"/>
                  <a:gd name="T5" fmla="*/ 572 h 963"/>
                  <a:gd name="T6" fmla="*/ 2553 w 6560"/>
                  <a:gd name="T7" fmla="*/ 620 h 963"/>
                  <a:gd name="T8" fmla="*/ 2760 w 6560"/>
                  <a:gd name="T9" fmla="*/ 654 h 963"/>
                  <a:gd name="T10" fmla="*/ 2967 w 6560"/>
                  <a:gd name="T11" fmla="*/ 677 h 963"/>
                  <a:gd name="T12" fmla="*/ 3176 w 6560"/>
                  <a:gd name="T13" fmla="*/ 689 h 963"/>
                  <a:gd name="T14" fmla="*/ 3384 w 6560"/>
                  <a:gd name="T15" fmla="*/ 689 h 963"/>
                  <a:gd name="T16" fmla="*/ 3593 w 6560"/>
                  <a:gd name="T17" fmla="*/ 677 h 963"/>
                  <a:gd name="T18" fmla="*/ 3800 w 6560"/>
                  <a:gd name="T19" fmla="*/ 654 h 963"/>
                  <a:gd name="T20" fmla="*/ 4007 w 6560"/>
                  <a:gd name="T21" fmla="*/ 620 h 963"/>
                  <a:gd name="T22" fmla="*/ 4210 w 6560"/>
                  <a:gd name="T23" fmla="*/ 572 h 963"/>
                  <a:gd name="T24" fmla="*/ 6389 w 6560"/>
                  <a:gd name="T25" fmla="*/ 6 h 963"/>
                  <a:gd name="T26" fmla="*/ 6425 w 6560"/>
                  <a:gd name="T27" fmla="*/ 0 h 963"/>
                  <a:gd name="T28" fmla="*/ 6459 w 6560"/>
                  <a:gd name="T29" fmla="*/ 6 h 963"/>
                  <a:gd name="T30" fmla="*/ 6492 w 6560"/>
                  <a:gd name="T31" fmla="*/ 20 h 963"/>
                  <a:gd name="T32" fmla="*/ 6520 w 6560"/>
                  <a:gd name="T33" fmla="*/ 42 h 963"/>
                  <a:gd name="T34" fmla="*/ 6540 w 6560"/>
                  <a:gd name="T35" fmla="*/ 69 h 963"/>
                  <a:gd name="T36" fmla="*/ 6556 w 6560"/>
                  <a:gd name="T37" fmla="*/ 103 h 963"/>
                  <a:gd name="T38" fmla="*/ 6560 w 6560"/>
                  <a:gd name="T39" fmla="*/ 139 h 963"/>
                  <a:gd name="T40" fmla="*/ 6554 w 6560"/>
                  <a:gd name="T41" fmla="*/ 175 h 963"/>
                  <a:gd name="T42" fmla="*/ 6540 w 6560"/>
                  <a:gd name="T43" fmla="*/ 206 h 963"/>
                  <a:gd name="T44" fmla="*/ 6520 w 6560"/>
                  <a:gd name="T45" fmla="*/ 234 h 963"/>
                  <a:gd name="T46" fmla="*/ 6490 w 6560"/>
                  <a:gd name="T47" fmla="*/ 256 h 963"/>
                  <a:gd name="T48" fmla="*/ 6457 w 6560"/>
                  <a:gd name="T49" fmla="*/ 270 h 963"/>
                  <a:gd name="T50" fmla="*/ 4280 w 6560"/>
                  <a:gd name="T51" fmla="*/ 836 h 963"/>
                  <a:gd name="T52" fmla="*/ 4083 w 6560"/>
                  <a:gd name="T53" fmla="*/ 882 h 963"/>
                  <a:gd name="T54" fmla="*/ 3884 w 6560"/>
                  <a:gd name="T55" fmla="*/ 918 h 963"/>
                  <a:gd name="T56" fmla="*/ 3683 w 6560"/>
                  <a:gd name="T57" fmla="*/ 944 h 963"/>
                  <a:gd name="T58" fmla="*/ 3482 w 6560"/>
                  <a:gd name="T59" fmla="*/ 960 h 963"/>
                  <a:gd name="T60" fmla="*/ 3279 w 6560"/>
                  <a:gd name="T61" fmla="*/ 963 h 963"/>
                  <a:gd name="T62" fmla="*/ 3078 w 6560"/>
                  <a:gd name="T63" fmla="*/ 960 h 963"/>
                  <a:gd name="T64" fmla="*/ 2877 w 6560"/>
                  <a:gd name="T65" fmla="*/ 944 h 963"/>
                  <a:gd name="T66" fmla="*/ 2676 w 6560"/>
                  <a:gd name="T67" fmla="*/ 918 h 963"/>
                  <a:gd name="T68" fmla="*/ 2477 w 6560"/>
                  <a:gd name="T69" fmla="*/ 882 h 963"/>
                  <a:gd name="T70" fmla="*/ 2280 w 6560"/>
                  <a:gd name="T71" fmla="*/ 836 h 963"/>
                  <a:gd name="T72" fmla="*/ 101 w 6560"/>
                  <a:gd name="T73" fmla="*/ 270 h 963"/>
                  <a:gd name="T74" fmla="*/ 68 w 6560"/>
                  <a:gd name="T75" fmla="*/ 256 h 963"/>
                  <a:gd name="T76" fmla="*/ 40 w 6560"/>
                  <a:gd name="T77" fmla="*/ 234 h 963"/>
                  <a:gd name="T78" fmla="*/ 18 w 6560"/>
                  <a:gd name="T79" fmla="*/ 206 h 963"/>
                  <a:gd name="T80" fmla="*/ 6 w 6560"/>
                  <a:gd name="T81" fmla="*/ 175 h 963"/>
                  <a:gd name="T82" fmla="*/ 0 w 6560"/>
                  <a:gd name="T83" fmla="*/ 139 h 963"/>
                  <a:gd name="T84" fmla="*/ 4 w 6560"/>
                  <a:gd name="T85" fmla="*/ 103 h 963"/>
                  <a:gd name="T86" fmla="*/ 18 w 6560"/>
                  <a:gd name="T87" fmla="*/ 69 h 963"/>
                  <a:gd name="T88" fmla="*/ 40 w 6560"/>
                  <a:gd name="T89" fmla="*/ 42 h 963"/>
                  <a:gd name="T90" fmla="*/ 68 w 6560"/>
                  <a:gd name="T91" fmla="*/ 20 h 963"/>
                  <a:gd name="T92" fmla="*/ 99 w 6560"/>
                  <a:gd name="T93" fmla="*/ 6 h 963"/>
                  <a:gd name="T94" fmla="*/ 135 w 6560"/>
                  <a:gd name="T95" fmla="*/ 0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560" h="963">
                    <a:moveTo>
                      <a:pt x="135" y="0"/>
                    </a:moveTo>
                    <a:lnTo>
                      <a:pt x="171" y="6"/>
                    </a:lnTo>
                    <a:lnTo>
                      <a:pt x="2348" y="572"/>
                    </a:lnTo>
                    <a:lnTo>
                      <a:pt x="2553" y="620"/>
                    </a:lnTo>
                    <a:lnTo>
                      <a:pt x="2760" y="654"/>
                    </a:lnTo>
                    <a:lnTo>
                      <a:pt x="2967" y="677"/>
                    </a:lnTo>
                    <a:lnTo>
                      <a:pt x="3176" y="689"/>
                    </a:lnTo>
                    <a:lnTo>
                      <a:pt x="3384" y="689"/>
                    </a:lnTo>
                    <a:lnTo>
                      <a:pt x="3593" y="677"/>
                    </a:lnTo>
                    <a:lnTo>
                      <a:pt x="3800" y="654"/>
                    </a:lnTo>
                    <a:lnTo>
                      <a:pt x="4007" y="620"/>
                    </a:lnTo>
                    <a:lnTo>
                      <a:pt x="4210" y="572"/>
                    </a:lnTo>
                    <a:lnTo>
                      <a:pt x="6389" y="6"/>
                    </a:lnTo>
                    <a:lnTo>
                      <a:pt x="6425" y="0"/>
                    </a:lnTo>
                    <a:lnTo>
                      <a:pt x="6459" y="6"/>
                    </a:lnTo>
                    <a:lnTo>
                      <a:pt x="6492" y="20"/>
                    </a:lnTo>
                    <a:lnTo>
                      <a:pt x="6520" y="42"/>
                    </a:lnTo>
                    <a:lnTo>
                      <a:pt x="6540" y="69"/>
                    </a:lnTo>
                    <a:lnTo>
                      <a:pt x="6556" y="103"/>
                    </a:lnTo>
                    <a:lnTo>
                      <a:pt x="6560" y="139"/>
                    </a:lnTo>
                    <a:lnTo>
                      <a:pt x="6554" y="175"/>
                    </a:lnTo>
                    <a:lnTo>
                      <a:pt x="6540" y="206"/>
                    </a:lnTo>
                    <a:lnTo>
                      <a:pt x="6520" y="234"/>
                    </a:lnTo>
                    <a:lnTo>
                      <a:pt x="6490" y="256"/>
                    </a:lnTo>
                    <a:lnTo>
                      <a:pt x="6457" y="270"/>
                    </a:lnTo>
                    <a:lnTo>
                      <a:pt x="4280" y="836"/>
                    </a:lnTo>
                    <a:lnTo>
                      <a:pt x="4083" y="882"/>
                    </a:lnTo>
                    <a:lnTo>
                      <a:pt x="3884" y="918"/>
                    </a:lnTo>
                    <a:lnTo>
                      <a:pt x="3683" y="944"/>
                    </a:lnTo>
                    <a:lnTo>
                      <a:pt x="3482" y="960"/>
                    </a:lnTo>
                    <a:lnTo>
                      <a:pt x="3279" y="963"/>
                    </a:lnTo>
                    <a:lnTo>
                      <a:pt x="3078" y="960"/>
                    </a:lnTo>
                    <a:lnTo>
                      <a:pt x="2877" y="944"/>
                    </a:lnTo>
                    <a:lnTo>
                      <a:pt x="2676" y="918"/>
                    </a:lnTo>
                    <a:lnTo>
                      <a:pt x="2477" y="882"/>
                    </a:lnTo>
                    <a:lnTo>
                      <a:pt x="2280" y="836"/>
                    </a:lnTo>
                    <a:lnTo>
                      <a:pt x="101" y="270"/>
                    </a:lnTo>
                    <a:lnTo>
                      <a:pt x="68" y="256"/>
                    </a:lnTo>
                    <a:lnTo>
                      <a:pt x="40" y="234"/>
                    </a:lnTo>
                    <a:lnTo>
                      <a:pt x="18" y="206"/>
                    </a:lnTo>
                    <a:lnTo>
                      <a:pt x="6" y="175"/>
                    </a:lnTo>
                    <a:lnTo>
                      <a:pt x="0" y="139"/>
                    </a:lnTo>
                    <a:lnTo>
                      <a:pt x="4" y="103"/>
                    </a:lnTo>
                    <a:lnTo>
                      <a:pt x="18" y="69"/>
                    </a:lnTo>
                    <a:lnTo>
                      <a:pt x="40" y="42"/>
                    </a:lnTo>
                    <a:lnTo>
                      <a:pt x="68" y="20"/>
                    </a:lnTo>
                    <a:lnTo>
                      <a:pt x="99" y="6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2" name="Freeform 88">
                <a:extLst>
                  <a:ext uri="{FF2B5EF4-FFF2-40B4-BE49-F238E27FC236}">
                    <a16:creationId xmlns:a16="http://schemas.microsoft.com/office/drawing/2014/main" xmlns="" id="{A3FDCFBE-5940-4415-BD2C-ACC65CE384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1951" y="5540376"/>
                <a:ext cx="866775" cy="865188"/>
              </a:xfrm>
              <a:custGeom>
                <a:avLst/>
                <a:gdLst>
                  <a:gd name="T0" fmla="*/ 491 w 1092"/>
                  <a:gd name="T1" fmla="*/ 279 h 1091"/>
                  <a:gd name="T2" fmla="*/ 394 w 1092"/>
                  <a:gd name="T3" fmla="*/ 318 h 1091"/>
                  <a:gd name="T4" fmla="*/ 320 w 1092"/>
                  <a:gd name="T5" fmla="*/ 394 h 1091"/>
                  <a:gd name="T6" fmla="*/ 278 w 1092"/>
                  <a:gd name="T7" fmla="*/ 491 h 1091"/>
                  <a:gd name="T8" fmla="*/ 278 w 1092"/>
                  <a:gd name="T9" fmla="*/ 600 h 1091"/>
                  <a:gd name="T10" fmla="*/ 320 w 1092"/>
                  <a:gd name="T11" fmla="*/ 698 h 1091"/>
                  <a:gd name="T12" fmla="*/ 394 w 1092"/>
                  <a:gd name="T13" fmla="*/ 771 h 1091"/>
                  <a:gd name="T14" fmla="*/ 491 w 1092"/>
                  <a:gd name="T15" fmla="*/ 813 h 1091"/>
                  <a:gd name="T16" fmla="*/ 601 w 1092"/>
                  <a:gd name="T17" fmla="*/ 813 h 1091"/>
                  <a:gd name="T18" fmla="*/ 698 w 1092"/>
                  <a:gd name="T19" fmla="*/ 771 h 1091"/>
                  <a:gd name="T20" fmla="*/ 772 w 1092"/>
                  <a:gd name="T21" fmla="*/ 698 h 1091"/>
                  <a:gd name="T22" fmla="*/ 814 w 1092"/>
                  <a:gd name="T23" fmla="*/ 600 h 1091"/>
                  <a:gd name="T24" fmla="*/ 814 w 1092"/>
                  <a:gd name="T25" fmla="*/ 491 h 1091"/>
                  <a:gd name="T26" fmla="*/ 772 w 1092"/>
                  <a:gd name="T27" fmla="*/ 394 h 1091"/>
                  <a:gd name="T28" fmla="*/ 698 w 1092"/>
                  <a:gd name="T29" fmla="*/ 318 h 1091"/>
                  <a:gd name="T30" fmla="*/ 601 w 1092"/>
                  <a:gd name="T31" fmla="*/ 279 h 1091"/>
                  <a:gd name="T32" fmla="*/ 545 w 1092"/>
                  <a:gd name="T33" fmla="*/ 0 h 1091"/>
                  <a:gd name="T34" fmla="*/ 704 w 1092"/>
                  <a:gd name="T35" fmla="*/ 22 h 1091"/>
                  <a:gd name="T36" fmla="*/ 843 w 1092"/>
                  <a:gd name="T37" fmla="*/ 88 h 1091"/>
                  <a:gd name="T38" fmla="*/ 959 w 1092"/>
                  <a:gd name="T39" fmla="*/ 187 h 1091"/>
                  <a:gd name="T40" fmla="*/ 1042 w 1092"/>
                  <a:gd name="T41" fmla="*/ 316 h 1091"/>
                  <a:gd name="T42" fmla="*/ 1086 w 1092"/>
                  <a:gd name="T43" fmla="*/ 465 h 1091"/>
                  <a:gd name="T44" fmla="*/ 1086 w 1092"/>
                  <a:gd name="T45" fmla="*/ 626 h 1091"/>
                  <a:gd name="T46" fmla="*/ 1042 w 1092"/>
                  <a:gd name="T47" fmla="*/ 775 h 1091"/>
                  <a:gd name="T48" fmla="*/ 959 w 1092"/>
                  <a:gd name="T49" fmla="*/ 902 h 1091"/>
                  <a:gd name="T50" fmla="*/ 843 w 1092"/>
                  <a:gd name="T51" fmla="*/ 1004 h 1091"/>
                  <a:gd name="T52" fmla="*/ 704 w 1092"/>
                  <a:gd name="T53" fmla="*/ 1067 h 1091"/>
                  <a:gd name="T54" fmla="*/ 545 w 1092"/>
                  <a:gd name="T55" fmla="*/ 1091 h 1091"/>
                  <a:gd name="T56" fmla="*/ 388 w 1092"/>
                  <a:gd name="T57" fmla="*/ 1067 h 1091"/>
                  <a:gd name="T58" fmla="*/ 249 w 1092"/>
                  <a:gd name="T59" fmla="*/ 1004 h 1091"/>
                  <a:gd name="T60" fmla="*/ 133 w 1092"/>
                  <a:gd name="T61" fmla="*/ 902 h 1091"/>
                  <a:gd name="T62" fmla="*/ 50 w 1092"/>
                  <a:gd name="T63" fmla="*/ 775 h 1091"/>
                  <a:gd name="T64" fmla="*/ 6 w 1092"/>
                  <a:gd name="T65" fmla="*/ 626 h 1091"/>
                  <a:gd name="T66" fmla="*/ 6 w 1092"/>
                  <a:gd name="T67" fmla="*/ 465 h 1091"/>
                  <a:gd name="T68" fmla="*/ 50 w 1092"/>
                  <a:gd name="T69" fmla="*/ 316 h 1091"/>
                  <a:gd name="T70" fmla="*/ 133 w 1092"/>
                  <a:gd name="T71" fmla="*/ 187 h 1091"/>
                  <a:gd name="T72" fmla="*/ 249 w 1092"/>
                  <a:gd name="T73" fmla="*/ 88 h 1091"/>
                  <a:gd name="T74" fmla="*/ 388 w 1092"/>
                  <a:gd name="T75" fmla="*/ 22 h 1091"/>
                  <a:gd name="T76" fmla="*/ 545 w 1092"/>
                  <a:gd name="T77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92" h="1091">
                    <a:moveTo>
                      <a:pt x="545" y="273"/>
                    </a:moveTo>
                    <a:lnTo>
                      <a:pt x="491" y="279"/>
                    </a:lnTo>
                    <a:lnTo>
                      <a:pt x="440" y="294"/>
                    </a:lnTo>
                    <a:lnTo>
                      <a:pt x="394" y="318"/>
                    </a:lnTo>
                    <a:lnTo>
                      <a:pt x="352" y="352"/>
                    </a:lnTo>
                    <a:lnTo>
                      <a:pt x="320" y="394"/>
                    </a:lnTo>
                    <a:lnTo>
                      <a:pt x="294" y="440"/>
                    </a:lnTo>
                    <a:lnTo>
                      <a:pt x="278" y="491"/>
                    </a:lnTo>
                    <a:lnTo>
                      <a:pt x="272" y="545"/>
                    </a:lnTo>
                    <a:lnTo>
                      <a:pt x="278" y="600"/>
                    </a:lnTo>
                    <a:lnTo>
                      <a:pt x="294" y="652"/>
                    </a:lnTo>
                    <a:lnTo>
                      <a:pt x="320" y="698"/>
                    </a:lnTo>
                    <a:lnTo>
                      <a:pt x="352" y="738"/>
                    </a:lnTo>
                    <a:lnTo>
                      <a:pt x="394" y="771"/>
                    </a:lnTo>
                    <a:lnTo>
                      <a:pt x="440" y="797"/>
                    </a:lnTo>
                    <a:lnTo>
                      <a:pt x="491" y="813"/>
                    </a:lnTo>
                    <a:lnTo>
                      <a:pt x="545" y="819"/>
                    </a:lnTo>
                    <a:lnTo>
                      <a:pt x="601" y="813"/>
                    </a:lnTo>
                    <a:lnTo>
                      <a:pt x="652" y="797"/>
                    </a:lnTo>
                    <a:lnTo>
                      <a:pt x="698" y="771"/>
                    </a:lnTo>
                    <a:lnTo>
                      <a:pt x="738" y="738"/>
                    </a:lnTo>
                    <a:lnTo>
                      <a:pt x="772" y="698"/>
                    </a:lnTo>
                    <a:lnTo>
                      <a:pt x="798" y="652"/>
                    </a:lnTo>
                    <a:lnTo>
                      <a:pt x="814" y="600"/>
                    </a:lnTo>
                    <a:lnTo>
                      <a:pt x="820" y="545"/>
                    </a:lnTo>
                    <a:lnTo>
                      <a:pt x="814" y="491"/>
                    </a:lnTo>
                    <a:lnTo>
                      <a:pt x="798" y="440"/>
                    </a:lnTo>
                    <a:lnTo>
                      <a:pt x="772" y="394"/>
                    </a:lnTo>
                    <a:lnTo>
                      <a:pt x="738" y="352"/>
                    </a:lnTo>
                    <a:lnTo>
                      <a:pt x="698" y="318"/>
                    </a:lnTo>
                    <a:lnTo>
                      <a:pt x="652" y="294"/>
                    </a:lnTo>
                    <a:lnTo>
                      <a:pt x="601" y="279"/>
                    </a:lnTo>
                    <a:lnTo>
                      <a:pt x="545" y="273"/>
                    </a:lnTo>
                    <a:close/>
                    <a:moveTo>
                      <a:pt x="545" y="0"/>
                    </a:moveTo>
                    <a:lnTo>
                      <a:pt x="627" y="6"/>
                    </a:lnTo>
                    <a:lnTo>
                      <a:pt x="704" y="22"/>
                    </a:lnTo>
                    <a:lnTo>
                      <a:pt x="776" y="50"/>
                    </a:lnTo>
                    <a:lnTo>
                      <a:pt x="843" y="88"/>
                    </a:lnTo>
                    <a:lnTo>
                      <a:pt x="905" y="134"/>
                    </a:lnTo>
                    <a:lnTo>
                      <a:pt x="959" y="187"/>
                    </a:lnTo>
                    <a:lnTo>
                      <a:pt x="1005" y="249"/>
                    </a:lnTo>
                    <a:lnTo>
                      <a:pt x="1042" y="316"/>
                    </a:lnTo>
                    <a:lnTo>
                      <a:pt x="1068" y="388"/>
                    </a:lnTo>
                    <a:lnTo>
                      <a:pt x="1086" y="465"/>
                    </a:lnTo>
                    <a:lnTo>
                      <a:pt x="1092" y="545"/>
                    </a:lnTo>
                    <a:lnTo>
                      <a:pt x="1086" y="626"/>
                    </a:lnTo>
                    <a:lnTo>
                      <a:pt x="1068" y="704"/>
                    </a:lnTo>
                    <a:lnTo>
                      <a:pt x="1042" y="775"/>
                    </a:lnTo>
                    <a:lnTo>
                      <a:pt x="1005" y="843"/>
                    </a:lnTo>
                    <a:lnTo>
                      <a:pt x="959" y="902"/>
                    </a:lnTo>
                    <a:lnTo>
                      <a:pt x="905" y="958"/>
                    </a:lnTo>
                    <a:lnTo>
                      <a:pt x="843" y="1004"/>
                    </a:lnTo>
                    <a:lnTo>
                      <a:pt x="776" y="1042"/>
                    </a:lnTo>
                    <a:lnTo>
                      <a:pt x="704" y="1067"/>
                    </a:lnTo>
                    <a:lnTo>
                      <a:pt x="627" y="1085"/>
                    </a:lnTo>
                    <a:lnTo>
                      <a:pt x="545" y="1091"/>
                    </a:lnTo>
                    <a:lnTo>
                      <a:pt x="465" y="1085"/>
                    </a:lnTo>
                    <a:lnTo>
                      <a:pt x="388" y="1067"/>
                    </a:lnTo>
                    <a:lnTo>
                      <a:pt x="316" y="1042"/>
                    </a:lnTo>
                    <a:lnTo>
                      <a:pt x="249" y="1004"/>
                    </a:lnTo>
                    <a:lnTo>
                      <a:pt x="187" y="958"/>
                    </a:lnTo>
                    <a:lnTo>
                      <a:pt x="133" y="902"/>
                    </a:lnTo>
                    <a:lnTo>
                      <a:pt x="87" y="843"/>
                    </a:lnTo>
                    <a:lnTo>
                      <a:pt x="50" y="775"/>
                    </a:lnTo>
                    <a:lnTo>
                      <a:pt x="22" y="704"/>
                    </a:lnTo>
                    <a:lnTo>
                      <a:pt x="6" y="626"/>
                    </a:lnTo>
                    <a:lnTo>
                      <a:pt x="0" y="545"/>
                    </a:lnTo>
                    <a:lnTo>
                      <a:pt x="6" y="465"/>
                    </a:lnTo>
                    <a:lnTo>
                      <a:pt x="22" y="388"/>
                    </a:lnTo>
                    <a:lnTo>
                      <a:pt x="50" y="316"/>
                    </a:lnTo>
                    <a:lnTo>
                      <a:pt x="87" y="249"/>
                    </a:lnTo>
                    <a:lnTo>
                      <a:pt x="133" y="187"/>
                    </a:lnTo>
                    <a:lnTo>
                      <a:pt x="187" y="134"/>
                    </a:lnTo>
                    <a:lnTo>
                      <a:pt x="249" y="88"/>
                    </a:lnTo>
                    <a:lnTo>
                      <a:pt x="316" y="50"/>
                    </a:lnTo>
                    <a:lnTo>
                      <a:pt x="388" y="22"/>
                    </a:lnTo>
                    <a:lnTo>
                      <a:pt x="465" y="6"/>
                    </a:lnTo>
                    <a:lnTo>
                      <a:pt x="5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xmlns="" id="{414174EC-E49E-4DE5-975E-A9D3AFDDD9D5}"/>
                </a:ext>
              </a:extLst>
            </p:cNvPr>
            <p:cNvGrpSpPr/>
            <p:nvPr/>
          </p:nvGrpSpPr>
          <p:grpSpPr>
            <a:xfrm>
              <a:off x="3961734" y="4119358"/>
              <a:ext cx="332286" cy="310100"/>
              <a:chOff x="1071563" y="635001"/>
              <a:chExt cx="5207000" cy="4859338"/>
            </a:xfrm>
            <a:solidFill>
              <a:sysClr val="window" lastClr="FFFFFF"/>
            </a:solidFill>
          </p:grpSpPr>
          <p:sp>
            <p:nvSpPr>
              <p:cNvPr id="174" name="Freeform 6">
                <a:extLst>
                  <a:ext uri="{FF2B5EF4-FFF2-40B4-BE49-F238E27FC236}">
                    <a16:creationId xmlns:a16="http://schemas.microsoft.com/office/drawing/2014/main" xmlns="" id="{9F539746-EFDC-4862-B227-ADE95A5213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1563" y="635001"/>
                <a:ext cx="5207000" cy="4859338"/>
              </a:xfrm>
              <a:custGeom>
                <a:avLst/>
                <a:gdLst>
                  <a:gd name="T0" fmla="*/ 1409 w 6560"/>
                  <a:gd name="T1" fmla="*/ 748 h 6122"/>
                  <a:gd name="T2" fmla="*/ 1562 w 6560"/>
                  <a:gd name="T3" fmla="*/ 1187 h 6122"/>
                  <a:gd name="T4" fmla="*/ 1466 w 6560"/>
                  <a:gd name="T5" fmla="*/ 1931 h 6122"/>
                  <a:gd name="T6" fmla="*/ 869 w 6560"/>
                  <a:gd name="T7" fmla="*/ 2509 h 6122"/>
                  <a:gd name="T8" fmla="*/ 340 w 6560"/>
                  <a:gd name="T9" fmla="*/ 2591 h 6122"/>
                  <a:gd name="T10" fmla="*/ 342 w 6560"/>
                  <a:gd name="T11" fmla="*/ 3533 h 6122"/>
                  <a:gd name="T12" fmla="*/ 871 w 6560"/>
                  <a:gd name="T13" fmla="*/ 3613 h 6122"/>
                  <a:gd name="T14" fmla="*/ 1466 w 6560"/>
                  <a:gd name="T15" fmla="*/ 4191 h 6122"/>
                  <a:gd name="T16" fmla="*/ 1562 w 6560"/>
                  <a:gd name="T17" fmla="*/ 4935 h 6122"/>
                  <a:gd name="T18" fmla="*/ 1409 w 6560"/>
                  <a:gd name="T19" fmla="*/ 5374 h 6122"/>
                  <a:gd name="T20" fmla="*/ 2268 w 6560"/>
                  <a:gd name="T21" fmla="*/ 5830 h 6122"/>
                  <a:gd name="T22" fmla="*/ 2597 w 6560"/>
                  <a:gd name="T23" fmla="*/ 5367 h 6122"/>
                  <a:gd name="T24" fmla="*/ 3492 w 6560"/>
                  <a:gd name="T25" fmla="*/ 5188 h 6122"/>
                  <a:gd name="T26" fmla="*/ 4073 w 6560"/>
                  <a:gd name="T27" fmla="*/ 5553 h 6122"/>
                  <a:gd name="T28" fmla="*/ 4391 w 6560"/>
                  <a:gd name="T29" fmla="*/ 5832 h 6122"/>
                  <a:gd name="T30" fmla="*/ 5185 w 6560"/>
                  <a:gd name="T31" fmla="*/ 5291 h 6122"/>
                  <a:gd name="T32" fmla="*/ 4934 w 6560"/>
                  <a:gd name="T33" fmla="*/ 4806 h 6122"/>
                  <a:gd name="T34" fmla="*/ 5229 w 6560"/>
                  <a:gd name="T35" fmla="*/ 3937 h 6122"/>
                  <a:gd name="T36" fmla="*/ 5838 w 6560"/>
                  <a:gd name="T37" fmla="*/ 3623 h 6122"/>
                  <a:gd name="T38" fmla="*/ 6250 w 6560"/>
                  <a:gd name="T39" fmla="*/ 3436 h 6122"/>
                  <a:gd name="T40" fmla="*/ 6150 w 6560"/>
                  <a:gd name="T41" fmla="*/ 2517 h 6122"/>
                  <a:gd name="T42" fmla="*/ 5545 w 6560"/>
                  <a:gd name="T43" fmla="*/ 2479 h 6122"/>
                  <a:gd name="T44" fmla="*/ 4972 w 6560"/>
                  <a:gd name="T45" fmla="*/ 1746 h 6122"/>
                  <a:gd name="T46" fmla="*/ 5100 w 6560"/>
                  <a:gd name="T47" fmla="*/ 1076 h 6122"/>
                  <a:gd name="T48" fmla="*/ 5088 w 6560"/>
                  <a:gd name="T49" fmla="*/ 680 h 6122"/>
                  <a:gd name="T50" fmla="*/ 4198 w 6560"/>
                  <a:gd name="T51" fmla="*/ 332 h 6122"/>
                  <a:gd name="T52" fmla="*/ 3856 w 6560"/>
                  <a:gd name="T53" fmla="*/ 851 h 6122"/>
                  <a:gd name="T54" fmla="*/ 2911 w 6560"/>
                  <a:gd name="T55" fmla="*/ 931 h 6122"/>
                  <a:gd name="T56" fmla="*/ 2455 w 6560"/>
                  <a:gd name="T57" fmla="*/ 443 h 6122"/>
                  <a:gd name="T58" fmla="*/ 2443 w 6560"/>
                  <a:gd name="T59" fmla="*/ 48 h 6122"/>
                  <a:gd name="T60" fmla="*/ 2813 w 6560"/>
                  <a:gd name="T61" fmla="*/ 573 h 6122"/>
                  <a:gd name="T62" fmla="*/ 3575 w 6560"/>
                  <a:gd name="T63" fmla="*/ 652 h 6122"/>
                  <a:gd name="T64" fmla="*/ 3894 w 6560"/>
                  <a:gd name="T65" fmla="*/ 237 h 6122"/>
                  <a:gd name="T66" fmla="*/ 4552 w 6560"/>
                  <a:gd name="T67" fmla="*/ 44 h 6122"/>
                  <a:gd name="T68" fmla="*/ 5456 w 6560"/>
                  <a:gd name="T69" fmla="*/ 736 h 6122"/>
                  <a:gd name="T70" fmla="*/ 5247 w 6560"/>
                  <a:gd name="T71" fmla="*/ 1330 h 6122"/>
                  <a:gd name="T72" fmla="*/ 5436 w 6560"/>
                  <a:gd name="T73" fmla="*/ 1958 h 6122"/>
                  <a:gd name="T74" fmla="*/ 5886 w 6560"/>
                  <a:gd name="T75" fmla="*/ 2191 h 6122"/>
                  <a:gd name="T76" fmla="*/ 6492 w 6560"/>
                  <a:gd name="T77" fmla="*/ 2505 h 6122"/>
                  <a:gd name="T78" fmla="*/ 6490 w 6560"/>
                  <a:gd name="T79" fmla="*/ 3625 h 6122"/>
                  <a:gd name="T80" fmla="*/ 5874 w 6560"/>
                  <a:gd name="T81" fmla="*/ 3931 h 6122"/>
                  <a:gd name="T82" fmla="*/ 5418 w 6560"/>
                  <a:gd name="T83" fmla="*/ 4201 h 6122"/>
                  <a:gd name="T84" fmla="*/ 5281 w 6560"/>
                  <a:gd name="T85" fmla="*/ 4826 h 6122"/>
                  <a:gd name="T86" fmla="*/ 5432 w 6560"/>
                  <a:gd name="T87" fmla="*/ 5454 h 6122"/>
                  <a:gd name="T88" fmla="*/ 4483 w 6560"/>
                  <a:gd name="T89" fmla="*/ 6104 h 6122"/>
                  <a:gd name="T90" fmla="*/ 3856 w 6560"/>
                  <a:gd name="T91" fmla="*/ 5822 h 6122"/>
                  <a:gd name="T92" fmla="*/ 3524 w 6560"/>
                  <a:gd name="T93" fmla="*/ 5472 h 6122"/>
                  <a:gd name="T94" fmla="*/ 2764 w 6560"/>
                  <a:gd name="T95" fmla="*/ 5629 h 6122"/>
                  <a:gd name="T96" fmla="*/ 2298 w 6560"/>
                  <a:gd name="T97" fmla="*/ 6118 h 6122"/>
                  <a:gd name="T98" fmla="*/ 1246 w 6560"/>
                  <a:gd name="T99" fmla="*/ 5625 h 6122"/>
                  <a:gd name="T100" fmla="*/ 1148 w 6560"/>
                  <a:gd name="T101" fmla="*/ 4985 h 6122"/>
                  <a:gd name="T102" fmla="*/ 1341 w 6560"/>
                  <a:gd name="T103" fmla="*/ 4521 h 6122"/>
                  <a:gd name="T104" fmla="*/ 889 w 6560"/>
                  <a:gd name="T105" fmla="*/ 3903 h 6122"/>
                  <a:gd name="T106" fmla="*/ 251 w 6560"/>
                  <a:gd name="T107" fmla="*/ 3843 h 6122"/>
                  <a:gd name="T108" fmla="*/ 2 w 6560"/>
                  <a:gd name="T109" fmla="*/ 2925 h 6122"/>
                  <a:gd name="T110" fmla="*/ 404 w 6560"/>
                  <a:gd name="T111" fmla="*/ 2201 h 6122"/>
                  <a:gd name="T112" fmla="*/ 1007 w 6560"/>
                  <a:gd name="T113" fmla="*/ 2159 h 6122"/>
                  <a:gd name="T114" fmla="*/ 1357 w 6560"/>
                  <a:gd name="T115" fmla="*/ 1414 h 6122"/>
                  <a:gd name="T116" fmla="*/ 1084 w 6560"/>
                  <a:gd name="T117" fmla="*/ 873 h 6122"/>
                  <a:gd name="T118" fmla="*/ 1713 w 6560"/>
                  <a:gd name="T119" fmla="*/ 185 h 6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560" h="6122">
                    <a:moveTo>
                      <a:pt x="2219" y="286"/>
                    </a:moveTo>
                    <a:lnTo>
                      <a:pt x="2169" y="290"/>
                    </a:lnTo>
                    <a:lnTo>
                      <a:pt x="2117" y="306"/>
                    </a:lnTo>
                    <a:lnTo>
                      <a:pt x="1982" y="368"/>
                    </a:lnTo>
                    <a:lnTo>
                      <a:pt x="1848" y="435"/>
                    </a:lnTo>
                    <a:lnTo>
                      <a:pt x="1719" y="511"/>
                    </a:lnTo>
                    <a:lnTo>
                      <a:pt x="1594" y="591"/>
                    </a:lnTo>
                    <a:lnTo>
                      <a:pt x="1472" y="678"/>
                    </a:lnTo>
                    <a:lnTo>
                      <a:pt x="1437" y="710"/>
                    </a:lnTo>
                    <a:lnTo>
                      <a:pt x="1409" y="748"/>
                    </a:lnTo>
                    <a:lnTo>
                      <a:pt x="1387" y="789"/>
                    </a:lnTo>
                    <a:lnTo>
                      <a:pt x="1375" y="833"/>
                    </a:lnTo>
                    <a:lnTo>
                      <a:pt x="1369" y="879"/>
                    </a:lnTo>
                    <a:lnTo>
                      <a:pt x="1373" y="925"/>
                    </a:lnTo>
                    <a:lnTo>
                      <a:pt x="1383" y="968"/>
                    </a:lnTo>
                    <a:lnTo>
                      <a:pt x="1403" y="1008"/>
                    </a:lnTo>
                    <a:lnTo>
                      <a:pt x="1427" y="1044"/>
                    </a:lnTo>
                    <a:lnTo>
                      <a:pt x="1460" y="1076"/>
                    </a:lnTo>
                    <a:lnTo>
                      <a:pt x="1516" y="1129"/>
                    </a:lnTo>
                    <a:lnTo>
                      <a:pt x="1562" y="1187"/>
                    </a:lnTo>
                    <a:lnTo>
                      <a:pt x="1598" y="1251"/>
                    </a:lnTo>
                    <a:lnTo>
                      <a:pt x="1626" y="1316"/>
                    </a:lnTo>
                    <a:lnTo>
                      <a:pt x="1643" y="1386"/>
                    </a:lnTo>
                    <a:lnTo>
                      <a:pt x="1653" y="1459"/>
                    </a:lnTo>
                    <a:lnTo>
                      <a:pt x="1651" y="1531"/>
                    </a:lnTo>
                    <a:lnTo>
                      <a:pt x="1640" y="1605"/>
                    </a:lnTo>
                    <a:lnTo>
                      <a:pt x="1620" y="1676"/>
                    </a:lnTo>
                    <a:lnTo>
                      <a:pt x="1588" y="1746"/>
                    </a:lnTo>
                    <a:lnTo>
                      <a:pt x="1546" y="1811"/>
                    </a:lnTo>
                    <a:lnTo>
                      <a:pt x="1466" y="1931"/>
                    </a:lnTo>
                    <a:lnTo>
                      <a:pt x="1395" y="2056"/>
                    </a:lnTo>
                    <a:lnTo>
                      <a:pt x="1331" y="2185"/>
                    </a:lnTo>
                    <a:lnTo>
                      <a:pt x="1295" y="2253"/>
                    </a:lnTo>
                    <a:lnTo>
                      <a:pt x="1252" y="2312"/>
                    </a:lnTo>
                    <a:lnTo>
                      <a:pt x="1200" y="2366"/>
                    </a:lnTo>
                    <a:lnTo>
                      <a:pt x="1142" y="2412"/>
                    </a:lnTo>
                    <a:lnTo>
                      <a:pt x="1078" y="2450"/>
                    </a:lnTo>
                    <a:lnTo>
                      <a:pt x="1011" y="2479"/>
                    </a:lnTo>
                    <a:lnTo>
                      <a:pt x="941" y="2499"/>
                    </a:lnTo>
                    <a:lnTo>
                      <a:pt x="869" y="2509"/>
                    </a:lnTo>
                    <a:lnTo>
                      <a:pt x="796" y="2509"/>
                    </a:lnTo>
                    <a:lnTo>
                      <a:pt x="722" y="2499"/>
                    </a:lnTo>
                    <a:lnTo>
                      <a:pt x="651" y="2479"/>
                    </a:lnTo>
                    <a:lnTo>
                      <a:pt x="595" y="2466"/>
                    </a:lnTo>
                    <a:lnTo>
                      <a:pt x="541" y="2462"/>
                    </a:lnTo>
                    <a:lnTo>
                      <a:pt x="491" y="2469"/>
                    </a:lnTo>
                    <a:lnTo>
                      <a:pt x="446" y="2487"/>
                    </a:lnTo>
                    <a:lnTo>
                      <a:pt x="404" y="2515"/>
                    </a:lnTo>
                    <a:lnTo>
                      <a:pt x="370" y="2549"/>
                    </a:lnTo>
                    <a:lnTo>
                      <a:pt x="340" y="2591"/>
                    </a:lnTo>
                    <a:lnTo>
                      <a:pt x="320" y="2637"/>
                    </a:lnTo>
                    <a:lnTo>
                      <a:pt x="310" y="2686"/>
                    </a:lnTo>
                    <a:lnTo>
                      <a:pt x="296" y="2811"/>
                    </a:lnTo>
                    <a:lnTo>
                      <a:pt x="289" y="2937"/>
                    </a:lnTo>
                    <a:lnTo>
                      <a:pt x="285" y="3062"/>
                    </a:lnTo>
                    <a:lnTo>
                      <a:pt x="289" y="3187"/>
                    </a:lnTo>
                    <a:lnTo>
                      <a:pt x="296" y="3313"/>
                    </a:lnTo>
                    <a:lnTo>
                      <a:pt x="310" y="3436"/>
                    </a:lnTo>
                    <a:lnTo>
                      <a:pt x="322" y="3486"/>
                    </a:lnTo>
                    <a:lnTo>
                      <a:pt x="342" y="3533"/>
                    </a:lnTo>
                    <a:lnTo>
                      <a:pt x="372" y="3573"/>
                    </a:lnTo>
                    <a:lnTo>
                      <a:pt x="410" y="3607"/>
                    </a:lnTo>
                    <a:lnTo>
                      <a:pt x="452" y="3633"/>
                    </a:lnTo>
                    <a:lnTo>
                      <a:pt x="497" y="3651"/>
                    </a:lnTo>
                    <a:lnTo>
                      <a:pt x="547" y="3659"/>
                    </a:lnTo>
                    <a:lnTo>
                      <a:pt x="597" y="3657"/>
                    </a:lnTo>
                    <a:lnTo>
                      <a:pt x="647" y="3645"/>
                    </a:lnTo>
                    <a:lnTo>
                      <a:pt x="722" y="3623"/>
                    </a:lnTo>
                    <a:lnTo>
                      <a:pt x="798" y="3611"/>
                    </a:lnTo>
                    <a:lnTo>
                      <a:pt x="871" y="3613"/>
                    </a:lnTo>
                    <a:lnTo>
                      <a:pt x="945" y="3623"/>
                    </a:lnTo>
                    <a:lnTo>
                      <a:pt x="1015" y="3643"/>
                    </a:lnTo>
                    <a:lnTo>
                      <a:pt x="1082" y="3672"/>
                    </a:lnTo>
                    <a:lnTo>
                      <a:pt x="1144" y="3710"/>
                    </a:lnTo>
                    <a:lnTo>
                      <a:pt x="1202" y="3756"/>
                    </a:lnTo>
                    <a:lnTo>
                      <a:pt x="1252" y="3810"/>
                    </a:lnTo>
                    <a:lnTo>
                      <a:pt x="1295" y="3871"/>
                    </a:lnTo>
                    <a:lnTo>
                      <a:pt x="1331" y="3937"/>
                    </a:lnTo>
                    <a:lnTo>
                      <a:pt x="1395" y="4066"/>
                    </a:lnTo>
                    <a:lnTo>
                      <a:pt x="1466" y="4191"/>
                    </a:lnTo>
                    <a:lnTo>
                      <a:pt x="1546" y="4311"/>
                    </a:lnTo>
                    <a:lnTo>
                      <a:pt x="1588" y="4378"/>
                    </a:lnTo>
                    <a:lnTo>
                      <a:pt x="1620" y="4448"/>
                    </a:lnTo>
                    <a:lnTo>
                      <a:pt x="1640" y="4519"/>
                    </a:lnTo>
                    <a:lnTo>
                      <a:pt x="1651" y="4591"/>
                    </a:lnTo>
                    <a:lnTo>
                      <a:pt x="1653" y="4665"/>
                    </a:lnTo>
                    <a:lnTo>
                      <a:pt x="1643" y="4736"/>
                    </a:lnTo>
                    <a:lnTo>
                      <a:pt x="1626" y="4806"/>
                    </a:lnTo>
                    <a:lnTo>
                      <a:pt x="1598" y="4873"/>
                    </a:lnTo>
                    <a:lnTo>
                      <a:pt x="1562" y="4935"/>
                    </a:lnTo>
                    <a:lnTo>
                      <a:pt x="1516" y="4995"/>
                    </a:lnTo>
                    <a:lnTo>
                      <a:pt x="1460" y="5046"/>
                    </a:lnTo>
                    <a:lnTo>
                      <a:pt x="1429" y="5078"/>
                    </a:lnTo>
                    <a:lnTo>
                      <a:pt x="1403" y="5114"/>
                    </a:lnTo>
                    <a:lnTo>
                      <a:pt x="1383" y="5156"/>
                    </a:lnTo>
                    <a:lnTo>
                      <a:pt x="1373" y="5198"/>
                    </a:lnTo>
                    <a:lnTo>
                      <a:pt x="1369" y="5243"/>
                    </a:lnTo>
                    <a:lnTo>
                      <a:pt x="1375" y="5291"/>
                    </a:lnTo>
                    <a:lnTo>
                      <a:pt x="1387" y="5335"/>
                    </a:lnTo>
                    <a:lnTo>
                      <a:pt x="1409" y="5374"/>
                    </a:lnTo>
                    <a:lnTo>
                      <a:pt x="1437" y="5412"/>
                    </a:lnTo>
                    <a:lnTo>
                      <a:pt x="1472" y="5444"/>
                    </a:lnTo>
                    <a:lnTo>
                      <a:pt x="1594" y="5532"/>
                    </a:lnTo>
                    <a:lnTo>
                      <a:pt x="1719" y="5613"/>
                    </a:lnTo>
                    <a:lnTo>
                      <a:pt x="1848" y="5687"/>
                    </a:lnTo>
                    <a:lnTo>
                      <a:pt x="1982" y="5754"/>
                    </a:lnTo>
                    <a:lnTo>
                      <a:pt x="2117" y="5816"/>
                    </a:lnTo>
                    <a:lnTo>
                      <a:pt x="2169" y="5832"/>
                    </a:lnTo>
                    <a:lnTo>
                      <a:pt x="2219" y="5836"/>
                    </a:lnTo>
                    <a:lnTo>
                      <a:pt x="2268" y="5830"/>
                    </a:lnTo>
                    <a:lnTo>
                      <a:pt x="2316" y="5816"/>
                    </a:lnTo>
                    <a:lnTo>
                      <a:pt x="2362" y="5792"/>
                    </a:lnTo>
                    <a:lnTo>
                      <a:pt x="2400" y="5760"/>
                    </a:lnTo>
                    <a:lnTo>
                      <a:pt x="2431" y="5722"/>
                    </a:lnTo>
                    <a:lnTo>
                      <a:pt x="2455" y="5679"/>
                    </a:lnTo>
                    <a:lnTo>
                      <a:pt x="2469" y="5629"/>
                    </a:lnTo>
                    <a:lnTo>
                      <a:pt x="2487" y="5555"/>
                    </a:lnTo>
                    <a:lnTo>
                      <a:pt x="2515" y="5488"/>
                    </a:lnTo>
                    <a:lnTo>
                      <a:pt x="2551" y="5424"/>
                    </a:lnTo>
                    <a:lnTo>
                      <a:pt x="2597" y="5367"/>
                    </a:lnTo>
                    <a:lnTo>
                      <a:pt x="2648" y="5315"/>
                    </a:lnTo>
                    <a:lnTo>
                      <a:pt x="2706" y="5271"/>
                    </a:lnTo>
                    <a:lnTo>
                      <a:pt x="2770" y="5237"/>
                    </a:lnTo>
                    <a:lnTo>
                      <a:pt x="2839" y="5209"/>
                    </a:lnTo>
                    <a:lnTo>
                      <a:pt x="2913" y="5192"/>
                    </a:lnTo>
                    <a:lnTo>
                      <a:pt x="2989" y="5184"/>
                    </a:lnTo>
                    <a:lnTo>
                      <a:pt x="3066" y="5188"/>
                    </a:lnTo>
                    <a:lnTo>
                      <a:pt x="3207" y="5198"/>
                    </a:lnTo>
                    <a:lnTo>
                      <a:pt x="3351" y="5198"/>
                    </a:lnTo>
                    <a:lnTo>
                      <a:pt x="3492" y="5188"/>
                    </a:lnTo>
                    <a:lnTo>
                      <a:pt x="3554" y="5186"/>
                    </a:lnTo>
                    <a:lnTo>
                      <a:pt x="3631" y="5190"/>
                    </a:lnTo>
                    <a:lnTo>
                      <a:pt x="3707" y="5205"/>
                    </a:lnTo>
                    <a:lnTo>
                      <a:pt x="3778" y="5231"/>
                    </a:lnTo>
                    <a:lnTo>
                      <a:pt x="3846" y="5267"/>
                    </a:lnTo>
                    <a:lnTo>
                      <a:pt x="3906" y="5311"/>
                    </a:lnTo>
                    <a:lnTo>
                      <a:pt x="3959" y="5363"/>
                    </a:lnTo>
                    <a:lnTo>
                      <a:pt x="4005" y="5420"/>
                    </a:lnTo>
                    <a:lnTo>
                      <a:pt x="4043" y="5484"/>
                    </a:lnTo>
                    <a:lnTo>
                      <a:pt x="4073" y="5553"/>
                    </a:lnTo>
                    <a:lnTo>
                      <a:pt x="4091" y="5629"/>
                    </a:lnTo>
                    <a:lnTo>
                      <a:pt x="4105" y="5679"/>
                    </a:lnTo>
                    <a:lnTo>
                      <a:pt x="4127" y="5724"/>
                    </a:lnTo>
                    <a:lnTo>
                      <a:pt x="4158" y="5762"/>
                    </a:lnTo>
                    <a:lnTo>
                      <a:pt x="4196" y="5794"/>
                    </a:lnTo>
                    <a:lnTo>
                      <a:pt x="4240" y="5818"/>
                    </a:lnTo>
                    <a:lnTo>
                      <a:pt x="4288" y="5832"/>
                    </a:lnTo>
                    <a:lnTo>
                      <a:pt x="4340" y="5838"/>
                    </a:lnTo>
                    <a:lnTo>
                      <a:pt x="4340" y="5838"/>
                    </a:lnTo>
                    <a:lnTo>
                      <a:pt x="4391" y="5832"/>
                    </a:lnTo>
                    <a:lnTo>
                      <a:pt x="4441" y="5816"/>
                    </a:lnTo>
                    <a:lnTo>
                      <a:pt x="4578" y="5756"/>
                    </a:lnTo>
                    <a:lnTo>
                      <a:pt x="4712" y="5687"/>
                    </a:lnTo>
                    <a:lnTo>
                      <a:pt x="4841" y="5613"/>
                    </a:lnTo>
                    <a:lnTo>
                      <a:pt x="4966" y="5532"/>
                    </a:lnTo>
                    <a:lnTo>
                      <a:pt x="5088" y="5444"/>
                    </a:lnTo>
                    <a:lnTo>
                      <a:pt x="5123" y="5412"/>
                    </a:lnTo>
                    <a:lnTo>
                      <a:pt x="5151" y="5376"/>
                    </a:lnTo>
                    <a:lnTo>
                      <a:pt x="5171" y="5335"/>
                    </a:lnTo>
                    <a:lnTo>
                      <a:pt x="5185" y="5291"/>
                    </a:lnTo>
                    <a:lnTo>
                      <a:pt x="5191" y="5243"/>
                    </a:lnTo>
                    <a:lnTo>
                      <a:pt x="5187" y="5198"/>
                    </a:lnTo>
                    <a:lnTo>
                      <a:pt x="5175" y="5156"/>
                    </a:lnTo>
                    <a:lnTo>
                      <a:pt x="5157" y="5114"/>
                    </a:lnTo>
                    <a:lnTo>
                      <a:pt x="5131" y="5078"/>
                    </a:lnTo>
                    <a:lnTo>
                      <a:pt x="5100" y="5046"/>
                    </a:lnTo>
                    <a:lnTo>
                      <a:pt x="5044" y="4995"/>
                    </a:lnTo>
                    <a:lnTo>
                      <a:pt x="4998" y="4935"/>
                    </a:lnTo>
                    <a:lnTo>
                      <a:pt x="4960" y="4873"/>
                    </a:lnTo>
                    <a:lnTo>
                      <a:pt x="4934" y="4806"/>
                    </a:lnTo>
                    <a:lnTo>
                      <a:pt x="4917" y="4736"/>
                    </a:lnTo>
                    <a:lnTo>
                      <a:pt x="4907" y="4665"/>
                    </a:lnTo>
                    <a:lnTo>
                      <a:pt x="4909" y="4591"/>
                    </a:lnTo>
                    <a:lnTo>
                      <a:pt x="4921" y="4519"/>
                    </a:lnTo>
                    <a:lnTo>
                      <a:pt x="4940" y="4448"/>
                    </a:lnTo>
                    <a:lnTo>
                      <a:pt x="4972" y="4378"/>
                    </a:lnTo>
                    <a:lnTo>
                      <a:pt x="5014" y="4311"/>
                    </a:lnTo>
                    <a:lnTo>
                      <a:pt x="5094" y="4191"/>
                    </a:lnTo>
                    <a:lnTo>
                      <a:pt x="5165" y="4066"/>
                    </a:lnTo>
                    <a:lnTo>
                      <a:pt x="5229" y="3937"/>
                    </a:lnTo>
                    <a:lnTo>
                      <a:pt x="5265" y="3871"/>
                    </a:lnTo>
                    <a:lnTo>
                      <a:pt x="5309" y="3810"/>
                    </a:lnTo>
                    <a:lnTo>
                      <a:pt x="5360" y="3758"/>
                    </a:lnTo>
                    <a:lnTo>
                      <a:pt x="5418" y="3712"/>
                    </a:lnTo>
                    <a:lnTo>
                      <a:pt x="5482" y="3674"/>
                    </a:lnTo>
                    <a:lnTo>
                      <a:pt x="5549" y="3645"/>
                    </a:lnTo>
                    <a:lnTo>
                      <a:pt x="5619" y="3625"/>
                    </a:lnTo>
                    <a:lnTo>
                      <a:pt x="5691" y="3613"/>
                    </a:lnTo>
                    <a:lnTo>
                      <a:pt x="5764" y="3613"/>
                    </a:lnTo>
                    <a:lnTo>
                      <a:pt x="5838" y="3623"/>
                    </a:lnTo>
                    <a:lnTo>
                      <a:pt x="5909" y="3643"/>
                    </a:lnTo>
                    <a:lnTo>
                      <a:pt x="5965" y="3659"/>
                    </a:lnTo>
                    <a:lnTo>
                      <a:pt x="6017" y="3661"/>
                    </a:lnTo>
                    <a:lnTo>
                      <a:pt x="6069" y="3653"/>
                    </a:lnTo>
                    <a:lnTo>
                      <a:pt x="6114" y="3635"/>
                    </a:lnTo>
                    <a:lnTo>
                      <a:pt x="6154" y="3609"/>
                    </a:lnTo>
                    <a:lnTo>
                      <a:pt x="6190" y="3573"/>
                    </a:lnTo>
                    <a:lnTo>
                      <a:pt x="6218" y="3533"/>
                    </a:lnTo>
                    <a:lnTo>
                      <a:pt x="6238" y="3488"/>
                    </a:lnTo>
                    <a:lnTo>
                      <a:pt x="6250" y="3436"/>
                    </a:lnTo>
                    <a:lnTo>
                      <a:pt x="6264" y="3313"/>
                    </a:lnTo>
                    <a:lnTo>
                      <a:pt x="6272" y="3187"/>
                    </a:lnTo>
                    <a:lnTo>
                      <a:pt x="6274" y="3062"/>
                    </a:lnTo>
                    <a:lnTo>
                      <a:pt x="6272" y="2937"/>
                    </a:lnTo>
                    <a:lnTo>
                      <a:pt x="6264" y="2811"/>
                    </a:lnTo>
                    <a:lnTo>
                      <a:pt x="6250" y="2688"/>
                    </a:lnTo>
                    <a:lnTo>
                      <a:pt x="6238" y="2637"/>
                    </a:lnTo>
                    <a:lnTo>
                      <a:pt x="6216" y="2591"/>
                    </a:lnTo>
                    <a:lnTo>
                      <a:pt x="6186" y="2551"/>
                    </a:lnTo>
                    <a:lnTo>
                      <a:pt x="6150" y="2517"/>
                    </a:lnTo>
                    <a:lnTo>
                      <a:pt x="6108" y="2489"/>
                    </a:lnTo>
                    <a:lnTo>
                      <a:pt x="6063" y="2471"/>
                    </a:lnTo>
                    <a:lnTo>
                      <a:pt x="6013" y="2464"/>
                    </a:lnTo>
                    <a:lnTo>
                      <a:pt x="5963" y="2466"/>
                    </a:lnTo>
                    <a:lnTo>
                      <a:pt x="5911" y="2479"/>
                    </a:lnTo>
                    <a:lnTo>
                      <a:pt x="5838" y="2501"/>
                    </a:lnTo>
                    <a:lnTo>
                      <a:pt x="5762" y="2511"/>
                    </a:lnTo>
                    <a:lnTo>
                      <a:pt x="5687" y="2511"/>
                    </a:lnTo>
                    <a:lnTo>
                      <a:pt x="5615" y="2499"/>
                    </a:lnTo>
                    <a:lnTo>
                      <a:pt x="5545" y="2479"/>
                    </a:lnTo>
                    <a:lnTo>
                      <a:pt x="5478" y="2450"/>
                    </a:lnTo>
                    <a:lnTo>
                      <a:pt x="5416" y="2412"/>
                    </a:lnTo>
                    <a:lnTo>
                      <a:pt x="5358" y="2366"/>
                    </a:lnTo>
                    <a:lnTo>
                      <a:pt x="5309" y="2312"/>
                    </a:lnTo>
                    <a:lnTo>
                      <a:pt x="5265" y="2253"/>
                    </a:lnTo>
                    <a:lnTo>
                      <a:pt x="5229" y="2185"/>
                    </a:lnTo>
                    <a:lnTo>
                      <a:pt x="5165" y="2056"/>
                    </a:lnTo>
                    <a:lnTo>
                      <a:pt x="5094" y="1931"/>
                    </a:lnTo>
                    <a:lnTo>
                      <a:pt x="5014" y="1811"/>
                    </a:lnTo>
                    <a:lnTo>
                      <a:pt x="4972" y="1746"/>
                    </a:lnTo>
                    <a:lnTo>
                      <a:pt x="4940" y="1676"/>
                    </a:lnTo>
                    <a:lnTo>
                      <a:pt x="4921" y="1605"/>
                    </a:lnTo>
                    <a:lnTo>
                      <a:pt x="4909" y="1531"/>
                    </a:lnTo>
                    <a:lnTo>
                      <a:pt x="4907" y="1459"/>
                    </a:lnTo>
                    <a:lnTo>
                      <a:pt x="4915" y="1388"/>
                    </a:lnTo>
                    <a:lnTo>
                      <a:pt x="4932" y="1318"/>
                    </a:lnTo>
                    <a:lnTo>
                      <a:pt x="4960" y="1251"/>
                    </a:lnTo>
                    <a:lnTo>
                      <a:pt x="4998" y="1187"/>
                    </a:lnTo>
                    <a:lnTo>
                      <a:pt x="5044" y="1129"/>
                    </a:lnTo>
                    <a:lnTo>
                      <a:pt x="5100" y="1076"/>
                    </a:lnTo>
                    <a:lnTo>
                      <a:pt x="5131" y="1044"/>
                    </a:lnTo>
                    <a:lnTo>
                      <a:pt x="5157" y="1008"/>
                    </a:lnTo>
                    <a:lnTo>
                      <a:pt x="5175" y="968"/>
                    </a:lnTo>
                    <a:lnTo>
                      <a:pt x="5187" y="925"/>
                    </a:lnTo>
                    <a:lnTo>
                      <a:pt x="5191" y="879"/>
                    </a:lnTo>
                    <a:lnTo>
                      <a:pt x="5185" y="833"/>
                    </a:lnTo>
                    <a:lnTo>
                      <a:pt x="5171" y="789"/>
                    </a:lnTo>
                    <a:lnTo>
                      <a:pt x="5151" y="748"/>
                    </a:lnTo>
                    <a:lnTo>
                      <a:pt x="5123" y="712"/>
                    </a:lnTo>
                    <a:lnTo>
                      <a:pt x="5088" y="680"/>
                    </a:lnTo>
                    <a:lnTo>
                      <a:pt x="4966" y="592"/>
                    </a:lnTo>
                    <a:lnTo>
                      <a:pt x="4841" y="511"/>
                    </a:lnTo>
                    <a:lnTo>
                      <a:pt x="4712" y="435"/>
                    </a:lnTo>
                    <a:lnTo>
                      <a:pt x="4578" y="368"/>
                    </a:lnTo>
                    <a:lnTo>
                      <a:pt x="4441" y="306"/>
                    </a:lnTo>
                    <a:lnTo>
                      <a:pt x="4391" y="290"/>
                    </a:lnTo>
                    <a:lnTo>
                      <a:pt x="4340" y="286"/>
                    </a:lnTo>
                    <a:lnTo>
                      <a:pt x="4290" y="292"/>
                    </a:lnTo>
                    <a:lnTo>
                      <a:pt x="4242" y="308"/>
                    </a:lnTo>
                    <a:lnTo>
                      <a:pt x="4198" y="332"/>
                    </a:lnTo>
                    <a:lnTo>
                      <a:pt x="4160" y="362"/>
                    </a:lnTo>
                    <a:lnTo>
                      <a:pt x="4129" y="400"/>
                    </a:lnTo>
                    <a:lnTo>
                      <a:pt x="4105" y="445"/>
                    </a:lnTo>
                    <a:lnTo>
                      <a:pt x="4091" y="493"/>
                    </a:lnTo>
                    <a:lnTo>
                      <a:pt x="4073" y="567"/>
                    </a:lnTo>
                    <a:lnTo>
                      <a:pt x="4045" y="636"/>
                    </a:lnTo>
                    <a:lnTo>
                      <a:pt x="4009" y="700"/>
                    </a:lnTo>
                    <a:lnTo>
                      <a:pt x="3965" y="758"/>
                    </a:lnTo>
                    <a:lnTo>
                      <a:pt x="3914" y="807"/>
                    </a:lnTo>
                    <a:lnTo>
                      <a:pt x="3856" y="851"/>
                    </a:lnTo>
                    <a:lnTo>
                      <a:pt x="3792" y="887"/>
                    </a:lnTo>
                    <a:lnTo>
                      <a:pt x="3723" y="915"/>
                    </a:lnTo>
                    <a:lnTo>
                      <a:pt x="3649" y="931"/>
                    </a:lnTo>
                    <a:lnTo>
                      <a:pt x="3572" y="938"/>
                    </a:lnTo>
                    <a:lnTo>
                      <a:pt x="3492" y="934"/>
                    </a:lnTo>
                    <a:lnTo>
                      <a:pt x="3351" y="927"/>
                    </a:lnTo>
                    <a:lnTo>
                      <a:pt x="3209" y="927"/>
                    </a:lnTo>
                    <a:lnTo>
                      <a:pt x="3066" y="934"/>
                    </a:lnTo>
                    <a:lnTo>
                      <a:pt x="2989" y="938"/>
                    </a:lnTo>
                    <a:lnTo>
                      <a:pt x="2911" y="931"/>
                    </a:lnTo>
                    <a:lnTo>
                      <a:pt x="2839" y="913"/>
                    </a:lnTo>
                    <a:lnTo>
                      <a:pt x="2770" y="887"/>
                    </a:lnTo>
                    <a:lnTo>
                      <a:pt x="2706" y="851"/>
                    </a:lnTo>
                    <a:lnTo>
                      <a:pt x="2646" y="807"/>
                    </a:lnTo>
                    <a:lnTo>
                      <a:pt x="2595" y="758"/>
                    </a:lnTo>
                    <a:lnTo>
                      <a:pt x="2551" y="700"/>
                    </a:lnTo>
                    <a:lnTo>
                      <a:pt x="2515" y="636"/>
                    </a:lnTo>
                    <a:lnTo>
                      <a:pt x="2487" y="567"/>
                    </a:lnTo>
                    <a:lnTo>
                      <a:pt x="2469" y="493"/>
                    </a:lnTo>
                    <a:lnTo>
                      <a:pt x="2455" y="443"/>
                    </a:lnTo>
                    <a:lnTo>
                      <a:pt x="2431" y="400"/>
                    </a:lnTo>
                    <a:lnTo>
                      <a:pt x="2400" y="362"/>
                    </a:lnTo>
                    <a:lnTo>
                      <a:pt x="2362" y="330"/>
                    </a:lnTo>
                    <a:lnTo>
                      <a:pt x="2316" y="308"/>
                    </a:lnTo>
                    <a:lnTo>
                      <a:pt x="2268" y="292"/>
                    </a:lnTo>
                    <a:lnTo>
                      <a:pt x="2219" y="286"/>
                    </a:lnTo>
                    <a:close/>
                    <a:moveTo>
                      <a:pt x="2220" y="0"/>
                    </a:moveTo>
                    <a:lnTo>
                      <a:pt x="2298" y="6"/>
                    </a:lnTo>
                    <a:lnTo>
                      <a:pt x="2374" y="22"/>
                    </a:lnTo>
                    <a:lnTo>
                      <a:pt x="2443" y="48"/>
                    </a:lnTo>
                    <a:lnTo>
                      <a:pt x="2509" y="83"/>
                    </a:lnTo>
                    <a:lnTo>
                      <a:pt x="2569" y="127"/>
                    </a:lnTo>
                    <a:lnTo>
                      <a:pt x="2622" y="177"/>
                    </a:lnTo>
                    <a:lnTo>
                      <a:pt x="2666" y="237"/>
                    </a:lnTo>
                    <a:lnTo>
                      <a:pt x="2704" y="300"/>
                    </a:lnTo>
                    <a:lnTo>
                      <a:pt x="2732" y="372"/>
                    </a:lnTo>
                    <a:lnTo>
                      <a:pt x="2752" y="447"/>
                    </a:lnTo>
                    <a:lnTo>
                      <a:pt x="2764" y="493"/>
                    </a:lnTo>
                    <a:lnTo>
                      <a:pt x="2786" y="537"/>
                    </a:lnTo>
                    <a:lnTo>
                      <a:pt x="2813" y="573"/>
                    </a:lnTo>
                    <a:lnTo>
                      <a:pt x="2849" y="604"/>
                    </a:lnTo>
                    <a:lnTo>
                      <a:pt x="2891" y="628"/>
                    </a:lnTo>
                    <a:lnTo>
                      <a:pt x="2937" y="644"/>
                    </a:lnTo>
                    <a:lnTo>
                      <a:pt x="2987" y="652"/>
                    </a:lnTo>
                    <a:lnTo>
                      <a:pt x="3036" y="652"/>
                    </a:lnTo>
                    <a:lnTo>
                      <a:pt x="3158" y="642"/>
                    </a:lnTo>
                    <a:lnTo>
                      <a:pt x="3281" y="638"/>
                    </a:lnTo>
                    <a:lnTo>
                      <a:pt x="3402" y="642"/>
                    </a:lnTo>
                    <a:lnTo>
                      <a:pt x="3522" y="652"/>
                    </a:lnTo>
                    <a:lnTo>
                      <a:pt x="3575" y="652"/>
                    </a:lnTo>
                    <a:lnTo>
                      <a:pt x="3625" y="644"/>
                    </a:lnTo>
                    <a:lnTo>
                      <a:pt x="3671" y="628"/>
                    </a:lnTo>
                    <a:lnTo>
                      <a:pt x="3713" y="604"/>
                    </a:lnTo>
                    <a:lnTo>
                      <a:pt x="3747" y="573"/>
                    </a:lnTo>
                    <a:lnTo>
                      <a:pt x="3776" y="537"/>
                    </a:lnTo>
                    <a:lnTo>
                      <a:pt x="3796" y="493"/>
                    </a:lnTo>
                    <a:lnTo>
                      <a:pt x="3808" y="447"/>
                    </a:lnTo>
                    <a:lnTo>
                      <a:pt x="3828" y="372"/>
                    </a:lnTo>
                    <a:lnTo>
                      <a:pt x="3856" y="300"/>
                    </a:lnTo>
                    <a:lnTo>
                      <a:pt x="3894" y="237"/>
                    </a:lnTo>
                    <a:lnTo>
                      <a:pt x="3938" y="177"/>
                    </a:lnTo>
                    <a:lnTo>
                      <a:pt x="3991" y="127"/>
                    </a:lnTo>
                    <a:lnTo>
                      <a:pt x="4051" y="83"/>
                    </a:lnTo>
                    <a:lnTo>
                      <a:pt x="4117" y="48"/>
                    </a:lnTo>
                    <a:lnTo>
                      <a:pt x="4186" y="22"/>
                    </a:lnTo>
                    <a:lnTo>
                      <a:pt x="4262" y="6"/>
                    </a:lnTo>
                    <a:lnTo>
                      <a:pt x="4340" y="0"/>
                    </a:lnTo>
                    <a:lnTo>
                      <a:pt x="4413" y="6"/>
                    </a:lnTo>
                    <a:lnTo>
                      <a:pt x="4483" y="20"/>
                    </a:lnTo>
                    <a:lnTo>
                      <a:pt x="4552" y="44"/>
                    </a:lnTo>
                    <a:lnTo>
                      <a:pt x="4702" y="111"/>
                    </a:lnTo>
                    <a:lnTo>
                      <a:pt x="4847" y="185"/>
                    </a:lnTo>
                    <a:lnTo>
                      <a:pt x="4990" y="266"/>
                    </a:lnTo>
                    <a:lnTo>
                      <a:pt x="5127" y="356"/>
                    </a:lnTo>
                    <a:lnTo>
                      <a:pt x="5261" y="451"/>
                    </a:lnTo>
                    <a:lnTo>
                      <a:pt x="5314" y="499"/>
                    </a:lnTo>
                    <a:lnTo>
                      <a:pt x="5360" y="551"/>
                    </a:lnTo>
                    <a:lnTo>
                      <a:pt x="5400" y="608"/>
                    </a:lnTo>
                    <a:lnTo>
                      <a:pt x="5432" y="670"/>
                    </a:lnTo>
                    <a:lnTo>
                      <a:pt x="5456" y="736"/>
                    </a:lnTo>
                    <a:lnTo>
                      <a:pt x="5470" y="803"/>
                    </a:lnTo>
                    <a:lnTo>
                      <a:pt x="5476" y="873"/>
                    </a:lnTo>
                    <a:lnTo>
                      <a:pt x="5472" y="942"/>
                    </a:lnTo>
                    <a:lnTo>
                      <a:pt x="5460" y="1010"/>
                    </a:lnTo>
                    <a:lnTo>
                      <a:pt x="5440" y="1076"/>
                    </a:lnTo>
                    <a:lnTo>
                      <a:pt x="5412" y="1137"/>
                    </a:lnTo>
                    <a:lnTo>
                      <a:pt x="5376" y="1195"/>
                    </a:lnTo>
                    <a:lnTo>
                      <a:pt x="5332" y="1249"/>
                    </a:lnTo>
                    <a:lnTo>
                      <a:pt x="5281" y="1296"/>
                    </a:lnTo>
                    <a:lnTo>
                      <a:pt x="5247" y="1330"/>
                    </a:lnTo>
                    <a:lnTo>
                      <a:pt x="5221" y="1370"/>
                    </a:lnTo>
                    <a:lnTo>
                      <a:pt x="5203" y="1414"/>
                    </a:lnTo>
                    <a:lnTo>
                      <a:pt x="5193" y="1459"/>
                    </a:lnTo>
                    <a:lnTo>
                      <a:pt x="5193" y="1507"/>
                    </a:lnTo>
                    <a:lnTo>
                      <a:pt x="5201" y="1555"/>
                    </a:lnTo>
                    <a:lnTo>
                      <a:pt x="5219" y="1601"/>
                    </a:lnTo>
                    <a:lnTo>
                      <a:pt x="5245" y="1646"/>
                    </a:lnTo>
                    <a:lnTo>
                      <a:pt x="5314" y="1746"/>
                    </a:lnTo>
                    <a:lnTo>
                      <a:pt x="5378" y="1851"/>
                    </a:lnTo>
                    <a:lnTo>
                      <a:pt x="5436" y="1958"/>
                    </a:lnTo>
                    <a:lnTo>
                      <a:pt x="5490" y="2070"/>
                    </a:lnTo>
                    <a:lnTo>
                      <a:pt x="5513" y="2112"/>
                    </a:lnTo>
                    <a:lnTo>
                      <a:pt x="5545" y="2149"/>
                    </a:lnTo>
                    <a:lnTo>
                      <a:pt x="5581" y="2179"/>
                    </a:lnTo>
                    <a:lnTo>
                      <a:pt x="5623" y="2203"/>
                    </a:lnTo>
                    <a:lnTo>
                      <a:pt x="5669" y="2219"/>
                    </a:lnTo>
                    <a:lnTo>
                      <a:pt x="5716" y="2227"/>
                    </a:lnTo>
                    <a:lnTo>
                      <a:pt x="5762" y="2225"/>
                    </a:lnTo>
                    <a:lnTo>
                      <a:pt x="5810" y="2213"/>
                    </a:lnTo>
                    <a:lnTo>
                      <a:pt x="5886" y="2191"/>
                    </a:lnTo>
                    <a:lnTo>
                      <a:pt x="5963" y="2179"/>
                    </a:lnTo>
                    <a:lnTo>
                      <a:pt x="6037" y="2179"/>
                    </a:lnTo>
                    <a:lnTo>
                      <a:pt x="6110" y="2191"/>
                    </a:lnTo>
                    <a:lnTo>
                      <a:pt x="6182" y="2211"/>
                    </a:lnTo>
                    <a:lnTo>
                      <a:pt x="6248" y="2241"/>
                    </a:lnTo>
                    <a:lnTo>
                      <a:pt x="6309" y="2281"/>
                    </a:lnTo>
                    <a:lnTo>
                      <a:pt x="6365" y="2326"/>
                    </a:lnTo>
                    <a:lnTo>
                      <a:pt x="6415" y="2380"/>
                    </a:lnTo>
                    <a:lnTo>
                      <a:pt x="6459" y="2440"/>
                    </a:lnTo>
                    <a:lnTo>
                      <a:pt x="6492" y="2505"/>
                    </a:lnTo>
                    <a:lnTo>
                      <a:pt x="6518" y="2575"/>
                    </a:lnTo>
                    <a:lnTo>
                      <a:pt x="6532" y="2650"/>
                    </a:lnTo>
                    <a:lnTo>
                      <a:pt x="6548" y="2788"/>
                    </a:lnTo>
                    <a:lnTo>
                      <a:pt x="6556" y="2925"/>
                    </a:lnTo>
                    <a:lnTo>
                      <a:pt x="6560" y="3062"/>
                    </a:lnTo>
                    <a:lnTo>
                      <a:pt x="6556" y="3199"/>
                    </a:lnTo>
                    <a:lnTo>
                      <a:pt x="6548" y="3336"/>
                    </a:lnTo>
                    <a:lnTo>
                      <a:pt x="6532" y="3472"/>
                    </a:lnTo>
                    <a:lnTo>
                      <a:pt x="6516" y="3551"/>
                    </a:lnTo>
                    <a:lnTo>
                      <a:pt x="6490" y="3625"/>
                    </a:lnTo>
                    <a:lnTo>
                      <a:pt x="6453" y="3694"/>
                    </a:lnTo>
                    <a:lnTo>
                      <a:pt x="6409" y="3756"/>
                    </a:lnTo>
                    <a:lnTo>
                      <a:pt x="6355" y="3810"/>
                    </a:lnTo>
                    <a:lnTo>
                      <a:pt x="6293" y="3857"/>
                    </a:lnTo>
                    <a:lnTo>
                      <a:pt x="6228" y="3895"/>
                    </a:lnTo>
                    <a:lnTo>
                      <a:pt x="6156" y="3923"/>
                    </a:lnTo>
                    <a:lnTo>
                      <a:pt x="6079" y="3939"/>
                    </a:lnTo>
                    <a:lnTo>
                      <a:pt x="5999" y="3945"/>
                    </a:lnTo>
                    <a:lnTo>
                      <a:pt x="5935" y="3941"/>
                    </a:lnTo>
                    <a:lnTo>
                      <a:pt x="5874" y="3931"/>
                    </a:lnTo>
                    <a:lnTo>
                      <a:pt x="5812" y="3911"/>
                    </a:lnTo>
                    <a:lnTo>
                      <a:pt x="5762" y="3899"/>
                    </a:lnTo>
                    <a:lnTo>
                      <a:pt x="5712" y="3895"/>
                    </a:lnTo>
                    <a:lnTo>
                      <a:pt x="5665" y="3903"/>
                    </a:lnTo>
                    <a:lnTo>
                      <a:pt x="5621" y="3919"/>
                    </a:lnTo>
                    <a:lnTo>
                      <a:pt x="5579" y="3943"/>
                    </a:lnTo>
                    <a:lnTo>
                      <a:pt x="5543" y="3973"/>
                    </a:lnTo>
                    <a:lnTo>
                      <a:pt x="5513" y="4010"/>
                    </a:lnTo>
                    <a:lnTo>
                      <a:pt x="5490" y="4054"/>
                    </a:lnTo>
                    <a:lnTo>
                      <a:pt x="5418" y="4201"/>
                    </a:lnTo>
                    <a:lnTo>
                      <a:pt x="5336" y="4343"/>
                    </a:lnTo>
                    <a:lnTo>
                      <a:pt x="5245" y="4478"/>
                    </a:lnTo>
                    <a:lnTo>
                      <a:pt x="5219" y="4521"/>
                    </a:lnTo>
                    <a:lnTo>
                      <a:pt x="5201" y="4569"/>
                    </a:lnTo>
                    <a:lnTo>
                      <a:pt x="5193" y="4617"/>
                    </a:lnTo>
                    <a:lnTo>
                      <a:pt x="5193" y="4663"/>
                    </a:lnTo>
                    <a:lnTo>
                      <a:pt x="5203" y="4708"/>
                    </a:lnTo>
                    <a:lnTo>
                      <a:pt x="5221" y="4752"/>
                    </a:lnTo>
                    <a:lnTo>
                      <a:pt x="5247" y="4792"/>
                    </a:lnTo>
                    <a:lnTo>
                      <a:pt x="5281" y="4826"/>
                    </a:lnTo>
                    <a:lnTo>
                      <a:pt x="5330" y="4873"/>
                    </a:lnTo>
                    <a:lnTo>
                      <a:pt x="5374" y="4927"/>
                    </a:lnTo>
                    <a:lnTo>
                      <a:pt x="5412" y="4985"/>
                    </a:lnTo>
                    <a:lnTo>
                      <a:pt x="5440" y="5046"/>
                    </a:lnTo>
                    <a:lnTo>
                      <a:pt x="5460" y="5112"/>
                    </a:lnTo>
                    <a:lnTo>
                      <a:pt x="5472" y="5180"/>
                    </a:lnTo>
                    <a:lnTo>
                      <a:pt x="5476" y="5249"/>
                    </a:lnTo>
                    <a:lnTo>
                      <a:pt x="5470" y="5319"/>
                    </a:lnTo>
                    <a:lnTo>
                      <a:pt x="5454" y="5388"/>
                    </a:lnTo>
                    <a:lnTo>
                      <a:pt x="5432" y="5454"/>
                    </a:lnTo>
                    <a:lnTo>
                      <a:pt x="5400" y="5516"/>
                    </a:lnTo>
                    <a:lnTo>
                      <a:pt x="5360" y="5571"/>
                    </a:lnTo>
                    <a:lnTo>
                      <a:pt x="5314" y="5625"/>
                    </a:lnTo>
                    <a:lnTo>
                      <a:pt x="5259" y="5671"/>
                    </a:lnTo>
                    <a:lnTo>
                      <a:pt x="5127" y="5766"/>
                    </a:lnTo>
                    <a:lnTo>
                      <a:pt x="4988" y="5856"/>
                    </a:lnTo>
                    <a:lnTo>
                      <a:pt x="4847" y="5937"/>
                    </a:lnTo>
                    <a:lnTo>
                      <a:pt x="4702" y="6013"/>
                    </a:lnTo>
                    <a:lnTo>
                      <a:pt x="4552" y="6078"/>
                    </a:lnTo>
                    <a:lnTo>
                      <a:pt x="4483" y="6104"/>
                    </a:lnTo>
                    <a:lnTo>
                      <a:pt x="4413" y="6118"/>
                    </a:lnTo>
                    <a:lnTo>
                      <a:pt x="4340" y="6122"/>
                    </a:lnTo>
                    <a:lnTo>
                      <a:pt x="4262" y="6118"/>
                    </a:lnTo>
                    <a:lnTo>
                      <a:pt x="4186" y="6100"/>
                    </a:lnTo>
                    <a:lnTo>
                      <a:pt x="4117" y="6074"/>
                    </a:lnTo>
                    <a:lnTo>
                      <a:pt x="4051" y="6041"/>
                    </a:lnTo>
                    <a:lnTo>
                      <a:pt x="3991" y="5997"/>
                    </a:lnTo>
                    <a:lnTo>
                      <a:pt x="3938" y="5945"/>
                    </a:lnTo>
                    <a:lnTo>
                      <a:pt x="3892" y="5887"/>
                    </a:lnTo>
                    <a:lnTo>
                      <a:pt x="3856" y="5822"/>
                    </a:lnTo>
                    <a:lnTo>
                      <a:pt x="3828" y="5752"/>
                    </a:lnTo>
                    <a:lnTo>
                      <a:pt x="3808" y="5677"/>
                    </a:lnTo>
                    <a:lnTo>
                      <a:pt x="3796" y="5629"/>
                    </a:lnTo>
                    <a:lnTo>
                      <a:pt x="3774" y="5587"/>
                    </a:lnTo>
                    <a:lnTo>
                      <a:pt x="3747" y="5549"/>
                    </a:lnTo>
                    <a:lnTo>
                      <a:pt x="3711" y="5520"/>
                    </a:lnTo>
                    <a:lnTo>
                      <a:pt x="3669" y="5496"/>
                    </a:lnTo>
                    <a:lnTo>
                      <a:pt x="3623" y="5480"/>
                    </a:lnTo>
                    <a:lnTo>
                      <a:pt x="3575" y="5470"/>
                    </a:lnTo>
                    <a:lnTo>
                      <a:pt x="3524" y="5472"/>
                    </a:lnTo>
                    <a:lnTo>
                      <a:pt x="3361" y="5482"/>
                    </a:lnTo>
                    <a:lnTo>
                      <a:pt x="3197" y="5482"/>
                    </a:lnTo>
                    <a:lnTo>
                      <a:pt x="3038" y="5472"/>
                    </a:lnTo>
                    <a:lnTo>
                      <a:pt x="2985" y="5470"/>
                    </a:lnTo>
                    <a:lnTo>
                      <a:pt x="2935" y="5480"/>
                    </a:lnTo>
                    <a:lnTo>
                      <a:pt x="2889" y="5496"/>
                    </a:lnTo>
                    <a:lnTo>
                      <a:pt x="2849" y="5520"/>
                    </a:lnTo>
                    <a:lnTo>
                      <a:pt x="2813" y="5549"/>
                    </a:lnTo>
                    <a:lnTo>
                      <a:pt x="2786" y="5587"/>
                    </a:lnTo>
                    <a:lnTo>
                      <a:pt x="2764" y="5629"/>
                    </a:lnTo>
                    <a:lnTo>
                      <a:pt x="2752" y="5677"/>
                    </a:lnTo>
                    <a:lnTo>
                      <a:pt x="2732" y="5752"/>
                    </a:lnTo>
                    <a:lnTo>
                      <a:pt x="2704" y="5822"/>
                    </a:lnTo>
                    <a:lnTo>
                      <a:pt x="2666" y="5887"/>
                    </a:lnTo>
                    <a:lnTo>
                      <a:pt x="2620" y="5945"/>
                    </a:lnTo>
                    <a:lnTo>
                      <a:pt x="2569" y="5997"/>
                    </a:lnTo>
                    <a:lnTo>
                      <a:pt x="2509" y="6041"/>
                    </a:lnTo>
                    <a:lnTo>
                      <a:pt x="2443" y="6074"/>
                    </a:lnTo>
                    <a:lnTo>
                      <a:pt x="2372" y="6100"/>
                    </a:lnTo>
                    <a:lnTo>
                      <a:pt x="2298" y="6118"/>
                    </a:lnTo>
                    <a:lnTo>
                      <a:pt x="2220" y="6122"/>
                    </a:lnTo>
                    <a:lnTo>
                      <a:pt x="2147" y="6118"/>
                    </a:lnTo>
                    <a:lnTo>
                      <a:pt x="2077" y="6104"/>
                    </a:lnTo>
                    <a:lnTo>
                      <a:pt x="2008" y="6080"/>
                    </a:lnTo>
                    <a:lnTo>
                      <a:pt x="1858" y="6013"/>
                    </a:lnTo>
                    <a:lnTo>
                      <a:pt x="1713" y="5937"/>
                    </a:lnTo>
                    <a:lnTo>
                      <a:pt x="1570" y="5856"/>
                    </a:lnTo>
                    <a:lnTo>
                      <a:pt x="1433" y="5766"/>
                    </a:lnTo>
                    <a:lnTo>
                      <a:pt x="1299" y="5671"/>
                    </a:lnTo>
                    <a:lnTo>
                      <a:pt x="1246" y="5625"/>
                    </a:lnTo>
                    <a:lnTo>
                      <a:pt x="1200" y="5573"/>
                    </a:lnTo>
                    <a:lnTo>
                      <a:pt x="1160" y="5516"/>
                    </a:lnTo>
                    <a:lnTo>
                      <a:pt x="1128" y="5454"/>
                    </a:lnTo>
                    <a:lnTo>
                      <a:pt x="1104" y="5388"/>
                    </a:lnTo>
                    <a:lnTo>
                      <a:pt x="1090" y="5321"/>
                    </a:lnTo>
                    <a:lnTo>
                      <a:pt x="1084" y="5249"/>
                    </a:lnTo>
                    <a:lnTo>
                      <a:pt x="1086" y="5180"/>
                    </a:lnTo>
                    <a:lnTo>
                      <a:pt x="1098" y="5112"/>
                    </a:lnTo>
                    <a:lnTo>
                      <a:pt x="1120" y="5046"/>
                    </a:lnTo>
                    <a:lnTo>
                      <a:pt x="1148" y="4985"/>
                    </a:lnTo>
                    <a:lnTo>
                      <a:pt x="1184" y="4927"/>
                    </a:lnTo>
                    <a:lnTo>
                      <a:pt x="1228" y="4875"/>
                    </a:lnTo>
                    <a:lnTo>
                      <a:pt x="1279" y="4828"/>
                    </a:lnTo>
                    <a:lnTo>
                      <a:pt x="1313" y="4792"/>
                    </a:lnTo>
                    <a:lnTo>
                      <a:pt x="1339" y="4752"/>
                    </a:lnTo>
                    <a:lnTo>
                      <a:pt x="1357" y="4710"/>
                    </a:lnTo>
                    <a:lnTo>
                      <a:pt x="1365" y="4663"/>
                    </a:lnTo>
                    <a:lnTo>
                      <a:pt x="1367" y="4617"/>
                    </a:lnTo>
                    <a:lnTo>
                      <a:pt x="1357" y="4569"/>
                    </a:lnTo>
                    <a:lnTo>
                      <a:pt x="1341" y="4521"/>
                    </a:lnTo>
                    <a:lnTo>
                      <a:pt x="1313" y="4478"/>
                    </a:lnTo>
                    <a:lnTo>
                      <a:pt x="1246" y="4376"/>
                    </a:lnTo>
                    <a:lnTo>
                      <a:pt x="1182" y="4271"/>
                    </a:lnTo>
                    <a:lnTo>
                      <a:pt x="1122" y="4164"/>
                    </a:lnTo>
                    <a:lnTo>
                      <a:pt x="1070" y="4054"/>
                    </a:lnTo>
                    <a:lnTo>
                      <a:pt x="1047" y="4010"/>
                    </a:lnTo>
                    <a:lnTo>
                      <a:pt x="1015" y="3975"/>
                    </a:lnTo>
                    <a:lnTo>
                      <a:pt x="977" y="3943"/>
                    </a:lnTo>
                    <a:lnTo>
                      <a:pt x="935" y="3919"/>
                    </a:lnTo>
                    <a:lnTo>
                      <a:pt x="889" y="3903"/>
                    </a:lnTo>
                    <a:lnTo>
                      <a:pt x="844" y="3897"/>
                    </a:lnTo>
                    <a:lnTo>
                      <a:pt x="796" y="3899"/>
                    </a:lnTo>
                    <a:lnTo>
                      <a:pt x="750" y="3911"/>
                    </a:lnTo>
                    <a:lnTo>
                      <a:pt x="675" y="3933"/>
                    </a:lnTo>
                    <a:lnTo>
                      <a:pt x="597" y="3943"/>
                    </a:lnTo>
                    <a:lnTo>
                      <a:pt x="521" y="3943"/>
                    </a:lnTo>
                    <a:lnTo>
                      <a:pt x="448" y="3933"/>
                    </a:lnTo>
                    <a:lnTo>
                      <a:pt x="378" y="3911"/>
                    </a:lnTo>
                    <a:lnTo>
                      <a:pt x="312" y="3881"/>
                    </a:lnTo>
                    <a:lnTo>
                      <a:pt x="251" y="3843"/>
                    </a:lnTo>
                    <a:lnTo>
                      <a:pt x="193" y="3796"/>
                    </a:lnTo>
                    <a:lnTo>
                      <a:pt x="143" y="3744"/>
                    </a:lnTo>
                    <a:lnTo>
                      <a:pt x="101" y="3684"/>
                    </a:lnTo>
                    <a:lnTo>
                      <a:pt x="68" y="3619"/>
                    </a:lnTo>
                    <a:lnTo>
                      <a:pt x="42" y="3547"/>
                    </a:lnTo>
                    <a:lnTo>
                      <a:pt x="26" y="3472"/>
                    </a:lnTo>
                    <a:lnTo>
                      <a:pt x="12" y="3336"/>
                    </a:lnTo>
                    <a:lnTo>
                      <a:pt x="2" y="3199"/>
                    </a:lnTo>
                    <a:lnTo>
                      <a:pt x="0" y="3062"/>
                    </a:lnTo>
                    <a:lnTo>
                      <a:pt x="2" y="2925"/>
                    </a:lnTo>
                    <a:lnTo>
                      <a:pt x="12" y="2788"/>
                    </a:lnTo>
                    <a:lnTo>
                      <a:pt x="26" y="2650"/>
                    </a:lnTo>
                    <a:lnTo>
                      <a:pt x="42" y="2571"/>
                    </a:lnTo>
                    <a:lnTo>
                      <a:pt x="70" y="2497"/>
                    </a:lnTo>
                    <a:lnTo>
                      <a:pt x="105" y="2430"/>
                    </a:lnTo>
                    <a:lnTo>
                      <a:pt x="151" y="2368"/>
                    </a:lnTo>
                    <a:lnTo>
                      <a:pt x="205" y="2312"/>
                    </a:lnTo>
                    <a:lnTo>
                      <a:pt x="267" y="2267"/>
                    </a:lnTo>
                    <a:lnTo>
                      <a:pt x="332" y="2229"/>
                    </a:lnTo>
                    <a:lnTo>
                      <a:pt x="404" y="2201"/>
                    </a:lnTo>
                    <a:lnTo>
                      <a:pt x="480" y="2183"/>
                    </a:lnTo>
                    <a:lnTo>
                      <a:pt x="559" y="2177"/>
                    </a:lnTo>
                    <a:lnTo>
                      <a:pt x="623" y="2181"/>
                    </a:lnTo>
                    <a:lnTo>
                      <a:pt x="686" y="2193"/>
                    </a:lnTo>
                    <a:lnTo>
                      <a:pt x="748" y="2211"/>
                    </a:lnTo>
                    <a:lnTo>
                      <a:pt x="806" y="2227"/>
                    </a:lnTo>
                    <a:lnTo>
                      <a:pt x="862" y="2227"/>
                    </a:lnTo>
                    <a:lnTo>
                      <a:pt x="913" y="2215"/>
                    </a:lnTo>
                    <a:lnTo>
                      <a:pt x="963" y="2191"/>
                    </a:lnTo>
                    <a:lnTo>
                      <a:pt x="1007" y="2159"/>
                    </a:lnTo>
                    <a:lnTo>
                      <a:pt x="1043" y="2118"/>
                    </a:lnTo>
                    <a:lnTo>
                      <a:pt x="1070" y="2068"/>
                    </a:lnTo>
                    <a:lnTo>
                      <a:pt x="1142" y="1923"/>
                    </a:lnTo>
                    <a:lnTo>
                      <a:pt x="1224" y="1782"/>
                    </a:lnTo>
                    <a:lnTo>
                      <a:pt x="1313" y="1646"/>
                    </a:lnTo>
                    <a:lnTo>
                      <a:pt x="1341" y="1601"/>
                    </a:lnTo>
                    <a:lnTo>
                      <a:pt x="1357" y="1555"/>
                    </a:lnTo>
                    <a:lnTo>
                      <a:pt x="1367" y="1507"/>
                    </a:lnTo>
                    <a:lnTo>
                      <a:pt x="1367" y="1459"/>
                    </a:lnTo>
                    <a:lnTo>
                      <a:pt x="1357" y="1414"/>
                    </a:lnTo>
                    <a:lnTo>
                      <a:pt x="1339" y="1370"/>
                    </a:lnTo>
                    <a:lnTo>
                      <a:pt x="1313" y="1332"/>
                    </a:lnTo>
                    <a:lnTo>
                      <a:pt x="1279" y="1296"/>
                    </a:lnTo>
                    <a:lnTo>
                      <a:pt x="1228" y="1249"/>
                    </a:lnTo>
                    <a:lnTo>
                      <a:pt x="1184" y="1195"/>
                    </a:lnTo>
                    <a:lnTo>
                      <a:pt x="1148" y="1137"/>
                    </a:lnTo>
                    <a:lnTo>
                      <a:pt x="1120" y="1076"/>
                    </a:lnTo>
                    <a:lnTo>
                      <a:pt x="1098" y="1010"/>
                    </a:lnTo>
                    <a:lnTo>
                      <a:pt x="1086" y="942"/>
                    </a:lnTo>
                    <a:lnTo>
                      <a:pt x="1084" y="873"/>
                    </a:lnTo>
                    <a:lnTo>
                      <a:pt x="1090" y="803"/>
                    </a:lnTo>
                    <a:lnTo>
                      <a:pt x="1104" y="736"/>
                    </a:lnTo>
                    <a:lnTo>
                      <a:pt x="1128" y="670"/>
                    </a:lnTo>
                    <a:lnTo>
                      <a:pt x="1160" y="608"/>
                    </a:lnTo>
                    <a:lnTo>
                      <a:pt x="1200" y="551"/>
                    </a:lnTo>
                    <a:lnTo>
                      <a:pt x="1246" y="499"/>
                    </a:lnTo>
                    <a:lnTo>
                      <a:pt x="1299" y="451"/>
                    </a:lnTo>
                    <a:lnTo>
                      <a:pt x="1433" y="356"/>
                    </a:lnTo>
                    <a:lnTo>
                      <a:pt x="1570" y="266"/>
                    </a:lnTo>
                    <a:lnTo>
                      <a:pt x="1713" y="185"/>
                    </a:lnTo>
                    <a:lnTo>
                      <a:pt x="1858" y="111"/>
                    </a:lnTo>
                    <a:lnTo>
                      <a:pt x="2008" y="44"/>
                    </a:lnTo>
                    <a:lnTo>
                      <a:pt x="2077" y="20"/>
                    </a:lnTo>
                    <a:lnTo>
                      <a:pt x="2147" y="6"/>
                    </a:lnTo>
                    <a:lnTo>
                      <a:pt x="22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5" name="Freeform 7">
                <a:extLst>
                  <a:ext uri="{FF2B5EF4-FFF2-40B4-BE49-F238E27FC236}">
                    <a16:creationId xmlns:a16="http://schemas.microsoft.com/office/drawing/2014/main" xmlns="" id="{85C25618-6576-4DE1-B521-BCDCE245C3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30463" y="1820863"/>
                <a:ext cx="2489200" cy="2487613"/>
              </a:xfrm>
              <a:custGeom>
                <a:avLst/>
                <a:gdLst>
                  <a:gd name="T0" fmla="*/ 1325 w 3138"/>
                  <a:gd name="T1" fmla="*/ 308 h 3136"/>
                  <a:gd name="T2" fmla="*/ 989 w 3138"/>
                  <a:gd name="T3" fmla="*/ 424 h 3136"/>
                  <a:gd name="T4" fmla="*/ 704 w 3138"/>
                  <a:gd name="T5" fmla="*/ 623 h 3136"/>
                  <a:gd name="T6" fmla="*/ 482 w 3138"/>
                  <a:gd name="T7" fmla="*/ 889 h 3136"/>
                  <a:gd name="T8" fmla="*/ 336 w 3138"/>
                  <a:gd name="T9" fmla="*/ 1209 h 3136"/>
                  <a:gd name="T10" fmla="*/ 285 w 3138"/>
                  <a:gd name="T11" fmla="*/ 1569 h 3136"/>
                  <a:gd name="T12" fmla="*/ 336 w 3138"/>
                  <a:gd name="T13" fmla="*/ 1929 h 3136"/>
                  <a:gd name="T14" fmla="*/ 482 w 3138"/>
                  <a:gd name="T15" fmla="*/ 2249 h 3136"/>
                  <a:gd name="T16" fmla="*/ 704 w 3138"/>
                  <a:gd name="T17" fmla="*/ 2515 h 3136"/>
                  <a:gd name="T18" fmla="*/ 989 w 3138"/>
                  <a:gd name="T19" fmla="*/ 2712 h 3136"/>
                  <a:gd name="T20" fmla="*/ 1325 w 3138"/>
                  <a:gd name="T21" fmla="*/ 2828 h 3136"/>
                  <a:gd name="T22" fmla="*/ 1691 w 3138"/>
                  <a:gd name="T23" fmla="*/ 2846 h 3136"/>
                  <a:gd name="T24" fmla="*/ 2042 w 3138"/>
                  <a:gd name="T25" fmla="*/ 2762 h 3136"/>
                  <a:gd name="T26" fmla="*/ 2344 w 3138"/>
                  <a:gd name="T27" fmla="*/ 2589 h 3136"/>
                  <a:gd name="T28" fmla="*/ 2591 w 3138"/>
                  <a:gd name="T29" fmla="*/ 2344 h 3136"/>
                  <a:gd name="T30" fmla="*/ 2762 w 3138"/>
                  <a:gd name="T31" fmla="*/ 2040 h 3136"/>
                  <a:gd name="T32" fmla="*/ 2845 w 3138"/>
                  <a:gd name="T33" fmla="*/ 1692 h 3136"/>
                  <a:gd name="T34" fmla="*/ 2829 w 3138"/>
                  <a:gd name="T35" fmla="*/ 1324 h 3136"/>
                  <a:gd name="T36" fmla="*/ 2714 w 3138"/>
                  <a:gd name="T37" fmla="*/ 990 h 3136"/>
                  <a:gd name="T38" fmla="*/ 2515 w 3138"/>
                  <a:gd name="T39" fmla="*/ 704 h 3136"/>
                  <a:gd name="T40" fmla="*/ 2248 w 3138"/>
                  <a:gd name="T41" fmla="*/ 481 h 3136"/>
                  <a:gd name="T42" fmla="*/ 1928 w 3138"/>
                  <a:gd name="T43" fmla="*/ 338 h 3136"/>
                  <a:gd name="T44" fmla="*/ 1568 w 3138"/>
                  <a:gd name="T45" fmla="*/ 287 h 3136"/>
                  <a:gd name="T46" fmla="*/ 1837 w 3138"/>
                  <a:gd name="T47" fmla="*/ 24 h 3136"/>
                  <a:gd name="T48" fmla="*/ 2209 w 3138"/>
                  <a:gd name="T49" fmla="*/ 137 h 3136"/>
                  <a:gd name="T50" fmla="*/ 2535 w 3138"/>
                  <a:gd name="T51" fmla="*/ 334 h 3136"/>
                  <a:gd name="T52" fmla="*/ 2804 w 3138"/>
                  <a:gd name="T53" fmla="*/ 603 h 3136"/>
                  <a:gd name="T54" fmla="*/ 3001 w 3138"/>
                  <a:gd name="T55" fmla="*/ 929 h 3136"/>
                  <a:gd name="T56" fmla="*/ 3114 w 3138"/>
                  <a:gd name="T57" fmla="*/ 1301 h 3136"/>
                  <a:gd name="T58" fmla="*/ 3132 w 3138"/>
                  <a:gd name="T59" fmla="*/ 1704 h 3136"/>
                  <a:gd name="T60" fmla="*/ 3048 w 3138"/>
                  <a:gd name="T61" fmla="*/ 2088 h 3136"/>
                  <a:gd name="T62" fmla="*/ 2877 w 3138"/>
                  <a:gd name="T63" fmla="*/ 2432 h 3136"/>
                  <a:gd name="T64" fmla="*/ 2633 w 3138"/>
                  <a:gd name="T65" fmla="*/ 2720 h 3136"/>
                  <a:gd name="T66" fmla="*/ 2322 w 3138"/>
                  <a:gd name="T67" fmla="*/ 2943 h 3136"/>
                  <a:gd name="T68" fmla="*/ 1964 w 3138"/>
                  <a:gd name="T69" fmla="*/ 3086 h 3136"/>
                  <a:gd name="T70" fmla="*/ 1568 w 3138"/>
                  <a:gd name="T71" fmla="*/ 3136 h 3136"/>
                  <a:gd name="T72" fmla="*/ 1174 w 3138"/>
                  <a:gd name="T73" fmla="*/ 3086 h 3136"/>
                  <a:gd name="T74" fmla="*/ 814 w 3138"/>
                  <a:gd name="T75" fmla="*/ 2943 h 3136"/>
                  <a:gd name="T76" fmla="*/ 506 w 3138"/>
                  <a:gd name="T77" fmla="*/ 2720 h 3136"/>
                  <a:gd name="T78" fmla="*/ 259 w 3138"/>
                  <a:gd name="T79" fmla="*/ 2432 h 3136"/>
                  <a:gd name="T80" fmla="*/ 90 w 3138"/>
                  <a:gd name="T81" fmla="*/ 2088 h 3136"/>
                  <a:gd name="T82" fmla="*/ 6 w 3138"/>
                  <a:gd name="T83" fmla="*/ 1704 h 3136"/>
                  <a:gd name="T84" fmla="*/ 22 w 3138"/>
                  <a:gd name="T85" fmla="*/ 1301 h 3136"/>
                  <a:gd name="T86" fmla="*/ 137 w 3138"/>
                  <a:gd name="T87" fmla="*/ 929 h 3136"/>
                  <a:gd name="T88" fmla="*/ 334 w 3138"/>
                  <a:gd name="T89" fmla="*/ 603 h 3136"/>
                  <a:gd name="T90" fmla="*/ 603 w 3138"/>
                  <a:gd name="T91" fmla="*/ 334 h 3136"/>
                  <a:gd name="T92" fmla="*/ 929 w 3138"/>
                  <a:gd name="T93" fmla="*/ 137 h 3136"/>
                  <a:gd name="T94" fmla="*/ 1301 w 3138"/>
                  <a:gd name="T95" fmla="*/ 24 h 3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38" h="3136">
                    <a:moveTo>
                      <a:pt x="1568" y="287"/>
                    </a:moveTo>
                    <a:lnTo>
                      <a:pt x="1445" y="293"/>
                    </a:lnTo>
                    <a:lnTo>
                      <a:pt x="1325" y="308"/>
                    </a:lnTo>
                    <a:lnTo>
                      <a:pt x="1210" y="338"/>
                    </a:lnTo>
                    <a:lnTo>
                      <a:pt x="1096" y="376"/>
                    </a:lnTo>
                    <a:lnTo>
                      <a:pt x="989" y="424"/>
                    </a:lnTo>
                    <a:lnTo>
                      <a:pt x="888" y="481"/>
                    </a:lnTo>
                    <a:lnTo>
                      <a:pt x="792" y="547"/>
                    </a:lnTo>
                    <a:lnTo>
                      <a:pt x="704" y="623"/>
                    </a:lnTo>
                    <a:lnTo>
                      <a:pt x="621" y="704"/>
                    </a:lnTo>
                    <a:lnTo>
                      <a:pt x="547" y="794"/>
                    </a:lnTo>
                    <a:lnTo>
                      <a:pt x="482" y="889"/>
                    </a:lnTo>
                    <a:lnTo>
                      <a:pt x="424" y="990"/>
                    </a:lnTo>
                    <a:lnTo>
                      <a:pt x="376" y="1098"/>
                    </a:lnTo>
                    <a:lnTo>
                      <a:pt x="336" y="1209"/>
                    </a:lnTo>
                    <a:lnTo>
                      <a:pt x="309" y="1324"/>
                    </a:lnTo>
                    <a:lnTo>
                      <a:pt x="291" y="1446"/>
                    </a:lnTo>
                    <a:lnTo>
                      <a:pt x="285" y="1569"/>
                    </a:lnTo>
                    <a:lnTo>
                      <a:pt x="291" y="1692"/>
                    </a:lnTo>
                    <a:lnTo>
                      <a:pt x="309" y="1812"/>
                    </a:lnTo>
                    <a:lnTo>
                      <a:pt x="336" y="1929"/>
                    </a:lnTo>
                    <a:lnTo>
                      <a:pt x="376" y="2040"/>
                    </a:lnTo>
                    <a:lnTo>
                      <a:pt x="424" y="2148"/>
                    </a:lnTo>
                    <a:lnTo>
                      <a:pt x="482" y="2249"/>
                    </a:lnTo>
                    <a:lnTo>
                      <a:pt x="547" y="2344"/>
                    </a:lnTo>
                    <a:lnTo>
                      <a:pt x="621" y="2434"/>
                    </a:lnTo>
                    <a:lnTo>
                      <a:pt x="704" y="2515"/>
                    </a:lnTo>
                    <a:lnTo>
                      <a:pt x="792" y="2589"/>
                    </a:lnTo>
                    <a:lnTo>
                      <a:pt x="888" y="2655"/>
                    </a:lnTo>
                    <a:lnTo>
                      <a:pt x="989" y="2712"/>
                    </a:lnTo>
                    <a:lnTo>
                      <a:pt x="1096" y="2762"/>
                    </a:lnTo>
                    <a:lnTo>
                      <a:pt x="1210" y="2800"/>
                    </a:lnTo>
                    <a:lnTo>
                      <a:pt x="1325" y="2828"/>
                    </a:lnTo>
                    <a:lnTo>
                      <a:pt x="1445" y="2846"/>
                    </a:lnTo>
                    <a:lnTo>
                      <a:pt x="1568" y="2852"/>
                    </a:lnTo>
                    <a:lnTo>
                      <a:pt x="1691" y="2846"/>
                    </a:lnTo>
                    <a:lnTo>
                      <a:pt x="1813" y="2828"/>
                    </a:lnTo>
                    <a:lnTo>
                      <a:pt x="1928" y="2800"/>
                    </a:lnTo>
                    <a:lnTo>
                      <a:pt x="2042" y="2762"/>
                    </a:lnTo>
                    <a:lnTo>
                      <a:pt x="2147" y="2712"/>
                    </a:lnTo>
                    <a:lnTo>
                      <a:pt x="2248" y="2655"/>
                    </a:lnTo>
                    <a:lnTo>
                      <a:pt x="2344" y="2589"/>
                    </a:lnTo>
                    <a:lnTo>
                      <a:pt x="2434" y="2515"/>
                    </a:lnTo>
                    <a:lnTo>
                      <a:pt x="2515" y="2434"/>
                    </a:lnTo>
                    <a:lnTo>
                      <a:pt x="2591" y="2344"/>
                    </a:lnTo>
                    <a:lnTo>
                      <a:pt x="2656" y="2249"/>
                    </a:lnTo>
                    <a:lnTo>
                      <a:pt x="2714" y="2148"/>
                    </a:lnTo>
                    <a:lnTo>
                      <a:pt x="2762" y="2040"/>
                    </a:lnTo>
                    <a:lnTo>
                      <a:pt x="2802" y="1929"/>
                    </a:lnTo>
                    <a:lnTo>
                      <a:pt x="2829" y="1812"/>
                    </a:lnTo>
                    <a:lnTo>
                      <a:pt x="2845" y="1692"/>
                    </a:lnTo>
                    <a:lnTo>
                      <a:pt x="2851" y="1569"/>
                    </a:lnTo>
                    <a:lnTo>
                      <a:pt x="2845" y="1446"/>
                    </a:lnTo>
                    <a:lnTo>
                      <a:pt x="2829" y="1324"/>
                    </a:lnTo>
                    <a:lnTo>
                      <a:pt x="2802" y="1209"/>
                    </a:lnTo>
                    <a:lnTo>
                      <a:pt x="2762" y="1098"/>
                    </a:lnTo>
                    <a:lnTo>
                      <a:pt x="2714" y="990"/>
                    </a:lnTo>
                    <a:lnTo>
                      <a:pt x="2656" y="889"/>
                    </a:lnTo>
                    <a:lnTo>
                      <a:pt x="2591" y="794"/>
                    </a:lnTo>
                    <a:lnTo>
                      <a:pt x="2515" y="704"/>
                    </a:lnTo>
                    <a:lnTo>
                      <a:pt x="2434" y="623"/>
                    </a:lnTo>
                    <a:lnTo>
                      <a:pt x="2344" y="547"/>
                    </a:lnTo>
                    <a:lnTo>
                      <a:pt x="2248" y="481"/>
                    </a:lnTo>
                    <a:lnTo>
                      <a:pt x="2147" y="424"/>
                    </a:lnTo>
                    <a:lnTo>
                      <a:pt x="2042" y="376"/>
                    </a:lnTo>
                    <a:lnTo>
                      <a:pt x="1928" y="338"/>
                    </a:lnTo>
                    <a:lnTo>
                      <a:pt x="1813" y="308"/>
                    </a:lnTo>
                    <a:lnTo>
                      <a:pt x="1691" y="293"/>
                    </a:lnTo>
                    <a:lnTo>
                      <a:pt x="1568" y="287"/>
                    </a:lnTo>
                    <a:close/>
                    <a:moveTo>
                      <a:pt x="1568" y="0"/>
                    </a:moveTo>
                    <a:lnTo>
                      <a:pt x="1703" y="6"/>
                    </a:lnTo>
                    <a:lnTo>
                      <a:pt x="1837" y="24"/>
                    </a:lnTo>
                    <a:lnTo>
                      <a:pt x="1964" y="52"/>
                    </a:lnTo>
                    <a:lnTo>
                      <a:pt x="2089" y="90"/>
                    </a:lnTo>
                    <a:lnTo>
                      <a:pt x="2209" y="137"/>
                    </a:lnTo>
                    <a:lnTo>
                      <a:pt x="2322" y="195"/>
                    </a:lnTo>
                    <a:lnTo>
                      <a:pt x="2432" y="261"/>
                    </a:lnTo>
                    <a:lnTo>
                      <a:pt x="2535" y="334"/>
                    </a:lnTo>
                    <a:lnTo>
                      <a:pt x="2633" y="416"/>
                    </a:lnTo>
                    <a:lnTo>
                      <a:pt x="2722" y="507"/>
                    </a:lnTo>
                    <a:lnTo>
                      <a:pt x="2804" y="603"/>
                    </a:lnTo>
                    <a:lnTo>
                      <a:pt x="2877" y="706"/>
                    </a:lnTo>
                    <a:lnTo>
                      <a:pt x="2945" y="815"/>
                    </a:lnTo>
                    <a:lnTo>
                      <a:pt x="3001" y="929"/>
                    </a:lnTo>
                    <a:lnTo>
                      <a:pt x="3048" y="1048"/>
                    </a:lnTo>
                    <a:lnTo>
                      <a:pt x="3086" y="1173"/>
                    </a:lnTo>
                    <a:lnTo>
                      <a:pt x="3114" y="1301"/>
                    </a:lnTo>
                    <a:lnTo>
                      <a:pt x="3132" y="1434"/>
                    </a:lnTo>
                    <a:lnTo>
                      <a:pt x="3138" y="1569"/>
                    </a:lnTo>
                    <a:lnTo>
                      <a:pt x="3132" y="1704"/>
                    </a:lnTo>
                    <a:lnTo>
                      <a:pt x="3114" y="1835"/>
                    </a:lnTo>
                    <a:lnTo>
                      <a:pt x="3086" y="1965"/>
                    </a:lnTo>
                    <a:lnTo>
                      <a:pt x="3048" y="2088"/>
                    </a:lnTo>
                    <a:lnTo>
                      <a:pt x="3001" y="2207"/>
                    </a:lnTo>
                    <a:lnTo>
                      <a:pt x="2945" y="2323"/>
                    </a:lnTo>
                    <a:lnTo>
                      <a:pt x="2877" y="2432"/>
                    </a:lnTo>
                    <a:lnTo>
                      <a:pt x="2804" y="2533"/>
                    </a:lnTo>
                    <a:lnTo>
                      <a:pt x="2722" y="2631"/>
                    </a:lnTo>
                    <a:lnTo>
                      <a:pt x="2633" y="2720"/>
                    </a:lnTo>
                    <a:lnTo>
                      <a:pt x="2535" y="2802"/>
                    </a:lnTo>
                    <a:lnTo>
                      <a:pt x="2432" y="2877"/>
                    </a:lnTo>
                    <a:lnTo>
                      <a:pt x="2322" y="2943"/>
                    </a:lnTo>
                    <a:lnTo>
                      <a:pt x="2209" y="3001"/>
                    </a:lnTo>
                    <a:lnTo>
                      <a:pt x="2089" y="3048"/>
                    </a:lnTo>
                    <a:lnTo>
                      <a:pt x="1964" y="3086"/>
                    </a:lnTo>
                    <a:lnTo>
                      <a:pt x="1837" y="3114"/>
                    </a:lnTo>
                    <a:lnTo>
                      <a:pt x="1703" y="3130"/>
                    </a:lnTo>
                    <a:lnTo>
                      <a:pt x="1568" y="3136"/>
                    </a:lnTo>
                    <a:lnTo>
                      <a:pt x="1433" y="3130"/>
                    </a:lnTo>
                    <a:lnTo>
                      <a:pt x="1301" y="3114"/>
                    </a:lnTo>
                    <a:lnTo>
                      <a:pt x="1174" y="3086"/>
                    </a:lnTo>
                    <a:lnTo>
                      <a:pt x="1049" y="3048"/>
                    </a:lnTo>
                    <a:lnTo>
                      <a:pt x="929" y="3001"/>
                    </a:lnTo>
                    <a:lnTo>
                      <a:pt x="814" y="2943"/>
                    </a:lnTo>
                    <a:lnTo>
                      <a:pt x="706" y="2877"/>
                    </a:lnTo>
                    <a:lnTo>
                      <a:pt x="603" y="2802"/>
                    </a:lnTo>
                    <a:lnTo>
                      <a:pt x="506" y="2720"/>
                    </a:lnTo>
                    <a:lnTo>
                      <a:pt x="416" y="2631"/>
                    </a:lnTo>
                    <a:lnTo>
                      <a:pt x="334" y="2533"/>
                    </a:lnTo>
                    <a:lnTo>
                      <a:pt x="259" y="2432"/>
                    </a:lnTo>
                    <a:lnTo>
                      <a:pt x="193" y="2323"/>
                    </a:lnTo>
                    <a:lnTo>
                      <a:pt x="137" y="2207"/>
                    </a:lnTo>
                    <a:lnTo>
                      <a:pt x="90" y="2088"/>
                    </a:lnTo>
                    <a:lnTo>
                      <a:pt x="50" y="1965"/>
                    </a:lnTo>
                    <a:lnTo>
                      <a:pt x="22" y="1835"/>
                    </a:lnTo>
                    <a:lnTo>
                      <a:pt x="6" y="1704"/>
                    </a:lnTo>
                    <a:lnTo>
                      <a:pt x="0" y="1569"/>
                    </a:lnTo>
                    <a:lnTo>
                      <a:pt x="6" y="1434"/>
                    </a:lnTo>
                    <a:lnTo>
                      <a:pt x="22" y="1301"/>
                    </a:lnTo>
                    <a:lnTo>
                      <a:pt x="50" y="1173"/>
                    </a:lnTo>
                    <a:lnTo>
                      <a:pt x="90" y="1048"/>
                    </a:lnTo>
                    <a:lnTo>
                      <a:pt x="137" y="929"/>
                    </a:lnTo>
                    <a:lnTo>
                      <a:pt x="193" y="815"/>
                    </a:lnTo>
                    <a:lnTo>
                      <a:pt x="259" y="706"/>
                    </a:lnTo>
                    <a:lnTo>
                      <a:pt x="334" y="603"/>
                    </a:lnTo>
                    <a:lnTo>
                      <a:pt x="416" y="507"/>
                    </a:lnTo>
                    <a:lnTo>
                      <a:pt x="506" y="416"/>
                    </a:lnTo>
                    <a:lnTo>
                      <a:pt x="603" y="334"/>
                    </a:lnTo>
                    <a:lnTo>
                      <a:pt x="706" y="261"/>
                    </a:lnTo>
                    <a:lnTo>
                      <a:pt x="814" y="195"/>
                    </a:lnTo>
                    <a:lnTo>
                      <a:pt x="929" y="137"/>
                    </a:lnTo>
                    <a:lnTo>
                      <a:pt x="1049" y="90"/>
                    </a:lnTo>
                    <a:lnTo>
                      <a:pt x="1174" y="52"/>
                    </a:lnTo>
                    <a:lnTo>
                      <a:pt x="1301" y="24"/>
                    </a:lnTo>
                    <a:lnTo>
                      <a:pt x="1433" y="6"/>
                    </a:lnTo>
                    <a:lnTo>
                      <a:pt x="15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6" name="Freeform 8">
                <a:extLst>
                  <a:ext uri="{FF2B5EF4-FFF2-40B4-BE49-F238E27FC236}">
                    <a16:creationId xmlns:a16="http://schemas.microsoft.com/office/drawing/2014/main" xmlns="" id="{2330E1F7-A06E-4C08-8949-7B512660D4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08326" y="2273301"/>
                <a:ext cx="1133475" cy="1131888"/>
              </a:xfrm>
              <a:custGeom>
                <a:avLst/>
                <a:gdLst>
                  <a:gd name="T0" fmla="*/ 644 w 1426"/>
                  <a:gd name="T1" fmla="*/ 290 h 1426"/>
                  <a:gd name="T2" fmla="*/ 517 w 1426"/>
                  <a:gd name="T3" fmla="*/ 332 h 1426"/>
                  <a:gd name="T4" fmla="*/ 410 w 1426"/>
                  <a:gd name="T5" fmla="*/ 409 h 1426"/>
                  <a:gd name="T6" fmla="*/ 332 w 1426"/>
                  <a:gd name="T7" fmla="*/ 517 h 1426"/>
                  <a:gd name="T8" fmla="*/ 290 w 1426"/>
                  <a:gd name="T9" fmla="*/ 644 h 1426"/>
                  <a:gd name="T10" fmla="*/ 290 w 1426"/>
                  <a:gd name="T11" fmla="*/ 781 h 1426"/>
                  <a:gd name="T12" fmla="*/ 332 w 1426"/>
                  <a:gd name="T13" fmla="*/ 909 h 1426"/>
                  <a:gd name="T14" fmla="*/ 410 w 1426"/>
                  <a:gd name="T15" fmla="*/ 1014 h 1426"/>
                  <a:gd name="T16" fmla="*/ 517 w 1426"/>
                  <a:gd name="T17" fmla="*/ 1091 h 1426"/>
                  <a:gd name="T18" fmla="*/ 644 w 1426"/>
                  <a:gd name="T19" fmla="*/ 1135 h 1426"/>
                  <a:gd name="T20" fmla="*/ 782 w 1426"/>
                  <a:gd name="T21" fmla="*/ 1135 h 1426"/>
                  <a:gd name="T22" fmla="*/ 909 w 1426"/>
                  <a:gd name="T23" fmla="*/ 1091 h 1426"/>
                  <a:gd name="T24" fmla="*/ 1014 w 1426"/>
                  <a:gd name="T25" fmla="*/ 1014 h 1426"/>
                  <a:gd name="T26" fmla="*/ 1092 w 1426"/>
                  <a:gd name="T27" fmla="*/ 909 h 1426"/>
                  <a:gd name="T28" fmla="*/ 1136 w 1426"/>
                  <a:gd name="T29" fmla="*/ 781 h 1426"/>
                  <a:gd name="T30" fmla="*/ 1136 w 1426"/>
                  <a:gd name="T31" fmla="*/ 644 h 1426"/>
                  <a:gd name="T32" fmla="*/ 1092 w 1426"/>
                  <a:gd name="T33" fmla="*/ 517 h 1426"/>
                  <a:gd name="T34" fmla="*/ 1014 w 1426"/>
                  <a:gd name="T35" fmla="*/ 409 h 1426"/>
                  <a:gd name="T36" fmla="*/ 909 w 1426"/>
                  <a:gd name="T37" fmla="*/ 332 h 1426"/>
                  <a:gd name="T38" fmla="*/ 782 w 1426"/>
                  <a:gd name="T39" fmla="*/ 290 h 1426"/>
                  <a:gd name="T40" fmla="*/ 712 w 1426"/>
                  <a:gd name="T41" fmla="*/ 0 h 1426"/>
                  <a:gd name="T42" fmla="*/ 889 w 1426"/>
                  <a:gd name="T43" fmla="*/ 22 h 1426"/>
                  <a:gd name="T44" fmla="*/ 1048 w 1426"/>
                  <a:gd name="T45" fmla="*/ 83 h 1426"/>
                  <a:gd name="T46" fmla="*/ 1186 w 1426"/>
                  <a:gd name="T47" fmla="*/ 181 h 1426"/>
                  <a:gd name="T48" fmla="*/ 1297 w 1426"/>
                  <a:gd name="T49" fmla="*/ 306 h 1426"/>
                  <a:gd name="T50" fmla="*/ 1379 w 1426"/>
                  <a:gd name="T51" fmla="*/ 455 h 1426"/>
                  <a:gd name="T52" fmla="*/ 1420 w 1426"/>
                  <a:gd name="T53" fmla="*/ 624 h 1426"/>
                  <a:gd name="T54" fmla="*/ 1420 w 1426"/>
                  <a:gd name="T55" fmla="*/ 801 h 1426"/>
                  <a:gd name="T56" fmla="*/ 1379 w 1426"/>
                  <a:gd name="T57" fmla="*/ 970 h 1426"/>
                  <a:gd name="T58" fmla="*/ 1297 w 1426"/>
                  <a:gd name="T59" fmla="*/ 1119 h 1426"/>
                  <a:gd name="T60" fmla="*/ 1186 w 1426"/>
                  <a:gd name="T61" fmla="*/ 1245 h 1426"/>
                  <a:gd name="T62" fmla="*/ 1048 w 1426"/>
                  <a:gd name="T63" fmla="*/ 1342 h 1426"/>
                  <a:gd name="T64" fmla="*/ 889 w 1426"/>
                  <a:gd name="T65" fmla="*/ 1404 h 1426"/>
                  <a:gd name="T66" fmla="*/ 712 w 1426"/>
                  <a:gd name="T67" fmla="*/ 1426 h 1426"/>
                  <a:gd name="T68" fmla="*/ 537 w 1426"/>
                  <a:gd name="T69" fmla="*/ 1404 h 1426"/>
                  <a:gd name="T70" fmla="*/ 378 w 1426"/>
                  <a:gd name="T71" fmla="*/ 1342 h 1426"/>
                  <a:gd name="T72" fmla="*/ 238 w 1426"/>
                  <a:gd name="T73" fmla="*/ 1245 h 1426"/>
                  <a:gd name="T74" fmla="*/ 127 w 1426"/>
                  <a:gd name="T75" fmla="*/ 1119 h 1426"/>
                  <a:gd name="T76" fmla="*/ 47 w 1426"/>
                  <a:gd name="T77" fmla="*/ 970 h 1426"/>
                  <a:gd name="T78" fmla="*/ 6 w 1426"/>
                  <a:gd name="T79" fmla="*/ 801 h 1426"/>
                  <a:gd name="T80" fmla="*/ 6 w 1426"/>
                  <a:gd name="T81" fmla="*/ 624 h 1426"/>
                  <a:gd name="T82" fmla="*/ 47 w 1426"/>
                  <a:gd name="T83" fmla="*/ 455 h 1426"/>
                  <a:gd name="T84" fmla="*/ 127 w 1426"/>
                  <a:gd name="T85" fmla="*/ 306 h 1426"/>
                  <a:gd name="T86" fmla="*/ 238 w 1426"/>
                  <a:gd name="T87" fmla="*/ 181 h 1426"/>
                  <a:gd name="T88" fmla="*/ 378 w 1426"/>
                  <a:gd name="T89" fmla="*/ 83 h 1426"/>
                  <a:gd name="T90" fmla="*/ 537 w 1426"/>
                  <a:gd name="T91" fmla="*/ 22 h 1426"/>
                  <a:gd name="T92" fmla="*/ 712 w 1426"/>
                  <a:gd name="T93" fmla="*/ 0 h 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26" h="1426">
                    <a:moveTo>
                      <a:pt x="712" y="284"/>
                    </a:moveTo>
                    <a:lnTo>
                      <a:pt x="644" y="290"/>
                    </a:lnTo>
                    <a:lnTo>
                      <a:pt x="579" y="306"/>
                    </a:lnTo>
                    <a:lnTo>
                      <a:pt x="517" y="332"/>
                    </a:lnTo>
                    <a:lnTo>
                      <a:pt x="459" y="368"/>
                    </a:lnTo>
                    <a:lnTo>
                      <a:pt x="410" y="409"/>
                    </a:lnTo>
                    <a:lnTo>
                      <a:pt x="368" y="461"/>
                    </a:lnTo>
                    <a:lnTo>
                      <a:pt x="332" y="517"/>
                    </a:lnTo>
                    <a:lnTo>
                      <a:pt x="306" y="578"/>
                    </a:lnTo>
                    <a:lnTo>
                      <a:pt x="290" y="644"/>
                    </a:lnTo>
                    <a:lnTo>
                      <a:pt x="284" y="712"/>
                    </a:lnTo>
                    <a:lnTo>
                      <a:pt x="290" y="781"/>
                    </a:lnTo>
                    <a:lnTo>
                      <a:pt x="306" y="847"/>
                    </a:lnTo>
                    <a:lnTo>
                      <a:pt x="332" y="909"/>
                    </a:lnTo>
                    <a:lnTo>
                      <a:pt x="368" y="964"/>
                    </a:lnTo>
                    <a:lnTo>
                      <a:pt x="410" y="1014"/>
                    </a:lnTo>
                    <a:lnTo>
                      <a:pt x="459" y="1058"/>
                    </a:lnTo>
                    <a:lnTo>
                      <a:pt x="517" y="1091"/>
                    </a:lnTo>
                    <a:lnTo>
                      <a:pt x="579" y="1117"/>
                    </a:lnTo>
                    <a:lnTo>
                      <a:pt x="644" y="1135"/>
                    </a:lnTo>
                    <a:lnTo>
                      <a:pt x="712" y="1139"/>
                    </a:lnTo>
                    <a:lnTo>
                      <a:pt x="782" y="1135"/>
                    </a:lnTo>
                    <a:lnTo>
                      <a:pt x="847" y="1117"/>
                    </a:lnTo>
                    <a:lnTo>
                      <a:pt x="909" y="1091"/>
                    </a:lnTo>
                    <a:lnTo>
                      <a:pt x="965" y="1058"/>
                    </a:lnTo>
                    <a:lnTo>
                      <a:pt x="1014" y="1014"/>
                    </a:lnTo>
                    <a:lnTo>
                      <a:pt x="1058" y="964"/>
                    </a:lnTo>
                    <a:lnTo>
                      <a:pt x="1092" y="909"/>
                    </a:lnTo>
                    <a:lnTo>
                      <a:pt x="1118" y="847"/>
                    </a:lnTo>
                    <a:lnTo>
                      <a:pt x="1136" y="781"/>
                    </a:lnTo>
                    <a:lnTo>
                      <a:pt x="1140" y="712"/>
                    </a:lnTo>
                    <a:lnTo>
                      <a:pt x="1136" y="644"/>
                    </a:lnTo>
                    <a:lnTo>
                      <a:pt x="1118" y="578"/>
                    </a:lnTo>
                    <a:lnTo>
                      <a:pt x="1092" y="517"/>
                    </a:lnTo>
                    <a:lnTo>
                      <a:pt x="1058" y="461"/>
                    </a:lnTo>
                    <a:lnTo>
                      <a:pt x="1014" y="409"/>
                    </a:lnTo>
                    <a:lnTo>
                      <a:pt x="965" y="368"/>
                    </a:lnTo>
                    <a:lnTo>
                      <a:pt x="909" y="332"/>
                    </a:lnTo>
                    <a:lnTo>
                      <a:pt x="847" y="306"/>
                    </a:lnTo>
                    <a:lnTo>
                      <a:pt x="782" y="290"/>
                    </a:lnTo>
                    <a:lnTo>
                      <a:pt x="712" y="284"/>
                    </a:lnTo>
                    <a:close/>
                    <a:moveTo>
                      <a:pt x="712" y="0"/>
                    </a:moveTo>
                    <a:lnTo>
                      <a:pt x="802" y="6"/>
                    </a:lnTo>
                    <a:lnTo>
                      <a:pt x="889" y="22"/>
                    </a:lnTo>
                    <a:lnTo>
                      <a:pt x="971" y="48"/>
                    </a:lnTo>
                    <a:lnTo>
                      <a:pt x="1048" y="83"/>
                    </a:lnTo>
                    <a:lnTo>
                      <a:pt x="1120" y="127"/>
                    </a:lnTo>
                    <a:lnTo>
                      <a:pt x="1186" y="181"/>
                    </a:lnTo>
                    <a:lnTo>
                      <a:pt x="1245" y="240"/>
                    </a:lnTo>
                    <a:lnTo>
                      <a:pt x="1297" y="306"/>
                    </a:lnTo>
                    <a:lnTo>
                      <a:pt x="1343" y="378"/>
                    </a:lnTo>
                    <a:lnTo>
                      <a:pt x="1379" y="455"/>
                    </a:lnTo>
                    <a:lnTo>
                      <a:pt x="1404" y="537"/>
                    </a:lnTo>
                    <a:lnTo>
                      <a:pt x="1420" y="624"/>
                    </a:lnTo>
                    <a:lnTo>
                      <a:pt x="1426" y="712"/>
                    </a:lnTo>
                    <a:lnTo>
                      <a:pt x="1420" y="801"/>
                    </a:lnTo>
                    <a:lnTo>
                      <a:pt x="1404" y="887"/>
                    </a:lnTo>
                    <a:lnTo>
                      <a:pt x="1379" y="970"/>
                    </a:lnTo>
                    <a:lnTo>
                      <a:pt x="1343" y="1048"/>
                    </a:lnTo>
                    <a:lnTo>
                      <a:pt x="1297" y="1119"/>
                    </a:lnTo>
                    <a:lnTo>
                      <a:pt x="1245" y="1185"/>
                    </a:lnTo>
                    <a:lnTo>
                      <a:pt x="1186" y="1245"/>
                    </a:lnTo>
                    <a:lnTo>
                      <a:pt x="1120" y="1296"/>
                    </a:lnTo>
                    <a:lnTo>
                      <a:pt x="1048" y="1342"/>
                    </a:lnTo>
                    <a:lnTo>
                      <a:pt x="971" y="1378"/>
                    </a:lnTo>
                    <a:lnTo>
                      <a:pt x="889" y="1404"/>
                    </a:lnTo>
                    <a:lnTo>
                      <a:pt x="802" y="1420"/>
                    </a:lnTo>
                    <a:lnTo>
                      <a:pt x="712" y="1426"/>
                    </a:lnTo>
                    <a:lnTo>
                      <a:pt x="622" y="1420"/>
                    </a:lnTo>
                    <a:lnTo>
                      <a:pt x="537" y="1404"/>
                    </a:lnTo>
                    <a:lnTo>
                      <a:pt x="455" y="1378"/>
                    </a:lnTo>
                    <a:lnTo>
                      <a:pt x="378" y="1342"/>
                    </a:lnTo>
                    <a:lnTo>
                      <a:pt x="306" y="1296"/>
                    </a:lnTo>
                    <a:lnTo>
                      <a:pt x="238" y="1245"/>
                    </a:lnTo>
                    <a:lnTo>
                      <a:pt x="181" y="1185"/>
                    </a:lnTo>
                    <a:lnTo>
                      <a:pt x="127" y="1119"/>
                    </a:lnTo>
                    <a:lnTo>
                      <a:pt x="83" y="1048"/>
                    </a:lnTo>
                    <a:lnTo>
                      <a:pt x="47" y="970"/>
                    </a:lnTo>
                    <a:lnTo>
                      <a:pt x="22" y="887"/>
                    </a:lnTo>
                    <a:lnTo>
                      <a:pt x="6" y="801"/>
                    </a:lnTo>
                    <a:lnTo>
                      <a:pt x="0" y="712"/>
                    </a:lnTo>
                    <a:lnTo>
                      <a:pt x="6" y="624"/>
                    </a:lnTo>
                    <a:lnTo>
                      <a:pt x="22" y="537"/>
                    </a:lnTo>
                    <a:lnTo>
                      <a:pt x="47" y="455"/>
                    </a:lnTo>
                    <a:lnTo>
                      <a:pt x="83" y="378"/>
                    </a:lnTo>
                    <a:lnTo>
                      <a:pt x="127" y="306"/>
                    </a:lnTo>
                    <a:lnTo>
                      <a:pt x="181" y="240"/>
                    </a:lnTo>
                    <a:lnTo>
                      <a:pt x="238" y="181"/>
                    </a:lnTo>
                    <a:lnTo>
                      <a:pt x="306" y="127"/>
                    </a:lnTo>
                    <a:lnTo>
                      <a:pt x="378" y="83"/>
                    </a:lnTo>
                    <a:lnTo>
                      <a:pt x="455" y="48"/>
                    </a:lnTo>
                    <a:lnTo>
                      <a:pt x="537" y="22"/>
                    </a:lnTo>
                    <a:lnTo>
                      <a:pt x="622" y="6"/>
                    </a:lnTo>
                    <a:lnTo>
                      <a:pt x="7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7" name="Freeform 9">
                <a:extLst>
                  <a:ext uri="{FF2B5EF4-FFF2-40B4-BE49-F238E27FC236}">
                    <a16:creationId xmlns:a16="http://schemas.microsoft.com/office/drawing/2014/main" xmlns="" id="{32A2860B-6B31-499E-8221-A2B7B98493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62251" y="3179763"/>
                <a:ext cx="1825625" cy="1128713"/>
              </a:xfrm>
              <a:custGeom>
                <a:avLst/>
                <a:gdLst>
                  <a:gd name="T0" fmla="*/ 1051 w 2298"/>
                  <a:gd name="T1" fmla="*/ 288 h 1424"/>
                  <a:gd name="T2" fmla="*/ 863 w 2298"/>
                  <a:gd name="T3" fmla="*/ 330 h 1424"/>
                  <a:gd name="T4" fmla="*/ 690 w 2298"/>
                  <a:gd name="T5" fmla="*/ 408 h 1424"/>
                  <a:gd name="T6" fmla="*/ 537 w 2298"/>
                  <a:gd name="T7" fmla="*/ 519 h 1424"/>
                  <a:gd name="T8" fmla="*/ 408 w 2298"/>
                  <a:gd name="T9" fmla="*/ 660 h 1424"/>
                  <a:gd name="T10" fmla="*/ 310 w 2298"/>
                  <a:gd name="T11" fmla="*/ 827 h 1424"/>
                  <a:gd name="T12" fmla="*/ 485 w 2298"/>
                  <a:gd name="T13" fmla="*/ 953 h 1424"/>
                  <a:gd name="T14" fmla="*/ 678 w 2298"/>
                  <a:gd name="T15" fmla="*/ 1044 h 1424"/>
                  <a:gd name="T16" fmla="*/ 883 w 2298"/>
                  <a:gd name="T17" fmla="*/ 1104 h 1424"/>
                  <a:gd name="T18" fmla="*/ 1096 w 2298"/>
                  <a:gd name="T19" fmla="*/ 1128 h 1424"/>
                  <a:gd name="T20" fmla="*/ 1309 w 2298"/>
                  <a:gd name="T21" fmla="*/ 1120 h 1424"/>
                  <a:gd name="T22" fmla="*/ 1518 w 2298"/>
                  <a:gd name="T23" fmla="*/ 1078 h 1424"/>
                  <a:gd name="T24" fmla="*/ 1719 w 2298"/>
                  <a:gd name="T25" fmla="*/ 1002 h 1424"/>
                  <a:gd name="T26" fmla="*/ 1902 w 2298"/>
                  <a:gd name="T27" fmla="*/ 895 h 1424"/>
                  <a:gd name="T28" fmla="*/ 1942 w 2298"/>
                  <a:gd name="T29" fmla="*/ 740 h 1424"/>
                  <a:gd name="T30" fmla="*/ 1828 w 2298"/>
                  <a:gd name="T31" fmla="*/ 587 h 1424"/>
                  <a:gd name="T32" fmla="*/ 1687 w 2298"/>
                  <a:gd name="T33" fmla="*/ 459 h 1424"/>
                  <a:gd name="T34" fmla="*/ 1524 w 2298"/>
                  <a:gd name="T35" fmla="*/ 364 h 1424"/>
                  <a:gd name="T36" fmla="*/ 1343 w 2298"/>
                  <a:gd name="T37" fmla="*/ 304 h 1424"/>
                  <a:gd name="T38" fmla="*/ 1148 w 2298"/>
                  <a:gd name="T39" fmla="*/ 285 h 1424"/>
                  <a:gd name="T40" fmla="*/ 1257 w 2298"/>
                  <a:gd name="T41" fmla="*/ 4 h 1424"/>
                  <a:gd name="T42" fmla="*/ 1470 w 2298"/>
                  <a:gd name="T43" fmla="*/ 44 h 1424"/>
                  <a:gd name="T44" fmla="*/ 1667 w 2298"/>
                  <a:gd name="T45" fmla="*/ 117 h 1424"/>
                  <a:gd name="T46" fmla="*/ 1850 w 2298"/>
                  <a:gd name="T47" fmla="*/ 225 h 1424"/>
                  <a:gd name="T48" fmla="*/ 2010 w 2298"/>
                  <a:gd name="T49" fmla="*/ 362 h 1424"/>
                  <a:gd name="T50" fmla="*/ 2145 w 2298"/>
                  <a:gd name="T51" fmla="*/ 527 h 1424"/>
                  <a:gd name="T52" fmla="*/ 2250 w 2298"/>
                  <a:gd name="T53" fmla="*/ 716 h 1424"/>
                  <a:gd name="T54" fmla="*/ 2298 w 2298"/>
                  <a:gd name="T55" fmla="*/ 849 h 1424"/>
                  <a:gd name="T56" fmla="*/ 2290 w 2298"/>
                  <a:gd name="T57" fmla="*/ 913 h 1424"/>
                  <a:gd name="T58" fmla="*/ 2256 w 2298"/>
                  <a:gd name="T59" fmla="*/ 967 h 1424"/>
                  <a:gd name="T60" fmla="*/ 2069 w 2298"/>
                  <a:gd name="T61" fmla="*/ 1128 h 1424"/>
                  <a:gd name="T62" fmla="*/ 1860 w 2298"/>
                  <a:gd name="T63" fmla="*/ 1255 h 1424"/>
                  <a:gd name="T64" fmla="*/ 1635 w 2298"/>
                  <a:gd name="T65" fmla="*/ 1348 h 1424"/>
                  <a:gd name="T66" fmla="*/ 1397 w 2298"/>
                  <a:gd name="T67" fmla="*/ 1404 h 1424"/>
                  <a:gd name="T68" fmla="*/ 1148 w 2298"/>
                  <a:gd name="T69" fmla="*/ 1424 h 1424"/>
                  <a:gd name="T70" fmla="*/ 901 w 2298"/>
                  <a:gd name="T71" fmla="*/ 1404 h 1424"/>
                  <a:gd name="T72" fmla="*/ 663 w 2298"/>
                  <a:gd name="T73" fmla="*/ 1348 h 1424"/>
                  <a:gd name="T74" fmla="*/ 438 w 2298"/>
                  <a:gd name="T75" fmla="*/ 1255 h 1424"/>
                  <a:gd name="T76" fmla="*/ 229 w 2298"/>
                  <a:gd name="T77" fmla="*/ 1128 h 1424"/>
                  <a:gd name="T78" fmla="*/ 40 w 2298"/>
                  <a:gd name="T79" fmla="*/ 967 h 1424"/>
                  <a:gd name="T80" fmla="*/ 6 w 2298"/>
                  <a:gd name="T81" fmla="*/ 913 h 1424"/>
                  <a:gd name="T82" fmla="*/ 0 w 2298"/>
                  <a:gd name="T83" fmla="*/ 849 h 1424"/>
                  <a:gd name="T84" fmla="*/ 48 w 2298"/>
                  <a:gd name="T85" fmla="*/ 716 h 1424"/>
                  <a:gd name="T86" fmla="*/ 153 w 2298"/>
                  <a:gd name="T87" fmla="*/ 527 h 1424"/>
                  <a:gd name="T88" fmla="*/ 288 w 2298"/>
                  <a:gd name="T89" fmla="*/ 362 h 1424"/>
                  <a:gd name="T90" fmla="*/ 448 w 2298"/>
                  <a:gd name="T91" fmla="*/ 225 h 1424"/>
                  <a:gd name="T92" fmla="*/ 629 w 2298"/>
                  <a:gd name="T93" fmla="*/ 117 h 1424"/>
                  <a:gd name="T94" fmla="*/ 828 w 2298"/>
                  <a:gd name="T95" fmla="*/ 44 h 1424"/>
                  <a:gd name="T96" fmla="*/ 1039 w 2298"/>
                  <a:gd name="T97" fmla="*/ 4 h 1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98" h="1424">
                    <a:moveTo>
                      <a:pt x="1148" y="285"/>
                    </a:moveTo>
                    <a:lnTo>
                      <a:pt x="1051" y="288"/>
                    </a:lnTo>
                    <a:lnTo>
                      <a:pt x="955" y="304"/>
                    </a:lnTo>
                    <a:lnTo>
                      <a:pt x="863" y="330"/>
                    </a:lnTo>
                    <a:lnTo>
                      <a:pt x="774" y="364"/>
                    </a:lnTo>
                    <a:lnTo>
                      <a:pt x="690" y="408"/>
                    </a:lnTo>
                    <a:lnTo>
                      <a:pt x="611" y="459"/>
                    </a:lnTo>
                    <a:lnTo>
                      <a:pt x="537" y="519"/>
                    </a:lnTo>
                    <a:lnTo>
                      <a:pt x="470" y="587"/>
                    </a:lnTo>
                    <a:lnTo>
                      <a:pt x="408" y="660"/>
                    </a:lnTo>
                    <a:lnTo>
                      <a:pt x="354" y="740"/>
                    </a:lnTo>
                    <a:lnTo>
                      <a:pt x="310" y="827"/>
                    </a:lnTo>
                    <a:lnTo>
                      <a:pt x="396" y="895"/>
                    </a:lnTo>
                    <a:lnTo>
                      <a:pt x="485" y="953"/>
                    </a:lnTo>
                    <a:lnTo>
                      <a:pt x="579" y="1002"/>
                    </a:lnTo>
                    <a:lnTo>
                      <a:pt x="678" y="1044"/>
                    </a:lnTo>
                    <a:lnTo>
                      <a:pt x="780" y="1078"/>
                    </a:lnTo>
                    <a:lnTo>
                      <a:pt x="883" y="1104"/>
                    </a:lnTo>
                    <a:lnTo>
                      <a:pt x="989" y="1120"/>
                    </a:lnTo>
                    <a:lnTo>
                      <a:pt x="1096" y="1128"/>
                    </a:lnTo>
                    <a:lnTo>
                      <a:pt x="1202" y="1128"/>
                    </a:lnTo>
                    <a:lnTo>
                      <a:pt x="1309" y="1120"/>
                    </a:lnTo>
                    <a:lnTo>
                      <a:pt x="1415" y="1104"/>
                    </a:lnTo>
                    <a:lnTo>
                      <a:pt x="1518" y="1078"/>
                    </a:lnTo>
                    <a:lnTo>
                      <a:pt x="1620" y="1044"/>
                    </a:lnTo>
                    <a:lnTo>
                      <a:pt x="1719" y="1002"/>
                    </a:lnTo>
                    <a:lnTo>
                      <a:pt x="1813" y="953"/>
                    </a:lnTo>
                    <a:lnTo>
                      <a:pt x="1902" y="895"/>
                    </a:lnTo>
                    <a:lnTo>
                      <a:pt x="1988" y="827"/>
                    </a:lnTo>
                    <a:lnTo>
                      <a:pt x="1942" y="740"/>
                    </a:lnTo>
                    <a:lnTo>
                      <a:pt x="1890" y="660"/>
                    </a:lnTo>
                    <a:lnTo>
                      <a:pt x="1828" y="587"/>
                    </a:lnTo>
                    <a:lnTo>
                      <a:pt x="1761" y="519"/>
                    </a:lnTo>
                    <a:lnTo>
                      <a:pt x="1687" y="459"/>
                    </a:lnTo>
                    <a:lnTo>
                      <a:pt x="1608" y="408"/>
                    </a:lnTo>
                    <a:lnTo>
                      <a:pt x="1524" y="364"/>
                    </a:lnTo>
                    <a:lnTo>
                      <a:pt x="1435" y="330"/>
                    </a:lnTo>
                    <a:lnTo>
                      <a:pt x="1343" y="304"/>
                    </a:lnTo>
                    <a:lnTo>
                      <a:pt x="1248" y="288"/>
                    </a:lnTo>
                    <a:lnTo>
                      <a:pt x="1148" y="285"/>
                    </a:lnTo>
                    <a:close/>
                    <a:moveTo>
                      <a:pt x="1148" y="0"/>
                    </a:moveTo>
                    <a:lnTo>
                      <a:pt x="1257" y="4"/>
                    </a:lnTo>
                    <a:lnTo>
                      <a:pt x="1365" y="18"/>
                    </a:lnTo>
                    <a:lnTo>
                      <a:pt x="1470" y="44"/>
                    </a:lnTo>
                    <a:lnTo>
                      <a:pt x="1572" y="76"/>
                    </a:lnTo>
                    <a:lnTo>
                      <a:pt x="1667" y="117"/>
                    </a:lnTo>
                    <a:lnTo>
                      <a:pt x="1761" y="167"/>
                    </a:lnTo>
                    <a:lnTo>
                      <a:pt x="1850" y="225"/>
                    </a:lnTo>
                    <a:lnTo>
                      <a:pt x="1932" y="290"/>
                    </a:lnTo>
                    <a:lnTo>
                      <a:pt x="2010" y="362"/>
                    </a:lnTo>
                    <a:lnTo>
                      <a:pt x="2081" y="442"/>
                    </a:lnTo>
                    <a:lnTo>
                      <a:pt x="2145" y="527"/>
                    </a:lnTo>
                    <a:lnTo>
                      <a:pt x="2203" y="619"/>
                    </a:lnTo>
                    <a:lnTo>
                      <a:pt x="2250" y="716"/>
                    </a:lnTo>
                    <a:lnTo>
                      <a:pt x="2290" y="819"/>
                    </a:lnTo>
                    <a:lnTo>
                      <a:pt x="2298" y="849"/>
                    </a:lnTo>
                    <a:lnTo>
                      <a:pt x="2298" y="881"/>
                    </a:lnTo>
                    <a:lnTo>
                      <a:pt x="2290" y="913"/>
                    </a:lnTo>
                    <a:lnTo>
                      <a:pt x="2276" y="941"/>
                    </a:lnTo>
                    <a:lnTo>
                      <a:pt x="2256" y="967"/>
                    </a:lnTo>
                    <a:lnTo>
                      <a:pt x="2165" y="1050"/>
                    </a:lnTo>
                    <a:lnTo>
                      <a:pt x="2069" y="1128"/>
                    </a:lnTo>
                    <a:lnTo>
                      <a:pt x="1966" y="1195"/>
                    </a:lnTo>
                    <a:lnTo>
                      <a:pt x="1860" y="1255"/>
                    </a:lnTo>
                    <a:lnTo>
                      <a:pt x="1749" y="1307"/>
                    </a:lnTo>
                    <a:lnTo>
                      <a:pt x="1635" y="1348"/>
                    </a:lnTo>
                    <a:lnTo>
                      <a:pt x="1516" y="1380"/>
                    </a:lnTo>
                    <a:lnTo>
                      <a:pt x="1397" y="1404"/>
                    </a:lnTo>
                    <a:lnTo>
                      <a:pt x="1273" y="1420"/>
                    </a:lnTo>
                    <a:lnTo>
                      <a:pt x="1148" y="1424"/>
                    </a:lnTo>
                    <a:lnTo>
                      <a:pt x="1025" y="1420"/>
                    </a:lnTo>
                    <a:lnTo>
                      <a:pt x="901" y="1404"/>
                    </a:lnTo>
                    <a:lnTo>
                      <a:pt x="780" y="1380"/>
                    </a:lnTo>
                    <a:lnTo>
                      <a:pt x="663" y="1348"/>
                    </a:lnTo>
                    <a:lnTo>
                      <a:pt x="549" y="1307"/>
                    </a:lnTo>
                    <a:lnTo>
                      <a:pt x="438" y="1255"/>
                    </a:lnTo>
                    <a:lnTo>
                      <a:pt x="332" y="1195"/>
                    </a:lnTo>
                    <a:lnTo>
                      <a:pt x="229" y="1128"/>
                    </a:lnTo>
                    <a:lnTo>
                      <a:pt x="131" y="1050"/>
                    </a:lnTo>
                    <a:lnTo>
                      <a:pt x="40" y="967"/>
                    </a:lnTo>
                    <a:lnTo>
                      <a:pt x="20" y="941"/>
                    </a:lnTo>
                    <a:lnTo>
                      <a:pt x="6" y="913"/>
                    </a:lnTo>
                    <a:lnTo>
                      <a:pt x="0" y="881"/>
                    </a:lnTo>
                    <a:lnTo>
                      <a:pt x="0" y="849"/>
                    </a:lnTo>
                    <a:lnTo>
                      <a:pt x="6" y="819"/>
                    </a:lnTo>
                    <a:lnTo>
                      <a:pt x="48" y="716"/>
                    </a:lnTo>
                    <a:lnTo>
                      <a:pt x="95" y="619"/>
                    </a:lnTo>
                    <a:lnTo>
                      <a:pt x="153" y="527"/>
                    </a:lnTo>
                    <a:lnTo>
                      <a:pt x="217" y="442"/>
                    </a:lnTo>
                    <a:lnTo>
                      <a:pt x="288" y="362"/>
                    </a:lnTo>
                    <a:lnTo>
                      <a:pt x="364" y="290"/>
                    </a:lnTo>
                    <a:lnTo>
                      <a:pt x="448" y="225"/>
                    </a:lnTo>
                    <a:lnTo>
                      <a:pt x="535" y="167"/>
                    </a:lnTo>
                    <a:lnTo>
                      <a:pt x="629" y="117"/>
                    </a:lnTo>
                    <a:lnTo>
                      <a:pt x="726" y="76"/>
                    </a:lnTo>
                    <a:lnTo>
                      <a:pt x="828" y="44"/>
                    </a:lnTo>
                    <a:lnTo>
                      <a:pt x="933" y="18"/>
                    </a:lnTo>
                    <a:lnTo>
                      <a:pt x="1039" y="4"/>
                    </a:lnTo>
                    <a:lnTo>
                      <a:pt x="11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xmlns="" id="{7B934FEE-AAEE-478B-A26F-370DB24DBE0C}"/>
                </a:ext>
              </a:extLst>
            </p:cNvPr>
            <p:cNvGrpSpPr/>
            <p:nvPr/>
          </p:nvGrpSpPr>
          <p:grpSpPr>
            <a:xfrm>
              <a:off x="5407419" y="4818069"/>
              <a:ext cx="325518" cy="339716"/>
              <a:chOff x="6205538" y="769938"/>
              <a:chExt cx="4986338" cy="5203826"/>
            </a:xfrm>
            <a:solidFill>
              <a:sysClr val="window" lastClr="FFFFFF"/>
            </a:solidFill>
          </p:grpSpPr>
          <p:sp>
            <p:nvSpPr>
              <p:cNvPr id="179" name="Freeform 188">
                <a:extLst>
                  <a:ext uri="{FF2B5EF4-FFF2-40B4-BE49-F238E27FC236}">
                    <a16:creationId xmlns:a16="http://schemas.microsoft.com/office/drawing/2014/main" xmlns="" id="{53AA15A1-86F4-4B1A-B0CA-EC63230DCD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58163" y="769938"/>
                <a:ext cx="1082675" cy="1084263"/>
              </a:xfrm>
              <a:custGeom>
                <a:avLst/>
                <a:gdLst>
                  <a:gd name="T0" fmla="*/ 616 w 1366"/>
                  <a:gd name="T1" fmla="*/ 279 h 1365"/>
                  <a:gd name="T2" fmla="*/ 495 w 1366"/>
                  <a:gd name="T3" fmla="*/ 319 h 1365"/>
                  <a:gd name="T4" fmla="*/ 393 w 1366"/>
                  <a:gd name="T5" fmla="*/ 395 h 1365"/>
                  <a:gd name="T6" fmla="*/ 319 w 1366"/>
                  <a:gd name="T7" fmla="*/ 494 h 1365"/>
                  <a:gd name="T8" fmla="*/ 277 w 1366"/>
                  <a:gd name="T9" fmla="*/ 618 h 1365"/>
                  <a:gd name="T10" fmla="*/ 277 w 1366"/>
                  <a:gd name="T11" fmla="*/ 749 h 1365"/>
                  <a:gd name="T12" fmla="*/ 319 w 1366"/>
                  <a:gd name="T13" fmla="*/ 871 h 1365"/>
                  <a:gd name="T14" fmla="*/ 393 w 1366"/>
                  <a:gd name="T15" fmla="*/ 973 h 1365"/>
                  <a:gd name="T16" fmla="*/ 495 w 1366"/>
                  <a:gd name="T17" fmla="*/ 1046 h 1365"/>
                  <a:gd name="T18" fmla="*/ 616 w 1366"/>
                  <a:gd name="T19" fmla="*/ 1088 h 1365"/>
                  <a:gd name="T20" fmla="*/ 748 w 1366"/>
                  <a:gd name="T21" fmla="*/ 1088 h 1365"/>
                  <a:gd name="T22" fmla="*/ 869 w 1366"/>
                  <a:gd name="T23" fmla="*/ 1046 h 1365"/>
                  <a:gd name="T24" fmla="*/ 971 w 1366"/>
                  <a:gd name="T25" fmla="*/ 973 h 1365"/>
                  <a:gd name="T26" fmla="*/ 1047 w 1366"/>
                  <a:gd name="T27" fmla="*/ 871 h 1365"/>
                  <a:gd name="T28" fmla="*/ 1087 w 1366"/>
                  <a:gd name="T29" fmla="*/ 749 h 1365"/>
                  <a:gd name="T30" fmla="*/ 1087 w 1366"/>
                  <a:gd name="T31" fmla="*/ 618 h 1365"/>
                  <a:gd name="T32" fmla="*/ 1047 w 1366"/>
                  <a:gd name="T33" fmla="*/ 494 h 1365"/>
                  <a:gd name="T34" fmla="*/ 971 w 1366"/>
                  <a:gd name="T35" fmla="*/ 395 h 1365"/>
                  <a:gd name="T36" fmla="*/ 869 w 1366"/>
                  <a:gd name="T37" fmla="*/ 319 h 1365"/>
                  <a:gd name="T38" fmla="*/ 748 w 1366"/>
                  <a:gd name="T39" fmla="*/ 279 h 1365"/>
                  <a:gd name="T40" fmla="*/ 682 w 1366"/>
                  <a:gd name="T41" fmla="*/ 0 h 1365"/>
                  <a:gd name="T42" fmla="*/ 863 w 1366"/>
                  <a:gd name="T43" fmla="*/ 24 h 1365"/>
                  <a:gd name="T44" fmla="*/ 1027 w 1366"/>
                  <a:gd name="T45" fmla="*/ 94 h 1365"/>
                  <a:gd name="T46" fmla="*/ 1164 w 1366"/>
                  <a:gd name="T47" fmla="*/ 201 h 1365"/>
                  <a:gd name="T48" fmla="*/ 1272 w 1366"/>
                  <a:gd name="T49" fmla="*/ 339 h 1365"/>
                  <a:gd name="T50" fmla="*/ 1340 w 1366"/>
                  <a:gd name="T51" fmla="*/ 502 h 1365"/>
                  <a:gd name="T52" fmla="*/ 1366 w 1366"/>
                  <a:gd name="T53" fmla="*/ 684 h 1365"/>
                  <a:gd name="T54" fmla="*/ 1340 w 1366"/>
                  <a:gd name="T55" fmla="*/ 865 h 1365"/>
                  <a:gd name="T56" fmla="*/ 1272 w 1366"/>
                  <a:gd name="T57" fmla="*/ 1029 h 1365"/>
                  <a:gd name="T58" fmla="*/ 1164 w 1366"/>
                  <a:gd name="T59" fmla="*/ 1166 h 1365"/>
                  <a:gd name="T60" fmla="*/ 1027 w 1366"/>
                  <a:gd name="T61" fmla="*/ 1274 h 1365"/>
                  <a:gd name="T62" fmla="*/ 863 w 1366"/>
                  <a:gd name="T63" fmla="*/ 1341 h 1365"/>
                  <a:gd name="T64" fmla="*/ 682 w 1366"/>
                  <a:gd name="T65" fmla="*/ 1365 h 1365"/>
                  <a:gd name="T66" fmla="*/ 501 w 1366"/>
                  <a:gd name="T67" fmla="*/ 1341 h 1365"/>
                  <a:gd name="T68" fmla="*/ 337 w 1366"/>
                  <a:gd name="T69" fmla="*/ 1274 h 1365"/>
                  <a:gd name="T70" fmla="*/ 200 w 1366"/>
                  <a:gd name="T71" fmla="*/ 1166 h 1365"/>
                  <a:gd name="T72" fmla="*/ 92 w 1366"/>
                  <a:gd name="T73" fmla="*/ 1029 h 1365"/>
                  <a:gd name="T74" fmla="*/ 24 w 1366"/>
                  <a:gd name="T75" fmla="*/ 865 h 1365"/>
                  <a:gd name="T76" fmla="*/ 0 w 1366"/>
                  <a:gd name="T77" fmla="*/ 684 h 1365"/>
                  <a:gd name="T78" fmla="*/ 24 w 1366"/>
                  <a:gd name="T79" fmla="*/ 502 h 1365"/>
                  <a:gd name="T80" fmla="*/ 92 w 1366"/>
                  <a:gd name="T81" fmla="*/ 339 h 1365"/>
                  <a:gd name="T82" fmla="*/ 200 w 1366"/>
                  <a:gd name="T83" fmla="*/ 201 h 1365"/>
                  <a:gd name="T84" fmla="*/ 337 w 1366"/>
                  <a:gd name="T85" fmla="*/ 94 h 1365"/>
                  <a:gd name="T86" fmla="*/ 501 w 1366"/>
                  <a:gd name="T87" fmla="*/ 24 h 1365"/>
                  <a:gd name="T88" fmla="*/ 682 w 1366"/>
                  <a:gd name="T89" fmla="*/ 0 h 1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66" h="1365">
                    <a:moveTo>
                      <a:pt x="682" y="273"/>
                    </a:moveTo>
                    <a:lnTo>
                      <a:pt x="616" y="279"/>
                    </a:lnTo>
                    <a:lnTo>
                      <a:pt x="552" y="295"/>
                    </a:lnTo>
                    <a:lnTo>
                      <a:pt x="495" y="319"/>
                    </a:lnTo>
                    <a:lnTo>
                      <a:pt x="441" y="353"/>
                    </a:lnTo>
                    <a:lnTo>
                      <a:pt x="393" y="395"/>
                    </a:lnTo>
                    <a:lnTo>
                      <a:pt x="351" y="441"/>
                    </a:lnTo>
                    <a:lnTo>
                      <a:pt x="319" y="494"/>
                    </a:lnTo>
                    <a:lnTo>
                      <a:pt x="293" y="554"/>
                    </a:lnTo>
                    <a:lnTo>
                      <a:pt x="277" y="618"/>
                    </a:lnTo>
                    <a:lnTo>
                      <a:pt x="273" y="684"/>
                    </a:lnTo>
                    <a:lnTo>
                      <a:pt x="277" y="749"/>
                    </a:lnTo>
                    <a:lnTo>
                      <a:pt x="293" y="813"/>
                    </a:lnTo>
                    <a:lnTo>
                      <a:pt x="319" y="871"/>
                    </a:lnTo>
                    <a:lnTo>
                      <a:pt x="351" y="925"/>
                    </a:lnTo>
                    <a:lnTo>
                      <a:pt x="393" y="973"/>
                    </a:lnTo>
                    <a:lnTo>
                      <a:pt x="441" y="1015"/>
                    </a:lnTo>
                    <a:lnTo>
                      <a:pt x="495" y="1046"/>
                    </a:lnTo>
                    <a:lnTo>
                      <a:pt x="552" y="1072"/>
                    </a:lnTo>
                    <a:lnTo>
                      <a:pt x="616" y="1088"/>
                    </a:lnTo>
                    <a:lnTo>
                      <a:pt x="682" y="1092"/>
                    </a:lnTo>
                    <a:lnTo>
                      <a:pt x="748" y="1088"/>
                    </a:lnTo>
                    <a:lnTo>
                      <a:pt x="812" y="1072"/>
                    </a:lnTo>
                    <a:lnTo>
                      <a:pt x="869" y="1046"/>
                    </a:lnTo>
                    <a:lnTo>
                      <a:pt x="923" y="1015"/>
                    </a:lnTo>
                    <a:lnTo>
                      <a:pt x="971" y="973"/>
                    </a:lnTo>
                    <a:lnTo>
                      <a:pt x="1013" y="925"/>
                    </a:lnTo>
                    <a:lnTo>
                      <a:pt x="1047" y="871"/>
                    </a:lnTo>
                    <a:lnTo>
                      <a:pt x="1071" y="813"/>
                    </a:lnTo>
                    <a:lnTo>
                      <a:pt x="1087" y="749"/>
                    </a:lnTo>
                    <a:lnTo>
                      <a:pt x="1093" y="684"/>
                    </a:lnTo>
                    <a:lnTo>
                      <a:pt x="1087" y="618"/>
                    </a:lnTo>
                    <a:lnTo>
                      <a:pt x="1071" y="554"/>
                    </a:lnTo>
                    <a:lnTo>
                      <a:pt x="1047" y="494"/>
                    </a:lnTo>
                    <a:lnTo>
                      <a:pt x="1013" y="441"/>
                    </a:lnTo>
                    <a:lnTo>
                      <a:pt x="971" y="395"/>
                    </a:lnTo>
                    <a:lnTo>
                      <a:pt x="923" y="353"/>
                    </a:lnTo>
                    <a:lnTo>
                      <a:pt x="869" y="319"/>
                    </a:lnTo>
                    <a:lnTo>
                      <a:pt x="812" y="295"/>
                    </a:lnTo>
                    <a:lnTo>
                      <a:pt x="748" y="279"/>
                    </a:lnTo>
                    <a:lnTo>
                      <a:pt x="682" y="273"/>
                    </a:lnTo>
                    <a:close/>
                    <a:moveTo>
                      <a:pt x="682" y="0"/>
                    </a:moveTo>
                    <a:lnTo>
                      <a:pt x="776" y="6"/>
                    </a:lnTo>
                    <a:lnTo>
                      <a:pt x="863" y="24"/>
                    </a:lnTo>
                    <a:lnTo>
                      <a:pt x="947" y="54"/>
                    </a:lnTo>
                    <a:lnTo>
                      <a:pt x="1027" y="94"/>
                    </a:lnTo>
                    <a:lnTo>
                      <a:pt x="1099" y="144"/>
                    </a:lnTo>
                    <a:lnTo>
                      <a:pt x="1164" y="201"/>
                    </a:lnTo>
                    <a:lnTo>
                      <a:pt x="1222" y="267"/>
                    </a:lnTo>
                    <a:lnTo>
                      <a:pt x="1272" y="339"/>
                    </a:lnTo>
                    <a:lnTo>
                      <a:pt x="1312" y="419"/>
                    </a:lnTo>
                    <a:lnTo>
                      <a:pt x="1340" y="502"/>
                    </a:lnTo>
                    <a:lnTo>
                      <a:pt x="1360" y="590"/>
                    </a:lnTo>
                    <a:lnTo>
                      <a:pt x="1366" y="684"/>
                    </a:lnTo>
                    <a:lnTo>
                      <a:pt x="1360" y="775"/>
                    </a:lnTo>
                    <a:lnTo>
                      <a:pt x="1340" y="865"/>
                    </a:lnTo>
                    <a:lnTo>
                      <a:pt x="1312" y="949"/>
                    </a:lnTo>
                    <a:lnTo>
                      <a:pt x="1272" y="1029"/>
                    </a:lnTo>
                    <a:lnTo>
                      <a:pt x="1222" y="1100"/>
                    </a:lnTo>
                    <a:lnTo>
                      <a:pt x="1164" y="1166"/>
                    </a:lnTo>
                    <a:lnTo>
                      <a:pt x="1099" y="1224"/>
                    </a:lnTo>
                    <a:lnTo>
                      <a:pt x="1027" y="1274"/>
                    </a:lnTo>
                    <a:lnTo>
                      <a:pt x="947" y="1312"/>
                    </a:lnTo>
                    <a:lnTo>
                      <a:pt x="863" y="1341"/>
                    </a:lnTo>
                    <a:lnTo>
                      <a:pt x="776" y="1359"/>
                    </a:lnTo>
                    <a:lnTo>
                      <a:pt x="682" y="1365"/>
                    </a:lnTo>
                    <a:lnTo>
                      <a:pt x="590" y="1359"/>
                    </a:lnTo>
                    <a:lnTo>
                      <a:pt x="501" y="1341"/>
                    </a:lnTo>
                    <a:lnTo>
                      <a:pt x="417" y="1312"/>
                    </a:lnTo>
                    <a:lnTo>
                      <a:pt x="337" y="1274"/>
                    </a:lnTo>
                    <a:lnTo>
                      <a:pt x="265" y="1224"/>
                    </a:lnTo>
                    <a:lnTo>
                      <a:pt x="200" y="1166"/>
                    </a:lnTo>
                    <a:lnTo>
                      <a:pt x="142" y="1100"/>
                    </a:lnTo>
                    <a:lnTo>
                      <a:pt x="92" y="1029"/>
                    </a:lnTo>
                    <a:lnTo>
                      <a:pt x="54" y="949"/>
                    </a:lnTo>
                    <a:lnTo>
                      <a:pt x="24" y="865"/>
                    </a:lnTo>
                    <a:lnTo>
                      <a:pt x="6" y="775"/>
                    </a:lnTo>
                    <a:lnTo>
                      <a:pt x="0" y="684"/>
                    </a:lnTo>
                    <a:lnTo>
                      <a:pt x="6" y="590"/>
                    </a:lnTo>
                    <a:lnTo>
                      <a:pt x="24" y="502"/>
                    </a:lnTo>
                    <a:lnTo>
                      <a:pt x="54" y="419"/>
                    </a:lnTo>
                    <a:lnTo>
                      <a:pt x="92" y="339"/>
                    </a:lnTo>
                    <a:lnTo>
                      <a:pt x="142" y="267"/>
                    </a:lnTo>
                    <a:lnTo>
                      <a:pt x="200" y="201"/>
                    </a:lnTo>
                    <a:lnTo>
                      <a:pt x="265" y="144"/>
                    </a:lnTo>
                    <a:lnTo>
                      <a:pt x="337" y="94"/>
                    </a:lnTo>
                    <a:lnTo>
                      <a:pt x="417" y="54"/>
                    </a:lnTo>
                    <a:lnTo>
                      <a:pt x="501" y="24"/>
                    </a:lnTo>
                    <a:lnTo>
                      <a:pt x="590" y="6"/>
                    </a:lnTo>
                    <a:lnTo>
                      <a:pt x="6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0" name="Freeform 189">
                <a:extLst>
                  <a:ext uri="{FF2B5EF4-FFF2-40B4-BE49-F238E27FC236}">
                    <a16:creationId xmlns:a16="http://schemas.microsoft.com/office/drawing/2014/main" xmlns="" id="{653082BD-C36C-44BE-A80A-0B1A6B6FF9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3188" y="1636713"/>
                <a:ext cx="1951038" cy="1085850"/>
              </a:xfrm>
              <a:custGeom>
                <a:avLst/>
                <a:gdLst>
                  <a:gd name="T0" fmla="*/ 1120 w 2460"/>
                  <a:gd name="T1" fmla="*/ 279 h 1368"/>
                  <a:gd name="T2" fmla="*/ 913 w 2460"/>
                  <a:gd name="T3" fmla="*/ 327 h 1368"/>
                  <a:gd name="T4" fmla="*/ 726 w 2460"/>
                  <a:gd name="T5" fmla="*/ 419 h 1368"/>
                  <a:gd name="T6" fmla="*/ 564 w 2460"/>
                  <a:gd name="T7" fmla="*/ 545 h 1368"/>
                  <a:gd name="T8" fmla="*/ 433 w 2460"/>
                  <a:gd name="T9" fmla="*/ 704 h 1368"/>
                  <a:gd name="T10" fmla="*/ 337 w 2460"/>
                  <a:gd name="T11" fmla="*/ 889 h 1368"/>
                  <a:gd name="T12" fmla="*/ 283 w 2460"/>
                  <a:gd name="T13" fmla="*/ 1093 h 1368"/>
                  <a:gd name="T14" fmla="*/ 2155 w 2460"/>
                  <a:gd name="T15" fmla="*/ 989 h 1368"/>
                  <a:gd name="T16" fmla="*/ 2081 w 2460"/>
                  <a:gd name="T17" fmla="*/ 794 h 1368"/>
                  <a:gd name="T18" fmla="*/ 1967 w 2460"/>
                  <a:gd name="T19" fmla="*/ 620 h 1368"/>
                  <a:gd name="T20" fmla="*/ 1820 w 2460"/>
                  <a:gd name="T21" fmla="*/ 477 h 1368"/>
                  <a:gd name="T22" fmla="*/ 1643 w 2460"/>
                  <a:gd name="T23" fmla="*/ 369 h 1368"/>
                  <a:gd name="T24" fmla="*/ 1445 w 2460"/>
                  <a:gd name="T25" fmla="*/ 299 h 1368"/>
                  <a:gd name="T26" fmla="*/ 1230 w 2460"/>
                  <a:gd name="T27" fmla="*/ 273 h 1368"/>
                  <a:gd name="T28" fmla="*/ 1356 w 2460"/>
                  <a:gd name="T29" fmla="*/ 8 h 1368"/>
                  <a:gd name="T30" fmla="*/ 1595 w 2460"/>
                  <a:gd name="T31" fmla="*/ 56 h 1368"/>
                  <a:gd name="T32" fmla="*/ 1816 w 2460"/>
                  <a:gd name="T33" fmla="*/ 150 h 1368"/>
                  <a:gd name="T34" fmla="*/ 2011 w 2460"/>
                  <a:gd name="T35" fmla="*/ 281 h 1368"/>
                  <a:gd name="T36" fmla="*/ 2179 w 2460"/>
                  <a:gd name="T37" fmla="*/ 449 h 1368"/>
                  <a:gd name="T38" fmla="*/ 2310 w 2460"/>
                  <a:gd name="T39" fmla="*/ 644 h 1368"/>
                  <a:gd name="T40" fmla="*/ 2404 w 2460"/>
                  <a:gd name="T41" fmla="*/ 865 h 1368"/>
                  <a:gd name="T42" fmla="*/ 2454 w 2460"/>
                  <a:gd name="T43" fmla="*/ 1105 h 1368"/>
                  <a:gd name="T44" fmla="*/ 2454 w 2460"/>
                  <a:gd name="T45" fmla="*/ 1266 h 1368"/>
                  <a:gd name="T46" fmla="*/ 2420 w 2460"/>
                  <a:gd name="T47" fmla="*/ 1326 h 1368"/>
                  <a:gd name="T48" fmla="*/ 2358 w 2460"/>
                  <a:gd name="T49" fmla="*/ 1362 h 1368"/>
                  <a:gd name="T50" fmla="*/ 138 w 2460"/>
                  <a:gd name="T51" fmla="*/ 1368 h 1368"/>
                  <a:gd name="T52" fmla="*/ 68 w 2460"/>
                  <a:gd name="T53" fmla="*/ 1348 h 1368"/>
                  <a:gd name="T54" fmla="*/ 20 w 2460"/>
                  <a:gd name="T55" fmla="*/ 1300 h 1368"/>
                  <a:gd name="T56" fmla="*/ 0 w 2460"/>
                  <a:gd name="T57" fmla="*/ 1230 h 1368"/>
                  <a:gd name="T58" fmla="*/ 26 w 2460"/>
                  <a:gd name="T59" fmla="*/ 983 h 1368"/>
                  <a:gd name="T60" fmla="*/ 98 w 2460"/>
                  <a:gd name="T61" fmla="*/ 752 h 1368"/>
                  <a:gd name="T62" fmla="*/ 212 w 2460"/>
                  <a:gd name="T63" fmla="*/ 543 h 1368"/>
                  <a:gd name="T64" fmla="*/ 361 w 2460"/>
                  <a:gd name="T65" fmla="*/ 361 h 1368"/>
                  <a:gd name="T66" fmla="*/ 544 w 2460"/>
                  <a:gd name="T67" fmla="*/ 212 h 1368"/>
                  <a:gd name="T68" fmla="*/ 752 w 2460"/>
                  <a:gd name="T69" fmla="*/ 98 h 1368"/>
                  <a:gd name="T70" fmla="*/ 983 w 2460"/>
                  <a:gd name="T71" fmla="*/ 26 h 1368"/>
                  <a:gd name="T72" fmla="*/ 1230 w 2460"/>
                  <a:gd name="T73" fmla="*/ 0 h 1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60" h="1368">
                    <a:moveTo>
                      <a:pt x="1230" y="273"/>
                    </a:moveTo>
                    <a:lnTo>
                      <a:pt x="1120" y="279"/>
                    </a:lnTo>
                    <a:lnTo>
                      <a:pt x="1015" y="299"/>
                    </a:lnTo>
                    <a:lnTo>
                      <a:pt x="913" y="327"/>
                    </a:lnTo>
                    <a:lnTo>
                      <a:pt x="817" y="369"/>
                    </a:lnTo>
                    <a:lnTo>
                      <a:pt x="726" y="419"/>
                    </a:lnTo>
                    <a:lnTo>
                      <a:pt x="642" y="477"/>
                    </a:lnTo>
                    <a:lnTo>
                      <a:pt x="564" y="545"/>
                    </a:lnTo>
                    <a:lnTo>
                      <a:pt x="495" y="620"/>
                    </a:lnTo>
                    <a:lnTo>
                      <a:pt x="433" y="704"/>
                    </a:lnTo>
                    <a:lnTo>
                      <a:pt x="381" y="794"/>
                    </a:lnTo>
                    <a:lnTo>
                      <a:pt x="337" y="889"/>
                    </a:lnTo>
                    <a:lnTo>
                      <a:pt x="305" y="989"/>
                    </a:lnTo>
                    <a:lnTo>
                      <a:pt x="283" y="1093"/>
                    </a:lnTo>
                    <a:lnTo>
                      <a:pt x="2177" y="1093"/>
                    </a:lnTo>
                    <a:lnTo>
                      <a:pt x="2155" y="989"/>
                    </a:lnTo>
                    <a:lnTo>
                      <a:pt x="2123" y="889"/>
                    </a:lnTo>
                    <a:lnTo>
                      <a:pt x="2081" y="794"/>
                    </a:lnTo>
                    <a:lnTo>
                      <a:pt x="2027" y="704"/>
                    </a:lnTo>
                    <a:lnTo>
                      <a:pt x="1967" y="620"/>
                    </a:lnTo>
                    <a:lnTo>
                      <a:pt x="1896" y="545"/>
                    </a:lnTo>
                    <a:lnTo>
                      <a:pt x="1820" y="477"/>
                    </a:lnTo>
                    <a:lnTo>
                      <a:pt x="1734" y="419"/>
                    </a:lnTo>
                    <a:lnTo>
                      <a:pt x="1643" y="369"/>
                    </a:lnTo>
                    <a:lnTo>
                      <a:pt x="1547" y="327"/>
                    </a:lnTo>
                    <a:lnTo>
                      <a:pt x="1445" y="299"/>
                    </a:lnTo>
                    <a:lnTo>
                      <a:pt x="1340" y="279"/>
                    </a:lnTo>
                    <a:lnTo>
                      <a:pt x="1230" y="273"/>
                    </a:lnTo>
                    <a:close/>
                    <a:moveTo>
                      <a:pt x="1230" y="0"/>
                    </a:moveTo>
                    <a:lnTo>
                      <a:pt x="1356" y="8"/>
                    </a:lnTo>
                    <a:lnTo>
                      <a:pt x="1477" y="26"/>
                    </a:lnTo>
                    <a:lnTo>
                      <a:pt x="1595" y="56"/>
                    </a:lnTo>
                    <a:lnTo>
                      <a:pt x="1708" y="98"/>
                    </a:lnTo>
                    <a:lnTo>
                      <a:pt x="1816" y="150"/>
                    </a:lnTo>
                    <a:lnTo>
                      <a:pt x="1918" y="212"/>
                    </a:lnTo>
                    <a:lnTo>
                      <a:pt x="2011" y="281"/>
                    </a:lnTo>
                    <a:lnTo>
                      <a:pt x="2099" y="361"/>
                    </a:lnTo>
                    <a:lnTo>
                      <a:pt x="2179" y="449"/>
                    </a:lnTo>
                    <a:lnTo>
                      <a:pt x="2248" y="543"/>
                    </a:lnTo>
                    <a:lnTo>
                      <a:pt x="2310" y="644"/>
                    </a:lnTo>
                    <a:lnTo>
                      <a:pt x="2362" y="752"/>
                    </a:lnTo>
                    <a:lnTo>
                      <a:pt x="2404" y="865"/>
                    </a:lnTo>
                    <a:lnTo>
                      <a:pt x="2434" y="983"/>
                    </a:lnTo>
                    <a:lnTo>
                      <a:pt x="2454" y="1105"/>
                    </a:lnTo>
                    <a:lnTo>
                      <a:pt x="2460" y="1230"/>
                    </a:lnTo>
                    <a:lnTo>
                      <a:pt x="2454" y="1266"/>
                    </a:lnTo>
                    <a:lnTo>
                      <a:pt x="2440" y="1300"/>
                    </a:lnTo>
                    <a:lnTo>
                      <a:pt x="2420" y="1326"/>
                    </a:lnTo>
                    <a:lnTo>
                      <a:pt x="2392" y="1348"/>
                    </a:lnTo>
                    <a:lnTo>
                      <a:pt x="2358" y="1362"/>
                    </a:lnTo>
                    <a:lnTo>
                      <a:pt x="2322" y="1368"/>
                    </a:lnTo>
                    <a:lnTo>
                      <a:pt x="138" y="1368"/>
                    </a:lnTo>
                    <a:lnTo>
                      <a:pt x="102" y="1362"/>
                    </a:lnTo>
                    <a:lnTo>
                      <a:pt x="68" y="1348"/>
                    </a:lnTo>
                    <a:lnTo>
                      <a:pt x="42" y="1326"/>
                    </a:lnTo>
                    <a:lnTo>
                      <a:pt x="20" y="1300"/>
                    </a:lnTo>
                    <a:lnTo>
                      <a:pt x="6" y="1266"/>
                    </a:lnTo>
                    <a:lnTo>
                      <a:pt x="0" y="1230"/>
                    </a:lnTo>
                    <a:lnTo>
                      <a:pt x="8" y="1105"/>
                    </a:lnTo>
                    <a:lnTo>
                      <a:pt x="26" y="983"/>
                    </a:lnTo>
                    <a:lnTo>
                      <a:pt x="56" y="865"/>
                    </a:lnTo>
                    <a:lnTo>
                      <a:pt x="98" y="752"/>
                    </a:lnTo>
                    <a:lnTo>
                      <a:pt x="150" y="644"/>
                    </a:lnTo>
                    <a:lnTo>
                      <a:pt x="212" y="543"/>
                    </a:lnTo>
                    <a:lnTo>
                      <a:pt x="281" y="449"/>
                    </a:lnTo>
                    <a:lnTo>
                      <a:pt x="361" y="361"/>
                    </a:lnTo>
                    <a:lnTo>
                      <a:pt x="449" y="281"/>
                    </a:lnTo>
                    <a:lnTo>
                      <a:pt x="544" y="212"/>
                    </a:lnTo>
                    <a:lnTo>
                      <a:pt x="644" y="150"/>
                    </a:lnTo>
                    <a:lnTo>
                      <a:pt x="752" y="98"/>
                    </a:lnTo>
                    <a:lnTo>
                      <a:pt x="865" y="56"/>
                    </a:lnTo>
                    <a:lnTo>
                      <a:pt x="983" y="26"/>
                    </a:lnTo>
                    <a:lnTo>
                      <a:pt x="1104" y="8"/>
                    </a:lnTo>
                    <a:lnTo>
                      <a:pt x="1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1" name="Freeform 190">
                <a:extLst>
                  <a:ext uri="{FF2B5EF4-FFF2-40B4-BE49-F238E27FC236}">
                    <a16:creationId xmlns:a16="http://schemas.microsoft.com/office/drawing/2014/main" xmlns="" id="{8F32061C-6309-4920-84DC-68CBEF15DC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38925" y="4022726"/>
                <a:ext cx="1084263" cy="1084263"/>
              </a:xfrm>
              <a:custGeom>
                <a:avLst/>
                <a:gdLst>
                  <a:gd name="T0" fmla="*/ 618 w 1365"/>
                  <a:gd name="T1" fmla="*/ 277 h 1366"/>
                  <a:gd name="T2" fmla="*/ 496 w 1365"/>
                  <a:gd name="T3" fmla="*/ 319 h 1366"/>
                  <a:gd name="T4" fmla="*/ 395 w 1365"/>
                  <a:gd name="T5" fmla="*/ 393 h 1366"/>
                  <a:gd name="T6" fmla="*/ 319 w 1365"/>
                  <a:gd name="T7" fmla="*/ 495 h 1366"/>
                  <a:gd name="T8" fmla="*/ 279 w 1365"/>
                  <a:gd name="T9" fmla="*/ 616 h 1366"/>
                  <a:gd name="T10" fmla="*/ 279 w 1365"/>
                  <a:gd name="T11" fmla="*/ 750 h 1366"/>
                  <a:gd name="T12" fmla="*/ 319 w 1365"/>
                  <a:gd name="T13" fmla="*/ 871 h 1366"/>
                  <a:gd name="T14" fmla="*/ 395 w 1365"/>
                  <a:gd name="T15" fmla="*/ 973 h 1366"/>
                  <a:gd name="T16" fmla="*/ 496 w 1365"/>
                  <a:gd name="T17" fmla="*/ 1047 h 1366"/>
                  <a:gd name="T18" fmla="*/ 618 w 1365"/>
                  <a:gd name="T19" fmla="*/ 1087 h 1366"/>
                  <a:gd name="T20" fmla="*/ 749 w 1365"/>
                  <a:gd name="T21" fmla="*/ 1087 h 1366"/>
                  <a:gd name="T22" fmla="*/ 871 w 1365"/>
                  <a:gd name="T23" fmla="*/ 1047 h 1366"/>
                  <a:gd name="T24" fmla="*/ 973 w 1365"/>
                  <a:gd name="T25" fmla="*/ 973 h 1366"/>
                  <a:gd name="T26" fmla="*/ 1046 w 1365"/>
                  <a:gd name="T27" fmla="*/ 871 h 1366"/>
                  <a:gd name="T28" fmla="*/ 1088 w 1365"/>
                  <a:gd name="T29" fmla="*/ 750 h 1366"/>
                  <a:gd name="T30" fmla="*/ 1088 w 1365"/>
                  <a:gd name="T31" fmla="*/ 616 h 1366"/>
                  <a:gd name="T32" fmla="*/ 1046 w 1365"/>
                  <a:gd name="T33" fmla="*/ 495 h 1366"/>
                  <a:gd name="T34" fmla="*/ 973 w 1365"/>
                  <a:gd name="T35" fmla="*/ 393 h 1366"/>
                  <a:gd name="T36" fmla="*/ 871 w 1365"/>
                  <a:gd name="T37" fmla="*/ 319 h 1366"/>
                  <a:gd name="T38" fmla="*/ 749 w 1365"/>
                  <a:gd name="T39" fmla="*/ 277 h 1366"/>
                  <a:gd name="T40" fmla="*/ 684 w 1365"/>
                  <a:gd name="T41" fmla="*/ 0 h 1366"/>
                  <a:gd name="T42" fmla="*/ 865 w 1365"/>
                  <a:gd name="T43" fmla="*/ 24 h 1366"/>
                  <a:gd name="T44" fmla="*/ 1028 w 1365"/>
                  <a:gd name="T45" fmla="*/ 94 h 1366"/>
                  <a:gd name="T46" fmla="*/ 1166 w 1365"/>
                  <a:gd name="T47" fmla="*/ 200 h 1366"/>
                  <a:gd name="T48" fmla="*/ 1274 w 1365"/>
                  <a:gd name="T49" fmla="*/ 339 h 1366"/>
                  <a:gd name="T50" fmla="*/ 1341 w 1365"/>
                  <a:gd name="T51" fmla="*/ 501 h 1366"/>
                  <a:gd name="T52" fmla="*/ 1365 w 1365"/>
                  <a:gd name="T53" fmla="*/ 682 h 1366"/>
                  <a:gd name="T54" fmla="*/ 1341 w 1365"/>
                  <a:gd name="T55" fmla="*/ 863 h 1366"/>
                  <a:gd name="T56" fmla="*/ 1274 w 1365"/>
                  <a:gd name="T57" fmla="*/ 1027 h 1366"/>
                  <a:gd name="T58" fmla="*/ 1166 w 1365"/>
                  <a:gd name="T59" fmla="*/ 1164 h 1366"/>
                  <a:gd name="T60" fmla="*/ 1028 w 1365"/>
                  <a:gd name="T61" fmla="*/ 1272 h 1366"/>
                  <a:gd name="T62" fmla="*/ 865 w 1365"/>
                  <a:gd name="T63" fmla="*/ 1342 h 1366"/>
                  <a:gd name="T64" fmla="*/ 684 w 1365"/>
                  <a:gd name="T65" fmla="*/ 1366 h 1366"/>
                  <a:gd name="T66" fmla="*/ 502 w 1365"/>
                  <a:gd name="T67" fmla="*/ 1342 h 1366"/>
                  <a:gd name="T68" fmla="*/ 339 w 1365"/>
                  <a:gd name="T69" fmla="*/ 1272 h 1366"/>
                  <a:gd name="T70" fmla="*/ 201 w 1365"/>
                  <a:gd name="T71" fmla="*/ 1164 h 1366"/>
                  <a:gd name="T72" fmla="*/ 94 w 1365"/>
                  <a:gd name="T73" fmla="*/ 1027 h 1366"/>
                  <a:gd name="T74" fmla="*/ 26 w 1365"/>
                  <a:gd name="T75" fmla="*/ 863 h 1366"/>
                  <a:gd name="T76" fmla="*/ 0 w 1365"/>
                  <a:gd name="T77" fmla="*/ 682 h 1366"/>
                  <a:gd name="T78" fmla="*/ 26 w 1365"/>
                  <a:gd name="T79" fmla="*/ 501 h 1366"/>
                  <a:gd name="T80" fmla="*/ 94 w 1365"/>
                  <a:gd name="T81" fmla="*/ 339 h 1366"/>
                  <a:gd name="T82" fmla="*/ 201 w 1365"/>
                  <a:gd name="T83" fmla="*/ 200 h 1366"/>
                  <a:gd name="T84" fmla="*/ 339 w 1365"/>
                  <a:gd name="T85" fmla="*/ 94 h 1366"/>
                  <a:gd name="T86" fmla="*/ 502 w 1365"/>
                  <a:gd name="T87" fmla="*/ 24 h 1366"/>
                  <a:gd name="T88" fmla="*/ 684 w 1365"/>
                  <a:gd name="T8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65" h="1366">
                    <a:moveTo>
                      <a:pt x="684" y="273"/>
                    </a:moveTo>
                    <a:lnTo>
                      <a:pt x="618" y="277"/>
                    </a:lnTo>
                    <a:lnTo>
                      <a:pt x="554" y="293"/>
                    </a:lnTo>
                    <a:lnTo>
                      <a:pt x="496" y="319"/>
                    </a:lnTo>
                    <a:lnTo>
                      <a:pt x="443" y="351"/>
                    </a:lnTo>
                    <a:lnTo>
                      <a:pt x="395" y="393"/>
                    </a:lnTo>
                    <a:lnTo>
                      <a:pt x="353" y="441"/>
                    </a:lnTo>
                    <a:lnTo>
                      <a:pt x="319" y="495"/>
                    </a:lnTo>
                    <a:lnTo>
                      <a:pt x="295" y="552"/>
                    </a:lnTo>
                    <a:lnTo>
                      <a:pt x="279" y="616"/>
                    </a:lnTo>
                    <a:lnTo>
                      <a:pt x="273" y="682"/>
                    </a:lnTo>
                    <a:lnTo>
                      <a:pt x="279" y="750"/>
                    </a:lnTo>
                    <a:lnTo>
                      <a:pt x="295" y="812"/>
                    </a:lnTo>
                    <a:lnTo>
                      <a:pt x="319" y="871"/>
                    </a:lnTo>
                    <a:lnTo>
                      <a:pt x="353" y="925"/>
                    </a:lnTo>
                    <a:lnTo>
                      <a:pt x="395" y="973"/>
                    </a:lnTo>
                    <a:lnTo>
                      <a:pt x="443" y="1013"/>
                    </a:lnTo>
                    <a:lnTo>
                      <a:pt x="496" y="1047"/>
                    </a:lnTo>
                    <a:lnTo>
                      <a:pt x="554" y="1071"/>
                    </a:lnTo>
                    <a:lnTo>
                      <a:pt x="618" y="1087"/>
                    </a:lnTo>
                    <a:lnTo>
                      <a:pt x="684" y="1093"/>
                    </a:lnTo>
                    <a:lnTo>
                      <a:pt x="749" y="1087"/>
                    </a:lnTo>
                    <a:lnTo>
                      <a:pt x="813" y="1071"/>
                    </a:lnTo>
                    <a:lnTo>
                      <a:pt x="871" y="1047"/>
                    </a:lnTo>
                    <a:lnTo>
                      <a:pt x="925" y="1013"/>
                    </a:lnTo>
                    <a:lnTo>
                      <a:pt x="973" y="973"/>
                    </a:lnTo>
                    <a:lnTo>
                      <a:pt x="1015" y="925"/>
                    </a:lnTo>
                    <a:lnTo>
                      <a:pt x="1046" y="871"/>
                    </a:lnTo>
                    <a:lnTo>
                      <a:pt x="1072" y="812"/>
                    </a:lnTo>
                    <a:lnTo>
                      <a:pt x="1088" y="750"/>
                    </a:lnTo>
                    <a:lnTo>
                      <a:pt x="1092" y="682"/>
                    </a:lnTo>
                    <a:lnTo>
                      <a:pt x="1088" y="616"/>
                    </a:lnTo>
                    <a:lnTo>
                      <a:pt x="1072" y="552"/>
                    </a:lnTo>
                    <a:lnTo>
                      <a:pt x="1046" y="495"/>
                    </a:lnTo>
                    <a:lnTo>
                      <a:pt x="1015" y="441"/>
                    </a:lnTo>
                    <a:lnTo>
                      <a:pt x="973" y="393"/>
                    </a:lnTo>
                    <a:lnTo>
                      <a:pt x="925" y="351"/>
                    </a:lnTo>
                    <a:lnTo>
                      <a:pt x="871" y="319"/>
                    </a:lnTo>
                    <a:lnTo>
                      <a:pt x="813" y="293"/>
                    </a:lnTo>
                    <a:lnTo>
                      <a:pt x="749" y="277"/>
                    </a:lnTo>
                    <a:lnTo>
                      <a:pt x="684" y="273"/>
                    </a:lnTo>
                    <a:close/>
                    <a:moveTo>
                      <a:pt x="684" y="0"/>
                    </a:moveTo>
                    <a:lnTo>
                      <a:pt x="775" y="6"/>
                    </a:lnTo>
                    <a:lnTo>
                      <a:pt x="865" y="24"/>
                    </a:lnTo>
                    <a:lnTo>
                      <a:pt x="949" y="54"/>
                    </a:lnTo>
                    <a:lnTo>
                      <a:pt x="1028" y="94"/>
                    </a:lnTo>
                    <a:lnTo>
                      <a:pt x="1100" y="142"/>
                    </a:lnTo>
                    <a:lnTo>
                      <a:pt x="1166" y="200"/>
                    </a:lnTo>
                    <a:lnTo>
                      <a:pt x="1224" y="265"/>
                    </a:lnTo>
                    <a:lnTo>
                      <a:pt x="1274" y="339"/>
                    </a:lnTo>
                    <a:lnTo>
                      <a:pt x="1312" y="417"/>
                    </a:lnTo>
                    <a:lnTo>
                      <a:pt x="1341" y="501"/>
                    </a:lnTo>
                    <a:lnTo>
                      <a:pt x="1359" y="590"/>
                    </a:lnTo>
                    <a:lnTo>
                      <a:pt x="1365" y="682"/>
                    </a:lnTo>
                    <a:lnTo>
                      <a:pt x="1359" y="776"/>
                    </a:lnTo>
                    <a:lnTo>
                      <a:pt x="1341" y="863"/>
                    </a:lnTo>
                    <a:lnTo>
                      <a:pt x="1312" y="947"/>
                    </a:lnTo>
                    <a:lnTo>
                      <a:pt x="1274" y="1027"/>
                    </a:lnTo>
                    <a:lnTo>
                      <a:pt x="1224" y="1099"/>
                    </a:lnTo>
                    <a:lnTo>
                      <a:pt x="1166" y="1164"/>
                    </a:lnTo>
                    <a:lnTo>
                      <a:pt x="1100" y="1222"/>
                    </a:lnTo>
                    <a:lnTo>
                      <a:pt x="1028" y="1272"/>
                    </a:lnTo>
                    <a:lnTo>
                      <a:pt x="949" y="1312"/>
                    </a:lnTo>
                    <a:lnTo>
                      <a:pt x="865" y="1342"/>
                    </a:lnTo>
                    <a:lnTo>
                      <a:pt x="775" y="1360"/>
                    </a:lnTo>
                    <a:lnTo>
                      <a:pt x="684" y="1366"/>
                    </a:lnTo>
                    <a:lnTo>
                      <a:pt x="592" y="1360"/>
                    </a:lnTo>
                    <a:lnTo>
                      <a:pt x="502" y="1342"/>
                    </a:lnTo>
                    <a:lnTo>
                      <a:pt x="419" y="1312"/>
                    </a:lnTo>
                    <a:lnTo>
                      <a:pt x="339" y="1272"/>
                    </a:lnTo>
                    <a:lnTo>
                      <a:pt x="267" y="1222"/>
                    </a:lnTo>
                    <a:lnTo>
                      <a:pt x="201" y="1164"/>
                    </a:lnTo>
                    <a:lnTo>
                      <a:pt x="144" y="1099"/>
                    </a:lnTo>
                    <a:lnTo>
                      <a:pt x="94" y="1027"/>
                    </a:lnTo>
                    <a:lnTo>
                      <a:pt x="54" y="947"/>
                    </a:lnTo>
                    <a:lnTo>
                      <a:pt x="26" y="863"/>
                    </a:lnTo>
                    <a:lnTo>
                      <a:pt x="6" y="776"/>
                    </a:lnTo>
                    <a:lnTo>
                      <a:pt x="0" y="682"/>
                    </a:lnTo>
                    <a:lnTo>
                      <a:pt x="6" y="590"/>
                    </a:lnTo>
                    <a:lnTo>
                      <a:pt x="26" y="501"/>
                    </a:lnTo>
                    <a:lnTo>
                      <a:pt x="54" y="417"/>
                    </a:lnTo>
                    <a:lnTo>
                      <a:pt x="94" y="339"/>
                    </a:lnTo>
                    <a:lnTo>
                      <a:pt x="144" y="265"/>
                    </a:lnTo>
                    <a:lnTo>
                      <a:pt x="201" y="200"/>
                    </a:lnTo>
                    <a:lnTo>
                      <a:pt x="267" y="142"/>
                    </a:lnTo>
                    <a:lnTo>
                      <a:pt x="339" y="94"/>
                    </a:lnTo>
                    <a:lnTo>
                      <a:pt x="419" y="54"/>
                    </a:lnTo>
                    <a:lnTo>
                      <a:pt x="502" y="24"/>
                    </a:lnTo>
                    <a:lnTo>
                      <a:pt x="592" y="6"/>
                    </a:lnTo>
                    <a:lnTo>
                      <a:pt x="6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2" name="Freeform 191">
                <a:extLst>
                  <a:ext uri="{FF2B5EF4-FFF2-40B4-BE49-F238E27FC236}">
                    <a16:creationId xmlns:a16="http://schemas.microsoft.com/office/drawing/2014/main" xmlns="" id="{E83A2647-BADD-4307-8596-883658AC07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05538" y="4889501"/>
                <a:ext cx="1952625" cy="1084263"/>
              </a:xfrm>
              <a:custGeom>
                <a:avLst/>
                <a:gdLst>
                  <a:gd name="T0" fmla="*/ 1120 w 2459"/>
                  <a:gd name="T1" fmla="*/ 279 h 1365"/>
                  <a:gd name="T2" fmla="*/ 913 w 2459"/>
                  <a:gd name="T3" fmla="*/ 327 h 1365"/>
                  <a:gd name="T4" fmla="*/ 725 w 2459"/>
                  <a:gd name="T5" fmla="*/ 416 h 1365"/>
                  <a:gd name="T6" fmla="*/ 564 w 2459"/>
                  <a:gd name="T7" fmla="*/ 544 h 1365"/>
                  <a:gd name="T8" fmla="*/ 432 w 2459"/>
                  <a:gd name="T9" fmla="*/ 701 h 1365"/>
                  <a:gd name="T10" fmla="*/ 337 w 2459"/>
                  <a:gd name="T11" fmla="*/ 887 h 1365"/>
                  <a:gd name="T12" fmla="*/ 283 w 2459"/>
                  <a:gd name="T13" fmla="*/ 1092 h 1365"/>
                  <a:gd name="T14" fmla="*/ 2154 w 2459"/>
                  <a:gd name="T15" fmla="*/ 986 h 1365"/>
                  <a:gd name="T16" fmla="*/ 2079 w 2459"/>
                  <a:gd name="T17" fmla="*/ 791 h 1365"/>
                  <a:gd name="T18" fmla="*/ 1965 w 2459"/>
                  <a:gd name="T19" fmla="*/ 620 h 1365"/>
                  <a:gd name="T20" fmla="*/ 1818 w 2459"/>
                  <a:gd name="T21" fmla="*/ 476 h 1365"/>
                  <a:gd name="T22" fmla="*/ 1642 w 2459"/>
                  <a:gd name="T23" fmla="*/ 366 h 1365"/>
                  <a:gd name="T24" fmla="*/ 1445 w 2459"/>
                  <a:gd name="T25" fmla="*/ 297 h 1365"/>
                  <a:gd name="T26" fmla="*/ 1230 w 2459"/>
                  <a:gd name="T27" fmla="*/ 273 h 1365"/>
                  <a:gd name="T28" fmla="*/ 1355 w 2459"/>
                  <a:gd name="T29" fmla="*/ 6 h 1365"/>
                  <a:gd name="T30" fmla="*/ 1594 w 2459"/>
                  <a:gd name="T31" fmla="*/ 55 h 1365"/>
                  <a:gd name="T32" fmla="*/ 1816 w 2459"/>
                  <a:gd name="T33" fmla="*/ 147 h 1365"/>
                  <a:gd name="T34" fmla="*/ 2011 w 2459"/>
                  <a:gd name="T35" fmla="*/ 281 h 1365"/>
                  <a:gd name="T36" fmla="*/ 2178 w 2459"/>
                  <a:gd name="T37" fmla="*/ 446 h 1365"/>
                  <a:gd name="T38" fmla="*/ 2310 w 2459"/>
                  <a:gd name="T39" fmla="*/ 643 h 1365"/>
                  <a:gd name="T40" fmla="*/ 2404 w 2459"/>
                  <a:gd name="T41" fmla="*/ 863 h 1365"/>
                  <a:gd name="T42" fmla="*/ 2451 w 2459"/>
                  <a:gd name="T43" fmla="*/ 1102 h 1365"/>
                  <a:gd name="T44" fmla="*/ 2453 w 2459"/>
                  <a:gd name="T45" fmla="*/ 1265 h 1365"/>
                  <a:gd name="T46" fmla="*/ 2418 w 2459"/>
                  <a:gd name="T47" fmla="*/ 1325 h 1365"/>
                  <a:gd name="T48" fmla="*/ 2358 w 2459"/>
                  <a:gd name="T49" fmla="*/ 1361 h 1365"/>
                  <a:gd name="T50" fmla="*/ 138 w 2459"/>
                  <a:gd name="T51" fmla="*/ 1365 h 1365"/>
                  <a:gd name="T52" fmla="*/ 68 w 2459"/>
                  <a:gd name="T53" fmla="*/ 1347 h 1365"/>
                  <a:gd name="T54" fmla="*/ 20 w 2459"/>
                  <a:gd name="T55" fmla="*/ 1297 h 1365"/>
                  <a:gd name="T56" fmla="*/ 0 w 2459"/>
                  <a:gd name="T57" fmla="*/ 1228 h 1365"/>
                  <a:gd name="T58" fmla="*/ 26 w 2459"/>
                  <a:gd name="T59" fmla="*/ 980 h 1365"/>
                  <a:gd name="T60" fmla="*/ 98 w 2459"/>
                  <a:gd name="T61" fmla="*/ 751 h 1365"/>
                  <a:gd name="T62" fmla="*/ 211 w 2459"/>
                  <a:gd name="T63" fmla="*/ 542 h 1365"/>
                  <a:gd name="T64" fmla="*/ 361 w 2459"/>
                  <a:gd name="T65" fmla="*/ 360 h 1365"/>
                  <a:gd name="T66" fmla="*/ 542 w 2459"/>
                  <a:gd name="T67" fmla="*/ 209 h 1365"/>
                  <a:gd name="T68" fmla="*/ 751 w 2459"/>
                  <a:gd name="T69" fmla="*/ 95 h 1365"/>
                  <a:gd name="T70" fmla="*/ 983 w 2459"/>
                  <a:gd name="T71" fmla="*/ 24 h 1365"/>
                  <a:gd name="T72" fmla="*/ 1230 w 2459"/>
                  <a:gd name="T73" fmla="*/ 0 h 1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59" h="1365">
                    <a:moveTo>
                      <a:pt x="1230" y="273"/>
                    </a:moveTo>
                    <a:lnTo>
                      <a:pt x="1120" y="279"/>
                    </a:lnTo>
                    <a:lnTo>
                      <a:pt x="1014" y="297"/>
                    </a:lnTo>
                    <a:lnTo>
                      <a:pt x="913" y="327"/>
                    </a:lnTo>
                    <a:lnTo>
                      <a:pt x="817" y="366"/>
                    </a:lnTo>
                    <a:lnTo>
                      <a:pt x="725" y="416"/>
                    </a:lnTo>
                    <a:lnTo>
                      <a:pt x="642" y="476"/>
                    </a:lnTo>
                    <a:lnTo>
                      <a:pt x="564" y="544"/>
                    </a:lnTo>
                    <a:lnTo>
                      <a:pt x="494" y="620"/>
                    </a:lnTo>
                    <a:lnTo>
                      <a:pt x="432" y="701"/>
                    </a:lnTo>
                    <a:lnTo>
                      <a:pt x="379" y="791"/>
                    </a:lnTo>
                    <a:lnTo>
                      <a:pt x="337" y="887"/>
                    </a:lnTo>
                    <a:lnTo>
                      <a:pt x="305" y="986"/>
                    </a:lnTo>
                    <a:lnTo>
                      <a:pt x="283" y="1092"/>
                    </a:lnTo>
                    <a:lnTo>
                      <a:pt x="2176" y="1092"/>
                    </a:lnTo>
                    <a:lnTo>
                      <a:pt x="2154" y="986"/>
                    </a:lnTo>
                    <a:lnTo>
                      <a:pt x="2123" y="887"/>
                    </a:lnTo>
                    <a:lnTo>
                      <a:pt x="2079" y="791"/>
                    </a:lnTo>
                    <a:lnTo>
                      <a:pt x="2027" y="701"/>
                    </a:lnTo>
                    <a:lnTo>
                      <a:pt x="1965" y="620"/>
                    </a:lnTo>
                    <a:lnTo>
                      <a:pt x="1895" y="544"/>
                    </a:lnTo>
                    <a:lnTo>
                      <a:pt x="1818" y="476"/>
                    </a:lnTo>
                    <a:lnTo>
                      <a:pt x="1734" y="416"/>
                    </a:lnTo>
                    <a:lnTo>
                      <a:pt x="1642" y="366"/>
                    </a:lnTo>
                    <a:lnTo>
                      <a:pt x="1547" y="327"/>
                    </a:lnTo>
                    <a:lnTo>
                      <a:pt x="1445" y="297"/>
                    </a:lnTo>
                    <a:lnTo>
                      <a:pt x="1339" y="279"/>
                    </a:lnTo>
                    <a:lnTo>
                      <a:pt x="1230" y="273"/>
                    </a:lnTo>
                    <a:close/>
                    <a:moveTo>
                      <a:pt x="1230" y="0"/>
                    </a:moveTo>
                    <a:lnTo>
                      <a:pt x="1355" y="6"/>
                    </a:lnTo>
                    <a:lnTo>
                      <a:pt x="1477" y="24"/>
                    </a:lnTo>
                    <a:lnTo>
                      <a:pt x="1594" y="55"/>
                    </a:lnTo>
                    <a:lnTo>
                      <a:pt x="1708" y="95"/>
                    </a:lnTo>
                    <a:lnTo>
                      <a:pt x="1816" y="147"/>
                    </a:lnTo>
                    <a:lnTo>
                      <a:pt x="1915" y="209"/>
                    </a:lnTo>
                    <a:lnTo>
                      <a:pt x="2011" y="281"/>
                    </a:lnTo>
                    <a:lnTo>
                      <a:pt x="2099" y="360"/>
                    </a:lnTo>
                    <a:lnTo>
                      <a:pt x="2178" y="446"/>
                    </a:lnTo>
                    <a:lnTo>
                      <a:pt x="2248" y="542"/>
                    </a:lnTo>
                    <a:lnTo>
                      <a:pt x="2310" y="643"/>
                    </a:lnTo>
                    <a:lnTo>
                      <a:pt x="2362" y="751"/>
                    </a:lnTo>
                    <a:lnTo>
                      <a:pt x="2404" y="863"/>
                    </a:lnTo>
                    <a:lnTo>
                      <a:pt x="2433" y="980"/>
                    </a:lnTo>
                    <a:lnTo>
                      <a:pt x="2451" y="1102"/>
                    </a:lnTo>
                    <a:lnTo>
                      <a:pt x="2459" y="1228"/>
                    </a:lnTo>
                    <a:lnTo>
                      <a:pt x="2453" y="1265"/>
                    </a:lnTo>
                    <a:lnTo>
                      <a:pt x="2439" y="1297"/>
                    </a:lnTo>
                    <a:lnTo>
                      <a:pt x="2418" y="1325"/>
                    </a:lnTo>
                    <a:lnTo>
                      <a:pt x="2392" y="1347"/>
                    </a:lnTo>
                    <a:lnTo>
                      <a:pt x="2358" y="1361"/>
                    </a:lnTo>
                    <a:lnTo>
                      <a:pt x="2322" y="1365"/>
                    </a:lnTo>
                    <a:lnTo>
                      <a:pt x="138" y="1365"/>
                    </a:lnTo>
                    <a:lnTo>
                      <a:pt x="102" y="1361"/>
                    </a:lnTo>
                    <a:lnTo>
                      <a:pt x="68" y="1347"/>
                    </a:lnTo>
                    <a:lnTo>
                      <a:pt x="40" y="1325"/>
                    </a:lnTo>
                    <a:lnTo>
                      <a:pt x="20" y="1297"/>
                    </a:lnTo>
                    <a:lnTo>
                      <a:pt x="6" y="1265"/>
                    </a:lnTo>
                    <a:lnTo>
                      <a:pt x="0" y="1228"/>
                    </a:lnTo>
                    <a:lnTo>
                      <a:pt x="6" y="1102"/>
                    </a:lnTo>
                    <a:lnTo>
                      <a:pt x="26" y="980"/>
                    </a:lnTo>
                    <a:lnTo>
                      <a:pt x="56" y="863"/>
                    </a:lnTo>
                    <a:lnTo>
                      <a:pt x="98" y="751"/>
                    </a:lnTo>
                    <a:lnTo>
                      <a:pt x="149" y="643"/>
                    </a:lnTo>
                    <a:lnTo>
                      <a:pt x="211" y="542"/>
                    </a:lnTo>
                    <a:lnTo>
                      <a:pt x="281" y="446"/>
                    </a:lnTo>
                    <a:lnTo>
                      <a:pt x="361" y="360"/>
                    </a:lnTo>
                    <a:lnTo>
                      <a:pt x="448" y="281"/>
                    </a:lnTo>
                    <a:lnTo>
                      <a:pt x="542" y="209"/>
                    </a:lnTo>
                    <a:lnTo>
                      <a:pt x="644" y="147"/>
                    </a:lnTo>
                    <a:lnTo>
                      <a:pt x="751" y="95"/>
                    </a:lnTo>
                    <a:lnTo>
                      <a:pt x="865" y="55"/>
                    </a:lnTo>
                    <a:lnTo>
                      <a:pt x="983" y="24"/>
                    </a:lnTo>
                    <a:lnTo>
                      <a:pt x="1104" y="6"/>
                    </a:lnTo>
                    <a:lnTo>
                      <a:pt x="1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3" name="Freeform 192">
                <a:extLst>
                  <a:ext uri="{FF2B5EF4-FFF2-40B4-BE49-F238E27FC236}">
                    <a16:creationId xmlns:a16="http://schemas.microsoft.com/office/drawing/2014/main" xmlns="" id="{F9E8DB9C-F3AE-46C8-8BE1-480089238A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4225" y="4022726"/>
                <a:ext cx="1084263" cy="1084263"/>
              </a:xfrm>
              <a:custGeom>
                <a:avLst/>
                <a:gdLst>
                  <a:gd name="T0" fmla="*/ 616 w 1365"/>
                  <a:gd name="T1" fmla="*/ 277 h 1366"/>
                  <a:gd name="T2" fmla="*/ 494 w 1365"/>
                  <a:gd name="T3" fmla="*/ 319 h 1366"/>
                  <a:gd name="T4" fmla="*/ 392 w 1365"/>
                  <a:gd name="T5" fmla="*/ 393 h 1366"/>
                  <a:gd name="T6" fmla="*/ 319 w 1365"/>
                  <a:gd name="T7" fmla="*/ 495 h 1366"/>
                  <a:gd name="T8" fmla="*/ 277 w 1365"/>
                  <a:gd name="T9" fmla="*/ 616 h 1366"/>
                  <a:gd name="T10" fmla="*/ 277 w 1365"/>
                  <a:gd name="T11" fmla="*/ 750 h 1366"/>
                  <a:gd name="T12" fmla="*/ 319 w 1365"/>
                  <a:gd name="T13" fmla="*/ 871 h 1366"/>
                  <a:gd name="T14" fmla="*/ 392 w 1365"/>
                  <a:gd name="T15" fmla="*/ 973 h 1366"/>
                  <a:gd name="T16" fmla="*/ 494 w 1365"/>
                  <a:gd name="T17" fmla="*/ 1047 h 1366"/>
                  <a:gd name="T18" fmla="*/ 616 w 1365"/>
                  <a:gd name="T19" fmla="*/ 1087 h 1366"/>
                  <a:gd name="T20" fmla="*/ 749 w 1365"/>
                  <a:gd name="T21" fmla="*/ 1087 h 1366"/>
                  <a:gd name="T22" fmla="*/ 871 w 1365"/>
                  <a:gd name="T23" fmla="*/ 1047 h 1366"/>
                  <a:gd name="T24" fmla="*/ 972 w 1365"/>
                  <a:gd name="T25" fmla="*/ 973 h 1366"/>
                  <a:gd name="T26" fmla="*/ 1046 w 1365"/>
                  <a:gd name="T27" fmla="*/ 871 h 1366"/>
                  <a:gd name="T28" fmla="*/ 1086 w 1365"/>
                  <a:gd name="T29" fmla="*/ 750 h 1366"/>
                  <a:gd name="T30" fmla="*/ 1086 w 1365"/>
                  <a:gd name="T31" fmla="*/ 616 h 1366"/>
                  <a:gd name="T32" fmla="*/ 1046 w 1365"/>
                  <a:gd name="T33" fmla="*/ 495 h 1366"/>
                  <a:gd name="T34" fmla="*/ 972 w 1365"/>
                  <a:gd name="T35" fmla="*/ 393 h 1366"/>
                  <a:gd name="T36" fmla="*/ 871 w 1365"/>
                  <a:gd name="T37" fmla="*/ 319 h 1366"/>
                  <a:gd name="T38" fmla="*/ 749 w 1365"/>
                  <a:gd name="T39" fmla="*/ 277 h 1366"/>
                  <a:gd name="T40" fmla="*/ 681 w 1365"/>
                  <a:gd name="T41" fmla="*/ 0 h 1366"/>
                  <a:gd name="T42" fmla="*/ 863 w 1365"/>
                  <a:gd name="T43" fmla="*/ 24 h 1366"/>
                  <a:gd name="T44" fmla="*/ 1026 w 1365"/>
                  <a:gd name="T45" fmla="*/ 94 h 1366"/>
                  <a:gd name="T46" fmla="*/ 1164 w 1365"/>
                  <a:gd name="T47" fmla="*/ 200 h 1366"/>
                  <a:gd name="T48" fmla="*/ 1271 w 1365"/>
                  <a:gd name="T49" fmla="*/ 339 h 1366"/>
                  <a:gd name="T50" fmla="*/ 1341 w 1365"/>
                  <a:gd name="T51" fmla="*/ 501 h 1366"/>
                  <a:gd name="T52" fmla="*/ 1365 w 1365"/>
                  <a:gd name="T53" fmla="*/ 682 h 1366"/>
                  <a:gd name="T54" fmla="*/ 1341 w 1365"/>
                  <a:gd name="T55" fmla="*/ 863 h 1366"/>
                  <a:gd name="T56" fmla="*/ 1271 w 1365"/>
                  <a:gd name="T57" fmla="*/ 1027 h 1366"/>
                  <a:gd name="T58" fmla="*/ 1164 w 1365"/>
                  <a:gd name="T59" fmla="*/ 1164 h 1366"/>
                  <a:gd name="T60" fmla="*/ 1026 w 1365"/>
                  <a:gd name="T61" fmla="*/ 1272 h 1366"/>
                  <a:gd name="T62" fmla="*/ 863 w 1365"/>
                  <a:gd name="T63" fmla="*/ 1342 h 1366"/>
                  <a:gd name="T64" fmla="*/ 681 w 1365"/>
                  <a:gd name="T65" fmla="*/ 1366 h 1366"/>
                  <a:gd name="T66" fmla="*/ 500 w 1365"/>
                  <a:gd name="T67" fmla="*/ 1342 h 1366"/>
                  <a:gd name="T68" fmla="*/ 339 w 1365"/>
                  <a:gd name="T69" fmla="*/ 1272 h 1366"/>
                  <a:gd name="T70" fmla="*/ 199 w 1365"/>
                  <a:gd name="T71" fmla="*/ 1164 h 1366"/>
                  <a:gd name="T72" fmla="*/ 93 w 1365"/>
                  <a:gd name="T73" fmla="*/ 1027 h 1366"/>
                  <a:gd name="T74" fmla="*/ 24 w 1365"/>
                  <a:gd name="T75" fmla="*/ 863 h 1366"/>
                  <a:gd name="T76" fmla="*/ 0 w 1365"/>
                  <a:gd name="T77" fmla="*/ 682 h 1366"/>
                  <a:gd name="T78" fmla="*/ 24 w 1365"/>
                  <a:gd name="T79" fmla="*/ 501 h 1366"/>
                  <a:gd name="T80" fmla="*/ 93 w 1365"/>
                  <a:gd name="T81" fmla="*/ 339 h 1366"/>
                  <a:gd name="T82" fmla="*/ 199 w 1365"/>
                  <a:gd name="T83" fmla="*/ 200 h 1366"/>
                  <a:gd name="T84" fmla="*/ 339 w 1365"/>
                  <a:gd name="T85" fmla="*/ 94 h 1366"/>
                  <a:gd name="T86" fmla="*/ 500 w 1365"/>
                  <a:gd name="T87" fmla="*/ 24 h 1366"/>
                  <a:gd name="T88" fmla="*/ 681 w 1365"/>
                  <a:gd name="T8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65" h="1366">
                    <a:moveTo>
                      <a:pt x="681" y="273"/>
                    </a:moveTo>
                    <a:lnTo>
                      <a:pt x="616" y="277"/>
                    </a:lnTo>
                    <a:lnTo>
                      <a:pt x="552" y="293"/>
                    </a:lnTo>
                    <a:lnTo>
                      <a:pt x="494" y="319"/>
                    </a:lnTo>
                    <a:lnTo>
                      <a:pt x="440" y="351"/>
                    </a:lnTo>
                    <a:lnTo>
                      <a:pt x="392" y="393"/>
                    </a:lnTo>
                    <a:lnTo>
                      <a:pt x="352" y="441"/>
                    </a:lnTo>
                    <a:lnTo>
                      <a:pt x="319" y="495"/>
                    </a:lnTo>
                    <a:lnTo>
                      <a:pt x="293" y="552"/>
                    </a:lnTo>
                    <a:lnTo>
                      <a:pt x="277" y="616"/>
                    </a:lnTo>
                    <a:lnTo>
                      <a:pt x="273" y="682"/>
                    </a:lnTo>
                    <a:lnTo>
                      <a:pt x="277" y="750"/>
                    </a:lnTo>
                    <a:lnTo>
                      <a:pt x="293" y="812"/>
                    </a:lnTo>
                    <a:lnTo>
                      <a:pt x="319" y="871"/>
                    </a:lnTo>
                    <a:lnTo>
                      <a:pt x="352" y="925"/>
                    </a:lnTo>
                    <a:lnTo>
                      <a:pt x="392" y="973"/>
                    </a:lnTo>
                    <a:lnTo>
                      <a:pt x="440" y="1013"/>
                    </a:lnTo>
                    <a:lnTo>
                      <a:pt x="494" y="1047"/>
                    </a:lnTo>
                    <a:lnTo>
                      <a:pt x="552" y="1071"/>
                    </a:lnTo>
                    <a:lnTo>
                      <a:pt x="616" y="1087"/>
                    </a:lnTo>
                    <a:lnTo>
                      <a:pt x="681" y="1093"/>
                    </a:lnTo>
                    <a:lnTo>
                      <a:pt x="749" y="1087"/>
                    </a:lnTo>
                    <a:lnTo>
                      <a:pt x="811" y="1071"/>
                    </a:lnTo>
                    <a:lnTo>
                      <a:pt x="871" y="1047"/>
                    </a:lnTo>
                    <a:lnTo>
                      <a:pt x="924" y="1013"/>
                    </a:lnTo>
                    <a:lnTo>
                      <a:pt x="972" y="973"/>
                    </a:lnTo>
                    <a:lnTo>
                      <a:pt x="1012" y="925"/>
                    </a:lnTo>
                    <a:lnTo>
                      <a:pt x="1046" y="871"/>
                    </a:lnTo>
                    <a:lnTo>
                      <a:pt x="1070" y="812"/>
                    </a:lnTo>
                    <a:lnTo>
                      <a:pt x="1086" y="750"/>
                    </a:lnTo>
                    <a:lnTo>
                      <a:pt x="1092" y="682"/>
                    </a:lnTo>
                    <a:lnTo>
                      <a:pt x="1086" y="616"/>
                    </a:lnTo>
                    <a:lnTo>
                      <a:pt x="1070" y="552"/>
                    </a:lnTo>
                    <a:lnTo>
                      <a:pt x="1046" y="495"/>
                    </a:lnTo>
                    <a:lnTo>
                      <a:pt x="1012" y="441"/>
                    </a:lnTo>
                    <a:lnTo>
                      <a:pt x="972" y="393"/>
                    </a:lnTo>
                    <a:lnTo>
                      <a:pt x="924" y="351"/>
                    </a:lnTo>
                    <a:lnTo>
                      <a:pt x="871" y="319"/>
                    </a:lnTo>
                    <a:lnTo>
                      <a:pt x="811" y="293"/>
                    </a:lnTo>
                    <a:lnTo>
                      <a:pt x="749" y="277"/>
                    </a:lnTo>
                    <a:lnTo>
                      <a:pt x="681" y="273"/>
                    </a:lnTo>
                    <a:close/>
                    <a:moveTo>
                      <a:pt x="681" y="0"/>
                    </a:moveTo>
                    <a:lnTo>
                      <a:pt x="775" y="6"/>
                    </a:lnTo>
                    <a:lnTo>
                      <a:pt x="863" y="24"/>
                    </a:lnTo>
                    <a:lnTo>
                      <a:pt x="948" y="54"/>
                    </a:lnTo>
                    <a:lnTo>
                      <a:pt x="1026" y="94"/>
                    </a:lnTo>
                    <a:lnTo>
                      <a:pt x="1100" y="142"/>
                    </a:lnTo>
                    <a:lnTo>
                      <a:pt x="1164" y="200"/>
                    </a:lnTo>
                    <a:lnTo>
                      <a:pt x="1221" y="265"/>
                    </a:lnTo>
                    <a:lnTo>
                      <a:pt x="1271" y="339"/>
                    </a:lnTo>
                    <a:lnTo>
                      <a:pt x="1311" y="417"/>
                    </a:lnTo>
                    <a:lnTo>
                      <a:pt x="1341" y="501"/>
                    </a:lnTo>
                    <a:lnTo>
                      <a:pt x="1359" y="590"/>
                    </a:lnTo>
                    <a:lnTo>
                      <a:pt x="1365" y="682"/>
                    </a:lnTo>
                    <a:lnTo>
                      <a:pt x="1359" y="776"/>
                    </a:lnTo>
                    <a:lnTo>
                      <a:pt x="1341" y="863"/>
                    </a:lnTo>
                    <a:lnTo>
                      <a:pt x="1311" y="947"/>
                    </a:lnTo>
                    <a:lnTo>
                      <a:pt x="1271" y="1027"/>
                    </a:lnTo>
                    <a:lnTo>
                      <a:pt x="1221" y="1099"/>
                    </a:lnTo>
                    <a:lnTo>
                      <a:pt x="1164" y="1164"/>
                    </a:lnTo>
                    <a:lnTo>
                      <a:pt x="1100" y="1222"/>
                    </a:lnTo>
                    <a:lnTo>
                      <a:pt x="1026" y="1272"/>
                    </a:lnTo>
                    <a:lnTo>
                      <a:pt x="948" y="1312"/>
                    </a:lnTo>
                    <a:lnTo>
                      <a:pt x="863" y="1342"/>
                    </a:lnTo>
                    <a:lnTo>
                      <a:pt x="775" y="1360"/>
                    </a:lnTo>
                    <a:lnTo>
                      <a:pt x="681" y="1366"/>
                    </a:lnTo>
                    <a:lnTo>
                      <a:pt x="590" y="1360"/>
                    </a:lnTo>
                    <a:lnTo>
                      <a:pt x="500" y="1342"/>
                    </a:lnTo>
                    <a:lnTo>
                      <a:pt x="416" y="1312"/>
                    </a:lnTo>
                    <a:lnTo>
                      <a:pt x="339" y="1272"/>
                    </a:lnTo>
                    <a:lnTo>
                      <a:pt x="265" y="1222"/>
                    </a:lnTo>
                    <a:lnTo>
                      <a:pt x="199" y="1164"/>
                    </a:lnTo>
                    <a:lnTo>
                      <a:pt x="141" y="1099"/>
                    </a:lnTo>
                    <a:lnTo>
                      <a:pt x="93" y="1027"/>
                    </a:lnTo>
                    <a:lnTo>
                      <a:pt x="54" y="947"/>
                    </a:lnTo>
                    <a:lnTo>
                      <a:pt x="24" y="863"/>
                    </a:lnTo>
                    <a:lnTo>
                      <a:pt x="6" y="776"/>
                    </a:lnTo>
                    <a:lnTo>
                      <a:pt x="0" y="682"/>
                    </a:lnTo>
                    <a:lnTo>
                      <a:pt x="6" y="590"/>
                    </a:lnTo>
                    <a:lnTo>
                      <a:pt x="24" y="501"/>
                    </a:lnTo>
                    <a:lnTo>
                      <a:pt x="54" y="417"/>
                    </a:lnTo>
                    <a:lnTo>
                      <a:pt x="93" y="339"/>
                    </a:lnTo>
                    <a:lnTo>
                      <a:pt x="141" y="265"/>
                    </a:lnTo>
                    <a:lnTo>
                      <a:pt x="199" y="200"/>
                    </a:lnTo>
                    <a:lnTo>
                      <a:pt x="265" y="142"/>
                    </a:lnTo>
                    <a:lnTo>
                      <a:pt x="339" y="94"/>
                    </a:lnTo>
                    <a:lnTo>
                      <a:pt x="416" y="54"/>
                    </a:lnTo>
                    <a:lnTo>
                      <a:pt x="500" y="24"/>
                    </a:lnTo>
                    <a:lnTo>
                      <a:pt x="590" y="6"/>
                    </a:lnTo>
                    <a:lnTo>
                      <a:pt x="6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4" name="Freeform 193">
                <a:extLst>
                  <a:ext uri="{FF2B5EF4-FFF2-40B4-BE49-F238E27FC236}">
                    <a16:creationId xmlns:a16="http://schemas.microsoft.com/office/drawing/2014/main" xmlns="" id="{36BD496F-340B-4F2D-8966-78CFEF4DC6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40838" y="4889501"/>
                <a:ext cx="1951038" cy="1084263"/>
              </a:xfrm>
              <a:custGeom>
                <a:avLst/>
                <a:gdLst>
                  <a:gd name="T0" fmla="*/ 1120 w 2457"/>
                  <a:gd name="T1" fmla="*/ 279 h 1365"/>
                  <a:gd name="T2" fmla="*/ 912 w 2457"/>
                  <a:gd name="T3" fmla="*/ 327 h 1365"/>
                  <a:gd name="T4" fmla="*/ 725 w 2457"/>
                  <a:gd name="T5" fmla="*/ 416 h 1365"/>
                  <a:gd name="T6" fmla="*/ 562 w 2457"/>
                  <a:gd name="T7" fmla="*/ 544 h 1365"/>
                  <a:gd name="T8" fmla="*/ 430 w 2457"/>
                  <a:gd name="T9" fmla="*/ 701 h 1365"/>
                  <a:gd name="T10" fmla="*/ 334 w 2457"/>
                  <a:gd name="T11" fmla="*/ 887 h 1365"/>
                  <a:gd name="T12" fmla="*/ 283 w 2457"/>
                  <a:gd name="T13" fmla="*/ 1092 h 1365"/>
                  <a:gd name="T14" fmla="*/ 2154 w 2457"/>
                  <a:gd name="T15" fmla="*/ 986 h 1365"/>
                  <a:gd name="T16" fmla="*/ 2078 w 2457"/>
                  <a:gd name="T17" fmla="*/ 791 h 1365"/>
                  <a:gd name="T18" fmla="*/ 1965 w 2457"/>
                  <a:gd name="T19" fmla="*/ 620 h 1365"/>
                  <a:gd name="T20" fmla="*/ 1817 w 2457"/>
                  <a:gd name="T21" fmla="*/ 476 h 1365"/>
                  <a:gd name="T22" fmla="*/ 1642 w 2457"/>
                  <a:gd name="T23" fmla="*/ 366 h 1365"/>
                  <a:gd name="T24" fmla="*/ 1443 w 2457"/>
                  <a:gd name="T25" fmla="*/ 297 h 1365"/>
                  <a:gd name="T26" fmla="*/ 1227 w 2457"/>
                  <a:gd name="T27" fmla="*/ 273 h 1365"/>
                  <a:gd name="T28" fmla="*/ 1353 w 2457"/>
                  <a:gd name="T29" fmla="*/ 6 h 1365"/>
                  <a:gd name="T30" fmla="*/ 1592 w 2457"/>
                  <a:gd name="T31" fmla="*/ 55 h 1365"/>
                  <a:gd name="T32" fmla="*/ 1813 w 2457"/>
                  <a:gd name="T33" fmla="*/ 147 h 1365"/>
                  <a:gd name="T34" fmla="*/ 2009 w 2457"/>
                  <a:gd name="T35" fmla="*/ 281 h 1365"/>
                  <a:gd name="T36" fmla="*/ 2176 w 2457"/>
                  <a:gd name="T37" fmla="*/ 446 h 1365"/>
                  <a:gd name="T38" fmla="*/ 2308 w 2457"/>
                  <a:gd name="T39" fmla="*/ 643 h 1365"/>
                  <a:gd name="T40" fmla="*/ 2401 w 2457"/>
                  <a:gd name="T41" fmla="*/ 863 h 1365"/>
                  <a:gd name="T42" fmla="*/ 2451 w 2457"/>
                  <a:gd name="T43" fmla="*/ 1102 h 1365"/>
                  <a:gd name="T44" fmla="*/ 2453 w 2457"/>
                  <a:gd name="T45" fmla="*/ 1265 h 1365"/>
                  <a:gd name="T46" fmla="*/ 2417 w 2457"/>
                  <a:gd name="T47" fmla="*/ 1325 h 1365"/>
                  <a:gd name="T48" fmla="*/ 2357 w 2457"/>
                  <a:gd name="T49" fmla="*/ 1361 h 1365"/>
                  <a:gd name="T50" fmla="*/ 135 w 2457"/>
                  <a:gd name="T51" fmla="*/ 1365 h 1365"/>
                  <a:gd name="T52" fmla="*/ 67 w 2457"/>
                  <a:gd name="T53" fmla="*/ 1347 h 1365"/>
                  <a:gd name="T54" fmla="*/ 18 w 2457"/>
                  <a:gd name="T55" fmla="*/ 1297 h 1365"/>
                  <a:gd name="T56" fmla="*/ 0 w 2457"/>
                  <a:gd name="T57" fmla="*/ 1228 h 1365"/>
                  <a:gd name="T58" fmla="*/ 24 w 2457"/>
                  <a:gd name="T59" fmla="*/ 980 h 1365"/>
                  <a:gd name="T60" fmla="*/ 95 w 2457"/>
                  <a:gd name="T61" fmla="*/ 751 h 1365"/>
                  <a:gd name="T62" fmla="*/ 209 w 2457"/>
                  <a:gd name="T63" fmla="*/ 542 h 1365"/>
                  <a:gd name="T64" fmla="*/ 360 w 2457"/>
                  <a:gd name="T65" fmla="*/ 360 h 1365"/>
                  <a:gd name="T66" fmla="*/ 542 w 2457"/>
                  <a:gd name="T67" fmla="*/ 209 h 1365"/>
                  <a:gd name="T68" fmla="*/ 751 w 2457"/>
                  <a:gd name="T69" fmla="*/ 95 h 1365"/>
                  <a:gd name="T70" fmla="*/ 980 w 2457"/>
                  <a:gd name="T71" fmla="*/ 24 h 1365"/>
                  <a:gd name="T72" fmla="*/ 1227 w 2457"/>
                  <a:gd name="T73" fmla="*/ 0 h 1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57" h="1365">
                    <a:moveTo>
                      <a:pt x="1227" y="273"/>
                    </a:moveTo>
                    <a:lnTo>
                      <a:pt x="1120" y="279"/>
                    </a:lnTo>
                    <a:lnTo>
                      <a:pt x="1014" y="297"/>
                    </a:lnTo>
                    <a:lnTo>
                      <a:pt x="912" y="327"/>
                    </a:lnTo>
                    <a:lnTo>
                      <a:pt x="815" y="366"/>
                    </a:lnTo>
                    <a:lnTo>
                      <a:pt x="725" y="416"/>
                    </a:lnTo>
                    <a:lnTo>
                      <a:pt x="639" y="476"/>
                    </a:lnTo>
                    <a:lnTo>
                      <a:pt x="562" y="544"/>
                    </a:lnTo>
                    <a:lnTo>
                      <a:pt x="492" y="620"/>
                    </a:lnTo>
                    <a:lnTo>
                      <a:pt x="430" y="701"/>
                    </a:lnTo>
                    <a:lnTo>
                      <a:pt x="378" y="791"/>
                    </a:lnTo>
                    <a:lnTo>
                      <a:pt x="334" y="887"/>
                    </a:lnTo>
                    <a:lnTo>
                      <a:pt x="303" y="986"/>
                    </a:lnTo>
                    <a:lnTo>
                      <a:pt x="283" y="1092"/>
                    </a:lnTo>
                    <a:lnTo>
                      <a:pt x="2174" y="1092"/>
                    </a:lnTo>
                    <a:lnTo>
                      <a:pt x="2154" y="986"/>
                    </a:lnTo>
                    <a:lnTo>
                      <a:pt x="2120" y="887"/>
                    </a:lnTo>
                    <a:lnTo>
                      <a:pt x="2078" y="791"/>
                    </a:lnTo>
                    <a:lnTo>
                      <a:pt x="2027" y="701"/>
                    </a:lnTo>
                    <a:lnTo>
                      <a:pt x="1965" y="620"/>
                    </a:lnTo>
                    <a:lnTo>
                      <a:pt x="1895" y="544"/>
                    </a:lnTo>
                    <a:lnTo>
                      <a:pt x="1817" y="476"/>
                    </a:lnTo>
                    <a:lnTo>
                      <a:pt x="1732" y="416"/>
                    </a:lnTo>
                    <a:lnTo>
                      <a:pt x="1642" y="366"/>
                    </a:lnTo>
                    <a:lnTo>
                      <a:pt x="1544" y="327"/>
                    </a:lnTo>
                    <a:lnTo>
                      <a:pt x="1443" y="297"/>
                    </a:lnTo>
                    <a:lnTo>
                      <a:pt x="1337" y="279"/>
                    </a:lnTo>
                    <a:lnTo>
                      <a:pt x="1227" y="273"/>
                    </a:lnTo>
                    <a:close/>
                    <a:moveTo>
                      <a:pt x="1227" y="0"/>
                    </a:moveTo>
                    <a:lnTo>
                      <a:pt x="1353" y="6"/>
                    </a:lnTo>
                    <a:lnTo>
                      <a:pt x="1474" y="24"/>
                    </a:lnTo>
                    <a:lnTo>
                      <a:pt x="1592" y="55"/>
                    </a:lnTo>
                    <a:lnTo>
                      <a:pt x="1706" y="95"/>
                    </a:lnTo>
                    <a:lnTo>
                      <a:pt x="1813" y="147"/>
                    </a:lnTo>
                    <a:lnTo>
                      <a:pt x="1915" y="209"/>
                    </a:lnTo>
                    <a:lnTo>
                      <a:pt x="2009" y="281"/>
                    </a:lnTo>
                    <a:lnTo>
                      <a:pt x="2096" y="360"/>
                    </a:lnTo>
                    <a:lnTo>
                      <a:pt x="2176" y="446"/>
                    </a:lnTo>
                    <a:lnTo>
                      <a:pt x="2248" y="542"/>
                    </a:lnTo>
                    <a:lnTo>
                      <a:pt x="2308" y="643"/>
                    </a:lnTo>
                    <a:lnTo>
                      <a:pt x="2359" y="751"/>
                    </a:lnTo>
                    <a:lnTo>
                      <a:pt x="2401" y="863"/>
                    </a:lnTo>
                    <a:lnTo>
                      <a:pt x="2431" y="980"/>
                    </a:lnTo>
                    <a:lnTo>
                      <a:pt x="2451" y="1102"/>
                    </a:lnTo>
                    <a:lnTo>
                      <a:pt x="2457" y="1228"/>
                    </a:lnTo>
                    <a:lnTo>
                      <a:pt x="2453" y="1265"/>
                    </a:lnTo>
                    <a:lnTo>
                      <a:pt x="2439" y="1297"/>
                    </a:lnTo>
                    <a:lnTo>
                      <a:pt x="2417" y="1325"/>
                    </a:lnTo>
                    <a:lnTo>
                      <a:pt x="2389" y="1347"/>
                    </a:lnTo>
                    <a:lnTo>
                      <a:pt x="2357" y="1361"/>
                    </a:lnTo>
                    <a:lnTo>
                      <a:pt x="2320" y="1365"/>
                    </a:lnTo>
                    <a:lnTo>
                      <a:pt x="135" y="1365"/>
                    </a:lnTo>
                    <a:lnTo>
                      <a:pt x="99" y="1361"/>
                    </a:lnTo>
                    <a:lnTo>
                      <a:pt x="67" y="1347"/>
                    </a:lnTo>
                    <a:lnTo>
                      <a:pt x="39" y="1325"/>
                    </a:lnTo>
                    <a:lnTo>
                      <a:pt x="18" y="1297"/>
                    </a:lnTo>
                    <a:lnTo>
                      <a:pt x="4" y="1265"/>
                    </a:lnTo>
                    <a:lnTo>
                      <a:pt x="0" y="1228"/>
                    </a:lnTo>
                    <a:lnTo>
                      <a:pt x="6" y="1102"/>
                    </a:lnTo>
                    <a:lnTo>
                      <a:pt x="24" y="980"/>
                    </a:lnTo>
                    <a:lnTo>
                      <a:pt x="53" y="863"/>
                    </a:lnTo>
                    <a:lnTo>
                      <a:pt x="95" y="751"/>
                    </a:lnTo>
                    <a:lnTo>
                      <a:pt x="147" y="643"/>
                    </a:lnTo>
                    <a:lnTo>
                      <a:pt x="209" y="542"/>
                    </a:lnTo>
                    <a:lnTo>
                      <a:pt x="281" y="446"/>
                    </a:lnTo>
                    <a:lnTo>
                      <a:pt x="360" y="360"/>
                    </a:lnTo>
                    <a:lnTo>
                      <a:pt x="446" y="281"/>
                    </a:lnTo>
                    <a:lnTo>
                      <a:pt x="542" y="209"/>
                    </a:lnTo>
                    <a:lnTo>
                      <a:pt x="643" y="147"/>
                    </a:lnTo>
                    <a:lnTo>
                      <a:pt x="751" y="95"/>
                    </a:lnTo>
                    <a:lnTo>
                      <a:pt x="863" y="55"/>
                    </a:lnTo>
                    <a:lnTo>
                      <a:pt x="980" y="24"/>
                    </a:lnTo>
                    <a:lnTo>
                      <a:pt x="1102" y="6"/>
                    </a:lnTo>
                    <a:lnTo>
                      <a:pt x="12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5" name="Freeform 194">
                <a:extLst>
                  <a:ext uri="{FF2B5EF4-FFF2-40B4-BE49-F238E27FC236}">
                    <a16:creationId xmlns:a16="http://schemas.microsoft.com/office/drawing/2014/main" xmlns="" id="{3D618184-8EB3-4398-92CD-5F3620BC0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2313" y="1854201"/>
                <a:ext cx="650875" cy="1952625"/>
              </a:xfrm>
              <a:custGeom>
                <a:avLst/>
                <a:gdLst>
                  <a:gd name="T0" fmla="*/ 138 w 819"/>
                  <a:gd name="T1" fmla="*/ 0 h 2460"/>
                  <a:gd name="T2" fmla="*/ 684 w 819"/>
                  <a:gd name="T3" fmla="*/ 0 h 2460"/>
                  <a:gd name="T4" fmla="*/ 720 w 819"/>
                  <a:gd name="T5" fmla="*/ 6 h 2460"/>
                  <a:gd name="T6" fmla="*/ 754 w 819"/>
                  <a:gd name="T7" fmla="*/ 20 h 2460"/>
                  <a:gd name="T8" fmla="*/ 779 w 819"/>
                  <a:gd name="T9" fmla="*/ 40 h 2460"/>
                  <a:gd name="T10" fmla="*/ 801 w 819"/>
                  <a:gd name="T11" fmla="*/ 68 h 2460"/>
                  <a:gd name="T12" fmla="*/ 815 w 819"/>
                  <a:gd name="T13" fmla="*/ 102 h 2460"/>
                  <a:gd name="T14" fmla="*/ 819 w 819"/>
                  <a:gd name="T15" fmla="*/ 138 h 2460"/>
                  <a:gd name="T16" fmla="*/ 815 w 819"/>
                  <a:gd name="T17" fmla="*/ 174 h 2460"/>
                  <a:gd name="T18" fmla="*/ 801 w 819"/>
                  <a:gd name="T19" fmla="*/ 206 h 2460"/>
                  <a:gd name="T20" fmla="*/ 779 w 819"/>
                  <a:gd name="T21" fmla="*/ 234 h 2460"/>
                  <a:gd name="T22" fmla="*/ 754 w 819"/>
                  <a:gd name="T23" fmla="*/ 256 h 2460"/>
                  <a:gd name="T24" fmla="*/ 720 w 819"/>
                  <a:gd name="T25" fmla="*/ 270 h 2460"/>
                  <a:gd name="T26" fmla="*/ 684 w 819"/>
                  <a:gd name="T27" fmla="*/ 274 h 2460"/>
                  <a:gd name="T28" fmla="*/ 273 w 819"/>
                  <a:gd name="T29" fmla="*/ 274 h 2460"/>
                  <a:gd name="T30" fmla="*/ 273 w 819"/>
                  <a:gd name="T31" fmla="*/ 2323 h 2460"/>
                  <a:gd name="T32" fmla="*/ 269 w 819"/>
                  <a:gd name="T33" fmla="*/ 2359 h 2460"/>
                  <a:gd name="T34" fmla="*/ 255 w 819"/>
                  <a:gd name="T35" fmla="*/ 2392 h 2460"/>
                  <a:gd name="T36" fmla="*/ 233 w 819"/>
                  <a:gd name="T37" fmla="*/ 2420 h 2460"/>
                  <a:gd name="T38" fmla="*/ 205 w 819"/>
                  <a:gd name="T39" fmla="*/ 2440 h 2460"/>
                  <a:gd name="T40" fmla="*/ 174 w 819"/>
                  <a:gd name="T41" fmla="*/ 2454 h 2460"/>
                  <a:gd name="T42" fmla="*/ 138 w 819"/>
                  <a:gd name="T43" fmla="*/ 2460 h 2460"/>
                  <a:gd name="T44" fmla="*/ 102 w 819"/>
                  <a:gd name="T45" fmla="*/ 2454 h 2460"/>
                  <a:gd name="T46" fmla="*/ 68 w 819"/>
                  <a:gd name="T47" fmla="*/ 2440 h 2460"/>
                  <a:gd name="T48" fmla="*/ 40 w 819"/>
                  <a:gd name="T49" fmla="*/ 2420 h 2460"/>
                  <a:gd name="T50" fmla="*/ 20 w 819"/>
                  <a:gd name="T51" fmla="*/ 2392 h 2460"/>
                  <a:gd name="T52" fmla="*/ 6 w 819"/>
                  <a:gd name="T53" fmla="*/ 2359 h 2460"/>
                  <a:gd name="T54" fmla="*/ 0 w 819"/>
                  <a:gd name="T55" fmla="*/ 2323 h 2460"/>
                  <a:gd name="T56" fmla="*/ 0 w 819"/>
                  <a:gd name="T57" fmla="*/ 138 h 2460"/>
                  <a:gd name="T58" fmla="*/ 6 w 819"/>
                  <a:gd name="T59" fmla="*/ 102 h 2460"/>
                  <a:gd name="T60" fmla="*/ 20 w 819"/>
                  <a:gd name="T61" fmla="*/ 68 h 2460"/>
                  <a:gd name="T62" fmla="*/ 40 w 819"/>
                  <a:gd name="T63" fmla="*/ 40 h 2460"/>
                  <a:gd name="T64" fmla="*/ 68 w 819"/>
                  <a:gd name="T65" fmla="*/ 20 h 2460"/>
                  <a:gd name="T66" fmla="*/ 102 w 819"/>
                  <a:gd name="T67" fmla="*/ 6 h 2460"/>
                  <a:gd name="T68" fmla="*/ 138 w 819"/>
                  <a:gd name="T69" fmla="*/ 0 h 2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19" h="2460">
                    <a:moveTo>
                      <a:pt x="138" y="0"/>
                    </a:moveTo>
                    <a:lnTo>
                      <a:pt x="684" y="0"/>
                    </a:lnTo>
                    <a:lnTo>
                      <a:pt x="720" y="6"/>
                    </a:lnTo>
                    <a:lnTo>
                      <a:pt x="754" y="20"/>
                    </a:lnTo>
                    <a:lnTo>
                      <a:pt x="779" y="40"/>
                    </a:lnTo>
                    <a:lnTo>
                      <a:pt x="801" y="68"/>
                    </a:lnTo>
                    <a:lnTo>
                      <a:pt x="815" y="102"/>
                    </a:lnTo>
                    <a:lnTo>
                      <a:pt x="819" y="138"/>
                    </a:lnTo>
                    <a:lnTo>
                      <a:pt x="815" y="174"/>
                    </a:lnTo>
                    <a:lnTo>
                      <a:pt x="801" y="206"/>
                    </a:lnTo>
                    <a:lnTo>
                      <a:pt x="779" y="234"/>
                    </a:lnTo>
                    <a:lnTo>
                      <a:pt x="754" y="256"/>
                    </a:lnTo>
                    <a:lnTo>
                      <a:pt x="720" y="270"/>
                    </a:lnTo>
                    <a:lnTo>
                      <a:pt x="684" y="274"/>
                    </a:lnTo>
                    <a:lnTo>
                      <a:pt x="273" y="274"/>
                    </a:lnTo>
                    <a:lnTo>
                      <a:pt x="273" y="2323"/>
                    </a:lnTo>
                    <a:lnTo>
                      <a:pt x="269" y="2359"/>
                    </a:lnTo>
                    <a:lnTo>
                      <a:pt x="255" y="2392"/>
                    </a:lnTo>
                    <a:lnTo>
                      <a:pt x="233" y="2420"/>
                    </a:lnTo>
                    <a:lnTo>
                      <a:pt x="205" y="2440"/>
                    </a:lnTo>
                    <a:lnTo>
                      <a:pt x="174" y="2454"/>
                    </a:lnTo>
                    <a:lnTo>
                      <a:pt x="138" y="2460"/>
                    </a:lnTo>
                    <a:lnTo>
                      <a:pt x="102" y="2454"/>
                    </a:lnTo>
                    <a:lnTo>
                      <a:pt x="68" y="2440"/>
                    </a:lnTo>
                    <a:lnTo>
                      <a:pt x="40" y="2420"/>
                    </a:lnTo>
                    <a:lnTo>
                      <a:pt x="20" y="2392"/>
                    </a:lnTo>
                    <a:lnTo>
                      <a:pt x="6" y="2359"/>
                    </a:lnTo>
                    <a:lnTo>
                      <a:pt x="0" y="2323"/>
                    </a:lnTo>
                    <a:lnTo>
                      <a:pt x="0" y="138"/>
                    </a:lnTo>
                    <a:lnTo>
                      <a:pt x="6" y="102"/>
                    </a:lnTo>
                    <a:lnTo>
                      <a:pt x="20" y="68"/>
                    </a:lnTo>
                    <a:lnTo>
                      <a:pt x="40" y="40"/>
                    </a:lnTo>
                    <a:lnTo>
                      <a:pt x="68" y="20"/>
                    </a:lnTo>
                    <a:lnTo>
                      <a:pt x="102" y="6"/>
                    </a:lnTo>
                    <a:lnTo>
                      <a:pt x="1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6" name="Freeform 195">
                <a:extLst>
                  <a:ext uri="{FF2B5EF4-FFF2-40B4-BE49-F238E27FC236}">
                    <a16:creationId xmlns:a16="http://schemas.microsoft.com/office/drawing/2014/main" xmlns="" id="{3186E785-1788-460D-9CD6-9C23EC0EE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4225" y="1854201"/>
                <a:ext cx="650875" cy="1952625"/>
              </a:xfrm>
              <a:custGeom>
                <a:avLst/>
                <a:gdLst>
                  <a:gd name="T0" fmla="*/ 135 w 819"/>
                  <a:gd name="T1" fmla="*/ 0 h 2460"/>
                  <a:gd name="T2" fmla="*/ 681 w 819"/>
                  <a:gd name="T3" fmla="*/ 0 h 2460"/>
                  <a:gd name="T4" fmla="*/ 719 w 819"/>
                  <a:gd name="T5" fmla="*/ 6 h 2460"/>
                  <a:gd name="T6" fmla="*/ 751 w 819"/>
                  <a:gd name="T7" fmla="*/ 20 h 2460"/>
                  <a:gd name="T8" fmla="*/ 779 w 819"/>
                  <a:gd name="T9" fmla="*/ 40 h 2460"/>
                  <a:gd name="T10" fmla="*/ 799 w 819"/>
                  <a:gd name="T11" fmla="*/ 68 h 2460"/>
                  <a:gd name="T12" fmla="*/ 813 w 819"/>
                  <a:gd name="T13" fmla="*/ 102 h 2460"/>
                  <a:gd name="T14" fmla="*/ 819 w 819"/>
                  <a:gd name="T15" fmla="*/ 138 h 2460"/>
                  <a:gd name="T16" fmla="*/ 819 w 819"/>
                  <a:gd name="T17" fmla="*/ 2323 h 2460"/>
                  <a:gd name="T18" fmla="*/ 813 w 819"/>
                  <a:gd name="T19" fmla="*/ 2359 h 2460"/>
                  <a:gd name="T20" fmla="*/ 801 w 819"/>
                  <a:gd name="T21" fmla="*/ 2392 h 2460"/>
                  <a:gd name="T22" fmla="*/ 779 w 819"/>
                  <a:gd name="T23" fmla="*/ 2420 h 2460"/>
                  <a:gd name="T24" fmla="*/ 751 w 819"/>
                  <a:gd name="T25" fmla="*/ 2440 h 2460"/>
                  <a:gd name="T26" fmla="*/ 719 w 819"/>
                  <a:gd name="T27" fmla="*/ 2454 h 2460"/>
                  <a:gd name="T28" fmla="*/ 681 w 819"/>
                  <a:gd name="T29" fmla="*/ 2460 h 2460"/>
                  <a:gd name="T30" fmla="*/ 645 w 819"/>
                  <a:gd name="T31" fmla="*/ 2454 h 2460"/>
                  <a:gd name="T32" fmla="*/ 614 w 819"/>
                  <a:gd name="T33" fmla="*/ 2440 h 2460"/>
                  <a:gd name="T34" fmla="*/ 586 w 819"/>
                  <a:gd name="T35" fmla="*/ 2420 h 2460"/>
                  <a:gd name="T36" fmla="*/ 564 w 819"/>
                  <a:gd name="T37" fmla="*/ 2392 h 2460"/>
                  <a:gd name="T38" fmla="*/ 550 w 819"/>
                  <a:gd name="T39" fmla="*/ 2359 h 2460"/>
                  <a:gd name="T40" fmla="*/ 546 w 819"/>
                  <a:gd name="T41" fmla="*/ 2323 h 2460"/>
                  <a:gd name="T42" fmla="*/ 546 w 819"/>
                  <a:gd name="T43" fmla="*/ 274 h 2460"/>
                  <a:gd name="T44" fmla="*/ 135 w 819"/>
                  <a:gd name="T45" fmla="*/ 274 h 2460"/>
                  <a:gd name="T46" fmla="*/ 99 w 819"/>
                  <a:gd name="T47" fmla="*/ 270 h 2460"/>
                  <a:gd name="T48" fmla="*/ 67 w 819"/>
                  <a:gd name="T49" fmla="*/ 256 h 2460"/>
                  <a:gd name="T50" fmla="*/ 40 w 819"/>
                  <a:gd name="T51" fmla="*/ 234 h 2460"/>
                  <a:gd name="T52" fmla="*/ 18 w 819"/>
                  <a:gd name="T53" fmla="*/ 206 h 2460"/>
                  <a:gd name="T54" fmla="*/ 4 w 819"/>
                  <a:gd name="T55" fmla="*/ 174 h 2460"/>
                  <a:gd name="T56" fmla="*/ 0 w 819"/>
                  <a:gd name="T57" fmla="*/ 138 h 2460"/>
                  <a:gd name="T58" fmla="*/ 4 w 819"/>
                  <a:gd name="T59" fmla="*/ 102 h 2460"/>
                  <a:gd name="T60" fmla="*/ 18 w 819"/>
                  <a:gd name="T61" fmla="*/ 68 h 2460"/>
                  <a:gd name="T62" fmla="*/ 40 w 819"/>
                  <a:gd name="T63" fmla="*/ 40 h 2460"/>
                  <a:gd name="T64" fmla="*/ 67 w 819"/>
                  <a:gd name="T65" fmla="*/ 20 h 2460"/>
                  <a:gd name="T66" fmla="*/ 99 w 819"/>
                  <a:gd name="T67" fmla="*/ 6 h 2460"/>
                  <a:gd name="T68" fmla="*/ 135 w 819"/>
                  <a:gd name="T69" fmla="*/ 0 h 2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19" h="2460">
                    <a:moveTo>
                      <a:pt x="135" y="0"/>
                    </a:moveTo>
                    <a:lnTo>
                      <a:pt x="681" y="0"/>
                    </a:lnTo>
                    <a:lnTo>
                      <a:pt x="719" y="6"/>
                    </a:lnTo>
                    <a:lnTo>
                      <a:pt x="751" y="20"/>
                    </a:lnTo>
                    <a:lnTo>
                      <a:pt x="779" y="40"/>
                    </a:lnTo>
                    <a:lnTo>
                      <a:pt x="799" y="68"/>
                    </a:lnTo>
                    <a:lnTo>
                      <a:pt x="813" y="102"/>
                    </a:lnTo>
                    <a:lnTo>
                      <a:pt x="819" y="138"/>
                    </a:lnTo>
                    <a:lnTo>
                      <a:pt x="819" y="2323"/>
                    </a:lnTo>
                    <a:lnTo>
                      <a:pt x="813" y="2359"/>
                    </a:lnTo>
                    <a:lnTo>
                      <a:pt x="801" y="2392"/>
                    </a:lnTo>
                    <a:lnTo>
                      <a:pt x="779" y="2420"/>
                    </a:lnTo>
                    <a:lnTo>
                      <a:pt x="751" y="2440"/>
                    </a:lnTo>
                    <a:lnTo>
                      <a:pt x="719" y="2454"/>
                    </a:lnTo>
                    <a:lnTo>
                      <a:pt x="681" y="2460"/>
                    </a:lnTo>
                    <a:lnTo>
                      <a:pt x="645" y="2454"/>
                    </a:lnTo>
                    <a:lnTo>
                      <a:pt x="614" y="2440"/>
                    </a:lnTo>
                    <a:lnTo>
                      <a:pt x="586" y="2420"/>
                    </a:lnTo>
                    <a:lnTo>
                      <a:pt x="564" y="2392"/>
                    </a:lnTo>
                    <a:lnTo>
                      <a:pt x="550" y="2359"/>
                    </a:lnTo>
                    <a:lnTo>
                      <a:pt x="546" y="2323"/>
                    </a:lnTo>
                    <a:lnTo>
                      <a:pt x="546" y="274"/>
                    </a:lnTo>
                    <a:lnTo>
                      <a:pt x="135" y="274"/>
                    </a:lnTo>
                    <a:lnTo>
                      <a:pt x="99" y="270"/>
                    </a:lnTo>
                    <a:lnTo>
                      <a:pt x="67" y="256"/>
                    </a:lnTo>
                    <a:lnTo>
                      <a:pt x="40" y="234"/>
                    </a:lnTo>
                    <a:lnTo>
                      <a:pt x="18" y="206"/>
                    </a:lnTo>
                    <a:lnTo>
                      <a:pt x="4" y="174"/>
                    </a:lnTo>
                    <a:lnTo>
                      <a:pt x="0" y="138"/>
                    </a:lnTo>
                    <a:lnTo>
                      <a:pt x="4" y="102"/>
                    </a:lnTo>
                    <a:lnTo>
                      <a:pt x="18" y="68"/>
                    </a:lnTo>
                    <a:lnTo>
                      <a:pt x="40" y="40"/>
                    </a:lnTo>
                    <a:lnTo>
                      <a:pt x="67" y="20"/>
                    </a:lnTo>
                    <a:lnTo>
                      <a:pt x="99" y="6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xmlns="" id="{55E749A2-D2BA-47CE-8791-BD85D29D1520}"/>
                </a:ext>
              </a:extLst>
            </p:cNvPr>
            <p:cNvGrpSpPr/>
            <p:nvPr/>
          </p:nvGrpSpPr>
          <p:grpSpPr>
            <a:xfrm>
              <a:off x="7878580" y="4113282"/>
              <a:ext cx="322844" cy="322252"/>
              <a:chOff x="7388226" y="71438"/>
              <a:chExt cx="5207000" cy="5197476"/>
            </a:xfrm>
            <a:solidFill>
              <a:sysClr val="window" lastClr="FFFFFF"/>
            </a:solidFill>
          </p:grpSpPr>
          <p:sp>
            <p:nvSpPr>
              <p:cNvPr id="188" name="Freeform 213">
                <a:extLst>
                  <a:ext uri="{FF2B5EF4-FFF2-40B4-BE49-F238E27FC236}">
                    <a16:creationId xmlns:a16="http://schemas.microsoft.com/office/drawing/2014/main" xmlns="" id="{BFFB55E4-DCF4-47CD-811A-DA1B7B00EF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88226" y="2673351"/>
                <a:ext cx="1301750" cy="2168525"/>
              </a:xfrm>
              <a:custGeom>
                <a:avLst/>
                <a:gdLst>
                  <a:gd name="T0" fmla="*/ 273 w 1640"/>
                  <a:gd name="T1" fmla="*/ 2458 h 2731"/>
                  <a:gd name="T2" fmla="*/ 874 w 1640"/>
                  <a:gd name="T3" fmla="*/ 2404 h 2731"/>
                  <a:gd name="T4" fmla="*/ 915 w 1640"/>
                  <a:gd name="T5" fmla="*/ 2268 h 2731"/>
                  <a:gd name="T6" fmla="*/ 967 w 1640"/>
                  <a:gd name="T7" fmla="*/ 2097 h 2731"/>
                  <a:gd name="T8" fmla="*/ 1025 w 1640"/>
                  <a:gd name="T9" fmla="*/ 1900 h 2731"/>
                  <a:gd name="T10" fmla="*/ 1087 w 1640"/>
                  <a:gd name="T11" fmla="*/ 1684 h 2731"/>
                  <a:gd name="T12" fmla="*/ 1149 w 1640"/>
                  <a:gd name="T13" fmla="*/ 1457 h 2731"/>
                  <a:gd name="T14" fmla="*/ 1209 w 1640"/>
                  <a:gd name="T15" fmla="*/ 1224 h 2731"/>
                  <a:gd name="T16" fmla="*/ 1265 w 1640"/>
                  <a:gd name="T17" fmla="*/ 993 h 2731"/>
                  <a:gd name="T18" fmla="*/ 1310 w 1640"/>
                  <a:gd name="T19" fmla="*/ 773 h 2731"/>
                  <a:gd name="T20" fmla="*/ 1346 w 1640"/>
                  <a:gd name="T21" fmla="*/ 570 h 2731"/>
                  <a:gd name="T22" fmla="*/ 1304 w 1640"/>
                  <a:gd name="T23" fmla="*/ 454 h 2731"/>
                  <a:gd name="T24" fmla="*/ 1157 w 1640"/>
                  <a:gd name="T25" fmla="*/ 411 h 2731"/>
                  <a:gd name="T26" fmla="*/ 969 w 1640"/>
                  <a:gd name="T27" fmla="*/ 371 h 2731"/>
                  <a:gd name="T28" fmla="*/ 750 w 1640"/>
                  <a:gd name="T29" fmla="*/ 335 h 2731"/>
                  <a:gd name="T30" fmla="*/ 515 w 1640"/>
                  <a:gd name="T31" fmla="*/ 305 h 2731"/>
                  <a:gd name="T32" fmla="*/ 273 w 1640"/>
                  <a:gd name="T33" fmla="*/ 283 h 2731"/>
                  <a:gd name="T34" fmla="*/ 197 w 1640"/>
                  <a:gd name="T35" fmla="*/ 4 h 2731"/>
                  <a:gd name="T36" fmla="*/ 333 w 1640"/>
                  <a:gd name="T37" fmla="*/ 14 h 2731"/>
                  <a:gd name="T38" fmla="*/ 503 w 1640"/>
                  <a:gd name="T39" fmla="*/ 28 h 2731"/>
                  <a:gd name="T40" fmla="*/ 690 w 1640"/>
                  <a:gd name="T41" fmla="*/ 50 h 2731"/>
                  <a:gd name="T42" fmla="*/ 890 w 1640"/>
                  <a:gd name="T43" fmla="*/ 78 h 2731"/>
                  <a:gd name="T44" fmla="*/ 1085 w 1640"/>
                  <a:gd name="T45" fmla="*/ 114 h 2731"/>
                  <a:gd name="T46" fmla="*/ 1269 w 1640"/>
                  <a:gd name="T47" fmla="*/ 157 h 2731"/>
                  <a:gd name="T48" fmla="*/ 1428 w 1640"/>
                  <a:gd name="T49" fmla="*/ 211 h 2731"/>
                  <a:gd name="T50" fmla="*/ 1552 w 1640"/>
                  <a:gd name="T51" fmla="*/ 275 h 2731"/>
                  <a:gd name="T52" fmla="*/ 1618 w 1640"/>
                  <a:gd name="T53" fmla="*/ 333 h 2731"/>
                  <a:gd name="T54" fmla="*/ 1640 w 1640"/>
                  <a:gd name="T55" fmla="*/ 391 h 2731"/>
                  <a:gd name="T56" fmla="*/ 1632 w 1640"/>
                  <a:gd name="T57" fmla="*/ 502 h 2731"/>
                  <a:gd name="T58" fmla="*/ 1606 w 1640"/>
                  <a:gd name="T59" fmla="*/ 682 h 2731"/>
                  <a:gd name="T60" fmla="*/ 1568 w 1640"/>
                  <a:gd name="T61" fmla="*/ 877 h 2731"/>
                  <a:gd name="T62" fmla="*/ 1524 w 1640"/>
                  <a:gd name="T63" fmla="*/ 1084 h 2731"/>
                  <a:gd name="T64" fmla="*/ 1472 w 1640"/>
                  <a:gd name="T65" fmla="*/ 1298 h 2731"/>
                  <a:gd name="T66" fmla="*/ 1418 w 1640"/>
                  <a:gd name="T67" fmla="*/ 1511 h 2731"/>
                  <a:gd name="T68" fmla="*/ 1362 w 1640"/>
                  <a:gd name="T69" fmla="*/ 1722 h 2731"/>
                  <a:gd name="T70" fmla="*/ 1304 w 1640"/>
                  <a:gd name="T71" fmla="*/ 1922 h 2731"/>
                  <a:gd name="T72" fmla="*/ 1251 w 1640"/>
                  <a:gd name="T73" fmla="*/ 2107 h 2731"/>
                  <a:gd name="T74" fmla="*/ 1201 w 1640"/>
                  <a:gd name="T75" fmla="*/ 2272 h 2731"/>
                  <a:gd name="T76" fmla="*/ 1157 w 1640"/>
                  <a:gd name="T77" fmla="*/ 2414 h 2731"/>
                  <a:gd name="T78" fmla="*/ 1123 w 1640"/>
                  <a:gd name="T79" fmla="*/ 2526 h 2731"/>
                  <a:gd name="T80" fmla="*/ 1097 w 1640"/>
                  <a:gd name="T81" fmla="*/ 2601 h 2731"/>
                  <a:gd name="T82" fmla="*/ 1087 w 1640"/>
                  <a:gd name="T83" fmla="*/ 2637 h 2731"/>
                  <a:gd name="T84" fmla="*/ 1049 w 1640"/>
                  <a:gd name="T85" fmla="*/ 2695 h 2731"/>
                  <a:gd name="T86" fmla="*/ 991 w 1640"/>
                  <a:gd name="T87" fmla="*/ 2727 h 2731"/>
                  <a:gd name="T88" fmla="*/ 138 w 1640"/>
                  <a:gd name="T89" fmla="*/ 2731 h 2731"/>
                  <a:gd name="T90" fmla="*/ 68 w 1640"/>
                  <a:gd name="T91" fmla="*/ 2713 h 2731"/>
                  <a:gd name="T92" fmla="*/ 18 w 1640"/>
                  <a:gd name="T93" fmla="*/ 2663 h 2731"/>
                  <a:gd name="T94" fmla="*/ 0 w 1640"/>
                  <a:gd name="T95" fmla="*/ 2595 h 2731"/>
                  <a:gd name="T96" fmla="*/ 6 w 1640"/>
                  <a:gd name="T97" fmla="*/ 100 h 2731"/>
                  <a:gd name="T98" fmla="*/ 44 w 1640"/>
                  <a:gd name="T99" fmla="*/ 38 h 2731"/>
                  <a:gd name="T100" fmla="*/ 108 w 1640"/>
                  <a:gd name="T101" fmla="*/ 4 h 2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0" h="2731">
                    <a:moveTo>
                      <a:pt x="273" y="283"/>
                    </a:moveTo>
                    <a:lnTo>
                      <a:pt x="273" y="2458"/>
                    </a:lnTo>
                    <a:lnTo>
                      <a:pt x="858" y="2458"/>
                    </a:lnTo>
                    <a:lnTo>
                      <a:pt x="874" y="2404"/>
                    </a:lnTo>
                    <a:lnTo>
                      <a:pt x="894" y="2340"/>
                    </a:lnTo>
                    <a:lnTo>
                      <a:pt x="915" y="2268"/>
                    </a:lnTo>
                    <a:lnTo>
                      <a:pt x="941" y="2187"/>
                    </a:lnTo>
                    <a:lnTo>
                      <a:pt x="967" y="2097"/>
                    </a:lnTo>
                    <a:lnTo>
                      <a:pt x="997" y="2001"/>
                    </a:lnTo>
                    <a:lnTo>
                      <a:pt x="1025" y="1900"/>
                    </a:lnTo>
                    <a:lnTo>
                      <a:pt x="1057" y="1794"/>
                    </a:lnTo>
                    <a:lnTo>
                      <a:pt x="1087" y="1684"/>
                    </a:lnTo>
                    <a:lnTo>
                      <a:pt x="1119" y="1571"/>
                    </a:lnTo>
                    <a:lnTo>
                      <a:pt x="1149" y="1457"/>
                    </a:lnTo>
                    <a:lnTo>
                      <a:pt x="1181" y="1340"/>
                    </a:lnTo>
                    <a:lnTo>
                      <a:pt x="1209" y="1224"/>
                    </a:lnTo>
                    <a:lnTo>
                      <a:pt x="1237" y="1108"/>
                    </a:lnTo>
                    <a:lnTo>
                      <a:pt x="1265" y="993"/>
                    </a:lnTo>
                    <a:lnTo>
                      <a:pt x="1288" y="881"/>
                    </a:lnTo>
                    <a:lnTo>
                      <a:pt x="1310" y="773"/>
                    </a:lnTo>
                    <a:lnTo>
                      <a:pt x="1330" y="668"/>
                    </a:lnTo>
                    <a:lnTo>
                      <a:pt x="1346" y="570"/>
                    </a:lnTo>
                    <a:lnTo>
                      <a:pt x="1358" y="476"/>
                    </a:lnTo>
                    <a:lnTo>
                      <a:pt x="1304" y="454"/>
                    </a:lnTo>
                    <a:lnTo>
                      <a:pt x="1237" y="433"/>
                    </a:lnTo>
                    <a:lnTo>
                      <a:pt x="1157" y="411"/>
                    </a:lnTo>
                    <a:lnTo>
                      <a:pt x="1067" y="391"/>
                    </a:lnTo>
                    <a:lnTo>
                      <a:pt x="969" y="371"/>
                    </a:lnTo>
                    <a:lnTo>
                      <a:pt x="862" y="353"/>
                    </a:lnTo>
                    <a:lnTo>
                      <a:pt x="750" y="335"/>
                    </a:lnTo>
                    <a:lnTo>
                      <a:pt x="634" y="319"/>
                    </a:lnTo>
                    <a:lnTo>
                      <a:pt x="515" y="305"/>
                    </a:lnTo>
                    <a:lnTo>
                      <a:pt x="393" y="293"/>
                    </a:lnTo>
                    <a:lnTo>
                      <a:pt x="273" y="283"/>
                    </a:lnTo>
                    <a:close/>
                    <a:moveTo>
                      <a:pt x="146" y="0"/>
                    </a:moveTo>
                    <a:lnTo>
                      <a:pt x="197" y="4"/>
                    </a:lnTo>
                    <a:lnTo>
                      <a:pt x="261" y="8"/>
                    </a:lnTo>
                    <a:lnTo>
                      <a:pt x="333" y="14"/>
                    </a:lnTo>
                    <a:lnTo>
                      <a:pt x="415" y="20"/>
                    </a:lnTo>
                    <a:lnTo>
                      <a:pt x="503" y="28"/>
                    </a:lnTo>
                    <a:lnTo>
                      <a:pt x="594" y="38"/>
                    </a:lnTo>
                    <a:lnTo>
                      <a:pt x="690" y="50"/>
                    </a:lnTo>
                    <a:lnTo>
                      <a:pt x="790" y="64"/>
                    </a:lnTo>
                    <a:lnTo>
                      <a:pt x="890" y="78"/>
                    </a:lnTo>
                    <a:lnTo>
                      <a:pt x="987" y="96"/>
                    </a:lnTo>
                    <a:lnTo>
                      <a:pt x="1085" y="114"/>
                    </a:lnTo>
                    <a:lnTo>
                      <a:pt x="1179" y="136"/>
                    </a:lnTo>
                    <a:lnTo>
                      <a:pt x="1269" y="157"/>
                    </a:lnTo>
                    <a:lnTo>
                      <a:pt x="1352" y="183"/>
                    </a:lnTo>
                    <a:lnTo>
                      <a:pt x="1428" y="211"/>
                    </a:lnTo>
                    <a:lnTo>
                      <a:pt x="1496" y="241"/>
                    </a:lnTo>
                    <a:lnTo>
                      <a:pt x="1552" y="275"/>
                    </a:lnTo>
                    <a:lnTo>
                      <a:pt x="1598" y="311"/>
                    </a:lnTo>
                    <a:lnTo>
                      <a:pt x="1618" y="333"/>
                    </a:lnTo>
                    <a:lnTo>
                      <a:pt x="1632" y="361"/>
                    </a:lnTo>
                    <a:lnTo>
                      <a:pt x="1640" y="391"/>
                    </a:lnTo>
                    <a:lnTo>
                      <a:pt x="1640" y="421"/>
                    </a:lnTo>
                    <a:lnTo>
                      <a:pt x="1632" y="502"/>
                    </a:lnTo>
                    <a:lnTo>
                      <a:pt x="1620" y="590"/>
                    </a:lnTo>
                    <a:lnTo>
                      <a:pt x="1606" y="682"/>
                    </a:lnTo>
                    <a:lnTo>
                      <a:pt x="1588" y="777"/>
                    </a:lnTo>
                    <a:lnTo>
                      <a:pt x="1568" y="877"/>
                    </a:lnTo>
                    <a:lnTo>
                      <a:pt x="1548" y="981"/>
                    </a:lnTo>
                    <a:lnTo>
                      <a:pt x="1524" y="1084"/>
                    </a:lnTo>
                    <a:lnTo>
                      <a:pt x="1498" y="1190"/>
                    </a:lnTo>
                    <a:lnTo>
                      <a:pt x="1472" y="1298"/>
                    </a:lnTo>
                    <a:lnTo>
                      <a:pt x="1446" y="1405"/>
                    </a:lnTo>
                    <a:lnTo>
                      <a:pt x="1418" y="1511"/>
                    </a:lnTo>
                    <a:lnTo>
                      <a:pt x="1390" y="1617"/>
                    </a:lnTo>
                    <a:lnTo>
                      <a:pt x="1362" y="1722"/>
                    </a:lnTo>
                    <a:lnTo>
                      <a:pt x="1332" y="1824"/>
                    </a:lnTo>
                    <a:lnTo>
                      <a:pt x="1304" y="1922"/>
                    </a:lnTo>
                    <a:lnTo>
                      <a:pt x="1277" y="2017"/>
                    </a:lnTo>
                    <a:lnTo>
                      <a:pt x="1251" y="2107"/>
                    </a:lnTo>
                    <a:lnTo>
                      <a:pt x="1225" y="2193"/>
                    </a:lnTo>
                    <a:lnTo>
                      <a:pt x="1201" y="2272"/>
                    </a:lnTo>
                    <a:lnTo>
                      <a:pt x="1179" y="2348"/>
                    </a:lnTo>
                    <a:lnTo>
                      <a:pt x="1157" y="2414"/>
                    </a:lnTo>
                    <a:lnTo>
                      <a:pt x="1139" y="2474"/>
                    </a:lnTo>
                    <a:lnTo>
                      <a:pt x="1123" y="2526"/>
                    </a:lnTo>
                    <a:lnTo>
                      <a:pt x="1109" y="2567"/>
                    </a:lnTo>
                    <a:lnTo>
                      <a:pt x="1097" y="2601"/>
                    </a:lnTo>
                    <a:lnTo>
                      <a:pt x="1091" y="2625"/>
                    </a:lnTo>
                    <a:lnTo>
                      <a:pt x="1087" y="2637"/>
                    </a:lnTo>
                    <a:lnTo>
                      <a:pt x="1071" y="2669"/>
                    </a:lnTo>
                    <a:lnTo>
                      <a:pt x="1049" y="2695"/>
                    </a:lnTo>
                    <a:lnTo>
                      <a:pt x="1023" y="2715"/>
                    </a:lnTo>
                    <a:lnTo>
                      <a:pt x="991" y="2727"/>
                    </a:lnTo>
                    <a:lnTo>
                      <a:pt x="957" y="2731"/>
                    </a:lnTo>
                    <a:lnTo>
                      <a:pt x="138" y="2731"/>
                    </a:lnTo>
                    <a:lnTo>
                      <a:pt x="100" y="2727"/>
                    </a:lnTo>
                    <a:lnTo>
                      <a:pt x="68" y="2713"/>
                    </a:lnTo>
                    <a:lnTo>
                      <a:pt x="40" y="2691"/>
                    </a:lnTo>
                    <a:lnTo>
                      <a:pt x="18" y="2663"/>
                    </a:lnTo>
                    <a:lnTo>
                      <a:pt x="4" y="2631"/>
                    </a:lnTo>
                    <a:lnTo>
                      <a:pt x="0" y="2595"/>
                    </a:lnTo>
                    <a:lnTo>
                      <a:pt x="0" y="136"/>
                    </a:lnTo>
                    <a:lnTo>
                      <a:pt x="6" y="100"/>
                    </a:lnTo>
                    <a:lnTo>
                      <a:pt x="20" y="66"/>
                    </a:lnTo>
                    <a:lnTo>
                      <a:pt x="44" y="38"/>
                    </a:lnTo>
                    <a:lnTo>
                      <a:pt x="74" y="16"/>
                    </a:lnTo>
                    <a:lnTo>
                      <a:pt x="108" y="4"/>
                    </a:lnTo>
                    <a:lnTo>
                      <a:pt x="1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89" name="Freeform 214">
                <a:extLst>
                  <a:ext uri="{FF2B5EF4-FFF2-40B4-BE49-F238E27FC236}">
                    <a16:creationId xmlns:a16="http://schemas.microsoft.com/office/drawing/2014/main" xmlns="" id="{62141827-303A-4326-908A-02A497A60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8638" y="3857626"/>
                <a:ext cx="4446588" cy="1411288"/>
              </a:xfrm>
              <a:custGeom>
                <a:avLst/>
                <a:gdLst>
                  <a:gd name="T0" fmla="*/ 4849 w 5603"/>
                  <a:gd name="T1" fmla="*/ 2 h 1778"/>
                  <a:gd name="T2" fmla="*/ 5033 w 5603"/>
                  <a:gd name="T3" fmla="*/ 34 h 1778"/>
                  <a:gd name="T4" fmla="*/ 5202 w 5603"/>
                  <a:gd name="T5" fmla="*/ 102 h 1778"/>
                  <a:gd name="T6" fmla="*/ 5354 w 5603"/>
                  <a:gd name="T7" fmla="*/ 201 h 1778"/>
                  <a:gd name="T8" fmla="*/ 5485 w 5603"/>
                  <a:gd name="T9" fmla="*/ 335 h 1778"/>
                  <a:gd name="T10" fmla="*/ 5589 w 5603"/>
                  <a:gd name="T11" fmla="*/ 496 h 1778"/>
                  <a:gd name="T12" fmla="*/ 5603 w 5603"/>
                  <a:gd name="T13" fmla="*/ 568 h 1778"/>
                  <a:gd name="T14" fmla="*/ 5577 w 5603"/>
                  <a:gd name="T15" fmla="*/ 636 h 1778"/>
                  <a:gd name="T16" fmla="*/ 5523 w 5603"/>
                  <a:gd name="T17" fmla="*/ 682 h 1778"/>
                  <a:gd name="T18" fmla="*/ 3882 w 5603"/>
                  <a:gd name="T19" fmla="*/ 1421 h 1778"/>
                  <a:gd name="T20" fmla="*/ 3634 w 5603"/>
                  <a:gd name="T21" fmla="*/ 1519 h 1778"/>
                  <a:gd name="T22" fmla="*/ 3423 w 5603"/>
                  <a:gd name="T23" fmla="*/ 1601 h 1778"/>
                  <a:gd name="T24" fmla="*/ 3239 w 5603"/>
                  <a:gd name="T25" fmla="*/ 1666 h 1778"/>
                  <a:gd name="T26" fmla="*/ 3082 w 5603"/>
                  <a:gd name="T27" fmla="*/ 1716 h 1778"/>
                  <a:gd name="T28" fmla="*/ 2942 w 5603"/>
                  <a:gd name="T29" fmla="*/ 1750 h 1778"/>
                  <a:gd name="T30" fmla="*/ 2819 w 5603"/>
                  <a:gd name="T31" fmla="*/ 1772 h 1778"/>
                  <a:gd name="T32" fmla="*/ 2705 w 5603"/>
                  <a:gd name="T33" fmla="*/ 1778 h 1778"/>
                  <a:gd name="T34" fmla="*/ 2553 w 5603"/>
                  <a:gd name="T35" fmla="*/ 1766 h 1778"/>
                  <a:gd name="T36" fmla="*/ 2402 w 5603"/>
                  <a:gd name="T37" fmla="*/ 1732 h 1778"/>
                  <a:gd name="T38" fmla="*/ 2232 w 5603"/>
                  <a:gd name="T39" fmla="*/ 1676 h 1778"/>
                  <a:gd name="T40" fmla="*/ 92 w 5603"/>
                  <a:gd name="T41" fmla="*/ 961 h 1778"/>
                  <a:gd name="T42" fmla="*/ 34 w 5603"/>
                  <a:gd name="T43" fmla="*/ 921 h 1778"/>
                  <a:gd name="T44" fmla="*/ 2 w 5603"/>
                  <a:gd name="T45" fmla="*/ 859 h 1778"/>
                  <a:gd name="T46" fmla="*/ 6 w 5603"/>
                  <a:gd name="T47" fmla="*/ 787 h 1778"/>
                  <a:gd name="T48" fmla="*/ 46 w 5603"/>
                  <a:gd name="T49" fmla="*/ 728 h 1778"/>
                  <a:gd name="T50" fmla="*/ 108 w 5603"/>
                  <a:gd name="T51" fmla="*/ 698 h 1778"/>
                  <a:gd name="T52" fmla="*/ 180 w 5603"/>
                  <a:gd name="T53" fmla="*/ 702 h 1778"/>
                  <a:gd name="T54" fmla="*/ 2286 w 5603"/>
                  <a:gd name="T55" fmla="*/ 1405 h 1778"/>
                  <a:gd name="T56" fmla="*/ 2390 w 5603"/>
                  <a:gd name="T57" fmla="*/ 1443 h 1778"/>
                  <a:gd name="T58" fmla="*/ 2484 w 5603"/>
                  <a:gd name="T59" fmla="*/ 1473 h 1778"/>
                  <a:gd name="T60" fmla="*/ 2571 w 5603"/>
                  <a:gd name="T61" fmla="*/ 1493 h 1778"/>
                  <a:gd name="T62" fmla="*/ 2657 w 5603"/>
                  <a:gd name="T63" fmla="*/ 1503 h 1778"/>
                  <a:gd name="T64" fmla="*/ 2749 w 5603"/>
                  <a:gd name="T65" fmla="*/ 1503 h 1778"/>
                  <a:gd name="T66" fmla="*/ 2851 w 5603"/>
                  <a:gd name="T67" fmla="*/ 1491 h 1778"/>
                  <a:gd name="T68" fmla="*/ 2964 w 5603"/>
                  <a:gd name="T69" fmla="*/ 1465 h 1778"/>
                  <a:gd name="T70" fmla="*/ 3098 w 5603"/>
                  <a:gd name="T71" fmla="*/ 1427 h 1778"/>
                  <a:gd name="T72" fmla="*/ 3253 w 5603"/>
                  <a:gd name="T73" fmla="*/ 1373 h 1778"/>
                  <a:gd name="T74" fmla="*/ 3437 w 5603"/>
                  <a:gd name="T75" fmla="*/ 1304 h 1778"/>
                  <a:gd name="T76" fmla="*/ 3654 w 5603"/>
                  <a:gd name="T77" fmla="*/ 1218 h 1778"/>
                  <a:gd name="T78" fmla="*/ 3910 w 5603"/>
                  <a:gd name="T79" fmla="*/ 1114 h 1778"/>
                  <a:gd name="T80" fmla="*/ 5212 w 5603"/>
                  <a:gd name="T81" fmla="*/ 441 h 1778"/>
                  <a:gd name="T82" fmla="*/ 5088 w 5603"/>
                  <a:gd name="T83" fmla="*/ 351 h 1778"/>
                  <a:gd name="T84" fmla="*/ 4945 w 5603"/>
                  <a:gd name="T85" fmla="*/ 293 h 1778"/>
                  <a:gd name="T86" fmla="*/ 4791 w 5603"/>
                  <a:gd name="T87" fmla="*/ 273 h 1778"/>
                  <a:gd name="T88" fmla="*/ 4634 w 5603"/>
                  <a:gd name="T89" fmla="*/ 291 h 1778"/>
                  <a:gd name="T90" fmla="*/ 3549 w 5603"/>
                  <a:gd name="T91" fmla="*/ 558 h 1778"/>
                  <a:gd name="T92" fmla="*/ 3483 w 5603"/>
                  <a:gd name="T93" fmla="*/ 538 h 1778"/>
                  <a:gd name="T94" fmla="*/ 3433 w 5603"/>
                  <a:gd name="T95" fmla="*/ 488 h 1778"/>
                  <a:gd name="T96" fmla="*/ 3415 w 5603"/>
                  <a:gd name="T97" fmla="*/ 419 h 1778"/>
                  <a:gd name="T98" fmla="*/ 3435 w 5603"/>
                  <a:gd name="T99" fmla="*/ 351 h 1778"/>
                  <a:gd name="T100" fmla="*/ 3485 w 5603"/>
                  <a:gd name="T101" fmla="*/ 303 h 1778"/>
                  <a:gd name="T102" fmla="*/ 4566 w 5603"/>
                  <a:gd name="T103" fmla="*/ 28 h 1778"/>
                  <a:gd name="T104" fmla="*/ 4755 w 5603"/>
                  <a:gd name="T105" fmla="*/ 0 h 1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603" h="1778">
                    <a:moveTo>
                      <a:pt x="4755" y="0"/>
                    </a:moveTo>
                    <a:lnTo>
                      <a:pt x="4849" y="2"/>
                    </a:lnTo>
                    <a:lnTo>
                      <a:pt x="4943" y="12"/>
                    </a:lnTo>
                    <a:lnTo>
                      <a:pt x="5033" y="34"/>
                    </a:lnTo>
                    <a:lnTo>
                      <a:pt x="5118" y="62"/>
                    </a:lnTo>
                    <a:lnTo>
                      <a:pt x="5202" y="102"/>
                    </a:lnTo>
                    <a:lnTo>
                      <a:pt x="5280" y="148"/>
                    </a:lnTo>
                    <a:lnTo>
                      <a:pt x="5354" y="201"/>
                    </a:lnTo>
                    <a:lnTo>
                      <a:pt x="5424" y="265"/>
                    </a:lnTo>
                    <a:lnTo>
                      <a:pt x="5485" y="335"/>
                    </a:lnTo>
                    <a:lnTo>
                      <a:pt x="5541" y="413"/>
                    </a:lnTo>
                    <a:lnTo>
                      <a:pt x="5589" y="496"/>
                    </a:lnTo>
                    <a:lnTo>
                      <a:pt x="5599" y="530"/>
                    </a:lnTo>
                    <a:lnTo>
                      <a:pt x="5603" y="568"/>
                    </a:lnTo>
                    <a:lnTo>
                      <a:pt x="5595" y="604"/>
                    </a:lnTo>
                    <a:lnTo>
                      <a:pt x="5577" y="636"/>
                    </a:lnTo>
                    <a:lnTo>
                      <a:pt x="5553" y="662"/>
                    </a:lnTo>
                    <a:lnTo>
                      <a:pt x="5523" y="682"/>
                    </a:lnTo>
                    <a:lnTo>
                      <a:pt x="4019" y="1365"/>
                    </a:lnTo>
                    <a:lnTo>
                      <a:pt x="3882" y="1421"/>
                    </a:lnTo>
                    <a:lnTo>
                      <a:pt x="3754" y="1473"/>
                    </a:lnTo>
                    <a:lnTo>
                      <a:pt x="3634" y="1519"/>
                    </a:lnTo>
                    <a:lnTo>
                      <a:pt x="3525" y="1563"/>
                    </a:lnTo>
                    <a:lnTo>
                      <a:pt x="3423" y="1601"/>
                    </a:lnTo>
                    <a:lnTo>
                      <a:pt x="3327" y="1637"/>
                    </a:lnTo>
                    <a:lnTo>
                      <a:pt x="3239" y="1666"/>
                    </a:lnTo>
                    <a:lnTo>
                      <a:pt x="3158" y="1694"/>
                    </a:lnTo>
                    <a:lnTo>
                      <a:pt x="3082" y="1716"/>
                    </a:lnTo>
                    <a:lnTo>
                      <a:pt x="3010" y="1736"/>
                    </a:lnTo>
                    <a:lnTo>
                      <a:pt x="2942" y="1750"/>
                    </a:lnTo>
                    <a:lnTo>
                      <a:pt x="2878" y="1762"/>
                    </a:lnTo>
                    <a:lnTo>
                      <a:pt x="2819" y="1772"/>
                    </a:lnTo>
                    <a:lnTo>
                      <a:pt x="2761" y="1776"/>
                    </a:lnTo>
                    <a:lnTo>
                      <a:pt x="2705" y="1778"/>
                    </a:lnTo>
                    <a:lnTo>
                      <a:pt x="2629" y="1774"/>
                    </a:lnTo>
                    <a:lnTo>
                      <a:pt x="2553" y="1766"/>
                    </a:lnTo>
                    <a:lnTo>
                      <a:pt x="2480" y="1752"/>
                    </a:lnTo>
                    <a:lnTo>
                      <a:pt x="2402" y="1732"/>
                    </a:lnTo>
                    <a:lnTo>
                      <a:pt x="2320" y="1706"/>
                    </a:lnTo>
                    <a:lnTo>
                      <a:pt x="2232" y="1676"/>
                    </a:lnTo>
                    <a:lnTo>
                      <a:pt x="2139" y="1641"/>
                    </a:lnTo>
                    <a:lnTo>
                      <a:pt x="92" y="961"/>
                    </a:lnTo>
                    <a:lnTo>
                      <a:pt x="60" y="945"/>
                    </a:lnTo>
                    <a:lnTo>
                      <a:pt x="34" y="921"/>
                    </a:lnTo>
                    <a:lnTo>
                      <a:pt x="14" y="891"/>
                    </a:lnTo>
                    <a:lnTo>
                      <a:pt x="2" y="859"/>
                    </a:lnTo>
                    <a:lnTo>
                      <a:pt x="0" y="823"/>
                    </a:lnTo>
                    <a:lnTo>
                      <a:pt x="6" y="787"/>
                    </a:lnTo>
                    <a:lnTo>
                      <a:pt x="22" y="753"/>
                    </a:lnTo>
                    <a:lnTo>
                      <a:pt x="46" y="728"/>
                    </a:lnTo>
                    <a:lnTo>
                      <a:pt x="74" y="708"/>
                    </a:lnTo>
                    <a:lnTo>
                      <a:pt x="108" y="698"/>
                    </a:lnTo>
                    <a:lnTo>
                      <a:pt x="144" y="694"/>
                    </a:lnTo>
                    <a:lnTo>
                      <a:pt x="180" y="702"/>
                    </a:lnTo>
                    <a:lnTo>
                      <a:pt x="2228" y="1383"/>
                    </a:lnTo>
                    <a:lnTo>
                      <a:pt x="2286" y="1405"/>
                    </a:lnTo>
                    <a:lnTo>
                      <a:pt x="2340" y="1425"/>
                    </a:lnTo>
                    <a:lnTo>
                      <a:pt x="2390" y="1443"/>
                    </a:lnTo>
                    <a:lnTo>
                      <a:pt x="2438" y="1459"/>
                    </a:lnTo>
                    <a:lnTo>
                      <a:pt x="2484" y="1473"/>
                    </a:lnTo>
                    <a:lnTo>
                      <a:pt x="2527" y="1483"/>
                    </a:lnTo>
                    <a:lnTo>
                      <a:pt x="2571" y="1493"/>
                    </a:lnTo>
                    <a:lnTo>
                      <a:pt x="2613" y="1499"/>
                    </a:lnTo>
                    <a:lnTo>
                      <a:pt x="2657" y="1503"/>
                    </a:lnTo>
                    <a:lnTo>
                      <a:pt x="2703" y="1505"/>
                    </a:lnTo>
                    <a:lnTo>
                      <a:pt x="2749" y="1503"/>
                    </a:lnTo>
                    <a:lnTo>
                      <a:pt x="2799" y="1499"/>
                    </a:lnTo>
                    <a:lnTo>
                      <a:pt x="2851" y="1491"/>
                    </a:lnTo>
                    <a:lnTo>
                      <a:pt x="2904" y="1479"/>
                    </a:lnTo>
                    <a:lnTo>
                      <a:pt x="2964" y="1465"/>
                    </a:lnTo>
                    <a:lnTo>
                      <a:pt x="3028" y="1447"/>
                    </a:lnTo>
                    <a:lnTo>
                      <a:pt x="3098" y="1427"/>
                    </a:lnTo>
                    <a:lnTo>
                      <a:pt x="3172" y="1401"/>
                    </a:lnTo>
                    <a:lnTo>
                      <a:pt x="3253" y="1373"/>
                    </a:lnTo>
                    <a:lnTo>
                      <a:pt x="3341" y="1342"/>
                    </a:lnTo>
                    <a:lnTo>
                      <a:pt x="3437" y="1304"/>
                    </a:lnTo>
                    <a:lnTo>
                      <a:pt x="3543" y="1264"/>
                    </a:lnTo>
                    <a:lnTo>
                      <a:pt x="3654" y="1218"/>
                    </a:lnTo>
                    <a:lnTo>
                      <a:pt x="3778" y="1168"/>
                    </a:lnTo>
                    <a:lnTo>
                      <a:pt x="3910" y="1114"/>
                    </a:lnTo>
                    <a:lnTo>
                      <a:pt x="5266" y="498"/>
                    </a:lnTo>
                    <a:lnTo>
                      <a:pt x="5212" y="441"/>
                    </a:lnTo>
                    <a:lnTo>
                      <a:pt x="5152" y="393"/>
                    </a:lnTo>
                    <a:lnTo>
                      <a:pt x="5088" y="351"/>
                    </a:lnTo>
                    <a:lnTo>
                      <a:pt x="5019" y="317"/>
                    </a:lnTo>
                    <a:lnTo>
                      <a:pt x="4945" y="293"/>
                    </a:lnTo>
                    <a:lnTo>
                      <a:pt x="4869" y="279"/>
                    </a:lnTo>
                    <a:lnTo>
                      <a:pt x="4791" y="273"/>
                    </a:lnTo>
                    <a:lnTo>
                      <a:pt x="4711" y="277"/>
                    </a:lnTo>
                    <a:lnTo>
                      <a:pt x="4634" y="291"/>
                    </a:lnTo>
                    <a:lnTo>
                      <a:pt x="3587" y="554"/>
                    </a:lnTo>
                    <a:lnTo>
                      <a:pt x="3549" y="558"/>
                    </a:lnTo>
                    <a:lnTo>
                      <a:pt x="3515" y="552"/>
                    </a:lnTo>
                    <a:lnTo>
                      <a:pt x="3483" y="538"/>
                    </a:lnTo>
                    <a:lnTo>
                      <a:pt x="3455" y="516"/>
                    </a:lnTo>
                    <a:lnTo>
                      <a:pt x="3433" y="488"/>
                    </a:lnTo>
                    <a:lnTo>
                      <a:pt x="3421" y="454"/>
                    </a:lnTo>
                    <a:lnTo>
                      <a:pt x="3415" y="419"/>
                    </a:lnTo>
                    <a:lnTo>
                      <a:pt x="3421" y="383"/>
                    </a:lnTo>
                    <a:lnTo>
                      <a:pt x="3435" y="351"/>
                    </a:lnTo>
                    <a:lnTo>
                      <a:pt x="3457" y="323"/>
                    </a:lnTo>
                    <a:lnTo>
                      <a:pt x="3485" y="303"/>
                    </a:lnTo>
                    <a:lnTo>
                      <a:pt x="3519" y="289"/>
                    </a:lnTo>
                    <a:lnTo>
                      <a:pt x="4566" y="28"/>
                    </a:lnTo>
                    <a:lnTo>
                      <a:pt x="4662" y="8"/>
                    </a:lnTo>
                    <a:lnTo>
                      <a:pt x="47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90" name="Freeform 215">
                <a:extLst>
                  <a:ext uri="{FF2B5EF4-FFF2-40B4-BE49-F238E27FC236}">
                    <a16:creationId xmlns:a16="http://schemas.microsoft.com/office/drawing/2014/main" xmlns="" id="{E87E8B85-4B7C-4FB5-8E25-85244821B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2488" y="3108326"/>
                <a:ext cx="2603500" cy="1284288"/>
              </a:xfrm>
              <a:custGeom>
                <a:avLst/>
                <a:gdLst>
                  <a:gd name="T0" fmla="*/ 166 w 3279"/>
                  <a:gd name="T1" fmla="*/ 4 h 1619"/>
                  <a:gd name="T2" fmla="*/ 2727 w 3279"/>
                  <a:gd name="T3" fmla="*/ 578 h 1619"/>
                  <a:gd name="T4" fmla="*/ 2900 w 3279"/>
                  <a:gd name="T5" fmla="*/ 648 h 1619"/>
                  <a:gd name="T6" fmla="*/ 3040 w 3279"/>
                  <a:gd name="T7" fmla="*/ 740 h 1619"/>
                  <a:gd name="T8" fmla="*/ 3148 w 3279"/>
                  <a:gd name="T9" fmla="*/ 849 h 1619"/>
                  <a:gd name="T10" fmla="*/ 3221 w 3279"/>
                  <a:gd name="T11" fmla="*/ 983 h 1619"/>
                  <a:gd name="T12" fmla="*/ 3265 w 3279"/>
                  <a:gd name="T13" fmla="*/ 1140 h 1619"/>
                  <a:gd name="T14" fmla="*/ 3279 w 3279"/>
                  <a:gd name="T15" fmla="*/ 1322 h 1619"/>
                  <a:gd name="T16" fmla="*/ 3275 w 3279"/>
                  <a:gd name="T17" fmla="*/ 1401 h 1619"/>
                  <a:gd name="T18" fmla="*/ 3239 w 3279"/>
                  <a:gd name="T19" fmla="*/ 1463 h 1619"/>
                  <a:gd name="T20" fmla="*/ 3178 w 3279"/>
                  <a:gd name="T21" fmla="*/ 1499 h 1619"/>
                  <a:gd name="T22" fmla="*/ 2733 w 3279"/>
                  <a:gd name="T23" fmla="*/ 1605 h 1619"/>
                  <a:gd name="T24" fmla="*/ 2577 w 3279"/>
                  <a:gd name="T25" fmla="*/ 1619 h 1619"/>
                  <a:gd name="T26" fmla="*/ 2390 w 3279"/>
                  <a:gd name="T27" fmla="*/ 1601 h 1619"/>
                  <a:gd name="T28" fmla="*/ 1169 w 3279"/>
                  <a:gd name="T29" fmla="*/ 1352 h 1619"/>
                  <a:gd name="T30" fmla="*/ 1117 w 3279"/>
                  <a:gd name="T31" fmla="*/ 1306 h 1619"/>
                  <a:gd name="T32" fmla="*/ 1093 w 3279"/>
                  <a:gd name="T33" fmla="*/ 1238 h 1619"/>
                  <a:gd name="T34" fmla="*/ 1109 w 3279"/>
                  <a:gd name="T35" fmla="*/ 1168 h 1619"/>
                  <a:gd name="T36" fmla="*/ 1155 w 3279"/>
                  <a:gd name="T37" fmla="*/ 1114 h 1619"/>
                  <a:gd name="T38" fmla="*/ 1221 w 3279"/>
                  <a:gd name="T39" fmla="*/ 1093 h 1619"/>
                  <a:gd name="T40" fmla="*/ 2444 w 3279"/>
                  <a:gd name="T41" fmla="*/ 1332 h 1619"/>
                  <a:gd name="T42" fmla="*/ 2593 w 3279"/>
                  <a:gd name="T43" fmla="*/ 1346 h 1619"/>
                  <a:gd name="T44" fmla="*/ 2743 w 3279"/>
                  <a:gd name="T45" fmla="*/ 1326 h 1619"/>
                  <a:gd name="T46" fmla="*/ 2996 w 3279"/>
                  <a:gd name="T47" fmla="*/ 1188 h 1619"/>
                  <a:gd name="T48" fmla="*/ 2960 w 3279"/>
                  <a:gd name="T49" fmla="*/ 1069 h 1619"/>
                  <a:gd name="T50" fmla="*/ 2892 w 3279"/>
                  <a:gd name="T51" fmla="*/ 973 h 1619"/>
                  <a:gd name="T52" fmla="*/ 2789 w 3279"/>
                  <a:gd name="T53" fmla="*/ 897 h 1619"/>
                  <a:gd name="T54" fmla="*/ 2649 w 3279"/>
                  <a:gd name="T55" fmla="*/ 839 h 1619"/>
                  <a:gd name="T56" fmla="*/ 108 w 3279"/>
                  <a:gd name="T57" fmla="*/ 269 h 1619"/>
                  <a:gd name="T58" fmla="*/ 44 w 3279"/>
                  <a:gd name="T59" fmla="*/ 237 h 1619"/>
                  <a:gd name="T60" fmla="*/ 6 w 3279"/>
                  <a:gd name="T61" fmla="*/ 178 h 1619"/>
                  <a:gd name="T62" fmla="*/ 4 w 3279"/>
                  <a:gd name="T63" fmla="*/ 108 h 1619"/>
                  <a:gd name="T64" fmla="*/ 36 w 3279"/>
                  <a:gd name="T65" fmla="*/ 44 h 1619"/>
                  <a:gd name="T66" fmla="*/ 96 w 3279"/>
                  <a:gd name="T67" fmla="*/ 6 h 1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79" h="1619">
                    <a:moveTo>
                      <a:pt x="130" y="0"/>
                    </a:moveTo>
                    <a:lnTo>
                      <a:pt x="166" y="4"/>
                    </a:lnTo>
                    <a:lnTo>
                      <a:pt x="2627" y="550"/>
                    </a:lnTo>
                    <a:lnTo>
                      <a:pt x="2727" y="578"/>
                    </a:lnTo>
                    <a:lnTo>
                      <a:pt x="2819" y="610"/>
                    </a:lnTo>
                    <a:lnTo>
                      <a:pt x="2900" y="648"/>
                    </a:lnTo>
                    <a:lnTo>
                      <a:pt x="2974" y="692"/>
                    </a:lnTo>
                    <a:lnTo>
                      <a:pt x="3040" y="740"/>
                    </a:lnTo>
                    <a:lnTo>
                      <a:pt x="3098" y="792"/>
                    </a:lnTo>
                    <a:lnTo>
                      <a:pt x="3148" y="849"/>
                    </a:lnTo>
                    <a:lnTo>
                      <a:pt x="3188" y="915"/>
                    </a:lnTo>
                    <a:lnTo>
                      <a:pt x="3221" y="983"/>
                    </a:lnTo>
                    <a:lnTo>
                      <a:pt x="3247" y="1059"/>
                    </a:lnTo>
                    <a:lnTo>
                      <a:pt x="3265" y="1140"/>
                    </a:lnTo>
                    <a:lnTo>
                      <a:pt x="3277" y="1228"/>
                    </a:lnTo>
                    <a:lnTo>
                      <a:pt x="3279" y="1322"/>
                    </a:lnTo>
                    <a:lnTo>
                      <a:pt x="3279" y="1366"/>
                    </a:lnTo>
                    <a:lnTo>
                      <a:pt x="3275" y="1401"/>
                    </a:lnTo>
                    <a:lnTo>
                      <a:pt x="3261" y="1435"/>
                    </a:lnTo>
                    <a:lnTo>
                      <a:pt x="3239" y="1463"/>
                    </a:lnTo>
                    <a:lnTo>
                      <a:pt x="3211" y="1485"/>
                    </a:lnTo>
                    <a:lnTo>
                      <a:pt x="3178" y="1499"/>
                    </a:lnTo>
                    <a:lnTo>
                      <a:pt x="2809" y="1591"/>
                    </a:lnTo>
                    <a:lnTo>
                      <a:pt x="2733" y="1605"/>
                    </a:lnTo>
                    <a:lnTo>
                      <a:pt x="2655" y="1615"/>
                    </a:lnTo>
                    <a:lnTo>
                      <a:pt x="2577" y="1619"/>
                    </a:lnTo>
                    <a:lnTo>
                      <a:pt x="2483" y="1615"/>
                    </a:lnTo>
                    <a:lnTo>
                      <a:pt x="2390" y="1601"/>
                    </a:lnTo>
                    <a:lnTo>
                      <a:pt x="1203" y="1364"/>
                    </a:lnTo>
                    <a:lnTo>
                      <a:pt x="1169" y="1352"/>
                    </a:lnTo>
                    <a:lnTo>
                      <a:pt x="1139" y="1332"/>
                    </a:lnTo>
                    <a:lnTo>
                      <a:pt x="1117" y="1306"/>
                    </a:lnTo>
                    <a:lnTo>
                      <a:pt x="1101" y="1274"/>
                    </a:lnTo>
                    <a:lnTo>
                      <a:pt x="1093" y="1238"/>
                    </a:lnTo>
                    <a:lnTo>
                      <a:pt x="1097" y="1202"/>
                    </a:lnTo>
                    <a:lnTo>
                      <a:pt x="1109" y="1168"/>
                    </a:lnTo>
                    <a:lnTo>
                      <a:pt x="1127" y="1138"/>
                    </a:lnTo>
                    <a:lnTo>
                      <a:pt x="1155" y="1114"/>
                    </a:lnTo>
                    <a:lnTo>
                      <a:pt x="1185" y="1100"/>
                    </a:lnTo>
                    <a:lnTo>
                      <a:pt x="1221" y="1093"/>
                    </a:lnTo>
                    <a:lnTo>
                      <a:pt x="1257" y="1095"/>
                    </a:lnTo>
                    <a:lnTo>
                      <a:pt x="2444" y="1332"/>
                    </a:lnTo>
                    <a:lnTo>
                      <a:pt x="2517" y="1344"/>
                    </a:lnTo>
                    <a:lnTo>
                      <a:pt x="2593" y="1346"/>
                    </a:lnTo>
                    <a:lnTo>
                      <a:pt x="2669" y="1340"/>
                    </a:lnTo>
                    <a:lnTo>
                      <a:pt x="2743" y="1326"/>
                    </a:lnTo>
                    <a:lnTo>
                      <a:pt x="3004" y="1260"/>
                    </a:lnTo>
                    <a:lnTo>
                      <a:pt x="2996" y="1188"/>
                    </a:lnTo>
                    <a:lnTo>
                      <a:pt x="2982" y="1124"/>
                    </a:lnTo>
                    <a:lnTo>
                      <a:pt x="2960" y="1069"/>
                    </a:lnTo>
                    <a:lnTo>
                      <a:pt x="2930" y="1017"/>
                    </a:lnTo>
                    <a:lnTo>
                      <a:pt x="2892" y="973"/>
                    </a:lnTo>
                    <a:lnTo>
                      <a:pt x="2844" y="933"/>
                    </a:lnTo>
                    <a:lnTo>
                      <a:pt x="2789" y="897"/>
                    </a:lnTo>
                    <a:lnTo>
                      <a:pt x="2725" y="867"/>
                    </a:lnTo>
                    <a:lnTo>
                      <a:pt x="2649" y="839"/>
                    </a:lnTo>
                    <a:lnTo>
                      <a:pt x="2563" y="815"/>
                    </a:lnTo>
                    <a:lnTo>
                      <a:pt x="108" y="269"/>
                    </a:lnTo>
                    <a:lnTo>
                      <a:pt x="72" y="257"/>
                    </a:lnTo>
                    <a:lnTo>
                      <a:pt x="44" y="237"/>
                    </a:lnTo>
                    <a:lnTo>
                      <a:pt x="22" y="209"/>
                    </a:lnTo>
                    <a:lnTo>
                      <a:pt x="6" y="178"/>
                    </a:lnTo>
                    <a:lnTo>
                      <a:pt x="0" y="144"/>
                    </a:lnTo>
                    <a:lnTo>
                      <a:pt x="4" y="108"/>
                    </a:lnTo>
                    <a:lnTo>
                      <a:pt x="16" y="72"/>
                    </a:lnTo>
                    <a:lnTo>
                      <a:pt x="36" y="44"/>
                    </a:lnTo>
                    <a:lnTo>
                      <a:pt x="64" y="22"/>
                    </a:lnTo>
                    <a:lnTo>
                      <a:pt x="96" y="6"/>
                    </a:lnTo>
                    <a:lnTo>
                      <a:pt x="1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91" name="Freeform 216">
                <a:extLst>
                  <a:ext uri="{FF2B5EF4-FFF2-40B4-BE49-F238E27FC236}">
                    <a16:creationId xmlns:a16="http://schemas.microsoft.com/office/drawing/2014/main" xmlns="" id="{ACE01932-4D14-414A-BD77-4927A153F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9513" y="1806576"/>
                <a:ext cx="3578225" cy="2284413"/>
              </a:xfrm>
              <a:custGeom>
                <a:avLst/>
                <a:gdLst>
                  <a:gd name="T0" fmla="*/ 3311 w 4510"/>
                  <a:gd name="T1" fmla="*/ 4 h 2876"/>
                  <a:gd name="T2" fmla="*/ 3387 w 4510"/>
                  <a:gd name="T3" fmla="*/ 53 h 2876"/>
                  <a:gd name="T4" fmla="*/ 3431 w 4510"/>
                  <a:gd name="T5" fmla="*/ 109 h 2876"/>
                  <a:gd name="T6" fmla="*/ 3522 w 4510"/>
                  <a:gd name="T7" fmla="*/ 237 h 2876"/>
                  <a:gd name="T8" fmla="*/ 3650 w 4510"/>
                  <a:gd name="T9" fmla="*/ 420 h 2876"/>
                  <a:gd name="T10" fmla="*/ 3802 w 4510"/>
                  <a:gd name="T11" fmla="*/ 651 h 2876"/>
                  <a:gd name="T12" fmla="*/ 3965 w 4510"/>
                  <a:gd name="T13" fmla="*/ 915 h 2876"/>
                  <a:gd name="T14" fmla="*/ 4127 w 4510"/>
                  <a:gd name="T15" fmla="*/ 1200 h 2876"/>
                  <a:gd name="T16" fmla="*/ 4276 w 4510"/>
                  <a:gd name="T17" fmla="*/ 1495 h 2876"/>
                  <a:gd name="T18" fmla="*/ 4396 w 4510"/>
                  <a:gd name="T19" fmla="*/ 1788 h 2876"/>
                  <a:gd name="T20" fmla="*/ 4480 w 4510"/>
                  <a:gd name="T21" fmla="*/ 2067 h 2876"/>
                  <a:gd name="T22" fmla="*/ 4510 w 4510"/>
                  <a:gd name="T23" fmla="*/ 2322 h 2876"/>
                  <a:gd name="T24" fmla="*/ 4460 w 4510"/>
                  <a:gd name="T25" fmla="*/ 2768 h 2876"/>
                  <a:gd name="T26" fmla="*/ 4398 w 4510"/>
                  <a:gd name="T27" fmla="*/ 2856 h 2876"/>
                  <a:gd name="T28" fmla="*/ 4312 w 4510"/>
                  <a:gd name="T29" fmla="*/ 2876 h 2876"/>
                  <a:gd name="T30" fmla="*/ 4235 w 4510"/>
                  <a:gd name="T31" fmla="*/ 2840 h 2876"/>
                  <a:gd name="T32" fmla="*/ 4191 w 4510"/>
                  <a:gd name="T33" fmla="*/ 2746 h 2876"/>
                  <a:gd name="T34" fmla="*/ 4231 w 4510"/>
                  <a:gd name="T35" fmla="*/ 2453 h 2876"/>
                  <a:gd name="T36" fmla="*/ 4219 w 4510"/>
                  <a:gd name="T37" fmla="*/ 2158 h 2876"/>
                  <a:gd name="T38" fmla="*/ 4139 w 4510"/>
                  <a:gd name="T39" fmla="*/ 1877 h 2876"/>
                  <a:gd name="T40" fmla="*/ 4009 w 4510"/>
                  <a:gd name="T41" fmla="*/ 1570 h 2876"/>
                  <a:gd name="T42" fmla="*/ 3844 w 4510"/>
                  <a:gd name="T43" fmla="*/ 1251 h 2876"/>
                  <a:gd name="T44" fmla="*/ 3660 w 4510"/>
                  <a:gd name="T45" fmla="*/ 939 h 2876"/>
                  <a:gd name="T46" fmla="*/ 3477 w 4510"/>
                  <a:gd name="T47" fmla="*/ 651 h 2876"/>
                  <a:gd name="T48" fmla="*/ 3307 w 4510"/>
                  <a:gd name="T49" fmla="*/ 404 h 2876"/>
                  <a:gd name="T50" fmla="*/ 1161 w 4510"/>
                  <a:gd name="T51" fmla="*/ 273 h 2876"/>
                  <a:gd name="T52" fmla="*/ 1067 w 4510"/>
                  <a:gd name="T53" fmla="*/ 404 h 2876"/>
                  <a:gd name="T54" fmla="*/ 934 w 4510"/>
                  <a:gd name="T55" fmla="*/ 602 h 2876"/>
                  <a:gd name="T56" fmla="*/ 774 w 4510"/>
                  <a:gd name="T57" fmla="*/ 847 h 2876"/>
                  <a:gd name="T58" fmla="*/ 606 w 4510"/>
                  <a:gd name="T59" fmla="*/ 1126 h 2876"/>
                  <a:gd name="T60" fmla="*/ 445 w 4510"/>
                  <a:gd name="T61" fmla="*/ 1421 h 2876"/>
                  <a:gd name="T62" fmla="*/ 303 w 4510"/>
                  <a:gd name="T63" fmla="*/ 1722 h 2876"/>
                  <a:gd name="T64" fmla="*/ 222 w 4510"/>
                  <a:gd name="T65" fmla="*/ 1877 h 2876"/>
                  <a:gd name="T66" fmla="*/ 122 w 4510"/>
                  <a:gd name="T67" fmla="*/ 1905 h 2876"/>
                  <a:gd name="T68" fmla="*/ 30 w 4510"/>
                  <a:gd name="T69" fmla="*/ 1855 h 2876"/>
                  <a:gd name="T70" fmla="*/ 0 w 4510"/>
                  <a:gd name="T71" fmla="*/ 1758 h 2876"/>
                  <a:gd name="T72" fmla="*/ 88 w 4510"/>
                  <a:gd name="T73" fmla="*/ 1531 h 2876"/>
                  <a:gd name="T74" fmla="*/ 230 w 4510"/>
                  <a:gd name="T75" fmla="*/ 1243 h 2876"/>
                  <a:gd name="T76" fmla="*/ 385 w 4510"/>
                  <a:gd name="T77" fmla="*/ 962 h 2876"/>
                  <a:gd name="T78" fmla="*/ 543 w 4510"/>
                  <a:gd name="T79" fmla="*/ 699 h 2876"/>
                  <a:gd name="T80" fmla="*/ 692 w 4510"/>
                  <a:gd name="T81" fmla="*/ 468 h 2876"/>
                  <a:gd name="T82" fmla="*/ 824 w 4510"/>
                  <a:gd name="T83" fmla="*/ 277 h 2876"/>
                  <a:gd name="T84" fmla="*/ 922 w 4510"/>
                  <a:gd name="T85" fmla="*/ 137 h 2876"/>
                  <a:gd name="T86" fmla="*/ 977 w 4510"/>
                  <a:gd name="T87" fmla="*/ 63 h 2876"/>
                  <a:gd name="T88" fmla="*/ 1031 w 4510"/>
                  <a:gd name="T89" fmla="*/ 14 h 2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10" h="2876">
                    <a:moveTo>
                      <a:pt x="1093" y="0"/>
                    </a:moveTo>
                    <a:lnTo>
                      <a:pt x="3279" y="0"/>
                    </a:lnTo>
                    <a:lnTo>
                      <a:pt x="3311" y="4"/>
                    </a:lnTo>
                    <a:lnTo>
                      <a:pt x="3339" y="14"/>
                    </a:lnTo>
                    <a:lnTo>
                      <a:pt x="3365" y="32"/>
                    </a:lnTo>
                    <a:lnTo>
                      <a:pt x="3387" y="53"/>
                    </a:lnTo>
                    <a:lnTo>
                      <a:pt x="3395" y="63"/>
                    </a:lnTo>
                    <a:lnTo>
                      <a:pt x="3411" y="83"/>
                    </a:lnTo>
                    <a:lnTo>
                      <a:pt x="3431" y="109"/>
                    </a:lnTo>
                    <a:lnTo>
                      <a:pt x="3457" y="145"/>
                    </a:lnTo>
                    <a:lnTo>
                      <a:pt x="3487" y="187"/>
                    </a:lnTo>
                    <a:lnTo>
                      <a:pt x="3522" y="237"/>
                    </a:lnTo>
                    <a:lnTo>
                      <a:pt x="3560" y="293"/>
                    </a:lnTo>
                    <a:lnTo>
                      <a:pt x="3604" y="354"/>
                    </a:lnTo>
                    <a:lnTo>
                      <a:pt x="3650" y="420"/>
                    </a:lnTo>
                    <a:lnTo>
                      <a:pt x="3698" y="492"/>
                    </a:lnTo>
                    <a:lnTo>
                      <a:pt x="3750" y="570"/>
                    </a:lnTo>
                    <a:lnTo>
                      <a:pt x="3802" y="651"/>
                    </a:lnTo>
                    <a:lnTo>
                      <a:pt x="3856" y="735"/>
                    </a:lnTo>
                    <a:lnTo>
                      <a:pt x="3911" y="823"/>
                    </a:lnTo>
                    <a:lnTo>
                      <a:pt x="3965" y="915"/>
                    </a:lnTo>
                    <a:lnTo>
                      <a:pt x="4021" y="1008"/>
                    </a:lnTo>
                    <a:lnTo>
                      <a:pt x="4075" y="1102"/>
                    </a:lnTo>
                    <a:lnTo>
                      <a:pt x="4127" y="1200"/>
                    </a:lnTo>
                    <a:lnTo>
                      <a:pt x="4179" y="1297"/>
                    </a:lnTo>
                    <a:lnTo>
                      <a:pt x="4229" y="1397"/>
                    </a:lnTo>
                    <a:lnTo>
                      <a:pt x="4276" y="1495"/>
                    </a:lnTo>
                    <a:lnTo>
                      <a:pt x="4320" y="1594"/>
                    </a:lnTo>
                    <a:lnTo>
                      <a:pt x="4360" y="1692"/>
                    </a:lnTo>
                    <a:lnTo>
                      <a:pt x="4396" y="1788"/>
                    </a:lnTo>
                    <a:lnTo>
                      <a:pt x="4430" y="1883"/>
                    </a:lnTo>
                    <a:lnTo>
                      <a:pt x="4456" y="1977"/>
                    </a:lnTo>
                    <a:lnTo>
                      <a:pt x="4480" y="2067"/>
                    </a:lnTo>
                    <a:lnTo>
                      <a:pt x="4496" y="2156"/>
                    </a:lnTo>
                    <a:lnTo>
                      <a:pt x="4506" y="2240"/>
                    </a:lnTo>
                    <a:lnTo>
                      <a:pt x="4510" y="2322"/>
                    </a:lnTo>
                    <a:lnTo>
                      <a:pt x="4504" y="2473"/>
                    </a:lnTo>
                    <a:lnTo>
                      <a:pt x="4488" y="2623"/>
                    </a:lnTo>
                    <a:lnTo>
                      <a:pt x="4460" y="2768"/>
                    </a:lnTo>
                    <a:lnTo>
                      <a:pt x="4448" y="2804"/>
                    </a:lnTo>
                    <a:lnTo>
                      <a:pt x="4426" y="2834"/>
                    </a:lnTo>
                    <a:lnTo>
                      <a:pt x="4398" y="2856"/>
                    </a:lnTo>
                    <a:lnTo>
                      <a:pt x="4364" y="2872"/>
                    </a:lnTo>
                    <a:lnTo>
                      <a:pt x="4328" y="2876"/>
                    </a:lnTo>
                    <a:lnTo>
                      <a:pt x="4312" y="2876"/>
                    </a:lnTo>
                    <a:lnTo>
                      <a:pt x="4298" y="2872"/>
                    </a:lnTo>
                    <a:lnTo>
                      <a:pt x="4262" y="2860"/>
                    </a:lnTo>
                    <a:lnTo>
                      <a:pt x="4235" y="2840"/>
                    </a:lnTo>
                    <a:lnTo>
                      <a:pt x="4213" y="2812"/>
                    </a:lnTo>
                    <a:lnTo>
                      <a:pt x="4197" y="2780"/>
                    </a:lnTo>
                    <a:lnTo>
                      <a:pt x="4191" y="2746"/>
                    </a:lnTo>
                    <a:lnTo>
                      <a:pt x="4195" y="2711"/>
                    </a:lnTo>
                    <a:lnTo>
                      <a:pt x="4217" y="2583"/>
                    </a:lnTo>
                    <a:lnTo>
                      <a:pt x="4231" y="2453"/>
                    </a:lnTo>
                    <a:lnTo>
                      <a:pt x="4237" y="2322"/>
                    </a:lnTo>
                    <a:lnTo>
                      <a:pt x="4231" y="2242"/>
                    </a:lnTo>
                    <a:lnTo>
                      <a:pt x="4219" y="2158"/>
                    </a:lnTo>
                    <a:lnTo>
                      <a:pt x="4199" y="2069"/>
                    </a:lnTo>
                    <a:lnTo>
                      <a:pt x="4173" y="1975"/>
                    </a:lnTo>
                    <a:lnTo>
                      <a:pt x="4139" y="1877"/>
                    </a:lnTo>
                    <a:lnTo>
                      <a:pt x="4101" y="1778"/>
                    </a:lnTo>
                    <a:lnTo>
                      <a:pt x="4057" y="1674"/>
                    </a:lnTo>
                    <a:lnTo>
                      <a:pt x="4009" y="1570"/>
                    </a:lnTo>
                    <a:lnTo>
                      <a:pt x="3957" y="1463"/>
                    </a:lnTo>
                    <a:lnTo>
                      <a:pt x="3901" y="1357"/>
                    </a:lnTo>
                    <a:lnTo>
                      <a:pt x="3844" y="1251"/>
                    </a:lnTo>
                    <a:lnTo>
                      <a:pt x="3784" y="1146"/>
                    </a:lnTo>
                    <a:lnTo>
                      <a:pt x="3722" y="1040"/>
                    </a:lnTo>
                    <a:lnTo>
                      <a:pt x="3660" y="939"/>
                    </a:lnTo>
                    <a:lnTo>
                      <a:pt x="3598" y="839"/>
                    </a:lnTo>
                    <a:lnTo>
                      <a:pt x="3536" y="743"/>
                    </a:lnTo>
                    <a:lnTo>
                      <a:pt x="3477" y="651"/>
                    </a:lnTo>
                    <a:lnTo>
                      <a:pt x="3417" y="564"/>
                    </a:lnTo>
                    <a:lnTo>
                      <a:pt x="3361" y="482"/>
                    </a:lnTo>
                    <a:lnTo>
                      <a:pt x="3307" y="404"/>
                    </a:lnTo>
                    <a:lnTo>
                      <a:pt x="3257" y="335"/>
                    </a:lnTo>
                    <a:lnTo>
                      <a:pt x="3211" y="273"/>
                    </a:lnTo>
                    <a:lnTo>
                      <a:pt x="1161" y="273"/>
                    </a:lnTo>
                    <a:lnTo>
                      <a:pt x="1135" y="309"/>
                    </a:lnTo>
                    <a:lnTo>
                      <a:pt x="1103" y="352"/>
                    </a:lnTo>
                    <a:lnTo>
                      <a:pt x="1067" y="404"/>
                    </a:lnTo>
                    <a:lnTo>
                      <a:pt x="1025" y="464"/>
                    </a:lnTo>
                    <a:lnTo>
                      <a:pt x="981" y="530"/>
                    </a:lnTo>
                    <a:lnTo>
                      <a:pt x="934" y="602"/>
                    </a:lnTo>
                    <a:lnTo>
                      <a:pt x="882" y="679"/>
                    </a:lnTo>
                    <a:lnTo>
                      <a:pt x="828" y="761"/>
                    </a:lnTo>
                    <a:lnTo>
                      <a:pt x="774" y="847"/>
                    </a:lnTo>
                    <a:lnTo>
                      <a:pt x="718" y="937"/>
                    </a:lnTo>
                    <a:lnTo>
                      <a:pt x="662" y="1030"/>
                    </a:lnTo>
                    <a:lnTo>
                      <a:pt x="606" y="1126"/>
                    </a:lnTo>
                    <a:lnTo>
                      <a:pt x="551" y="1224"/>
                    </a:lnTo>
                    <a:lnTo>
                      <a:pt x="497" y="1321"/>
                    </a:lnTo>
                    <a:lnTo>
                      <a:pt x="445" y="1421"/>
                    </a:lnTo>
                    <a:lnTo>
                      <a:pt x="393" y="1523"/>
                    </a:lnTo>
                    <a:lnTo>
                      <a:pt x="347" y="1622"/>
                    </a:lnTo>
                    <a:lnTo>
                      <a:pt x="303" y="1722"/>
                    </a:lnTo>
                    <a:lnTo>
                      <a:pt x="263" y="1820"/>
                    </a:lnTo>
                    <a:lnTo>
                      <a:pt x="245" y="1851"/>
                    </a:lnTo>
                    <a:lnTo>
                      <a:pt x="222" y="1877"/>
                    </a:lnTo>
                    <a:lnTo>
                      <a:pt x="192" y="1895"/>
                    </a:lnTo>
                    <a:lnTo>
                      <a:pt x="158" y="1905"/>
                    </a:lnTo>
                    <a:lnTo>
                      <a:pt x="122" y="1905"/>
                    </a:lnTo>
                    <a:lnTo>
                      <a:pt x="88" y="1897"/>
                    </a:lnTo>
                    <a:lnTo>
                      <a:pt x="54" y="1879"/>
                    </a:lnTo>
                    <a:lnTo>
                      <a:pt x="30" y="1855"/>
                    </a:lnTo>
                    <a:lnTo>
                      <a:pt x="12" y="1826"/>
                    </a:lnTo>
                    <a:lnTo>
                      <a:pt x="2" y="1792"/>
                    </a:lnTo>
                    <a:lnTo>
                      <a:pt x="0" y="1758"/>
                    </a:lnTo>
                    <a:lnTo>
                      <a:pt x="8" y="1722"/>
                    </a:lnTo>
                    <a:lnTo>
                      <a:pt x="46" y="1626"/>
                    </a:lnTo>
                    <a:lnTo>
                      <a:pt x="88" y="1531"/>
                    </a:lnTo>
                    <a:lnTo>
                      <a:pt x="132" y="1435"/>
                    </a:lnTo>
                    <a:lnTo>
                      <a:pt x="180" y="1339"/>
                    </a:lnTo>
                    <a:lnTo>
                      <a:pt x="230" y="1243"/>
                    </a:lnTo>
                    <a:lnTo>
                      <a:pt x="279" y="1148"/>
                    </a:lnTo>
                    <a:lnTo>
                      <a:pt x="331" y="1054"/>
                    </a:lnTo>
                    <a:lnTo>
                      <a:pt x="385" y="962"/>
                    </a:lnTo>
                    <a:lnTo>
                      <a:pt x="437" y="873"/>
                    </a:lnTo>
                    <a:lnTo>
                      <a:pt x="491" y="785"/>
                    </a:lnTo>
                    <a:lnTo>
                      <a:pt x="543" y="699"/>
                    </a:lnTo>
                    <a:lnTo>
                      <a:pt x="595" y="618"/>
                    </a:lnTo>
                    <a:lnTo>
                      <a:pt x="644" y="542"/>
                    </a:lnTo>
                    <a:lnTo>
                      <a:pt x="692" y="468"/>
                    </a:lnTo>
                    <a:lnTo>
                      <a:pt x="740" y="398"/>
                    </a:lnTo>
                    <a:lnTo>
                      <a:pt x="782" y="335"/>
                    </a:lnTo>
                    <a:lnTo>
                      <a:pt x="824" y="277"/>
                    </a:lnTo>
                    <a:lnTo>
                      <a:pt x="860" y="223"/>
                    </a:lnTo>
                    <a:lnTo>
                      <a:pt x="894" y="177"/>
                    </a:lnTo>
                    <a:lnTo>
                      <a:pt x="922" y="137"/>
                    </a:lnTo>
                    <a:lnTo>
                      <a:pt x="946" y="105"/>
                    </a:lnTo>
                    <a:lnTo>
                      <a:pt x="963" y="79"/>
                    </a:lnTo>
                    <a:lnTo>
                      <a:pt x="977" y="63"/>
                    </a:lnTo>
                    <a:lnTo>
                      <a:pt x="983" y="53"/>
                    </a:lnTo>
                    <a:lnTo>
                      <a:pt x="1005" y="32"/>
                    </a:lnTo>
                    <a:lnTo>
                      <a:pt x="1031" y="14"/>
                    </a:lnTo>
                    <a:lnTo>
                      <a:pt x="1061" y="4"/>
                    </a:lnTo>
                    <a:lnTo>
                      <a:pt x="10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92" name="Freeform 217">
                <a:extLst>
                  <a:ext uri="{FF2B5EF4-FFF2-40B4-BE49-F238E27FC236}">
                    <a16:creationId xmlns:a16="http://schemas.microsoft.com/office/drawing/2014/main" xmlns="" id="{4DFE349B-AFA8-487A-8F48-0BBCC0E8F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51" y="1373188"/>
                <a:ext cx="1954213" cy="217488"/>
              </a:xfrm>
              <a:custGeom>
                <a:avLst/>
                <a:gdLst>
                  <a:gd name="T0" fmla="*/ 137 w 2461"/>
                  <a:gd name="T1" fmla="*/ 0 h 274"/>
                  <a:gd name="T2" fmla="*/ 2323 w 2461"/>
                  <a:gd name="T3" fmla="*/ 0 h 274"/>
                  <a:gd name="T4" fmla="*/ 2359 w 2461"/>
                  <a:gd name="T5" fmla="*/ 4 h 274"/>
                  <a:gd name="T6" fmla="*/ 2393 w 2461"/>
                  <a:gd name="T7" fmla="*/ 18 h 274"/>
                  <a:gd name="T8" fmla="*/ 2419 w 2461"/>
                  <a:gd name="T9" fmla="*/ 40 h 274"/>
                  <a:gd name="T10" fmla="*/ 2441 w 2461"/>
                  <a:gd name="T11" fmla="*/ 68 h 274"/>
                  <a:gd name="T12" fmla="*/ 2455 w 2461"/>
                  <a:gd name="T13" fmla="*/ 100 h 274"/>
                  <a:gd name="T14" fmla="*/ 2461 w 2461"/>
                  <a:gd name="T15" fmla="*/ 136 h 274"/>
                  <a:gd name="T16" fmla="*/ 2455 w 2461"/>
                  <a:gd name="T17" fmla="*/ 172 h 274"/>
                  <a:gd name="T18" fmla="*/ 2441 w 2461"/>
                  <a:gd name="T19" fmla="*/ 206 h 274"/>
                  <a:gd name="T20" fmla="*/ 2419 w 2461"/>
                  <a:gd name="T21" fmla="*/ 234 h 274"/>
                  <a:gd name="T22" fmla="*/ 2393 w 2461"/>
                  <a:gd name="T23" fmla="*/ 254 h 274"/>
                  <a:gd name="T24" fmla="*/ 2359 w 2461"/>
                  <a:gd name="T25" fmla="*/ 268 h 274"/>
                  <a:gd name="T26" fmla="*/ 2323 w 2461"/>
                  <a:gd name="T27" fmla="*/ 274 h 274"/>
                  <a:gd name="T28" fmla="*/ 137 w 2461"/>
                  <a:gd name="T29" fmla="*/ 274 h 274"/>
                  <a:gd name="T30" fmla="*/ 101 w 2461"/>
                  <a:gd name="T31" fmla="*/ 268 h 274"/>
                  <a:gd name="T32" fmla="*/ 67 w 2461"/>
                  <a:gd name="T33" fmla="*/ 254 h 274"/>
                  <a:gd name="T34" fmla="*/ 39 w 2461"/>
                  <a:gd name="T35" fmla="*/ 234 h 274"/>
                  <a:gd name="T36" fmla="*/ 19 w 2461"/>
                  <a:gd name="T37" fmla="*/ 206 h 274"/>
                  <a:gd name="T38" fmla="*/ 5 w 2461"/>
                  <a:gd name="T39" fmla="*/ 172 h 274"/>
                  <a:gd name="T40" fmla="*/ 0 w 2461"/>
                  <a:gd name="T41" fmla="*/ 136 h 274"/>
                  <a:gd name="T42" fmla="*/ 5 w 2461"/>
                  <a:gd name="T43" fmla="*/ 100 h 274"/>
                  <a:gd name="T44" fmla="*/ 19 w 2461"/>
                  <a:gd name="T45" fmla="*/ 68 h 274"/>
                  <a:gd name="T46" fmla="*/ 39 w 2461"/>
                  <a:gd name="T47" fmla="*/ 40 h 274"/>
                  <a:gd name="T48" fmla="*/ 67 w 2461"/>
                  <a:gd name="T49" fmla="*/ 18 h 274"/>
                  <a:gd name="T50" fmla="*/ 101 w 2461"/>
                  <a:gd name="T51" fmla="*/ 4 h 274"/>
                  <a:gd name="T52" fmla="*/ 137 w 2461"/>
                  <a:gd name="T5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61" h="274">
                    <a:moveTo>
                      <a:pt x="137" y="0"/>
                    </a:moveTo>
                    <a:lnTo>
                      <a:pt x="2323" y="0"/>
                    </a:lnTo>
                    <a:lnTo>
                      <a:pt x="2359" y="4"/>
                    </a:lnTo>
                    <a:lnTo>
                      <a:pt x="2393" y="18"/>
                    </a:lnTo>
                    <a:lnTo>
                      <a:pt x="2419" y="40"/>
                    </a:lnTo>
                    <a:lnTo>
                      <a:pt x="2441" y="68"/>
                    </a:lnTo>
                    <a:lnTo>
                      <a:pt x="2455" y="100"/>
                    </a:lnTo>
                    <a:lnTo>
                      <a:pt x="2461" y="136"/>
                    </a:lnTo>
                    <a:lnTo>
                      <a:pt x="2455" y="172"/>
                    </a:lnTo>
                    <a:lnTo>
                      <a:pt x="2441" y="206"/>
                    </a:lnTo>
                    <a:lnTo>
                      <a:pt x="2419" y="234"/>
                    </a:lnTo>
                    <a:lnTo>
                      <a:pt x="2393" y="254"/>
                    </a:lnTo>
                    <a:lnTo>
                      <a:pt x="2359" y="268"/>
                    </a:lnTo>
                    <a:lnTo>
                      <a:pt x="2323" y="274"/>
                    </a:lnTo>
                    <a:lnTo>
                      <a:pt x="137" y="274"/>
                    </a:lnTo>
                    <a:lnTo>
                      <a:pt x="101" y="268"/>
                    </a:lnTo>
                    <a:lnTo>
                      <a:pt x="67" y="254"/>
                    </a:lnTo>
                    <a:lnTo>
                      <a:pt x="39" y="234"/>
                    </a:lnTo>
                    <a:lnTo>
                      <a:pt x="19" y="206"/>
                    </a:lnTo>
                    <a:lnTo>
                      <a:pt x="5" y="172"/>
                    </a:lnTo>
                    <a:lnTo>
                      <a:pt x="0" y="136"/>
                    </a:lnTo>
                    <a:lnTo>
                      <a:pt x="5" y="100"/>
                    </a:lnTo>
                    <a:lnTo>
                      <a:pt x="19" y="68"/>
                    </a:lnTo>
                    <a:lnTo>
                      <a:pt x="39" y="40"/>
                    </a:lnTo>
                    <a:lnTo>
                      <a:pt x="67" y="18"/>
                    </a:lnTo>
                    <a:lnTo>
                      <a:pt x="101" y="4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93" name="Freeform 218">
                <a:extLst>
                  <a:ext uri="{FF2B5EF4-FFF2-40B4-BE49-F238E27FC236}">
                    <a16:creationId xmlns:a16="http://schemas.microsoft.com/office/drawing/2014/main" xmlns="" id="{38AE9C66-C8A1-4E50-ACAF-40C6C07F2E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23363" y="71438"/>
                <a:ext cx="2820988" cy="1085850"/>
              </a:xfrm>
              <a:custGeom>
                <a:avLst/>
                <a:gdLst>
                  <a:gd name="T0" fmla="*/ 1777 w 3554"/>
                  <a:gd name="T1" fmla="*/ 331 h 1367"/>
                  <a:gd name="T2" fmla="*/ 1326 w 3554"/>
                  <a:gd name="T3" fmla="*/ 779 h 1367"/>
                  <a:gd name="T4" fmla="*/ 1300 w 3554"/>
                  <a:gd name="T5" fmla="*/ 801 h 1367"/>
                  <a:gd name="T6" fmla="*/ 1269 w 3554"/>
                  <a:gd name="T7" fmla="*/ 815 h 1367"/>
                  <a:gd name="T8" fmla="*/ 1235 w 3554"/>
                  <a:gd name="T9" fmla="*/ 821 h 1367"/>
                  <a:gd name="T10" fmla="*/ 1203 w 3554"/>
                  <a:gd name="T11" fmla="*/ 817 h 1367"/>
                  <a:gd name="T12" fmla="*/ 1169 w 3554"/>
                  <a:gd name="T13" fmla="*/ 805 h 1367"/>
                  <a:gd name="T14" fmla="*/ 443 w 3554"/>
                  <a:gd name="T15" fmla="*/ 442 h 1367"/>
                  <a:gd name="T16" fmla="*/ 768 w 3554"/>
                  <a:gd name="T17" fmla="*/ 1094 h 1367"/>
                  <a:gd name="T18" fmla="*/ 2786 w 3554"/>
                  <a:gd name="T19" fmla="*/ 1094 h 1367"/>
                  <a:gd name="T20" fmla="*/ 3111 w 3554"/>
                  <a:gd name="T21" fmla="*/ 442 h 1367"/>
                  <a:gd name="T22" fmla="*/ 2385 w 3554"/>
                  <a:gd name="T23" fmla="*/ 805 h 1367"/>
                  <a:gd name="T24" fmla="*/ 2352 w 3554"/>
                  <a:gd name="T25" fmla="*/ 817 h 1367"/>
                  <a:gd name="T26" fmla="*/ 2320 w 3554"/>
                  <a:gd name="T27" fmla="*/ 821 h 1367"/>
                  <a:gd name="T28" fmla="*/ 2286 w 3554"/>
                  <a:gd name="T29" fmla="*/ 815 h 1367"/>
                  <a:gd name="T30" fmla="*/ 2254 w 3554"/>
                  <a:gd name="T31" fmla="*/ 801 h 1367"/>
                  <a:gd name="T32" fmla="*/ 2228 w 3554"/>
                  <a:gd name="T33" fmla="*/ 779 h 1367"/>
                  <a:gd name="T34" fmla="*/ 1777 w 3554"/>
                  <a:gd name="T35" fmla="*/ 331 h 1367"/>
                  <a:gd name="T36" fmla="*/ 132 w 3554"/>
                  <a:gd name="T37" fmla="*/ 0 h 1367"/>
                  <a:gd name="T38" fmla="*/ 166 w 3554"/>
                  <a:gd name="T39" fmla="*/ 4 h 1367"/>
                  <a:gd name="T40" fmla="*/ 197 w 3554"/>
                  <a:gd name="T41" fmla="*/ 16 h 1367"/>
                  <a:gd name="T42" fmla="*/ 1203 w 3554"/>
                  <a:gd name="T43" fmla="*/ 518 h 1367"/>
                  <a:gd name="T44" fmla="*/ 1681 w 3554"/>
                  <a:gd name="T45" fmla="*/ 42 h 1367"/>
                  <a:gd name="T46" fmla="*/ 1709 w 3554"/>
                  <a:gd name="T47" fmla="*/ 18 h 1367"/>
                  <a:gd name="T48" fmla="*/ 1743 w 3554"/>
                  <a:gd name="T49" fmla="*/ 6 h 1367"/>
                  <a:gd name="T50" fmla="*/ 1777 w 3554"/>
                  <a:gd name="T51" fmla="*/ 2 h 1367"/>
                  <a:gd name="T52" fmla="*/ 1811 w 3554"/>
                  <a:gd name="T53" fmla="*/ 6 h 1367"/>
                  <a:gd name="T54" fmla="*/ 1845 w 3554"/>
                  <a:gd name="T55" fmla="*/ 18 h 1367"/>
                  <a:gd name="T56" fmla="*/ 1873 w 3554"/>
                  <a:gd name="T57" fmla="*/ 42 h 1367"/>
                  <a:gd name="T58" fmla="*/ 2352 w 3554"/>
                  <a:gd name="T59" fmla="*/ 518 h 1367"/>
                  <a:gd name="T60" fmla="*/ 3357 w 3554"/>
                  <a:gd name="T61" fmla="*/ 16 h 1367"/>
                  <a:gd name="T62" fmla="*/ 3389 w 3554"/>
                  <a:gd name="T63" fmla="*/ 4 h 1367"/>
                  <a:gd name="T64" fmla="*/ 3423 w 3554"/>
                  <a:gd name="T65" fmla="*/ 2 h 1367"/>
                  <a:gd name="T66" fmla="*/ 3455 w 3554"/>
                  <a:gd name="T67" fmla="*/ 6 h 1367"/>
                  <a:gd name="T68" fmla="*/ 3486 w 3554"/>
                  <a:gd name="T69" fmla="*/ 20 h 1367"/>
                  <a:gd name="T70" fmla="*/ 3514 w 3554"/>
                  <a:gd name="T71" fmla="*/ 42 h 1367"/>
                  <a:gd name="T72" fmla="*/ 3534 w 3554"/>
                  <a:gd name="T73" fmla="*/ 68 h 1367"/>
                  <a:gd name="T74" fmla="*/ 3548 w 3554"/>
                  <a:gd name="T75" fmla="*/ 100 h 1367"/>
                  <a:gd name="T76" fmla="*/ 3554 w 3554"/>
                  <a:gd name="T77" fmla="*/ 132 h 1367"/>
                  <a:gd name="T78" fmla="*/ 3550 w 3554"/>
                  <a:gd name="T79" fmla="*/ 165 h 1367"/>
                  <a:gd name="T80" fmla="*/ 3538 w 3554"/>
                  <a:gd name="T81" fmla="*/ 199 h 1367"/>
                  <a:gd name="T82" fmla="*/ 2992 w 3554"/>
                  <a:gd name="T83" fmla="*/ 1292 h 1367"/>
                  <a:gd name="T84" fmla="*/ 2972 w 3554"/>
                  <a:gd name="T85" fmla="*/ 1322 h 1367"/>
                  <a:gd name="T86" fmla="*/ 2942 w 3554"/>
                  <a:gd name="T87" fmla="*/ 1345 h 1367"/>
                  <a:gd name="T88" fmla="*/ 2908 w 3554"/>
                  <a:gd name="T89" fmla="*/ 1361 h 1367"/>
                  <a:gd name="T90" fmla="*/ 2870 w 3554"/>
                  <a:gd name="T91" fmla="*/ 1367 h 1367"/>
                  <a:gd name="T92" fmla="*/ 684 w 3554"/>
                  <a:gd name="T93" fmla="*/ 1367 h 1367"/>
                  <a:gd name="T94" fmla="*/ 646 w 3554"/>
                  <a:gd name="T95" fmla="*/ 1361 h 1367"/>
                  <a:gd name="T96" fmla="*/ 612 w 3554"/>
                  <a:gd name="T97" fmla="*/ 1345 h 1367"/>
                  <a:gd name="T98" fmla="*/ 582 w 3554"/>
                  <a:gd name="T99" fmla="*/ 1324 h 1367"/>
                  <a:gd name="T100" fmla="*/ 562 w 3554"/>
                  <a:gd name="T101" fmla="*/ 1292 h 1367"/>
                  <a:gd name="T102" fmla="*/ 14 w 3554"/>
                  <a:gd name="T103" fmla="*/ 199 h 1367"/>
                  <a:gd name="T104" fmla="*/ 4 w 3554"/>
                  <a:gd name="T105" fmla="*/ 165 h 1367"/>
                  <a:gd name="T106" fmla="*/ 0 w 3554"/>
                  <a:gd name="T107" fmla="*/ 132 h 1367"/>
                  <a:gd name="T108" fmla="*/ 6 w 3554"/>
                  <a:gd name="T109" fmla="*/ 100 h 1367"/>
                  <a:gd name="T110" fmla="*/ 20 w 3554"/>
                  <a:gd name="T111" fmla="*/ 68 h 1367"/>
                  <a:gd name="T112" fmla="*/ 40 w 3554"/>
                  <a:gd name="T113" fmla="*/ 42 h 1367"/>
                  <a:gd name="T114" fmla="*/ 68 w 3554"/>
                  <a:gd name="T115" fmla="*/ 20 h 1367"/>
                  <a:gd name="T116" fmla="*/ 100 w 3554"/>
                  <a:gd name="T117" fmla="*/ 6 h 1367"/>
                  <a:gd name="T118" fmla="*/ 132 w 3554"/>
                  <a:gd name="T119" fmla="*/ 0 h 1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54" h="1367">
                    <a:moveTo>
                      <a:pt x="1777" y="331"/>
                    </a:moveTo>
                    <a:lnTo>
                      <a:pt x="1326" y="779"/>
                    </a:lnTo>
                    <a:lnTo>
                      <a:pt x="1300" y="801"/>
                    </a:lnTo>
                    <a:lnTo>
                      <a:pt x="1269" y="815"/>
                    </a:lnTo>
                    <a:lnTo>
                      <a:pt x="1235" y="821"/>
                    </a:lnTo>
                    <a:lnTo>
                      <a:pt x="1203" y="817"/>
                    </a:lnTo>
                    <a:lnTo>
                      <a:pt x="1169" y="805"/>
                    </a:lnTo>
                    <a:lnTo>
                      <a:pt x="443" y="442"/>
                    </a:lnTo>
                    <a:lnTo>
                      <a:pt x="768" y="1094"/>
                    </a:lnTo>
                    <a:lnTo>
                      <a:pt x="2786" y="1094"/>
                    </a:lnTo>
                    <a:lnTo>
                      <a:pt x="3111" y="442"/>
                    </a:lnTo>
                    <a:lnTo>
                      <a:pt x="2385" y="805"/>
                    </a:lnTo>
                    <a:lnTo>
                      <a:pt x="2352" y="817"/>
                    </a:lnTo>
                    <a:lnTo>
                      <a:pt x="2320" y="821"/>
                    </a:lnTo>
                    <a:lnTo>
                      <a:pt x="2286" y="815"/>
                    </a:lnTo>
                    <a:lnTo>
                      <a:pt x="2254" y="801"/>
                    </a:lnTo>
                    <a:lnTo>
                      <a:pt x="2228" y="779"/>
                    </a:lnTo>
                    <a:lnTo>
                      <a:pt x="1777" y="331"/>
                    </a:lnTo>
                    <a:close/>
                    <a:moveTo>
                      <a:pt x="132" y="0"/>
                    </a:moveTo>
                    <a:lnTo>
                      <a:pt x="166" y="4"/>
                    </a:lnTo>
                    <a:lnTo>
                      <a:pt x="197" y="16"/>
                    </a:lnTo>
                    <a:lnTo>
                      <a:pt x="1203" y="518"/>
                    </a:lnTo>
                    <a:lnTo>
                      <a:pt x="1681" y="42"/>
                    </a:lnTo>
                    <a:lnTo>
                      <a:pt x="1709" y="18"/>
                    </a:lnTo>
                    <a:lnTo>
                      <a:pt x="1743" y="6"/>
                    </a:lnTo>
                    <a:lnTo>
                      <a:pt x="1777" y="2"/>
                    </a:lnTo>
                    <a:lnTo>
                      <a:pt x="1811" y="6"/>
                    </a:lnTo>
                    <a:lnTo>
                      <a:pt x="1845" y="18"/>
                    </a:lnTo>
                    <a:lnTo>
                      <a:pt x="1873" y="42"/>
                    </a:lnTo>
                    <a:lnTo>
                      <a:pt x="2352" y="518"/>
                    </a:lnTo>
                    <a:lnTo>
                      <a:pt x="3357" y="16"/>
                    </a:lnTo>
                    <a:lnTo>
                      <a:pt x="3389" y="4"/>
                    </a:lnTo>
                    <a:lnTo>
                      <a:pt x="3423" y="2"/>
                    </a:lnTo>
                    <a:lnTo>
                      <a:pt x="3455" y="6"/>
                    </a:lnTo>
                    <a:lnTo>
                      <a:pt x="3486" y="20"/>
                    </a:lnTo>
                    <a:lnTo>
                      <a:pt x="3514" y="42"/>
                    </a:lnTo>
                    <a:lnTo>
                      <a:pt x="3534" y="68"/>
                    </a:lnTo>
                    <a:lnTo>
                      <a:pt x="3548" y="100"/>
                    </a:lnTo>
                    <a:lnTo>
                      <a:pt x="3554" y="132"/>
                    </a:lnTo>
                    <a:lnTo>
                      <a:pt x="3550" y="165"/>
                    </a:lnTo>
                    <a:lnTo>
                      <a:pt x="3538" y="199"/>
                    </a:lnTo>
                    <a:lnTo>
                      <a:pt x="2992" y="1292"/>
                    </a:lnTo>
                    <a:lnTo>
                      <a:pt x="2972" y="1322"/>
                    </a:lnTo>
                    <a:lnTo>
                      <a:pt x="2942" y="1345"/>
                    </a:lnTo>
                    <a:lnTo>
                      <a:pt x="2908" y="1361"/>
                    </a:lnTo>
                    <a:lnTo>
                      <a:pt x="2870" y="1367"/>
                    </a:lnTo>
                    <a:lnTo>
                      <a:pt x="684" y="1367"/>
                    </a:lnTo>
                    <a:lnTo>
                      <a:pt x="646" y="1361"/>
                    </a:lnTo>
                    <a:lnTo>
                      <a:pt x="612" y="1345"/>
                    </a:lnTo>
                    <a:lnTo>
                      <a:pt x="582" y="1324"/>
                    </a:lnTo>
                    <a:lnTo>
                      <a:pt x="562" y="1292"/>
                    </a:lnTo>
                    <a:lnTo>
                      <a:pt x="14" y="199"/>
                    </a:lnTo>
                    <a:lnTo>
                      <a:pt x="4" y="165"/>
                    </a:lnTo>
                    <a:lnTo>
                      <a:pt x="0" y="132"/>
                    </a:lnTo>
                    <a:lnTo>
                      <a:pt x="6" y="100"/>
                    </a:lnTo>
                    <a:lnTo>
                      <a:pt x="20" y="68"/>
                    </a:lnTo>
                    <a:lnTo>
                      <a:pt x="40" y="42"/>
                    </a:lnTo>
                    <a:lnTo>
                      <a:pt x="68" y="20"/>
                    </a:lnTo>
                    <a:lnTo>
                      <a:pt x="100" y="6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94" name="Freeform 219">
                <a:extLst>
                  <a:ext uri="{FF2B5EF4-FFF2-40B4-BE49-F238E27FC236}">
                    <a16:creationId xmlns:a16="http://schemas.microsoft.com/office/drawing/2014/main" xmlns="" id="{FAECCF3E-F7D2-4C2A-9294-6872FC084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1726" y="2457451"/>
                <a:ext cx="1085850" cy="1409700"/>
              </a:xfrm>
              <a:custGeom>
                <a:avLst/>
                <a:gdLst>
                  <a:gd name="T0" fmla="*/ 774 w 1368"/>
                  <a:gd name="T1" fmla="*/ 4 h 1776"/>
                  <a:gd name="T2" fmla="*/ 941 w 1368"/>
                  <a:gd name="T3" fmla="*/ 38 h 1776"/>
                  <a:gd name="T4" fmla="*/ 1089 w 1368"/>
                  <a:gd name="T5" fmla="*/ 104 h 1776"/>
                  <a:gd name="T6" fmla="*/ 1211 w 1368"/>
                  <a:gd name="T7" fmla="*/ 193 h 1776"/>
                  <a:gd name="T8" fmla="*/ 1300 w 1368"/>
                  <a:gd name="T9" fmla="*/ 307 h 1776"/>
                  <a:gd name="T10" fmla="*/ 1354 w 1368"/>
                  <a:gd name="T11" fmla="*/ 436 h 1776"/>
                  <a:gd name="T12" fmla="*/ 1364 w 1368"/>
                  <a:gd name="T13" fmla="*/ 544 h 1776"/>
                  <a:gd name="T14" fmla="*/ 1334 w 1368"/>
                  <a:gd name="T15" fmla="*/ 608 h 1776"/>
                  <a:gd name="T16" fmla="*/ 1279 w 1368"/>
                  <a:gd name="T17" fmla="*/ 648 h 1776"/>
                  <a:gd name="T18" fmla="*/ 1207 w 1368"/>
                  <a:gd name="T19" fmla="*/ 656 h 1776"/>
                  <a:gd name="T20" fmla="*/ 1143 w 1368"/>
                  <a:gd name="T21" fmla="*/ 626 h 1776"/>
                  <a:gd name="T22" fmla="*/ 1103 w 1368"/>
                  <a:gd name="T23" fmla="*/ 568 h 1776"/>
                  <a:gd name="T24" fmla="*/ 1085 w 1368"/>
                  <a:gd name="T25" fmla="*/ 484 h 1776"/>
                  <a:gd name="T26" fmla="*/ 1031 w 1368"/>
                  <a:gd name="T27" fmla="*/ 401 h 1776"/>
                  <a:gd name="T28" fmla="*/ 939 w 1368"/>
                  <a:gd name="T29" fmla="*/ 333 h 1776"/>
                  <a:gd name="T30" fmla="*/ 822 w 1368"/>
                  <a:gd name="T31" fmla="*/ 289 h 1776"/>
                  <a:gd name="T32" fmla="*/ 684 w 1368"/>
                  <a:gd name="T33" fmla="*/ 273 h 1776"/>
                  <a:gd name="T34" fmla="*/ 543 w 1368"/>
                  <a:gd name="T35" fmla="*/ 291 h 1776"/>
                  <a:gd name="T36" fmla="*/ 423 w 1368"/>
                  <a:gd name="T37" fmla="*/ 339 h 1776"/>
                  <a:gd name="T38" fmla="*/ 331 w 1368"/>
                  <a:gd name="T39" fmla="*/ 409 h 1776"/>
                  <a:gd name="T40" fmla="*/ 281 w 1368"/>
                  <a:gd name="T41" fmla="*/ 498 h 1776"/>
                  <a:gd name="T42" fmla="*/ 279 w 1368"/>
                  <a:gd name="T43" fmla="*/ 588 h 1776"/>
                  <a:gd name="T44" fmla="*/ 319 w 1368"/>
                  <a:gd name="T45" fmla="*/ 664 h 1776"/>
                  <a:gd name="T46" fmla="*/ 397 w 1368"/>
                  <a:gd name="T47" fmla="*/ 725 h 1776"/>
                  <a:gd name="T48" fmla="*/ 519 w 1368"/>
                  <a:gd name="T49" fmla="*/ 777 h 1776"/>
                  <a:gd name="T50" fmla="*/ 682 w 1368"/>
                  <a:gd name="T51" fmla="*/ 817 h 1776"/>
                  <a:gd name="T52" fmla="*/ 818 w 1368"/>
                  <a:gd name="T53" fmla="*/ 845 h 1776"/>
                  <a:gd name="T54" fmla="*/ 1001 w 1368"/>
                  <a:gd name="T55" fmla="*/ 903 h 1776"/>
                  <a:gd name="T56" fmla="*/ 1147 w 1368"/>
                  <a:gd name="T57" fmla="*/ 977 h 1776"/>
                  <a:gd name="T58" fmla="*/ 1257 w 1368"/>
                  <a:gd name="T59" fmla="*/ 1066 h 1776"/>
                  <a:gd name="T60" fmla="*/ 1328 w 1368"/>
                  <a:gd name="T61" fmla="*/ 1174 h 1776"/>
                  <a:gd name="T62" fmla="*/ 1362 w 1368"/>
                  <a:gd name="T63" fmla="*/ 1298 h 1776"/>
                  <a:gd name="T64" fmla="*/ 1362 w 1368"/>
                  <a:gd name="T65" fmla="*/ 1435 h 1776"/>
                  <a:gd name="T66" fmla="*/ 1318 w 1368"/>
                  <a:gd name="T67" fmla="*/ 1569 h 1776"/>
                  <a:gd name="T68" fmla="*/ 1235 w 1368"/>
                  <a:gd name="T69" fmla="*/ 1690 h 1776"/>
                  <a:gd name="T70" fmla="*/ 1151 w 1368"/>
                  <a:gd name="T71" fmla="*/ 1762 h 1776"/>
                  <a:gd name="T72" fmla="*/ 1091 w 1368"/>
                  <a:gd name="T73" fmla="*/ 1776 h 1776"/>
                  <a:gd name="T74" fmla="*/ 1035 w 1368"/>
                  <a:gd name="T75" fmla="*/ 1762 h 1776"/>
                  <a:gd name="T76" fmla="*/ 985 w 1368"/>
                  <a:gd name="T77" fmla="*/ 1726 h 1776"/>
                  <a:gd name="T78" fmla="*/ 955 w 1368"/>
                  <a:gd name="T79" fmla="*/ 1662 h 1776"/>
                  <a:gd name="T80" fmla="*/ 963 w 1368"/>
                  <a:gd name="T81" fmla="*/ 1593 h 1776"/>
                  <a:gd name="T82" fmla="*/ 1003 w 1368"/>
                  <a:gd name="T83" fmla="*/ 1535 h 1776"/>
                  <a:gd name="T84" fmla="*/ 1045 w 1368"/>
                  <a:gd name="T85" fmla="*/ 1491 h 1776"/>
                  <a:gd name="T86" fmla="*/ 1079 w 1368"/>
                  <a:gd name="T87" fmla="*/ 1435 h 1776"/>
                  <a:gd name="T88" fmla="*/ 1093 w 1368"/>
                  <a:gd name="T89" fmla="*/ 1365 h 1776"/>
                  <a:gd name="T90" fmla="*/ 1075 w 1368"/>
                  <a:gd name="T91" fmla="*/ 1284 h 1776"/>
                  <a:gd name="T92" fmla="*/ 1015 w 1368"/>
                  <a:gd name="T93" fmla="*/ 1214 h 1776"/>
                  <a:gd name="T94" fmla="*/ 916 w 1368"/>
                  <a:gd name="T95" fmla="*/ 1158 h 1776"/>
                  <a:gd name="T96" fmla="*/ 774 w 1368"/>
                  <a:gd name="T97" fmla="*/ 1114 h 1776"/>
                  <a:gd name="T98" fmla="*/ 656 w 1368"/>
                  <a:gd name="T99" fmla="*/ 1090 h 1776"/>
                  <a:gd name="T100" fmla="*/ 455 w 1368"/>
                  <a:gd name="T101" fmla="*/ 1040 h 1776"/>
                  <a:gd name="T102" fmla="*/ 289 w 1368"/>
                  <a:gd name="T103" fmla="*/ 975 h 1776"/>
                  <a:gd name="T104" fmla="*/ 162 w 1368"/>
                  <a:gd name="T105" fmla="*/ 893 h 1776"/>
                  <a:gd name="T106" fmla="*/ 72 w 1368"/>
                  <a:gd name="T107" fmla="*/ 793 h 1776"/>
                  <a:gd name="T108" fmla="*/ 18 w 1368"/>
                  <a:gd name="T109" fmla="*/ 678 h 1776"/>
                  <a:gd name="T110" fmla="*/ 0 w 1368"/>
                  <a:gd name="T111" fmla="*/ 546 h 1776"/>
                  <a:gd name="T112" fmla="*/ 26 w 1368"/>
                  <a:gd name="T113" fmla="*/ 401 h 1776"/>
                  <a:gd name="T114" fmla="*/ 94 w 1368"/>
                  <a:gd name="T115" fmla="*/ 271 h 1776"/>
                  <a:gd name="T116" fmla="*/ 201 w 1368"/>
                  <a:gd name="T117" fmla="*/ 159 h 1776"/>
                  <a:gd name="T118" fmla="*/ 339 w 1368"/>
                  <a:gd name="T119" fmla="*/ 74 h 1776"/>
                  <a:gd name="T120" fmla="*/ 503 w 1368"/>
                  <a:gd name="T121" fmla="*/ 20 h 1776"/>
                  <a:gd name="T122" fmla="*/ 684 w 1368"/>
                  <a:gd name="T123" fmla="*/ 0 h 1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68" h="1776">
                    <a:moveTo>
                      <a:pt x="684" y="0"/>
                    </a:moveTo>
                    <a:lnTo>
                      <a:pt x="774" y="4"/>
                    </a:lnTo>
                    <a:lnTo>
                      <a:pt x="860" y="18"/>
                    </a:lnTo>
                    <a:lnTo>
                      <a:pt x="941" y="38"/>
                    </a:lnTo>
                    <a:lnTo>
                      <a:pt x="1017" y="68"/>
                    </a:lnTo>
                    <a:lnTo>
                      <a:pt x="1089" y="104"/>
                    </a:lnTo>
                    <a:lnTo>
                      <a:pt x="1153" y="145"/>
                    </a:lnTo>
                    <a:lnTo>
                      <a:pt x="1211" y="193"/>
                    </a:lnTo>
                    <a:lnTo>
                      <a:pt x="1261" y="247"/>
                    </a:lnTo>
                    <a:lnTo>
                      <a:pt x="1300" y="307"/>
                    </a:lnTo>
                    <a:lnTo>
                      <a:pt x="1332" y="371"/>
                    </a:lnTo>
                    <a:lnTo>
                      <a:pt x="1354" y="436"/>
                    </a:lnTo>
                    <a:lnTo>
                      <a:pt x="1366" y="508"/>
                    </a:lnTo>
                    <a:lnTo>
                      <a:pt x="1364" y="544"/>
                    </a:lnTo>
                    <a:lnTo>
                      <a:pt x="1354" y="578"/>
                    </a:lnTo>
                    <a:lnTo>
                      <a:pt x="1334" y="608"/>
                    </a:lnTo>
                    <a:lnTo>
                      <a:pt x="1308" y="632"/>
                    </a:lnTo>
                    <a:lnTo>
                      <a:pt x="1279" y="648"/>
                    </a:lnTo>
                    <a:lnTo>
                      <a:pt x="1243" y="656"/>
                    </a:lnTo>
                    <a:lnTo>
                      <a:pt x="1207" y="656"/>
                    </a:lnTo>
                    <a:lnTo>
                      <a:pt x="1173" y="644"/>
                    </a:lnTo>
                    <a:lnTo>
                      <a:pt x="1143" y="626"/>
                    </a:lnTo>
                    <a:lnTo>
                      <a:pt x="1119" y="598"/>
                    </a:lnTo>
                    <a:lnTo>
                      <a:pt x="1103" y="568"/>
                    </a:lnTo>
                    <a:lnTo>
                      <a:pt x="1095" y="532"/>
                    </a:lnTo>
                    <a:lnTo>
                      <a:pt x="1085" y="484"/>
                    </a:lnTo>
                    <a:lnTo>
                      <a:pt x="1063" y="440"/>
                    </a:lnTo>
                    <a:lnTo>
                      <a:pt x="1031" y="401"/>
                    </a:lnTo>
                    <a:lnTo>
                      <a:pt x="989" y="365"/>
                    </a:lnTo>
                    <a:lnTo>
                      <a:pt x="939" y="333"/>
                    </a:lnTo>
                    <a:lnTo>
                      <a:pt x="884" y="309"/>
                    </a:lnTo>
                    <a:lnTo>
                      <a:pt x="822" y="289"/>
                    </a:lnTo>
                    <a:lnTo>
                      <a:pt x="754" y="277"/>
                    </a:lnTo>
                    <a:lnTo>
                      <a:pt x="684" y="273"/>
                    </a:lnTo>
                    <a:lnTo>
                      <a:pt x="612" y="277"/>
                    </a:lnTo>
                    <a:lnTo>
                      <a:pt x="543" y="291"/>
                    </a:lnTo>
                    <a:lnTo>
                      <a:pt x="479" y="311"/>
                    </a:lnTo>
                    <a:lnTo>
                      <a:pt x="423" y="339"/>
                    </a:lnTo>
                    <a:lnTo>
                      <a:pt x="373" y="371"/>
                    </a:lnTo>
                    <a:lnTo>
                      <a:pt x="331" y="409"/>
                    </a:lnTo>
                    <a:lnTo>
                      <a:pt x="301" y="452"/>
                    </a:lnTo>
                    <a:lnTo>
                      <a:pt x="281" y="498"/>
                    </a:lnTo>
                    <a:lnTo>
                      <a:pt x="275" y="546"/>
                    </a:lnTo>
                    <a:lnTo>
                      <a:pt x="279" y="588"/>
                    </a:lnTo>
                    <a:lnTo>
                      <a:pt x="293" y="628"/>
                    </a:lnTo>
                    <a:lnTo>
                      <a:pt x="319" y="664"/>
                    </a:lnTo>
                    <a:lnTo>
                      <a:pt x="353" y="698"/>
                    </a:lnTo>
                    <a:lnTo>
                      <a:pt x="397" y="725"/>
                    </a:lnTo>
                    <a:lnTo>
                      <a:pt x="453" y="753"/>
                    </a:lnTo>
                    <a:lnTo>
                      <a:pt x="519" y="777"/>
                    </a:lnTo>
                    <a:lnTo>
                      <a:pt x="594" y="797"/>
                    </a:lnTo>
                    <a:lnTo>
                      <a:pt x="682" y="817"/>
                    </a:lnTo>
                    <a:lnTo>
                      <a:pt x="712" y="821"/>
                    </a:lnTo>
                    <a:lnTo>
                      <a:pt x="818" y="845"/>
                    </a:lnTo>
                    <a:lnTo>
                      <a:pt x="916" y="871"/>
                    </a:lnTo>
                    <a:lnTo>
                      <a:pt x="1001" y="903"/>
                    </a:lnTo>
                    <a:lnTo>
                      <a:pt x="1079" y="937"/>
                    </a:lnTo>
                    <a:lnTo>
                      <a:pt x="1147" y="977"/>
                    </a:lnTo>
                    <a:lnTo>
                      <a:pt x="1207" y="1018"/>
                    </a:lnTo>
                    <a:lnTo>
                      <a:pt x="1257" y="1066"/>
                    </a:lnTo>
                    <a:lnTo>
                      <a:pt x="1296" y="1118"/>
                    </a:lnTo>
                    <a:lnTo>
                      <a:pt x="1328" y="1174"/>
                    </a:lnTo>
                    <a:lnTo>
                      <a:pt x="1350" y="1234"/>
                    </a:lnTo>
                    <a:lnTo>
                      <a:pt x="1362" y="1298"/>
                    </a:lnTo>
                    <a:lnTo>
                      <a:pt x="1368" y="1365"/>
                    </a:lnTo>
                    <a:lnTo>
                      <a:pt x="1362" y="1435"/>
                    </a:lnTo>
                    <a:lnTo>
                      <a:pt x="1346" y="1505"/>
                    </a:lnTo>
                    <a:lnTo>
                      <a:pt x="1318" y="1569"/>
                    </a:lnTo>
                    <a:lnTo>
                      <a:pt x="1282" y="1632"/>
                    </a:lnTo>
                    <a:lnTo>
                      <a:pt x="1235" y="1690"/>
                    </a:lnTo>
                    <a:lnTo>
                      <a:pt x="1179" y="1744"/>
                    </a:lnTo>
                    <a:lnTo>
                      <a:pt x="1151" y="1762"/>
                    </a:lnTo>
                    <a:lnTo>
                      <a:pt x="1123" y="1772"/>
                    </a:lnTo>
                    <a:lnTo>
                      <a:pt x="1091" y="1776"/>
                    </a:lnTo>
                    <a:lnTo>
                      <a:pt x="1061" y="1772"/>
                    </a:lnTo>
                    <a:lnTo>
                      <a:pt x="1035" y="1762"/>
                    </a:lnTo>
                    <a:lnTo>
                      <a:pt x="1009" y="1748"/>
                    </a:lnTo>
                    <a:lnTo>
                      <a:pt x="985" y="1726"/>
                    </a:lnTo>
                    <a:lnTo>
                      <a:pt x="967" y="1696"/>
                    </a:lnTo>
                    <a:lnTo>
                      <a:pt x="955" y="1662"/>
                    </a:lnTo>
                    <a:lnTo>
                      <a:pt x="955" y="1626"/>
                    </a:lnTo>
                    <a:lnTo>
                      <a:pt x="963" y="1593"/>
                    </a:lnTo>
                    <a:lnTo>
                      <a:pt x="979" y="1561"/>
                    </a:lnTo>
                    <a:lnTo>
                      <a:pt x="1003" y="1535"/>
                    </a:lnTo>
                    <a:lnTo>
                      <a:pt x="1025" y="1515"/>
                    </a:lnTo>
                    <a:lnTo>
                      <a:pt x="1045" y="1491"/>
                    </a:lnTo>
                    <a:lnTo>
                      <a:pt x="1065" y="1465"/>
                    </a:lnTo>
                    <a:lnTo>
                      <a:pt x="1079" y="1435"/>
                    </a:lnTo>
                    <a:lnTo>
                      <a:pt x="1091" y="1401"/>
                    </a:lnTo>
                    <a:lnTo>
                      <a:pt x="1093" y="1365"/>
                    </a:lnTo>
                    <a:lnTo>
                      <a:pt x="1089" y="1323"/>
                    </a:lnTo>
                    <a:lnTo>
                      <a:pt x="1075" y="1284"/>
                    </a:lnTo>
                    <a:lnTo>
                      <a:pt x="1049" y="1248"/>
                    </a:lnTo>
                    <a:lnTo>
                      <a:pt x="1015" y="1214"/>
                    </a:lnTo>
                    <a:lnTo>
                      <a:pt x="971" y="1186"/>
                    </a:lnTo>
                    <a:lnTo>
                      <a:pt x="916" y="1158"/>
                    </a:lnTo>
                    <a:lnTo>
                      <a:pt x="850" y="1134"/>
                    </a:lnTo>
                    <a:lnTo>
                      <a:pt x="774" y="1114"/>
                    </a:lnTo>
                    <a:lnTo>
                      <a:pt x="686" y="1094"/>
                    </a:lnTo>
                    <a:lnTo>
                      <a:pt x="656" y="1090"/>
                    </a:lnTo>
                    <a:lnTo>
                      <a:pt x="551" y="1066"/>
                    </a:lnTo>
                    <a:lnTo>
                      <a:pt x="455" y="1040"/>
                    </a:lnTo>
                    <a:lnTo>
                      <a:pt x="367" y="1011"/>
                    </a:lnTo>
                    <a:lnTo>
                      <a:pt x="289" y="975"/>
                    </a:lnTo>
                    <a:lnTo>
                      <a:pt x="221" y="935"/>
                    </a:lnTo>
                    <a:lnTo>
                      <a:pt x="162" y="893"/>
                    </a:lnTo>
                    <a:lnTo>
                      <a:pt x="112" y="845"/>
                    </a:lnTo>
                    <a:lnTo>
                      <a:pt x="72" y="793"/>
                    </a:lnTo>
                    <a:lnTo>
                      <a:pt x="40" y="737"/>
                    </a:lnTo>
                    <a:lnTo>
                      <a:pt x="18" y="678"/>
                    </a:lnTo>
                    <a:lnTo>
                      <a:pt x="6" y="614"/>
                    </a:lnTo>
                    <a:lnTo>
                      <a:pt x="0" y="546"/>
                    </a:lnTo>
                    <a:lnTo>
                      <a:pt x="6" y="472"/>
                    </a:lnTo>
                    <a:lnTo>
                      <a:pt x="26" y="401"/>
                    </a:lnTo>
                    <a:lnTo>
                      <a:pt x="54" y="333"/>
                    </a:lnTo>
                    <a:lnTo>
                      <a:pt x="94" y="271"/>
                    </a:lnTo>
                    <a:lnTo>
                      <a:pt x="144" y="213"/>
                    </a:lnTo>
                    <a:lnTo>
                      <a:pt x="201" y="159"/>
                    </a:lnTo>
                    <a:lnTo>
                      <a:pt x="267" y="114"/>
                    </a:lnTo>
                    <a:lnTo>
                      <a:pt x="339" y="74"/>
                    </a:lnTo>
                    <a:lnTo>
                      <a:pt x="419" y="42"/>
                    </a:lnTo>
                    <a:lnTo>
                      <a:pt x="503" y="20"/>
                    </a:lnTo>
                    <a:lnTo>
                      <a:pt x="592" y="4"/>
                    </a:lnTo>
                    <a:lnTo>
                      <a:pt x="6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95" name="Freeform 220">
                <a:extLst>
                  <a:ext uri="{FF2B5EF4-FFF2-40B4-BE49-F238E27FC236}">
                    <a16:creationId xmlns:a16="http://schemas.microsoft.com/office/drawing/2014/main" xmlns="" id="{C8EE1245-D1FE-40C6-A6E1-819E7D7FE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5113" y="2239963"/>
                <a:ext cx="215900" cy="1409700"/>
              </a:xfrm>
              <a:custGeom>
                <a:avLst/>
                <a:gdLst>
                  <a:gd name="T0" fmla="*/ 137 w 273"/>
                  <a:gd name="T1" fmla="*/ 0 h 1776"/>
                  <a:gd name="T2" fmla="*/ 173 w 273"/>
                  <a:gd name="T3" fmla="*/ 4 h 1776"/>
                  <a:gd name="T4" fmla="*/ 205 w 273"/>
                  <a:gd name="T5" fmla="*/ 18 h 1776"/>
                  <a:gd name="T6" fmla="*/ 233 w 273"/>
                  <a:gd name="T7" fmla="*/ 40 h 1776"/>
                  <a:gd name="T8" fmla="*/ 255 w 273"/>
                  <a:gd name="T9" fmla="*/ 68 h 1776"/>
                  <a:gd name="T10" fmla="*/ 269 w 273"/>
                  <a:gd name="T11" fmla="*/ 99 h 1776"/>
                  <a:gd name="T12" fmla="*/ 273 w 273"/>
                  <a:gd name="T13" fmla="*/ 135 h 1776"/>
                  <a:gd name="T14" fmla="*/ 273 w 273"/>
                  <a:gd name="T15" fmla="*/ 1638 h 1776"/>
                  <a:gd name="T16" fmla="*/ 269 w 273"/>
                  <a:gd name="T17" fmla="*/ 1674 h 1776"/>
                  <a:gd name="T18" fmla="*/ 255 w 273"/>
                  <a:gd name="T19" fmla="*/ 1708 h 1776"/>
                  <a:gd name="T20" fmla="*/ 233 w 273"/>
                  <a:gd name="T21" fmla="*/ 1734 h 1776"/>
                  <a:gd name="T22" fmla="*/ 205 w 273"/>
                  <a:gd name="T23" fmla="*/ 1756 h 1776"/>
                  <a:gd name="T24" fmla="*/ 173 w 273"/>
                  <a:gd name="T25" fmla="*/ 1770 h 1776"/>
                  <a:gd name="T26" fmla="*/ 137 w 273"/>
                  <a:gd name="T27" fmla="*/ 1776 h 1776"/>
                  <a:gd name="T28" fmla="*/ 101 w 273"/>
                  <a:gd name="T29" fmla="*/ 1770 h 1776"/>
                  <a:gd name="T30" fmla="*/ 67 w 273"/>
                  <a:gd name="T31" fmla="*/ 1756 h 1776"/>
                  <a:gd name="T32" fmla="*/ 39 w 273"/>
                  <a:gd name="T33" fmla="*/ 1734 h 1776"/>
                  <a:gd name="T34" fmla="*/ 19 w 273"/>
                  <a:gd name="T35" fmla="*/ 1708 h 1776"/>
                  <a:gd name="T36" fmla="*/ 5 w 273"/>
                  <a:gd name="T37" fmla="*/ 1674 h 1776"/>
                  <a:gd name="T38" fmla="*/ 0 w 273"/>
                  <a:gd name="T39" fmla="*/ 1638 h 1776"/>
                  <a:gd name="T40" fmla="*/ 0 w 273"/>
                  <a:gd name="T41" fmla="*/ 135 h 1776"/>
                  <a:gd name="T42" fmla="*/ 5 w 273"/>
                  <a:gd name="T43" fmla="*/ 99 h 1776"/>
                  <a:gd name="T44" fmla="*/ 19 w 273"/>
                  <a:gd name="T45" fmla="*/ 68 h 1776"/>
                  <a:gd name="T46" fmla="*/ 39 w 273"/>
                  <a:gd name="T47" fmla="*/ 40 h 1776"/>
                  <a:gd name="T48" fmla="*/ 67 w 273"/>
                  <a:gd name="T49" fmla="*/ 18 h 1776"/>
                  <a:gd name="T50" fmla="*/ 101 w 273"/>
                  <a:gd name="T51" fmla="*/ 4 h 1776"/>
                  <a:gd name="T52" fmla="*/ 137 w 273"/>
                  <a:gd name="T53" fmla="*/ 0 h 1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" h="1776">
                    <a:moveTo>
                      <a:pt x="137" y="0"/>
                    </a:moveTo>
                    <a:lnTo>
                      <a:pt x="173" y="4"/>
                    </a:lnTo>
                    <a:lnTo>
                      <a:pt x="205" y="18"/>
                    </a:lnTo>
                    <a:lnTo>
                      <a:pt x="233" y="40"/>
                    </a:lnTo>
                    <a:lnTo>
                      <a:pt x="255" y="68"/>
                    </a:lnTo>
                    <a:lnTo>
                      <a:pt x="269" y="99"/>
                    </a:lnTo>
                    <a:lnTo>
                      <a:pt x="273" y="135"/>
                    </a:lnTo>
                    <a:lnTo>
                      <a:pt x="273" y="1638"/>
                    </a:lnTo>
                    <a:lnTo>
                      <a:pt x="269" y="1674"/>
                    </a:lnTo>
                    <a:lnTo>
                      <a:pt x="255" y="1708"/>
                    </a:lnTo>
                    <a:lnTo>
                      <a:pt x="233" y="1734"/>
                    </a:lnTo>
                    <a:lnTo>
                      <a:pt x="205" y="1756"/>
                    </a:lnTo>
                    <a:lnTo>
                      <a:pt x="173" y="1770"/>
                    </a:lnTo>
                    <a:lnTo>
                      <a:pt x="137" y="1776"/>
                    </a:lnTo>
                    <a:lnTo>
                      <a:pt x="101" y="1770"/>
                    </a:lnTo>
                    <a:lnTo>
                      <a:pt x="67" y="1756"/>
                    </a:lnTo>
                    <a:lnTo>
                      <a:pt x="39" y="1734"/>
                    </a:lnTo>
                    <a:lnTo>
                      <a:pt x="19" y="1708"/>
                    </a:lnTo>
                    <a:lnTo>
                      <a:pt x="5" y="1674"/>
                    </a:lnTo>
                    <a:lnTo>
                      <a:pt x="0" y="1638"/>
                    </a:lnTo>
                    <a:lnTo>
                      <a:pt x="0" y="135"/>
                    </a:lnTo>
                    <a:lnTo>
                      <a:pt x="5" y="99"/>
                    </a:lnTo>
                    <a:lnTo>
                      <a:pt x="19" y="68"/>
                    </a:lnTo>
                    <a:lnTo>
                      <a:pt x="39" y="40"/>
                    </a:lnTo>
                    <a:lnTo>
                      <a:pt x="67" y="18"/>
                    </a:lnTo>
                    <a:lnTo>
                      <a:pt x="101" y="4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xmlns="" id="{3CB39FAF-9276-419B-B256-AA9FFEE8B75E}"/>
                </a:ext>
              </a:extLst>
            </p:cNvPr>
            <p:cNvSpPr/>
            <p:nvPr/>
          </p:nvSpPr>
          <p:spPr>
            <a:xfrm>
              <a:off x="7108484" y="1074709"/>
              <a:ext cx="772998" cy="772998"/>
            </a:xfrm>
            <a:prstGeom prst="ellipse">
              <a:avLst/>
            </a:prstGeom>
            <a:solidFill>
              <a:srgbClr val="ECB448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xmlns="" id="{59D48AB2-480E-4708-A5ED-1B878914515E}"/>
                </a:ext>
              </a:extLst>
            </p:cNvPr>
            <p:cNvSpPr/>
            <p:nvPr/>
          </p:nvSpPr>
          <p:spPr>
            <a:xfrm flipH="1">
              <a:off x="4300845" y="1074709"/>
              <a:ext cx="772998" cy="772998"/>
            </a:xfrm>
            <a:prstGeom prst="ellipse">
              <a:avLst/>
            </a:prstGeom>
            <a:solidFill>
              <a:srgbClr val="E35A35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dist="63500" dir="8100000" algn="tr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xmlns="" id="{76038699-D38A-49AC-8FE5-7A5437CDD40D}"/>
                </a:ext>
              </a:extLst>
            </p:cNvPr>
            <p:cNvGrpSpPr/>
            <p:nvPr/>
          </p:nvGrpSpPr>
          <p:grpSpPr>
            <a:xfrm>
              <a:off x="8227770" y="2375748"/>
              <a:ext cx="303192" cy="303563"/>
              <a:chOff x="-2076451" y="4348163"/>
              <a:chExt cx="3876676" cy="3881438"/>
            </a:xfrm>
            <a:solidFill>
              <a:sysClr val="window" lastClr="FFFFFF"/>
            </a:solidFill>
          </p:grpSpPr>
          <p:sp>
            <p:nvSpPr>
              <p:cNvPr id="199" name="Freeform 9">
                <a:extLst>
                  <a:ext uri="{FF2B5EF4-FFF2-40B4-BE49-F238E27FC236}">
                    <a16:creationId xmlns:a16="http://schemas.microsoft.com/office/drawing/2014/main" xmlns="" id="{969499C3-CF1F-4EC9-BED9-24F9C1CAE6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076451" y="5810251"/>
                <a:ext cx="3876676" cy="2419350"/>
              </a:xfrm>
              <a:custGeom>
                <a:avLst/>
                <a:gdLst>
                  <a:gd name="T0" fmla="*/ 2347 w 2382"/>
                  <a:gd name="T1" fmla="*/ 1417 h 1487"/>
                  <a:gd name="T2" fmla="*/ 2121 w 2382"/>
                  <a:gd name="T3" fmla="*/ 1417 h 1487"/>
                  <a:gd name="T4" fmla="*/ 2121 w 2382"/>
                  <a:gd name="T5" fmla="*/ 35 h 1487"/>
                  <a:gd name="T6" fmla="*/ 2086 w 2382"/>
                  <a:gd name="T7" fmla="*/ 0 h 1487"/>
                  <a:gd name="T8" fmla="*/ 1713 w 2382"/>
                  <a:gd name="T9" fmla="*/ 0 h 1487"/>
                  <a:gd name="T10" fmla="*/ 1678 w 2382"/>
                  <a:gd name="T11" fmla="*/ 35 h 1487"/>
                  <a:gd name="T12" fmla="*/ 1678 w 2382"/>
                  <a:gd name="T13" fmla="*/ 1417 h 1487"/>
                  <a:gd name="T14" fmla="*/ 1412 w 2382"/>
                  <a:gd name="T15" fmla="*/ 1417 h 1487"/>
                  <a:gd name="T16" fmla="*/ 1412 w 2382"/>
                  <a:gd name="T17" fmla="*/ 445 h 1487"/>
                  <a:gd name="T18" fmla="*/ 1377 w 2382"/>
                  <a:gd name="T19" fmla="*/ 410 h 1487"/>
                  <a:gd name="T20" fmla="*/ 1005 w 2382"/>
                  <a:gd name="T21" fmla="*/ 410 h 1487"/>
                  <a:gd name="T22" fmla="*/ 970 w 2382"/>
                  <a:gd name="T23" fmla="*/ 445 h 1487"/>
                  <a:gd name="T24" fmla="*/ 970 w 2382"/>
                  <a:gd name="T25" fmla="*/ 1417 h 1487"/>
                  <a:gd name="T26" fmla="*/ 704 w 2382"/>
                  <a:gd name="T27" fmla="*/ 1417 h 1487"/>
                  <a:gd name="T28" fmla="*/ 704 w 2382"/>
                  <a:gd name="T29" fmla="*/ 631 h 1487"/>
                  <a:gd name="T30" fmla="*/ 669 w 2382"/>
                  <a:gd name="T31" fmla="*/ 597 h 1487"/>
                  <a:gd name="T32" fmla="*/ 296 w 2382"/>
                  <a:gd name="T33" fmla="*/ 597 h 1487"/>
                  <a:gd name="T34" fmla="*/ 261 w 2382"/>
                  <a:gd name="T35" fmla="*/ 631 h 1487"/>
                  <a:gd name="T36" fmla="*/ 261 w 2382"/>
                  <a:gd name="T37" fmla="*/ 1417 h 1487"/>
                  <a:gd name="T38" fmla="*/ 35 w 2382"/>
                  <a:gd name="T39" fmla="*/ 1417 h 1487"/>
                  <a:gd name="T40" fmla="*/ 0 w 2382"/>
                  <a:gd name="T41" fmla="*/ 1452 h 1487"/>
                  <a:gd name="T42" fmla="*/ 35 w 2382"/>
                  <a:gd name="T43" fmla="*/ 1487 h 1487"/>
                  <a:gd name="T44" fmla="*/ 2347 w 2382"/>
                  <a:gd name="T45" fmla="*/ 1487 h 1487"/>
                  <a:gd name="T46" fmla="*/ 2382 w 2382"/>
                  <a:gd name="T47" fmla="*/ 1452 h 1487"/>
                  <a:gd name="T48" fmla="*/ 2347 w 2382"/>
                  <a:gd name="T49" fmla="*/ 1417 h 1487"/>
                  <a:gd name="T50" fmla="*/ 634 w 2382"/>
                  <a:gd name="T51" fmla="*/ 1417 h 1487"/>
                  <a:gd name="T52" fmla="*/ 331 w 2382"/>
                  <a:gd name="T53" fmla="*/ 1417 h 1487"/>
                  <a:gd name="T54" fmla="*/ 331 w 2382"/>
                  <a:gd name="T55" fmla="*/ 666 h 1487"/>
                  <a:gd name="T56" fmla="*/ 634 w 2382"/>
                  <a:gd name="T57" fmla="*/ 666 h 1487"/>
                  <a:gd name="T58" fmla="*/ 634 w 2382"/>
                  <a:gd name="T59" fmla="*/ 1417 h 1487"/>
                  <a:gd name="T60" fmla="*/ 1342 w 2382"/>
                  <a:gd name="T61" fmla="*/ 1417 h 1487"/>
                  <a:gd name="T62" fmla="*/ 1040 w 2382"/>
                  <a:gd name="T63" fmla="*/ 1417 h 1487"/>
                  <a:gd name="T64" fmla="*/ 1040 w 2382"/>
                  <a:gd name="T65" fmla="*/ 480 h 1487"/>
                  <a:gd name="T66" fmla="*/ 1342 w 2382"/>
                  <a:gd name="T67" fmla="*/ 480 h 1487"/>
                  <a:gd name="T68" fmla="*/ 1342 w 2382"/>
                  <a:gd name="T69" fmla="*/ 1417 h 1487"/>
                  <a:gd name="T70" fmla="*/ 2051 w 2382"/>
                  <a:gd name="T71" fmla="*/ 1417 h 1487"/>
                  <a:gd name="T72" fmla="*/ 1748 w 2382"/>
                  <a:gd name="T73" fmla="*/ 1417 h 1487"/>
                  <a:gd name="T74" fmla="*/ 1748 w 2382"/>
                  <a:gd name="T75" fmla="*/ 70 h 1487"/>
                  <a:gd name="T76" fmla="*/ 2051 w 2382"/>
                  <a:gd name="T77" fmla="*/ 70 h 1487"/>
                  <a:gd name="T78" fmla="*/ 2051 w 2382"/>
                  <a:gd name="T79" fmla="*/ 1417 h 1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82" h="1487">
                    <a:moveTo>
                      <a:pt x="2347" y="1417"/>
                    </a:moveTo>
                    <a:cubicBezTo>
                      <a:pt x="2121" y="1417"/>
                      <a:pt x="2121" y="1417"/>
                      <a:pt x="2121" y="1417"/>
                    </a:cubicBezTo>
                    <a:cubicBezTo>
                      <a:pt x="2121" y="35"/>
                      <a:pt x="2121" y="35"/>
                      <a:pt x="2121" y="35"/>
                    </a:cubicBezTo>
                    <a:cubicBezTo>
                      <a:pt x="2121" y="16"/>
                      <a:pt x="2105" y="0"/>
                      <a:pt x="2086" y="0"/>
                    </a:cubicBezTo>
                    <a:cubicBezTo>
                      <a:pt x="1713" y="0"/>
                      <a:pt x="1713" y="0"/>
                      <a:pt x="1713" y="0"/>
                    </a:cubicBezTo>
                    <a:cubicBezTo>
                      <a:pt x="1694" y="0"/>
                      <a:pt x="1678" y="16"/>
                      <a:pt x="1678" y="35"/>
                    </a:cubicBezTo>
                    <a:cubicBezTo>
                      <a:pt x="1678" y="1417"/>
                      <a:pt x="1678" y="1417"/>
                      <a:pt x="1678" y="1417"/>
                    </a:cubicBezTo>
                    <a:cubicBezTo>
                      <a:pt x="1412" y="1417"/>
                      <a:pt x="1412" y="1417"/>
                      <a:pt x="1412" y="1417"/>
                    </a:cubicBezTo>
                    <a:cubicBezTo>
                      <a:pt x="1412" y="445"/>
                      <a:pt x="1412" y="445"/>
                      <a:pt x="1412" y="445"/>
                    </a:cubicBezTo>
                    <a:cubicBezTo>
                      <a:pt x="1412" y="426"/>
                      <a:pt x="1397" y="410"/>
                      <a:pt x="1377" y="410"/>
                    </a:cubicBezTo>
                    <a:cubicBezTo>
                      <a:pt x="1005" y="410"/>
                      <a:pt x="1005" y="410"/>
                      <a:pt x="1005" y="410"/>
                    </a:cubicBezTo>
                    <a:cubicBezTo>
                      <a:pt x="985" y="410"/>
                      <a:pt x="970" y="426"/>
                      <a:pt x="970" y="445"/>
                    </a:cubicBezTo>
                    <a:cubicBezTo>
                      <a:pt x="970" y="1417"/>
                      <a:pt x="970" y="1417"/>
                      <a:pt x="970" y="1417"/>
                    </a:cubicBezTo>
                    <a:cubicBezTo>
                      <a:pt x="704" y="1417"/>
                      <a:pt x="704" y="1417"/>
                      <a:pt x="704" y="1417"/>
                    </a:cubicBezTo>
                    <a:cubicBezTo>
                      <a:pt x="704" y="631"/>
                      <a:pt x="704" y="631"/>
                      <a:pt x="704" y="631"/>
                    </a:cubicBezTo>
                    <a:cubicBezTo>
                      <a:pt x="704" y="612"/>
                      <a:pt x="688" y="597"/>
                      <a:pt x="669" y="597"/>
                    </a:cubicBezTo>
                    <a:cubicBezTo>
                      <a:pt x="296" y="597"/>
                      <a:pt x="296" y="597"/>
                      <a:pt x="296" y="597"/>
                    </a:cubicBezTo>
                    <a:cubicBezTo>
                      <a:pt x="277" y="597"/>
                      <a:pt x="261" y="612"/>
                      <a:pt x="261" y="631"/>
                    </a:cubicBezTo>
                    <a:cubicBezTo>
                      <a:pt x="261" y="1417"/>
                      <a:pt x="261" y="1417"/>
                      <a:pt x="261" y="1417"/>
                    </a:cubicBezTo>
                    <a:cubicBezTo>
                      <a:pt x="35" y="1417"/>
                      <a:pt x="35" y="1417"/>
                      <a:pt x="35" y="1417"/>
                    </a:cubicBezTo>
                    <a:cubicBezTo>
                      <a:pt x="16" y="1417"/>
                      <a:pt x="0" y="1432"/>
                      <a:pt x="0" y="1452"/>
                    </a:cubicBezTo>
                    <a:cubicBezTo>
                      <a:pt x="0" y="1471"/>
                      <a:pt x="16" y="1487"/>
                      <a:pt x="35" y="1487"/>
                    </a:cubicBezTo>
                    <a:cubicBezTo>
                      <a:pt x="2347" y="1487"/>
                      <a:pt x="2347" y="1487"/>
                      <a:pt x="2347" y="1487"/>
                    </a:cubicBezTo>
                    <a:cubicBezTo>
                      <a:pt x="2366" y="1487"/>
                      <a:pt x="2382" y="1471"/>
                      <a:pt x="2382" y="1452"/>
                    </a:cubicBezTo>
                    <a:cubicBezTo>
                      <a:pt x="2382" y="1432"/>
                      <a:pt x="2366" y="1417"/>
                      <a:pt x="2347" y="1417"/>
                    </a:cubicBezTo>
                    <a:close/>
                    <a:moveTo>
                      <a:pt x="634" y="1417"/>
                    </a:moveTo>
                    <a:cubicBezTo>
                      <a:pt x="331" y="1417"/>
                      <a:pt x="331" y="1417"/>
                      <a:pt x="331" y="1417"/>
                    </a:cubicBezTo>
                    <a:cubicBezTo>
                      <a:pt x="331" y="666"/>
                      <a:pt x="331" y="666"/>
                      <a:pt x="331" y="666"/>
                    </a:cubicBezTo>
                    <a:cubicBezTo>
                      <a:pt x="634" y="666"/>
                      <a:pt x="634" y="666"/>
                      <a:pt x="634" y="666"/>
                    </a:cubicBezTo>
                    <a:cubicBezTo>
                      <a:pt x="634" y="1417"/>
                      <a:pt x="634" y="1417"/>
                      <a:pt x="634" y="1417"/>
                    </a:cubicBezTo>
                    <a:close/>
                    <a:moveTo>
                      <a:pt x="1342" y="1417"/>
                    </a:moveTo>
                    <a:cubicBezTo>
                      <a:pt x="1040" y="1417"/>
                      <a:pt x="1040" y="1417"/>
                      <a:pt x="1040" y="1417"/>
                    </a:cubicBezTo>
                    <a:cubicBezTo>
                      <a:pt x="1040" y="480"/>
                      <a:pt x="1040" y="480"/>
                      <a:pt x="1040" y="480"/>
                    </a:cubicBezTo>
                    <a:cubicBezTo>
                      <a:pt x="1342" y="480"/>
                      <a:pt x="1342" y="480"/>
                      <a:pt x="1342" y="480"/>
                    </a:cubicBezTo>
                    <a:lnTo>
                      <a:pt x="1342" y="1417"/>
                    </a:lnTo>
                    <a:close/>
                    <a:moveTo>
                      <a:pt x="2051" y="1417"/>
                    </a:moveTo>
                    <a:cubicBezTo>
                      <a:pt x="1748" y="1417"/>
                      <a:pt x="1748" y="1417"/>
                      <a:pt x="1748" y="1417"/>
                    </a:cubicBezTo>
                    <a:cubicBezTo>
                      <a:pt x="1748" y="70"/>
                      <a:pt x="1748" y="70"/>
                      <a:pt x="1748" y="70"/>
                    </a:cubicBezTo>
                    <a:cubicBezTo>
                      <a:pt x="2051" y="70"/>
                      <a:pt x="2051" y="70"/>
                      <a:pt x="2051" y="70"/>
                    </a:cubicBezTo>
                    <a:cubicBezTo>
                      <a:pt x="2051" y="1417"/>
                      <a:pt x="2051" y="1417"/>
                      <a:pt x="2051" y="14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00" name="Freeform 10">
                <a:extLst>
                  <a:ext uri="{FF2B5EF4-FFF2-40B4-BE49-F238E27FC236}">
                    <a16:creationId xmlns:a16="http://schemas.microsoft.com/office/drawing/2014/main" xmlns="" id="{DCC78C91-63B8-4E6D-997E-0F320A9D7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17713" y="4348163"/>
                <a:ext cx="3695701" cy="2243138"/>
              </a:xfrm>
              <a:custGeom>
                <a:avLst/>
                <a:gdLst>
                  <a:gd name="T0" fmla="*/ 2234 w 2271"/>
                  <a:gd name="T1" fmla="*/ 31 h 1378"/>
                  <a:gd name="T2" fmla="*/ 2148 w 2271"/>
                  <a:gd name="T3" fmla="*/ 4 h 1378"/>
                  <a:gd name="T4" fmla="*/ 1850 w 2271"/>
                  <a:gd name="T5" fmla="*/ 42 h 1378"/>
                  <a:gd name="T6" fmla="*/ 1755 w 2271"/>
                  <a:gd name="T7" fmla="*/ 164 h 1378"/>
                  <a:gd name="T8" fmla="*/ 1877 w 2271"/>
                  <a:gd name="T9" fmla="*/ 259 h 1378"/>
                  <a:gd name="T10" fmla="*/ 1901 w 2271"/>
                  <a:gd name="T11" fmla="*/ 256 h 1378"/>
                  <a:gd name="T12" fmla="*/ 793 w 2271"/>
                  <a:gd name="T13" fmla="*/ 1010 h 1378"/>
                  <a:gd name="T14" fmla="*/ 108 w 2271"/>
                  <a:gd name="T15" fmla="*/ 1159 h 1378"/>
                  <a:gd name="T16" fmla="*/ 2 w 2271"/>
                  <a:gd name="T17" fmla="*/ 1272 h 1378"/>
                  <a:gd name="T18" fmla="*/ 111 w 2271"/>
                  <a:gd name="T19" fmla="*/ 1378 h 1378"/>
                  <a:gd name="T20" fmla="*/ 115 w 2271"/>
                  <a:gd name="T21" fmla="*/ 1378 h 1378"/>
                  <a:gd name="T22" fmla="*/ 861 w 2271"/>
                  <a:gd name="T23" fmla="*/ 1218 h 1378"/>
                  <a:gd name="T24" fmla="*/ 1516 w 2271"/>
                  <a:gd name="T25" fmla="*/ 889 h 1378"/>
                  <a:gd name="T26" fmla="*/ 1526 w 2271"/>
                  <a:gd name="T27" fmla="*/ 840 h 1378"/>
                  <a:gd name="T28" fmla="*/ 1477 w 2271"/>
                  <a:gd name="T29" fmla="*/ 831 h 1378"/>
                  <a:gd name="T30" fmla="*/ 837 w 2271"/>
                  <a:gd name="T31" fmla="*/ 1152 h 1378"/>
                  <a:gd name="T32" fmla="*/ 112 w 2271"/>
                  <a:gd name="T33" fmla="*/ 1308 h 1378"/>
                  <a:gd name="T34" fmla="*/ 111 w 2271"/>
                  <a:gd name="T35" fmla="*/ 1308 h 1378"/>
                  <a:gd name="T36" fmla="*/ 72 w 2271"/>
                  <a:gd name="T37" fmla="*/ 1270 h 1378"/>
                  <a:gd name="T38" fmla="*/ 110 w 2271"/>
                  <a:gd name="T39" fmla="*/ 1229 h 1378"/>
                  <a:gd name="T40" fmla="*/ 816 w 2271"/>
                  <a:gd name="T41" fmla="*/ 1076 h 1378"/>
                  <a:gd name="T42" fmla="*/ 2012 w 2271"/>
                  <a:gd name="T43" fmla="*/ 232 h 1378"/>
                  <a:gd name="T44" fmla="*/ 1980 w 2271"/>
                  <a:gd name="T45" fmla="*/ 176 h 1378"/>
                  <a:gd name="T46" fmla="*/ 1868 w 2271"/>
                  <a:gd name="T47" fmla="*/ 190 h 1378"/>
                  <a:gd name="T48" fmla="*/ 1825 w 2271"/>
                  <a:gd name="T49" fmla="*/ 160 h 1378"/>
                  <a:gd name="T50" fmla="*/ 1858 w 2271"/>
                  <a:gd name="T51" fmla="*/ 111 h 1378"/>
                  <a:gd name="T52" fmla="*/ 2157 w 2271"/>
                  <a:gd name="T53" fmla="*/ 74 h 1378"/>
                  <a:gd name="T54" fmla="*/ 2201 w 2271"/>
                  <a:gd name="T55" fmla="*/ 113 h 1378"/>
                  <a:gd name="T56" fmla="*/ 2201 w 2271"/>
                  <a:gd name="T57" fmla="*/ 411 h 1378"/>
                  <a:gd name="T58" fmla="*/ 2162 w 2271"/>
                  <a:gd name="T59" fmla="*/ 451 h 1378"/>
                  <a:gd name="T60" fmla="*/ 2122 w 2271"/>
                  <a:gd name="T61" fmla="*/ 411 h 1378"/>
                  <a:gd name="T62" fmla="*/ 2122 w 2271"/>
                  <a:gd name="T63" fmla="*/ 321 h 1378"/>
                  <a:gd name="T64" fmla="*/ 2099 w 2271"/>
                  <a:gd name="T65" fmla="*/ 288 h 1378"/>
                  <a:gd name="T66" fmla="*/ 2060 w 2271"/>
                  <a:gd name="T67" fmla="*/ 299 h 1378"/>
                  <a:gd name="T68" fmla="*/ 1618 w 2271"/>
                  <a:gd name="T69" fmla="*/ 729 h 1378"/>
                  <a:gd name="T70" fmla="*/ 1612 w 2271"/>
                  <a:gd name="T71" fmla="*/ 778 h 1378"/>
                  <a:gd name="T72" fmla="*/ 1661 w 2271"/>
                  <a:gd name="T73" fmla="*/ 784 h 1378"/>
                  <a:gd name="T74" fmla="*/ 2052 w 2271"/>
                  <a:gd name="T75" fmla="*/ 416 h 1378"/>
                  <a:gd name="T76" fmla="*/ 2162 w 2271"/>
                  <a:gd name="T77" fmla="*/ 521 h 1378"/>
                  <a:gd name="T78" fmla="*/ 2271 w 2271"/>
                  <a:gd name="T79" fmla="*/ 411 h 1378"/>
                  <a:gd name="T80" fmla="*/ 2271 w 2271"/>
                  <a:gd name="T81" fmla="*/ 113 h 1378"/>
                  <a:gd name="T82" fmla="*/ 2234 w 2271"/>
                  <a:gd name="T83" fmla="*/ 31 h 1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71" h="1378">
                    <a:moveTo>
                      <a:pt x="2234" y="31"/>
                    </a:moveTo>
                    <a:cubicBezTo>
                      <a:pt x="2210" y="10"/>
                      <a:pt x="2179" y="0"/>
                      <a:pt x="2148" y="4"/>
                    </a:cubicBezTo>
                    <a:cubicBezTo>
                      <a:pt x="1850" y="42"/>
                      <a:pt x="1850" y="42"/>
                      <a:pt x="1850" y="42"/>
                    </a:cubicBezTo>
                    <a:cubicBezTo>
                      <a:pt x="1790" y="49"/>
                      <a:pt x="1747" y="105"/>
                      <a:pt x="1755" y="164"/>
                    </a:cubicBezTo>
                    <a:cubicBezTo>
                      <a:pt x="1762" y="224"/>
                      <a:pt x="1817" y="266"/>
                      <a:pt x="1877" y="259"/>
                    </a:cubicBezTo>
                    <a:cubicBezTo>
                      <a:pt x="1901" y="256"/>
                      <a:pt x="1901" y="256"/>
                      <a:pt x="1901" y="256"/>
                    </a:cubicBezTo>
                    <a:cubicBezTo>
                      <a:pt x="1535" y="680"/>
                      <a:pt x="1100" y="900"/>
                      <a:pt x="793" y="1010"/>
                    </a:cubicBezTo>
                    <a:cubicBezTo>
                      <a:pt x="409" y="1147"/>
                      <a:pt x="111" y="1159"/>
                      <a:pt x="108" y="1159"/>
                    </a:cubicBezTo>
                    <a:cubicBezTo>
                      <a:pt x="48" y="1161"/>
                      <a:pt x="0" y="1212"/>
                      <a:pt x="2" y="1272"/>
                    </a:cubicBezTo>
                    <a:cubicBezTo>
                      <a:pt x="4" y="1331"/>
                      <a:pt x="52" y="1378"/>
                      <a:pt x="111" y="1378"/>
                    </a:cubicBezTo>
                    <a:cubicBezTo>
                      <a:pt x="112" y="1378"/>
                      <a:pt x="113" y="1378"/>
                      <a:pt x="115" y="1378"/>
                    </a:cubicBezTo>
                    <a:cubicBezTo>
                      <a:pt x="128" y="1378"/>
                      <a:pt x="444" y="1366"/>
                      <a:pt x="861" y="1218"/>
                    </a:cubicBezTo>
                    <a:cubicBezTo>
                      <a:pt x="1095" y="1134"/>
                      <a:pt x="1316" y="1024"/>
                      <a:pt x="1516" y="889"/>
                    </a:cubicBezTo>
                    <a:cubicBezTo>
                      <a:pt x="1532" y="878"/>
                      <a:pt x="1536" y="856"/>
                      <a:pt x="1526" y="840"/>
                    </a:cubicBezTo>
                    <a:cubicBezTo>
                      <a:pt x="1515" y="824"/>
                      <a:pt x="1493" y="820"/>
                      <a:pt x="1477" y="831"/>
                    </a:cubicBezTo>
                    <a:cubicBezTo>
                      <a:pt x="1281" y="962"/>
                      <a:pt x="1066" y="1071"/>
                      <a:pt x="837" y="1152"/>
                    </a:cubicBezTo>
                    <a:cubicBezTo>
                      <a:pt x="431" y="1297"/>
                      <a:pt x="125" y="1308"/>
                      <a:pt x="112" y="1308"/>
                    </a:cubicBezTo>
                    <a:cubicBezTo>
                      <a:pt x="111" y="1308"/>
                      <a:pt x="111" y="1308"/>
                      <a:pt x="111" y="1308"/>
                    </a:cubicBezTo>
                    <a:cubicBezTo>
                      <a:pt x="90" y="1308"/>
                      <a:pt x="72" y="1291"/>
                      <a:pt x="72" y="1270"/>
                    </a:cubicBezTo>
                    <a:cubicBezTo>
                      <a:pt x="71" y="1248"/>
                      <a:pt x="88" y="1230"/>
                      <a:pt x="110" y="1229"/>
                    </a:cubicBezTo>
                    <a:cubicBezTo>
                      <a:pt x="113" y="1229"/>
                      <a:pt x="420" y="1218"/>
                      <a:pt x="816" y="1076"/>
                    </a:cubicBezTo>
                    <a:cubicBezTo>
                      <a:pt x="1148" y="957"/>
                      <a:pt x="1625" y="714"/>
                      <a:pt x="2012" y="232"/>
                    </a:cubicBezTo>
                    <a:cubicBezTo>
                      <a:pt x="2031" y="208"/>
                      <a:pt x="2011" y="172"/>
                      <a:pt x="1980" y="176"/>
                    </a:cubicBezTo>
                    <a:cubicBezTo>
                      <a:pt x="1868" y="190"/>
                      <a:pt x="1868" y="190"/>
                      <a:pt x="1868" y="190"/>
                    </a:cubicBezTo>
                    <a:cubicBezTo>
                      <a:pt x="1849" y="192"/>
                      <a:pt x="1830" y="179"/>
                      <a:pt x="1825" y="160"/>
                    </a:cubicBezTo>
                    <a:cubicBezTo>
                      <a:pt x="1819" y="137"/>
                      <a:pt x="1835" y="114"/>
                      <a:pt x="1858" y="111"/>
                    </a:cubicBezTo>
                    <a:cubicBezTo>
                      <a:pt x="2157" y="74"/>
                      <a:pt x="2157" y="74"/>
                      <a:pt x="2157" y="74"/>
                    </a:cubicBezTo>
                    <a:cubicBezTo>
                      <a:pt x="2180" y="71"/>
                      <a:pt x="2201" y="90"/>
                      <a:pt x="2201" y="113"/>
                    </a:cubicBezTo>
                    <a:cubicBezTo>
                      <a:pt x="2201" y="411"/>
                      <a:pt x="2201" y="411"/>
                      <a:pt x="2201" y="411"/>
                    </a:cubicBezTo>
                    <a:cubicBezTo>
                      <a:pt x="2201" y="433"/>
                      <a:pt x="2183" y="451"/>
                      <a:pt x="2162" y="451"/>
                    </a:cubicBezTo>
                    <a:cubicBezTo>
                      <a:pt x="2140" y="451"/>
                      <a:pt x="2122" y="433"/>
                      <a:pt x="2122" y="411"/>
                    </a:cubicBezTo>
                    <a:cubicBezTo>
                      <a:pt x="2122" y="321"/>
                      <a:pt x="2122" y="321"/>
                      <a:pt x="2122" y="321"/>
                    </a:cubicBezTo>
                    <a:cubicBezTo>
                      <a:pt x="2122" y="306"/>
                      <a:pt x="2113" y="293"/>
                      <a:pt x="2099" y="288"/>
                    </a:cubicBezTo>
                    <a:cubicBezTo>
                      <a:pt x="2086" y="283"/>
                      <a:pt x="2069" y="287"/>
                      <a:pt x="2060" y="299"/>
                    </a:cubicBezTo>
                    <a:cubicBezTo>
                      <a:pt x="1929" y="459"/>
                      <a:pt x="1781" y="603"/>
                      <a:pt x="1618" y="729"/>
                    </a:cubicBezTo>
                    <a:cubicBezTo>
                      <a:pt x="1603" y="741"/>
                      <a:pt x="1600" y="763"/>
                      <a:pt x="1612" y="778"/>
                    </a:cubicBezTo>
                    <a:cubicBezTo>
                      <a:pt x="1624" y="793"/>
                      <a:pt x="1646" y="796"/>
                      <a:pt x="1661" y="784"/>
                    </a:cubicBezTo>
                    <a:cubicBezTo>
                      <a:pt x="1802" y="675"/>
                      <a:pt x="1934" y="551"/>
                      <a:pt x="2052" y="416"/>
                    </a:cubicBezTo>
                    <a:cubicBezTo>
                      <a:pt x="2055" y="474"/>
                      <a:pt x="2103" y="521"/>
                      <a:pt x="2162" y="521"/>
                    </a:cubicBezTo>
                    <a:cubicBezTo>
                      <a:pt x="2222" y="521"/>
                      <a:pt x="2271" y="472"/>
                      <a:pt x="2271" y="411"/>
                    </a:cubicBezTo>
                    <a:cubicBezTo>
                      <a:pt x="2271" y="113"/>
                      <a:pt x="2271" y="113"/>
                      <a:pt x="2271" y="113"/>
                    </a:cubicBezTo>
                    <a:cubicBezTo>
                      <a:pt x="2271" y="82"/>
                      <a:pt x="2258" y="52"/>
                      <a:pt x="223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xmlns="" id="{B72DB022-6416-416F-83B2-81FA9DFC95C9}"/>
                </a:ext>
              </a:extLst>
            </p:cNvPr>
            <p:cNvGrpSpPr/>
            <p:nvPr/>
          </p:nvGrpSpPr>
          <p:grpSpPr>
            <a:xfrm>
              <a:off x="7326706" y="1292982"/>
              <a:ext cx="336554" cy="336452"/>
              <a:chOff x="3932238" y="461963"/>
              <a:chExt cx="5205413" cy="5203826"/>
            </a:xfrm>
            <a:solidFill>
              <a:sysClr val="window" lastClr="FFFFFF"/>
            </a:solidFill>
          </p:grpSpPr>
          <p:sp>
            <p:nvSpPr>
              <p:cNvPr id="202" name="Freeform 93">
                <a:extLst>
                  <a:ext uri="{FF2B5EF4-FFF2-40B4-BE49-F238E27FC236}">
                    <a16:creationId xmlns:a16="http://schemas.microsoft.com/office/drawing/2014/main" xmlns="" id="{51EB6C5B-9AA4-4420-B7F8-18CA3F4D3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914401"/>
                <a:ext cx="4754563" cy="4751388"/>
              </a:xfrm>
              <a:custGeom>
                <a:avLst/>
                <a:gdLst>
                  <a:gd name="T0" fmla="*/ 3518 w 5990"/>
                  <a:gd name="T1" fmla="*/ 46 h 5986"/>
                  <a:gd name="T2" fmla="*/ 4183 w 5990"/>
                  <a:gd name="T3" fmla="*/ 247 h 5986"/>
                  <a:gd name="T4" fmla="*/ 4673 w 5990"/>
                  <a:gd name="T5" fmla="*/ 522 h 5986"/>
                  <a:gd name="T6" fmla="*/ 4701 w 5990"/>
                  <a:gd name="T7" fmla="*/ 660 h 5986"/>
                  <a:gd name="T8" fmla="*/ 4595 w 5990"/>
                  <a:gd name="T9" fmla="*/ 756 h 5986"/>
                  <a:gd name="T10" fmla="*/ 4336 w 5990"/>
                  <a:gd name="T11" fmla="*/ 642 h 5986"/>
                  <a:gd name="T12" fmla="*/ 3690 w 5990"/>
                  <a:gd name="T13" fmla="*/ 377 h 5986"/>
                  <a:gd name="T14" fmla="*/ 2994 w 5990"/>
                  <a:gd name="T15" fmla="*/ 285 h 5986"/>
                  <a:gd name="T16" fmla="*/ 2276 w 5990"/>
                  <a:gd name="T17" fmla="*/ 383 h 5986"/>
                  <a:gd name="T18" fmla="*/ 1628 w 5990"/>
                  <a:gd name="T19" fmla="*/ 656 h 5986"/>
                  <a:gd name="T20" fmla="*/ 1079 w 5990"/>
                  <a:gd name="T21" fmla="*/ 1080 h 5986"/>
                  <a:gd name="T22" fmla="*/ 656 w 5990"/>
                  <a:gd name="T23" fmla="*/ 1629 h 5986"/>
                  <a:gd name="T24" fmla="*/ 383 w 5990"/>
                  <a:gd name="T25" fmla="*/ 2274 h 5986"/>
                  <a:gd name="T26" fmla="*/ 285 w 5990"/>
                  <a:gd name="T27" fmla="*/ 2994 h 5986"/>
                  <a:gd name="T28" fmla="*/ 383 w 5990"/>
                  <a:gd name="T29" fmla="*/ 3712 h 5986"/>
                  <a:gd name="T30" fmla="*/ 656 w 5990"/>
                  <a:gd name="T31" fmla="*/ 4359 h 5986"/>
                  <a:gd name="T32" fmla="*/ 1079 w 5990"/>
                  <a:gd name="T33" fmla="*/ 4908 h 5986"/>
                  <a:gd name="T34" fmla="*/ 1628 w 5990"/>
                  <a:gd name="T35" fmla="*/ 5330 h 5986"/>
                  <a:gd name="T36" fmla="*/ 2276 w 5990"/>
                  <a:gd name="T37" fmla="*/ 5603 h 5986"/>
                  <a:gd name="T38" fmla="*/ 2994 w 5990"/>
                  <a:gd name="T39" fmla="*/ 5701 h 5986"/>
                  <a:gd name="T40" fmla="*/ 3714 w 5990"/>
                  <a:gd name="T41" fmla="*/ 5603 h 5986"/>
                  <a:gd name="T42" fmla="*/ 4360 w 5990"/>
                  <a:gd name="T43" fmla="*/ 5330 h 5986"/>
                  <a:gd name="T44" fmla="*/ 4909 w 5990"/>
                  <a:gd name="T45" fmla="*/ 4908 h 5986"/>
                  <a:gd name="T46" fmla="*/ 5333 w 5990"/>
                  <a:gd name="T47" fmla="*/ 4359 h 5986"/>
                  <a:gd name="T48" fmla="*/ 5607 w 5990"/>
                  <a:gd name="T49" fmla="*/ 3712 h 5986"/>
                  <a:gd name="T50" fmla="*/ 5704 w 5990"/>
                  <a:gd name="T51" fmla="*/ 2994 h 5986"/>
                  <a:gd name="T52" fmla="*/ 5613 w 5990"/>
                  <a:gd name="T53" fmla="*/ 2298 h 5986"/>
                  <a:gd name="T54" fmla="*/ 5347 w 5990"/>
                  <a:gd name="T55" fmla="*/ 1653 h 5986"/>
                  <a:gd name="T56" fmla="*/ 5234 w 5990"/>
                  <a:gd name="T57" fmla="*/ 1393 h 5986"/>
                  <a:gd name="T58" fmla="*/ 5329 w 5990"/>
                  <a:gd name="T59" fmla="*/ 1288 h 5986"/>
                  <a:gd name="T60" fmla="*/ 5467 w 5990"/>
                  <a:gd name="T61" fmla="*/ 1316 h 5986"/>
                  <a:gd name="T62" fmla="*/ 5742 w 5990"/>
                  <a:gd name="T63" fmla="*/ 1806 h 5986"/>
                  <a:gd name="T64" fmla="*/ 5944 w 5990"/>
                  <a:gd name="T65" fmla="*/ 2470 h 5986"/>
                  <a:gd name="T66" fmla="*/ 5982 w 5990"/>
                  <a:gd name="T67" fmla="*/ 3189 h 5986"/>
                  <a:gd name="T68" fmla="*/ 5836 w 5990"/>
                  <a:gd name="T69" fmla="*/ 3939 h 5986"/>
                  <a:gd name="T70" fmla="*/ 5515 w 5990"/>
                  <a:gd name="T71" fmla="*/ 4607 h 5986"/>
                  <a:gd name="T72" fmla="*/ 5044 w 5990"/>
                  <a:gd name="T73" fmla="*/ 5173 h 5986"/>
                  <a:gd name="T74" fmla="*/ 4452 w 5990"/>
                  <a:gd name="T75" fmla="*/ 5607 h 5986"/>
                  <a:gd name="T76" fmla="*/ 3760 w 5990"/>
                  <a:gd name="T77" fmla="*/ 5886 h 5986"/>
                  <a:gd name="T78" fmla="*/ 2994 w 5990"/>
                  <a:gd name="T79" fmla="*/ 5986 h 5986"/>
                  <a:gd name="T80" fmla="*/ 2230 w 5990"/>
                  <a:gd name="T81" fmla="*/ 5886 h 5986"/>
                  <a:gd name="T82" fmla="*/ 1538 w 5990"/>
                  <a:gd name="T83" fmla="*/ 5607 h 5986"/>
                  <a:gd name="T84" fmla="*/ 943 w 5990"/>
                  <a:gd name="T85" fmla="*/ 5173 h 5986"/>
                  <a:gd name="T86" fmla="*/ 475 w 5990"/>
                  <a:gd name="T87" fmla="*/ 4607 h 5986"/>
                  <a:gd name="T88" fmla="*/ 154 w 5990"/>
                  <a:gd name="T89" fmla="*/ 3939 h 5986"/>
                  <a:gd name="T90" fmla="*/ 6 w 5990"/>
                  <a:gd name="T91" fmla="*/ 3189 h 5986"/>
                  <a:gd name="T92" fmla="*/ 56 w 5990"/>
                  <a:gd name="T93" fmla="*/ 2414 h 5986"/>
                  <a:gd name="T94" fmla="*/ 293 w 5990"/>
                  <a:gd name="T95" fmla="*/ 1702 h 5986"/>
                  <a:gd name="T96" fmla="*/ 692 w 5990"/>
                  <a:gd name="T97" fmla="*/ 1082 h 5986"/>
                  <a:gd name="T98" fmla="*/ 1227 w 5990"/>
                  <a:gd name="T99" fmla="*/ 578 h 5986"/>
                  <a:gd name="T100" fmla="*/ 1873 w 5990"/>
                  <a:gd name="T101" fmla="*/ 219 h 5986"/>
                  <a:gd name="T102" fmla="*/ 2605 w 5990"/>
                  <a:gd name="T103" fmla="*/ 26 h 5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990" h="5986">
                    <a:moveTo>
                      <a:pt x="2994" y="0"/>
                    </a:moveTo>
                    <a:lnTo>
                      <a:pt x="3171" y="6"/>
                    </a:lnTo>
                    <a:lnTo>
                      <a:pt x="3345" y="22"/>
                    </a:lnTo>
                    <a:lnTo>
                      <a:pt x="3518" y="46"/>
                    </a:lnTo>
                    <a:lnTo>
                      <a:pt x="3688" y="82"/>
                    </a:lnTo>
                    <a:lnTo>
                      <a:pt x="3855" y="128"/>
                    </a:lnTo>
                    <a:lnTo>
                      <a:pt x="4021" y="181"/>
                    </a:lnTo>
                    <a:lnTo>
                      <a:pt x="4183" y="247"/>
                    </a:lnTo>
                    <a:lnTo>
                      <a:pt x="4342" y="321"/>
                    </a:lnTo>
                    <a:lnTo>
                      <a:pt x="4496" y="405"/>
                    </a:lnTo>
                    <a:lnTo>
                      <a:pt x="4645" y="498"/>
                    </a:lnTo>
                    <a:lnTo>
                      <a:pt x="4673" y="522"/>
                    </a:lnTo>
                    <a:lnTo>
                      <a:pt x="4695" y="554"/>
                    </a:lnTo>
                    <a:lnTo>
                      <a:pt x="4705" y="588"/>
                    </a:lnTo>
                    <a:lnTo>
                      <a:pt x="4709" y="624"/>
                    </a:lnTo>
                    <a:lnTo>
                      <a:pt x="4701" y="660"/>
                    </a:lnTo>
                    <a:lnTo>
                      <a:pt x="4685" y="696"/>
                    </a:lnTo>
                    <a:lnTo>
                      <a:pt x="4659" y="724"/>
                    </a:lnTo>
                    <a:lnTo>
                      <a:pt x="4629" y="744"/>
                    </a:lnTo>
                    <a:lnTo>
                      <a:pt x="4595" y="756"/>
                    </a:lnTo>
                    <a:lnTo>
                      <a:pt x="4558" y="758"/>
                    </a:lnTo>
                    <a:lnTo>
                      <a:pt x="4522" y="752"/>
                    </a:lnTo>
                    <a:lnTo>
                      <a:pt x="4488" y="736"/>
                    </a:lnTo>
                    <a:lnTo>
                      <a:pt x="4336" y="642"/>
                    </a:lnTo>
                    <a:lnTo>
                      <a:pt x="4181" y="560"/>
                    </a:lnTo>
                    <a:lnTo>
                      <a:pt x="4021" y="488"/>
                    </a:lnTo>
                    <a:lnTo>
                      <a:pt x="3857" y="427"/>
                    </a:lnTo>
                    <a:lnTo>
                      <a:pt x="3690" y="377"/>
                    </a:lnTo>
                    <a:lnTo>
                      <a:pt x="3520" y="337"/>
                    </a:lnTo>
                    <a:lnTo>
                      <a:pt x="3347" y="309"/>
                    </a:lnTo>
                    <a:lnTo>
                      <a:pt x="3171" y="291"/>
                    </a:lnTo>
                    <a:lnTo>
                      <a:pt x="2994" y="285"/>
                    </a:lnTo>
                    <a:lnTo>
                      <a:pt x="2808" y="291"/>
                    </a:lnTo>
                    <a:lnTo>
                      <a:pt x="2627" y="311"/>
                    </a:lnTo>
                    <a:lnTo>
                      <a:pt x="2449" y="341"/>
                    </a:lnTo>
                    <a:lnTo>
                      <a:pt x="2276" y="383"/>
                    </a:lnTo>
                    <a:lnTo>
                      <a:pt x="2106" y="435"/>
                    </a:lnTo>
                    <a:lnTo>
                      <a:pt x="1941" y="498"/>
                    </a:lnTo>
                    <a:lnTo>
                      <a:pt x="1781" y="572"/>
                    </a:lnTo>
                    <a:lnTo>
                      <a:pt x="1628" y="656"/>
                    </a:lnTo>
                    <a:lnTo>
                      <a:pt x="1480" y="750"/>
                    </a:lnTo>
                    <a:lnTo>
                      <a:pt x="1340" y="851"/>
                    </a:lnTo>
                    <a:lnTo>
                      <a:pt x="1207" y="961"/>
                    </a:lnTo>
                    <a:lnTo>
                      <a:pt x="1079" y="1080"/>
                    </a:lnTo>
                    <a:lnTo>
                      <a:pt x="961" y="1206"/>
                    </a:lnTo>
                    <a:lnTo>
                      <a:pt x="850" y="1340"/>
                    </a:lnTo>
                    <a:lnTo>
                      <a:pt x="748" y="1481"/>
                    </a:lnTo>
                    <a:lnTo>
                      <a:pt x="656" y="1629"/>
                    </a:lnTo>
                    <a:lnTo>
                      <a:pt x="572" y="1782"/>
                    </a:lnTo>
                    <a:lnTo>
                      <a:pt x="499" y="1940"/>
                    </a:lnTo>
                    <a:lnTo>
                      <a:pt x="435" y="2105"/>
                    </a:lnTo>
                    <a:lnTo>
                      <a:pt x="383" y="2274"/>
                    </a:lnTo>
                    <a:lnTo>
                      <a:pt x="341" y="2448"/>
                    </a:lnTo>
                    <a:lnTo>
                      <a:pt x="309" y="2627"/>
                    </a:lnTo>
                    <a:lnTo>
                      <a:pt x="291" y="2809"/>
                    </a:lnTo>
                    <a:lnTo>
                      <a:pt x="285" y="2994"/>
                    </a:lnTo>
                    <a:lnTo>
                      <a:pt x="291" y="3179"/>
                    </a:lnTo>
                    <a:lnTo>
                      <a:pt x="309" y="3361"/>
                    </a:lnTo>
                    <a:lnTo>
                      <a:pt x="341" y="3538"/>
                    </a:lnTo>
                    <a:lnTo>
                      <a:pt x="383" y="3712"/>
                    </a:lnTo>
                    <a:lnTo>
                      <a:pt x="435" y="3881"/>
                    </a:lnTo>
                    <a:lnTo>
                      <a:pt x="499" y="4047"/>
                    </a:lnTo>
                    <a:lnTo>
                      <a:pt x="572" y="4206"/>
                    </a:lnTo>
                    <a:lnTo>
                      <a:pt x="656" y="4359"/>
                    </a:lnTo>
                    <a:lnTo>
                      <a:pt x="748" y="4507"/>
                    </a:lnTo>
                    <a:lnTo>
                      <a:pt x="850" y="4647"/>
                    </a:lnTo>
                    <a:lnTo>
                      <a:pt x="961" y="4780"/>
                    </a:lnTo>
                    <a:lnTo>
                      <a:pt x="1079" y="4908"/>
                    </a:lnTo>
                    <a:lnTo>
                      <a:pt x="1207" y="5025"/>
                    </a:lnTo>
                    <a:lnTo>
                      <a:pt x="1340" y="5137"/>
                    </a:lnTo>
                    <a:lnTo>
                      <a:pt x="1480" y="5239"/>
                    </a:lnTo>
                    <a:lnTo>
                      <a:pt x="1628" y="5330"/>
                    </a:lnTo>
                    <a:lnTo>
                      <a:pt x="1781" y="5414"/>
                    </a:lnTo>
                    <a:lnTo>
                      <a:pt x="1941" y="5488"/>
                    </a:lnTo>
                    <a:lnTo>
                      <a:pt x="2106" y="5552"/>
                    </a:lnTo>
                    <a:lnTo>
                      <a:pt x="2276" y="5603"/>
                    </a:lnTo>
                    <a:lnTo>
                      <a:pt x="2449" y="5645"/>
                    </a:lnTo>
                    <a:lnTo>
                      <a:pt x="2627" y="5677"/>
                    </a:lnTo>
                    <a:lnTo>
                      <a:pt x="2808" y="5695"/>
                    </a:lnTo>
                    <a:lnTo>
                      <a:pt x="2994" y="5701"/>
                    </a:lnTo>
                    <a:lnTo>
                      <a:pt x="3179" y="5695"/>
                    </a:lnTo>
                    <a:lnTo>
                      <a:pt x="3361" y="5677"/>
                    </a:lnTo>
                    <a:lnTo>
                      <a:pt x="3540" y="5645"/>
                    </a:lnTo>
                    <a:lnTo>
                      <a:pt x="3714" y="5603"/>
                    </a:lnTo>
                    <a:lnTo>
                      <a:pt x="3883" y="5552"/>
                    </a:lnTo>
                    <a:lnTo>
                      <a:pt x="4049" y="5488"/>
                    </a:lnTo>
                    <a:lnTo>
                      <a:pt x="4206" y="5414"/>
                    </a:lnTo>
                    <a:lnTo>
                      <a:pt x="4360" y="5330"/>
                    </a:lnTo>
                    <a:lnTo>
                      <a:pt x="4508" y="5239"/>
                    </a:lnTo>
                    <a:lnTo>
                      <a:pt x="4649" y="5137"/>
                    </a:lnTo>
                    <a:lnTo>
                      <a:pt x="4783" y="5025"/>
                    </a:lnTo>
                    <a:lnTo>
                      <a:pt x="4909" y="4908"/>
                    </a:lnTo>
                    <a:lnTo>
                      <a:pt x="5028" y="4780"/>
                    </a:lnTo>
                    <a:lnTo>
                      <a:pt x="5138" y="4647"/>
                    </a:lnTo>
                    <a:lnTo>
                      <a:pt x="5240" y="4507"/>
                    </a:lnTo>
                    <a:lnTo>
                      <a:pt x="5333" y="4359"/>
                    </a:lnTo>
                    <a:lnTo>
                      <a:pt x="5417" y="4206"/>
                    </a:lnTo>
                    <a:lnTo>
                      <a:pt x="5491" y="4047"/>
                    </a:lnTo>
                    <a:lnTo>
                      <a:pt x="5555" y="3881"/>
                    </a:lnTo>
                    <a:lnTo>
                      <a:pt x="5607" y="3712"/>
                    </a:lnTo>
                    <a:lnTo>
                      <a:pt x="5649" y="3538"/>
                    </a:lnTo>
                    <a:lnTo>
                      <a:pt x="5678" y="3361"/>
                    </a:lnTo>
                    <a:lnTo>
                      <a:pt x="5698" y="3177"/>
                    </a:lnTo>
                    <a:lnTo>
                      <a:pt x="5704" y="2994"/>
                    </a:lnTo>
                    <a:lnTo>
                      <a:pt x="5698" y="2817"/>
                    </a:lnTo>
                    <a:lnTo>
                      <a:pt x="5680" y="2641"/>
                    </a:lnTo>
                    <a:lnTo>
                      <a:pt x="5653" y="2468"/>
                    </a:lnTo>
                    <a:lnTo>
                      <a:pt x="5613" y="2298"/>
                    </a:lnTo>
                    <a:lnTo>
                      <a:pt x="5563" y="2131"/>
                    </a:lnTo>
                    <a:lnTo>
                      <a:pt x="5501" y="1967"/>
                    </a:lnTo>
                    <a:lnTo>
                      <a:pt x="5429" y="1808"/>
                    </a:lnTo>
                    <a:lnTo>
                      <a:pt x="5347" y="1653"/>
                    </a:lnTo>
                    <a:lnTo>
                      <a:pt x="5254" y="1501"/>
                    </a:lnTo>
                    <a:lnTo>
                      <a:pt x="5238" y="1467"/>
                    </a:lnTo>
                    <a:lnTo>
                      <a:pt x="5230" y="1429"/>
                    </a:lnTo>
                    <a:lnTo>
                      <a:pt x="5234" y="1393"/>
                    </a:lnTo>
                    <a:lnTo>
                      <a:pt x="5246" y="1360"/>
                    </a:lnTo>
                    <a:lnTo>
                      <a:pt x="5266" y="1328"/>
                    </a:lnTo>
                    <a:lnTo>
                      <a:pt x="5293" y="1304"/>
                    </a:lnTo>
                    <a:lnTo>
                      <a:pt x="5329" y="1288"/>
                    </a:lnTo>
                    <a:lnTo>
                      <a:pt x="5365" y="1280"/>
                    </a:lnTo>
                    <a:lnTo>
                      <a:pt x="5401" y="1282"/>
                    </a:lnTo>
                    <a:lnTo>
                      <a:pt x="5435" y="1294"/>
                    </a:lnTo>
                    <a:lnTo>
                      <a:pt x="5467" y="1316"/>
                    </a:lnTo>
                    <a:lnTo>
                      <a:pt x="5491" y="1344"/>
                    </a:lnTo>
                    <a:lnTo>
                      <a:pt x="5585" y="1493"/>
                    </a:lnTo>
                    <a:lnTo>
                      <a:pt x="5668" y="1647"/>
                    </a:lnTo>
                    <a:lnTo>
                      <a:pt x="5742" y="1806"/>
                    </a:lnTo>
                    <a:lnTo>
                      <a:pt x="5808" y="1967"/>
                    </a:lnTo>
                    <a:lnTo>
                      <a:pt x="5862" y="2133"/>
                    </a:lnTo>
                    <a:lnTo>
                      <a:pt x="5908" y="2300"/>
                    </a:lnTo>
                    <a:lnTo>
                      <a:pt x="5944" y="2470"/>
                    </a:lnTo>
                    <a:lnTo>
                      <a:pt x="5968" y="2643"/>
                    </a:lnTo>
                    <a:lnTo>
                      <a:pt x="5984" y="2817"/>
                    </a:lnTo>
                    <a:lnTo>
                      <a:pt x="5990" y="2994"/>
                    </a:lnTo>
                    <a:lnTo>
                      <a:pt x="5982" y="3189"/>
                    </a:lnTo>
                    <a:lnTo>
                      <a:pt x="5964" y="3383"/>
                    </a:lnTo>
                    <a:lnTo>
                      <a:pt x="5932" y="3572"/>
                    </a:lnTo>
                    <a:lnTo>
                      <a:pt x="5890" y="3758"/>
                    </a:lnTo>
                    <a:lnTo>
                      <a:pt x="5836" y="3939"/>
                    </a:lnTo>
                    <a:lnTo>
                      <a:pt x="5770" y="4114"/>
                    </a:lnTo>
                    <a:lnTo>
                      <a:pt x="5696" y="4284"/>
                    </a:lnTo>
                    <a:lnTo>
                      <a:pt x="5611" y="4449"/>
                    </a:lnTo>
                    <a:lnTo>
                      <a:pt x="5515" y="4607"/>
                    </a:lnTo>
                    <a:lnTo>
                      <a:pt x="5411" y="4760"/>
                    </a:lnTo>
                    <a:lnTo>
                      <a:pt x="5297" y="4906"/>
                    </a:lnTo>
                    <a:lnTo>
                      <a:pt x="5176" y="5043"/>
                    </a:lnTo>
                    <a:lnTo>
                      <a:pt x="5044" y="5173"/>
                    </a:lnTo>
                    <a:lnTo>
                      <a:pt x="4907" y="5294"/>
                    </a:lnTo>
                    <a:lnTo>
                      <a:pt x="4761" y="5408"/>
                    </a:lnTo>
                    <a:lnTo>
                      <a:pt x="4609" y="5512"/>
                    </a:lnTo>
                    <a:lnTo>
                      <a:pt x="4452" y="5607"/>
                    </a:lnTo>
                    <a:lnTo>
                      <a:pt x="4286" y="5693"/>
                    </a:lnTo>
                    <a:lnTo>
                      <a:pt x="4117" y="5769"/>
                    </a:lnTo>
                    <a:lnTo>
                      <a:pt x="3939" y="5833"/>
                    </a:lnTo>
                    <a:lnTo>
                      <a:pt x="3760" y="5886"/>
                    </a:lnTo>
                    <a:lnTo>
                      <a:pt x="3574" y="5930"/>
                    </a:lnTo>
                    <a:lnTo>
                      <a:pt x="3385" y="5960"/>
                    </a:lnTo>
                    <a:lnTo>
                      <a:pt x="3191" y="5980"/>
                    </a:lnTo>
                    <a:lnTo>
                      <a:pt x="2994" y="5986"/>
                    </a:lnTo>
                    <a:lnTo>
                      <a:pt x="2798" y="5980"/>
                    </a:lnTo>
                    <a:lnTo>
                      <a:pt x="2605" y="5960"/>
                    </a:lnTo>
                    <a:lnTo>
                      <a:pt x="2415" y="5930"/>
                    </a:lnTo>
                    <a:lnTo>
                      <a:pt x="2230" y="5886"/>
                    </a:lnTo>
                    <a:lnTo>
                      <a:pt x="2048" y="5833"/>
                    </a:lnTo>
                    <a:lnTo>
                      <a:pt x="1873" y="5769"/>
                    </a:lnTo>
                    <a:lnTo>
                      <a:pt x="1703" y="5693"/>
                    </a:lnTo>
                    <a:lnTo>
                      <a:pt x="1538" y="5607"/>
                    </a:lnTo>
                    <a:lnTo>
                      <a:pt x="1378" y="5512"/>
                    </a:lnTo>
                    <a:lnTo>
                      <a:pt x="1227" y="5408"/>
                    </a:lnTo>
                    <a:lnTo>
                      <a:pt x="1081" y="5294"/>
                    </a:lnTo>
                    <a:lnTo>
                      <a:pt x="943" y="5173"/>
                    </a:lnTo>
                    <a:lnTo>
                      <a:pt x="814" y="5043"/>
                    </a:lnTo>
                    <a:lnTo>
                      <a:pt x="692" y="4906"/>
                    </a:lnTo>
                    <a:lnTo>
                      <a:pt x="578" y="4760"/>
                    </a:lnTo>
                    <a:lnTo>
                      <a:pt x="475" y="4607"/>
                    </a:lnTo>
                    <a:lnTo>
                      <a:pt x="379" y="4449"/>
                    </a:lnTo>
                    <a:lnTo>
                      <a:pt x="293" y="4284"/>
                    </a:lnTo>
                    <a:lnTo>
                      <a:pt x="217" y="4114"/>
                    </a:lnTo>
                    <a:lnTo>
                      <a:pt x="154" y="3939"/>
                    </a:lnTo>
                    <a:lnTo>
                      <a:pt x="100" y="3758"/>
                    </a:lnTo>
                    <a:lnTo>
                      <a:pt x="56" y="3572"/>
                    </a:lnTo>
                    <a:lnTo>
                      <a:pt x="26" y="3383"/>
                    </a:lnTo>
                    <a:lnTo>
                      <a:pt x="6" y="3189"/>
                    </a:lnTo>
                    <a:lnTo>
                      <a:pt x="0" y="2994"/>
                    </a:lnTo>
                    <a:lnTo>
                      <a:pt x="6" y="2797"/>
                    </a:lnTo>
                    <a:lnTo>
                      <a:pt x="26" y="2603"/>
                    </a:lnTo>
                    <a:lnTo>
                      <a:pt x="56" y="2414"/>
                    </a:lnTo>
                    <a:lnTo>
                      <a:pt x="100" y="2229"/>
                    </a:lnTo>
                    <a:lnTo>
                      <a:pt x="154" y="2049"/>
                    </a:lnTo>
                    <a:lnTo>
                      <a:pt x="217" y="1872"/>
                    </a:lnTo>
                    <a:lnTo>
                      <a:pt x="293" y="1702"/>
                    </a:lnTo>
                    <a:lnTo>
                      <a:pt x="379" y="1537"/>
                    </a:lnTo>
                    <a:lnTo>
                      <a:pt x="475" y="1379"/>
                    </a:lnTo>
                    <a:lnTo>
                      <a:pt x="578" y="1228"/>
                    </a:lnTo>
                    <a:lnTo>
                      <a:pt x="692" y="1082"/>
                    </a:lnTo>
                    <a:lnTo>
                      <a:pt x="814" y="945"/>
                    </a:lnTo>
                    <a:lnTo>
                      <a:pt x="943" y="813"/>
                    </a:lnTo>
                    <a:lnTo>
                      <a:pt x="1081" y="692"/>
                    </a:lnTo>
                    <a:lnTo>
                      <a:pt x="1227" y="578"/>
                    </a:lnTo>
                    <a:lnTo>
                      <a:pt x="1378" y="474"/>
                    </a:lnTo>
                    <a:lnTo>
                      <a:pt x="1538" y="379"/>
                    </a:lnTo>
                    <a:lnTo>
                      <a:pt x="1703" y="293"/>
                    </a:lnTo>
                    <a:lnTo>
                      <a:pt x="1873" y="219"/>
                    </a:lnTo>
                    <a:lnTo>
                      <a:pt x="2048" y="154"/>
                    </a:lnTo>
                    <a:lnTo>
                      <a:pt x="2230" y="100"/>
                    </a:lnTo>
                    <a:lnTo>
                      <a:pt x="2415" y="58"/>
                    </a:lnTo>
                    <a:lnTo>
                      <a:pt x="2605" y="26"/>
                    </a:lnTo>
                    <a:lnTo>
                      <a:pt x="2798" y="8"/>
                    </a:lnTo>
                    <a:lnTo>
                      <a:pt x="2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03" name="Freeform 94">
                <a:extLst>
                  <a:ext uri="{FF2B5EF4-FFF2-40B4-BE49-F238E27FC236}">
                    <a16:creationId xmlns:a16="http://schemas.microsoft.com/office/drawing/2014/main" xmlns="" id="{2C4A1935-D796-4F11-B401-83241E9217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3575" y="2724151"/>
                <a:ext cx="1131888" cy="1131888"/>
              </a:xfrm>
              <a:custGeom>
                <a:avLst/>
                <a:gdLst>
                  <a:gd name="T0" fmla="*/ 644 w 1426"/>
                  <a:gd name="T1" fmla="*/ 291 h 1426"/>
                  <a:gd name="T2" fmla="*/ 516 w 1426"/>
                  <a:gd name="T3" fmla="*/ 333 h 1426"/>
                  <a:gd name="T4" fmla="*/ 411 w 1426"/>
                  <a:gd name="T5" fmla="*/ 411 h 1426"/>
                  <a:gd name="T6" fmla="*/ 333 w 1426"/>
                  <a:gd name="T7" fmla="*/ 517 h 1426"/>
                  <a:gd name="T8" fmla="*/ 291 w 1426"/>
                  <a:gd name="T9" fmla="*/ 644 h 1426"/>
                  <a:gd name="T10" fmla="*/ 291 w 1426"/>
                  <a:gd name="T11" fmla="*/ 782 h 1426"/>
                  <a:gd name="T12" fmla="*/ 333 w 1426"/>
                  <a:gd name="T13" fmla="*/ 909 h 1426"/>
                  <a:gd name="T14" fmla="*/ 411 w 1426"/>
                  <a:gd name="T15" fmla="*/ 1015 h 1426"/>
                  <a:gd name="T16" fmla="*/ 516 w 1426"/>
                  <a:gd name="T17" fmla="*/ 1093 h 1426"/>
                  <a:gd name="T18" fmla="*/ 644 w 1426"/>
                  <a:gd name="T19" fmla="*/ 1135 h 1426"/>
                  <a:gd name="T20" fmla="*/ 782 w 1426"/>
                  <a:gd name="T21" fmla="*/ 1135 h 1426"/>
                  <a:gd name="T22" fmla="*/ 909 w 1426"/>
                  <a:gd name="T23" fmla="*/ 1093 h 1426"/>
                  <a:gd name="T24" fmla="*/ 1015 w 1426"/>
                  <a:gd name="T25" fmla="*/ 1015 h 1426"/>
                  <a:gd name="T26" fmla="*/ 1093 w 1426"/>
                  <a:gd name="T27" fmla="*/ 909 h 1426"/>
                  <a:gd name="T28" fmla="*/ 1135 w 1426"/>
                  <a:gd name="T29" fmla="*/ 782 h 1426"/>
                  <a:gd name="T30" fmla="*/ 1135 w 1426"/>
                  <a:gd name="T31" fmla="*/ 644 h 1426"/>
                  <a:gd name="T32" fmla="*/ 1093 w 1426"/>
                  <a:gd name="T33" fmla="*/ 517 h 1426"/>
                  <a:gd name="T34" fmla="*/ 1015 w 1426"/>
                  <a:gd name="T35" fmla="*/ 411 h 1426"/>
                  <a:gd name="T36" fmla="*/ 909 w 1426"/>
                  <a:gd name="T37" fmla="*/ 333 h 1426"/>
                  <a:gd name="T38" fmla="*/ 782 w 1426"/>
                  <a:gd name="T39" fmla="*/ 291 h 1426"/>
                  <a:gd name="T40" fmla="*/ 712 w 1426"/>
                  <a:gd name="T41" fmla="*/ 0 h 1426"/>
                  <a:gd name="T42" fmla="*/ 887 w 1426"/>
                  <a:gd name="T43" fmla="*/ 22 h 1426"/>
                  <a:gd name="T44" fmla="*/ 1047 w 1426"/>
                  <a:gd name="T45" fmla="*/ 84 h 1426"/>
                  <a:gd name="T46" fmla="*/ 1186 w 1426"/>
                  <a:gd name="T47" fmla="*/ 182 h 1426"/>
                  <a:gd name="T48" fmla="*/ 1298 w 1426"/>
                  <a:gd name="T49" fmla="*/ 307 h 1426"/>
                  <a:gd name="T50" fmla="*/ 1378 w 1426"/>
                  <a:gd name="T51" fmla="*/ 457 h 1426"/>
                  <a:gd name="T52" fmla="*/ 1420 w 1426"/>
                  <a:gd name="T53" fmla="*/ 624 h 1426"/>
                  <a:gd name="T54" fmla="*/ 1420 w 1426"/>
                  <a:gd name="T55" fmla="*/ 802 h 1426"/>
                  <a:gd name="T56" fmla="*/ 1378 w 1426"/>
                  <a:gd name="T57" fmla="*/ 971 h 1426"/>
                  <a:gd name="T58" fmla="*/ 1298 w 1426"/>
                  <a:gd name="T59" fmla="*/ 1121 h 1426"/>
                  <a:gd name="T60" fmla="*/ 1186 w 1426"/>
                  <a:gd name="T61" fmla="*/ 1246 h 1426"/>
                  <a:gd name="T62" fmla="*/ 1047 w 1426"/>
                  <a:gd name="T63" fmla="*/ 1342 h 1426"/>
                  <a:gd name="T64" fmla="*/ 887 w 1426"/>
                  <a:gd name="T65" fmla="*/ 1404 h 1426"/>
                  <a:gd name="T66" fmla="*/ 712 w 1426"/>
                  <a:gd name="T67" fmla="*/ 1426 h 1426"/>
                  <a:gd name="T68" fmla="*/ 536 w 1426"/>
                  <a:gd name="T69" fmla="*/ 1404 h 1426"/>
                  <a:gd name="T70" fmla="*/ 377 w 1426"/>
                  <a:gd name="T71" fmla="*/ 1342 h 1426"/>
                  <a:gd name="T72" fmla="*/ 239 w 1426"/>
                  <a:gd name="T73" fmla="*/ 1246 h 1426"/>
                  <a:gd name="T74" fmla="*/ 127 w 1426"/>
                  <a:gd name="T75" fmla="*/ 1121 h 1426"/>
                  <a:gd name="T76" fmla="*/ 48 w 1426"/>
                  <a:gd name="T77" fmla="*/ 971 h 1426"/>
                  <a:gd name="T78" fmla="*/ 6 w 1426"/>
                  <a:gd name="T79" fmla="*/ 802 h 1426"/>
                  <a:gd name="T80" fmla="*/ 6 w 1426"/>
                  <a:gd name="T81" fmla="*/ 624 h 1426"/>
                  <a:gd name="T82" fmla="*/ 48 w 1426"/>
                  <a:gd name="T83" fmla="*/ 457 h 1426"/>
                  <a:gd name="T84" fmla="*/ 127 w 1426"/>
                  <a:gd name="T85" fmla="*/ 307 h 1426"/>
                  <a:gd name="T86" fmla="*/ 239 w 1426"/>
                  <a:gd name="T87" fmla="*/ 182 h 1426"/>
                  <a:gd name="T88" fmla="*/ 377 w 1426"/>
                  <a:gd name="T89" fmla="*/ 84 h 1426"/>
                  <a:gd name="T90" fmla="*/ 536 w 1426"/>
                  <a:gd name="T91" fmla="*/ 22 h 1426"/>
                  <a:gd name="T92" fmla="*/ 712 w 1426"/>
                  <a:gd name="T93" fmla="*/ 0 h 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26" h="1426">
                    <a:moveTo>
                      <a:pt x="712" y="285"/>
                    </a:moveTo>
                    <a:lnTo>
                      <a:pt x="644" y="291"/>
                    </a:lnTo>
                    <a:lnTo>
                      <a:pt x="578" y="307"/>
                    </a:lnTo>
                    <a:lnTo>
                      <a:pt x="516" y="333"/>
                    </a:lnTo>
                    <a:lnTo>
                      <a:pt x="460" y="369"/>
                    </a:lnTo>
                    <a:lnTo>
                      <a:pt x="411" y="411"/>
                    </a:lnTo>
                    <a:lnTo>
                      <a:pt x="367" y="461"/>
                    </a:lnTo>
                    <a:lnTo>
                      <a:pt x="333" y="517"/>
                    </a:lnTo>
                    <a:lnTo>
                      <a:pt x="307" y="579"/>
                    </a:lnTo>
                    <a:lnTo>
                      <a:pt x="291" y="644"/>
                    </a:lnTo>
                    <a:lnTo>
                      <a:pt x="285" y="714"/>
                    </a:lnTo>
                    <a:lnTo>
                      <a:pt x="291" y="782"/>
                    </a:lnTo>
                    <a:lnTo>
                      <a:pt x="307" y="848"/>
                    </a:lnTo>
                    <a:lnTo>
                      <a:pt x="333" y="909"/>
                    </a:lnTo>
                    <a:lnTo>
                      <a:pt x="367" y="965"/>
                    </a:lnTo>
                    <a:lnTo>
                      <a:pt x="411" y="1015"/>
                    </a:lnTo>
                    <a:lnTo>
                      <a:pt x="460" y="1059"/>
                    </a:lnTo>
                    <a:lnTo>
                      <a:pt x="516" y="1093"/>
                    </a:lnTo>
                    <a:lnTo>
                      <a:pt x="578" y="1119"/>
                    </a:lnTo>
                    <a:lnTo>
                      <a:pt x="644" y="1135"/>
                    </a:lnTo>
                    <a:lnTo>
                      <a:pt x="712" y="1141"/>
                    </a:lnTo>
                    <a:lnTo>
                      <a:pt x="782" y="1135"/>
                    </a:lnTo>
                    <a:lnTo>
                      <a:pt x="847" y="1119"/>
                    </a:lnTo>
                    <a:lnTo>
                      <a:pt x="909" y="1093"/>
                    </a:lnTo>
                    <a:lnTo>
                      <a:pt x="965" y="1059"/>
                    </a:lnTo>
                    <a:lnTo>
                      <a:pt x="1015" y="1015"/>
                    </a:lnTo>
                    <a:lnTo>
                      <a:pt x="1057" y="965"/>
                    </a:lnTo>
                    <a:lnTo>
                      <a:pt x="1093" y="909"/>
                    </a:lnTo>
                    <a:lnTo>
                      <a:pt x="1119" y="848"/>
                    </a:lnTo>
                    <a:lnTo>
                      <a:pt x="1135" y="782"/>
                    </a:lnTo>
                    <a:lnTo>
                      <a:pt x="1141" y="714"/>
                    </a:lnTo>
                    <a:lnTo>
                      <a:pt x="1135" y="644"/>
                    </a:lnTo>
                    <a:lnTo>
                      <a:pt x="1119" y="579"/>
                    </a:lnTo>
                    <a:lnTo>
                      <a:pt x="1093" y="517"/>
                    </a:lnTo>
                    <a:lnTo>
                      <a:pt x="1057" y="461"/>
                    </a:lnTo>
                    <a:lnTo>
                      <a:pt x="1015" y="411"/>
                    </a:lnTo>
                    <a:lnTo>
                      <a:pt x="965" y="369"/>
                    </a:lnTo>
                    <a:lnTo>
                      <a:pt x="909" y="333"/>
                    </a:lnTo>
                    <a:lnTo>
                      <a:pt x="847" y="307"/>
                    </a:lnTo>
                    <a:lnTo>
                      <a:pt x="782" y="291"/>
                    </a:lnTo>
                    <a:lnTo>
                      <a:pt x="712" y="285"/>
                    </a:lnTo>
                    <a:close/>
                    <a:moveTo>
                      <a:pt x="712" y="0"/>
                    </a:moveTo>
                    <a:lnTo>
                      <a:pt x="802" y="6"/>
                    </a:lnTo>
                    <a:lnTo>
                      <a:pt x="887" y="22"/>
                    </a:lnTo>
                    <a:lnTo>
                      <a:pt x="969" y="48"/>
                    </a:lnTo>
                    <a:lnTo>
                      <a:pt x="1047" y="84"/>
                    </a:lnTo>
                    <a:lnTo>
                      <a:pt x="1119" y="128"/>
                    </a:lnTo>
                    <a:lnTo>
                      <a:pt x="1186" y="182"/>
                    </a:lnTo>
                    <a:lnTo>
                      <a:pt x="1246" y="240"/>
                    </a:lnTo>
                    <a:lnTo>
                      <a:pt x="1298" y="307"/>
                    </a:lnTo>
                    <a:lnTo>
                      <a:pt x="1342" y="379"/>
                    </a:lnTo>
                    <a:lnTo>
                      <a:pt x="1378" y="457"/>
                    </a:lnTo>
                    <a:lnTo>
                      <a:pt x="1404" y="539"/>
                    </a:lnTo>
                    <a:lnTo>
                      <a:pt x="1420" y="624"/>
                    </a:lnTo>
                    <a:lnTo>
                      <a:pt x="1426" y="714"/>
                    </a:lnTo>
                    <a:lnTo>
                      <a:pt x="1420" y="802"/>
                    </a:lnTo>
                    <a:lnTo>
                      <a:pt x="1404" y="889"/>
                    </a:lnTo>
                    <a:lnTo>
                      <a:pt x="1378" y="971"/>
                    </a:lnTo>
                    <a:lnTo>
                      <a:pt x="1342" y="1047"/>
                    </a:lnTo>
                    <a:lnTo>
                      <a:pt x="1298" y="1121"/>
                    </a:lnTo>
                    <a:lnTo>
                      <a:pt x="1246" y="1186"/>
                    </a:lnTo>
                    <a:lnTo>
                      <a:pt x="1186" y="1246"/>
                    </a:lnTo>
                    <a:lnTo>
                      <a:pt x="1119" y="1298"/>
                    </a:lnTo>
                    <a:lnTo>
                      <a:pt x="1047" y="1342"/>
                    </a:lnTo>
                    <a:lnTo>
                      <a:pt x="969" y="1378"/>
                    </a:lnTo>
                    <a:lnTo>
                      <a:pt x="887" y="1404"/>
                    </a:lnTo>
                    <a:lnTo>
                      <a:pt x="802" y="1420"/>
                    </a:lnTo>
                    <a:lnTo>
                      <a:pt x="712" y="1426"/>
                    </a:lnTo>
                    <a:lnTo>
                      <a:pt x="624" y="1420"/>
                    </a:lnTo>
                    <a:lnTo>
                      <a:pt x="536" y="1404"/>
                    </a:lnTo>
                    <a:lnTo>
                      <a:pt x="455" y="1378"/>
                    </a:lnTo>
                    <a:lnTo>
                      <a:pt x="377" y="1342"/>
                    </a:lnTo>
                    <a:lnTo>
                      <a:pt x="305" y="1298"/>
                    </a:lnTo>
                    <a:lnTo>
                      <a:pt x="239" y="1246"/>
                    </a:lnTo>
                    <a:lnTo>
                      <a:pt x="179" y="1186"/>
                    </a:lnTo>
                    <a:lnTo>
                      <a:pt x="127" y="1121"/>
                    </a:lnTo>
                    <a:lnTo>
                      <a:pt x="84" y="1047"/>
                    </a:lnTo>
                    <a:lnTo>
                      <a:pt x="48" y="971"/>
                    </a:lnTo>
                    <a:lnTo>
                      <a:pt x="22" y="889"/>
                    </a:lnTo>
                    <a:lnTo>
                      <a:pt x="6" y="802"/>
                    </a:lnTo>
                    <a:lnTo>
                      <a:pt x="0" y="714"/>
                    </a:lnTo>
                    <a:lnTo>
                      <a:pt x="6" y="624"/>
                    </a:lnTo>
                    <a:lnTo>
                      <a:pt x="22" y="539"/>
                    </a:lnTo>
                    <a:lnTo>
                      <a:pt x="48" y="457"/>
                    </a:lnTo>
                    <a:lnTo>
                      <a:pt x="84" y="379"/>
                    </a:lnTo>
                    <a:lnTo>
                      <a:pt x="127" y="307"/>
                    </a:lnTo>
                    <a:lnTo>
                      <a:pt x="179" y="240"/>
                    </a:lnTo>
                    <a:lnTo>
                      <a:pt x="239" y="182"/>
                    </a:lnTo>
                    <a:lnTo>
                      <a:pt x="305" y="128"/>
                    </a:lnTo>
                    <a:lnTo>
                      <a:pt x="377" y="84"/>
                    </a:lnTo>
                    <a:lnTo>
                      <a:pt x="455" y="48"/>
                    </a:lnTo>
                    <a:lnTo>
                      <a:pt x="536" y="22"/>
                    </a:lnTo>
                    <a:lnTo>
                      <a:pt x="624" y="6"/>
                    </a:lnTo>
                    <a:lnTo>
                      <a:pt x="7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04" name="Freeform 95">
                <a:extLst>
                  <a:ext uri="{FF2B5EF4-FFF2-40B4-BE49-F238E27FC236}">
                    <a16:creationId xmlns:a16="http://schemas.microsoft.com/office/drawing/2014/main" xmlns="" id="{3D6A3D6F-C61E-452C-8C03-1654601B6F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96013" y="461963"/>
                <a:ext cx="2941638" cy="2941638"/>
              </a:xfrm>
              <a:custGeom>
                <a:avLst/>
                <a:gdLst>
                  <a:gd name="T0" fmla="*/ 2852 w 3706"/>
                  <a:gd name="T1" fmla="*/ 486 h 3706"/>
                  <a:gd name="T2" fmla="*/ 2567 w 3706"/>
                  <a:gd name="T3" fmla="*/ 771 h 3706"/>
                  <a:gd name="T4" fmla="*/ 2567 w 3706"/>
                  <a:gd name="T5" fmla="*/ 1140 h 3706"/>
                  <a:gd name="T6" fmla="*/ 2936 w 3706"/>
                  <a:gd name="T7" fmla="*/ 1140 h 3706"/>
                  <a:gd name="T8" fmla="*/ 3221 w 3706"/>
                  <a:gd name="T9" fmla="*/ 855 h 3706"/>
                  <a:gd name="T10" fmla="*/ 2994 w 3706"/>
                  <a:gd name="T11" fmla="*/ 855 h 3706"/>
                  <a:gd name="T12" fmla="*/ 2956 w 3706"/>
                  <a:gd name="T13" fmla="*/ 851 h 3706"/>
                  <a:gd name="T14" fmla="*/ 2922 w 3706"/>
                  <a:gd name="T15" fmla="*/ 837 h 3706"/>
                  <a:gd name="T16" fmla="*/ 2894 w 3706"/>
                  <a:gd name="T17" fmla="*/ 813 h 3706"/>
                  <a:gd name="T18" fmla="*/ 2870 w 3706"/>
                  <a:gd name="T19" fmla="*/ 785 h 3706"/>
                  <a:gd name="T20" fmla="*/ 2856 w 3706"/>
                  <a:gd name="T21" fmla="*/ 751 h 3706"/>
                  <a:gd name="T22" fmla="*/ 2852 w 3706"/>
                  <a:gd name="T23" fmla="*/ 714 h 3706"/>
                  <a:gd name="T24" fmla="*/ 2852 w 3706"/>
                  <a:gd name="T25" fmla="*/ 486 h 3706"/>
                  <a:gd name="T26" fmla="*/ 2984 w 3706"/>
                  <a:gd name="T27" fmla="*/ 0 h 3706"/>
                  <a:gd name="T28" fmla="*/ 3016 w 3706"/>
                  <a:gd name="T29" fmla="*/ 2 h 3706"/>
                  <a:gd name="T30" fmla="*/ 3048 w 3706"/>
                  <a:gd name="T31" fmla="*/ 12 h 3706"/>
                  <a:gd name="T32" fmla="*/ 3078 w 3706"/>
                  <a:gd name="T33" fmla="*/ 28 h 3706"/>
                  <a:gd name="T34" fmla="*/ 3104 w 3706"/>
                  <a:gd name="T35" fmla="*/ 52 h 3706"/>
                  <a:gd name="T36" fmla="*/ 3122 w 3706"/>
                  <a:gd name="T37" fmla="*/ 78 h 3706"/>
                  <a:gd name="T38" fmla="*/ 3134 w 3706"/>
                  <a:gd name="T39" fmla="*/ 110 h 3706"/>
                  <a:gd name="T40" fmla="*/ 3138 w 3706"/>
                  <a:gd name="T41" fmla="*/ 144 h 3706"/>
                  <a:gd name="T42" fmla="*/ 3138 w 3706"/>
                  <a:gd name="T43" fmla="*/ 570 h 3706"/>
                  <a:gd name="T44" fmla="*/ 3564 w 3706"/>
                  <a:gd name="T45" fmla="*/ 570 h 3706"/>
                  <a:gd name="T46" fmla="*/ 3598 w 3706"/>
                  <a:gd name="T47" fmla="*/ 574 h 3706"/>
                  <a:gd name="T48" fmla="*/ 3630 w 3706"/>
                  <a:gd name="T49" fmla="*/ 586 h 3706"/>
                  <a:gd name="T50" fmla="*/ 3658 w 3706"/>
                  <a:gd name="T51" fmla="*/ 604 h 3706"/>
                  <a:gd name="T52" fmla="*/ 3680 w 3706"/>
                  <a:gd name="T53" fmla="*/ 630 h 3706"/>
                  <a:gd name="T54" fmla="*/ 3696 w 3706"/>
                  <a:gd name="T55" fmla="*/ 658 h 3706"/>
                  <a:gd name="T56" fmla="*/ 3706 w 3706"/>
                  <a:gd name="T57" fmla="*/ 692 h 3706"/>
                  <a:gd name="T58" fmla="*/ 3706 w 3706"/>
                  <a:gd name="T59" fmla="*/ 726 h 3706"/>
                  <a:gd name="T60" fmla="*/ 3700 w 3706"/>
                  <a:gd name="T61" fmla="*/ 757 h 3706"/>
                  <a:gd name="T62" fmla="*/ 3686 w 3706"/>
                  <a:gd name="T63" fmla="*/ 787 h 3706"/>
                  <a:gd name="T64" fmla="*/ 3666 w 3706"/>
                  <a:gd name="T65" fmla="*/ 813 h 3706"/>
                  <a:gd name="T66" fmla="*/ 3096 w 3706"/>
                  <a:gd name="T67" fmla="*/ 1383 h 3706"/>
                  <a:gd name="T68" fmla="*/ 3066 w 3706"/>
                  <a:gd name="T69" fmla="*/ 1407 h 3706"/>
                  <a:gd name="T70" fmla="*/ 3032 w 3706"/>
                  <a:gd name="T71" fmla="*/ 1421 h 3706"/>
                  <a:gd name="T72" fmla="*/ 2994 w 3706"/>
                  <a:gd name="T73" fmla="*/ 1425 h 3706"/>
                  <a:gd name="T74" fmla="*/ 2483 w 3706"/>
                  <a:gd name="T75" fmla="*/ 1425 h 3706"/>
                  <a:gd name="T76" fmla="*/ 244 w 3706"/>
                  <a:gd name="T77" fmla="*/ 3664 h 3706"/>
                  <a:gd name="T78" fmla="*/ 214 w 3706"/>
                  <a:gd name="T79" fmla="*/ 3688 h 3706"/>
                  <a:gd name="T80" fmla="*/ 178 w 3706"/>
                  <a:gd name="T81" fmla="*/ 3702 h 3706"/>
                  <a:gd name="T82" fmla="*/ 142 w 3706"/>
                  <a:gd name="T83" fmla="*/ 3706 h 3706"/>
                  <a:gd name="T84" fmla="*/ 106 w 3706"/>
                  <a:gd name="T85" fmla="*/ 3702 h 3706"/>
                  <a:gd name="T86" fmla="*/ 72 w 3706"/>
                  <a:gd name="T87" fmla="*/ 3688 h 3706"/>
                  <a:gd name="T88" fmla="*/ 42 w 3706"/>
                  <a:gd name="T89" fmla="*/ 3664 h 3706"/>
                  <a:gd name="T90" fmla="*/ 18 w 3706"/>
                  <a:gd name="T91" fmla="*/ 3634 h 3706"/>
                  <a:gd name="T92" fmla="*/ 4 w 3706"/>
                  <a:gd name="T93" fmla="*/ 3600 h 3706"/>
                  <a:gd name="T94" fmla="*/ 0 w 3706"/>
                  <a:gd name="T95" fmla="*/ 3564 h 3706"/>
                  <a:gd name="T96" fmla="*/ 4 w 3706"/>
                  <a:gd name="T97" fmla="*/ 3528 h 3706"/>
                  <a:gd name="T98" fmla="*/ 18 w 3706"/>
                  <a:gd name="T99" fmla="*/ 3492 h 3706"/>
                  <a:gd name="T100" fmla="*/ 42 w 3706"/>
                  <a:gd name="T101" fmla="*/ 3462 h 3706"/>
                  <a:gd name="T102" fmla="*/ 2282 w 3706"/>
                  <a:gd name="T103" fmla="*/ 1224 h 3706"/>
                  <a:gd name="T104" fmla="*/ 2282 w 3706"/>
                  <a:gd name="T105" fmla="*/ 714 h 3706"/>
                  <a:gd name="T106" fmla="*/ 2286 w 3706"/>
                  <a:gd name="T107" fmla="*/ 676 h 3706"/>
                  <a:gd name="T108" fmla="*/ 2300 w 3706"/>
                  <a:gd name="T109" fmla="*/ 642 h 3706"/>
                  <a:gd name="T110" fmla="*/ 2324 w 3706"/>
                  <a:gd name="T111" fmla="*/ 612 h 3706"/>
                  <a:gd name="T112" fmla="*/ 2894 w 3706"/>
                  <a:gd name="T113" fmla="*/ 42 h 3706"/>
                  <a:gd name="T114" fmla="*/ 2920 w 3706"/>
                  <a:gd name="T115" fmla="*/ 22 h 3706"/>
                  <a:gd name="T116" fmla="*/ 2950 w 3706"/>
                  <a:gd name="T117" fmla="*/ 8 h 3706"/>
                  <a:gd name="T118" fmla="*/ 2984 w 3706"/>
                  <a:gd name="T119" fmla="*/ 0 h 3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706" h="3706">
                    <a:moveTo>
                      <a:pt x="2852" y="486"/>
                    </a:moveTo>
                    <a:lnTo>
                      <a:pt x="2567" y="771"/>
                    </a:lnTo>
                    <a:lnTo>
                      <a:pt x="2567" y="1140"/>
                    </a:lnTo>
                    <a:lnTo>
                      <a:pt x="2936" y="1140"/>
                    </a:lnTo>
                    <a:lnTo>
                      <a:pt x="3221" y="855"/>
                    </a:lnTo>
                    <a:lnTo>
                      <a:pt x="2994" y="855"/>
                    </a:lnTo>
                    <a:lnTo>
                      <a:pt x="2956" y="851"/>
                    </a:lnTo>
                    <a:lnTo>
                      <a:pt x="2922" y="837"/>
                    </a:lnTo>
                    <a:lnTo>
                      <a:pt x="2894" y="813"/>
                    </a:lnTo>
                    <a:lnTo>
                      <a:pt x="2870" y="785"/>
                    </a:lnTo>
                    <a:lnTo>
                      <a:pt x="2856" y="751"/>
                    </a:lnTo>
                    <a:lnTo>
                      <a:pt x="2852" y="714"/>
                    </a:lnTo>
                    <a:lnTo>
                      <a:pt x="2852" y="486"/>
                    </a:lnTo>
                    <a:close/>
                    <a:moveTo>
                      <a:pt x="2984" y="0"/>
                    </a:moveTo>
                    <a:lnTo>
                      <a:pt x="3016" y="2"/>
                    </a:lnTo>
                    <a:lnTo>
                      <a:pt x="3048" y="12"/>
                    </a:lnTo>
                    <a:lnTo>
                      <a:pt x="3078" y="28"/>
                    </a:lnTo>
                    <a:lnTo>
                      <a:pt x="3104" y="52"/>
                    </a:lnTo>
                    <a:lnTo>
                      <a:pt x="3122" y="78"/>
                    </a:lnTo>
                    <a:lnTo>
                      <a:pt x="3134" y="110"/>
                    </a:lnTo>
                    <a:lnTo>
                      <a:pt x="3138" y="144"/>
                    </a:lnTo>
                    <a:lnTo>
                      <a:pt x="3138" y="570"/>
                    </a:lnTo>
                    <a:lnTo>
                      <a:pt x="3564" y="570"/>
                    </a:lnTo>
                    <a:lnTo>
                      <a:pt x="3598" y="574"/>
                    </a:lnTo>
                    <a:lnTo>
                      <a:pt x="3630" y="586"/>
                    </a:lnTo>
                    <a:lnTo>
                      <a:pt x="3658" y="604"/>
                    </a:lnTo>
                    <a:lnTo>
                      <a:pt x="3680" y="630"/>
                    </a:lnTo>
                    <a:lnTo>
                      <a:pt x="3696" y="658"/>
                    </a:lnTo>
                    <a:lnTo>
                      <a:pt x="3706" y="692"/>
                    </a:lnTo>
                    <a:lnTo>
                      <a:pt x="3706" y="726"/>
                    </a:lnTo>
                    <a:lnTo>
                      <a:pt x="3700" y="757"/>
                    </a:lnTo>
                    <a:lnTo>
                      <a:pt x="3686" y="787"/>
                    </a:lnTo>
                    <a:lnTo>
                      <a:pt x="3666" y="813"/>
                    </a:lnTo>
                    <a:lnTo>
                      <a:pt x="3096" y="1383"/>
                    </a:lnTo>
                    <a:lnTo>
                      <a:pt x="3066" y="1407"/>
                    </a:lnTo>
                    <a:lnTo>
                      <a:pt x="3032" y="1421"/>
                    </a:lnTo>
                    <a:lnTo>
                      <a:pt x="2994" y="1425"/>
                    </a:lnTo>
                    <a:lnTo>
                      <a:pt x="2483" y="1425"/>
                    </a:lnTo>
                    <a:lnTo>
                      <a:pt x="244" y="3664"/>
                    </a:lnTo>
                    <a:lnTo>
                      <a:pt x="214" y="3688"/>
                    </a:lnTo>
                    <a:lnTo>
                      <a:pt x="178" y="3702"/>
                    </a:lnTo>
                    <a:lnTo>
                      <a:pt x="142" y="3706"/>
                    </a:lnTo>
                    <a:lnTo>
                      <a:pt x="106" y="3702"/>
                    </a:lnTo>
                    <a:lnTo>
                      <a:pt x="72" y="3688"/>
                    </a:lnTo>
                    <a:lnTo>
                      <a:pt x="42" y="3664"/>
                    </a:lnTo>
                    <a:lnTo>
                      <a:pt x="18" y="3634"/>
                    </a:lnTo>
                    <a:lnTo>
                      <a:pt x="4" y="3600"/>
                    </a:lnTo>
                    <a:lnTo>
                      <a:pt x="0" y="3564"/>
                    </a:lnTo>
                    <a:lnTo>
                      <a:pt x="4" y="3528"/>
                    </a:lnTo>
                    <a:lnTo>
                      <a:pt x="18" y="3492"/>
                    </a:lnTo>
                    <a:lnTo>
                      <a:pt x="42" y="3462"/>
                    </a:lnTo>
                    <a:lnTo>
                      <a:pt x="2282" y="1224"/>
                    </a:lnTo>
                    <a:lnTo>
                      <a:pt x="2282" y="714"/>
                    </a:lnTo>
                    <a:lnTo>
                      <a:pt x="2286" y="676"/>
                    </a:lnTo>
                    <a:lnTo>
                      <a:pt x="2300" y="642"/>
                    </a:lnTo>
                    <a:lnTo>
                      <a:pt x="2324" y="612"/>
                    </a:lnTo>
                    <a:lnTo>
                      <a:pt x="2894" y="42"/>
                    </a:lnTo>
                    <a:lnTo>
                      <a:pt x="2920" y="22"/>
                    </a:lnTo>
                    <a:lnTo>
                      <a:pt x="2950" y="8"/>
                    </a:lnTo>
                    <a:lnTo>
                      <a:pt x="29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05" name="Freeform 96">
                <a:extLst>
                  <a:ext uri="{FF2B5EF4-FFF2-40B4-BE49-F238E27FC236}">
                    <a16:creationId xmlns:a16="http://schemas.microsoft.com/office/drawing/2014/main" xmlns="" id="{1AA10418-39AF-41CA-B5EF-7F42FAF83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7113" y="1819276"/>
                <a:ext cx="2943225" cy="2941638"/>
              </a:xfrm>
              <a:custGeom>
                <a:avLst/>
                <a:gdLst>
                  <a:gd name="T0" fmla="*/ 2128 w 3708"/>
                  <a:gd name="T1" fmla="*/ 20 h 3706"/>
                  <a:gd name="T2" fmla="*/ 2523 w 3708"/>
                  <a:gd name="T3" fmla="*/ 128 h 3706"/>
                  <a:gd name="T4" fmla="*/ 2708 w 3708"/>
                  <a:gd name="T5" fmla="*/ 231 h 3706"/>
                  <a:gd name="T6" fmla="*/ 2730 w 3708"/>
                  <a:gd name="T7" fmla="*/ 337 h 3706"/>
                  <a:gd name="T8" fmla="*/ 2669 w 3708"/>
                  <a:gd name="T9" fmla="*/ 429 h 3706"/>
                  <a:gd name="T10" fmla="*/ 2565 w 3708"/>
                  <a:gd name="T11" fmla="*/ 451 h 3706"/>
                  <a:gd name="T12" fmla="*/ 2266 w 3708"/>
                  <a:gd name="T13" fmla="*/ 341 h 3706"/>
                  <a:gd name="T14" fmla="*/ 1853 w 3708"/>
                  <a:gd name="T15" fmla="*/ 285 h 3706"/>
                  <a:gd name="T16" fmla="*/ 1458 w 3708"/>
                  <a:gd name="T17" fmla="*/ 337 h 3706"/>
                  <a:gd name="T18" fmla="*/ 1099 w 3708"/>
                  <a:gd name="T19" fmla="*/ 479 h 3706"/>
                  <a:gd name="T20" fmla="*/ 790 w 3708"/>
                  <a:gd name="T21" fmla="*/ 702 h 3706"/>
                  <a:gd name="T22" fmla="*/ 544 w 3708"/>
                  <a:gd name="T23" fmla="*/ 991 h 3706"/>
                  <a:gd name="T24" fmla="*/ 373 w 3708"/>
                  <a:gd name="T25" fmla="*/ 1334 h 3706"/>
                  <a:gd name="T26" fmla="*/ 291 w 3708"/>
                  <a:gd name="T27" fmla="*/ 1719 h 3706"/>
                  <a:gd name="T28" fmla="*/ 307 w 3708"/>
                  <a:gd name="T29" fmla="*/ 2121 h 3706"/>
                  <a:gd name="T30" fmla="*/ 421 w 3708"/>
                  <a:gd name="T31" fmla="*/ 2492 h 3706"/>
                  <a:gd name="T32" fmla="*/ 618 w 3708"/>
                  <a:gd name="T33" fmla="*/ 2819 h 3706"/>
                  <a:gd name="T34" fmla="*/ 887 w 3708"/>
                  <a:gd name="T35" fmla="*/ 3088 h 3706"/>
                  <a:gd name="T36" fmla="*/ 1215 w 3708"/>
                  <a:gd name="T37" fmla="*/ 3285 h 3706"/>
                  <a:gd name="T38" fmla="*/ 1586 w 3708"/>
                  <a:gd name="T39" fmla="*/ 3399 h 3706"/>
                  <a:gd name="T40" fmla="*/ 1988 w 3708"/>
                  <a:gd name="T41" fmla="*/ 3415 h 3706"/>
                  <a:gd name="T42" fmla="*/ 2373 w 3708"/>
                  <a:gd name="T43" fmla="*/ 3333 h 3706"/>
                  <a:gd name="T44" fmla="*/ 2716 w 3708"/>
                  <a:gd name="T45" fmla="*/ 3162 h 3706"/>
                  <a:gd name="T46" fmla="*/ 3006 w 3708"/>
                  <a:gd name="T47" fmla="*/ 2917 h 3706"/>
                  <a:gd name="T48" fmla="*/ 3229 w 3708"/>
                  <a:gd name="T49" fmla="*/ 2608 h 3706"/>
                  <a:gd name="T50" fmla="*/ 3371 w 3708"/>
                  <a:gd name="T51" fmla="*/ 2249 h 3706"/>
                  <a:gd name="T52" fmla="*/ 3422 w 3708"/>
                  <a:gd name="T53" fmla="*/ 1854 h 3706"/>
                  <a:gd name="T54" fmla="*/ 3367 w 3708"/>
                  <a:gd name="T55" fmla="*/ 1441 h 3706"/>
                  <a:gd name="T56" fmla="*/ 3255 w 3708"/>
                  <a:gd name="T57" fmla="*/ 1142 h 3706"/>
                  <a:gd name="T58" fmla="*/ 3279 w 3708"/>
                  <a:gd name="T59" fmla="*/ 1037 h 3706"/>
                  <a:gd name="T60" fmla="*/ 3371 w 3708"/>
                  <a:gd name="T61" fmla="*/ 977 h 3706"/>
                  <a:gd name="T62" fmla="*/ 3476 w 3708"/>
                  <a:gd name="T63" fmla="*/ 999 h 3706"/>
                  <a:gd name="T64" fmla="*/ 3580 w 3708"/>
                  <a:gd name="T65" fmla="*/ 1184 h 3706"/>
                  <a:gd name="T66" fmla="*/ 3688 w 3708"/>
                  <a:gd name="T67" fmla="*/ 1579 h 3706"/>
                  <a:gd name="T68" fmla="*/ 3702 w 3708"/>
                  <a:gd name="T69" fmla="*/ 2006 h 3706"/>
                  <a:gd name="T70" fmla="*/ 3612 w 3708"/>
                  <a:gd name="T71" fmla="*/ 2438 h 3706"/>
                  <a:gd name="T72" fmla="*/ 3428 w 3708"/>
                  <a:gd name="T73" fmla="*/ 2829 h 3706"/>
                  <a:gd name="T74" fmla="*/ 3163 w 3708"/>
                  <a:gd name="T75" fmla="*/ 3164 h 3706"/>
                  <a:gd name="T76" fmla="*/ 2830 w 3708"/>
                  <a:gd name="T77" fmla="*/ 3429 h 3706"/>
                  <a:gd name="T78" fmla="*/ 2439 w 3708"/>
                  <a:gd name="T79" fmla="*/ 3612 h 3706"/>
                  <a:gd name="T80" fmla="*/ 2004 w 3708"/>
                  <a:gd name="T81" fmla="*/ 3700 h 3706"/>
                  <a:gd name="T82" fmla="*/ 1554 w 3708"/>
                  <a:gd name="T83" fmla="*/ 3682 h 3706"/>
                  <a:gd name="T84" fmla="*/ 1133 w 3708"/>
                  <a:gd name="T85" fmla="*/ 3560 h 3706"/>
                  <a:gd name="T86" fmla="*/ 760 w 3708"/>
                  <a:gd name="T87" fmla="*/ 3347 h 3706"/>
                  <a:gd name="T88" fmla="*/ 447 w 3708"/>
                  <a:gd name="T89" fmla="*/ 3058 h 3706"/>
                  <a:gd name="T90" fmla="*/ 207 w 3708"/>
                  <a:gd name="T91" fmla="*/ 2703 h 3706"/>
                  <a:gd name="T92" fmla="*/ 54 w 3708"/>
                  <a:gd name="T93" fmla="*/ 2299 h 3706"/>
                  <a:gd name="T94" fmla="*/ 0 w 3708"/>
                  <a:gd name="T95" fmla="*/ 1854 h 3706"/>
                  <a:gd name="T96" fmla="*/ 54 w 3708"/>
                  <a:gd name="T97" fmla="*/ 1410 h 3706"/>
                  <a:gd name="T98" fmla="*/ 207 w 3708"/>
                  <a:gd name="T99" fmla="*/ 1003 h 3706"/>
                  <a:gd name="T100" fmla="*/ 447 w 3708"/>
                  <a:gd name="T101" fmla="*/ 648 h 3706"/>
                  <a:gd name="T102" fmla="*/ 760 w 3708"/>
                  <a:gd name="T103" fmla="*/ 359 h 3706"/>
                  <a:gd name="T104" fmla="*/ 1133 w 3708"/>
                  <a:gd name="T105" fmla="*/ 146 h 3706"/>
                  <a:gd name="T106" fmla="*/ 1554 w 3708"/>
                  <a:gd name="T107" fmla="*/ 24 h 3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08" h="3706">
                    <a:moveTo>
                      <a:pt x="1853" y="0"/>
                    </a:moveTo>
                    <a:lnTo>
                      <a:pt x="1990" y="6"/>
                    </a:lnTo>
                    <a:lnTo>
                      <a:pt x="2128" y="20"/>
                    </a:lnTo>
                    <a:lnTo>
                      <a:pt x="2262" y="46"/>
                    </a:lnTo>
                    <a:lnTo>
                      <a:pt x="2393" y="82"/>
                    </a:lnTo>
                    <a:lnTo>
                      <a:pt x="2523" y="128"/>
                    </a:lnTo>
                    <a:lnTo>
                      <a:pt x="2651" y="184"/>
                    </a:lnTo>
                    <a:lnTo>
                      <a:pt x="2683" y="204"/>
                    </a:lnTo>
                    <a:lnTo>
                      <a:pt x="2708" y="231"/>
                    </a:lnTo>
                    <a:lnTo>
                      <a:pt x="2724" y="263"/>
                    </a:lnTo>
                    <a:lnTo>
                      <a:pt x="2732" y="299"/>
                    </a:lnTo>
                    <a:lnTo>
                      <a:pt x="2730" y="337"/>
                    </a:lnTo>
                    <a:lnTo>
                      <a:pt x="2718" y="373"/>
                    </a:lnTo>
                    <a:lnTo>
                      <a:pt x="2696" y="405"/>
                    </a:lnTo>
                    <a:lnTo>
                      <a:pt x="2669" y="429"/>
                    </a:lnTo>
                    <a:lnTo>
                      <a:pt x="2637" y="447"/>
                    </a:lnTo>
                    <a:lnTo>
                      <a:pt x="2601" y="453"/>
                    </a:lnTo>
                    <a:lnTo>
                      <a:pt x="2565" y="451"/>
                    </a:lnTo>
                    <a:lnTo>
                      <a:pt x="2527" y="441"/>
                    </a:lnTo>
                    <a:lnTo>
                      <a:pt x="2397" y="385"/>
                    </a:lnTo>
                    <a:lnTo>
                      <a:pt x="2266" y="341"/>
                    </a:lnTo>
                    <a:lnTo>
                      <a:pt x="2130" y="311"/>
                    </a:lnTo>
                    <a:lnTo>
                      <a:pt x="1992" y="291"/>
                    </a:lnTo>
                    <a:lnTo>
                      <a:pt x="1853" y="285"/>
                    </a:lnTo>
                    <a:lnTo>
                      <a:pt x="1719" y="291"/>
                    </a:lnTo>
                    <a:lnTo>
                      <a:pt x="1586" y="309"/>
                    </a:lnTo>
                    <a:lnTo>
                      <a:pt x="1458" y="337"/>
                    </a:lnTo>
                    <a:lnTo>
                      <a:pt x="1334" y="375"/>
                    </a:lnTo>
                    <a:lnTo>
                      <a:pt x="1215" y="423"/>
                    </a:lnTo>
                    <a:lnTo>
                      <a:pt x="1099" y="479"/>
                    </a:lnTo>
                    <a:lnTo>
                      <a:pt x="991" y="544"/>
                    </a:lnTo>
                    <a:lnTo>
                      <a:pt x="887" y="620"/>
                    </a:lnTo>
                    <a:lnTo>
                      <a:pt x="790" y="702"/>
                    </a:lnTo>
                    <a:lnTo>
                      <a:pt x="702" y="792"/>
                    </a:lnTo>
                    <a:lnTo>
                      <a:pt x="618" y="887"/>
                    </a:lnTo>
                    <a:lnTo>
                      <a:pt x="544" y="991"/>
                    </a:lnTo>
                    <a:lnTo>
                      <a:pt x="479" y="1101"/>
                    </a:lnTo>
                    <a:lnTo>
                      <a:pt x="421" y="1214"/>
                    </a:lnTo>
                    <a:lnTo>
                      <a:pt x="373" y="1334"/>
                    </a:lnTo>
                    <a:lnTo>
                      <a:pt x="335" y="1457"/>
                    </a:lnTo>
                    <a:lnTo>
                      <a:pt x="307" y="1587"/>
                    </a:lnTo>
                    <a:lnTo>
                      <a:pt x="291" y="1719"/>
                    </a:lnTo>
                    <a:lnTo>
                      <a:pt x="285" y="1854"/>
                    </a:lnTo>
                    <a:lnTo>
                      <a:pt x="291" y="1988"/>
                    </a:lnTo>
                    <a:lnTo>
                      <a:pt x="307" y="2121"/>
                    </a:lnTo>
                    <a:lnTo>
                      <a:pt x="335" y="2249"/>
                    </a:lnTo>
                    <a:lnTo>
                      <a:pt x="373" y="2372"/>
                    </a:lnTo>
                    <a:lnTo>
                      <a:pt x="421" y="2492"/>
                    </a:lnTo>
                    <a:lnTo>
                      <a:pt x="479" y="2608"/>
                    </a:lnTo>
                    <a:lnTo>
                      <a:pt x="544" y="2715"/>
                    </a:lnTo>
                    <a:lnTo>
                      <a:pt x="618" y="2819"/>
                    </a:lnTo>
                    <a:lnTo>
                      <a:pt x="702" y="2917"/>
                    </a:lnTo>
                    <a:lnTo>
                      <a:pt x="792" y="3006"/>
                    </a:lnTo>
                    <a:lnTo>
                      <a:pt x="887" y="3088"/>
                    </a:lnTo>
                    <a:lnTo>
                      <a:pt x="991" y="3162"/>
                    </a:lnTo>
                    <a:lnTo>
                      <a:pt x="1099" y="3227"/>
                    </a:lnTo>
                    <a:lnTo>
                      <a:pt x="1215" y="3285"/>
                    </a:lnTo>
                    <a:lnTo>
                      <a:pt x="1334" y="3333"/>
                    </a:lnTo>
                    <a:lnTo>
                      <a:pt x="1458" y="3371"/>
                    </a:lnTo>
                    <a:lnTo>
                      <a:pt x="1586" y="3399"/>
                    </a:lnTo>
                    <a:lnTo>
                      <a:pt x="1719" y="3415"/>
                    </a:lnTo>
                    <a:lnTo>
                      <a:pt x="1853" y="3421"/>
                    </a:lnTo>
                    <a:lnTo>
                      <a:pt x="1988" y="3415"/>
                    </a:lnTo>
                    <a:lnTo>
                      <a:pt x="2120" y="3399"/>
                    </a:lnTo>
                    <a:lnTo>
                      <a:pt x="2250" y="3371"/>
                    </a:lnTo>
                    <a:lnTo>
                      <a:pt x="2373" y="3333"/>
                    </a:lnTo>
                    <a:lnTo>
                      <a:pt x="2493" y="3285"/>
                    </a:lnTo>
                    <a:lnTo>
                      <a:pt x="2607" y="3227"/>
                    </a:lnTo>
                    <a:lnTo>
                      <a:pt x="2716" y="3162"/>
                    </a:lnTo>
                    <a:lnTo>
                      <a:pt x="2820" y="3088"/>
                    </a:lnTo>
                    <a:lnTo>
                      <a:pt x="2916" y="3006"/>
                    </a:lnTo>
                    <a:lnTo>
                      <a:pt x="3006" y="2917"/>
                    </a:lnTo>
                    <a:lnTo>
                      <a:pt x="3087" y="2819"/>
                    </a:lnTo>
                    <a:lnTo>
                      <a:pt x="3163" y="2715"/>
                    </a:lnTo>
                    <a:lnTo>
                      <a:pt x="3229" y="2608"/>
                    </a:lnTo>
                    <a:lnTo>
                      <a:pt x="3285" y="2492"/>
                    </a:lnTo>
                    <a:lnTo>
                      <a:pt x="3333" y="2372"/>
                    </a:lnTo>
                    <a:lnTo>
                      <a:pt x="3371" y="2249"/>
                    </a:lnTo>
                    <a:lnTo>
                      <a:pt x="3399" y="2121"/>
                    </a:lnTo>
                    <a:lnTo>
                      <a:pt x="3417" y="1988"/>
                    </a:lnTo>
                    <a:lnTo>
                      <a:pt x="3422" y="1854"/>
                    </a:lnTo>
                    <a:lnTo>
                      <a:pt x="3417" y="1715"/>
                    </a:lnTo>
                    <a:lnTo>
                      <a:pt x="3397" y="1577"/>
                    </a:lnTo>
                    <a:lnTo>
                      <a:pt x="3367" y="1441"/>
                    </a:lnTo>
                    <a:lnTo>
                      <a:pt x="3323" y="1310"/>
                    </a:lnTo>
                    <a:lnTo>
                      <a:pt x="3267" y="1178"/>
                    </a:lnTo>
                    <a:lnTo>
                      <a:pt x="3255" y="1142"/>
                    </a:lnTo>
                    <a:lnTo>
                      <a:pt x="3253" y="1107"/>
                    </a:lnTo>
                    <a:lnTo>
                      <a:pt x="3261" y="1071"/>
                    </a:lnTo>
                    <a:lnTo>
                      <a:pt x="3279" y="1037"/>
                    </a:lnTo>
                    <a:lnTo>
                      <a:pt x="3303" y="1011"/>
                    </a:lnTo>
                    <a:lnTo>
                      <a:pt x="3335" y="989"/>
                    </a:lnTo>
                    <a:lnTo>
                      <a:pt x="3371" y="977"/>
                    </a:lnTo>
                    <a:lnTo>
                      <a:pt x="3407" y="975"/>
                    </a:lnTo>
                    <a:lnTo>
                      <a:pt x="3442" y="983"/>
                    </a:lnTo>
                    <a:lnTo>
                      <a:pt x="3476" y="999"/>
                    </a:lnTo>
                    <a:lnTo>
                      <a:pt x="3504" y="1023"/>
                    </a:lnTo>
                    <a:lnTo>
                      <a:pt x="3524" y="1057"/>
                    </a:lnTo>
                    <a:lnTo>
                      <a:pt x="3580" y="1184"/>
                    </a:lnTo>
                    <a:lnTo>
                      <a:pt x="3626" y="1314"/>
                    </a:lnTo>
                    <a:lnTo>
                      <a:pt x="3662" y="1445"/>
                    </a:lnTo>
                    <a:lnTo>
                      <a:pt x="3688" y="1579"/>
                    </a:lnTo>
                    <a:lnTo>
                      <a:pt x="3702" y="1717"/>
                    </a:lnTo>
                    <a:lnTo>
                      <a:pt x="3708" y="1854"/>
                    </a:lnTo>
                    <a:lnTo>
                      <a:pt x="3702" y="2006"/>
                    </a:lnTo>
                    <a:lnTo>
                      <a:pt x="3684" y="2153"/>
                    </a:lnTo>
                    <a:lnTo>
                      <a:pt x="3654" y="2299"/>
                    </a:lnTo>
                    <a:lnTo>
                      <a:pt x="3612" y="2438"/>
                    </a:lnTo>
                    <a:lnTo>
                      <a:pt x="3562" y="2574"/>
                    </a:lnTo>
                    <a:lnTo>
                      <a:pt x="3500" y="2703"/>
                    </a:lnTo>
                    <a:lnTo>
                      <a:pt x="3428" y="2829"/>
                    </a:lnTo>
                    <a:lnTo>
                      <a:pt x="3349" y="2946"/>
                    </a:lnTo>
                    <a:lnTo>
                      <a:pt x="3261" y="3058"/>
                    </a:lnTo>
                    <a:lnTo>
                      <a:pt x="3163" y="3164"/>
                    </a:lnTo>
                    <a:lnTo>
                      <a:pt x="3059" y="3259"/>
                    </a:lnTo>
                    <a:lnTo>
                      <a:pt x="2948" y="3347"/>
                    </a:lnTo>
                    <a:lnTo>
                      <a:pt x="2830" y="3429"/>
                    </a:lnTo>
                    <a:lnTo>
                      <a:pt x="2704" y="3499"/>
                    </a:lnTo>
                    <a:lnTo>
                      <a:pt x="2575" y="3560"/>
                    </a:lnTo>
                    <a:lnTo>
                      <a:pt x="2439" y="3612"/>
                    </a:lnTo>
                    <a:lnTo>
                      <a:pt x="2298" y="3652"/>
                    </a:lnTo>
                    <a:lnTo>
                      <a:pt x="2154" y="3682"/>
                    </a:lnTo>
                    <a:lnTo>
                      <a:pt x="2004" y="3700"/>
                    </a:lnTo>
                    <a:lnTo>
                      <a:pt x="1853" y="3706"/>
                    </a:lnTo>
                    <a:lnTo>
                      <a:pt x="1701" y="3700"/>
                    </a:lnTo>
                    <a:lnTo>
                      <a:pt x="1554" y="3682"/>
                    </a:lnTo>
                    <a:lnTo>
                      <a:pt x="1408" y="3652"/>
                    </a:lnTo>
                    <a:lnTo>
                      <a:pt x="1268" y="3612"/>
                    </a:lnTo>
                    <a:lnTo>
                      <a:pt x="1133" y="3560"/>
                    </a:lnTo>
                    <a:lnTo>
                      <a:pt x="1003" y="3499"/>
                    </a:lnTo>
                    <a:lnTo>
                      <a:pt x="877" y="3429"/>
                    </a:lnTo>
                    <a:lnTo>
                      <a:pt x="760" y="3347"/>
                    </a:lnTo>
                    <a:lnTo>
                      <a:pt x="648" y="3259"/>
                    </a:lnTo>
                    <a:lnTo>
                      <a:pt x="542" y="3164"/>
                    </a:lnTo>
                    <a:lnTo>
                      <a:pt x="447" y="3058"/>
                    </a:lnTo>
                    <a:lnTo>
                      <a:pt x="359" y="2946"/>
                    </a:lnTo>
                    <a:lnTo>
                      <a:pt x="277" y="2829"/>
                    </a:lnTo>
                    <a:lnTo>
                      <a:pt x="207" y="2703"/>
                    </a:lnTo>
                    <a:lnTo>
                      <a:pt x="145" y="2574"/>
                    </a:lnTo>
                    <a:lnTo>
                      <a:pt x="94" y="2438"/>
                    </a:lnTo>
                    <a:lnTo>
                      <a:pt x="54" y="2299"/>
                    </a:lnTo>
                    <a:lnTo>
                      <a:pt x="24" y="2153"/>
                    </a:lnTo>
                    <a:lnTo>
                      <a:pt x="6" y="2006"/>
                    </a:lnTo>
                    <a:lnTo>
                      <a:pt x="0" y="1854"/>
                    </a:lnTo>
                    <a:lnTo>
                      <a:pt x="6" y="1703"/>
                    </a:lnTo>
                    <a:lnTo>
                      <a:pt x="24" y="1553"/>
                    </a:lnTo>
                    <a:lnTo>
                      <a:pt x="54" y="1410"/>
                    </a:lnTo>
                    <a:lnTo>
                      <a:pt x="94" y="1268"/>
                    </a:lnTo>
                    <a:lnTo>
                      <a:pt x="145" y="1132"/>
                    </a:lnTo>
                    <a:lnTo>
                      <a:pt x="207" y="1003"/>
                    </a:lnTo>
                    <a:lnTo>
                      <a:pt x="277" y="877"/>
                    </a:lnTo>
                    <a:lnTo>
                      <a:pt x="359" y="760"/>
                    </a:lnTo>
                    <a:lnTo>
                      <a:pt x="447" y="648"/>
                    </a:lnTo>
                    <a:lnTo>
                      <a:pt x="542" y="544"/>
                    </a:lnTo>
                    <a:lnTo>
                      <a:pt x="648" y="447"/>
                    </a:lnTo>
                    <a:lnTo>
                      <a:pt x="760" y="359"/>
                    </a:lnTo>
                    <a:lnTo>
                      <a:pt x="877" y="279"/>
                    </a:lnTo>
                    <a:lnTo>
                      <a:pt x="1003" y="208"/>
                    </a:lnTo>
                    <a:lnTo>
                      <a:pt x="1133" y="146"/>
                    </a:lnTo>
                    <a:lnTo>
                      <a:pt x="1268" y="96"/>
                    </a:lnTo>
                    <a:lnTo>
                      <a:pt x="1408" y="54"/>
                    </a:lnTo>
                    <a:lnTo>
                      <a:pt x="1554" y="24"/>
                    </a:lnTo>
                    <a:lnTo>
                      <a:pt x="1701" y="6"/>
                    </a:lnTo>
                    <a:lnTo>
                      <a:pt x="18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206" name="Freeform 14">
              <a:extLst>
                <a:ext uri="{FF2B5EF4-FFF2-40B4-BE49-F238E27FC236}">
                  <a16:creationId xmlns:a16="http://schemas.microsoft.com/office/drawing/2014/main" xmlns="" id="{C7B011EC-9FD8-4C5F-9002-00692636E5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8285" y="1324513"/>
              <a:ext cx="398118" cy="273390"/>
            </a:xfrm>
            <a:custGeom>
              <a:avLst/>
              <a:gdLst>
                <a:gd name="T0" fmla="*/ 1750 w 2048"/>
                <a:gd name="T1" fmla="*/ 177 h 1407"/>
                <a:gd name="T2" fmla="*/ 1988 w 2048"/>
                <a:gd name="T3" fmla="*/ 460 h 1407"/>
                <a:gd name="T4" fmla="*/ 1883 w 2048"/>
                <a:gd name="T5" fmla="*/ 565 h 1407"/>
                <a:gd name="T6" fmla="*/ 1492 w 2048"/>
                <a:gd name="T7" fmla="*/ 166 h 1407"/>
                <a:gd name="T8" fmla="*/ 1651 w 2048"/>
                <a:gd name="T9" fmla="*/ 120 h 1407"/>
                <a:gd name="T10" fmla="*/ 1642 w 2048"/>
                <a:gd name="T11" fmla="*/ 26 h 1407"/>
                <a:gd name="T12" fmla="*/ 1436 w 2048"/>
                <a:gd name="T13" fmla="*/ 200 h 1407"/>
                <a:gd name="T14" fmla="*/ 887 w 2048"/>
                <a:gd name="T15" fmla="*/ 220 h 1407"/>
                <a:gd name="T16" fmla="*/ 712 w 2048"/>
                <a:gd name="T17" fmla="*/ 245 h 1407"/>
                <a:gd name="T18" fmla="*/ 599 w 2048"/>
                <a:gd name="T19" fmla="*/ 124 h 1407"/>
                <a:gd name="T20" fmla="*/ 20 w 2048"/>
                <a:gd name="T21" fmla="*/ 413 h 1407"/>
                <a:gd name="T22" fmla="*/ 117 w 2048"/>
                <a:gd name="T23" fmla="*/ 605 h 1407"/>
                <a:gd name="T24" fmla="*/ 293 w 2048"/>
                <a:gd name="T25" fmla="*/ 713 h 1407"/>
                <a:gd name="T26" fmla="*/ 382 w 2048"/>
                <a:gd name="T27" fmla="*/ 961 h 1407"/>
                <a:gd name="T28" fmla="*/ 378 w 2048"/>
                <a:gd name="T29" fmla="*/ 810 h 1407"/>
                <a:gd name="T30" fmla="*/ 240 w 2048"/>
                <a:gd name="T31" fmla="*/ 578 h 1407"/>
                <a:gd name="T32" fmla="*/ 725 w 2048"/>
                <a:gd name="T33" fmla="*/ 303 h 1407"/>
                <a:gd name="T34" fmla="*/ 885 w 2048"/>
                <a:gd name="T35" fmla="*/ 511 h 1407"/>
                <a:gd name="T36" fmla="*/ 1005 w 2048"/>
                <a:gd name="T37" fmla="*/ 512 h 1407"/>
                <a:gd name="T38" fmla="*/ 1455 w 2048"/>
                <a:gd name="T39" fmla="*/ 1094 h 1407"/>
                <a:gd name="T40" fmla="*/ 978 w 2048"/>
                <a:gd name="T41" fmla="*/ 712 h 1407"/>
                <a:gd name="T42" fmla="*/ 1413 w 2048"/>
                <a:gd name="T43" fmla="*/ 1285 h 1407"/>
                <a:gd name="T44" fmla="*/ 843 w 2048"/>
                <a:gd name="T45" fmla="*/ 847 h 1407"/>
                <a:gd name="T46" fmla="*/ 1188 w 2048"/>
                <a:gd name="T47" fmla="*/ 1328 h 1407"/>
                <a:gd name="T48" fmla="*/ 707 w 2048"/>
                <a:gd name="T49" fmla="*/ 983 h 1407"/>
                <a:gd name="T50" fmla="*/ 889 w 2048"/>
                <a:gd name="T51" fmla="*/ 1235 h 1407"/>
                <a:gd name="T52" fmla="*/ 522 w 2048"/>
                <a:gd name="T53" fmla="*/ 1026 h 1407"/>
                <a:gd name="T54" fmla="*/ 734 w 2048"/>
                <a:gd name="T55" fmla="*/ 1324 h 1407"/>
                <a:gd name="T56" fmla="*/ 1053 w 2048"/>
                <a:gd name="T57" fmla="*/ 1370 h 1407"/>
                <a:gd name="T58" fmla="*/ 1264 w 2048"/>
                <a:gd name="T59" fmla="*/ 1310 h 1407"/>
                <a:gd name="T60" fmla="*/ 1469 w 2048"/>
                <a:gd name="T61" fmla="*/ 1161 h 1407"/>
                <a:gd name="T62" fmla="*/ 1651 w 2048"/>
                <a:gd name="T63" fmla="*/ 991 h 1407"/>
                <a:gd name="T64" fmla="*/ 1858 w 2048"/>
                <a:gd name="T65" fmla="*/ 620 h 1407"/>
                <a:gd name="T66" fmla="*/ 2028 w 2048"/>
                <a:gd name="T67" fmla="*/ 508 h 1407"/>
                <a:gd name="T68" fmla="*/ 556 w 2048"/>
                <a:gd name="T69" fmla="*/ 177 h 1407"/>
                <a:gd name="T70" fmla="*/ 160 w 2048"/>
                <a:gd name="T71" fmla="*/ 563 h 1407"/>
                <a:gd name="T72" fmla="*/ 62 w 2048"/>
                <a:gd name="T73" fmla="*/ 455 h 1407"/>
                <a:gd name="T74" fmla="*/ 459 w 2048"/>
                <a:gd name="T75" fmla="*/ 69 h 1407"/>
                <a:gd name="T76" fmla="*/ 1729 w 2048"/>
                <a:gd name="T77" fmla="*/ 662 h 1407"/>
                <a:gd name="T78" fmla="*/ 1554 w 2048"/>
                <a:gd name="T79" fmla="*/ 1005 h 1407"/>
                <a:gd name="T80" fmla="*/ 1087 w 2048"/>
                <a:gd name="T81" fmla="*/ 509 h 1407"/>
                <a:gd name="T82" fmla="*/ 1335 w 2048"/>
                <a:gd name="T83" fmla="*/ 625 h 1407"/>
                <a:gd name="T84" fmla="*/ 1356 w 2048"/>
                <a:gd name="T85" fmla="*/ 569 h 1407"/>
                <a:gd name="T86" fmla="*/ 886 w 2048"/>
                <a:gd name="T87" fmla="*/ 451 h 1407"/>
                <a:gd name="T88" fmla="*/ 884 w 2048"/>
                <a:gd name="T89" fmla="*/ 280 h 1407"/>
                <a:gd name="T90" fmla="*/ 1145 w 2048"/>
                <a:gd name="T91" fmla="*/ 295 h 1407"/>
                <a:gd name="T92" fmla="*/ 1812 w 2048"/>
                <a:gd name="T93" fmla="*/ 582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8" h="1407">
                  <a:moveTo>
                    <a:pt x="2028" y="413"/>
                  </a:moveTo>
                  <a:cubicBezTo>
                    <a:pt x="1793" y="177"/>
                    <a:pt x="1793" y="177"/>
                    <a:pt x="1793" y="177"/>
                  </a:cubicBezTo>
                  <a:cubicBezTo>
                    <a:pt x="1781" y="165"/>
                    <a:pt x="1762" y="165"/>
                    <a:pt x="1750" y="177"/>
                  </a:cubicBezTo>
                  <a:cubicBezTo>
                    <a:pt x="1739" y="189"/>
                    <a:pt x="1739" y="208"/>
                    <a:pt x="1750" y="219"/>
                  </a:cubicBezTo>
                  <a:cubicBezTo>
                    <a:pt x="1986" y="455"/>
                    <a:pt x="1986" y="455"/>
                    <a:pt x="1986" y="455"/>
                  </a:cubicBezTo>
                  <a:cubicBezTo>
                    <a:pt x="1988" y="457"/>
                    <a:pt x="1988" y="459"/>
                    <a:pt x="1988" y="460"/>
                  </a:cubicBezTo>
                  <a:cubicBezTo>
                    <a:pt x="1988" y="462"/>
                    <a:pt x="1988" y="464"/>
                    <a:pt x="1986" y="465"/>
                  </a:cubicBezTo>
                  <a:cubicBezTo>
                    <a:pt x="1888" y="563"/>
                    <a:pt x="1888" y="563"/>
                    <a:pt x="1888" y="563"/>
                  </a:cubicBezTo>
                  <a:cubicBezTo>
                    <a:pt x="1887" y="565"/>
                    <a:pt x="1885" y="565"/>
                    <a:pt x="1883" y="565"/>
                  </a:cubicBezTo>
                  <a:cubicBezTo>
                    <a:pt x="1882" y="565"/>
                    <a:pt x="1880" y="565"/>
                    <a:pt x="1878" y="563"/>
                  </a:cubicBezTo>
                  <a:cubicBezTo>
                    <a:pt x="1492" y="177"/>
                    <a:pt x="1492" y="177"/>
                    <a:pt x="1492" y="177"/>
                  </a:cubicBezTo>
                  <a:cubicBezTo>
                    <a:pt x="1489" y="174"/>
                    <a:pt x="1489" y="169"/>
                    <a:pt x="1492" y="166"/>
                  </a:cubicBezTo>
                  <a:cubicBezTo>
                    <a:pt x="1589" y="69"/>
                    <a:pt x="1589" y="69"/>
                    <a:pt x="1589" y="69"/>
                  </a:cubicBezTo>
                  <a:cubicBezTo>
                    <a:pt x="1592" y="66"/>
                    <a:pt x="1597" y="66"/>
                    <a:pt x="1600" y="69"/>
                  </a:cubicBezTo>
                  <a:cubicBezTo>
                    <a:pt x="1651" y="120"/>
                    <a:pt x="1651" y="120"/>
                    <a:pt x="1651" y="120"/>
                  </a:cubicBezTo>
                  <a:cubicBezTo>
                    <a:pt x="1663" y="132"/>
                    <a:pt x="1682" y="132"/>
                    <a:pt x="1693" y="120"/>
                  </a:cubicBezTo>
                  <a:cubicBezTo>
                    <a:pt x="1705" y="108"/>
                    <a:pt x="1705" y="89"/>
                    <a:pt x="1693" y="78"/>
                  </a:cubicBezTo>
                  <a:cubicBezTo>
                    <a:pt x="1642" y="26"/>
                    <a:pt x="1642" y="26"/>
                    <a:pt x="1642" y="26"/>
                  </a:cubicBezTo>
                  <a:cubicBezTo>
                    <a:pt x="1616" y="0"/>
                    <a:pt x="1573" y="0"/>
                    <a:pt x="1547" y="26"/>
                  </a:cubicBezTo>
                  <a:cubicBezTo>
                    <a:pt x="1449" y="124"/>
                    <a:pt x="1449" y="124"/>
                    <a:pt x="1449" y="124"/>
                  </a:cubicBezTo>
                  <a:cubicBezTo>
                    <a:pt x="1429" y="144"/>
                    <a:pt x="1424" y="175"/>
                    <a:pt x="1436" y="200"/>
                  </a:cubicBezTo>
                  <a:cubicBezTo>
                    <a:pt x="1367" y="252"/>
                    <a:pt x="1265" y="244"/>
                    <a:pt x="1174" y="237"/>
                  </a:cubicBezTo>
                  <a:cubicBezTo>
                    <a:pt x="1166" y="236"/>
                    <a:pt x="1051" y="227"/>
                    <a:pt x="1028" y="226"/>
                  </a:cubicBezTo>
                  <a:cubicBezTo>
                    <a:pt x="986" y="223"/>
                    <a:pt x="937" y="220"/>
                    <a:pt x="887" y="220"/>
                  </a:cubicBezTo>
                  <a:cubicBezTo>
                    <a:pt x="886" y="220"/>
                    <a:pt x="885" y="220"/>
                    <a:pt x="884" y="220"/>
                  </a:cubicBezTo>
                  <a:cubicBezTo>
                    <a:pt x="867" y="220"/>
                    <a:pt x="850" y="223"/>
                    <a:pt x="834" y="230"/>
                  </a:cubicBezTo>
                  <a:cubicBezTo>
                    <a:pt x="792" y="232"/>
                    <a:pt x="752" y="236"/>
                    <a:pt x="712" y="245"/>
                  </a:cubicBezTo>
                  <a:cubicBezTo>
                    <a:pt x="683" y="251"/>
                    <a:pt x="653" y="243"/>
                    <a:pt x="633" y="222"/>
                  </a:cubicBezTo>
                  <a:cubicBezTo>
                    <a:pt x="612" y="201"/>
                    <a:pt x="612" y="201"/>
                    <a:pt x="612" y="201"/>
                  </a:cubicBezTo>
                  <a:cubicBezTo>
                    <a:pt x="624" y="176"/>
                    <a:pt x="619" y="145"/>
                    <a:pt x="599" y="124"/>
                  </a:cubicBezTo>
                  <a:cubicBezTo>
                    <a:pt x="501" y="26"/>
                    <a:pt x="501" y="26"/>
                    <a:pt x="501" y="26"/>
                  </a:cubicBezTo>
                  <a:cubicBezTo>
                    <a:pt x="475" y="0"/>
                    <a:pt x="432" y="0"/>
                    <a:pt x="406" y="26"/>
                  </a:cubicBezTo>
                  <a:cubicBezTo>
                    <a:pt x="20" y="413"/>
                    <a:pt x="20" y="413"/>
                    <a:pt x="20" y="413"/>
                  </a:cubicBezTo>
                  <a:cubicBezTo>
                    <a:pt x="7" y="425"/>
                    <a:pt x="0" y="442"/>
                    <a:pt x="0" y="460"/>
                  </a:cubicBezTo>
                  <a:cubicBezTo>
                    <a:pt x="0" y="478"/>
                    <a:pt x="7" y="495"/>
                    <a:pt x="20" y="508"/>
                  </a:cubicBezTo>
                  <a:cubicBezTo>
                    <a:pt x="117" y="605"/>
                    <a:pt x="117" y="605"/>
                    <a:pt x="117" y="605"/>
                  </a:cubicBezTo>
                  <a:cubicBezTo>
                    <a:pt x="130" y="618"/>
                    <a:pt x="147" y="625"/>
                    <a:pt x="165" y="625"/>
                  </a:cubicBezTo>
                  <a:cubicBezTo>
                    <a:pt x="176" y="625"/>
                    <a:pt x="186" y="623"/>
                    <a:pt x="195" y="618"/>
                  </a:cubicBezTo>
                  <a:cubicBezTo>
                    <a:pt x="195" y="618"/>
                    <a:pt x="282" y="702"/>
                    <a:pt x="293" y="713"/>
                  </a:cubicBezTo>
                  <a:cubicBezTo>
                    <a:pt x="308" y="728"/>
                    <a:pt x="310" y="752"/>
                    <a:pt x="313" y="780"/>
                  </a:cubicBezTo>
                  <a:cubicBezTo>
                    <a:pt x="315" y="794"/>
                    <a:pt x="316" y="809"/>
                    <a:pt x="320" y="824"/>
                  </a:cubicBezTo>
                  <a:cubicBezTo>
                    <a:pt x="332" y="872"/>
                    <a:pt x="352" y="918"/>
                    <a:pt x="382" y="961"/>
                  </a:cubicBezTo>
                  <a:cubicBezTo>
                    <a:pt x="391" y="975"/>
                    <a:pt x="410" y="978"/>
                    <a:pt x="424" y="969"/>
                  </a:cubicBezTo>
                  <a:cubicBezTo>
                    <a:pt x="437" y="959"/>
                    <a:pt x="441" y="941"/>
                    <a:pt x="431" y="927"/>
                  </a:cubicBezTo>
                  <a:cubicBezTo>
                    <a:pt x="406" y="890"/>
                    <a:pt x="388" y="851"/>
                    <a:pt x="378" y="810"/>
                  </a:cubicBezTo>
                  <a:cubicBezTo>
                    <a:pt x="375" y="799"/>
                    <a:pt x="374" y="786"/>
                    <a:pt x="373" y="773"/>
                  </a:cubicBezTo>
                  <a:cubicBezTo>
                    <a:pt x="369" y="739"/>
                    <a:pt x="365" y="701"/>
                    <a:pt x="335" y="671"/>
                  </a:cubicBezTo>
                  <a:cubicBezTo>
                    <a:pt x="324" y="660"/>
                    <a:pt x="240" y="578"/>
                    <a:pt x="240" y="578"/>
                  </a:cubicBezTo>
                  <a:cubicBezTo>
                    <a:pt x="572" y="246"/>
                    <a:pt x="572" y="246"/>
                    <a:pt x="572" y="246"/>
                  </a:cubicBezTo>
                  <a:cubicBezTo>
                    <a:pt x="591" y="265"/>
                    <a:pt x="591" y="265"/>
                    <a:pt x="591" y="265"/>
                  </a:cubicBezTo>
                  <a:cubicBezTo>
                    <a:pt x="626" y="300"/>
                    <a:pt x="676" y="314"/>
                    <a:pt x="725" y="303"/>
                  </a:cubicBezTo>
                  <a:cubicBezTo>
                    <a:pt x="736" y="301"/>
                    <a:pt x="747" y="299"/>
                    <a:pt x="758" y="297"/>
                  </a:cubicBezTo>
                  <a:cubicBezTo>
                    <a:pt x="745" y="321"/>
                    <a:pt x="739" y="348"/>
                    <a:pt x="741" y="375"/>
                  </a:cubicBezTo>
                  <a:cubicBezTo>
                    <a:pt x="746" y="450"/>
                    <a:pt x="809" y="509"/>
                    <a:pt x="885" y="511"/>
                  </a:cubicBezTo>
                  <a:cubicBezTo>
                    <a:pt x="939" y="512"/>
                    <a:pt x="939" y="512"/>
                    <a:pt x="939" y="512"/>
                  </a:cubicBezTo>
                  <a:cubicBezTo>
                    <a:pt x="939" y="512"/>
                    <a:pt x="940" y="512"/>
                    <a:pt x="940" y="512"/>
                  </a:cubicBezTo>
                  <a:cubicBezTo>
                    <a:pt x="1005" y="512"/>
                    <a:pt x="1005" y="512"/>
                    <a:pt x="1005" y="512"/>
                  </a:cubicBezTo>
                  <a:cubicBezTo>
                    <a:pt x="1052" y="560"/>
                    <a:pt x="1431" y="942"/>
                    <a:pt x="1454" y="963"/>
                  </a:cubicBezTo>
                  <a:cubicBezTo>
                    <a:pt x="1474" y="982"/>
                    <a:pt x="1498" y="1004"/>
                    <a:pt x="1498" y="1034"/>
                  </a:cubicBezTo>
                  <a:cubicBezTo>
                    <a:pt x="1499" y="1060"/>
                    <a:pt x="1479" y="1086"/>
                    <a:pt x="1455" y="1094"/>
                  </a:cubicBezTo>
                  <a:cubicBezTo>
                    <a:pt x="1432" y="1102"/>
                    <a:pt x="1405" y="1096"/>
                    <a:pt x="1387" y="1078"/>
                  </a:cubicBezTo>
                  <a:cubicBezTo>
                    <a:pt x="1021" y="712"/>
                    <a:pt x="1021" y="712"/>
                    <a:pt x="1021" y="712"/>
                  </a:cubicBezTo>
                  <a:cubicBezTo>
                    <a:pt x="1009" y="700"/>
                    <a:pt x="990" y="700"/>
                    <a:pt x="978" y="712"/>
                  </a:cubicBezTo>
                  <a:cubicBezTo>
                    <a:pt x="967" y="724"/>
                    <a:pt x="967" y="743"/>
                    <a:pt x="978" y="754"/>
                  </a:cubicBezTo>
                  <a:cubicBezTo>
                    <a:pt x="1422" y="1198"/>
                    <a:pt x="1422" y="1198"/>
                    <a:pt x="1422" y="1198"/>
                  </a:cubicBezTo>
                  <a:cubicBezTo>
                    <a:pt x="1441" y="1225"/>
                    <a:pt x="1437" y="1262"/>
                    <a:pt x="1413" y="1285"/>
                  </a:cubicBezTo>
                  <a:cubicBezTo>
                    <a:pt x="1388" y="1309"/>
                    <a:pt x="1346" y="1307"/>
                    <a:pt x="1320" y="1281"/>
                  </a:cubicBezTo>
                  <a:cubicBezTo>
                    <a:pt x="885" y="847"/>
                    <a:pt x="885" y="847"/>
                    <a:pt x="885" y="847"/>
                  </a:cubicBezTo>
                  <a:cubicBezTo>
                    <a:pt x="874" y="835"/>
                    <a:pt x="855" y="835"/>
                    <a:pt x="843" y="847"/>
                  </a:cubicBezTo>
                  <a:cubicBezTo>
                    <a:pt x="831" y="859"/>
                    <a:pt x="831" y="878"/>
                    <a:pt x="843" y="890"/>
                  </a:cubicBezTo>
                  <a:cubicBezTo>
                    <a:pt x="1189" y="1235"/>
                    <a:pt x="1189" y="1235"/>
                    <a:pt x="1189" y="1235"/>
                  </a:cubicBezTo>
                  <a:cubicBezTo>
                    <a:pt x="1214" y="1261"/>
                    <a:pt x="1214" y="1302"/>
                    <a:pt x="1188" y="1328"/>
                  </a:cubicBezTo>
                  <a:cubicBezTo>
                    <a:pt x="1163" y="1354"/>
                    <a:pt x="1121" y="1354"/>
                    <a:pt x="1095" y="1328"/>
                  </a:cubicBezTo>
                  <a:cubicBezTo>
                    <a:pt x="750" y="983"/>
                    <a:pt x="750" y="983"/>
                    <a:pt x="750" y="983"/>
                  </a:cubicBezTo>
                  <a:cubicBezTo>
                    <a:pt x="738" y="971"/>
                    <a:pt x="719" y="971"/>
                    <a:pt x="707" y="983"/>
                  </a:cubicBezTo>
                  <a:cubicBezTo>
                    <a:pt x="696" y="995"/>
                    <a:pt x="696" y="1014"/>
                    <a:pt x="707" y="1025"/>
                  </a:cubicBezTo>
                  <a:cubicBezTo>
                    <a:pt x="707" y="1025"/>
                    <a:pt x="869" y="1187"/>
                    <a:pt x="870" y="1188"/>
                  </a:cubicBezTo>
                  <a:cubicBezTo>
                    <a:pt x="882" y="1200"/>
                    <a:pt x="889" y="1217"/>
                    <a:pt x="889" y="1235"/>
                  </a:cubicBezTo>
                  <a:cubicBezTo>
                    <a:pt x="889" y="1252"/>
                    <a:pt x="882" y="1269"/>
                    <a:pt x="870" y="1281"/>
                  </a:cubicBezTo>
                  <a:cubicBezTo>
                    <a:pt x="844" y="1307"/>
                    <a:pt x="802" y="1307"/>
                    <a:pt x="776" y="1281"/>
                  </a:cubicBezTo>
                  <a:cubicBezTo>
                    <a:pt x="775" y="1280"/>
                    <a:pt x="617" y="1122"/>
                    <a:pt x="522" y="1026"/>
                  </a:cubicBezTo>
                  <a:cubicBezTo>
                    <a:pt x="510" y="1014"/>
                    <a:pt x="491" y="1014"/>
                    <a:pt x="479" y="1025"/>
                  </a:cubicBezTo>
                  <a:cubicBezTo>
                    <a:pt x="468" y="1037"/>
                    <a:pt x="468" y="1056"/>
                    <a:pt x="479" y="1068"/>
                  </a:cubicBezTo>
                  <a:cubicBezTo>
                    <a:pt x="575" y="1164"/>
                    <a:pt x="732" y="1322"/>
                    <a:pt x="734" y="1324"/>
                  </a:cubicBezTo>
                  <a:cubicBezTo>
                    <a:pt x="783" y="1373"/>
                    <a:pt x="863" y="1373"/>
                    <a:pt x="912" y="1324"/>
                  </a:cubicBezTo>
                  <a:cubicBezTo>
                    <a:pt x="929" y="1307"/>
                    <a:pt x="940" y="1286"/>
                    <a:pt x="946" y="1264"/>
                  </a:cubicBezTo>
                  <a:cubicBezTo>
                    <a:pt x="1053" y="1370"/>
                    <a:pt x="1053" y="1370"/>
                    <a:pt x="1053" y="1370"/>
                  </a:cubicBezTo>
                  <a:cubicBezTo>
                    <a:pt x="1077" y="1395"/>
                    <a:pt x="1109" y="1407"/>
                    <a:pt x="1142" y="1407"/>
                  </a:cubicBezTo>
                  <a:cubicBezTo>
                    <a:pt x="1174" y="1407"/>
                    <a:pt x="1206" y="1395"/>
                    <a:pt x="1231" y="1370"/>
                  </a:cubicBezTo>
                  <a:cubicBezTo>
                    <a:pt x="1248" y="1353"/>
                    <a:pt x="1259" y="1332"/>
                    <a:pt x="1264" y="1310"/>
                  </a:cubicBezTo>
                  <a:cubicBezTo>
                    <a:pt x="1278" y="1324"/>
                    <a:pt x="1278" y="1324"/>
                    <a:pt x="1278" y="1324"/>
                  </a:cubicBezTo>
                  <a:cubicBezTo>
                    <a:pt x="1326" y="1372"/>
                    <a:pt x="1405" y="1374"/>
                    <a:pt x="1454" y="1328"/>
                  </a:cubicBezTo>
                  <a:cubicBezTo>
                    <a:pt x="1501" y="1284"/>
                    <a:pt x="1508" y="1212"/>
                    <a:pt x="1469" y="1161"/>
                  </a:cubicBezTo>
                  <a:cubicBezTo>
                    <a:pt x="1468" y="1160"/>
                    <a:pt x="1463" y="1154"/>
                    <a:pt x="1463" y="1154"/>
                  </a:cubicBezTo>
                  <a:cubicBezTo>
                    <a:pt x="1479" y="1153"/>
                    <a:pt x="1503" y="1140"/>
                    <a:pt x="1523" y="1121"/>
                  </a:cubicBezTo>
                  <a:cubicBezTo>
                    <a:pt x="1524" y="1120"/>
                    <a:pt x="1649" y="994"/>
                    <a:pt x="1651" y="991"/>
                  </a:cubicBezTo>
                  <a:cubicBezTo>
                    <a:pt x="1707" y="923"/>
                    <a:pt x="1740" y="843"/>
                    <a:pt x="1746" y="760"/>
                  </a:cubicBezTo>
                  <a:cubicBezTo>
                    <a:pt x="1748" y="738"/>
                    <a:pt x="1757" y="719"/>
                    <a:pt x="1771" y="705"/>
                  </a:cubicBezTo>
                  <a:cubicBezTo>
                    <a:pt x="1858" y="620"/>
                    <a:pt x="1858" y="620"/>
                    <a:pt x="1858" y="620"/>
                  </a:cubicBezTo>
                  <a:cubicBezTo>
                    <a:pt x="1866" y="623"/>
                    <a:pt x="1874" y="625"/>
                    <a:pt x="1883" y="625"/>
                  </a:cubicBezTo>
                  <a:cubicBezTo>
                    <a:pt x="1901" y="625"/>
                    <a:pt x="1918" y="618"/>
                    <a:pt x="1931" y="605"/>
                  </a:cubicBezTo>
                  <a:cubicBezTo>
                    <a:pt x="2028" y="508"/>
                    <a:pt x="2028" y="508"/>
                    <a:pt x="2028" y="508"/>
                  </a:cubicBezTo>
                  <a:cubicBezTo>
                    <a:pt x="2041" y="495"/>
                    <a:pt x="2048" y="478"/>
                    <a:pt x="2048" y="460"/>
                  </a:cubicBezTo>
                  <a:cubicBezTo>
                    <a:pt x="2048" y="442"/>
                    <a:pt x="2041" y="425"/>
                    <a:pt x="2028" y="413"/>
                  </a:cubicBezTo>
                  <a:close/>
                  <a:moveTo>
                    <a:pt x="556" y="177"/>
                  </a:moveTo>
                  <a:cubicBezTo>
                    <a:pt x="170" y="563"/>
                    <a:pt x="170" y="563"/>
                    <a:pt x="170" y="563"/>
                  </a:cubicBezTo>
                  <a:cubicBezTo>
                    <a:pt x="168" y="565"/>
                    <a:pt x="166" y="565"/>
                    <a:pt x="165" y="565"/>
                  </a:cubicBezTo>
                  <a:cubicBezTo>
                    <a:pt x="163" y="565"/>
                    <a:pt x="161" y="565"/>
                    <a:pt x="160" y="563"/>
                  </a:cubicBezTo>
                  <a:cubicBezTo>
                    <a:pt x="62" y="465"/>
                    <a:pt x="62" y="465"/>
                    <a:pt x="62" y="465"/>
                  </a:cubicBezTo>
                  <a:cubicBezTo>
                    <a:pt x="60" y="464"/>
                    <a:pt x="60" y="462"/>
                    <a:pt x="60" y="460"/>
                  </a:cubicBezTo>
                  <a:cubicBezTo>
                    <a:pt x="60" y="459"/>
                    <a:pt x="60" y="457"/>
                    <a:pt x="62" y="455"/>
                  </a:cubicBezTo>
                  <a:cubicBezTo>
                    <a:pt x="448" y="69"/>
                    <a:pt x="448" y="69"/>
                    <a:pt x="448" y="69"/>
                  </a:cubicBezTo>
                  <a:cubicBezTo>
                    <a:pt x="450" y="67"/>
                    <a:pt x="452" y="67"/>
                    <a:pt x="454" y="67"/>
                  </a:cubicBezTo>
                  <a:cubicBezTo>
                    <a:pt x="455" y="67"/>
                    <a:pt x="457" y="67"/>
                    <a:pt x="459" y="69"/>
                  </a:cubicBezTo>
                  <a:cubicBezTo>
                    <a:pt x="556" y="166"/>
                    <a:pt x="556" y="166"/>
                    <a:pt x="556" y="166"/>
                  </a:cubicBezTo>
                  <a:cubicBezTo>
                    <a:pt x="559" y="169"/>
                    <a:pt x="559" y="174"/>
                    <a:pt x="556" y="177"/>
                  </a:cubicBezTo>
                  <a:close/>
                  <a:moveTo>
                    <a:pt x="1729" y="662"/>
                  </a:moveTo>
                  <a:cubicBezTo>
                    <a:pt x="1704" y="686"/>
                    <a:pt x="1689" y="720"/>
                    <a:pt x="1686" y="755"/>
                  </a:cubicBezTo>
                  <a:cubicBezTo>
                    <a:pt x="1681" y="826"/>
                    <a:pt x="1653" y="894"/>
                    <a:pt x="1605" y="953"/>
                  </a:cubicBezTo>
                  <a:cubicBezTo>
                    <a:pt x="1603" y="955"/>
                    <a:pt x="1594" y="965"/>
                    <a:pt x="1554" y="1005"/>
                  </a:cubicBezTo>
                  <a:cubicBezTo>
                    <a:pt x="1552" y="995"/>
                    <a:pt x="1548" y="986"/>
                    <a:pt x="1544" y="978"/>
                  </a:cubicBezTo>
                  <a:cubicBezTo>
                    <a:pt x="1534" y="959"/>
                    <a:pt x="1519" y="945"/>
                    <a:pt x="1505" y="930"/>
                  </a:cubicBezTo>
                  <a:cubicBezTo>
                    <a:pt x="1087" y="509"/>
                    <a:pt x="1087" y="509"/>
                    <a:pt x="1087" y="509"/>
                  </a:cubicBezTo>
                  <a:cubicBezTo>
                    <a:pt x="1126" y="508"/>
                    <a:pt x="1168" y="506"/>
                    <a:pt x="1197" y="501"/>
                  </a:cubicBezTo>
                  <a:cubicBezTo>
                    <a:pt x="1199" y="501"/>
                    <a:pt x="1200" y="503"/>
                    <a:pt x="1201" y="503"/>
                  </a:cubicBezTo>
                  <a:cubicBezTo>
                    <a:pt x="1215" y="534"/>
                    <a:pt x="1261" y="598"/>
                    <a:pt x="1335" y="625"/>
                  </a:cubicBezTo>
                  <a:cubicBezTo>
                    <a:pt x="1338" y="627"/>
                    <a:pt x="1342" y="627"/>
                    <a:pt x="1345" y="627"/>
                  </a:cubicBezTo>
                  <a:cubicBezTo>
                    <a:pt x="1357" y="627"/>
                    <a:pt x="1369" y="620"/>
                    <a:pt x="1373" y="608"/>
                  </a:cubicBezTo>
                  <a:cubicBezTo>
                    <a:pt x="1379" y="592"/>
                    <a:pt x="1371" y="575"/>
                    <a:pt x="1356" y="569"/>
                  </a:cubicBezTo>
                  <a:cubicBezTo>
                    <a:pt x="1304" y="550"/>
                    <a:pt x="1266" y="503"/>
                    <a:pt x="1255" y="478"/>
                  </a:cubicBezTo>
                  <a:cubicBezTo>
                    <a:pt x="1245" y="456"/>
                    <a:pt x="1216" y="436"/>
                    <a:pt x="1191" y="441"/>
                  </a:cubicBezTo>
                  <a:cubicBezTo>
                    <a:pt x="1092" y="460"/>
                    <a:pt x="986" y="453"/>
                    <a:pt x="886" y="451"/>
                  </a:cubicBezTo>
                  <a:cubicBezTo>
                    <a:pt x="841" y="450"/>
                    <a:pt x="803" y="415"/>
                    <a:pt x="801" y="371"/>
                  </a:cubicBezTo>
                  <a:cubicBezTo>
                    <a:pt x="799" y="348"/>
                    <a:pt x="808" y="325"/>
                    <a:pt x="825" y="307"/>
                  </a:cubicBezTo>
                  <a:cubicBezTo>
                    <a:pt x="841" y="290"/>
                    <a:pt x="862" y="280"/>
                    <a:pt x="884" y="280"/>
                  </a:cubicBezTo>
                  <a:cubicBezTo>
                    <a:pt x="933" y="280"/>
                    <a:pt x="982" y="283"/>
                    <a:pt x="1024" y="286"/>
                  </a:cubicBezTo>
                  <a:cubicBezTo>
                    <a:pt x="1046" y="287"/>
                    <a:pt x="1068" y="289"/>
                    <a:pt x="1090" y="291"/>
                  </a:cubicBezTo>
                  <a:cubicBezTo>
                    <a:pt x="1108" y="292"/>
                    <a:pt x="1126" y="294"/>
                    <a:pt x="1145" y="295"/>
                  </a:cubicBezTo>
                  <a:cubicBezTo>
                    <a:pt x="1153" y="295"/>
                    <a:pt x="1161" y="296"/>
                    <a:pt x="1169" y="297"/>
                  </a:cubicBezTo>
                  <a:cubicBezTo>
                    <a:pt x="1267" y="305"/>
                    <a:pt x="1388" y="314"/>
                    <a:pt x="1475" y="245"/>
                  </a:cubicBezTo>
                  <a:cubicBezTo>
                    <a:pt x="1812" y="582"/>
                    <a:pt x="1812" y="582"/>
                    <a:pt x="1812" y="582"/>
                  </a:cubicBezTo>
                  <a:lnTo>
                    <a:pt x="1729" y="66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54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5583</TotalTime>
  <Words>328</Words>
  <Application>Microsoft Office PowerPoint</Application>
  <PresentationFormat>Custom</PresentationFormat>
  <Paragraphs>49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Segoe UI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Brand Marketing PowerPoint Template</dc:title>
  <dc:creator>Julian</dc:creator>
  <cp:lastModifiedBy>Fatima Hafeez</cp:lastModifiedBy>
  <cp:revision>109</cp:revision>
  <dcterms:created xsi:type="dcterms:W3CDTF">2013-09-12T13:05:01Z</dcterms:created>
  <dcterms:modified xsi:type="dcterms:W3CDTF">2020-12-18T16:55:03Z</dcterms:modified>
</cp:coreProperties>
</file>