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1" r:id="rId2"/>
  </p:sldMasterIdLst>
  <p:notesMasterIdLst>
    <p:notesMasterId r:id="rId14"/>
  </p:notesMasterIdLst>
  <p:sldIdLst>
    <p:sldId id="276" r:id="rId3"/>
    <p:sldId id="278" r:id="rId4"/>
    <p:sldId id="294" r:id="rId5"/>
    <p:sldId id="290" r:id="rId6"/>
    <p:sldId id="291" r:id="rId7"/>
    <p:sldId id="292" r:id="rId8"/>
    <p:sldId id="293" r:id="rId9"/>
    <p:sldId id="281" r:id="rId10"/>
    <p:sldId id="299" r:id="rId11"/>
    <p:sldId id="300" r:id="rId12"/>
    <p:sldId id="268" r:id="rId13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300"/>
    <a:srgbClr val="FFB600"/>
    <a:srgbClr val="FF9F00"/>
    <a:srgbClr val="00BC82"/>
    <a:srgbClr val="F8D096"/>
    <a:srgbClr val="F3C85B"/>
    <a:srgbClr val="E4BA06"/>
    <a:srgbClr val="FCE8B6"/>
    <a:srgbClr val="E2AF5C"/>
    <a:srgbClr val="EFD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8" autoAdjust="0"/>
    <p:restoredTop sz="95262" autoAdjust="0"/>
  </p:normalViewPr>
  <p:slideViewPr>
    <p:cSldViewPr>
      <p:cViewPr varScale="1">
        <p:scale>
          <a:sx n="66" d="100"/>
          <a:sy n="66" d="100"/>
        </p:scale>
        <p:origin x="464" y="4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https://pixabay.com/en/acer-chromebook-laptop-notebook-791027/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3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https://pixabay.com/en/men-employees-suit-work-greeting-1979261/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81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https://pixabay.com/en/shocked-shock-stop-annoyed-3079071/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00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https://pixabay.com/en/doors-choices-choose-decision-1690423/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94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https://pixabay.com/en/hacking-cyber-hacker-crime-2964100/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424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712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4194720"/>
            <a:ext cx="10360501" cy="610820"/>
          </a:xfrm>
        </p:spPr>
        <p:txBody>
          <a:bodyPr anchor="b">
            <a:noAutofit/>
          </a:bodyPr>
          <a:lstStyle>
            <a:lvl1pPr algn="ctr">
              <a:defRPr lang="en-US" sz="6600" b="1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2435" y="4581128"/>
            <a:ext cx="10383954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Best Team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xmlns="" id="{FA46F00D-809D-4D5F-A5C0-DFC1349DC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>
            <a:noAutofit/>
          </a:bodyPr>
          <a:lstStyle>
            <a:lvl1pPr algn="ctr">
              <a:defRPr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62EDD95-27FE-4C39-ACF6-560AAE5EBB12}"/>
              </a:ext>
            </a:extLst>
          </p:cNvPr>
          <p:cNvCxnSpPr/>
          <p:nvPr userDrawn="1"/>
        </p:nvCxnSpPr>
        <p:spPr>
          <a:xfrm>
            <a:off x="5662364" y="985922"/>
            <a:ext cx="864096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xmlns="" id="{79019CBF-58A2-4056-B74B-FE5A91C034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3563" y="2179638"/>
            <a:ext cx="1057275" cy="105727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/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N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xmlns="" id="{817B0957-F0CE-43C0-B9C0-F98D613775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67363" y="2020481"/>
            <a:ext cx="1057275" cy="105727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/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N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xmlns="" id="{E3FA86FE-9952-4D6D-9EEF-37AAD65C4A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01163" y="2179638"/>
            <a:ext cx="1057275" cy="105727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/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1391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xmlns="" id="{FA46F00D-809D-4D5F-A5C0-DFC1349DC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>
            <a:noAutofit/>
          </a:bodyPr>
          <a:lstStyle>
            <a:lvl1pPr algn="ctr">
              <a:defRPr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62EDD95-27FE-4C39-ACF6-560AAE5EBB12}"/>
              </a:ext>
            </a:extLst>
          </p:cNvPr>
          <p:cNvCxnSpPr/>
          <p:nvPr userDrawn="1"/>
        </p:nvCxnSpPr>
        <p:spPr>
          <a:xfrm>
            <a:off x="5662364" y="985922"/>
            <a:ext cx="864096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319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95664A19-6710-4B0A-882F-D0AF94E117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4000" y="260349"/>
            <a:ext cx="7699040" cy="303840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xmlns="" id="{65AE9382-F0A6-441E-B392-D5F46CA9ED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2981" y="260349"/>
            <a:ext cx="3714549" cy="6333657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xmlns="" id="{FA6BE413-765C-4BBE-A816-91CC7D1C0D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4000" y="3555601"/>
            <a:ext cx="3714549" cy="303840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xmlns="" id="{93360D8D-847C-40B9-847F-63C48252C7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38491" y="3555601"/>
            <a:ext cx="3714549" cy="303840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5037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51A206B-53A8-40BC-A5D7-8F64F7B7D2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4000" y="260349"/>
            <a:ext cx="3714549" cy="303840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xmlns="" id="{C8807636-E0CA-468C-99C1-0599D76689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38491" y="260349"/>
            <a:ext cx="3714549" cy="303840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xmlns="" id="{83FCE1E0-9E0B-44D9-A6FC-403AC6EF90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2981" y="260349"/>
            <a:ext cx="3714549" cy="303840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xmlns="" id="{1139B1FE-1733-4702-AC98-A8B169EDA9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4000" y="3555601"/>
            <a:ext cx="3714549" cy="303840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xmlns="" id="{3494B743-8B94-4391-ACE4-98D102AE209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38491" y="3555601"/>
            <a:ext cx="3714549" cy="303840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xmlns="" id="{EFA57D2F-4B4C-458F-AFC5-98673250EA7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2981" y="3555601"/>
            <a:ext cx="3714549" cy="303840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4992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xmlns="" id="{83FCE1E0-9E0B-44D9-A6FC-403AC6EF90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4413" y="0"/>
            <a:ext cx="6094412" cy="6857999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A46F369-D36E-4ED4-BDF0-CFC6104198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539" y="306948"/>
            <a:ext cx="5332858" cy="1008079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48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6C315C75-406F-411B-BD4F-042806ADBF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6764" y="1257116"/>
            <a:ext cx="5333185" cy="6477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79092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>
            <a:extLst>
              <a:ext uri="{FF2B5EF4-FFF2-40B4-BE49-F238E27FC236}">
                <a16:creationId xmlns:a16="http://schemas.microsoft.com/office/drawing/2014/main" xmlns="" id="{54BCA426-E123-4DBE-97A9-4E5734DD75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9575" y="404813"/>
            <a:ext cx="5487988" cy="604837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xmlns="" id="{32CD719C-D26E-46AC-A8E3-38A6BD28E5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94560" y="404813"/>
            <a:ext cx="5487988" cy="604837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2983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gital Marke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0615360F-C5F9-4FA0-9B9B-F4421FB0D1E4}"/>
              </a:ext>
            </a:extLst>
          </p:cNvPr>
          <p:cNvSpPr/>
          <p:nvPr userDrawn="1"/>
        </p:nvSpPr>
        <p:spPr>
          <a:xfrm>
            <a:off x="6083808" y="1137807"/>
            <a:ext cx="6108192" cy="5256584"/>
          </a:xfrm>
          <a:custGeom>
            <a:avLst/>
            <a:gdLst>
              <a:gd name="connsiteX0" fmla="*/ 0 w 6094412"/>
              <a:gd name="connsiteY0" fmla="*/ 0 h 4968552"/>
              <a:gd name="connsiteX1" fmla="*/ 6094412 w 6094412"/>
              <a:gd name="connsiteY1" fmla="*/ 0 h 4968552"/>
              <a:gd name="connsiteX2" fmla="*/ 6094412 w 6094412"/>
              <a:gd name="connsiteY2" fmla="*/ 4968552 h 4968552"/>
              <a:gd name="connsiteX3" fmla="*/ 0 w 6094412"/>
              <a:gd name="connsiteY3" fmla="*/ 4968552 h 4968552"/>
              <a:gd name="connsiteX4" fmla="*/ 0 w 6094412"/>
              <a:gd name="connsiteY4" fmla="*/ 0 h 4968552"/>
              <a:gd name="connsiteX0" fmla="*/ 10604 w 6105016"/>
              <a:gd name="connsiteY0" fmla="*/ 0 h 4968552"/>
              <a:gd name="connsiteX1" fmla="*/ 6105016 w 6105016"/>
              <a:gd name="connsiteY1" fmla="*/ 0 h 4968552"/>
              <a:gd name="connsiteX2" fmla="*/ 6105016 w 6105016"/>
              <a:gd name="connsiteY2" fmla="*/ 4968552 h 4968552"/>
              <a:gd name="connsiteX3" fmla="*/ 10604 w 6105016"/>
              <a:gd name="connsiteY3" fmla="*/ 4968552 h 4968552"/>
              <a:gd name="connsiteX4" fmla="*/ 0 w 6105016"/>
              <a:gd name="connsiteY4" fmla="*/ 2510368 h 4968552"/>
              <a:gd name="connsiteX5" fmla="*/ 10604 w 6105016"/>
              <a:gd name="connsiteY5" fmla="*/ 0 h 4968552"/>
              <a:gd name="connsiteX0" fmla="*/ 10604 w 6108192"/>
              <a:gd name="connsiteY0" fmla="*/ 0 h 4968552"/>
              <a:gd name="connsiteX1" fmla="*/ 6105016 w 6108192"/>
              <a:gd name="connsiteY1" fmla="*/ 0 h 4968552"/>
              <a:gd name="connsiteX2" fmla="*/ 6108192 w 6108192"/>
              <a:gd name="connsiteY2" fmla="*/ 4351360 h 4968552"/>
              <a:gd name="connsiteX3" fmla="*/ 6105016 w 6108192"/>
              <a:gd name="connsiteY3" fmla="*/ 4968552 h 4968552"/>
              <a:gd name="connsiteX4" fmla="*/ 10604 w 6108192"/>
              <a:gd name="connsiteY4" fmla="*/ 4968552 h 4968552"/>
              <a:gd name="connsiteX5" fmla="*/ 0 w 6108192"/>
              <a:gd name="connsiteY5" fmla="*/ 2510368 h 4968552"/>
              <a:gd name="connsiteX6" fmla="*/ 10604 w 6108192"/>
              <a:gd name="connsiteY6" fmla="*/ 0 h 4968552"/>
              <a:gd name="connsiteX0" fmla="*/ 10604 w 6108192"/>
              <a:gd name="connsiteY0" fmla="*/ 0 h 5128933"/>
              <a:gd name="connsiteX1" fmla="*/ 6105016 w 6108192"/>
              <a:gd name="connsiteY1" fmla="*/ 0 h 5128933"/>
              <a:gd name="connsiteX2" fmla="*/ 6108192 w 6108192"/>
              <a:gd name="connsiteY2" fmla="*/ 4351360 h 5128933"/>
              <a:gd name="connsiteX3" fmla="*/ 10604 w 6108192"/>
              <a:gd name="connsiteY3" fmla="*/ 4968552 h 5128933"/>
              <a:gd name="connsiteX4" fmla="*/ 0 w 6108192"/>
              <a:gd name="connsiteY4" fmla="*/ 2510368 h 5128933"/>
              <a:gd name="connsiteX5" fmla="*/ 10604 w 6108192"/>
              <a:gd name="connsiteY5" fmla="*/ 0 h 5128933"/>
              <a:gd name="connsiteX0" fmla="*/ 10604 w 6108192"/>
              <a:gd name="connsiteY0" fmla="*/ 0 h 4422454"/>
              <a:gd name="connsiteX1" fmla="*/ 6105016 w 6108192"/>
              <a:gd name="connsiteY1" fmla="*/ 0 h 4422454"/>
              <a:gd name="connsiteX2" fmla="*/ 6108192 w 6108192"/>
              <a:gd name="connsiteY2" fmla="*/ 4351360 h 4422454"/>
              <a:gd name="connsiteX3" fmla="*/ 0 w 6108192"/>
              <a:gd name="connsiteY3" fmla="*/ 2510368 h 4422454"/>
              <a:gd name="connsiteX4" fmla="*/ 10604 w 6108192"/>
              <a:gd name="connsiteY4" fmla="*/ 0 h 4422454"/>
              <a:gd name="connsiteX0" fmla="*/ 10604 w 6108192"/>
              <a:gd name="connsiteY0" fmla="*/ 0 h 4351360"/>
              <a:gd name="connsiteX1" fmla="*/ 6105016 w 6108192"/>
              <a:gd name="connsiteY1" fmla="*/ 0 h 4351360"/>
              <a:gd name="connsiteX2" fmla="*/ 6108192 w 6108192"/>
              <a:gd name="connsiteY2" fmla="*/ 4351360 h 4351360"/>
              <a:gd name="connsiteX3" fmla="*/ 0 w 6108192"/>
              <a:gd name="connsiteY3" fmla="*/ 2510368 h 4351360"/>
              <a:gd name="connsiteX4" fmla="*/ 10604 w 6108192"/>
              <a:gd name="connsiteY4" fmla="*/ 0 h 435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8192" h="4351360">
                <a:moveTo>
                  <a:pt x="10604" y="0"/>
                </a:moveTo>
                <a:lnTo>
                  <a:pt x="6105016" y="0"/>
                </a:lnTo>
                <a:cubicBezTo>
                  <a:pt x="6106075" y="1450453"/>
                  <a:pt x="6107133" y="2900907"/>
                  <a:pt x="6108192" y="4351360"/>
                </a:cubicBezTo>
                <a:lnTo>
                  <a:pt x="0" y="2510368"/>
                </a:lnTo>
                <a:cubicBezTo>
                  <a:pt x="3535" y="1673579"/>
                  <a:pt x="7069" y="836789"/>
                  <a:pt x="106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xmlns="" id="{7D342B56-C51A-46AF-9A0C-85E48793E9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2"/>
            <a:ext cx="12188824" cy="4149082"/>
          </a:xfrm>
          <a:custGeom>
            <a:avLst/>
            <a:gdLst>
              <a:gd name="connsiteX0" fmla="*/ 0 w 12188824"/>
              <a:gd name="connsiteY0" fmla="*/ 0 h 3861048"/>
              <a:gd name="connsiteX1" fmla="*/ 12188824 w 12188824"/>
              <a:gd name="connsiteY1" fmla="*/ 0 h 3861048"/>
              <a:gd name="connsiteX2" fmla="*/ 12188824 w 12188824"/>
              <a:gd name="connsiteY2" fmla="*/ 1196330 h 3861048"/>
              <a:gd name="connsiteX3" fmla="*/ 6094413 w 12188824"/>
              <a:gd name="connsiteY3" fmla="*/ 2996951 h 3861048"/>
              <a:gd name="connsiteX4" fmla="*/ 1 w 12188824"/>
              <a:gd name="connsiteY4" fmla="*/ 1196329 h 3861048"/>
              <a:gd name="connsiteX5" fmla="*/ 1 w 12188824"/>
              <a:gd name="connsiteY5" fmla="*/ 3861048 h 3861048"/>
              <a:gd name="connsiteX6" fmla="*/ 0 w 12188824"/>
              <a:gd name="connsiteY6" fmla="*/ 3861048 h 3861048"/>
              <a:gd name="connsiteX0" fmla="*/ 0 w 12188824"/>
              <a:gd name="connsiteY0" fmla="*/ 0 h 3861048"/>
              <a:gd name="connsiteX1" fmla="*/ 12188824 w 12188824"/>
              <a:gd name="connsiteY1" fmla="*/ 0 h 3861048"/>
              <a:gd name="connsiteX2" fmla="*/ 12188824 w 12188824"/>
              <a:gd name="connsiteY2" fmla="*/ 1196330 h 3861048"/>
              <a:gd name="connsiteX3" fmla="*/ 6094413 w 12188824"/>
              <a:gd name="connsiteY3" fmla="*/ 2996951 h 3861048"/>
              <a:gd name="connsiteX4" fmla="*/ 1 w 12188824"/>
              <a:gd name="connsiteY4" fmla="*/ 1196329 h 3861048"/>
              <a:gd name="connsiteX5" fmla="*/ 1 w 12188824"/>
              <a:gd name="connsiteY5" fmla="*/ 3861048 h 3861048"/>
              <a:gd name="connsiteX6" fmla="*/ 0 w 12188824"/>
              <a:gd name="connsiteY6" fmla="*/ 0 h 3861048"/>
              <a:gd name="connsiteX0" fmla="*/ 0 w 12188824"/>
              <a:gd name="connsiteY0" fmla="*/ 0 h 2996951"/>
              <a:gd name="connsiteX1" fmla="*/ 12188824 w 12188824"/>
              <a:gd name="connsiteY1" fmla="*/ 0 h 2996951"/>
              <a:gd name="connsiteX2" fmla="*/ 12188824 w 12188824"/>
              <a:gd name="connsiteY2" fmla="*/ 1196330 h 2996951"/>
              <a:gd name="connsiteX3" fmla="*/ 6094413 w 12188824"/>
              <a:gd name="connsiteY3" fmla="*/ 2996951 h 2996951"/>
              <a:gd name="connsiteX4" fmla="*/ 1 w 12188824"/>
              <a:gd name="connsiteY4" fmla="*/ 1196329 h 2996951"/>
              <a:gd name="connsiteX5" fmla="*/ 0 w 12188824"/>
              <a:gd name="connsiteY5" fmla="*/ 0 h 299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8824" h="2996951">
                <a:moveTo>
                  <a:pt x="0" y="0"/>
                </a:moveTo>
                <a:lnTo>
                  <a:pt x="12188824" y="0"/>
                </a:lnTo>
                <a:lnTo>
                  <a:pt x="12188824" y="1196330"/>
                </a:lnTo>
                <a:lnTo>
                  <a:pt x="6094413" y="2996951"/>
                </a:lnTo>
                <a:lnTo>
                  <a:pt x="1" y="1196329"/>
                </a:lnTo>
                <a:cubicBezTo>
                  <a:pt x="1" y="797553"/>
                  <a:pt x="0" y="398776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24524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gital Solu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xmlns="" id="{9949A301-1FC3-4299-A3FA-81EE6E9AF6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2226" y="620687"/>
            <a:ext cx="4105276" cy="5590450"/>
          </a:xfrm>
          <a:custGeom>
            <a:avLst/>
            <a:gdLst>
              <a:gd name="connsiteX0" fmla="*/ 3198813 w 4105276"/>
              <a:gd name="connsiteY0" fmla="*/ 3210787 h 5590450"/>
              <a:gd name="connsiteX1" fmla="*/ 4105276 w 4105276"/>
              <a:gd name="connsiteY1" fmla="*/ 3742600 h 5590450"/>
              <a:gd name="connsiteX2" fmla="*/ 4094164 w 4105276"/>
              <a:gd name="connsiteY2" fmla="*/ 4787175 h 5590450"/>
              <a:gd name="connsiteX3" fmla="*/ 3181351 w 4105276"/>
              <a:gd name="connsiteY3" fmla="*/ 5301525 h 5590450"/>
              <a:gd name="connsiteX4" fmla="*/ 2281238 w 4105276"/>
              <a:gd name="connsiteY4" fmla="*/ 4769713 h 5590450"/>
              <a:gd name="connsiteX5" fmla="*/ 2287588 w 4105276"/>
              <a:gd name="connsiteY5" fmla="*/ 3725137 h 5590450"/>
              <a:gd name="connsiteX6" fmla="*/ 1109663 w 4105276"/>
              <a:gd name="connsiteY6" fmla="*/ 3064737 h 5590450"/>
              <a:gd name="connsiteX7" fmla="*/ 2197100 w 4105276"/>
              <a:gd name="connsiteY7" fmla="*/ 3702912 h 5590450"/>
              <a:gd name="connsiteX8" fmla="*/ 2190750 w 4105276"/>
              <a:gd name="connsiteY8" fmla="*/ 4961800 h 5590450"/>
              <a:gd name="connsiteX9" fmla="*/ 1087438 w 4105276"/>
              <a:gd name="connsiteY9" fmla="*/ 5590450 h 5590450"/>
              <a:gd name="connsiteX10" fmla="*/ 0 w 4105276"/>
              <a:gd name="connsiteY10" fmla="*/ 4945925 h 5590450"/>
              <a:gd name="connsiteX11" fmla="*/ 6350 w 4105276"/>
              <a:gd name="connsiteY11" fmla="*/ 3685450 h 5590450"/>
              <a:gd name="connsiteX12" fmla="*/ 22225 w 4105276"/>
              <a:gd name="connsiteY12" fmla="*/ 1912190 h 5590450"/>
              <a:gd name="connsiteX13" fmla="*/ 606425 w 4105276"/>
              <a:gd name="connsiteY13" fmla="*/ 2253911 h 5590450"/>
              <a:gd name="connsiteX14" fmla="*/ 595313 w 4105276"/>
              <a:gd name="connsiteY14" fmla="*/ 3300074 h 5590450"/>
              <a:gd name="connsiteX15" fmla="*/ 22225 w 4105276"/>
              <a:gd name="connsiteY15" fmla="*/ 3622560 h 5590450"/>
              <a:gd name="connsiteX16" fmla="*/ 2287587 w 4105276"/>
              <a:gd name="connsiteY16" fmla="*/ 0 h 5590450"/>
              <a:gd name="connsiteX17" fmla="*/ 3867149 w 4105276"/>
              <a:gd name="connsiteY17" fmla="*/ 927100 h 5590450"/>
              <a:gd name="connsiteX18" fmla="*/ 3849687 w 4105276"/>
              <a:gd name="connsiteY18" fmla="*/ 2757488 h 5590450"/>
              <a:gd name="connsiteX19" fmla="*/ 2259012 w 4105276"/>
              <a:gd name="connsiteY19" fmla="*/ 3660775 h 5590450"/>
              <a:gd name="connsiteX20" fmla="*/ 679449 w 4105276"/>
              <a:gd name="connsiteY20" fmla="*/ 2728913 h 5590450"/>
              <a:gd name="connsiteX21" fmla="*/ 690562 w 4105276"/>
              <a:gd name="connsiteY21" fmla="*/ 903287 h 559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105276" h="5590450">
                <a:moveTo>
                  <a:pt x="3198813" y="3210787"/>
                </a:moveTo>
                <a:lnTo>
                  <a:pt x="4105276" y="3742600"/>
                </a:lnTo>
                <a:lnTo>
                  <a:pt x="4094164" y="4787175"/>
                </a:lnTo>
                <a:lnTo>
                  <a:pt x="3181351" y="5301525"/>
                </a:lnTo>
                <a:lnTo>
                  <a:pt x="2281238" y="4769713"/>
                </a:lnTo>
                <a:lnTo>
                  <a:pt x="2287588" y="3725137"/>
                </a:lnTo>
                <a:close/>
                <a:moveTo>
                  <a:pt x="1109663" y="3064737"/>
                </a:moveTo>
                <a:lnTo>
                  <a:pt x="2197100" y="3702912"/>
                </a:lnTo>
                <a:lnTo>
                  <a:pt x="2190750" y="4961800"/>
                </a:lnTo>
                <a:lnTo>
                  <a:pt x="1087438" y="5590450"/>
                </a:lnTo>
                <a:lnTo>
                  <a:pt x="0" y="4945925"/>
                </a:lnTo>
                <a:lnTo>
                  <a:pt x="6350" y="3685450"/>
                </a:lnTo>
                <a:close/>
                <a:moveTo>
                  <a:pt x="22225" y="1912190"/>
                </a:moveTo>
                <a:lnTo>
                  <a:pt x="606425" y="2253911"/>
                </a:lnTo>
                <a:lnTo>
                  <a:pt x="595313" y="3300074"/>
                </a:lnTo>
                <a:lnTo>
                  <a:pt x="22225" y="3622560"/>
                </a:lnTo>
                <a:close/>
                <a:moveTo>
                  <a:pt x="2287587" y="0"/>
                </a:moveTo>
                <a:lnTo>
                  <a:pt x="3867149" y="927100"/>
                </a:lnTo>
                <a:lnTo>
                  <a:pt x="3849687" y="2757488"/>
                </a:lnTo>
                <a:lnTo>
                  <a:pt x="2259012" y="3660775"/>
                </a:lnTo>
                <a:lnTo>
                  <a:pt x="679449" y="2728913"/>
                </a:lnTo>
                <a:lnTo>
                  <a:pt x="690562" y="9032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/>
            </a:lvl1pPr>
          </a:lstStyle>
          <a:p>
            <a:endParaRPr lang="en-IN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F1AA18FF-F4F7-4EE9-A137-BCF4A6FF6457}"/>
              </a:ext>
            </a:extLst>
          </p:cNvPr>
          <p:cNvSpPr/>
          <p:nvPr userDrawn="1"/>
        </p:nvSpPr>
        <p:spPr>
          <a:xfrm>
            <a:off x="5270179" y="0"/>
            <a:ext cx="4706440" cy="3598132"/>
          </a:xfrm>
          <a:custGeom>
            <a:avLst/>
            <a:gdLst>
              <a:gd name="connsiteX0" fmla="*/ 20027 w 4706440"/>
              <a:gd name="connsiteY0" fmla="*/ 0 h 3598132"/>
              <a:gd name="connsiteX1" fmla="*/ 4706440 w 4706440"/>
              <a:gd name="connsiteY1" fmla="*/ 0 h 3598132"/>
              <a:gd name="connsiteX2" fmla="*/ 4697721 w 4706440"/>
              <a:gd name="connsiteY2" fmla="*/ 2266822 h 3598132"/>
              <a:gd name="connsiteX3" fmla="*/ 2336726 w 4706440"/>
              <a:gd name="connsiteY3" fmla="*/ 3598132 h 3598132"/>
              <a:gd name="connsiteX4" fmla="*/ 0 w 4706440"/>
              <a:gd name="connsiteY4" fmla="*/ 2228686 h 3598132"/>
              <a:gd name="connsiteX5" fmla="*/ 20027 w 4706440"/>
              <a:gd name="connsiteY5" fmla="*/ 0 h 3598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6440" h="3598132">
                <a:moveTo>
                  <a:pt x="20027" y="0"/>
                </a:moveTo>
                <a:lnTo>
                  <a:pt x="4706440" y="0"/>
                </a:lnTo>
                <a:lnTo>
                  <a:pt x="4697721" y="2266822"/>
                </a:lnTo>
                <a:lnTo>
                  <a:pt x="2336726" y="3598132"/>
                </a:lnTo>
                <a:lnTo>
                  <a:pt x="0" y="2228686"/>
                </a:lnTo>
                <a:lnTo>
                  <a:pt x="2002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2219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-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xmlns="" id="{FC630548-A7DD-467D-8B2E-EF616A7E78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67068" y="998124"/>
            <a:ext cx="2276389" cy="4861750"/>
          </a:xfrm>
          <a:custGeom>
            <a:avLst/>
            <a:gdLst>
              <a:gd name="connsiteX0" fmla="*/ 240887 w 2276389"/>
              <a:gd name="connsiteY0" fmla="*/ 0 h 4861750"/>
              <a:gd name="connsiteX1" fmla="*/ 523931 w 2276389"/>
              <a:gd name="connsiteY1" fmla="*/ 0 h 4861750"/>
              <a:gd name="connsiteX2" fmla="*/ 523931 w 2276389"/>
              <a:gd name="connsiteY2" fmla="*/ 80929 h 4861750"/>
              <a:gd name="connsiteX3" fmla="*/ 644375 w 2276389"/>
              <a:gd name="connsiteY3" fmla="*/ 203822 h 4861750"/>
              <a:gd name="connsiteX4" fmla="*/ 1632015 w 2276389"/>
              <a:gd name="connsiteY4" fmla="*/ 203822 h 4861750"/>
              <a:gd name="connsiteX5" fmla="*/ 1752458 w 2276389"/>
              <a:gd name="connsiteY5" fmla="*/ 80929 h 4861750"/>
              <a:gd name="connsiteX6" fmla="*/ 1752458 w 2276389"/>
              <a:gd name="connsiteY6" fmla="*/ 0 h 4861750"/>
              <a:gd name="connsiteX7" fmla="*/ 2035501 w 2276389"/>
              <a:gd name="connsiteY7" fmla="*/ 0 h 4861750"/>
              <a:gd name="connsiteX8" fmla="*/ 2276389 w 2276389"/>
              <a:gd name="connsiteY8" fmla="*/ 239790 h 4861750"/>
              <a:gd name="connsiteX9" fmla="*/ 2276389 w 2276389"/>
              <a:gd name="connsiteY9" fmla="*/ 4621960 h 4861750"/>
              <a:gd name="connsiteX10" fmla="*/ 2035501 w 2276389"/>
              <a:gd name="connsiteY10" fmla="*/ 4861750 h 4861750"/>
              <a:gd name="connsiteX11" fmla="*/ 240887 w 2276389"/>
              <a:gd name="connsiteY11" fmla="*/ 4861750 h 4861750"/>
              <a:gd name="connsiteX12" fmla="*/ 0 w 2276389"/>
              <a:gd name="connsiteY12" fmla="*/ 4621960 h 4861750"/>
              <a:gd name="connsiteX13" fmla="*/ 0 w 2276389"/>
              <a:gd name="connsiteY13" fmla="*/ 239790 h 4861750"/>
              <a:gd name="connsiteX14" fmla="*/ 240887 w 2276389"/>
              <a:gd name="connsiteY14" fmla="*/ 0 h 486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76389" h="4861750">
                <a:moveTo>
                  <a:pt x="240887" y="0"/>
                </a:moveTo>
                <a:cubicBezTo>
                  <a:pt x="523931" y="0"/>
                  <a:pt x="523931" y="0"/>
                  <a:pt x="523931" y="0"/>
                </a:cubicBezTo>
                <a:cubicBezTo>
                  <a:pt x="523931" y="80929"/>
                  <a:pt x="523931" y="80929"/>
                  <a:pt x="523931" y="80929"/>
                </a:cubicBezTo>
                <a:cubicBezTo>
                  <a:pt x="523931" y="146872"/>
                  <a:pt x="578131" y="203822"/>
                  <a:pt x="644375" y="203822"/>
                </a:cubicBezTo>
                <a:cubicBezTo>
                  <a:pt x="1632015" y="203822"/>
                  <a:pt x="1632015" y="203822"/>
                  <a:pt x="1632015" y="203822"/>
                </a:cubicBezTo>
                <a:cubicBezTo>
                  <a:pt x="1698259" y="203822"/>
                  <a:pt x="1752458" y="146872"/>
                  <a:pt x="1752458" y="80929"/>
                </a:cubicBezTo>
                <a:cubicBezTo>
                  <a:pt x="1752458" y="0"/>
                  <a:pt x="1752458" y="0"/>
                  <a:pt x="1752458" y="0"/>
                </a:cubicBezTo>
                <a:cubicBezTo>
                  <a:pt x="2035501" y="0"/>
                  <a:pt x="2035501" y="0"/>
                  <a:pt x="2035501" y="0"/>
                </a:cubicBezTo>
                <a:cubicBezTo>
                  <a:pt x="2171001" y="0"/>
                  <a:pt x="2276389" y="107906"/>
                  <a:pt x="2276389" y="239790"/>
                </a:cubicBezTo>
                <a:cubicBezTo>
                  <a:pt x="2276389" y="4621960"/>
                  <a:pt x="2276389" y="4621960"/>
                  <a:pt x="2276389" y="4621960"/>
                </a:cubicBezTo>
                <a:cubicBezTo>
                  <a:pt x="2276389" y="4753845"/>
                  <a:pt x="2171001" y="4861750"/>
                  <a:pt x="2035501" y="4861750"/>
                </a:cubicBezTo>
                <a:cubicBezTo>
                  <a:pt x="240887" y="4861750"/>
                  <a:pt x="240887" y="4861750"/>
                  <a:pt x="240887" y="4861750"/>
                </a:cubicBezTo>
                <a:cubicBezTo>
                  <a:pt x="108399" y="4861750"/>
                  <a:pt x="0" y="4753845"/>
                  <a:pt x="0" y="4621960"/>
                </a:cubicBezTo>
                <a:cubicBezTo>
                  <a:pt x="0" y="239790"/>
                  <a:pt x="0" y="239790"/>
                  <a:pt x="0" y="239790"/>
                </a:cubicBezTo>
                <a:cubicBezTo>
                  <a:pt x="0" y="107906"/>
                  <a:pt x="108399" y="0"/>
                  <a:pt x="240887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1216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-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xmlns="" id="{175EA02E-B018-4734-BD11-DF9C1A383F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25489" y="2785573"/>
            <a:ext cx="3562539" cy="1979800"/>
          </a:xfrm>
          <a:custGeom>
            <a:avLst/>
            <a:gdLst>
              <a:gd name="connsiteX0" fmla="*/ 0 w 3562539"/>
              <a:gd name="connsiteY0" fmla="*/ 0 h 1979800"/>
              <a:gd name="connsiteX1" fmla="*/ 3562539 w 3562539"/>
              <a:gd name="connsiteY1" fmla="*/ 0 h 1979800"/>
              <a:gd name="connsiteX2" fmla="*/ 3562539 w 3562539"/>
              <a:gd name="connsiteY2" fmla="*/ 1979800 h 1979800"/>
              <a:gd name="connsiteX3" fmla="*/ 0 w 3562539"/>
              <a:gd name="connsiteY3" fmla="*/ 1979800 h 197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539" h="1979800">
                <a:moveTo>
                  <a:pt x="0" y="0"/>
                </a:moveTo>
                <a:lnTo>
                  <a:pt x="3562539" y="0"/>
                </a:lnTo>
                <a:lnTo>
                  <a:pt x="3562539" y="1979800"/>
                </a:lnTo>
                <a:lnTo>
                  <a:pt x="0" y="1979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xmlns="" id="{CB61F838-1F3B-444B-A781-446DB14433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93902" y="2785572"/>
            <a:ext cx="3562539" cy="1979800"/>
          </a:xfrm>
          <a:custGeom>
            <a:avLst/>
            <a:gdLst>
              <a:gd name="connsiteX0" fmla="*/ 0 w 3562539"/>
              <a:gd name="connsiteY0" fmla="*/ 0 h 1979800"/>
              <a:gd name="connsiteX1" fmla="*/ 3562539 w 3562539"/>
              <a:gd name="connsiteY1" fmla="*/ 0 h 1979800"/>
              <a:gd name="connsiteX2" fmla="*/ 3562539 w 3562539"/>
              <a:gd name="connsiteY2" fmla="*/ 1979800 h 1979800"/>
              <a:gd name="connsiteX3" fmla="*/ 0 w 3562539"/>
              <a:gd name="connsiteY3" fmla="*/ 1979800 h 197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539" h="1979800">
                <a:moveTo>
                  <a:pt x="0" y="0"/>
                </a:moveTo>
                <a:lnTo>
                  <a:pt x="3562539" y="0"/>
                </a:lnTo>
                <a:lnTo>
                  <a:pt x="3562539" y="1979800"/>
                </a:lnTo>
                <a:lnTo>
                  <a:pt x="0" y="1979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xmlns="" id="{B29211C4-3351-4CEF-B6B3-20208AC4C3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8273" y="2272212"/>
            <a:ext cx="4543486" cy="2524940"/>
          </a:xfrm>
          <a:custGeom>
            <a:avLst/>
            <a:gdLst>
              <a:gd name="connsiteX0" fmla="*/ 0 w 4543486"/>
              <a:gd name="connsiteY0" fmla="*/ 0 h 2524940"/>
              <a:gd name="connsiteX1" fmla="*/ 4543486 w 4543486"/>
              <a:gd name="connsiteY1" fmla="*/ 0 h 2524940"/>
              <a:gd name="connsiteX2" fmla="*/ 4543486 w 4543486"/>
              <a:gd name="connsiteY2" fmla="*/ 2524940 h 2524940"/>
              <a:gd name="connsiteX3" fmla="*/ 0 w 4543486"/>
              <a:gd name="connsiteY3" fmla="*/ 2524940 h 252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3486" h="2524940">
                <a:moveTo>
                  <a:pt x="0" y="0"/>
                </a:moveTo>
                <a:lnTo>
                  <a:pt x="4543486" y="0"/>
                </a:lnTo>
                <a:lnTo>
                  <a:pt x="4543486" y="2524940"/>
                </a:lnTo>
                <a:lnTo>
                  <a:pt x="0" y="252494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xmlns="" id="{726AC975-811D-4A5A-A036-FD22839A7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>
            <a:noAutofit/>
          </a:bodyPr>
          <a:lstStyle>
            <a:lvl1pPr algn="ctr">
              <a:defRPr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xmlns="" id="{1A54001A-188C-4A63-A02B-67AF85F82C70}"/>
              </a:ext>
            </a:extLst>
          </p:cNvPr>
          <p:cNvCxnSpPr/>
          <p:nvPr userDrawn="1"/>
        </p:nvCxnSpPr>
        <p:spPr>
          <a:xfrm>
            <a:off x="5662364" y="985922"/>
            <a:ext cx="864096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011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C45DEB0-A45B-47F3-A784-0FCE290E68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73016"/>
            <a:ext cx="12188825" cy="3284984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F71D1386-BB2B-4392-8814-2BCDE4038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4504427"/>
            <a:ext cx="10969943" cy="711081"/>
          </a:xfrm>
        </p:spPr>
        <p:txBody>
          <a:bodyPr>
            <a:noAutofit/>
          </a:bodyPr>
          <a:lstStyle>
            <a:lvl1pPr algn="ctr">
              <a:defRPr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946834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ad-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xmlns="" id="{726AC975-811D-4A5A-A036-FD22839A7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>
            <a:noAutofit/>
          </a:bodyPr>
          <a:lstStyle>
            <a:lvl1pPr algn="ctr">
              <a:defRPr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xmlns="" id="{1A54001A-188C-4A63-A02B-67AF85F82C70}"/>
              </a:ext>
            </a:extLst>
          </p:cNvPr>
          <p:cNvCxnSpPr/>
          <p:nvPr userDrawn="1"/>
        </p:nvCxnSpPr>
        <p:spPr>
          <a:xfrm>
            <a:off x="5662364" y="985922"/>
            <a:ext cx="864096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xmlns="" id="{67792CAF-6981-4651-881B-8141B53912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20599" y="1822680"/>
            <a:ext cx="2935519" cy="3676429"/>
          </a:xfrm>
          <a:custGeom>
            <a:avLst/>
            <a:gdLst>
              <a:gd name="connsiteX0" fmla="*/ 16354 w 2935519"/>
              <a:gd name="connsiteY0" fmla="*/ 0 h 3676429"/>
              <a:gd name="connsiteX1" fmla="*/ 2919165 w 2935519"/>
              <a:gd name="connsiteY1" fmla="*/ 2717 h 3676429"/>
              <a:gd name="connsiteX2" fmla="*/ 2935519 w 2935519"/>
              <a:gd name="connsiteY2" fmla="*/ 19021 h 3676429"/>
              <a:gd name="connsiteX3" fmla="*/ 2932793 w 2935519"/>
              <a:gd name="connsiteY3" fmla="*/ 3662843 h 3676429"/>
              <a:gd name="connsiteX4" fmla="*/ 2919165 w 2935519"/>
              <a:gd name="connsiteY4" fmla="*/ 3676429 h 3676429"/>
              <a:gd name="connsiteX5" fmla="*/ 13628 w 2935519"/>
              <a:gd name="connsiteY5" fmla="*/ 3676429 h 3676429"/>
              <a:gd name="connsiteX6" fmla="*/ 0 w 2935519"/>
              <a:gd name="connsiteY6" fmla="*/ 3660126 h 3676429"/>
              <a:gd name="connsiteX7" fmla="*/ 0 w 2935519"/>
              <a:gd name="connsiteY7" fmla="*/ 16303 h 3676429"/>
              <a:gd name="connsiteX8" fmla="*/ 16354 w 2935519"/>
              <a:gd name="connsiteY8" fmla="*/ 0 h 3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5519" h="3676429">
                <a:moveTo>
                  <a:pt x="16354" y="0"/>
                </a:moveTo>
                <a:cubicBezTo>
                  <a:pt x="2919165" y="2717"/>
                  <a:pt x="2919165" y="2717"/>
                  <a:pt x="2919165" y="2717"/>
                </a:cubicBezTo>
                <a:cubicBezTo>
                  <a:pt x="2927342" y="2717"/>
                  <a:pt x="2935519" y="8152"/>
                  <a:pt x="2935519" y="19021"/>
                </a:cubicBezTo>
                <a:lnTo>
                  <a:pt x="2932793" y="3662843"/>
                </a:lnTo>
                <a:cubicBezTo>
                  <a:pt x="2932793" y="3670995"/>
                  <a:pt x="2927342" y="3676429"/>
                  <a:pt x="2919165" y="3676429"/>
                </a:cubicBezTo>
                <a:cubicBezTo>
                  <a:pt x="13628" y="3676429"/>
                  <a:pt x="13628" y="3676429"/>
                  <a:pt x="13628" y="3676429"/>
                </a:cubicBezTo>
                <a:cubicBezTo>
                  <a:pt x="5451" y="3676429"/>
                  <a:pt x="0" y="3668277"/>
                  <a:pt x="0" y="3660126"/>
                </a:cubicBezTo>
                <a:cubicBezTo>
                  <a:pt x="0" y="16303"/>
                  <a:pt x="0" y="16303"/>
                  <a:pt x="0" y="16303"/>
                </a:cubicBezTo>
                <a:cubicBezTo>
                  <a:pt x="0" y="8152"/>
                  <a:pt x="8177" y="0"/>
                  <a:pt x="1635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83508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M-B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D944A765-2C56-48D8-AFC3-6B79AC119220}"/>
              </a:ext>
            </a:extLst>
          </p:cNvPr>
          <p:cNvGrpSpPr/>
          <p:nvPr userDrawn="1"/>
        </p:nvGrpSpPr>
        <p:grpSpPr>
          <a:xfrm>
            <a:off x="0" y="0"/>
            <a:ext cx="12199931" cy="6864350"/>
            <a:chOff x="0" y="0"/>
            <a:chExt cx="12199931" cy="686435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7DE3B5E1-1E9D-47D7-8A83-D15785490D82}"/>
                </a:ext>
              </a:extLst>
            </p:cNvPr>
            <p:cNvGrpSpPr/>
            <p:nvPr userDrawn="1"/>
          </p:nvGrpSpPr>
          <p:grpSpPr>
            <a:xfrm>
              <a:off x="0" y="404664"/>
              <a:ext cx="12199931" cy="6029739"/>
              <a:chOff x="-1516276" y="404664"/>
              <a:chExt cx="15207532" cy="6029739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5FEAF26A-7BF8-48A1-8128-5CAFD47664D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1516276" y="404664"/>
                <a:ext cx="15207532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xmlns="" id="{A17FFBBD-5DB6-49E9-8A55-BECB0212DAF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1516276" y="6434403"/>
                <a:ext cx="15207532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F97168AF-5686-4F1A-8E11-6B3E7F86A688}"/>
                </a:ext>
              </a:extLst>
            </p:cNvPr>
            <p:cNvGrpSpPr/>
            <p:nvPr userDrawn="1"/>
          </p:nvGrpSpPr>
          <p:grpSpPr>
            <a:xfrm>
              <a:off x="410066" y="0"/>
              <a:ext cx="11383618" cy="6864350"/>
              <a:chOff x="410066" y="-2514162"/>
              <a:chExt cx="11383618" cy="15193688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xmlns="" id="{940F504C-E176-4789-971E-255226D704D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16200000">
                <a:off x="4196840" y="5082682"/>
                <a:ext cx="15193688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xmlns="" id="{45C585F5-7263-42EC-9023-4CB6CB04457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16200000">
                <a:off x="-7186778" y="5082682"/>
                <a:ext cx="15193688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37330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G-B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C11B12F1-EF76-429A-95D1-DD1895F5C057}"/>
              </a:ext>
            </a:extLst>
          </p:cNvPr>
          <p:cNvGrpSpPr/>
          <p:nvPr userDrawn="1"/>
        </p:nvGrpSpPr>
        <p:grpSpPr>
          <a:xfrm>
            <a:off x="0" y="0"/>
            <a:ext cx="12188824" cy="6858000"/>
            <a:chOff x="0" y="0"/>
            <a:chExt cx="12188824" cy="685800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E7775610-7B96-4BFA-94CC-3C175D5763D9}"/>
                </a:ext>
              </a:extLst>
            </p:cNvPr>
            <p:cNvGrpSpPr/>
            <p:nvPr userDrawn="1"/>
          </p:nvGrpSpPr>
          <p:grpSpPr>
            <a:xfrm>
              <a:off x="0" y="620689"/>
              <a:ext cx="12188824" cy="5625076"/>
              <a:chOff x="-674340" y="620689"/>
              <a:chExt cx="12961440" cy="5625076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xmlns="" id="{CEF556D3-D44C-4E20-AF87-EA9B651B92E5}"/>
                  </a:ext>
                </a:extLst>
              </p:cNvPr>
              <p:cNvCxnSpPr/>
              <p:nvPr userDrawn="1"/>
            </p:nvCxnSpPr>
            <p:spPr>
              <a:xfrm>
                <a:off x="-674340" y="620689"/>
                <a:ext cx="1296144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xmlns="" id="{AC519DBE-1CBC-4B42-AE20-44697D975C76}"/>
                  </a:ext>
                </a:extLst>
              </p:cNvPr>
              <p:cNvCxnSpPr/>
              <p:nvPr userDrawn="1"/>
            </p:nvCxnSpPr>
            <p:spPr>
              <a:xfrm>
                <a:off x="-674340" y="6245765"/>
                <a:ext cx="1296144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8579CFFC-68FD-4259-85DC-108B645A4BB6}"/>
                </a:ext>
              </a:extLst>
            </p:cNvPr>
            <p:cNvGrpSpPr/>
            <p:nvPr userDrawn="1"/>
          </p:nvGrpSpPr>
          <p:grpSpPr>
            <a:xfrm>
              <a:off x="602805" y="0"/>
              <a:ext cx="10969254" cy="6858000"/>
              <a:chOff x="602805" y="-243408"/>
              <a:chExt cx="10969254" cy="7416824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xmlns="" id="{312F57B1-D4A9-4597-8105-CC4F1911FEFF}"/>
                  </a:ext>
                </a:extLst>
              </p:cNvPr>
              <p:cNvCxnSpPr/>
              <p:nvPr userDrawn="1"/>
            </p:nvCxnSpPr>
            <p:spPr>
              <a:xfrm>
                <a:off x="602805" y="-243408"/>
                <a:ext cx="0" cy="7416824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xmlns="" id="{695D6549-136C-4068-B3E1-12DB459119ED}"/>
                  </a:ext>
                </a:extLst>
              </p:cNvPr>
              <p:cNvCxnSpPr/>
              <p:nvPr userDrawn="1"/>
            </p:nvCxnSpPr>
            <p:spPr>
              <a:xfrm>
                <a:off x="11572059" y="-243408"/>
                <a:ext cx="0" cy="7416824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531052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4639"/>
            <a:ext cx="10952638" cy="7110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2" y="1138425"/>
            <a:ext cx="10952638" cy="49877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26755" cy="365125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ckup">
    <p:bg>
      <p:bgPr>
        <a:gradFill>
          <a:gsLst>
            <a:gs pos="5000">
              <a:schemeClr val="accent3"/>
            </a:gs>
            <a:gs pos="100000">
              <a:schemeClr val="accent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1934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C45DEB0-A45B-47F3-A784-0FCE290E68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88825" cy="3284984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F71D1386-BB2B-4392-8814-2BCDE4038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915139"/>
            <a:ext cx="10969943" cy="711081"/>
          </a:xfrm>
        </p:spPr>
        <p:txBody>
          <a:bodyPr>
            <a:noAutofit/>
          </a:bodyPr>
          <a:lstStyle>
            <a:lvl1pPr algn="ctr">
              <a:defRPr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65151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0695BF93-A27D-4025-B5BB-F611D1E5C3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88825" cy="68580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614286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7" y="1122363"/>
            <a:ext cx="9141619" cy="2387600"/>
          </a:xfrm>
        </p:spPr>
        <p:txBody>
          <a:bodyPr anchor="b"/>
          <a:lstStyle>
            <a:lvl1pPr algn="ctr">
              <a:defRPr sz="599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7" y="3602038"/>
            <a:ext cx="9141619" cy="1655762"/>
          </a:xfrm>
        </p:spPr>
        <p:txBody>
          <a:bodyPr/>
          <a:lstStyle>
            <a:lvl1pPr marL="0" indent="0" algn="ctr">
              <a:buNone/>
              <a:defRPr sz="2395"/>
            </a:lvl1pPr>
            <a:lvl2pPr marL="456515" indent="0" algn="ctr">
              <a:buNone/>
              <a:defRPr sz="1995"/>
            </a:lvl2pPr>
            <a:lvl3pPr marL="913030" indent="0" algn="ctr">
              <a:buNone/>
              <a:defRPr sz="1795"/>
            </a:lvl3pPr>
            <a:lvl4pPr marL="1369545" indent="0" algn="ctr">
              <a:buNone/>
              <a:defRPr sz="1600"/>
            </a:lvl4pPr>
            <a:lvl5pPr marL="1826059" indent="0" algn="ctr">
              <a:buNone/>
              <a:defRPr sz="1600"/>
            </a:lvl5pPr>
            <a:lvl6pPr marL="2282573" indent="0" algn="ctr">
              <a:buNone/>
              <a:defRPr sz="1600"/>
            </a:lvl6pPr>
            <a:lvl7pPr marL="2739088" indent="0" algn="ctr">
              <a:buNone/>
              <a:defRPr sz="1600"/>
            </a:lvl7pPr>
            <a:lvl8pPr marL="3195602" indent="0" algn="ctr">
              <a:buNone/>
              <a:defRPr sz="1600"/>
            </a:lvl8pPr>
            <a:lvl9pPr marL="365211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231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7117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7"/>
            <a:ext cx="10512862" cy="2852737"/>
          </a:xfrm>
        </p:spPr>
        <p:txBody>
          <a:bodyPr anchor="b"/>
          <a:lstStyle>
            <a:lvl1pPr>
              <a:defRPr sz="599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2"/>
            <a:ext cx="10512862" cy="1500187"/>
          </a:xfrm>
        </p:spPr>
        <p:txBody>
          <a:bodyPr/>
          <a:lstStyle>
            <a:lvl1pPr marL="0" indent="0">
              <a:buNone/>
              <a:defRPr sz="2395">
                <a:solidFill>
                  <a:schemeClr val="tx1">
                    <a:tint val="75000"/>
                  </a:schemeClr>
                </a:solidFill>
              </a:defRPr>
            </a:lvl1pPr>
            <a:lvl2pPr marL="456515" indent="0">
              <a:buNone/>
              <a:defRPr sz="1995">
                <a:solidFill>
                  <a:schemeClr val="tx1">
                    <a:tint val="75000"/>
                  </a:schemeClr>
                </a:solidFill>
              </a:defRPr>
            </a:lvl2pPr>
            <a:lvl3pPr marL="913030" indent="0">
              <a:buNone/>
              <a:defRPr sz="1795">
                <a:solidFill>
                  <a:schemeClr val="tx1">
                    <a:tint val="75000"/>
                  </a:schemeClr>
                </a:solidFill>
              </a:defRPr>
            </a:lvl3pPr>
            <a:lvl4pPr marL="13695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6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25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90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56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21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4441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6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073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C45DEB0-A45B-47F3-A784-0FCE290E68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502123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FCB493E-56B6-404A-8066-2DA5E350DCDC}"/>
              </a:ext>
            </a:extLst>
          </p:cNvPr>
          <p:cNvSpPr/>
          <p:nvPr userDrawn="1"/>
        </p:nvSpPr>
        <p:spPr>
          <a:xfrm>
            <a:off x="3502124" y="0"/>
            <a:ext cx="3024336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21693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4" y="1681163"/>
            <a:ext cx="5156444" cy="823912"/>
          </a:xfrm>
        </p:spPr>
        <p:txBody>
          <a:bodyPr anchor="b"/>
          <a:lstStyle>
            <a:lvl1pPr marL="0" indent="0">
              <a:buNone/>
              <a:defRPr sz="2395" b="1"/>
            </a:lvl1pPr>
            <a:lvl2pPr marL="456515" indent="0">
              <a:buNone/>
              <a:defRPr sz="1995" b="1"/>
            </a:lvl2pPr>
            <a:lvl3pPr marL="913030" indent="0">
              <a:buNone/>
              <a:defRPr sz="1795" b="1"/>
            </a:lvl3pPr>
            <a:lvl4pPr marL="1369545" indent="0">
              <a:buNone/>
              <a:defRPr sz="1600" b="1"/>
            </a:lvl4pPr>
            <a:lvl5pPr marL="1826059" indent="0">
              <a:buNone/>
              <a:defRPr sz="1600" b="1"/>
            </a:lvl5pPr>
            <a:lvl6pPr marL="2282573" indent="0">
              <a:buNone/>
              <a:defRPr sz="1600" b="1"/>
            </a:lvl6pPr>
            <a:lvl7pPr marL="2739088" indent="0">
              <a:buNone/>
              <a:defRPr sz="1600" b="1"/>
            </a:lvl7pPr>
            <a:lvl8pPr marL="3195602" indent="0">
              <a:buNone/>
              <a:defRPr sz="1600" b="1"/>
            </a:lvl8pPr>
            <a:lvl9pPr marL="36521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4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5" b="1"/>
            </a:lvl1pPr>
            <a:lvl2pPr marL="456515" indent="0">
              <a:buNone/>
              <a:defRPr sz="1995" b="1"/>
            </a:lvl2pPr>
            <a:lvl3pPr marL="913030" indent="0">
              <a:buNone/>
              <a:defRPr sz="1795" b="1"/>
            </a:lvl3pPr>
            <a:lvl4pPr marL="1369545" indent="0">
              <a:buNone/>
              <a:defRPr sz="1600" b="1"/>
            </a:lvl4pPr>
            <a:lvl5pPr marL="1826059" indent="0">
              <a:buNone/>
              <a:defRPr sz="1600" b="1"/>
            </a:lvl5pPr>
            <a:lvl6pPr marL="2282573" indent="0">
              <a:buNone/>
              <a:defRPr sz="1600" b="1"/>
            </a:lvl6pPr>
            <a:lvl7pPr marL="2739088" indent="0">
              <a:buNone/>
              <a:defRPr sz="1600" b="1"/>
            </a:lvl7pPr>
            <a:lvl8pPr marL="3195602" indent="0">
              <a:buNone/>
              <a:defRPr sz="1600" b="1"/>
            </a:lvl8pPr>
            <a:lvl9pPr marL="36521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3947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953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772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4" y="457200"/>
            <a:ext cx="3931213" cy="1600200"/>
          </a:xfrm>
        </p:spPr>
        <p:txBody>
          <a:bodyPr anchor="b"/>
          <a:lstStyle>
            <a:lvl1pPr>
              <a:defRPr sz="31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4"/>
            <a:ext cx="6170593" cy="4873625"/>
          </a:xfrm>
        </p:spPr>
        <p:txBody>
          <a:bodyPr/>
          <a:lstStyle>
            <a:lvl1pPr>
              <a:defRPr sz="3195"/>
            </a:lvl1pPr>
            <a:lvl2pPr>
              <a:defRPr sz="2795"/>
            </a:lvl2pPr>
            <a:lvl3pPr>
              <a:defRPr sz="2395"/>
            </a:lvl3pPr>
            <a:lvl4pPr>
              <a:defRPr sz="1995"/>
            </a:lvl4pPr>
            <a:lvl5pPr>
              <a:defRPr sz="1995"/>
            </a:lvl5pPr>
            <a:lvl6pPr>
              <a:defRPr sz="1995"/>
            </a:lvl6pPr>
            <a:lvl7pPr>
              <a:defRPr sz="1995"/>
            </a:lvl7pPr>
            <a:lvl8pPr>
              <a:defRPr sz="1995"/>
            </a:lvl8pPr>
            <a:lvl9pPr>
              <a:defRPr sz="19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4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515" indent="0">
              <a:buNone/>
              <a:defRPr sz="1400"/>
            </a:lvl2pPr>
            <a:lvl3pPr marL="913030" indent="0">
              <a:buNone/>
              <a:defRPr sz="1200"/>
            </a:lvl3pPr>
            <a:lvl4pPr marL="1369545" indent="0">
              <a:buNone/>
              <a:defRPr sz="1000"/>
            </a:lvl4pPr>
            <a:lvl5pPr marL="1826059" indent="0">
              <a:buNone/>
              <a:defRPr sz="1000"/>
            </a:lvl5pPr>
            <a:lvl6pPr marL="2282573" indent="0">
              <a:buNone/>
              <a:defRPr sz="1000"/>
            </a:lvl6pPr>
            <a:lvl7pPr marL="2739088" indent="0">
              <a:buNone/>
              <a:defRPr sz="1000"/>
            </a:lvl7pPr>
            <a:lvl8pPr marL="3195602" indent="0">
              <a:buNone/>
              <a:defRPr sz="1000"/>
            </a:lvl8pPr>
            <a:lvl9pPr marL="36521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0612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4" y="457200"/>
            <a:ext cx="3931213" cy="1600200"/>
          </a:xfrm>
        </p:spPr>
        <p:txBody>
          <a:bodyPr anchor="b"/>
          <a:lstStyle>
            <a:lvl1pPr>
              <a:defRPr sz="31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4"/>
            <a:ext cx="6170593" cy="4873625"/>
          </a:xfrm>
        </p:spPr>
        <p:txBody>
          <a:bodyPr/>
          <a:lstStyle>
            <a:lvl1pPr marL="0" indent="0">
              <a:buNone/>
              <a:defRPr sz="3195"/>
            </a:lvl1pPr>
            <a:lvl2pPr marL="456515" indent="0">
              <a:buNone/>
              <a:defRPr sz="2795"/>
            </a:lvl2pPr>
            <a:lvl3pPr marL="913030" indent="0">
              <a:buNone/>
              <a:defRPr sz="2395"/>
            </a:lvl3pPr>
            <a:lvl4pPr marL="1369545" indent="0">
              <a:buNone/>
              <a:defRPr sz="1995"/>
            </a:lvl4pPr>
            <a:lvl5pPr marL="1826059" indent="0">
              <a:buNone/>
              <a:defRPr sz="1995"/>
            </a:lvl5pPr>
            <a:lvl6pPr marL="2282573" indent="0">
              <a:buNone/>
              <a:defRPr sz="1995"/>
            </a:lvl6pPr>
            <a:lvl7pPr marL="2739088" indent="0">
              <a:buNone/>
              <a:defRPr sz="1995"/>
            </a:lvl7pPr>
            <a:lvl8pPr marL="3195602" indent="0">
              <a:buNone/>
              <a:defRPr sz="1995"/>
            </a:lvl8pPr>
            <a:lvl9pPr marL="3652117" indent="0">
              <a:buNone/>
              <a:defRPr sz="199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4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515" indent="0">
              <a:buNone/>
              <a:defRPr sz="1400"/>
            </a:lvl2pPr>
            <a:lvl3pPr marL="913030" indent="0">
              <a:buNone/>
              <a:defRPr sz="1200"/>
            </a:lvl3pPr>
            <a:lvl4pPr marL="1369545" indent="0">
              <a:buNone/>
              <a:defRPr sz="1000"/>
            </a:lvl4pPr>
            <a:lvl5pPr marL="1826059" indent="0">
              <a:buNone/>
              <a:defRPr sz="1000"/>
            </a:lvl5pPr>
            <a:lvl6pPr marL="2282573" indent="0">
              <a:buNone/>
              <a:defRPr sz="1000"/>
            </a:lvl6pPr>
            <a:lvl7pPr marL="2739088" indent="0">
              <a:buNone/>
              <a:defRPr sz="1000"/>
            </a:lvl7pPr>
            <a:lvl8pPr marL="3195602" indent="0">
              <a:buNone/>
              <a:defRPr sz="1000"/>
            </a:lvl8pPr>
            <a:lvl9pPr marL="365211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7411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723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5984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3"/>
            <a:ext cx="5930678" cy="711081"/>
          </a:xfrm>
        </p:spPr>
        <p:txBody>
          <a:bodyPr>
            <a:normAutofit/>
          </a:bodyPr>
          <a:lstStyle>
            <a:lvl1pPr algn="ctr">
              <a:defRPr sz="3595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895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d 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7C33C4BA-BAAE-4627-94F0-06D6CFA329A7}"/>
              </a:ext>
            </a:extLst>
          </p:cNvPr>
          <p:cNvGrpSpPr/>
          <p:nvPr userDrawn="1"/>
        </p:nvGrpSpPr>
        <p:grpSpPr>
          <a:xfrm>
            <a:off x="151656" y="9525"/>
            <a:ext cx="9112249" cy="6854826"/>
            <a:chOff x="915988" y="9525"/>
            <a:chExt cx="9112249" cy="6854826"/>
          </a:xfrm>
          <a:solidFill>
            <a:schemeClr val="bg1">
              <a:lumMod val="95000"/>
            </a:schemeClr>
          </a:solidFill>
        </p:grpSpPr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xmlns="" id="{D42ECC41-FEA2-430A-BB0C-6DDDBEBD38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15988" y="9525"/>
              <a:ext cx="5424487" cy="6854825"/>
            </a:xfrm>
            <a:custGeom>
              <a:avLst/>
              <a:gdLst>
                <a:gd name="T0" fmla="*/ 830 w 846"/>
                <a:gd name="T1" fmla="*/ 0 h 1071"/>
                <a:gd name="T2" fmla="*/ 580 w 846"/>
                <a:gd name="T3" fmla="*/ 0 h 1071"/>
                <a:gd name="T4" fmla="*/ 0 w 846"/>
                <a:gd name="T5" fmla="*/ 986 h 1071"/>
                <a:gd name="T6" fmla="*/ 0 w 846"/>
                <a:gd name="T7" fmla="*/ 1071 h 1071"/>
                <a:gd name="T8" fmla="*/ 264 w 846"/>
                <a:gd name="T9" fmla="*/ 1071 h 1071"/>
                <a:gd name="T10" fmla="*/ 822 w 846"/>
                <a:gd name="T11" fmla="*/ 122 h 1071"/>
                <a:gd name="T12" fmla="*/ 830 w 846"/>
                <a:gd name="T13" fmla="*/ 0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6" h="1071">
                  <a:moveTo>
                    <a:pt x="830" y="0"/>
                  </a:moveTo>
                  <a:cubicBezTo>
                    <a:pt x="580" y="0"/>
                    <a:pt x="580" y="0"/>
                    <a:pt x="580" y="0"/>
                  </a:cubicBezTo>
                  <a:cubicBezTo>
                    <a:pt x="0" y="986"/>
                    <a:pt x="0" y="986"/>
                    <a:pt x="0" y="986"/>
                  </a:cubicBezTo>
                  <a:cubicBezTo>
                    <a:pt x="0" y="1071"/>
                    <a:pt x="0" y="1071"/>
                    <a:pt x="0" y="1071"/>
                  </a:cubicBezTo>
                  <a:cubicBezTo>
                    <a:pt x="264" y="1071"/>
                    <a:pt x="264" y="1071"/>
                    <a:pt x="264" y="1071"/>
                  </a:cubicBezTo>
                  <a:cubicBezTo>
                    <a:pt x="822" y="122"/>
                    <a:pt x="822" y="122"/>
                    <a:pt x="822" y="122"/>
                  </a:cubicBezTo>
                  <a:cubicBezTo>
                    <a:pt x="845" y="83"/>
                    <a:pt x="846" y="38"/>
                    <a:pt x="83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xmlns="" id="{5C663955-90F9-42E2-A507-BA6C254CF55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05100" y="1398588"/>
              <a:ext cx="4141787" cy="5465763"/>
            </a:xfrm>
            <a:custGeom>
              <a:avLst/>
              <a:gdLst>
                <a:gd name="T0" fmla="*/ 590 w 646"/>
                <a:gd name="T1" fmla="*/ 24 h 854"/>
                <a:gd name="T2" fmla="*/ 469 w 646"/>
                <a:gd name="T3" fmla="*/ 56 h 854"/>
                <a:gd name="T4" fmla="*/ 0 w 646"/>
                <a:gd name="T5" fmla="*/ 854 h 854"/>
                <a:gd name="T6" fmla="*/ 204 w 646"/>
                <a:gd name="T7" fmla="*/ 854 h 854"/>
                <a:gd name="T8" fmla="*/ 621 w 646"/>
                <a:gd name="T9" fmla="*/ 145 h 854"/>
                <a:gd name="T10" fmla="*/ 590 w 646"/>
                <a:gd name="T11" fmla="*/ 24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6" h="854">
                  <a:moveTo>
                    <a:pt x="590" y="24"/>
                  </a:moveTo>
                  <a:cubicBezTo>
                    <a:pt x="548" y="0"/>
                    <a:pt x="494" y="14"/>
                    <a:pt x="469" y="56"/>
                  </a:cubicBezTo>
                  <a:cubicBezTo>
                    <a:pt x="0" y="854"/>
                    <a:pt x="0" y="854"/>
                    <a:pt x="0" y="854"/>
                  </a:cubicBezTo>
                  <a:cubicBezTo>
                    <a:pt x="204" y="854"/>
                    <a:pt x="204" y="854"/>
                    <a:pt x="204" y="854"/>
                  </a:cubicBezTo>
                  <a:cubicBezTo>
                    <a:pt x="621" y="145"/>
                    <a:pt x="621" y="145"/>
                    <a:pt x="621" y="145"/>
                  </a:cubicBezTo>
                  <a:cubicBezTo>
                    <a:pt x="646" y="103"/>
                    <a:pt x="632" y="49"/>
                    <a:pt x="590" y="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xmlns="" id="{565ED325-CFD6-4732-9B25-96A2F2713A1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02100" y="2614613"/>
              <a:ext cx="3316287" cy="4249738"/>
            </a:xfrm>
            <a:custGeom>
              <a:avLst/>
              <a:gdLst>
                <a:gd name="T0" fmla="*/ 468 w 517"/>
                <a:gd name="T1" fmla="*/ 22 h 664"/>
                <a:gd name="T2" fmla="*/ 361 w 517"/>
                <a:gd name="T3" fmla="*/ 49 h 664"/>
                <a:gd name="T4" fmla="*/ 0 w 517"/>
                <a:gd name="T5" fmla="*/ 664 h 664"/>
                <a:gd name="T6" fmla="*/ 180 w 517"/>
                <a:gd name="T7" fmla="*/ 664 h 664"/>
                <a:gd name="T8" fmla="*/ 495 w 517"/>
                <a:gd name="T9" fmla="*/ 128 h 664"/>
                <a:gd name="T10" fmla="*/ 468 w 517"/>
                <a:gd name="T11" fmla="*/ 22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7" h="664">
                  <a:moveTo>
                    <a:pt x="468" y="22"/>
                  </a:moveTo>
                  <a:cubicBezTo>
                    <a:pt x="431" y="0"/>
                    <a:pt x="383" y="12"/>
                    <a:pt x="361" y="49"/>
                  </a:cubicBezTo>
                  <a:cubicBezTo>
                    <a:pt x="0" y="664"/>
                    <a:pt x="0" y="664"/>
                    <a:pt x="0" y="664"/>
                  </a:cubicBezTo>
                  <a:cubicBezTo>
                    <a:pt x="180" y="664"/>
                    <a:pt x="180" y="664"/>
                    <a:pt x="180" y="664"/>
                  </a:cubicBezTo>
                  <a:cubicBezTo>
                    <a:pt x="495" y="128"/>
                    <a:pt x="495" y="128"/>
                    <a:pt x="495" y="128"/>
                  </a:cubicBezTo>
                  <a:cubicBezTo>
                    <a:pt x="517" y="91"/>
                    <a:pt x="504" y="43"/>
                    <a:pt x="468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xmlns="" id="{27F483F7-9B7C-4A20-B267-86EA55CFE4B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21300" y="2422525"/>
              <a:ext cx="3725862" cy="4441825"/>
            </a:xfrm>
            <a:custGeom>
              <a:avLst/>
              <a:gdLst>
                <a:gd name="T0" fmla="*/ 514 w 581"/>
                <a:gd name="T1" fmla="*/ 30 h 694"/>
                <a:gd name="T2" fmla="*/ 369 w 581"/>
                <a:gd name="T3" fmla="*/ 68 h 694"/>
                <a:gd name="T4" fmla="*/ 0 w 581"/>
                <a:gd name="T5" fmla="*/ 694 h 694"/>
                <a:gd name="T6" fmla="*/ 246 w 581"/>
                <a:gd name="T7" fmla="*/ 694 h 694"/>
                <a:gd name="T8" fmla="*/ 551 w 581"/>
                <a:gd name="T9" fmla="*/ 175 h 694"/>
                <a:gd name="T10" fmla="*/ 514 w 581"/>
                <a:gd name="T11" fmla="*/ 3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1" h="694">
                  <a:moveTo>
                    <a:pt x="514" y="30"/>
                  </a:moveTo>
                  <a:cubicBezTo>
                    <a:pt x="463" y="0"/>
                    <a:pt x="398" y="17"/>
                    <a:pt x="369" y="68"/>
                  </a:cubicBezTo>
                  <a:cubicBezTo>
                    <a:pt x="0" y="694"/>
                    <a:pt x="0" y="694"/>
                    <a:pt x="0" y="694"/>
                  </a:cubicBezTo>
                  <a:cubicBezTo>
                    <a:pt x="246" y="694"/>
                    <a:pt x="246" y="694"/>
                    <a:pt x="246" y="694"/>
                  </a:cubicBezTo>
                  <a:cubicBezTo>
                    <a:pt x="551" y="175"/>
                    <a:pt x="551" y="175"/>
                    <a:pt x="551" y="175"/>
                  </a:cubicBezTo>
                  <a:cubicBezTo>
                    <a:pt x="581" y="124"/>
                    <a:pt x="564" y="60"/>
                    <a:pt x="514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xmlns="" id="{EA0B49E0-9B7F-4FEF-85FB-13FF60C767B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75475" y="3562350"/>
              <a:ext cx="3052762" cy="3302000"/>
            </a:xfrm>
            <a:custGeom>
              <a:avLst/>
              <a:gdLst>
                <a:gd name="T0" fmla="*/ 409 w 476"/>
                <a:gd name="T1" fmla="*/ 30 h 516"/>
                <a:gd name="T2" fmla="*/ 264 w 476"/>
                <a:gd name="T3" fmla="*/ 68 h 516"/>
                <a:gd name="T4" fmla="*/ 0 w 476"/>
                <a:gd name="T5" fmla="*/ 516 h 516"/>
                <a:gd name="T6" fmla="*/ 246 w 476"/>
                <a:gd name="T7" fmla="*/ 516 h 516"/>
                <a:gd name="T8" fmla="*/ 446 w 476"/>
                <a:gd name="T9" fmla="*/ 175 h 516"/>
                <a:gd name="T10" fmla="*/ 409 w 476"/>
                <a:gd name="T11" fmla="*/ 3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6" h="516">
                  <a:moveTo>
                    <a:pt x="409" y="30"/>
                  </a:moveTo>
                  <a:cubicBezTo>
                    <a:pt x="358" y="0"/>
                    <a:pt x="293" y="17"/>
                    <a:pt x="264" y="68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246" y="516"/>
                    <a:pt x="246" y="516"/>
                    <a:pt x="246" y="516"/>
                  </a:cubicBezTo>
                  <a:cubicBezTo>
                    <a:pt x="446" y="175"/>
                    <a:pt x="446" y="175"/>
                    <a:pt x="446" y="175"/>
                  </a:cubicBezTo>
                  <a:cubicBezTo>
                    <a:pt x="476" y="124"/>
                    <a:pt x="459" y="60"/>
                    <a:pt x="409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xmlns="" id="{E1B97FC0-FC3F-440E-8B5D-DEDA46E42D5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194" y="0"/>
            <a:ext cx="9017957" cy="6858000"/>
          </a:xfrm>
          <a:custGeom>
            <a:avLst/>
            <a:gdLst>
              <a:gd name="connsiteX0" fmla="*/ 8284616 w 9005432"/>
              <a:gd name="connsiteY0" fmla="*/ 3647432 h 6848475"/>
              <a:gd name="connsiteX1" fmla="*/ 8673190 w 9005432"/>
              <a:gd name="connsiteY1" fmla="*/ 3740837 h 6848475"/>
              <a:gd name="connsiteX2" fmla="*/ 8910265 w 9005432"/>
              <a:gd name="connsiteY2" fmla="*/ 4668013 h 6848475"/>
              <a:gd name="connsiteX3" fmla="*/ 7628782 w 9005432"/>
              <a:gd name="connsiteY3" fmla="*/ 6848475 h 6848475"/>
              <a:gd name="connsiteX4" fmla="*/ 6052559 w 9005432"/>
              <a:gd name="connsiteY4" fmla="*/ 6848475 h 6848475"/>
              <a:gd name="connsiteX5" fmla="*/ 7744116 w 9005432"/>
              <a:gd name="connsiteY5" fmla="*/ 3983821 h 6848475"/>
              <a:gd name="connsiteX6" fmla="*/ 8284616 w 9005432"/>
              <a:gd name="connsiteY6" fmla="*/ 3647432 h 6848475"/>
              <a:gd name="connsiteX7" fmla="*/ 5896963 w 9005432"/>
              <a:gd name="connsiteY7" fmla="*/ 2674133 h 6848475"/>
              <a:gd name="connsiteX8" fmla="*/ 6180755 w 9005432"/>
              <a:gd name="connsiteY8" fmla="*/ 2743702 h 6848475"/>
              <a:gd name="connsiteX9" fmla="*/ 6353663 w 9005432"/>
              <a:gd name="connsiteY9" fmla="*/ 3421437 h 6848475"/>
              <a:gd name="connsiteX10" fmla="*/ 4336394 w 9005432"/>
              <a:gd name="connsiteY10" fmla="*/ 6848475 h 6848475"/>
              <a:gd name="connsiteX11" fmla="*/ 3183668 w 9005432"/>
              <a:gd name="connsiteY11" fmla="*/ 6848475 h 6848475"/>
              <a:gd name="connsiteX12" fmla="*/ 5495523 w 9005432"/>
              <a:gd name="connsiteY12" fmla="*/ 2916333 h 6848475"/>
              <a:gd name="connsiteX13" fmla="*/ 5896963 w 9005432"/>
              <a:gd name="connsiteY13" fmla="*/ 2674133 h 6848475"/>
              <a:gd name="connsiteX14" fmla="*/ 7304577 w 9005432"/>
              <a:gd name="connsiteY14" fmla="*/ 2509015 h 6848475"/>
              <a:gd name="connsiteX15" fmla="*/ 7693067 w 9005432"/>
              <a:gd name="connsiteY15" fmla="*/ 2602425 h 6848475"/>
              <a:gd name="connsiteX16" fmla="*/ 7930089 w 9005432"/>
              <a:gd name="connsiteY16" fmla="*/ 3529650 h 6848475"/>
              <a:gd name="connsiteX17" fmla="*/ 5976256 w 9005432"/>
              <a:gd name="connsiteY17" fmla="*/ 6848475 h 6848475"/>
              <a:gd name="connsiteX18" fmla="*/ 4400378 w 9005432"/>
              <a:gd name="connsiteY18" fmla="*/ 6848475 h 6848475"/>
              <a:gd name="connsiteX19" fmla="*/ 6764195 w 9005432"/>
              <a:gd name="connsiteY19" fmla="*/ 2845422 h 6848475"/>
              <a:gd name="connsiteX20" fmla="*/ 7304577 w 9005432"/>
              <a:gd name="connsiteY20" fmla="*/ 2509015 h 6848475"/>
              <a:gd name="connsiteX21" fmla="*/ 5245422 w 9005432"/>
              <a:gd name="connsiteY21" fmla="*/ 1467913 h 6848475"/>
              <a:gd name="connsiteX22" fmla="*/ 5566647 w 9005432"/>
              <a:gd name="connsiteY22" fmla="*/ 1541419 h 6848475"/>
              <a:gd name="connsiteX23" fmla="*/ 5765210 w 9005432"/>
              <a:gd name="connsiteY23" fmla="*/ 2315098 h 6848475"/>
              <a:gd name="connsiteX24" fmla="*/ 3094222 w 9005432"/>
              <a:gd name="connsiteY24" fmla="*/ 6848475 h 6848475"/>
              <a:gd name="connsiteX25" fmla="*/ 1787551 w 9005432"/>
              <a:gd name="connsiteY25" fmla="*/ 6848475 h 6848475"/>
              <a:gd name="connsiteX26" fmla="*/ 4791612 w 9005432"/>
              <a:gd name="connsiteY26" fmla="*/ 1746029 h 6848475"/>
              <a:gd name="connsiteX27" fmla="*/ 5245422 w 9005432"/>
              <a:gd name="connsiteY27" fmla="*/ 1467913 h 6848475"/>
              <a:gd name="connsiteX28" fmla="*/ 3715660 w 9005432"/>
              <a:gd name="connsiteY28" fmla="*/ 0 h 6848475"/>
              <a:gd name="connsiteX29" fmla="*/ 5317238 w 9005432"/>
              <a:gd name="connsiteY29" fmla="*/ 0 h 6848475"/>
              <a:gd name="connsiteX30" fmla="*/ 5265988 w 9005432"/>
              <a:gd name="connsiteY30" fmla="*/ 780125 h 6848475"/>
              <a:gd name="connsiteX31" fmla="*/ 1691266 w 9005432"/>
              <a:gd name="connsiteY31" fmla="*/ 6848475 h 6848475"/>
              <a:gd name="connsiteX32" fmla="*/ 0 w 9005432"/>
              <a:gd name="connsiteY32" fmla="*/ 6848475 h 6848475"/>
              <a:gd name="connsiteX33" fmla="*/ 0 w 9005432"/>
              <a:gd name="connsiteY33" fmla="*/ 6304945 h 6848475"/>
              <a:gd name="connsiteX34" fmla="*/ 3715660 w 9005432"/>
              <a:gd name="connsiteY34" fmla="*/ 0 h 684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9005432" h="6848475">
                <a:moveTo>
                  <a:pt x="8284616" y="3647432"/>
                </a:moveTo>
                <a:cubicBezTo>
                  <a:pt x="8415492" y="3639227"/>
                  <a:pt x="8550648" y="3668901"/>
                  <a:pt x="8673190" y="3740837"/>
                </a:cubicBezTo>
                <a:cubicBezTo>
                  <a:pt x="8993561" y="3932666"/>
                  <a:pt x="9102487" y="4341903"/>
                  <a:pt x="8910265" y="4668013"/>
                </a:cubicBezTo>
                <a:cubicBezTo>
                  <a:pt x="8910265" y="4668013"/>
                  <a:pt x="8910265" y="4668013"/>
                  <a:pt x="7628782" y="6848475"/>
                </a:cubicBezTo>
                <a:cubicBezTo>
                  <a:pt x="7628782" y="6848475"/>
                  <a:pt x="7628782" y="6848475"/>
                  <a:pt x="6052559" y="6848475"/>
                </a:cubicBezTo>
                <a:cubicBezTo>
                  <a:pt x="6052559" y="6848475"/>
                  <a:pt x="6052559" y="6848475"/>
                  <a:pt x="7744116" y="3983821"/>
                </a:cubicBezTo>
                <a:cubicBezTo>
                  <a:pt x="7860250" y="3780002"/>
                  <a:pt x="8066489" y="3661108"/>
                  <a:pt x="8284616" y="3647432"/>
                </a:cubicBezTo>
                <a:close/>
                <a:moveTo>
                  <a:pt x="5896963" y="2674133"/>
                </a:moveTo>
                <a:cubicBezTo>
                  <a:pt x="5993136" y="2668776"/>
                  <a:pt x="6091899" y="2690954"/>
                  <a:pt x="6180755" y="2743702"/>
                </a:cubicBezTo>
                <a:cubicBezTo>
                  <a:pt x="6411300" y="2877970"/>
                  <a:pt x="6494552" y="3184869"/>
                  <a:pt x="6353663" y="3421437"/>
                </a:cubicBezTo>
                <a:cubicBezTo>
                  <a:pt x="6353663" y="3421437"/>
                  <a:pt x="6353663" y="3421437"/>
                  <a:pt x="4336394" y="6848475"/>
                </a:cubicBezTo>
                <a:cubicBezTo>
                  <a:pt x="4336394" y="6848475"/>
                  <a:pt x="4336394" y="6848475"/>
                  <a:pt x="3183668" y="6848475"/>
                </a:cubicBezTo>
                <a:cubicBezTo>
                  <a:pt x="3183668" y="6848475"/>
                  <a:pt x="3183668" y="6848475"/>
                  <a:pt x="5495523" y="2916333"/>
                </a:cubicBezTo>
                <a:cubicBezTo>
                  <a:pt x="5583579" y="2768478"/>
                  <a:pt x="5736675" y="2683062"/>
                  <a:pt x="5896963" y="2674133"/>
                </a:cubicBezTo>
                <a:close/>
                <a:moveTo>
                  <a:pt x="7304577" y="2509015"/>
                </a:moveTo>
                <a:cubicBezTo>
                  <a:pt x="7435425" y="2500810"/>
                  <a:pt x="7570552" y="2530485"/>
                  <a:pt x="7693067" y="2602425"/>
                </a:cubicBezTo>
                <a:cubicBezTo>
                  <a:pt x="8013367" y="2794264"/>
                  <a:pt x="8122269" y="3203522"/>
                  <a:pt x="7930089" y="3529650"/>
                </a:cubicBezTo>
                <a:cubicBezTo>
                  <a:pt x="7930089" y="3529650"/>
                  <a:pt x="7930089" y="3529650"/>
                  <a:pt x="5976256" y="6848475"/>
                </a:cubicBezTo>
                <a:cubicBezTo>
                  <a:pt x="5976256" y="6848475"/>
                  <a:pt x="5976256" y="6848475"/>
                  <a:pt x="4400378" y="6848475"/>
                </a:cubicBezTo>
                <a:cubicBezTo>
                  <a:pt x="4400378" y="6848475"/>
                  <a:pt x="4400378" y="6848475"/>
                  <a:pt x="6764195" y="2845422"/>
                </a:cubicBezTo>
                <a:cubicBezTo>
                  <a:pt x="6880304" y="2641592"/>
                  <a:pt x="7086498" y="2522691"/>
                  <a:pt x="7304577" y="2509015"/>
                </a:cubicBezTo>
                <a:close/>
                <a:moveTo>
                  <a:pt x="5245422" y="1467913"/>
                </a:moveTo>
                <a:cubicBezTo>
                  <a:pt x="5354073" y="1460495"/>
                  <a:pt x="5465765" y="1483873"/>
                  <a:pt x="5566647" y="1541419"/>
                </a:cubicBezTo>
                <a:cubicBezTo>
                  <a:pt x="5835668" y="1701270"/>
                  <a:pt x="5925341" y="2046549"/>
                  <a:pt x="5765210" y="2315098"/>
                </a:cubicBezTo>
                <a:cubicBezTo>
                  <a:pt x="5765210" y="2315098"/>
                  <a:pt x="5765210" y="2315098"/>
                  <a:pt x="3094222" y="6848475"/>
                </a:cubicBezTo>
                <a:cubicBezTo>
                  <a:pt x="3094222" y="6848475"/>
                  <a:pt x="3094222" y="6848475"/>
                  <a:pt x="1787551" y="6848475"/>
                </a:cubicBezTo>
                <a:cubicBezTo>
                  <a:pt x="1787551" y="6848475"/>
                  <a:pt x="1787551" y="6848475"/>
                  <a:pt x="4791612" y="1746029"/>
                </a:cubicBezTo>
                <a:cubicBezTo>
                  <a:pt x="4891694" y="1578185"/>
                  <a:pt x="5064336" y="1480276"/>
                  <a:pt x="5245422" y="1467913"/>
                </a:cubicBezTo>
                <a:close/>
                <a:moveTo>
                  <a:pt x="3715660" y="0"/>
                </a:moveTo>
                <a:cubicBezTo>
                  <a:pt x="3715660" y="0"/>
                  <a:pt x="3715660" y="0"/>
                  <a:pt x="5317238" y="0"/>
                </a:cubicBezTo>
                <a:cubicBezTo>
                  <a:pt x="5419739" y="242990"/>
                  <a:pt x="5413333" y="530741"/>
                  <a:pt x="5265988" y="780125"/>
                </a:cubicBezTo>
                <a:cubicBezTo>
                  <a:pt x="5265988" y="780125"/>
                  <a:pt x="5265988" y="780125"/>
                  <a:pt x="1691266" y="6848475"/>
                </a:cubicBezTo>
                <a:cubicBezTo>
                  <a:pt x="1691266" y="6848475"/>
                  <a:pt x="1691266" y="6848475"/>
                  <a:pt x="0" y="6848475"/>
                </a:cubicBezTo>
                <a:cubicBezTo>
                  <a:pt x="0" y="6848475"/>
                  <a:pt x="0" y="6848475"/>
                  <a:pt x="0" y="6304945"/>
                </a:cubicBezTo>
                <a:cubicBezTo>
                  <a:pt x="0" y="6304945"/>
                  <a:pt x="0" y="6304945"/>
                  <a:pt x="371566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d 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7424426F-5D2E-4C0D-863A-29B3A5962DE5}"/>
              </a:ext>
            </a:extLst>
          </p:cNvPr>
          <p:cNvGrpSpPr/>
          <p:nvPr userDrawn="1"/>
        </p:nvGrpSpPr>
        <p:grpSpPr>
          <a:xfrm>
            <a:off x="394747" y="672"/>
            <a:ext cx="8261139" cy="5795800"/>
            <a:chOff x="8580438" y="3419476"/>
            <a:chExt cx="2622549" cy="1839912"/>
          </a:xfrm>
          <a:solidFill>
            <a:schemeClr val="bg1">
              <a:lumMod val="85000"/>
            </a:schemeClr>
          </a:solidFill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xmlns="" id="{B3CB8D14-8A7B-489F-A34F-E162F82A7F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458325" y="3419476"/>
              <a:ext cx="1744662" cy="1839912"/>
            </a:xfrm>
            <a:custGeom>
              <a:avLst/>
              <a:gdLst>
                <a:gd name="T0" fmla="*/ 606 w 810"/>
                <a:gd name="T1" fmla="*/ 0 h 855"/>
                <a:gd name="T2" fmla="*/ 605 w 810"/>
                <a:gd name="T3" fmla="*/ 0 h 855"/>
                <a:gd name="T4" fmla="*/ 517 w 810"/>
                <a:gd name="T5" fmla="*/ 0 h 855"/>
                <a:gd name="T6" fmla="*/ 513 w 810"/>
                <a:gd name="T7" fmla="*/ 0 h 855"/>
                <a:gd name="T8" fmla="*/ 337 w 810"/>
                <a:gd name="T9" fmla="*/ 0 h 855"/>
                <a:gd name="T10" fmla="*/ 22 w 810"/>
                <a:gd name="T11" fmla="*/ 537 h 855"/>
                <a:gd name="T12" fmla="*/ 50 w 810"/>
                <a:gd name="T13" fmla="*/ 643 h 855"/>
                <a:gd name="T14" fmla="*/ 156 w 810"/>
                <a:gd name="T15" fmla="*/ 615 h 855"/>
                <a:gd name="T16" fmla="*/ 200 w 810"/>
                <a:gd name="T17" fmla="*/ 539 h 855"/>
                <a:gd name="T18" fmla="*/ 219 w 810"/>
                <a:gd name="T19" fmla="*/ 583 h 855"/>
                <a:gd name="T20" fmla="*/ 265 w 810"/>
                <a:gd name="T21" fmla="*/ 579 h 855"/>
                <a:gd name="T22" fmla="*/ 188 w 810"/>
                <a:gd name="T23" fmla="*/ 709 h 855"/>
                <a:gd name="T24" fmla="*/ 219 w 810"/>
                <a:gd name="T25" fmla="*/ 830 h 855"/>
                <a:gd name="T26" fmla="*/ 340 w 810"/>
                <a:gd name="T27" fmla="*/ 799 h 855"/>
                <a:gd name="T28" fmla="*/ 810 w 810"/>
                <a:gd name="T29" fmla="*/ 0 h 855"/>
                <a:gd name="T30" fmla="*/ 606 w 810"/>
                <a:gd name="T31" fmla="*/ 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0" h="855">
                  <a:moveTo>
                    <a:pt x="606" y="0"/>
                  </a:moveTo>
                  <a:cubicBezTo>
                    <a:pt x="605" y="0"/>
                    <a:pt x="605" y="0"/>
                    <a:pt x="605" y="0"/>
                  </a:cubicBezTo>
                  <a:cubicBezTo>
                    <a:pt x="517" y="0"/>
                    <a:pt x="517" y="0"/>
                    <a:pt x="517" y="0"/>
                  </a:cubicBezTo>
                  <a:cubicBezTo>
                    <a:pt x="513" y="0"/>
                    <a:pt x="513" y="0"/>
                    <a:pt x="513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22" y="537"/>
                    <a:pt x="22" y="537"/>
                    <a:pt x="22" y="537"/>
                  </a:cubicBezTo>
                  <a:cubicBezTo>
                    <a:pt x="0" y="574"/>
                    <a:pt x="13" y="621"/>
                    <a:pt x="50" y="643"/>
                  </a:cubicBezTo>
                  <a:cubicBezTo>
                    <a:pt x="86" y="665"/>
                    <a:pt x="134" y="652"/>
                    <a:pt x="156" y="615"/>
                  </a:cubicBezTo>
                  <a:cubicBezTo>
                    <a:pt x="200" y="539"/>
                    <a:pt x="200" y="539"/>
                    <a:pt x="200" y="539"/>
                  </a:cubicBezTo>
                  <a:cubicBezTo>
                    <a:pt x="197" y="556"/>
                    <a:pt x="204" y="573"/>
                    <a:pt x="219" y="583"/>
                  </a:cubicBezTo>
                  <a:cubicBezTo>
                    <a:pt x="234" y="591"/>
                    <a:pt x="252" y="589"/>
                    <a:pt x="265" y="579"/>
                  </a:cubicBezTo>
                  <a:cubicBezTo>
                    <a:pt x="188" y="709"/>
                    <a:pt x="188" y="709"/>
                    <a:pt x="188" y="709"/>
                  </a:cubicBezTo>
                  <a:cubicBezTo>
                    <a:pt x="163" y="751"/>
                    <a:pt x="177" y="805"/>
                    <a:pt x="219" y="830"/>
                  </a:cubicBezTo>
                  <a:cubicBezTo>
                    <a:pt x="261" y="855"/>
                    <a:pt x="315" y="841"/>
                    <a:pt x="340" y="799"/>
                  </a:cubicBezTo>
                  <a:cubicBezTo>
                    <a:pt x="810" y="0"/>
                    <a:pt x="810" y="0"/>
                    <a:pt x="810" y="0"/>
                  </a:cubicBezTo>
                  <a:lnTo>
                    <a:pt x="6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xmlns="" id="{A11B28AB-E148-4E04-904C-D68E567DFD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10638" y="3419476"/>
              <a:ext cx="1252537" cy="1493837"/>
            </a:xfrm>
            <a:custGeom>
              <a:avLst/>
              <a:gdLst>
                <a:gd name="T0" fmla="*/ 335 w 581"/>
                <a:gd name="T1" fmla="*/ 0 h 694"/>
                <a:gd name="T2" fmla="*/ 30 w 581"/>
                <a:gd name="T3" fmla="*/ 520 h 694"/>
                <a:gd name="T4" fmla="*/ 67 w 581"/>
                <a:gd name="T5" fmla="*/ 665 h 694"/>
                <a:gd name="T6" fmla="*/ 212 w 581"/>
                <a:gd name="T7" fmla="*/ 627 h 694"/>
                <a:gd name="T8" fmla="*/ 581 w 581"/>
                <a:gd name="T9" fmla="*/ 0 h 694"/>
                <a:gd name="T10" fmla="*/ 335 w 581"/>
                <a:gd name="T11" fmla="*/ 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1" h="694">
                  <a:moveTo>
                    <a:pt x="335" y="0"/>
                  </a:moveTo>
                  <a:cubicBezTo>
                    <a:pt x="30" y="520"/>
                    <a:pt x="30" y="520"/>
                    <a:pt x="30" y="520"/>
                  </a:cubicBezTo>
                  <a:cubicBezTo>
                    <a:pt x="0" y="570"/>
                    <a:pt x="17" y="635"/>
                    <a:pt x="67" y="665"/>
                  </a:cubicBezTo>
                  <a:cubicBezTo>
                    <a:pt x="118" y="694"/>
                    <a:pt x="183" y="678"/>
                    <a:pt x="212" y="627"/>
                  </a:cubicBezTo>
                  <a:cubicBezTo>
                    <a:pt x="581" y="0"/>
                    <a:pt x="581" y="0"/>
                    <a:pt x="581" y="0"/>
                  </a:cubicBezTo>
                  <a:lnTo>
                    <a:pt x="3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xmlns="" id="{6C2ADD39-9477-42C9-A194-705783B73AB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580438" y="3419476"/>
              <a:ext cx="1025525" cy="1109662"/>
            </a:xfrm>
            <a:custGeom>
              <a:avLst/>
              <a:gdLst>
                <a:gd name="T0" fmla="*/ 212 w 476"/>
                <a:gd name="T1" fmla="*/ 449 h 516"/>
                <a:gd name="T2" fmla="*/ 476 w 476"/>
                <a:gd name="T3" fmla="*/ 0 h 516"/>
                <a:gd name="T4" fmla="*/ 230 w 476"/>
                <a:gd name="T5" fmla="*/ 0 h 516"/>
                <a:gd name="T6" fmla="*/ 30 w 476"/>
                <a:gd name="T7" fmla="*/ 342 h 516"/>
                <a:gd name="T8" fmla="*/ 67 w 476"/>
                <a:gd name="T9" fmla="*/ 487 h 516"/>
                <a:gd name="T10" fmla="*/ 212 w 476"/>
                <a:gd name="T11" fmla="*/ 44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6" h="516">
                  <a:moveTo>
                    <a:pt x="212" y="449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30" y="342"/>
                    <a:pt x="30" y="342"/>
                    <a:pt x="30" y="342"/>
                  </a:cubicBezTo>
                  <a:cubicBezTo>
                    <a:pt x="0" y="392"/>
                    <a:pt x="17" y="457"/>
                    <a:pt x="67" y="487"/>
                  </a:cubicBezTo>
                  <a:cubicBezTo>
                    <a:pt x="118" y="516"/>
                    <a:pt x="183" y="500"/>
                    <a:pt x="212" y="4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xmlns="" id="{5731F7F3-7D54-4DB8-B46C-F26B2AA248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553" y="1587"/>
            <a:ext cx="8068067" cy="5647259"/>
          </a:xfrm>
          <a:custGeom>
            <a:avLst/>
            <a:gdLst>
              <a:gd name="connsiteX0" fmla="*/ 4894327 w 8068067"/>
              <a:gd name="connsiteY0" fmla="*/ 0 h 5647259"/>
              <a:gd name="connsiteX1" fmla="*/ 6075254 w 8068067"/>
              <a:gd name="connsiteY1" fmla="*/ 0 h 5647259"/>
              <a:gd name="connsiteX2" fmla="*/ 6102093 w 8068067"/>
              <a:gd name="connsiteY2" fmla="*/ 0 h 5647259"/>
              <a:gd name="connsiteX3" fmla="*/ 6692556 w 8068067"/>
              <a:gd name="connsiteY3" fmla="*/ 0 h 5647259"/>
              <a:gd name="connsiteX4" fmla="*/ 6699266 w 8068067"/>
              <a:gd name="connsiteY4" fmla="*/ 0 h 5647259"/>
              <a:gd name="connsiteX5" fmla="*/ 8068067 w 8068067"/>
              <a:gd name="connsiteY5" fmla="*/ 0 h 5647259"/>
              <a:gd name="connsiteX6" fmla="*/ 4914456 w 8068067"/>
              <a:gd name="connsiteY6" fmla="*/ 5356262 h 5647259"/>
              <a:gd name="connsiteX7" fmla="*/ 4102569 w 8068067"/>
              <a:gd name="connsiteY7" fmla="*/ 5564077 h 5647259"/>
              <a:gd name="connsiteX8" fmla="*/ 3894565 w 8068067"/>
              <a:gd name="connsiteY8" fmla="*/ 4752928 h 5647259"/>
              <a:gd name="connsiteX9" fmla="*/ 4411220 w 8068067"/>
              <a:gd name="connsiteY9" fmla="*/ 3881446 h 5647259"/>
              <a:gd name="connsiteX10" fmla="*/ 4102569 w 8068067"/>
              <a:gd name="connsiteY10" fmla="*/ 3908261 h 5647259"/>
              <a:gd name="connsiteX11" fmla="*/ 3975083 w 8068067"/>
              <a:gd name="connsiteY11" fmla="*/ 3613298 h 5647259"/>
              <a:gd name="connsiteX12" fmla="*/ 3679852 w 8068067"/>
              <a:gd name="connsiteY12" fmla="*/ 4122780 h 5647259"/>
              <a:gd name="connsiteX13" fmla="*/ 2968611 w 8068067"/>
              <a:gd name="connsiteY13" fmla="*/ 4310483 h 5647259"/>
              <a:gd name="connsiteX14" fmla="*/ 2780737 w 8068067"/>
              <a:gd name="connsiteY14" fmla="*/ 3599890 h 5647259"/>
              <a:gd name="connsiteX15" fmla="*/ 4894327 w 8068067"/>
              <a:gd name="connsiteY15" fmla="*/ 0 h 5647259"/>
              <a:gd name="connsiteX16" fmla="*/ 3176770 w 8068067"/>
              <a:gd name="connsiteY16" fmla="*/ 0 h 5647259"/>
              <a:gd name="connsiteX17" fmla="*/ 4828859 w 8068067"/>
              <a:gd name="connsiteY17" fmla="*/ 0 h 5647259"/>
              <a:gd name="connsiteX18" fmla="*/ 2350725 w 8068067"/>
              <a:gd name="connsiteY18" fmla="*/ 4204317 h 5647259"/>
              <a:gd name="connsiteX19" fmla="*/ 1376932 w 8068067"/>
              <a:gd name="connsiteY19" fmla="*/ 4459124 h 5647259"/>
              <a:gd name="connsiteX20" fmla="*/ 1128447 w 8068067"/>
              <a:gd name="connsiteY20" fmla="*/ 3486834 h 5647259"/>
              <a:gd name="connsiteX21" fmla="*/ 3176770 w 8068067"/>
              <a:gd name="connsiteY21" fmla="*/ 0 h 5647259"/>
              <a:gd name="connsiteX22" fmla="*/ 1441995 w 8068067"/>
              <a:gd name="connsiteY22" fmla="*/ 0 h 5647259"/>
              <a:gd name="connsiteX23" fmla="*/ 3093037 w 8068067"/>
              <a:gd name="connsiteY23" fmla="*/ 0 h 5647259"/>
              <a:gd name="connsiteX24" fmla="*/ 1321187 w 8068067"/>
              <a:gd name="connsiteY24" fmla="*/ 3007956 h 5647259"/>
              <a:gd name="connsiteX25" fmla="*/ 348012 w 8068067"/>
              <a:gd name="connsiteY25" fmla="*/ 3262527 h 5647259"/>
              <a:gd name="connsiteX26" fmla="*/ 99685 w 8068067"/>
              <a:gd name="connsiteY26" fmla="*/ 2291138 h 5647259"/>
              <a:gd name="connsiteX27" fmla="*/ 1441995 w 8068067"/>
              <a:gd name="connsiteY27" fmla="*/ 0 h 5647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068067" h="5647259">
                <a:moveTo>
                  <a:pt x="4894327" y="0"/>
                </a:moveTo>
                <a:cubicBezTo>
                  <a:pt x="4894327" y="0"/>
                  <a:pt x="4894327" y="0"/>
                  <a:pt x="6075254" y="0"/>
                </a:cubicBezTo>
                <a:cubicBezTo>
                  <a:pt x="6075254" y="0"/>
                  <a:pt x="6075254" y="0"/>
                  <a:pt x="6102093" y="0"/>
                </a:cubicBezTo>
                <a:cubicBezTo>
                  <a:pt x="6102093" y="0"/>
                  <a:pt x="6102093" y="0"/>
                  <a:pt x="6692556" y="0"/>
                </a:cubicBezTo>
                <a:cubicBezTo>
                  <a:pt x="6692556" y="0"/>
                  <a:pt x="6692556" y="0"/>
                  <a:pt x="6699266" y="0"/>
                </a:cubicBezTo>
                <a:lnTo>
                  <a:pt x="8068067" y="0"/>
                </a:lnTo>
                <a:cubicBezTo>
                  <a:pt x="8068067" y="0"/>
                  <a:pt x="8068067" y="0"/>
                  <a:pt x="4914456" y="5356262"/>
                </a:cubicBezTo>
                <a:cubicBezTo>
                  <a:pt x="4746711" y="5637817"/>
                  <a:pt x="4384381" y="5731669"/>
                  <a:pt x="4102569" y="5564077"/>
                </a:cubicBezTo>
                <a:cubicBezTo>
                  <a:pt x="3820757" y="5396484"/>
                  <a:pt x="3726820" y="5034484"/>
                  <a:pt x="3894565" y="4752928"/>
                </a:cubicBezTo>
                <a:cubicBezTo>
                  <a:pt x="3894565" y="4752928"/>
                  <a:pt x="3894565" y="4752928"/>
                  <a:pt x="4411220" y="3881446"/>
                </a:cubicBezTo>
                <a:cubicBezTo>
                  <a:pt x="4323993" y="3948483"/>
                  <a:pt x="4203216" y="3961891"/>
                  <a:pt x="4102569" y="3908261"/>
                </a:cubicBezTo>
                <a:cubicBezTo>
                  <a:pt x="4001922" y="3841224"/>
                  <a:pt x="3954953" y="3727261"/>
                  <a:pt x="3975083" y="3613298"/>
                </a:cubicBezTo>
                <a:cubicBezTo>
                  <a:pt x="3975083" y="3613298"/>
                  <a:pt x="3975083" y="3613298"/>
                  <a:pt x="3679852" y="4122780"/>
                </a:cubicBezTo>
                <a:cubicBezTo>
                  <a:pt x="3532236" y="4370817"/>
                  <a:pt x="3210164" y="4457965"/>
                  <a:pt x="2968611" y="4310483"/>
                </a:cubicBezTo>
                <a:cubicBezTo>
                  <a:pt x="2720348" y="4163002"/>
                  <a:pt x="2633121" y="3847928"/>
                  <a:pt x="2780737" y="3599890"/>
                </a:cubicBezTo>
                <a:cubicBezTo>
                  <a:pt x="2780737" y="3599890"/>
                  <a:pt x="2780737" y="3599890"/>
                  <a:pt x="4894327" y="0"/>
                </a:cubicBezTo>
                <a:close/>
                <a:moveTo>
                  <a:pt x="3176770" y="0"/>
                </a:moveTo>
                <a:lnTo>
                  <a:pt x="4828859" y="0"/>
                </a:lnTo>
                <a:cubicBezTo>
                  <a:pt x="4828859" y="0"/>
                  <a:pt x="4828859" y="0"/>
                  <a:pt x="2350725" y="4204317"/>
                </a:cubicBezTo>
                <a:cubicBezTo>
                  <a:pt x="2155966" y="4546295"/>
                  <a:pt x="1719438" y="4653582"/>
                  <a:pt x="1376932" y="4459124"/>
                </a:cubicBezTo>
                <a:cubicBezTo>
                  <a:pt x="1041141" y="4257961"/>
                  <a:pt x="926972" y="3822106"/>
                  <a:pt x="1128447" y="3486834"/>
                </a:cubicBezTo>
                <a:cubicBezTo>
                  <a:pt x="1128447" y="3486834"/>
                  <a:pt x="1128447" y="3486834"/>
                  <a:pt x="3176770" y="0"/>
                </a:cubicBezTo>
                <a:close/>
                <a:moveTo>
                  <a:pt x="1441995" y="0"/>
                </a:moveTo>
                <a:cubicBezTo>
                  <a:pt x="1441995" y="0"/>
                  <a:pt x="1441995" y="0"/>
                  <a:pt x="3093037" y="0"/>
                </a:cubicBezTo>
                <a:cubicBezTo>
                  <a:pt x="3093037" y="0"/>
                  <a:pt x="3093037" y="0"/>
                  <a:pt x="1321187" y="3007956"/>
                </a:cubicBezTo>
                <a:cubicBezTo>
                  <a:pt x="1126552" y="3349617"/>
                  <a:pt x="690301" y="3456805"/>
                  <a:pt x="348012" y="3262527"/>
                </a:cubicBezTo>
                <a:cubicBezTo>
                  <a:pt x="12434" y="3061550"/>
                  <a:pt x="-101662" y="2626100"/>
                  <a:pt x="99685" y="2291138"/>
                </a:cubicBezTo>
                <a:cubicBezTo>
                  <a:pt x="99685" y="2291138"/>
                  <a:pt x="99685" y="2291138"/>
                  <a:pt x="144199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6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32426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d 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E64832B-10CA-4EEA-B5AB-63808E33BDDA}"/>
              </a:ext>
            </a:extLst>
          </p:cNvPr>
          <p:cNvSpPr/>
          <p:nvPr userDrawn="1"/>
        </p:nvSpPr>
        <p:spPr>
          <a:xfrm>
            <a:off x="5086300" y="0"/>
            <a:ext cx="7102525" cy="6858000"/>
          </a:xfrm>
          <a:custGeom>
            <a:avLst/>
            <a:gdLst>
              <a:gd name="connsiteX0" fmla="*/ 0 w 6742485"/>
              <a:gd name="connsiteY0" fmla="*/ 0 h 6858000"/>
              <a:gd name="connsiteX1" fmla="*/ 6742485 w 6742485"/>
              <a:gd name="connsiteY1" fmla="*/ 0 h 6858000"/>
              <a:gd name="connsiteX2" fmla="*/ 6742485 w 6742485"/>
              <a:gd name="connsiteY2" fmla="*/ 6858000 h 6858000"/>
              <a:gd name="connsiteX3" fmla="*/ 0 w 6742485"/>
              <a:gd name="connsiteY3" fmla="*/ 6858000 h 6858000"/>
              <a:gd name="connsiteX4" fmla="*/ 0 w 6742485"/>
              <a:gd name="connsiteY4" fmla="*/ 0 h 6858000"/>
              <a:gd name="connsiteX0" fmla="*/ 0 w 6742485"/>
              <a:gd name="connsiteY0" fmla="*/ 0 h 6858000"/>
              <a:gd name="connsiteX1" fmla="*/ 6742485 w 6742485"/>
              <a:gd name="connsiteY1" fmla="*/ 0 h 6858000"/>
              <a:gd name="connsiteX2" fmla="*/ 6742485 w 6742485"/>
              <a:gd name="connsiteY2" fmla="*/ 6858000 h 6858000"/>
              <a:gd name="connsiteX3" fmla="*/ 0 w 6742485"/>
              <a:gd name="connsiteY3" fmla="*/ 6858000 h 6858000"/>
              <a:gd name="connsiteX4" fmla="*/ 4891 w 6742485"/>
              <a:gd name="connsiteY4" fmla="*/ 3282462 h 6858000"/>
              <a:gd name="connsiteX5" fmla="*/ 0 w 6742485"/>
              <a:gd name="connsiteY5" fmla="*/ 0 h 6858000"/>
              <a:gd name="connsiteX0" fmla="*/ 0 w 6742485"/>
              <a:gd name="connsiteY0" fmla="*/ 0 h 6858000"/>
              <a:gd name="connsiteX1" fmla="*/ 1821968 w 6742485"/>
              <a:gd name="connsiteY1" fmla="*/ 0 h 6858000"/>
              <a:gd name="connsiteX2" fmla="*/ 6742485 w 6742485"/>
              <a:gd name="connsiteY2" fmla="*/ 0 h 6858000"/>
              <a:gd name="connsiteX3" fmla="*/ 6742485 w 6742485"/>
              <a:gd name="connsiteY3" fmla="*/ 6858000 h 6858000"/>
              <a:gd name="connsiteX4" fmla="*/ 0 w 6742485"/>
              <a:gd name="connsiteY4" fmla="*/ 6858000 h 6858000"/>
              <a:gd name="connsiteX5" fmla="*/ 4891 w 6742485"/>
              <a:gd name="connsiteY5" fmla="*/ 3282462 h 6858000"/>
              <a:gd name="connsiteX6" fmla="*/ 0 w 6742485"/>
              <a:gd name="connsiteY6" fmla="*/ 0 h 6858000"/>
              <a:gd name="connsiteX0" fmla="*/ 0 w 6742485"/>
              <a:gd name="connsiteY0" fmla="*/ 0 h 6858000"/>
              <a:gd name="connsiteX1" fmla="*/ 1821968 w 6742485"/>
              <a:gd name="connsiteY1" fmla="*/ 0 h 6858000"/>
              <a:gd name="connsiteX2" fmla="*/ 6742485 w 6742485"/>
              <a:gd name="connsiteY2" fmla="*/ 0 h 6858000"/>
              <a:gd name="connsiteX3" fmla="*/ 6742485 w 6742485"/>
              <a:gd name="connsiteY3" fmla="*/ 6858000 h 6858000"/>
              <a:gd name="connsiteX4" fmla="*/ 1786798 w 6742485"/>
              <a:gd name="connsiteY4" fmla="*/ 6858000 h 6858000"/>
              <a:gd name="connsiteX5" fmla="*/ 0 w 6742485"/>
              <a:gd name="connsiteY5" fmla="*/ 6858000 h 6858000"/>
              <a:gd name="connsiteX6" fmla="*/ 4891 w 6742485"/>
              <a:gd name="connsiteY6" fmla="*/ 3282462 h 6858000"/>
              <a:gd name="connsiteX7" fmla="*/ 0 w 6742485"/>
              <a:gd name="connsiteY7" fmla="*/ 0 h 6858000"/>
              <a:gd name="connsiteX0" fmla="*/ 0 w 6742485"/>
              <a:gd name="connsiteY0" fmla="*/ 0 h 6858000"/>
              <a:gd name="connsiteX1" fmla="*/ 1821968 w 6742485"/>
              <a:gd name="connsiteY1" fmla="*/ 0 h 6858000"/>
              <a:gd name="connsiteX2" fmla="*/ 6742485 w 6742485"/>
              <a:gd name="connsiteY2" fmla="*/ 0 h 6858000"/>
              <a:gd name="connsiteX3" fmla="*/ 6742485 w 6742485"/>
              <a:gd name="connsiteY3" fmla="*/ 6858000 h 6858000"/>
              <a:gd name="connsiteX4" fmla="*/ 1786798 w 6742485"/>
              <a:gd name="connsiteY4" fmla="*/ 6858000 h 6858000"/>
              <a:gd name="connsiteX5" fmla="*/ 4891 w 6742485"/>
              <a:gd name="connsiteY5" fmla="*/ 3282462 h 6858000"/>
              <a:gd name="connsiteX6" fmla="*/ 0 w 6742485"/>
              <a:gd name="connsiteY6" fmla="*/ 0 h 6858000"/>
              <a:gd name="connsiteX0" fmla="*/ 0 w 6737594"/>
              <a:gd name="connsiteY0" fmla="*/ 3282462 h 6858000"/>
              <a:gd name="connsiteX1" fmla="*/ 1817077 w 6737594"/>
              <a:gd name="connsiteY1" fmla="*/ 0 h 6858000"/>
              <a:gd name="connsiteX2" fmla="*/ 6737594 w 6737594"/>
              <a:gd name="connsiteY2" fmla="*/ 0 h 6858000"/>
              <a:gd name="connsiteX3" fmla="*/ 6737594 w 6737594"/>
              <a:gd name="connsiteY3" fmla="*/ 6858000 h 6858000"/>
              <a:gd name="connsiteX4" fmla="*/ 1781907 w 6737594"/>
              <a:gd name="connsiteY4" fmla="*/ 6858000 h 6858000"/>
              <a:gd name="connsiteX5" fmla="*/ 0 w 6737594"/>
              <a:gd name="connsiteY5" fmla="*/ 3282462 h 6858000"/>
              <a:gd name="connsiteX0" fmla="*/ 0 w 6737594"/>
              <a:gd name="connsiteY0" fmla="*/ 3282462 h 6858000"/>
              <a:gd name="connsiteX1" fmla="*/ 1817077 w 6737594"/>
              <a:gd name="connsiteY1" fmla="*/ 0 h 6858000"/>
              <a:gd name="connsiteX2" fmla="*/ 6737594 w 6737594"/>
              <a:gd name="connsiteY2" fmla="*/ 0 h 6858000"/>
              <a:gd name="connsiteX3" fmla="*/ 6737594 w 6737594"/>
              <a:gd name="connsiteY3" fmla="*/ 6858000 h 6858000"/>
              <a:gd name="connsiteX4" fmla="*/ 1781907 w 6737594"/>
              <a:gd name="connsiteY4" fmla="*/ 6858000 h 6858000"/>
              <a:gd name="connsiteX5" fmla="*/ 0 w 6737594"/>
              <a:gd name="connsiteY5" fmla="*/ 3282462 h 6858000"/>
              <a:gd name="connsiteX0" fmla="*/ 0 w 7593379"/>
              <a:gd name="connsiteY0" fmla="*/ 3294185 h 6858000"/>
              <a:gd name="connsiteX1" fmla="*/ 2672862 w 7593379"/>
              <a:gd name="connsiteY1" fmla="*/ 0 h 6858000"/>
              <a:gd name="connsiteX2" fmla="*/ 7593379 w 7593379"/>
              <a:gd name="connsiteY2" fmla="*/ 0 h 6858000"/>
              <a:gd name="connsiteX3" fmla="*/ 7593379 w 7593379"/>
              <a:gd name="connsiteY3" fmla="*/ 6858000 h 6858000"/>
              <a:gd name="connsiteX4" fmla="*/ 2637692 w 7593379"/>
              <a:gd name="connsiteY4" fmla="*/ 6858000 h 6858000"/>
              <a:gd name="connsiteX5" fmla="*/ 0 w 7593379"/>
              <a:gd name="connsiteY5" fmla="*/ 329418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93379" h="6858000">
                <a:moveTo>
                  <a:pt x="0" y="3294185"/>
                </a:moveTo>
                <a:lnTo>
                  <a:pt x="2672862" y="0"/>
                </a:lnTo>
                <a:lnTo>
                  <a:pt x="7593379" y="0"/>
                </a:lnTo>
                <a:lnTo>
                  <a:pt x="7593379" y="6858000"/>
                </a:lnTo>
                <a:lnTo>
                  <a:pt x="2637692" y="6858000"/>
                </a:lnTo>
                <a:lnTo>
                  <a:pt x="0" y="329418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1C6553A6-844A-4DEC-B92F-60E23BBCA7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82190" y="0"/>
            <a:ext cx="6306635" cy="6858000"/>
          </a:xfrm>
          <a:custGeom>
            <a:avLst/>
            <a:gdLst>
              <a:gd name="connsiteX0" fmla="*/ 1700851 w 6306635"/>
              <a:gd name="connsiteY0" fmla="*/ 0 h 6858000"/>
              <a:gd name="connsiteX1" fmla="*/ 6306635 w 6306635"/>
              <a:gd name="connsiteY1" fmla="*/ 0 h 6858000"/>
              <a:gd name="connsiteX2" fmla="*/ 6306635 w 6306635"/>
              <a:gd name="connsiteY2" fmla="*/ 6858000 h 6858000"/>
              <a:gd name="connsiteX3" fmla="*/ 1667930 w 6306635"/>
              <a:gd name="connsiteY3" fmla="*/ 6858000 h 6858000"/>
              <a:gd name="connsiteX4" fmla="*/ 0 w 6306635"/>
              <a:gd name="connsiteY4" fmla="*/ 328246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06635" h="6858000">
                <a:moveTo>
                  <a:pt x="1700851" y="0"/>
                </a:moveTo>
                <a:lnTo>
                  <a:pt x="6306635" y="0"/>
                </a:lnTo>
                <a:lnTo>
                  <a:pt x="6306635" y="6858000"/>
                </a:lnTo>
                <a:lnTo>
                  <a:pt x="1667930" y="6858000"/>
                </a:lnTo>
                <a:lnTo>
                  <a:pt x="0" y="32824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3200"/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69659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D2BA405-2B18-4298-96EC-1D39E25649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6180" y="0"/>
            <a:ext cx="3600400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640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D2BA405-2B18-4298-96EC-1D39E25649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188825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5255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82" r:id="rId4"/>
    <p:sldLayoutId id="2147483649" r:id="rId5"/>
    <p:sldLayoutId id="2147483676" r:id="rId6"/>
    <p:sldLayoutId id="2147483683" r:id="rId7"/>
    <p:sldLayoutId id="2147483677" r:id="rId8"/>
    <p:sldLayoutId id="2147483678" r:id="rId9"/>
    <p:sldLayoutId id="2147483673" r:id="rId10"/>
    <p:sldLayoutId id="2147483684" r:id="rId11"/>
    <p:sldLayoutId id="2147483679" r:id="rId12"/>
    <p:sldLayoutId id="2147483680" r:id="rId13"/>
    <p:sldLayoutId id="2147483681" r:id="rId14"/>
    <p:sldLayoutId id="2147483685" r:id="rId15"/>
    <p:sldLayoutId id="2147483686" r:id="rId16"/>
    <p:sldLayoutId id="2147483687" r:id="rId17"/>
    <p:sldLayoutId id="2147483688" r:id="rId18"/>
    <p:sldLayoutId id="2147483689" r:id="rId19"/>
    <p:sldLayoutId id="2147483690" r:id="rId20"/>
    <p:sldLayoutId id="2147483671" r:id="rId21"/>
    <p:sldLayoutId id="2147483672" r:id="rId22"/>
    <p:sldLayoutId id="2147483650" r:id="rId23"/>
    <p:sldLayoutId id="2147483651" r:id="rId24"/>
    <p:sldLayoutId id="2147483652" r:id="rId25"/>
    <p:sldLayoutId id="2147483653" r:id="rId26"/>
    <p:sldLayoutId id="2147483662" r:id="rId27"/>
    <p:sldLayoutId id="2147483655" r:id="rId28"/>
    <p:sldLayoutId id="2147483667" r:id="rId29"/>
    <p:sldLayoutId id="2147483669" r:id="rId30"/>
    <p:sldLayoutId id="2147483656" r:id="rId31"/>
    <p:sldLayoutId id="2147483657" r:id="rId32"/>
    <p:sldLayoutId id="2147483658" r:id="rId33"/>
    <p:sldLayoutId id="2147483659" r:id="rId34"/>
    <p:sldLayoutId id="2147483660" r:id="rId3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9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9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9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08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xStyles>
    <p:titleStyle>
      <a:lvl1pPr algn="l" defTabSz="913030" rtl="0" eaLnBrk="1" latinLnBrk="0" hangingPunct="1">
        <a:lnSpc>
          <a:spcPct val="90000"/>
        </a:lnSpc>
        <a:spcBef>
          <a:spcPct val="0"/>
        </a:spcBef>
        <a:buNone/>
        <a:defRPr sz="4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256" indent="-228256" algn="l" defTabSz="91303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5" kern="1200">
          <a:solidFill>
            <a:schemeClr val="tx1"/>
          </a:solidFill>
          <a:latin typeface="+mn-lt"/>
          <a:ea typeface="+mn-ea"/>
          <a:cs typeface="+mn-cs"/>
        </a:defRPr>
      </a:lvl1pPr>
      <a:lvl2pPr marL="68477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1141286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3pPr>
      <a:lvl4pPr marL="159780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2054316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510831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967345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423860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880374" indent="-228256" algn="l" defTabSz="9130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1pPr>
      <a:lvl2pPr marL="456515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913030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3pPr>
      <a:lvl4pPr marL="1369545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1826059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282573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739088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195602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652117" algn="l" defTabSz="913030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70E54A5-4453-4865-B644-66DA789B171A}"/>
              </a:ext>
            </a:extLst>
          </p:cNvPr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gradFill flip="none" rotWithShape="1">
            <a:gsLst>
              <a:gs pos="0">
                <a:srgbClr val="00D291"/>
              </a:gs>
              <a:gs pos="100000">
                <a:schemeClr val="accent5">
                  <a:alpha val="82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F48CFE-D144-4037-8E62-8BBEDC0603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6479" y="3645024"/>
            <a:ext cx="10360501" cy="1160516"/>
          </a:xfrm>
        </p:spPr>
        <p:txBody>
          <a:bodyPr anchor="b">
            <a:noAutofit/>
          </a:bodyPr>
          <a:lstStyle/>
          <a:p>
            <a:pPr algn="l"/>
            <a:r>
              <a:rPr lang="en-IN">
                <a:solidFill>
                  <a:schemeClr val="bg1"/>
                </a:solidFill>
              </a:rPr>
              <a:t>BUSINESS PROFILE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xmlns="" id="{49D1B319-E23E-40A1-BEE8-EC38E7556A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435" y="4620456"/>
            <a:ext cx="10383954" cy="764440"/>
          </a:xfrm>
        </p:spPr>
        <p:txBody>
          <a:bodyPr>
            <a:normAutofit/>
          </a:bodyPr>
          <a:lstStyle/>
          <a:p>
            <a:pPr algn="l"/>
            <a:r>
              <a:rPr lang="en-IN" spc="300">
                <a:solidFill>
                  <a:schemeClr val="bg1"/>
                </a:solidFill>
              </a:rPr>
              <a:t>PRESENTATION TEMPLATE</a:t>
            </a:r>
            <a:endParaRPr lang="en-IN" spc="300" dirty="0">
              <a:solidFill>
                <a:schemeClr val="bg1"/>
              </a:solidFill>
            </a:endParaRPr>
          </a:p>
        </p:txBody>
      </p:sp>
      <p:sp>
        <p:nvSpPr>
          <p:cNvPr id="17" name="Subtitle 3">
            <a:extLst>
              <a:ext uri="{FF2B5EF4-FFF2-40B4-BE49-F238E27FC236}">
                <a16:creationId xmlns:a16="http://schemas.microsoft.com/office/drawing/2014/main" xmlns="" id="{12F66A6C-02C5-4FE6-9B61-C7CA13F07D16}"/>
              </a:ext>
            </a:extLst>
          </p:cNvPr>
          <p:cNvSpPr txBox="1">
            <a:spLocks/>
          </p:cNvSpPr>
          <p:nvPr/>
        </p:nvSpPr>
        <p:spPr>
          <a:xfrm>
            <a:off x="902435" y="3237155"/>
            <a:ext cx="10383954" cy="76444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>
            <a:lvl1pPr marL="0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68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218936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828404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437872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3047340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808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275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744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IN" sz="3200" spc="300">
                <a:solidFill>
                  <a:schemeClr val="bg1"/>
                </a:solidFill>
              </a:rPr>
              <a:t>SIMPLE</a:t>
            </a:r>
            <a:endParaRPr lang="en-IN" sz="32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677" y="6975"/>
            <a:ext cx="12122340" cy="6832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930">
              <a:defRPr/>
            </a:pPr>
            <a:endParaRPr lang="es-UY" sz="237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8189" y="4644095"/>
            <a:ext cx="2823596" cy="60611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930">
              <a:defRPr/>
            </a:pPr>
            <a:r>
              <a:rPr lang="en-US" sz="2378" b="1" dirty="0">
                <a:solidFill>
                  <a:prstClr val="white"/>
                </a:solidFill>
              </a:rPr>
              <a:t>SUBSCRIBE NOW</a:t>
            </a:r>
            <a:endParaRPr lang="es-UY" sz="237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3636" y="4031551"/>
            <a:ext cx="1834135" cy="738706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12" tIns="45456" rIns="90912" bIns="45456" numCol="1" anchor="t" anchorCtr="0" compatLnSpc="1">
            <a:prstTxWarp prst="textNoShape">
              <a:avLst/>
            </a:prstTxWarp>
          </a:bodyPr>
          <a:lstStyle/>
          <a:p>
            <a:pPr defTabSz="908930">
              <a:defRPr/>
            </a:pPr>
            <a:endParaRPr lang="en-US" sz="237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2920" y="3362640"/>
            <a:ext cx="4132617" cy="3366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9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7770" y="723931"/>
            <a:ext cx="4299837" cy="3558388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12" tIns="45456" rIns="90912" bIns="45456" numCol="1" anchor="t" anchorCtr="0" compatLnSpc="1">
              <a:prstTxWarp prst="textNoShape">
                <a:avLst/>
              </a:prstTxWarp>
            </a:bodyPr>
            <a:lstStyle/>
            <a:p>
              <a:pPr algn="ctr" defTabSz="9089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0112" y="5332989"/>
            <a:ext cx="2534632" cy="302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9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5992" y="4843548"/>
            <a:ext cx="4694806" cy="90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792" indent="-168792" defTabSz="9089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792" indent="-168792" defTabSz="9089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792" indent="-168792" defTabSz="9089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6004" y="4463343"/>
            <a:ext cx="5883005" cy="367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930">
              <a:defRPr/>
            </a:pPr>
            <a:r>
              <a:rPr lang="en-US" sz="177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4" y="6108627"/>
            <a:ext cx="12122340" cy="67206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32" y="1850173"/>
            <a:ext cx="5559203" cy="136111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657">
              <a:defRPr/>
            </a:pPr>
            <a:endParaRPr lang="es-UY" sz="237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914" y="776565"/>
            <a:ext cx="2775894" cy="52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030" y="2011963"/>
            <a:ext cx="3604422" cy="8262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657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657">
              <a:defRPr/>
            </a:pPr>
            <a:r>
              <a:rPr lang="en-US" sz="3178" b="1" kern="0" dirty="0">
                <a:solidFill>
                  <a:prstClr val="white"/>
                </a:solidFill>
              </a:rPr>
              <a:t>FREEBUNDLE15</a:t>
            </a:r>
            <a:endParaRPr lang="es-UY" sz="237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001" y="1382921"/>
            <a:ext cx="5000466" cy="3367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657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5130" y="888762"/>
            <a:ext cx="3935373" cy="230035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36" tIns="45468" rIns="90936" bIns="45468" numCol="1" anchor="t" anchorCtr="0" compatLnSpc="1">
            <a:prstTxWarp prst="textNoShape">
              <a:avLst/>
            </a:prstTxWarp>
          </a:bodyPr>
          <a:lstStyle/>
          <a:p>
            <a:pPr defTabSz="908930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77216" y="2751820"/>
            <a:ext cx="525243" cy="4595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2422">
              <a:defRPr/>
            </a:pPr>
            <a:r>
              <a:rPr lang="en-GB" sz="2382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2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6124" y="2311588"/>
            <a:ext cx="268520" cy="36844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defTabSz="1213150">
              <a:defRPr/>
            </a:pPr>
            <a:endParaRPr lang="en-IN" sz="2384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96552" y="1302438"/>
            <a:ext cx="3832527" cy="1531430"/>
            <a:chOff x="605701" y="1340768"/>
            <a:chExt cx="10972828" cy="4914539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xmlns="" id="{8A4EDD15-FFAA-4AC0-9123-EE3EBBC0189E}"/>
                </a:ext>
              </a:extLst>
            </p:cNvPr>
            <p:cNvSpPr/>
            <p:nvPr/>
          </p:nvSpPr>
          <p:spPr>
            <a:xfrm>
              <a:off x="605701" y="2204863"/>
              <a:ext cx="10972828" cy="405044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xmlns="" id="{2321A995-1718-490B-9405-364A5584954E}"/>
                </a:ext>
              </a:extLst>
            </p:cNvPr>
            <p:cNvGrpSpPr/>
            <p:nvPr/>
          </p:nvGrpSpPr>
          <p:grpSpPr>
            <a:xfrm>
              <a:off x="605701" y="1971258"/>
              <a:ext cx="8091577" cy="4284049"/>
              <a:chOff x="605701" y="1962260"/>
              <a:chExt cx="8091577" cy="4284049"/>
            </a:xfrm>
          </p:grpSpPr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xmlns="" id="{6A821CF4-54A7-4088-A331-62BF3E4F37D0}"/>
                  </a:ext>
                </a:extLst>
              </p:cNvPr>
              <p:cNvCxnSpPr>
                <a:cxnSpLocks/>
                <a:stCxn id="132" idx="2"/>
              </p:cNvCxnSpPr>
              <p:nvPr/>
            </p:nvCxnSpPr>
            <p:spPr>
              <a:xfrm>
                <a:off x="605701" y="1971258"/>
                <a:ext cx="0" cy="4275051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xmlns="" id="{B17032E9-C536-4F1C-AEBC-FE8D37EE56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05769" y="1962260"/>
                <a:ext cx="0" cy="4275051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xmlns="" id="{DD590222-1F35-4830-9A60-A7541C9FF6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5837" y="1962260"/>
                <a:ext cx="0" cy="4275051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xmlns="" id="{38F1E4A5-41F0-48C1-ADCF-6FC34BE65F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97278" y="1962260"/>
                <a:ext cx="0" cy="4275051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129" name="Freeform 5">
              <a:extLst>
                <a:ext uri="{FF2B5EF4-FFF2-40B4-BE49-F238E27FC236}">
                  <a16:creationId xmlns:a16="http://schemas.microsoft.com/office/drawing/2014/main" xmlns="" id="{800A3786-7201-4488-9F67-57181E8DC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210" y="1340768"/>
              <a:ext cx="2880318" cy="1884750"/>
            </a:xfrm>
            <a:custGeom>
              <a:avLst/>
              <a:gdLst>
                <a:gd name="T0" fmla="*/ 2572 w 2572"/>
                <a:gd name="T1" fmla="*/ 1120 h 1683"/>
                <a:gd name="T2" fmla="*/ 0 w 2572"/>
                <a:gd name="T3" fmla="*/ 1683 h 1683"/>
                <a:gd name="T4" fmla="*/ 0 w 2572"/>
                <a:gd name="T5" fmla="*/ 563 h 1683"/>
                <a:gd name="T6" fmla="*/ 2572 w 2572"/>
                <a:gd name="T7" fmla="*/ 0 h 1683"/>
                <a:gd name="T8" fmla="*/ 2572 w 2572"/>
                <a:gd name="T9" fmla="*/ 1120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2" h="1683">
                  <a:moveTo>
                    <a:pt x="2572" y="1120"/>
                  </a:moveTo>
                  <a:lnTo>
                    <a:pt x="0" y="1683"/>
                  </a:lnTo>
                  <a:lnTo>
                    <a:pt x="0" y="563"/>
                  </a:lnTo>
                  <a:lnTo>
                    <a:pt x="2572" y="0"/>
                  </a:lnTo>
                  <a:lnTo>
                    <a:pt x="2572" y="1120"/>
                  </a:lnTo>
                  <a:close/>
                </a:path>
              </a:pathLst>
            </a:custGeom>
            <a:solidFill>
              <a:srgbClr val="5D92B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5">
              <a:extLst>
                <a:ext uri="{FF2B5EF4-FFF2-40B4-BE49-F238E27FC236}">
                  <a16:creationId xmlns:a16="http://schemas.microsoft.com/office/drawing/2014/main" xmlns="" id="{4DA8243E-FC89-4CA2-9BF5-B764E9066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07" y="1340768"/>
              <a:ext cx="2880318" cy="1884750"/>
            </a:xfrm>
            <a:custGeom>
              <a:avLst/>
              <a:gdLst>
                <a:gd name="T0" fmla="*/ 2572 w 2572"/>
                <a:gd name="T1" fmla="*/ 1120 h 1683"/>
                <a:gd name="T2" fmla="*/ 0 w 2572"/>
                <a:gd name="T3" fmla="*/ 1683 h 1683"/>
                <a:gd name="T4" fmla="*/ 0 w 2572"/>
                <a:gd name="T5" fmla="*/ 563 h 1683"/>
                <a:gd name="T6" fmla="*/ 2572 w 2572"/>
                <a:gd name="T7" fmla="*/ 0 h 1683"/>
                <a:gd name="T8" fmla="*/ 2572 w 2572"/>
                <a:gd name="T9" fmla="*/ 1120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2" h="1683">
                  <a:moveTo>
                    <a:pt x="2572" y="1120"/>
                  </a:moveTo>
                  <a:lnTo>
                    <a:pt x="0" y="1683"/>
                  </a:lnTo>
                  <a:lnTo>
                    <a:pt x="0" y="563"/>
                  </a:lnTo>
                  <a:lnTo>
                    <a:pt x="2572" y="0"/>
                  </a:lnTo>
                  <a:lnTo>
                    <a:pt x="2572" y="1120"/>
                  </a:lnTo>
                  <a:close/>
                </a:path>
              </a:pathLst>
            </a:custGeom>
            <a:solidFill>
              <a:srgbClr val="00BC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5">
              <a:extLst>
                <a:ext uri="{FF2B5EF4-FFF2-40B4-BE49-F238E27FC236}">
                  <a16:creationId xmlns:a16="http://schemas.microsoft.com/office/drawing/2014/main" xmlns="" id="{E871C5E0-DAED-454F-BA81-31BC0AC03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3204" y="1340768"/>
              <a:ext cx="2880318" cy="1884750"/>
            </a:xfrm>
            <a:custGeom>
              <a:avLst/>
              <a:gdLst>
                <a:gd name="T0" fmla="*/ 2572 w 2572"/>
                <a:gd name="T1" fmla="*/ 1120 h 1683"/>
                <a:gd name="T2" fmla="*/ 0 w 2572"/>
                <a:gd name="T3" fmla="*/ 1683 h 1683"/>
                <a:gd name="T4" fmla="*/ 0 w 2572"/>
                <a:gd name="T5" fmla="*/ 563 h 1683"/>
                <a:gd name="T6" fmla="*/ 2572 w 2572"/>
                <a:gd name="T7" fmla="*/ 0 h 1683"/>
                <a:gd name="T8" fmla="*/ 2572 w 2572"/>
                <a:gd name="T9" fmla="*/ 1120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2" h="1683">
                  <a:moveTo>
                    <a:pt x="2572" y="1120"/>
                  </a:moveTo>
                  <a:lnTo>
                    <a:pt x="0" y="1683"/>
                  </a:lnTo>
                  <a:lnTo>
                    <a:pt x="0" y="563"/>
                  </a:lnTo>
                  <a:lnTo>
                    <a:pt x="2572" y="0"/>
                  </a:lnTo>
                  <a:lnTo>
                    <a:pt x="2572" y="1120"/>
                  </a:lnTo>
                  <a:close/>
                </a:path>
              </a:pathLst>
            </a:custGeom>
            <a:solidFill>
              <a:srgbClr val="9C319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5">
              <a:extLst>
                <a:ext uri="{FF2B5EF4-FFF2-40B4-BE49-F238E27FC236}">
                  <a16:creationId xmlns:a16="http://schemas.microsoft.com/office/drawing/2014/main" xmlns="" id="{118CF3B1-DB73-4440-A690-9B2FAEE0C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701" y="1340768"/>
              <a:ext cx="2880318" cy="1884750"/>
            </a:xfrm>
            <a:custGeom>
              <a:avLst/>
              <a:gdLst>
                <a:gd name="T0" fmla="*/ 2572 w 2572"/>
                <a:gd name="T1" fmla="*/ 1120 h 1683"/>
                <a:gd name="T2" fmla="*/ 0 w 2572"/>
                <a:gd name="T3" fmla="*/ 1683 h 1683"/>
                <a:gd name="T4" fmla="*/ 0 w 2572"/>
                <a:gd name="T5" fmla="*/ 563 h 1683"/>
                <a:gd name="T6" fmla="*/ 2572 w 2572"/>
                <a:gd name="T7" fmla="*/ 0 h 1683"/>
                <a:gd name="T8" fmla="*/ 2572 w 2572"/>
                <a:gd name="T9" fmla="*/ 1120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2" h="1683">
                  <a:moveTo>
                    <a:pt x="2572" y="1120"/>
                  </a:moveTo>
                  <a:lnTo>
                    <a:pt x="0" y="1683"/>
                  </a:lnTo>
                  <a:lnTo>
                    <a:pt x="0" y="563"/>
                  </a:lnTo>
                  <a:lnTo>
                    <a:pt x="2572" y="0"/>
                  </a:lnTo>
                  <a:lnTo>
                    <a:pt x="2572" y="1120"/>
                  </a:lnTo>
                  <a:close/>
                </a:path>
              </a:pathLst>
            </a:custGeom>
            <a:solidFill>
              <a:srgbClr val="F796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xmlns="" id="{CBB30E3D-FA3B-4443-BEC8-0063593A0E54}"/>
                </a:ext>
              </a:extLst>
            </p:cNvPr>
            <p:cNvSpPr txBox="1"/>
            <p:nvPr/>
          </p:nvSpPr>
          <p:spPr>
            <a:xfrm>
              <a:off x="765821" y="4415604"/>
              <a:ext cx="2367524" cy="1575766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sz="700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xmlns="" id="{ADDBE7AA-362B-4B17-BB74-D6EA95997EC2}"/>
                </a:ext>
              </a:extLst>
            </p:cNvPr>
            <p:cNvSpPr txBox="1"/>
            <p:nvPr/>
          </p:nvSpPr>
          <p:spPr>
            <a:xfrm>
              <a:off x="765821" y="3779257"/>
              <a:ext cx="2367524" cy="74748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11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$999.99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xmlns="" id="{FC16675F-7D77-4340-827B-53E5DE6509F0}"/>
                </a:ext>
              </a:extLst>
            </p:cNvPr>
            <p:cNvSpPr txBox="1"/>
            <p:nvPr/>
          </p:nvSpPr>
          <p:spPr>
            <a:xfrm>
              <a:off x="3484638" y="4415604"/>
              <a:ext cx="2367524" cy="1575766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sz="700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xmlns="" id="{527669AB-030A-4932-9393-6BA45DCB4156}"/>
                </a:ext>
              </a:extLst>
            </p:cNvPr>
            <p:cNvSpPr txBox="1"/>
            <p:nvPr/>
          </p:nvSpPr>
          <p:spPr>
            <a:xfrm>
              <a:off x="3484638" y="3779257"/>
              <a:ext cx="2367524" cy="74748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11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$99.99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xmlns="" id="{52A68470-D154-457E-8049-5597BD2D8700}"/>
                </a:ext>
              </a:extLst>
            </p:cNvPr>
            <p:cNvSpPr txBox="1"/>
            <p:nvPr/>
          </p:nvSpPr>
          <p:spPr>
            <a:xfrm>
              <a:off x="6166877" y="4415604"/>
              <a:ext cx="2367524" cy="1575766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sz="700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xmlns="" id="{570A3A2A-12F6-44ED-8B71-A662113ECE7F}"/>
                </a:ext>
              </a:extLst>
            </p:cNvPr>
            <p:cNvSpPr txBox="1"/>
            <p:nvPr/>
          </p:nvSpPr>
          <p:spPr>
            <a:xfrm>
              <a:off x="6166877" y="3779257"/>
              <a:ext cx="2367524" cy="74748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11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$9.99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xmlns="" id="{4A23B73E-4E6C-44D8-899F-97811F1B7C0A}"/>
                </a:ext>
              </a:extLst>
            </p:cNvPr>
            <p:cNvSpPr txBox="1"/>
            <p:nvPr/>
          </p:nvSpPr>
          <p:spPr>
            <a:xfrm>
              <a:off x="8897886" y="4415604"/>
              <a:ext cx="2367524" cy="1575766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sz="700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xmlns="" id="{731250C6-4E74-4973-B165-1EC266106794}"/>
                </a:ext>
              </a:extLst>
            </p:cNvPr>
            <p:cNvSpPr txBox="1"/>
            <p:nvPr/>
          </p:nvSpPr>
          <p:spPr>
            <a:xfrm>
              <a:off x="8897886" y="3779257"/>
              <a:ext cx="2367524" cy="74748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11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$9999.99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xmlns="" id="{9F7D7773-E13C-4302-977D-11508F682D90}"/>
                </a:ext>
              </a:extLst>
            </p:cNvPr>
            <p:cNvSpPr txBox="1"/>
            <p:nvPr/>
          </p:nvSpPr>
          <p:spPr>
            <a:xfrm>
              <a:off x="845472" y="1869441"/>
              <a:ext cx="2409401" cy="74748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105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xmlns="" id="{0414A163-D5DF-4A38-9467-6A6AA18FB4BA}"/>
                </a:ext>
              </a:extLst>
            </p:cNvPr>
            <p:cNvSpPr txBox="1"/>
            <p:nvPr/>
          </p:nvSpPr>
          <p:spPr>
            <a:xfrm>
              <a:off x="3527714" y="1869441"/>
              <a:ext cx="2409401" cy="74748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105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xmlns="" id="{A7217819-D7E0-41EF-8C25-F1FDA0869FDB}"/>
                </a:ext>
              </a:extLst>
            </p:cNvPr>
            <p:cNvSpPr txBox="1"/>
            <p:nvPr/>
          </p:nvSpPr>
          <p:spPr>
            <a:xfrm>
              <a:off x="6258720" y="1869441"/>
              <a:ext cx="2409401" cy="74748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105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xmlns="" id="{8EF32C1C-7EDF-4E63-811C-0B49C928AC37}"/>
                </a:ext>
              </a:extLst>
            </p:cNvPr>
            <p:cNvSpPr txBox="1"/>
            <p:nvPr/>
          </p:nvSpPr>
          <p:spPr>
            <a:xfrm>
              <a:off x="8940962" y="1869441"/>
              <a:ext cx="2409401" cy="74748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105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750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45BDFFDF-9A9B-42F6-B825-EC61F66A6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chemeClr val="accent5"/>
                </a:solidFill>
              </a:rPr>
              <a:t>Our Service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10C0E38-17EE-49AC-A91B-E336A514E0CB}"/>
              </a:ext>
            </a:extLst>
          </p:cNvPr>
          <p:cNvSpPr/>
          <p:nvPr/>
        </p:nvSpPr>
        <p:spPr>
          <a:xfrm>
            <a:off x="602805" y="1988841"/>
            <a:ext cx="3331366" cy="4256917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C4D55D4-2C27-4819-BA00-85590C191B66}"/>
              </a:ext>
            </a:extLst>
          </p:cNvPr>
          <p:cNvSpPr/>
          <p:nvPr/>
        </p:nvSpPr>
        <p:spPr>
          <a:xfrm>
            <a:off x="4423167" y="1988841"/>
            <a:ext cx="3331366" cy="4256917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5"/>
              </a:gs>
            </a:gsLst>
            <a:lin ang="2700000" scaled="1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4A20864-EC2B-4F43-96BD-CD713D131CCA}"/>
              </a:ext>
            </a:extLst>
          </p:cNvPr>
          <p:cNvSpPr/>
          <p:nvPr/>
        </p:nvSpPr>
        <p:spPr>
          <a:xfrm>
            <a:off x="8243529" y="1988841"/>
            <a:ext cx="3331366" cy="4256917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E94D0349-C933-4836-A0EA-1D2CE3172A51}"/>
              </a:ext>
            </a:extLst>
          </p:cNvPr>
          <p:cNvSpPr/>
          <p:nvPr/>
        </p:nvSpPr>
        <p:spPr>
          <a:xfrm>
            <a:off x="941204" y="1554480"/>
            <a:ext cx="853440" cy="8534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CE5263E0-4C7B-4FED-9D4C-78068548CAA4}"/>
              </a:ext>
            </a:extLst>
          </p:cNvPr>
          <p:cNvSpPr/>
          <p:nvPr/>
        </p:nvSpPr>
        <p:spPr>
          <a:xfrm>
            <a:off x="4791844" y="1554480"/>
            <a:ext cx="853440" cy="8534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BBE59623-09A5-4F28-8481-54C151D8580D}"/>
              </a:ext>
            </a:extLst>
          </p:cNvPr>
          <p:cNvSpPr/>
          <p:nvPr/>
        </p:nvSpPr>
        <p:spPr>
          <a:xfrm>
            <a:off x="8591684" y="1554480"/>
            <a:ext cx="853440" cy="85344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accent3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135819B-CBB8-4CB3-9A63-D674FF407A45}"/>
              </a:ext>
            </a:extLst>
          </p:cNvPr>
          <p:cNvSpPr txBox="1"/>
          <p:nvPr/>
        </p:nvSpPr>
        <p:spPr>
          <a:xfrm>
            <a:off x="837828" y="3014230"/>
            <a:ext cx="2880320" cy="88767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IN" sz="32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Placeholder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1F3FE32-CF73-4D8D-AE65-6B04096FCB8E}"/>
              </a:ext>
            </a:extLst>
          </p:cNvPr>
          <p:cNvSpPr txBox="1"/>
          <p:nvPr/>
        </p:nvSpPr>
        <p:spPr>
          <a:xfrm>
            <a:off x="837828" y="4038163"/>
            <a:ext cx="2880320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223A3B7-8114-4F75-AFF3-74C89D2225CD}"/>
              </a:ext>
            </a:extLst>
          </p:cNvPr>
          <p:cNvSpPr txBox="1"/>
          <p:nvPr/>
        </p:nvSpPr>
        <p:spPr>
          <a:xfrm>
            <a:off x="4648690" y="3014230"/>
            <a:ext cx="2880320" cy="88767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IN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Placeholder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24AF892-CA24-4BB4-BEDF-1B57D9E3572D}"/>
              </a:ext>
            </a:extLst>
          </p:cNvPr>
          <p:cNvSpPr txBox="1"/>
          <p:nvPr/>
        </p:nvSpPr>
        <p:spPr>
          <a:xfrm>
            <a:off x="4648690" y="4038163"/>
            <a:ext cx="2880320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  <a:endParaRPr lang="en-US" sz="1600" kern="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332EB32-77D3-41DC-A135-991EA1FA3196}"/>
              </a:ext>
            </a:extLst>
          </p:cNvPr>
          <p:cNvSpPr txBox="1"/>
          <p:nvPr/>
        </p:nvSpPr>
        <p:spPr>
          <a:xfrm>
            <a:off x="8469052" y="3072368"/>
            <a:ext cx="2880320" cy="88767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IN" sz="3200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Placeholder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1A4C10D-08DB-49D4-8B95-3956C476F9BB}"/>
              </a:ext>
            </a:extLst>
          </p:cNvPr>
          <p:cNvSpPr txBox="1"/>
          <p:nvPr/>
        </p:nvSpPr>
        <p:spPr>
          <a:xfrm>
            <a:off x="8469052" y="4096301"/>
            <a:ext cx="2880320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16" name="Freeform 69">
            <a:extLst>
              <a:ext uri="{FF2B5EF4-FFF2-40B4-BE49-F238E27FC236}">
                <a16:creationId xmlns:a16="http://schemas.microsoft.com/office/drawing/2014/main" xmlns="" id="{48E42D1A-1D5A-4B5D-80F1-E3EDA27F894B}"/>
              </a:ext>
            </a:extLst>
          </p:cNvPr>
          <p:cNvSpPr>
            <a:spLocks noEditPoints="1"/>
          </p:cNvSpPr>
          <p:nvPr/>
        </p:nvSpPr>
        <p:spPr bwMode="auto">
          <a:xfrm>
            <a:off x="1203540" y="1816596"/>
            <a:ext cx="328769" cy="329208"/>
          </a:xfrm>
          <a:custGeom>
            <a:avLst/>
            <a:gdLst>
              <a:gd name="T0" fmla="*/ 1494 w 6003"/>
              <a:gd name="T1" fmla="*/ 4774 h 6011"/>
              <a:gd name="T2" fmla="*/ 5194 w 6003"/>
              <a:gd name="T3" fmla="*/ 2199 h 6011"/>
              <a:gd name="T4" fmla="*/ 3807 w 6003"/>
              <a:gd name="T5" fmla="*/ 812 h 6011"/>
              <a:gd name="T6" fmla="*/ 1248 w 6003"/>
              <a:gd name="T7" fmla="*/ 4529 h 6011"/>
              <a:gd name="T8" fmla="*/ 3807 w 6003"/>
              <a:gd name="T9" fmla="*/ 812 h 6011"/>
              <a:gd name="T10" fmla="*/ 4580 w 6003"/>
              <a:gd name="T11" fmla="*/ 350 h 6011"/>
              <a:gd name="T12" fmla="*/ 4390 w 6003"/>
              <a:gd name="T13" fmla="*/ 388 h 6011"/>
              <a:gd name="T14" fmla="*/ 4213 w 6003"/>
              <a:gd name="T15" fmla="*/ 461 h 6011"/>
              <a:gd name="T16" fmla="*/ 4054 w 6003"/>
              <a:gd name="T17" fmla="*/ 569 h 6011"/>
              <a:gd name="T18" fmla="*/ 5491 w 6003"/>
              <a:gd name="T19" fmla="*/ 1873 h 6011"/>
              <a:gd name="T20" fmla="*/ 5583 w 6003"/>
              <a:gd name="T21" fmla="*/ 1705 h 6011"/>
              <a:gd name="T22" fmla="*/ 5638 w 6003"/>
              <a:gd name="T23" fmla="*/ 1522 h 6011"/>
              <a:gd name="T24" fmla="*/ 5658 w 6003"/>
              <a:gd name="T25" fmla="*/ 1326 h 6011"/>
              <a:gd name="T26" fmla="*/ 5639 w 6003"/>
              <a:gd name="T27" fmla="*/ 1132 h 6011"/>
              <a:gd name="T28" fmla="*/ 5585 w 6003"/>
              <a:gd name="T29" fmla="*/ 949 h 6011"/>
              <a:gd name="T30" fmla="*/ 5493 w 6003"/>
              <a:gd name="T31" fmla="*/ 781 h 6011"/>
              <a:gd name="T32" fmla="*/ 5371 w 6003"/>
              <a:gd name="T33" fmla="*/ 633 h 6011"/>
              <a:gd name="T34" fmla="*/ 5221 w 6003"/>
              <a:gd name="T35" fmla="*/ 510 h 6011"/>
              <a:gd name="T36" fmla="*/ 5053 w 6003"/>
              <a:gd name="T37" fmla="*/ 419 h 6011"/>
              <a:gd name="T38" fmla="*/ 4870 w 6003"/>
              <a:gd name="T39" fmla="*/ 364 h 6011"/>
              <a:gd name="T40" fmla="*/ 4677 w 6003"/>
              <a:gd name="T41" fmla="*/ 346 h 6011"/>
              <a:gd name="T42" fmla="*/ 4837 w 6003"/>
              <a:gd name="T43" fmla="*/ 9 h 6011"/>
              <a:gd name="T44" fmla="*/ 5047 w 6003"/>
              <a:gd name="T45" fmla="*/ 53 h 6011"/>
              <a:gd name="T46" fmla="*/ 5250 w 6003"/>
              <a:gd name="T47" fmla="*/ 130 h 6011"/>
              <a:gd name="T48" fmla="*/ 5440 w 6003"/>
              <a:gd name="T49" fmla="*/ 242 h 6011"/>
              <a:gd name="T50" fmla="*/ 5614 w 6003"/>
              <a:gd name="T51" fmla="*/ 390 h 6011"/>
              <a:gd name="T52" fmla="*/ 5764 w 6003"/>
              <a:gd name="T53" fmla="*/ 567 h 6011"/>
              <a:gd name="T54" fmla="*/ 5879 w 6003"/>
              <a:gd name="T55" fmla="*/ 767 h 6011"/>
              <a:gd name="T56" fmla="*/ 5957 w 6003"/>
              <a:gd name="T57" fmla="*/ 981 h 6011"/>
              <a:gd name="T58" fmla="*/ 5997 w 6003"/>
              <a:gd name="T59" fmla="*/ 1209 h 6011"/>
              <a:gd name="T60" fmla="*/ 5997 w 6003"/>
              <a:gd name="T61" fmla="*/ 1443 h 6011"/>
              <a:gd name="T62" fmla="*/ 5957 w 6003"/>
              <a:gd name="T63" fmla="*/ 1672 h 6011"/>
              <a:gd name="T64" fmla="*/ 5879 w 6003"/>
              <a:gd name="T65" fmla="*/ 1888 h 6011"/>
              <a:gd name="T66" fmla="*/ 5764 w 6003"/>
              <a:gd name="T67" fmla="*/ 2087 h 6011"/>
              <a:gd name="T68" fmla="*/ 5614 w 6003"/>
              <a:gd name="T69" fmla="*/ 2265 h 6011"/>
              <a:gd name="T70" fmla="*/ 2152 w 6003"/>
              <a:gd name="T71" fmla="*/ 5727 h 6011"/>
              <a:gd name="T72" fmla="*/ 2090 w 6003"/>
              <a:gd name="T73" fmla="*/ 5753 h 6011"/>
              <a:gd name="T74" fmla="*/ 2022 w 6003"/>
              <a:gd name="T75" fmla="*/ 5753 h 6011"/>
              <a:gd name="T76" fmla="*/ 1960 w 6003"/>
              <a:gd name="T77" fmla="*/ 5725 h 6011"/>
              <a:gd name="T78" fmla="*/ 550 w 6003"/>
              <a:gd name="T79" fmla="*/ 4319 h 6011"/>
              <a:gd name="T80" fmla="*/ 1284 w 6003"/>
              <a:gd name="T81" fmla="*/ 5513 h 6011"/>
              <a:gd name="T82" fmla="*/ 1361 w 6003"/>
              <a:gd name="T83" fmla="*/ 5520 h 6011"/>
              <a:gd name="T84" fmla="*/ 1427 w 6003"/>
              <a:gd name="T85" fmla="*/ 5559 h 6011"/>
              <a:gd name="T86" fmla="*/ 1469 w 6003"/>
              <a:gd name="T87" fmla="*/ 5623 h 6011"/>
              <a:gd name="T88" fmla="*/ 1480 w 6003"/>
              <a:gd name="T89" fmla="*/ 5701 h 6011"/>
              <a:gd name="T90" fmla="*/ 1454 w 6003"/>
              <a:gd name="T91" fmla="*/ 5773 h 6011"/>
              <a:gd name="T92" fmla="*/ 1403 w 6003"/>
              <a:gd name="T93" fmla="*/ 5828 h 6011"/>
              <a:gd name="T94" fmla="*/ 1330 w 6003"/>
              <a:gd name="T95" fmla="*/ 5855 h 6011"/>
              <a:gd name="T96" fmla="*/ 183 w 6003"/>
              <a:gd name="T97" fmla="*/ 6011 h 6011"/>
              <a:gd name="T98" fmla="*/ 137 w 6003"/>
              <a:gd name="T99" fmla="*/ 6007 h 6011"/>
              <a:gd name="T100" fmla="*/ 75 w 6003"/>
              <a:gd name="T101" fmla="*/ 5981 h 6011"/>
              <a:gd name="T102" fmla="*/ 26 w 6003"/>
              <a:gd name="T103" fmla="*/ 5928 h 6011"/>
              <a:gd name="T104" fmla="*/ 0 w 6003"/>
              <a:gd name="T105" fmla="*/ 5855 h 6011"/>
              <a:gd name="T106" fmla="*/ 256 w 6003"/>
              <a:gd name="T107" fmla="*/ 3927 h 6011"/>
              <a:gd name="T108" fmla="*/ 280 w 6003"/>
              <a:gd name="T109" fmla="*/ 3858 h 6011"/>
              <a:gd name="T110" fmla="*/ 3739 w 6003"/>
              <a:gd name="T111" fmla="*/ 390 h 6011"/>
              <a:gd name="T112" fmla="*/ 3913 w 6003"/>
              <a:gd name="T113" fmla="*/ 242 h 6011"/>
              <a:gd name="T114" fmla="*/ 4103 w 6003"/>
              <a:gd name="T115" fmla="*/ 130 h 6011"/>
              <a:gd name="T116" fmla="*/ 4306 w 6003"/>
              <a:gd name="T117" fmla="*/ 53 h 6011"/>
              <a:gd name="T118" fmla="*/ 4516 w 6003"/>
              <a:gd name="T119" fmla="*/ 9 h 6011"/>
              <a:gd name="T120" fmla="*/ 4730 w 6003"/>
              <a:gd name="T121" fmla="*/ 0 h 6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03" h="6011">
                <a:moveTo>
                  <a:pt x="4629" y="1634"/>
                </a:moveTo>
                <a:lnTo>
                  <a:pt x="1494" y="4774"/>
                </a:lnTo>
                <a:lnTo>
                  <a:pt x="2057" y="5337"/>
                </a:lnTo>
                <a:lnTo>
                  <a:pt x="5194" y="2199"/>
                </a:lnTo>
                <a:lnTo>
                  <a:pt x="4629" y="1634"/>
                </a:lnTo>
                <a:close/>
                <a:moveTo>
                  <a:pt x="3807" y="812"/>
                </a:moveTo>
                <a:lnTo>
                  <a:pt x="670" y="3951"/>
                </a:lnTo>
                <a:lnTo>
                  <a:pt x="1248" y="4529"/>
                </a:lnTo>
                <a:lnTo>
                  <a:pt x="4382" y="1388"/>
                </a:lnTo>
                <a:lnTo>
                  <a:pt x="3807" y="812"/>
                </a:lnTo>
                <a:close/>
                <a:moveTo>
                  <a:pt x="4677" y="346"/>
                </a:moveTo>
                <a:lnTo>
                  <a:pt x="4580" y="350"/>
                </a:lnTo>
                <a:lnTo>
                  <a:pt x="4483" y="364"/>
                </a:lnTo>
                <a:lnTo>
                  <a:pt x="4390" y="388"/>
                </a:lnTo>
                <a:lnTo>
                  <a:pt x="4300" y="421"/>
                </a:lnTo>
                <a:lnTo>
                  <a:pt x="4213" y="461"/>
                </a:lnTo>
                <a:lnTo>
                  <a:pt x="4130" y="512"/>
                </a:lnTo>
                <a:lnTo>
                  <a:pt x="4054" y="569"/>
                </a:lnTo>
                <a:lnTo>
                  <a:pt x="5433" y="1952"/>
                </a:lnTo>
                <a:lnTo>
                  <a:pt x="5491" y="1873"/>
                </a:lnTo>
                <a:lnTo>
                  <a:pt x="5541" y="1791"/>
                </a:lnTo>
                <a:lnTo>
                  <a:pt x="5583" y="1705"/>
                </a:lnTo>
                <a:lnTo>
                  <a:pt x="5616" y="1615"/>
                </a:lnTo>
                <a:lnTo>
                  <a:pt x="5638" y="1522"/>
                </a:lnTo>
                <a:lnTo>
                  <a:pt x="5652" y="1425"/>
                </a:lnTo>
                <a:lnTo>
                  <a:pt x="5658" y="1326"/>
                </a:lnTo>
                <a:lnTo>
                  <a:pt x="5652" y="1229"/>
                </a:lnTo>
                <a:lnTo>
                  <a:pt x="5639" y="1132"/>
                </a:lnTo>
                <a:lnTo>
                  <a:pt x="5616" y="1041"/>
                </a:lnTo>
                <a:lnTo>
                  <a:pt x="5585" y="949"/>
                </a:lnTo>
                <a:lnTo>
                  <a:pt x="5543" y="863"/>
                </a:lnTo>
                <a:lnTo>
                  <a:pt x="5493" y="781"/>
                </a:lnTo>
                <a:lnTo>
                  <a:pt x="5437" y="704"/>
                </a:lnTo>
                <a:lnTo>
                  <a:pt x="5371" y="633"/>
                </a:lnTo>
                <a:lnTo>
                  <a:pt x="5298" y="567"/>
                </a:lnTo>
                <a:lnTo>
                  <a:pt x="5221" y="510"/>
                </a:lnTo>
                <a:lnTo>
                  <a:pt x="5139" y="461"/>
                </a:lnTo>
                <a:lnTo>
                  <a:pt x="5053" y="419"/>
                </a:lnTo>
                <a:lnTo>
                  <a:pt x="4963" y="388"/>
                </a:lnTo>
                <a:lnTo>
                  <a:pt x="4870" y="364"/>
                </a:lnTo>
                <a:lnTo>
                  <a:pt x="4775" y="350"/>
                </a:lnTo>
                <a:lnTo>
                  <a:pt x="4677" y="346"/>
                </a:lnTo>
                <a:close/>
                <a:moveTo>
                  <a:pt x="4730" y="0"/>
                </a:moveTo>
                <a:lnTo>
                  <a:pt x="4837" y="9"/>
                </a:lnTo>
                <a:lnTo>
                  <a:pt x="4943" y="28"/>
                </a:lnTo>
                <a:lnTo>
                  <a:pt x="5047" y="53"/>
                </a:lnTo>
                <a:lnTo>
                  <a:pt x="5150" y="88"/>
                </a:lnTo>
                <a:lnTo>
                  <a:pt x="5250" y="130"/>
                </a:lnTo>
                <a:lnTo>
                  <a:pt x="5347" y="181"/>
                </a:lnTo>
                <a:lnTo>
                  <a:pt x="5440" y="242"/>
                </a:lnTo>
                <a:lnTo>
                  <a:pt x="5530" y="311"/>
                </a:lnTo>
                <a:lnTo>
                  <a:pt x="5614" y="390"/>
                </a:lnTo>
                <a:lnTo>
                  <a:pt x="5694" y="476"/>
                </a:lnTo>
                <a:lnTo>
                  <a:pt x="5764" y="567"/>
                </a:lnTo>
                <a:lnTo>
                  <a:pt x="5826" y="664"/>
                </a:lnTo>
                <a:lnTo>
                  <a:pt x="5879" y="767"/>
                </a:lnTo>
                <a:lnTo>
                  <a:pt x="5922" y="873"/>
                </a:lnTo>
                <a:lnTo>
                  <a:pt x="5957" y="981"/>
                </a:lnTo>
                <a:lnTo>
                  <a:pt x="5983" y="1094"/>
                </a:lnTo>
                <a:lnTo>
                  <a:pt x="5997" y="1209"/>
                </a:lnTo>
                <a:lnTo>
                  <a:pt x="6003" y="1326"/>
                </a:lnTo>
                <a:lnTo>
                  <a:pt x="5997" y="1443"/>
                </a:lnTo>
                <a:lnTo>
                  <a:pt x="5983" y="1559"/>
                </a:lnTo>
                <a:lnTo>
                  <a:pt x="5957" y="1672"/>
                </a:lnTo>
                <a:lnTo>
                  <a:pt x="5922" y="1782"/>
                </a:lnTo>
                <a:lnTo>
                  <a:pt x="5879" y="1888"/>
                </a:lnTo>
                <a:lnTo>
                  <a:pt x="5826" y="1990"/>
                </a:lnTo>
                <a:lnTo>
                  <a:pt x="5764" y="2087"/>
                </a:lnTo>
                <a:lnTo>
                  <a:pt x="5694" y="2179"/>
                </a:lnTo>
                <a:lnTo>
                  <a:pt x="5614" y="2265"/>
                </a:lnTo>
                <a:lnTo>
                  <a:pt x="2178" y="5705"/>
                </a:lnTo>
                <a:lnTo>
                  <a:pt x="2152" y="5727"/>
                </a:lnTo>
                <a:lnTo>
                  <a:pt x="2123" y="5743"/>
                </a:lnTo>
                <a:lnTo>
                  <a:pt x="2090" y="5753"/>
                </a:lnTo>
                <a:lnTo>
                  <a:pt x="2057" y="5756"/>
                </a:lnTo>
                <a:lnTo>
                  <a:pt x="2022" y="5753"/>
                </a:lnTo>
                <a:lnTo>
                  <a:pt x="1991" y="5742"/>
                </a:lnTo>
                <a:lnTo>
                  <a:pt x="1960" y="5725"/>
                </a:lnTo>
                <a:lnTo>
                  <a:pt x="1935" y="5705"/>
                </a:lnTo>
                <a:lnTo>
                  <a:pt x="550" y="4319"/>
                </a:lnTo>
                <a:lnTo>
                  <a:pt x="373" y="5636"/>
                </a:lnTo>
                <a:lnTo>
                  <a:pt x="1284" y="5513"/>
                </a:lnTo>
                <a:lnTo>
                  <a:pt x="1324" y="5511"/>
                </a:lnTo>
                <a:lnTo>
                  <a:pt x="1361" y="5520"/>
                </a:lnTo>
                <a:lnTo>
                  <a:pt x="1396" y="5535"/>
                </a:lnTo>
                <a:lnTo>
                  <a:pt x="1427" y="5559"/>
                </a:lnTo>
                <a:lnTo>
                  <a:pt x="1450" y="5588"/>
                </a:lnTo>
                <a:lnTo>
                  <a:pt x="1469" y="5623"/>
                </a:lnTo>
                <a:lnTo>
                  <a:pt x="1478" y="5661"/>
                </a:lnTo>
                <a:lnTo>
                  <a:pt x="1480" y="5701"/>
                </a:lnTo>
                <a:lnTo>
                  <a:pt x="1471" y="5738"/>
                </a:lnTo>
                <a:lnTo>
                  <a:pt x="1454" y="5773"/>
                </a:lnTo>
                <a:lnTo>
                  <a:pt x="1432" y="5804"/>
                </a:lnTo>
                <a:lnTo>
                  <a:pt x="1403" y="5828"/>
                </a:lnTo>
                <a:lnTo>
                  <a:pt x="1368" y="5846"/>
                </a:lnTo>
                <a:lnTo>
                  <a:pt x="1330" y="5855"/>
                </a:lnTo>
                <a:lnTo>
                  <a:pt x="194" y="6009"/>
                </a:lnTo>
                <a:lnTo>
                  <a:pt x="183" y="6011"/>
                </a:lnTo>
                <a:lnTo>
                  <a:pt x="170" y="6011"/>
                </a:lnTo>
                <a:lnTo>
                  <a:pt x="137" y="6007"/>
                </a:lnTo>
                <a:lnTo>
                  <a:pt x="106" y="5998"/>
                </a:lnTo>
                <a:lnTo>
                  <a:pt x="75" y="5981"/>
                </a:lnTo>
                <a:lnTo>
                  <a:pt x="49" y="5959"/>
                </a:lnTo>
                <a:lnTo>
                  <a:pt x="26" y="5928"/>
                </a:lnTo>
                <a:lnTo>
                  <a:pt x="7" y="5893"/>
                </a:lnTo>
                <a:lnTo>
                  <a:pt x="0" y="5855"/>
                </a:lnTo>
                <a:lnTo>
                  <a:pt x="0" y="5815"/>
                </a:lnTo>
                <a:lnTo>
                  <a:pt x="256" y="3927"/>
                </a:lnTo>
                <a:lnTo>
                  <a:pt x="265" y="3891"/>
                </a:lnTo>
                <a:lnTo>
                  <a:pt x="280" y="3858"/>
                </a:lnTo>
                <a:lnTo>
                  <a:pt x="303" y="3828"/>
                </a:lnTo>
                <a:lnTo>
                  <a:pt x="3739" y="390"/>
                </a:lnTo>
                <a:lnTo>
                  <a:pt x="3823" y="311"/>
                </a:lnTo>
                <a:lnTo>
                  <a:pt x="3913" y="242"/>
                </a:lnTo>
                <a:lnTo>
                  <a:pt x="4006" y="181"/>
                </a:lnTo>
                <a:lnTo>
                  <a:pt x="4103" y="130"/>
                </a:lnTo>
                <a:lnTo>
                  <a:pt x="4203" y="88"/>
                </a:lnTo>
                <a:lnTo>
                  <a:pt x="4306" y="53"/>
                </a:lnTo>
                <a:lnTo>
                  <a:pt x="4410" y="28"/>
                </a:lnTo>
                <a:lnTo>
                  <a:pt x="4516" y="9"/>
                </a:lnTo>
                <a:lnTo>
                  <a:pt x="4624" y="0"/>
                </a:lnTo>
                <a:lnTo>
                  <a:pt x="473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accent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2EAA6643-330D-4E2A-9C25-02161A98B675}"/>
              </a:ext>
            </a:extLst>
          </p:cNvPr>
          <p:cNvGrpSpPr/>
          <p:nvPr/>
        </p:nvGrpSpPr>
        <p:grpSpPr>
          <a:xfrm>
            <a:off x="8834051" y="1853919"/>
            <a:ext cx="368707" cy="254562"/>
            <a:chOff x="-11258551" y="3911600"/>
            <a:chExt cx="4968875" cy="3430588"/>
          </a:xfrm>
          <a:solidFill>
            <a:schemeClr val="bg1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9E8D4F86-4686-4A7F-8E42-F0A4E9EDE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96551" y="6502400"/>
              <a:ext cx="3444875" cy="398463"/>
            </a:xfrm>
            <a:custGeom>
              <a:avLst/>
              <a:gdLst>
                <a:gd name="T0" fmla="*/ 158 w 4340"/>
                <a:gd name="T1" fmla="*/ 0 h 500"/>
                <a:gd name="T2" fmla="*/ 1611 w 4340"/>
                <a:gd name="T3" fmla="*/ 0 h 500"/>
                <a:gd name="T4" fmla="*/ 1653 w 4340"/>
                <a:gd name="T5" fmla="*/ 3 h 500"/>
                <a:gd name="T6" fmla="*/ 1691 w 4340"/>
                <a:gd name="T7" fmla="*/ 21 h 500"/>
                <a:gd name="T8" fmla="*/ 1723 w 4340"/>
                <a:gd name="T9" fmla="*/ 45 h 500"/>
                <a:gd name="T10" fmla="*/ 1748 w 4340"/>
                <a:gd name="T11" fmla="*/ 78 h 500"/>
                <a:gd name="T12" fmla="*/ 1763 w 4340"/>
                <a:gd name="T13" fmla="*/ 114 h 500"/>
                <a:gd name="T14" fmla="*/ 1769 w 4340"/>
                <a:gd name="T15" fmla="*/ 156 h 500"/>
                <a:gd name="T16" fmla="*/ 1769 w 4340"/>
                <a:gd name="T17" fmla="*/ 184 h 500"/>
                <a:gd name="T18" fmla="*/ 2570 w 4340"/>
                <a:gd name="T19" fmla="*/ 186 h 500"/>
                <a:gd name="T20" fmla="*/ 2570 w 4340"/>
                <a:gd name="T21" fmla="*/ 156 h 500"/>
                <a:gd name="T22" fmla="*/ 2575 w 4340"/>
                <a:gd name="T23" fmla="*/ 114 h 500"/>
                <a:gd name="T24" fmla="*/ 2592 w 4340"/>
                <a:gd name="T25" fmla="*/ 78 h 500"/>
                <a:gd name="T26" fmla="*/ 2617 w 4340"/>
                <a:gd name="T27" fmla="*/ 45 h 500"/>
                <a:gd name="T28" fmla="*/ 2648 w 4340"/>
                <a:gd name="T29" fmla="*/ 21 h 500"/>
                <a:gd name="T30" fmla="*/ 2686 w 4340"/>
                <a:gd name="T31" fmla="*/ 3 h 500"/>
                <a:gd name="T32" fmla="*/ 2728 w 4340"/>
                <a:gd name="T33" fmla="*/ 0 h 500"/>
                <a:gd name="T34" fmla="*/ 4184 w 4340"/>
                <a:gd name="T35" fmla="*/ 0 h 500"/>
                <a:gd name="T36" fmla="*/ 4226 w 4340"/>
                <a:gd name="T37" fmla="*/ 3 h 500"/>
                <a:gd name="T38" fmla="*/ 4264 w 4340"/>
                <a:gd name="T39" fmla="*/ 21 h 500"/>
                <a:gd name="T40" fmla="*/ 4297 w 4340"/>
                <a:gd name="T41" fmla="*/ 45 h 500"/>
                <a:gd name="T42" fmla="*/ 4319 w 4340"/>
                <a:gd name="T43" fmla="*/ 78 h 500"/>
                <a:gd name="T44" fmla="*/ 4335 w 4340"/>
                <a:gd name="T45" fmla="*/ 114 h 500"/>
                <a:gd name="T46" fmla="*/ 4340 w 4340"/>
                <a:gd name="T47" fmla="*/ 156 h 500"/>
                <a:gd name="T48" fmla="*/ 4335 w 4340"/>
                <a:gd name="T49" fmla="*/ 198 h 500"/>
                <a:gd name="T50" fmla="*/ 4319 w 4340"/>
                <a:gd name="T51" fmla="*/ 236 h 500"/>
                <a:gd name="T52" fmla="*/ 4295 w 4340"/>
                <a:gd name="T53" fmla="*/ 268 h 500"/>
                <a:gd name="T54" fmla="*/ 4262 w 4340"/>
                <a:gd name="T55" fmla="*/ 293 h 500"/>
                <a:gd name="T56" fmla="*/ 4224 w 4340"/>
                <a:gd name="T57" fmla="*/ 308 h 500"/>
                <a:gd name="T58" fmla="*/ 4182 w 4340"/>
                <a:gd name="T59" fmla="*/ 314 h 500"/>
                <a:gd name="T60" fmla="*/ 2857 w 4340"/>
                <a:gd name="T61" fmla="*/ 314 h 500"/>
                <a:gd name="T62" fmla="*/ 2832 w 4340"/>
                <a:gd name="T63" fmla="*/ 359 h 500"/>
                <a:gd name="T64" fmla="*/ 2800 w 4340"/>
                <a:gd name="T65" fmla="*/ 399 h 500"/>
                <a:gd name="T66" fmla="*/ 2764 w 4340"/>
                <a:gd name="T67" fmla="*/ 433 h 500"/>
                <a:gd name="T68" fmla="*/ 2720 w 4340"/>
                <a:gd name="T69" fmla="*/ 460 h 500"/>
                <a:gd name="T70" fmla="*/ 2674 w 4340"/>
                <a:gd name="T71" fmla="*/ 483 h 500"/>
                <a:gd name="T72" fmla="*/ 2623 w 4340"/>
                <a:gd name="T73" fmla="*/ 494 h 500"/>
                <a:gd name="T74" fmla="*/ 2570 w 4340"/>
                <a:gd name="T75" fmla="*/ 500 h 500"/>
                <a:gd name="T76" fmla="*/ 1771 w 4340"/>
                <a:gd name="T77" fmla="*/ 500 h 500"/>
                <a:gd name="T78" fmla="*/ 1718 w 4340"/>
                <a:gd name="T79" fmla="*/ 494 h 500"/>
                <a:gd name="T80" fmla="*/ 1666 w 4340"/>
                <a:gd name="T81" fmla="*/ 483 h 500"/>
                <a:gd name="T82" fmla="*/ 1619 w 4340"/>
                <a:gd name="T83" fmla="*/ 460 h 500"/>
                <a:gd name="T84" fmla="*/ 1577 w 4340"/>
                <a:gd name="T85" fmla="*/ 433 h 500"/>
                <a:gd name="T86" fmla="*/ 1539 w 4340"/>
                <a:gd name="T87" fmla="*/ 399 h 500"/>
                <a:gd name="T88" fmla="*/ 1508 w 4340"/>
                <a:gd name="T89" fmla="*/ 359 h 500"/>
                <a:gd name="T90" fmla="*/ 1484 w 4340"/>
                <a:gd name="T91" fmla="*/ 314 h 500"/>
                <a:gd name="T92" fmla="*/ 158 w 4340"/>
                <a:gd name="T93" fmla="*/ 314 h 500"/>
                <a:gd name="T94" fmla="*/ 116 w 4340"/>
                <a:gd name="T95" fmla="*/ 308 h 500"/>
                <a:gd name="T96" fmla="*/ 78 w 4340"/>
                <a:gd name="T97" fmla="*/ 293 h 500"/>
                <a:gd name="T98" fmla="*/ 46 w 4340"/>
                <a:gd name="T99" fmla="*/ 268 h 500"/>
                <a:gd name="T100" fmla="*/ 21 w 4340"/>
                <a:gd name="T101" fmla="*/ 236 h 500"/>
                <a:gd name="T102" fmla="*/ 6 w 4340"/>
                <a:gd name="T103" fmla="*/ 198 h 500"/>
                <a:gd name="T104" fmla="*/ 0 w 4340"/>
                <a:gd name="T105" fmla="*/ 156 h 500"/>
                <a:gd name="T106" fmla="*/ 6 w 4340"/>
                <a:gd name="T107" fmla="*/ 114 h 500"/>
                <a:gd name="T108" fmla="*/ 21 w 4340"/>
                <a:gd name="T109" fmla="*/ 78 h 500"/>
                <a:gd name="T110" fmla="*/ 46 w 4340"/>
                <a:gd name="T111" fmla="*/ 45 h 500"/>
                <a:gd name="T112" fmla="*/ 78 w 4340"/>
                <a:gd name="T113" fmla="*/ 21 h 500"/>
                <a:gd name="T114" fmla="*/ 116 w 4340"/>
                <a:gd name="T115" fmla="*/ 3 h 500"/>
                <a:gd name="T116" fmla="*/ 158 w 4340"/>
                <a:gd name="T117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40" h="500">
                  <a:moveTo>
                    <a:pt x="158" y="0"/>
                  </a:moveTo>
                  <a:lnTo>
                    <a:pt x="1611" y="0"/>
                  </a:lnTo>
                  <a:lnTo>
                    <a:pt x="1653" y="3"/>
                  </a:lnTo>
                  <a:lnTo>
                    <a:pt x="1691" y="21"/>
                  </a:lnTo>
                  <a:lnTo>
                    <a:pt x="1723" y="45"/>
                  </a:lnTo>
                  <a:lnTo>
                    <a:pt x="1748" y="78"/>
                  </a:lnTo>
                  <a:lnTo>
                    <a:pt x="1763" y="114"/>
                  </a:lnTo>
                  <a:lnTo>
                    <a:pt x="1769" y="156"/>
                  </a:lnTo>
                  <a:lnTo>
                    <a:pt x="1769" y="184"/>
                  </a:lnTo>
                  <a:lnTo>
                    <a:pt x="2570" y="186"/>
                  </a:lnTo>
                  <a:lnTo>
                    <a:pt x="2570" y="156"/>
                  </a:lnTo>
                  <a:lnTo>
                    <a:pt x="2575" y="114"/>
                  </a:lnTo>
                  <a:lnTo>
                    <a:pt x="2592" y="78"/>
                  </a:lnTo>
                  <a:lnTo>
                    <a:pt x="2617" y="45"/>
                  </a:lnTo>
                  <a:lnTo>
                    <a:pt x="2648" y="21"/>
                  </a:lnTo>
                  <a:lnTo>
                    <a:pt x="2686" y="3"/>
                  </a:lnTo>
                  <a:lnTo>
                    <a:pt x="2728" y="0"/>
                  </a:lnTo>
                  <a:lnTo>
                    <a:pt x="4184" y="0"/>
                  </a:lnTo>
                  <a:lnTo>
                    <a:pt x="4226" y="3"/>
                  </a:lnTo>
                  <a:lnTo>
                    <a:pt x="4264" y="21"/>
                  </a:lnTo>
                  <a:lnTo>
                    <a:pt x="4297" y="45"/>
                  </a:lnTo>
                  <a:lnTo>
                    <a:pt x="4319" y="78"/>
                  </a:lnTo>
                  <a:lnTo>
                    <a:pt x="4335" y="114"/>
                  </a:lnTo>
                  <a:lnTo>
                    <a:pt x="4340" y="156"/>
                  </a:lnTo>
                  <a:lnTo>
                    <a:pt x="4335" y="198"/>
                  </a:lnTo>
                  <a:lnTo>
                    <a:pt x="4319" y="236"/>
                  </a:lnTo>
                  <a:lnTo>
                    <a:pt x="4295" y="268"/>
                  </a:lnTo>
                  <a:lnTo>
                    <a:pt x="4262" y="293"/>
                  </a:lnTo>
                  <a:lnTo>
                    <a:pt x="4224" y="308"/>
                  </a:lnTo>
                  <a:lnTo>
                    <a:pt x="4182" y="314"/>
                  </a:lnTo>
                  <a:lnTo>
                    <a:pt x="2857" y="314"/>
                  </a:lnTo>
                  <a:lnTo>
                    <a:pt x="2832" y="359"/>
                  </a:lnTo>
                  <a:lnTo>
                    <a:pt x="2800" y="399"/>
                  </a:lnTo>
                  <a:lnTo>
                    <a:pt x="2764" y="433"/>
                  </a:lnTo>
                  <a:lnTo>
                    <a:pt x="2720" y="460"/>
                  </a:lnTo>
                  <a:lnTo>
                    <a:pt x="2674" y="483"/>
                  </a:lnTo>
                  <a:lnTo>
                    <a:pt x="2623" y="494"/>
                  </a:lnTo>
                  <a:lnTo>
                    <a:pt x="2570" y="500"/>
                  </a:lnTo>
                  <a:lnTo>
                    <a:pt x="1771" y="500"/>
                  </a:lnTo>
                  <a:lnTo>
                    <a:pt x="1718" y="494"/>
                  </a:lnTo>
                  <a:lnTo>
                    <a:pt x="1666" y="483"/>
                  </a:lnTo>
                  <a:lnTo>
                    <a:pt x="1619" y="460"/>
                  </a:lnTo>
                  <a:lnTo>
                    <a:pt x="1577" y="433"/>
                  </a:lnTo>
                  <a:lnTo>
                    <a:pt x="1539" y="399"/>
                  </a:lnTo>
                  <a:lnTo>
                    <a:pt x="1508" y="359"/>
                  </a:lnTo>
                  <a:lnTo>
                    <a:pt x="1484" y="314"/>
                  </a:lnTo>
                  <a:lnTo>
                    <a:pt x="158" y="314"/>
                  </a:lnTo>
                  <a:lnTo>
                    <a:pt x="116" y="308"/>
                  </a:lnTo>
                  <a:lnTo>
                    <a:pt x="78" y="293"/>
                  </a:lnTo>
                  <a:lnTo>
                    <a:pt x="46" y="268"/>
                  </a:lnTo>
                  <a:lnTo>
                    <a:pt x="21" y="236"/>
                  </a:lnTo>
                  <a:lnTo>
                    <a:pt x="6" y="198"/>
                  </a:lnTo>
                  <a:lnTo>
                    <a:pt x="0" y="156"/>
                  </a:lnTo>
                  <a:lnTo>
                    <a:pt x="6" y="114"/>
                  </a:lnTo>
                  <a:lnTo>
                    <a:pt x="21" y="78"/>
                  </a:lnTo>
                  <a:lnTo>
                    <a:pt x="46" y="45"/>
                  </a:lnTo>
                  <a:lnTo>
                    <a:pt x="78" y="21"/>
                  </a:lnTo>
                  <a:lnTo>
                    <a:pt x="116" y="3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  <p:sp>
          <p:nvSpPr>
            <p:cNvPr id="25" name="Freeform 112">
              <a:extLst>
                <a:ext uri="{FF2B5EF4-FFF2-40B4-BE49-F238E27FC236}">
                  <a16:creationId xmlns:a16="http://schemas.microsoft.com/office/drawing/2014/main" xmlns="" id="{AC1CDED8-BD79-4D41-B9B0-D70420BAB8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258551" y="3911600"/>
              <a:ext cx="4968875" cy="3430588"/>
            </a:xfrm>
            <a:custGeom>
              <a:avLst/>
              <a:gdLst>
                <a:gd name="T0" fmla="*/ 833 w 6261"/>
                <a:gd name="T1" fmla="*/ 318 h 4324"/>
                <a:gd name="T2" fmla="*/ 785 w 6261"/>
                <a:gd name="T3" fmla="*/ 352 h 4324"/>
                <a:gd name="T4" fmla="*/ 766 w 6261"/>
                <a:gd name="T5" fmla="*/ 411 h 4324"/>
                <a:gd name="T6" fmla="*/ 761 w 6261"/>
                <a:gd name="T7" fmla="*/ 3464 h 4324"/>
                <a:gd name="T8" fmla="*/ 721 w 6261"/>
                <a:gd name="T9" fmla="*/ 3534 h 4324"/>
                <a:gd name="T10" fmla="*/ 650 w 6261"/>
                <a:gd name="T11" fmla="*/ 3574 h 4324"/>
                <a:gd name="T12" fmla="*/ 314 w 6261"/>
                <a:gd name="T13" fmla="*/ 3580 h 4324"/>
                <a:gd name="T14" fmla="*/ 319 w 6261"/>
                <a:gd name="T15" fmla="*/ 3778 h 4324"/>
                <a:gd name="T16" fmla="*/ 363 w 6261"/>
                <a:gd name="T17" fmla="*/ 3880 h 4324"/>
                <a:gd name="T18" fmla="*/ 441 w 6261"/>
                <a:gd name="T19" fmla="*/ 3960 h 4324"/>
                <a:gd name="T20" fmla="*/ 546 w 6261"/>
                <a:gd name="T21" fmla="*/ 4004 h 4324"/>
                <a:gd name="T22" fmla="*/ 5660 w 6261"/>
                <a:gd name="T23" fmla="*/ 4010 h 4324"/>
                <a:gd name="T24" fmla="*/ 5772 w 6261"/>
                <a:gd name="T25" fmla="*/ 3987 h 4324"/>
                <a:gd name="T26" fmla="*/ 5863 w 6261"/>
                <a:gd name="T27" fmla="*/ 3924 h 4324"/>
                <a:gd name="T28" fmla="*/ 5926 w 6261"/>
                <a:gd name="T29" fmla="*/ 3833 h 4324"/>
                <a:gd name="T30" fmla="*/ 5949 w 6261"/>
                <a:gd name="T31" fmla="*/ 3720 h 4324"/>
                <a:gd name="T32" fmla="*/ 5652 w 6261"/>
                <a:gd name="T33" fmla="*/ 3580 h 4324"/>
                <a:gd name="T34" fmla="*/ 5572 w 6261"/>
                <a:gd name="T35" fmla="*/ 3557 h 4324"/>
                <a:gd name="T36" fmla="*/ 5515 w 6261"/>
                <a:gd name="T37" fmla="*/ 3502 h 4324"/>
                <a:gd name="T38" fmla="*/ 5494 w 6261"/>
                <a:gd name="T39" fmla="*/ 3422 h 4324"/>
                <a:gd name="T40" fmla="*/ 5485 w 6261"/>
                <a:gd name="T41" fmla="*/ 384 h 4324"/>
                <a:gd name="T42" fmla="*/ 5443 w 6261"/>
                <a:gd name="T43" fmla="*/ 333 h 4324"/>
                <a:gd name="T44" fmla="*/ 5382 w 6261"/>
                <a:gd name="T45" fmla="*/ 314 h 4324"/>
                <a:gd name="T46" fmla="*/ 863 w 6261"/>
                <a:gd name="T47" fmla="*/ 0 h 4324"/>
                <a:gd name="T48" fmla="*/ 5447 w 6261"/>
                <a:gd name="T49" fmla="*/ 4 h 4324"/>
                <a:gd name="T50" fmla="*/ 5567 w 6261"/>
                <a:gd name="T51" fmla="*/ 42 h 4324"/>
                <a:gd name="T52" fmla="*/ 5669 w 6261"/>
                <a:gd name="T53" fmla="*/ 112 h 4324"/>
                <a:gd name="T54" fmla="*/ 5747 w 6261"/>
                <a:gd name="T55" fmla="*/ 209 h 4324"/>
                <a:gd name="T56" fmla="*/ 5795 w 6261"/>
                <a:gd name="T57" fmla="*/ 329 h 4324"/>
                <a:gd name="T58" fmla="*/ 5808 w 6261"/>
                <a:gd name="T59" fmla="*/ 403 h 4324"/>
                <a:gd name="T60" fmla="*/ 5808 w 6261"/>
                <a:gd name="T61" fmla="*/ 3266 h 4324"/>
                <a:gd name="T62" fmla="*/ 6147 w 6261"/>
                <a:gd name="T63" fmla="*/ 3269 h 4324"/>
                <a:gd name="T64" fmla="*/ 6217 w 6261"/>
                <a:gd name="T65" fmla="*/ 3311 h 4324"/>
                <a:gd name="T66" fmla="*/ 6255 w 6261"/>
                <a:gd name="T67" fmla="*/ 3380 h 4324"/>
                <a:gd name="T68" fmla="*/ 6261 w 6261"/>
                <a:gd name="T69" fmla="*/ 3720 h 4324"/>
                <a:gd name="T70" fmla="*/ 6238 w 6261"/>
                <a:gd name="T71" fmla="*/ 3880 h 4324"/>
                <a:gd name="T72" fmla="*/ 6177 w 6261"/>
                <a:gd name="T73" fmla="*/ 4025 h 4324"/>
                <a:gd name="T74" fmla="*/ 6084 w 6261"/>
                <a:gd name="T75" fmla="*/ 4147 h 4324"/>
                <a:gd name="T76" fmla="*/ 5960 w 6261"/>
                <a:gd name="T77" fmla="*/ 4242 h 4324"/>
                <a:gd name="T78" fmla="*/ 5818 w 6261"/>
                <a:gd name="T79" fmla="*/ 4303 h 4324"/>
                <a:gd name="T80" fmla="*/ 5656 w 6261"/>
                <a:gd name="T81" fmla="*/ 4324 h 4324"/>
                <a:gd name="T82" fmla="*/ 521 w 6261"/>
                <a:gd name="T83" fmla="*/ 4318 h 4324"/>
                <a:gd name="T84" fmla="*/ 367 w 6261"/>
                <a:gd name="T85" fmla="*/ 4276 h 4324"/>
                <a:gd name="T86" fmla="*/ 234 w 6261"/>
                <a:gd name="T87" fmla="*/ 4198 h 4324"/>
                <a:gd name="T88" fmla="*/ 125 w 6261"/>
                <a:gd name="T89" fmla="*/ 4088 h 4324"/>
                <a:gd name="T90" fmla="*/ 47 w 6261"/>
                <a:gd name="T91" fmla="*/ 3954 h 4324"/>
                <a:gd name="T92" fmla="*/ 6 w 6261"/>
                <a:gd name="T93" fmla="*/ 3802 h 4324"/>
                <a:gd name="T94" fmla="*/ 0 w 6261"/>
                <a:gd name="T95" fmla="*/ 3422 h 4324"/>
                <a:gd name="T96" fmla="*/ 21 w 6261"/>
                <a:gd name="T97" fmla="*/ 3344 h 4324"/>
                <a:gd name="T98" fmla="*/ 78 w 6261"/>
                <a:gd name="T99" fmla="*/ 3287 h 4324"/>
                <a:gd name="T100" fmla="*/ 158 w 6261"/>
                <a:gd name="T101" fmla="*/ 3266 h 4324"/>
                <a:gd name="T102" fmla="*/ 453 w 6261"/>
                <a:gd name="T103" fmla="*/ 411 h 4324"/>
                <a:gd name="T104" fmla="*/ 473 w 6261"/>
                <a:gd name="T105" fmla="*/ 280 h 4324"/>
                <a:gd name="T106" fmla="*/ 532 w 6261"/>
                <a:gd name="T107" fmla="*/ 167 h 4324"/>
                <a:gd name="T108" fmla="*/ 622 w 6261"/>
                <a:gd name="T109" fmla="*/ 78 h 4324"/>
                <a:gd name="T110" fmla="*/ 734 w 6261"/>
                <a:gd name="T111" fmla="*/ 21 h 4324"/>
                <a:gd name="T112" fmla="*/ 863 w 6261"/>
                <a:gd name="T113" fmla="*/ 0 h 4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61" h="4324">
                  <a:moveTo>
                    <a:pt x="863" y="314"/>
                  </a:moveTo>
                  <a:lnTo>
                    <a:pt x="833" y="318"/>
                  </a:lnTo>
                  <a:lnTo>
                    <a:pt x="806" y="331"/>
                  </a:lnTo>
                  <a:lnTo>
                    <a:pt x="785" y="352"/>
                  </a:lnTo>
                  <a:lnTo>
                    <a:pt x="772" y="381"/>
                  </a:lnTo>
                  <a:lnTo>
                    <a:pt x="766" y="411"/>
                  </a:lnTo>
                  <a:lnTo>
                    <a:pt x="766" y="3422"/>
                  </a:lnTo>
                  <a:lnTo>
                    <a:pt x="761" y="3464"/>
                  </a:lnTo>
                  <a:lnTo>
                    <a:pt x="745" y="3502"/>
                  </a:lnTo>
                  <a:lnTo>
                    <a:pt x="721" y="3534"/>
                  </a:lnTo>
                  <a:lnTo>
                    <a:pt x="688" y="3559"/>
                  </a:lnTo>
                  <a:lnTo>
                    <a:pt x="650" y="3574"/>
                  </a:lnTo>
                  <a:lnTo>
                    <a:pt x="608" y="3580"/>
                  </a:lnTo>
                  <a:lnTo>
                    <a:pt x="314" y="3580"/>
                  </a:lnTo>
                  <a:lnTo>
                    <a:pt x="314" y="3720"/>
                  </a:lnTo>
                  <a:lnTo>
                    <a:pt x="319" y="3778"/>
                  </a:lnTo>
                  <a:lnTo>
                    <a:pt x="337" y="3833"/>
                  </a:lnTo>
                  <a:lnTo>
                    <a:pt x="363" y="3880"/>
                  </a:lnTo>
                  <a:lnTo>
                    <a:pt x="399" y="3924"/>
                  </a:lnTo>
                  <a:lnTo>
                    <a:pt x="441" y="3960"/>
                  </a:lnTo>
                  <a:lnTo>
                    <a:pt x="491" y="3987"/>
                  </a:lnTo>
                  <a:lnTo>
                    <a:pt x="546" y="4004"/>
                  </a:lnTo>
                  <a:lnTo>
                    <a:pt x="605" y="4010"/>
                  </a:lnTo>
                  <a:lnTo>
                    <a:pt x="5660" y="4010"/>
                  </a:lnTo>
                  <a:lnTo>
                    <a:pt x="5717" y="4004"/>
                  </a:lnTo>
                  <a:lnTo>
                    <a:pt x="5772" y="3987"/>
                  </a:lnTo>
                  <a:lnTo>
                    <a:pt x="5821" y="3960"/>
                  </a:lnTo>
                  <a:lnTo>
                    <a:pt x="5863" y="3924"/>
                  </a:lnTo>
                  <a:lnTo>
                    <a:pt x="5899" y="3882"/>
                  </a:lnTo>
                  <a:lnTo>
                    <a:pt x="5926" y="3833"/>
                  </a:lnTo>
                  <a:lnTo>
                    <a:pt x="5943" y="3778"/>
                  </a:lnTo>
                  <a:lnTo>
                    <a:pt x="5949" y="3720"/>
                  </a:lnTo>
                  <a:lnTo>
                    <a:pt x="5949" y="3580"/>
                  </a:lnTo>
                  <a:lnTo>
                    <a:pt x="5652" y="3580"/>
                  </a:lnTo>
                  <a:lnTo>
                    <a:pt x="5610" y="3574"/>
                  </a:lnTo>
                  <a:lnTo>
                    <a:pt x="5572" y="3557"/>
                  </a:lnTo>
                  <a:lnTo>
                    <a:pt x="5540" y="3532"/>
                  </a:lnTo>
                  <a:lnTo>
                    <a:pt x="5515" y="3502"/>
                  </a:lnTo>
                  <a:lnTo>
                    <a:pt x="5500" y="3464"/>
                  </a:lnTo>
                  <a:lnTo>
                    <a:pt x="5494" y="3422"/>
                  </a:lnTo>
                  <a:lnTo>
                    <a:pt x="5494" y="419"/>
                  </a:lnTo>
                  <a:lnTo>
                    <a:pt x="5485" y="384"/>
                  </a:lnTo>
                  <a:lnTo>
                    <a:pt x="5468" y="356"/>
                  </a:lnTo>
                  <a:lnTo>
                    <a:pt x="5443" y="333"/>
                  </a:lnTo>
                  <a:lnTo>
                    <a:pt x="5414" y="318"/>
                  </a:lnTo>
                  <a:lnTo>
                    <a:pt x="5382" y="314"/>
                  </a:lnTo>
                  <a:lnTo>
                    <a:pt x="863" y="314"/>
                  </a:lnTo>
                  <a:close/>
                  <a:moveTo>
                    <a:pt x="863" y="0"/>
                  </a:moveTo>
                  <a:lnTo>
                    <a:pt x="5382" y="0"/>
                  </a:lnTo>
                  <a:lnTo>
                    <a:pt x="5447" y="4"/>
                  </a:lnTo>
                  <a:lnTo>
                    <a:pt x="5509" y="19"/>
                  </a:lnTo>
                  <a:lnTo>
                    <a:pt x="5567" y="42"/>
                  </a:lnTo>
                  <a:lnTo>
                    <a:pt x="5620" y="74"/>
                  </a:lnTo>
                  <a:lnTo>
                    <a:pt x="5669" y="112"/>
                  </a:lnTo>
                  <a:lnTo>
                    <a:pt x="5711" y="158"/>
                  </a:lnTo>
                  <a:lnTo>
                    <a:pt x="5747" y="209"/>
                  </a:lnTo>
                  <a:lnTo>
                    <a:pt x="5776" y="266"/>
                  </a:lnTo>
                  <a:lnTo>
                    <a:pt x="5795" y="329"/>
                  </a:lnTo>
                  <a:lnTo>
                    <a:pt x="5806" y="396"/>
                  </a:lnTo>
                  <a:lnTo>
                    <a:pt x="5808" y="403"/>
                  </a:lnTo>
                  <a:lnTo>
                    <a:pt x="5808" y="411"/>
                  </a:lnTo>
                  <a:lnTo>
                    <a:pt x="5808" y="3266"/>
                  </a:lnTo>
                  <a:lnTo>
                    <a:pt x="6105" y="3266"/>
                  </a:lnTo>
                  <a:lnTo>
                    <a:pt x="6147" y="3269"/>
                  </a:lnTo>
                  <a:lnTo>
                    <a:pt x="6185" y="3287"/>
                  </a:lnTo>
                  <a:lnTo>
                    <a:pt x="6217" y="3311"/>
                  </a:lnTo>
                  <a:lnTo>
                    <a:pt x="6240" y="3344"/>
                  </a:lnTo>
                  <a:lnTo>
                    <a:pt x="6255" y="3380"/>
                  </a:lnTo>
                  <a:lnTo>
                    <a:pt x="6261" y="3422"/>
                  </a:lnTo>
                  <a:lnTo>
                    <a:pt x="6261" y="3720"/>
                  </a:lnTo>
                  <a:lnTo>
                    <a:pt x="6255" y="3802"/>
                  </a:lnTo>
                  <a:lnTo>
                    <a:pt x="6238" y="3880"/>
                  </a:lnTo>
                  <a:lnTo>
                    <a:pt x="6213" y="3954"/>
                  </a:lnTo>
                  <a:lnTo>
                    <a:pt x="6177" y="4025"/>
                  </a:lnTo>
                  <a:lnTo>
                    <a:pt x="6133" y="4088"/>
                  </a:lnTo>
                  <a:lnTo>
                    <a:pt x="6084" y="4147"/>
                  </a:lnTo>
                  <a:lnTo>
                    <a:pt x="6025" y="4198"/>
                  </a:lnTo>
                  <a:lnTo>
                    <a:pt x="5960" y="4242"/>
                  </a:lnTo>
                  <a:lnTo>
                    <a:pt x="5892" y="4276"/>
                  </a:lnTo>
                  <a:lnTo>
                    <a:pt x="5818" y="4303"/>
                  </a:lnTo>
                  <a:lnTo>
                    <a:pt x="5738" y="4318"/>
                  </a:lnTo>
                  <a:lnTo>
                    <a:pt x="5656" y="4324"/>
                  </a:lnTo>
                  <a:lnTo>
                    <a:pt x="603" y="4324"/>
                  </a:lnTo>
                  <a:lnTo>
                    <a:pt x="521" y="4318"/>
                  </a:lnTo>
                  <a:lnTo>
                    <a:pt x="443" y="4303"/>
                  </a:lnTo>
                  <a:lnTo>
                    <a:pt x="367" y="4276"/>
                  </a:lnTo>
                  <a:lnTo>
                    <a:pt x="298" y="4242"/>
                  </a:lnTo>
                  <a:lnTo>
                    <a:pt x="234" y="4198"/>
                  </a:lnTo>
                  <a:lnTo>
                    <a:pt x="177" y="4147"/>
                  </a:lnTo>
                  <a:lnTo>
                    <a:pt x="125" y="4088"/>
                  </a:lnTo>
                  <a:lnTo>
                    <a:pt x="82" y="4025"/>
                  </a:lnTo>
                  <a:lnTo>
                    <a:pt x="47" y="3954"/>
                  </a:lnTo>
                  <a:lnTo>
                    <a:pt x="21" y="3880"/>
                  </a:lnTo>
                  <a:lnTo>
                    <a:pt x="6" y="3802"/>
                  </a:lnTo>
                  <a:lnTo>
                    <a:pt x="0" y="3720"/>
                  </a:lnTo>
                  <a:lnTo>
                    <a:pt x="0" y="3422"/>
                  </a:lnTo>
                  <a:lnTo>
                    <a:pt x="6" y="3380"/>
                  </a:lnTo>
                  <a:lnTo>
                    <a:pt x="21" y="3344"/>
                  </a:lnTo>
                  <a:lnTo>
                    <a:pt x="46" y="3311"/>
                  </a:lnTo>
                  <a:lnTo>
                    <a:pt x="78" y="3287"/>
                  </a:lnTo>
                  <a:lnTo>
                    <a:pt x="114" y="3269"/>
                  </a:lnTo>
                  <a:lnTo>
                    <a:pt x="158" y="3266"/>
                  </a:lnTo>
                  <a:lnTo>
                    <a:pt x="453" y="3266"/>
                  </a:lnTo>
                  <a:lnTo>
                    <a:pt x="453" y="411"/>
                  </a:lnTo>
                  <a:lnTo>
                    <a:pt x="458" y="344"/>
                  </a:lnTo>
                  <a:lnTo>
                    <a:pt x="473" y="280"/>
                  </a:lnTo>
                  <a:lnTo>
                    <a:pt x="498" y="221"/>
                  </a:lnTo>
                  <a:lnTo>
                    <a:pt x="532" y="167"/>
                  </a:lnTo>
                  <a:lnTo>
                    <a:pt x="572" y="120"/>
                  </a:lnTo>
                  <a:lnTo>
                    <a:pt x="622" y="78"/>
                  </a:lnTo>
                  <a:lnTo>
                    <a:pt x="675" y="46"/>
                  </a:lnTo>
                  <a:lnTo>
                    <a:pt x="734" y="21"/>
                  </a:lnTo>
                  <a:lnTo>
                    <a:pt x="797" y="4"/>
                  </a:lnTo>
                  <a:lnTo>
                    <a:pt x="8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  <p:sp>
          <p:nvSpPr>
            <p:cNvPr id="26" name="Freeform 113">
              <a:extLst>
                <a:ext uri="{FF2B5EF4-FFF2-40B4-BE49-F238E27FC236}">
                  <a16:creationId xmlns:a16="http://schemas.microsoft.com/office/drawing/2014/main" xmlns="" id="{CBE0BCF1-0FD4-4902-8BD5-58FE4D267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-8267701" y="4735513"/>
              <a:ext cx="869950" cy="1303338"/>
            </a:xfrm>
            <a:custGeom>
              <a:avLst/>
              <a:gdLst>
                <a:gd name="T0" fmla="*/ 162 w 1098"/>
                <a:gd name="T1" fmla="*/ 0 h 1642"/>
                <a:gd name="T2" fmla="*/ 196 w 1098"/>
                <a:gd name="T3" fmla="*/ 4 h 1642"/>
                <a:gd name="T4" fmla="*/ 229 w 1098"/>
                <a:gd name="T5" fmla="*/ 17 h 1642"/>
                <a:gd name="T6" fmla="*/ 259 w 1098"/>
                <a:gd name="T7" fmla="*/ 36 h 1642"/>
                <a:gd name="T8" fmla="*/ 1043 w 1098"/>
                <a:gd name="T9" fmla="*/ 700 h 1642"/>
                <a:gd name="T10" fmla="*/ 1065 w 1098"/>
                <a:gd name="T11" fmla="*/ 725 h 1642"/>
                <a:gd name="T12" fmla="*/ 1084 w 1098"/>
                <a:gd name="T13" fmla="*/ 754 h 1642"/>
                <a:gd name="T14" fmla="*/ 1094 w 1098"/>
                <a:gd name="T15" fmla="*/ 786 h 1642"/>
                <a:gd name="T16" fmla="*/ 1098 w 1098"/>
                <a:gd name="T17" fmla="*/ 820 h 1642"/>
                <a:gd name="T18" fmla="*/ 1094 w 1098"/>
                <a:gd name="T19" fmla="*/ 855 h 1642"/>
                <a:gd name="T20" fmla="*/ 1084 w 1098"/>
                <a:gd name="T21" fmla="*/ 887 h 1642"/>
                <a:gd name="T22" fmla="*/ 1065 w 1098"/>
                <a:gd name="T23" fmla="*/ 915 h 1642"/>
                <a:gd name="T24" fmla="*/ 1043 w 1098"/>
                <a:gd name="T25" fmla="*/ 940 h 1642"/>
                <a:gd name="T26" fmla="*/ 259 w 1098"/>
                <a:gd name="T27" fmla="*/ 1606 h 1642"/>
                <a:gd name="T28" fmla="*/ 229 w 1098"/>
                <a:gd name="T29" fmla="*/ 1625 h 1642"/>
                <a:gd name="T30" fmla="*/ 194 w 1098"/>
                <a:gd name="T31" fmla="*/ 1639 h 1642"/>
                <a:gd name="T32" fmla="*/ 158 w 1098"/>
                <a:gd name="T33" fmla="*/ 1642 h 1642"/>
                <a:gd name="T34" fmla="*/ 124 w 1098"/>
                <a:gd name="T35" fmla="*/ 1639 h 1642"/>
                <a:gd name="T36" fmla="*/ 92 w 1098"/>
                <a:gd name="T37" fmla="*/ 1629 h 1642"/>
                <a:gd name="T38" fmla="*/ 63 w 1098"/>
                <a:gd name="T39" fmla="*/ 1612 h 1642"/>
                <a:gd name="T40" fmla="*/ 38 w 1098"/>
                <a:gd name="T41" fmla="*/ 1587 h 1642"/>
                <a:gd name="T42" fmla="*/ 18 w 1098"/>
                <a:gd name="T43" fmla="*/ 1557 h 1642"/>
                <a:gd name="T44" fmla="*/ 4 w 1098"/>
                <a:gd name="T45" fmla="*/ 1524 h 1642"/>
                <a:gd name="T46" fmla="*/ 0 w 1098"/>
                <a:gd name="T47" fmla="*/ 1490 h 1642"/>
                <a:gd name="T48" fmla="*/ 4 w 1098"/>
                <a:gd name="T49" fmla="*/ 1456 h 1642"/>
                <a:gd name="T50" fmla="*/ 14 w 1098"/>
                <a:gd name="T51" fmla="*/ 1424 h 1642"/>
                <a:gd name="T52" fmla="*/ 31 w 1098"/>
                <a:gd name="T53" fmla="*/ 1393 h 1642"/>
                <a:gd name="T54" fmla="*/ 56 w 1098"/>
                <a:gd name="T55" fmla="*/ 1366 h 1642"/>
                <a:gd name="T56" fmla="*/ 698 w 1098"/>
                <a:gd name="T57" fmla="*/ 820 h 1642"/>
                <a:gd name="T58" fmla="*/ 56 w 1098"/>
                <a:gd name="T59" fmla="*/ 276 h 1642"/>
                <a:gd name="T60" fmla="*/ 31 w 1098"/>
                <a:gd name="T61" fmla="*/ 249 h 1642"/>
                <a:gd name="T62" fmla="*/ 14 w 1098"/>
                <a:gd name="T63" fmla="*/ 219 h 1642"/>
                <a:gd name="T64" fmla="*/ 4 w 1098"/>
                <a:gd name="T65" fmla="*/ 187 h 1642"/>
                <a:gd name="T66" fmla="*/ 0 w 1098"/>
                <a:gd name="T67" fmla="*/ 152 h 1642"/>
                <a:gd name="T68" fmla="*/ 4 w 1098"/>
                <a:gd name="T69" fmla="*/ 118 h 1642"/>
                <a:gd name="T70" fmla="*/ 18 w 1098"/>
                <a:gd name="T71" fmla="*/ 86 h 1642"/>
                <a:gd name="T72" fmla="*/ 38 w 1098"/>
                <a:gd name="T73" fmla="*/ 55 h 1642"/>
                <a:gd name="T74" fmla="*/ 63 w 1098"/>
                <a:gd name="T75" fmla="*/ 31 h 1642"/>
                <a:gd name="T76" fmla="*/ 94 w 1098"/>
                <a:gd name="T77" fmla="*/ 13 h 1642"/>
                <a:gd name="T78" fmla="*/ 128 w 1098"/>
                <a:gd name="T79" fmla="*/ 2 h 1642"/>
                <a:gd name="T80" fmla="*/ 162 w 1098"/>
                <a:gd name="T81" fmla="*/ 0 h 1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98" h="1642">
                  <a:moveTo>
                    <a:pt x="162" y="0"/>
                  </a:moveTo>
                  <a:lnTo>
                    <a:pt x="196" y="4"/>
                  </a:lnTo>
                  <a:lnTo>
                    <a:pt x="229" y="17"/>
                  </a:lnTo>
                  <a:lnTo>
                    <a:pt x="259" y="36"/>
                  </a:lnTo>
                  <a:lnTo>
                    <a:pt x="1043" y="700"/>
                  </a:lnTo>
                  <a:lnTo>
                    <a:pt x="1065" y="725"/>
                  </a:lnTo>
                  <a:lnTo>
                    <a:pt x="1084" y="754"/>
                  </a:lnTo>
                  <a:lnTo>
                    <a:pt x="1094" y="786"/>
                  </a:lnTo>
                  <a:lnTo>
                    <a:pt x="1098" y="820"/>
                  </a:lnTo>
                  <a:lnTo>
                    <a:pt x="1094" y="855"/>
                  </a:lnTo>
                  <a:lnTo>
                    <a:pt x="1084" y="887"/>
                  </a:lnTo>
                  <a:lnTo>
                    <a:pt x="1065" y="915"/>
                  </a:lnTo>
                  <a:lnTo>
                    <a:pt x="1043" y="940"/>
                  </a:lnTo>
                  <a:lnTo>
                    <a:pt x="259" y="1606"/>
                  </a:lnTo>
                  <a:lnTo>
                    <a:pt x="229" y="1625"/>
                  </a:lnTo>
                  <a:lnTo>
                    <a:pt x="194" y="1639"/>
                  </a:lnTo>
                  <a:lnTo>
                    <a:pt x="158" y="1642"/>
                  </a:lnTo>
                  <a:lnTo>
                    <a:pt x="124" y="1639"/>
                  </a:lnTo>
                  <a:lnTo>
                    <a:pt x="92" y="1629"/>
                  </a:lnTo>
                  <a:lnTo>
                    <a:pt x="63" y="1612"/>
                  </a:lnTo>
                  <a:lnTo>
                    <a:pt x="38" y="1587"/>
                  </a:lnTo>
                  <a:lnTo>
                    <a:pt x="18" y="1557"/>
                  </a:lnTo>
                  <a:lnTo>
                    <a:pt x="4" y="1524"/>
                  </a:lnTo>
                  <a:lnTo>
                    <a:pt x="0" y="1490"/>
                  </a:lnTo>
                  <a:lnTo>
                    <a:pt x="4" y="1456"/>
                  </a:lnTo>
                  <a:lnTo>
                    <a:pt x="14" y="1424"/>
                  </a:lnTo>
                  <a:lnTo>
                    <a:pt x="31" y="1393"/>
                  </a:lnTo>
                  <a:lnTo>
                    <a:pt x="56" y="1366"/>
                  </a:lnTo>
                  <a:lnTo>
                    <a:pt x="698" y="820"/>
                  </a:lnTo>
                  <a:lnTo>
                    <a:pt x="56" y="276"/>
                  </a:lnTo>
                  <a:lnTo>
                    <a:pt x="31" y="249"/>
                  </a:lnTo>
                  <a:lnTo>
                    <a:pt x="14" y="219"/>
                  </a:lnTo>
                  <a:lnTo>
                    <a:pt x="4" y="187"/>
                  </a:lnTo>
                  <a:lnTo>
                    <a:pt x="0" y="152"/>
                  </a:lnTo>
                  <a:lnTo>
                    <a:pt x="4" y="118"/>
                  </a:lnTo>
                  <a:lnTo>
                    <a:pt x="18" y="86"/>
                  </a:lnTo>
                  <a:lnTo>
                    <a:pt x="38" y="55"/>
                  </a:lnTo>
                  <a:lnTo>
                    <a:pt x="63" y="31"/>
                  </a:lnTo>
                  <a:lnTo>
                    <a:pt x="94" y="13"/>
                  </a:lnTo>
                  <a:lnTo>
                    <a:pt x="128" y="2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  <p:sp>
          <p:nvSpPr>
            <p:cNvPr id="27" name="Freeform 114">
              <a:extLst>
                <a:ext uri="{FF2B5EF4-FFF2-40B4-BE49-F238E27FC236}">
                  <a16:creationId xmlns:a16="http://schemas.microsoft.com/office/drawing/2014/main" xmlns="" id="{AB80E9BE-09C3-47D6-88CE-8AF04AB37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152063" y="4733925"/>
              <a:ext cx="871538" cy="1304925"/>
            </a:xfrm>
            <a:custGeom>
              <a:avLst/>
              <a:gdLst>
                <a:gd name="T0" fmla="*/ 936 w 1097"/>
                <a:gd name="T1" fmla="*/ 0 h 1644"/>
                <a:gd name="T2" fmla="*/ 970 w 1097"/>
                <a:gd name="T3" fmla="*/ 2 h 1644"/>
                <a:gd name="T4" fmla="*/ 1004 w 1097"/>
                <a:gd name="T5" fmla="*/ 13 h 1644"/>
                <a:gd name="T6" fmla="*/ 1035 w 1097"/>
                <a:gd name="T7" fmla="*/ 31 h 1644"/>
                <a:gd name="T8" fmla="*/ 1061 w 1097"/>
                <a:gd name="T9" fmla="*/ 55 h 1644"/>
                <a:gd name="T10" fmla="*/ 1080 w 1097"/>
                <a:gd name="T11" fmla="*/ 86 h 1644"/>
                <a:gd name="T12" fmla="*/ 1093 w 1097"/>
                <a:gd name="T13" fmla="*/ 118 h 1644"/>
                <a:gd name="T14" fmla="*/ 1097 w 1097"/>
                <a:gd name="T15" fmla="*/ 152 h 1644"/>
                <a:gd name="T16" fmla="*/ 1095 w 1097"/>
                <a:gd name="T17" fmla="*/ 187 h 1644"/>
                <a:gd name="T18" fmla="*/ 1086 w 1097"/>
                <a:gd name="T19" fmla="*/ 221 h 1644"/>
                <a:gd name="T20" fmla="*/ 1067 w 1097"/>
                <a:gd name="T21" fmla="*/ 251 h 1644"/>
                <a:gd name="T22" fmla="*/ 1042 w 1097"/>
                <a:gd name="T23" fmla="*/ 278 h 1644"/>
                <a:gd name="T24" fmla="*/ 401 w 1097"/>
                <a:gd name="T25" fmla="*/ 822 h 1644"/>
                <a:gd name="T26" fmla="*/ 1042 w 1097"/>
                <a:gd name="T27" fmla="*/ 1368 h 1644"/>
                <a:gd name="T28" fmla="*/ 1067 w 1097"/>
                <a:gd name="T29" fmla="*/ 1395 h 1644"/>
                <a:gd name="T30" fmla="*/ 1086 w 1097"/>
                <a:gd name="T31" fmla="*/ 1426 h 1644"/>
                <a:gd name="T32" fmla="*/ 1095 w 1097"/>
                <a:gd name="T33" fmla="*/ 1458 h 1644"/>
                <a:gd name="T34" fmla="*/ 1097 w 1097"/>
                <a:gd name="T35" fmla="*/ 1492 h 1644"/>
                <a:gd name="T36" fmla="*/ 1093 w 1097"/>
                <a:gd name="T37" fmla="*/ 1526 h 1644"/>
                <a:gd name="T38" fmla="*/ 1080 w 1097"/>
                <a:gd name="T39" fmla="*/ 1559 h 1644"/>
                <a:gd name="T40" fmla="*/ 1061 w 1097"/>
                <a:gd name="T41" fmla="*/ 1589 h 1644"/>
                <a:gd name="T42" fmla="*/ 1035 w 1097"/>
                <a:gd name="T43" fmla="*/ 1614 h 1644"/>
                <a:gd name="T44" fmla="*/ 1006 w 1097"/>
                <a:gd name="T45" fmla="*/ 1631 h 1644"/>
                <a:gd name="T46" fmla="*/ 976 w 1097"/>
                <a:gd name="T47" fmla="*/ 1641 h 1644"/>
                <a:gd name="T48" fmla="*/ 941 w 1097"/>
                <a:gd name="T49" fmla="*/ 1644 h 1644"/>
                <a:gd name="T50" fmla="*/ 905 w 1097"/>
                <a:gd name="T51" fmla="*/ 1641 h 1644"/>
                <a:gd name="T52" fmla="*/ 871 w 1097"/>
                <a:gd name="T53" fmla="*/ 1629 h 1644"/>
                <a:gd name="T54" fmla="*/ 841 w 1097"/>
                <a:gd name="T55" fmla="*/ 1608 h 1644"/>
                <a:gd name="T56" fmla="*/ 55 w 1097"/>
                <a:gd name="T57" fmla="*/ 940 h 1644"/>
                <a:gd name="T58" fmla="*/ 32 w 1097"/>
                <a:gd name="T59" fmla="*/ 916 h 1644"/>
                <a:gd name="T60" fmla="*/ 15 w 1097"/>
                <a:gd name="T61" fmla="*/ 887 h 1644"/>
                <a:gd name="T62" fmla="*/ 4 w 1097"/>
                <a:gd name="T63" fmla="*/ 855 h 1644"/>
                <a:gd name="T64" fmla="*/ 0 w 1097"/>
                <a:gd name="T65" fmla="*/ 820 h 1644"/>
                <a:gd name="T66" fmla="*/ 4 w 1097"/>
                <a:gd name="T67" fmla="*/ 786 h 1644"/>
                <a:gd name="T68" fmla="*/ 15 w 1097"/>
                <a:gd name="T69" fmla="*/ 754 h 1644"/>
                <a:gd name="T70" fmla="*/ 32 w 1097"/>
                <a:gd name="T71" fmla="*/ 725 h 1644"/>
                <a:gd name="T72" fmla="*/ 55 w 1097"/>
                <a:gd name="T73" fmla="*/ 700 h 1644"/>
                <a:gd name="T74" fmla="*/ 839 w 1097"/>
                <a:gd name="T75" fmla="*/ 38 h 1644"/>
                <a:gd name="T76" fmla="*/ 869 w 1097"/>
                <a:gd name="T77" fmla="*/ 17 h 1644"/>
                <a:gd name="T78" fmla="*/ 901 w 1097"/>
                <a:gd name="T79" fmla="*/ 4 h 1644"/>
                <a:gd name="T80" fmla="*/ 936 w 1097"/>
                <a:gd name="T81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97" h="1644">
                  <a:moveTo>
                    <a:pt x="936" y="0"/>
                  </a:moveTo>
                  <a:lnTo>
                    <a:pt x="970" y="2"/>
                  </a:lnTo>
                  <a:lnTo>
                    <a:pt x="1004" y="13"/>
                  </a:lnTo>
                  <a:lnTo>
                    <a:pt x="1035" y="31"/>
                  </a:lnTo>
                  <a:lnTo>
                    <a:pt x="1061" y="55"/>
                  </a:lnTo>
                  <a:lnTo>
                    <a:pt x="1080" y="86"/>
                  </a:lnTo>
                  <a:lnTo>
                    <a:pt x="1093" y="118"/>
                  </a:lnTo>
                  <a:lnTo>
                    <a:pt x="1097" y="152"/>
                  </a:lnTo>
                  <a:lnTo>
                    <a:pt x="1095" y="187"/>
                  </a:lnTo>
                  <a:lnTo>
                    <a:pt x="1086" y="221"/>
                  </a:lnTo>
                  <a:lnTo>
                    <a:pt x="1067" y="251"/>
                  </a:lnTo>
                  <a:lnTo>
                    <a:pt x="1042" y="278"/>
                  </a:lnTo>
                  <a:lnTo>
                    <a:pt x="401" y="822"/>
                  </a:lnTo>
                  <a:lnTo>
                    <a:pt x="1042" y="1368"/>
                  </a:lnTo>
                  <a:lnTo>
                    <a:pt x="1067" y="1395"/>
                  </a:lnTo>
                  <a:lnTo>
                    <a:pt x="1086" y="1426"/>
                  </a:lnTo>
                  <a:lnTo>
                    <a:pt x="1095" y="1458"/>
                  </a:lnTo>
                  <a:lnTo>
                    <a:pt x="1097" y="1492"/>
                  </a:lnTo>
                  <a:lnTo>
                    <a:pt x="1093" y="1526"/>
                  </a:lnTo>
                  <a:lnTo>
                    <a:pt x="1080" y="1559"/>
                  </a:lnTo>
                  <a:lnTo>
                    <a:pt x="1061" y="1589"/>
                  </a:lnTo>
                  <a:lnTo>
                    <a:pt x="1035" y="1614"/>
                  </a:lnTo>
                  <a:lnTo>
                    <a:pt x="1006" y="1631"/>
                  </a:lnTo>
                  <a:lnTo>
                    <a:pt x="976" y="1641"/>
                  </a:lnTo>
                  <a:lnTo>
                    <a:pt x="941" y="1644"/>
                  </a:lnTo>
                  <a:lnTo>
                    <a:pt x="905" y="1641"/>
                  </a:lnTo>
                  <a:lnTo>
                    <a:pt x="871" y="1629"/>
                  </a:lnTo>
                  <a:lnTo>
                    <a:pt x="841" y="1608"/>
                  </a:lnTo>
                  <a:lnTo>
                    <a:pt x="55" y="940"/>
                  </a:lnTo>
                  <a:lnTo>
                    <a:pt x="32" y="916"/>
                  </a:lnTo>
                  <a:lnTo>
                    <a:pt x="15" y="887"/>
                  </a:lnTo>
                  <a:lnTo>
                    <a:pt x="4" y="855"/>
                  </a:lnTo>
                  <a:lnTo>
                    <a:pt x="0" y="820"/>
                  </a:lnTo>
                  <a:lnTo>
                    <a:pt x="4" y="786"/>
                  </a:lnTo>
                  <a:lnTo>
                    <a:pt x="15" y="754"/>
                  </a:lnTo>
                  <a:lnTo>
                    <a:pt x="32" y="725"/>
                  </a:lnTo>
                  <a:lnTo>
                    <a:pt x="55" y="700"/>
                  </a:lnTo>
                  <a:lnTo>
                    <a:pt x="839" y="38"/>
                  </a:lnTo>
                  <a:lnTo>
                    <a:pt x="869" y="17"/>
                  </a:lnTo>
                  <a:lnTo>
                    <a:pt x="901" y="4"/>
                  </a:lnTo>
                  <a:lnTo>
                    <a:pt x="9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  <p:sp>
          <p:nvSpPr>
            <p:cNvPr id="28" name="Freeform 115">
              <a:extLst>
                <a:ext uri="{FF2B5EF4-FFF2-40B4-BE49-F238E27FC236}">
                  <a16:creationId xmlns:a16="http://schemas.microsoft.com/office/drawing/2014/main" xmlns="" id="{BEC3D190-921D-4309-A6B1-FA5F535D9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9163051" y="4603750"/>
              <a:ext cx="776288" cy="1568450"/>
            </a:xfrm>
            <a:custGeom>
              <a:avLst/>
              <a:gdLst>
                <a:gd name="T0" fmla="*/ 810 w 977"/>
                <a:gd name="T1" fmla="*/ 0 h 1975"/>
                <a:gd name="T2" fmla="*/ 844 w 977"/>
                <a:gd name="T3" fmla="*/ 0 h 1975"/>
                <a:gd name="T4" fmla="*/ 878 w 977"/>
                <a:gd name="T5" fmla="*/ 9 h 1975"/>
                <a:gd name="T6" fmla="*/ 911 w 977"/>
                <a:gd name="T7" fmla="*/ 26 h 1975"/>
                <a:gd name="T8" fmla="*/ 937 w 977"/>
                <a:gd name="T9" fmla="*/ 49 h 1975"/>
                <a:gd name="T10" fmla="*/ 958 w 977"/>
                <a:gd name="T11" fmla="*/ 78 h 1975"/>
                <a:gd name="T12" fmla="*/ 971 w 977"/>
                <a:gd name="T13" fmla="*/ 110 h 1975"/>
                <a:gd name="T14" fmla="*/ 977 w 977"/>
                <a:gd name="T15" fmla="*/ 142 h 1975"/>
                <a:gd name="T16" fmla="*/ 975 w 977"/>
                <a:gd name="T17" fmla="*/ 178 h 1975"/>
                <a:gd name="T18" fmla="*/ 966 w 977"/>
                <a:gd name="T19" fmla="*/ 213 h 1975"/>
                <a:gd name="T20" fmla="*/ 302 w 977"/>
                <a:gd name="T21" fmla="*/ 1876 h 1975"/>
                <a:gd name="T22" fmla="*/ 283 w 977"/>
                <a:gd name="T23" fmla="*/ 1910 h 1975"/>
                <a:gd name="T24" fmla="*/ 258 w 977"/>
                <a:gd name="T25" fmla="*/ 1937 h 1975"/>
                <a:gd name="T26" fmla="*/ 226 w 977"/>
                <a:gd name="T27" fmla="*/ 1958 h 1975"/>
                <a:gd name="T28" fmla="*/ 192 w 977"/>
                <a:gd name="T29" fmla="*/ 1969 h 1975"/>
                <a:gd name="T30" fmla="*/ 156 w 977"/>
                <a:gd name="T31" fmla="*/ 1975 h 1975"/>
                <a:gd name="T32" fmla="*/ 127 w 977"/>
                <a:gd name="T33" fmla="*/ 1971 h 1975"/>
                <a:gd name="T34" fmla="*/ 99 w 977"/>
                <a:gd name="T35" fmla="*/ 1963 h 1975"/>
                <a:gd name="T36" fmla="*/ 66 w 977"/>
                <a:gd name="T37" fmla="*/ 1946 h 1975"/>
                <a:gd name="T38" fmla="*/ 40 w 977"/>
                <a:gd name="T39" fmla="*/ 1922 h 1975"/>
                <a:gd name="T40" fmla="*/ 19 w 977"/>
                <a:gd name="T41" fmla="*/ 1895 h 1975"/>
                <a:gd name="T42" fmla="*/ 5 w 977"/>
                <a:gd name="T43" fmla="*/ 1863 h 1975"/>
                <a:gd name="T44" fmla="*/ 0 w 977"/>
                <a:gd name="T45" fmla="*/ 1828 h 1975"/>
                <a:gd name="T46" fmla="*/ 2 w 977"/>
                <a:gd name="T47" fmla="*/ 1794 h 1975"/>
                <a:gd name="T48" fmla="*/ 11 w 977"/>
                <a:gd name="T49" fmla="*/ 1760 h 1975"/>
                <a:gd name="T50" fmla="*/ 675 w 977"/>
                <a:gd name="T51" fmla="*/ 97 h 1975"/>
                <a:gd name="T52" fmla="*/ 692 w 977"/>
                <a:gd name="T53" fmla="*/ 64 h 1975"/>
                <a:gd name="T54" fmla="*/ 715 w 977"/>
                <a:gd name="T55" fmla="*/ 38 h 1975"/>
                <a:gd name="T56" fmla="*/ 743 w 977"/>
                <a:gd name="T57" fmla="*/ 19 h 1975"/>
                <a:gd name="T58" fmla="*/ 776 w 977"/>
                <a:gd name="T59" fmla="*/ 5 h 1975"/>
                <a:gd name="T60" fmla="*/ 810 w 977"/>
                <a:gd name="T61" fmla="*/ 0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77" h="1975">
                  <a:moveTo>
                    <a:pt x="810" y="0"/>
                  </a:moveTo>
                  <a:lnTo>
                    <a:pt x="844" y="0"/>
                  </a:lnTo>
                  <a:lnTo>
                    <a:pt x="878" y="9"/>
                  </a:lnTo>
                  <a:lnTo>
                    <a:pt x="911" y="26"/>
                  </a:lnTo>
                  <a:lnTo>
                    <a:pt x="937" y="49"/>
                  </a:lnTo>
                  <a:lnTo>
                    <a:pt x="958" y="78"/>
                  </a:lnTo>
                  <a:lnTo>
                    <a:pt x="971" y="110"/>
                  </a:lnTo>
                  <a:lnTo>
                    <a:pt x="977" y="142"/>
                  </a:lnTo>
                  <a:lnTo>
                    <a:pt x="975" y="178"/>
                  </a:lnTo>
                  <a:lnTo>
                    <a:pt x="966" y="213"/>
                  </a:lnTo>
                  <a:lnTo>
                    <a:pt x="302" y="1876"/>
                  </a:lnTo>
                  <a:lnTo>
                    <a:pt x="283" y="1910"/>
                  </a:lnTo>
                  <a:lnTo>
                    <a:pt x="258" y="1937"/>
                  </a:lnTo>
                  <a:lnTo>
                    <a:pt x="226" y="1958"/>
                  </a:lnTo>
                  <a:lnTo>
                    <a:pt x="192" y="1969"/>
                  </a:lnTo>
                  <a:lnTo>
                    <a:pt x="156" y="1975"/>
                  </a:lnTo>
                  <a:lnTo>
                    <a:pt x="127" y="1971"/>
                  </a:lnTo>
                  <a:lnTo>
                    <a:pt x="99" y="1963"/>
                  </a:lnTo>
                  <a:lnTo>
                    <a:pt x="66" y="1946"/>
                  </a:lnTo>
                  <a:lnTo>
                    <a:pt x="40" y="1922"/>
                  </a:lnTo>
                  <a:lnTo>
                    <a:pt x="19" y="1895"/>
                  </a:lnTo>
                  <a:lnTo>
                    <a:pt x="5" y="1863"/>
                  </a:lnTo>
                  <a:lnTo>
                    <a:pt x="0" y="1828"/>
                  </a:lnTo>
                  <a:lnTo>
                    <a:pt x="2" y="1794"/>
                  </a:lnTo>
                  <a:lnTo>
                    <a:pt x="11" y="1760"/>
                  </a:lnTo>
                  <a:lnTo>
                    <a:pt x="675" y="97"/>
                  </a:lnTo>
                  <a:lnTo>
                    <a:pt x="692" y="64"/>
                  </a:lnTo>
                  <a:lnTo>
                    <a:pt x="715" y="38"/>
                  </a:lnTo>
                  <a:lnTo>
                    <a:pt x="743" y="19"/>
                  </a:lnTo>
                  <a:lnTo>
                    <a:pt x="776" y="5"/>
                  </a:lnTo>
                  <a:lnTo>
                    <a:pt x="8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6AB6C9D0-C430-4EEC-8211-10186874C945}"/>
              </a:ext>
            </a:extLst>
          </p:cNvPr>
          <p:cNvGrpSpPr/>
          <p:nvPr/>
        </p:nvGrpSpPr>
        <p:grpSpPr>
          <a:xfrm>
            <a:off x="5034447" y="1800027"/>
            <a:ext cx="368235" cy="362346"/>
            <a:chOff x="-10966451" y="2368550"/>
            <a:chExt cx="4962525" cy="4883151"/>
          </a:xfrm>
          <a:solidFill>
            <a:schemeClr val="bg1"/>
          </a:solidFill>
        </p:grpSpPr>
        <p:sp>
          <p:nvSpPr>
            <p:cNvPr id="32" name="Freeform 69">
              <a:extLst>
                <a:ext uri="{FF2B5EF4-FFF2-40B4-BE49-F238E27FC236}">
                  <a16:creationId xmlns:a16="http://schemas.microsoft.com/office/drawing/2014/main" xmlns="" id="{371187C0-0D40-4641-B5FC-F0921C470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66451" y="2368550"/>
              <a:ext cx="4198938" cy="4875213"/>
            </a:xfrm>
            <a:custGeom>
              <a:avLst/>
              <a:gdLst>
                <a:gd name="T0" fmla="*/ 2666 w 5291"/>
                <a:gd name="T1" fmla="*/ 0 h 6142"/>
                <a:gd name="T2" fmla="*/ 5195 w 5291"/>
                <a:gd name="T3" fmla="*/ 1050 h 6142"/>
                <a:gd name="T4" fmla="*/ 5254 w 5291"/>
                <a:gd name="T5" fmla="*/ 1092 h 6142"/>
                <a:gd name="T6" fmla="*/ 5287 w 5291"/>
                <a:gd name="T7" fmla="*/ 1157 h 6142"/>
                <a:gd name="T8" fmla="*/ 5291 w 5291"/>
                <a:gd name="T9" fmla="*/ 2214 h 6142"/>
                <a:gd name="T10" fmla="*/ 5270 w 5291"/>
                <a:gd name="T11" fmla="*/ 2294 h 6142"/>
                <a:gd name="T12" fmla="*/ 5213 w 5291"/>
                <a:gd name="T13" fmla="*/ 2349 h 6142"/>
                <a:gd name="T14" fmla="*/ 5135 w 5291"/>
                <a:gd name="T15" fmla="*/ 2372 h 6142"/>
                <a:gd name="T16" fmla="*/ 5055 w 5291"/>
                <a:gd name="T17" fmla="*/ 2349 h 6142"/>
                <a:gd name="T18" fmla="*/ 4998 w 5291"/>
                <a:gd name="T19" fmla="*/ 2294 h 6142"/>
                <a:gd name="T20" fmla="*/ 4977 w 5291"/>
                <a:gd name="T21" fmla="*/ 2214 h 6142"/>
                <a:gd name="T22" fmla="*/ 2645 w 5291"/>
                <a:gd name="T23" fmla="*/ 325 h 6142"/>
                <a:gd name="T24" fmla="*/ 314 w 5291"/>
                <a:gd name="T25" fmla="*/ 3494 h 6142"/>
                <a:gd name="T26" fmla="*/ 338 w 5291"/>
                <a:gd name="T27" fmla="*/ 3823 h 6142"/>
                <a:gd name="T28" fmla="*/ 405 w 5291"/>
                <a:gd name="T29" fmla="*/ 4139 h 6142"/>
                <a:gd name="T30" fmla="*/ 513 w 5291"/>
                <a:gd name="T31" fmla="*/ 4438 h 6142"/>
                <a:gd name="T32" fmla="*/ 660 w 5291"/>
                <a:gd name="T33" fmla="*/ 4716 h 6142"/>
                <a:gd name="T34" fmla="*/ 840 w 5291"/>
                <a:gd name="T35" fmla="*/ 4970 h 6142"/>
                <a:gd name="T36" fmla="*/ 1053 w 5291"/>
                <a:gd name="T37" fmla="*/ 5197 h 6142"/>
                <a:gd name="T38" fmla="*/ 1295 w 5291"/>
                <a:gd name="T39" fmla="*/ 5395 h 6142"/>
                <a:gd name="T40" fmla="*/ 1561 w 5291"/>
                <a:gd name="T41" fmla="*/ 5558 h 6142"/>
                <a:gd name="T42" fmla="*/ 1848 w 5291"/>
                <a:gd name="T43" fmla="*/ 5686 h 6142"/>
                <a:gd name="T44" fmla="*/ 2156 w 5291"/>
                <a:gd name="T45" fmla="*/ 5775 h 6142"/>
                <a:gd name="T46" fmla="*/ 2480 w 5291"/>
                <a:gd name="T47" fmla="*/ 5821 h 6142"/>
                <a:gd name="T48" fmla="*/ 2687 w 5291"/>
                <a:gd name="T49" fmla="*/ 5832 h 6142"/>
                <a:gd name="T50" fmla="*/ 2757 w 5291"/>
                <a:gd name="T51" fmla="*/ 5872 h 6142"/>
                <a:gd name="T52" fmla="*/ 2797 w 5291"/>
                <a:gd name="T53" fmla="*/ 5942 h 6142"/>
                <a:gd name="T54" fmla="*/ 2797 w 5291"/>
                <a:gd name="T55" fmla="*/ 6026 h 6142"/>
                <a:gd name="T56" fmla="*/ 2757 w 5291"/>
                <a:gd name="T57" fmla="*/ 6095 h 6142"/>
                <a:gd name="T58" fmla="*/ 2687 w 5291"/>
                <a:gd name="T59" fmla="*/ 6136 h 6142"/>
                <a:gd name="T60" fmla="*/ 2464 w 5291"/>
                <a:gd name="T61" fmla="*/ 6135 h 6142"/>
                <a:gd name="T62" fmla="*/ 2113 w 5291"/>
                <a:gd name="T63" fmla="*/ 6087 h 6142"/>
                <a:gd name="T64" fmla="*/ 1778 w 5291"/>
                <a:gd name="T65" fmla="*/ 5996 h 6142"/>
                <a:gd name="T66" fmla="*/ 1460 w 5291"/>
                <a:gd name="T67" fmla="*/ 5861 h 6142"/>
                <a:gd name="T68" fmla="*/ 1167 w 5291"/>
                <a:gd name="T69" fmla="*/ 5689 h 6142"/>
                <a:gd name="T70" fmla="*/ 899 w 5291"/>
                <a:gd name="T71" fmla="*/ 5482 h 6142"/>
                <a:gd name="T72" fmla="*/ 660 w 5291"/>
                <a:gd name="T73" fmla="*/ 5242 h 6142"/>
                <a:gd name="T74" fmla="*/ 452 w 5291"/>
                <a:gd name="T75" fmla="*/ 4974 h 6142"/>
                <a:gd name="T76" fmla="*/ 281 w 5291"/>
                <a:gd name="T77" fmla="*/ 4679 h 6142"/>
                <a:gd name="T78" fmla="*/ 146 w 5291"/>
                <a:gd name="T79" fmla="*/ 4364 h 6142"/>
                <a:gd name="T80" fmla="*/ 55 w 5291"/>
                <a:gd name="T81" fmla="*/ 4027 h 6142"/>
                <a:gd name="T82" fmla="*/ 7 w 5291"/>
                <a:gd name="T83" fmla="*/ 3675 h 6142"/>
                <a:gd name="T84" fmla="*/ 0 w 5291"/>
                <a:gd name="T85" fmla="*/ 1193 h 6142"/>
                <a:gd name="T86" fmla="*/ 17 w 5291"/>
                <a:gd name="T87" fmla="*/ 1122 h 6142"/>
                <a:gd name="T88" fmla="*/ 64 w 5291"/>
                <a:gd name="T89" fmla="*/ 1067 h 6142"/>
                <a:gd name="T90" fmla="*/ 2584 w 5291"/>
                <a:gd name="T91" fmla="*/ 10 h 6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91" h="6142">
                  <a:moveTo>
                    <a:pt x="2624" y="0"/>
                  </a:moveTo>
                  <a:lnTo>
                    <a:pt x="2666" y="0"/>
                  </a:lnTo>
                  <a:lnTo>
                    <a:pt x="2706" y="10"/>
                  </a:lnTo>
                  <a:lnTo>
                    <a:pt x="5195" y="1050"/>
                  </a:lnTo>
                  <a:lnTo>
                    <a:pt x="5228" y="1067"/>
                  </a:lnTo>
                  <a:lnTo>
                    <a:pt x="5254" y="1092"/>
                  </a:lnTo>
                  <a:lnTo>
                    <a:pt x="5273" y="1122"/>
                  </a:lnTo>
                  <a:lnTo>
                    <a:pt x="5287" y="1157"/>
                  </a:lnTo>
                  <a:lnTo>
                    <a:pt x="5291" y="1195"/>
                  </a:lnTo>
                  <a:lnTo>
                    <a:pt x="5291" y="2214"/>
                  </a:lnTo>
                  <a:lnTo>
                    <a:pt x="5287" y="2256"/>
                  </a:lnTo>
                  <a:lnTo>
                    <a:pt x="5270" y="2294"/>
                  </a:lnTo>
                  <a:lnTo>
                    <a:pt x="5245" y="2325"/>
                  </a:lnTo>
                  <a:lnTo>
                    <a:pt x="5213" y="2349"/>
                  </a:lnTo>
                  <a:lnTo>
                    <a:pt x="5176" y="2366"/>
                  </a:lnTo>
                  <a:lnTo>
                    <a:pt x="5135" y="2372"/>
                  </a:lnTo>
                  <a:lnTo>
                    <a:pt x="5093" y="2366"/>
                  </a:lnTo>
                  <a:lnTo>
                    <a:pt x="5055" y="2349"/>
                  </a:lnTo>
                  <a:lnTo>
                    <a:pt x="5022" y="2325"/>
                  </a:lnTo>
                  <a:lnTo>
                    <a:pt x="4998" y="2294"/>
                  </a:lnTo>
                  <a:lnTo>
                    <a:pt x="4982" y="2256"/>
                  </a:lnTo>
                  <a:lnTo>
                    <a:pt x="4977" y="2214"/>
                  </a:lnTo>
                  <a:lnTo>
                    <a:pt x="4977" y="1297"/>
                  </a:lnTo>
                  <a:lnTo>
                    <a:pt x="2645" y="325"/>
                  </a:lnTo>
                  <a:lnTo>
                    <a:pt x="314" y="1297"/>
                  </a:lnTo>
                  <a:lnTo>
                    <a:pt x="314" y="3494"/>
                  </a:lnTo>
                  <a:lnTo>
                    <a:pt x="319" y="3662"/>
                  </a:lnTo>
                  <a:lnTo>
                    <a:pt x="338" y="3823"/>
                  </a:lnTo>
                  <a:lnTo>
                    <a:pt x="365" y="3983"/>
                  </a:lnTo>
                  <a:lnTo>
                    <a:pt x="405" y="4139"/>
                  </a:lnTo>
                  <a:lnTo>
                    <a:pt x="454" y="4291"/>
                  </a:lnTo>
                  <a:lnTo>
                    <a:pt x="513" y="4438"/>
                  </a:lnTo>
                  <a:lnTo>
                    <a:pt x="582" y="4579"/>
                  </a:lnTo>
                  <a:lnTo>
                    <a:pt x="660" y="4716"/>
                  </a:lnTo>
                  <a:lnTo>
                    <a:pt x="745" y="4845"/>
                  </a:lnTo>
                  <a:lnTo>
                    <a:pt x="840" y="4970"/>
                  </a:lnTo>
                  <a:lnTo>
                    <a:pt x="943" y="5086"/>
                  </a:lnTo>
                  <a:lnTo>
                    <a:pt x="1053" y="5197"/>
                  </a:lnTo>
                  <a:lnTo>
                    <a:pt x="1171" y="5300"/>
                  </a:lnTo>
                  <a:lnTo>
                    <a:pt x="1295" y="5395"/>
                  </a:lnTo>
                  <a:lnTo>
                    <a:pt x="1424" y="5480"/>
                  </a:lnTo>
                  <a:lnTo>
                    <a:pt x="1561" y="5558"/>
                  </a:lnTo>
                  <a:lnTo>
                    <a:pt x="1702" y="5627"/>
                  </a:lnTo>
                  <a:lnTo>
                    <a:pt x="1848" y="5686"/>
                  </a:lnTo>
                  <a:lnTo>
                    <a:pt x="2000" y="5735"/>
                  </a:lnTo>
                  <a:lnTo>
                    <a:pt x="2156" y="5775"/>
                  </a:lnTo>
                  <a:lnTo>
                    <a:pt x="2316" y="5804"/>
                  </a:lnTo>
                  <a:lnTo>
                    <a:pt x="2480" y="5821"/>
                  </a:lnTo>
                  <a:lnTo>
                    <a:pt x="2645" y="5826"/>
                  </a:lnTo>
                  <a:lnTo>
                    <a:pt x="2687" y="5832"/>
                  </a:lnTo>
                  <a:lnTo>
                    <a:pt x="2725" y="5847"/>
                  </a:lnTo>
                  <a:lnTo>
                    <a:pt x="2757" y="5872"/>
                  </a:lnTo>
                  <a:lnTo>
                    <a:pt x="2782" y="5904"/>
                  </a:lnTo>
                  <a:lnTo>
                    <a:pt x="2797" y="5942"/>
                  </a:lnTo>
                  <a:lnTo>
                    <a:pt x="2803" y="5984"/>
                  </a:lnTo>
                  <a:lnTo>
                    <a:pt x="2797" y="6026"/>
                  </a:lnTo>
                  <a:lnTo>
                    <a:pt x="2782" y="6064"/>
                  </a:lnTo>
                  <a:lnTo>
                    <a:pt x="2757" y="6095"/>
                  </a:lnTo>
                  <a:lnTo>
                    <a:pt x="2725" y="6119"/>
                  </a:lnTo>
                  <a:lnTo>
                    <a:pt x="2687" y="6136"/>
                  </a:lnTo>
                  <a:lnTo>
                    <a:pt x="2645" y="6142"/>
                  </a:lnTo>
                  <a:lnTo>
                    <a:pt x="2464" y="6135"/>
                  </a:lnTo>
                  <a:lnTo>
                    <a:pt x="2288" y="6117"/>
                  </a:lnTo>
                  <a:lnTo>
                    <a:pt x="2113" y="6087"/>
                  </a:lnTo>
                  <a:lnTo>
                    <a:pt x="1943" y="6047"/>
                  </a:lnTo>
                  <a:lnTo>
                    <a:pt x="1778" y="5996"/>
                  </a:lnTo>
                  <a:lnTo>
                    <a:pt x="1616" y="5933"/>
                  </a:lnTo>
                  <a:lnTo>
                    <a:pt x="1460" y="5861"/>
                  </a:lnTo>
                  <a:lnTo>
                    <a:pt x="1312" y="5779"/>
                  </a:lnTo>
                  <a:lnTo>
                    <a:pt x="1167" y="5689"/>
                  </a:lnTo>
                  <a:lnTo>
                    <a:pt x="1030" y="5589"/>
                  </a:lnTo>
                  <a:lnTo>
                    <a:pt x="899" y="5482"/>
                  </a:lnTo>
                  <a:lnTo>
                    <a:pt x="776" y="5366"/>
                  </a:lnTo>
                  <a:lnTo>
                    <a:pt x="660" y="5242"/>
                  </a:lnTo>
                  <a:lnTo>
                    <a:pt x="551" y="5111"/>
                  </a:lnTo>
                  <a:lnTo>
                    <a:pt x="452" y="4974"/>
                  </a:lnTo>
                  <a:lnTo>
                    <a:pt x="361" y="4830"/>
                  </a:lnTo>
                  <a:lnTo>
                    <a:pt x="281" y="4679"/>
                  </a:lnTo>
                  <a:lnTo>
                    <a:pt x="209" y="4523"/>
                  </a:lnTo>
                  <a:lnTo>
                    <a:pt x="146" y="4364"/>
                  </a:lnTo>
                  <a:lnTo>
                    <a:pt x="95" y="4198"/>
                  </a:lnTo>
                  <a:lnTo>
                    <a:pt x="55" y="4027"/>
                  </a:lnTo>
                  <a:lnTo>
                    <a:pt x="24" y="3854"/>
                  </a:lnTo>
                  <a:lnTo>
                    <a:pt x="7" y="3675"/>
                  </a:lnTo>
                  <a:lnTo>
                    <a:pt x="0" y="3494"/>
                  </a:lnTo>
                  <a:lnTo>
                    <a:pt x="0" y="1193"/>
                  </a:lnTo>
                  <a:lnTo>
                    <a:pt x="5" y="1157"/>
                  </a:lnTo>
                  <a:lnTo>
                    <a:pt x="17" y="1122"/>
                  </a:lnTo>
                  <a:lnTo>
                    <a:pt x="38" y="1092"/>
                  </a:lnTo>
                  <a:lnTo>
                    <a:pt x="64" y="1067"/>
                  </a:lnTo>
                  <a:lnTo>
                    <a:pt x="97" y="1048"/>
                  </a:lnTo>
                  <a:lnTo>
                    <a:pt x="2584" y="10"/>
                  </a:lnTo>
                  <a:lnTo>
                    <a:pt x="26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  <p:sp>
          <p:nvSpPr>
            <p:cNvPr id="33" name="Freeform 70">
              <a:extLst>
                <a:ext uri="{FF2B5EF4-FFF2-40B4-BE49-F238E27FC236}">
                  <a16:creationId xmlns:a16="http://schemas.microsoft.com/office/drawing/2014/main" xmlns="" id="{AEEF7ACD-B4D5-4B5C-BB82-986A4A4A88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147051" y="5110163"/>
              <a:ext cx="1300163" cy="1300163"/>
            </a:xfrm>
            <a:custGeom>
              <a:avLst/>
              <a:gdLst>
                <a:gd name="T0" fmla="*/ 744 w 1638"/>
                <a:gd name="T1" fmla="*/ 320 h 1638"/>
                <a:gd name="T2" fmla="*/ 607 w 1638"/>
                <a:gd name="T3" fmla="*/ 360 h 1638"/>
                <a:gd name="T4" fmla="*/ 487 w 1638"/>
                <a:gd name="T5" fmla="*/ 438 h 1638"/>
                <a:gd name="T6" fmla="*/ 396 w 1638"/>
                <a:gd name="T7" fmla="*/ 544 h 1638"/>
                <a:gd name="T8" fmla="*/ 335 w 1638"/>
                <a:gd name="T9" fmla="*/ 674 h 1638"/>
                <a:gd name="T10" fmla="*/ 314 w 1638"/>
                <a:gd name="T11" fmla="*/ 818 h 1638"/>
                <a:gd name="T12" fmla="*/ 335 w 1638"/>
                <a:gd name="T13" fmla="*/ 965 h 1638"/>
                <a:gd name="T14" fmla="*/ 396 w 1638"/>
                <a:gd name="T15" fmla="*/ 1092 h 1638"/>
                <a:gd name="T16" fmla="*/ 487 w 1638"/>
                <a:gd name="T17" fmla="*/ 1199 h 1638"/>
                <a:gd name="T18" fmla="*/ 607 w 1638"/>
                <a:gd name="T19" fmla="*/ 1277 h 1638"/>
                <a:gd name="T20" fmla="*/ 744 w 1638"/>
                <a:gd name="T21" fmla="*/ 1317 h 1638"/>
                <a:gd name="T22" fmla="*/ 892 w 1638"/>
                <a:gd name="T23" fmla="*/ 1317 h 1638"/>
                <a:gd name="T24" fmla="*/ 1031 w 1638"/>
                <a:gd name="T25" fmla="*/ 1277 h 1638"/>
                <a:gd name="T26" fmla="*/ 1149 w 1638"/>
                <a:gd name="T27" fmla="*/ 1199 h 1638"/>
                <a:gd name="T28" fmla="*/ 1242 w 1638"/>
                <a:gd name="T29" fmla="*/ 1092 h 1638"/>
                <a:gd name="T30" fmla="*/ 1301 w 1638"/>
                <a:gd name="T31" fmla="*/ 965 h 1638"/>
                <a:gd name="T32" fmla="*/ 1324 w 1638"/>
                <a:gd name="T33" fmla="*/ 818 h 1638"/>
                <a:gd name="T34" fmla="*/ 1301 w 1638"/>
                <a:gd name="T35" fmla="*/ 674 h 1638"/>
                <a:gd name="T36" fmla="*/ 1242 w 1638"/>
                <a:gd name="T37" fmla="*/ 544 h 1638"/>
                <a:gd name="T38" fmla="*/ 1149 w 1638"/>
                <a:gd name="T39" fmla="*/ 438 h 1638"/>
                <a:gd name="T40" fmla="*/ 1031 w 1638"/>
                <a:gd name="T41" fmla="*/ 360 h 1638"/>
                <a:gd name="T42" fmla="*/ 892 w 1638"/>
                <a:gd name="T43" fmla="*/ 320 h 1638"/>
                <a:gd name="T44" fmla="*/ 818 w 1638"/>
                <a:gd name="T45" fmla="*/ 0 h 1638"/>
                <a:gd name="T46" fmla="*/ 1006 w 1638"/>
                <a:gd name="T47" fmla="*/ 23 h 1638"/>
                <a:gd name="T48" fmla="*/ 1178 w 1638"/>
                <a:gd name="T49" fmla="*/ 84 h 1638"/>
                <a:gd name="T50" fmla="*/ 1330 w 1638"/>
                <a:gd name="T51" fmla="*/ 181 h 1638"/>
                <a:gd name="T52" fmla="*/ 1457 w 1638"/>
                <a:gd name="T53" fmla="*/ 309 h 1638"/>
                <a:gd name="T54" fmla="*/ 1554 w 1638"/>
                <a:gd name="T55" fmla="*/ 459 h 1638"/>
                <a:gd name="T56" fmla="*/ 1615 w 1638"/>
                <a:gd name="T57" fmla="*/ 632 h 1638"/>
                <a:gd name="T58" fmla="*/ 1638 w 1638"/>
                <a:gd name="T59" fmla="*/ 820 h 1638"/>
                <a:gd name="T60" fmla="*/ 1615 w 1638"/>
                <a:gd name="T61" fmla="*/ 1007 h 1638"/>
                <a:gd name="T62" fmla="*/ 1554 w 1638"/>
                <a:gd name="T63" fmla="*/ 1180 h 1638"/>
                <a:gd name="T64" fmla="*/ 1457 w 1638"/>
                <a:gd name="T65" fmla="*/ 1332 h 1638"/>
                <a:gd name="T66" fmla="*/ 1330 w 1638"/>
                <a:gd name="T67" fmla="*/ 1459 h 1638"/>
                <a:gd name="T68" fmla="*/ 1178 w 1638"/>
                <a:gd name="T69" fmla="*/ 1555 h 1638"/>
                <a:gd name="T70" fmla="*/ 1006 w 1638"/>
                <a:gd name="T71" fmla="*/ 1617 h 1638"/>
                <a:gd name="T72" fmla="*/ 818 w 1638"/>
                <a:gd name="T73" fmla="*/ 1638 h 1638"/>
                <a:gd name="T74" fmla="*/ 632 w 1638"/>
                <a:gd name="T75" fmla="*/ 1617 h 1638"/>
                <a:gd name="T76" fmla="*/ 459 w 1638"/>
                <a:gd name="T77" fmla="*/ 1555 h 1638"/>
                <a:gd name="T78" fmla="*/ 306 w 1638"/>
                <a:gd name="T79" fmla="*/ 1459 h 1638"/>
                <a:gd name="T80" fmla="*/ 179 w 1638"/>
                <a:gd name="T81" fmla="*/ 1332 h 1638"/>
                <a:gd name="T82" fmla="*/ 84 w 1638"/>
                <a:gd name="T83" fmla="*/ 1180 h 1638"/>
                <a:gd name="T84" fmla="*/ 21 w 1638"/>
                <a:gd name="T85" fmla="*/ 1007 h 1638"/>
                <a:gd name="T86" fmla="*/ 0 w 1638"/>
                <a:gd name="T87" fmla="*/ 820 h 1638"/>
                <a:gd name="T88" fmla="*/ 21 w 1638"/>
                <a:gd name="T89" fmla="*/ 632 h 1638"/>
                <a:gd name="T90" fmla="*/ 84 w 1638"/>
                <a:gd name="T91" fmla="*/ 459 h 1638"/>
                <a:gd name="T92" fmla="*/ 181 w 1638"/>
                <a:gd name="T93" fmla="*/ 309 h 1638"/>
                <a:gd name="T94" fmla="*/ 306 w 1638"/>
                <a:gd name="T95" fmla="*/ 181 h 1638"/>
                <a:gd name="T96" fmla="*/ 459 w 1638"/>
                <a:gd name="T97" fmla="*/ 84 h 1638"/>
                <a:gd name="T98" fmla="*/ 632 w 1638"/>
                <a:gd name="T99" fmla="*/ 23 h 1638"/>
                <a:gd name="T100" fmla="*/ 818 w 1638"/>
                <a:gd name="T10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8" h="1638">
                  <a:moveTo>
                    <a:pt x="818" y="314"/>
                  </a:moveTo>
                  <a:lnTo>
                    <a:pt x="744" y="320"/>
                  </a:lnTo>
                  <a:lnTo>
                    <a:pt x="674" y="335"/>
                  </a:lnTo>
                  <a:lnTo>
                    <a:pt x="607" y="360"/>
                  </a:lnTo>
                  <a:lnTo>
                    <a:pt x="544" y="396"/>
                  </a:lnTo>
                  <a:lnTo>
                    <a:pt x="487" y="438"/>
                  </a:lnTo>
                  <a:lnTo>
                    <a:pt x="438" y="487"/>
                  </a:lnTo>
                  <a:lnTo>
                    <a:pt x="396" y="544"/>
                  </a:lnTo>
                  <a:lnTo>
                    <a:pt x="362" y="605"/>
                  </a:lnTo>
                  <a:lnTo>
                    <a:pt x="335" y="674"/>
                  </a:lnTo>
                  <a:lnTo>
                    <a:pt x="320" y="744"/>
                  </a:lnTo>
                  <a:lnTo>
                    <a:pt x="314" y="818"/>
                  </a:lnTo>
                  <a:lnTo>
                    <a:pt x="320" y="893"/>
                  </a:lnTo>
                  <a:lnTo>
                    <a:pt x="335" y="965"/>
                  </a:lnTo>
                  <a:lnTo>
                    <a:pt x="362" y="1031"/>
                  </a:lnTo>
                  <a:lnTo>
                    <a:pt x="396" y="1092"/>
                  </a:lnTo>
                  <a:lnTo>
                    <a:pt x="438" y="1149"/>
                  </a:lnTo>
                  <a:lnTo>
                    <a:pt x="487" y="1199"/>
                  </a:lnTo>
                  <a:lnTo>
                    <a:pt x="544" y="1243"/>
                  </a:lnTo>
                  <a:lnTo>
                    <a:pt x="607" y="1277"/>
                  </a:lnTo>
                  <a:lnTo>
                    <a:pt x="674" y="1302"/>
                  </a:lnTo>
                  <a:lnTo>
                    <a:pt x="744" y="1317"/>
                  </a:lnTo>
                  <a:lnTo>
                    <a:pt x="818" y="1322"/>
                  </a:lnTo>
                  <a:lnTo>
                    <a:pt x="892" y="1317"/>
                  </a:lnTo>
                  <a:lnTo>
                    <a:pt x="965" y="1302"/>
                  </a:lnTo>
                  <a:lnTo>
                    <a:pt x="1031" y="1277"/>
                  </a:lnTo>
                  <a:lnTo>
                    <a:pt x="1094" y="1243"/>
                  </a:lnTo>
                  <a:lnTo>
                    <a:pt x="1149" y="1199"/>
                  </a:lnTo>
                  <a:lnTo>
                    <a:pt x="1198" y="1149"/>
                  </a:lnTo>
                  <a:lnTo>
                    <a:pt x="1242" y="1092"/>
                  </a:lnTo>
                  <a:lnTo>
                    <a:pt x="1276" y="1031"/>
                  </a:lnTo>
                  <a:lnTo>
                    <a:pt x="1301" y="965"/>
                  </a:lnTo>
                  <a:lnTo>
                    <a:pt x="1318" y="893"/>
                  </a:lnTo>
                  <a:lnTo>
                    <a:pt x="1324" y="818"/>
                  </a:lnTo>
                  <a:lnTo>
                    <a:pt x="1318" y="744"/>
                  </a:lnTo>
                  <a:lnTo>
                    <a:pt x="1301" y="674"/>
                  </a:lnTo>
                  <a:lnTo>
                    <a:pt x="1276" y="605"/>
                  </a:lnTo>
                  <a:lnTo>
                    <a:pt x="1242" y="544"/>
                  </a:lnTo>
                  <a:lnTo>
                    <a:pt x="1198" y="487"/>
                  </a:lnTo>
                  <a:lnTo>
                    <a:pt x="1149" y="438"/>
                  </a:lnTo>
                  <a:lnTo>
                    <a:pt x="1094" y="396"/>
                  </a:lnTo>
                  <a:lnTo>
                    <a:pt x="1031" y="360"/>
                  </a:lnTo>
                  <a:lnTo>
                    <a:pt x="965" y="335"/>
                  </a:lnTo>
                  <a:lnTo>
                    <a:pt x="892" y="320"/>
                  </a:lnTo>
                  <a:lnTo>
                    <a:pt x="818" y="314"/>
                  </a:lnTo>
                  <a:close/>
                  <a:moveTo>
                    <a:pt x="818" y="0"/>
                  </a:moveTo>
                  <a:lnTo>
                    <a:pt x="913" y="6"/>
                  </a:lnTo>
                  <a:lnTo>
                    <a:pt x="1006" y="23"/>
                  </a:lnTo>
                  <a:lnTo>
                    <a:pt x="1094" y="48"/>
                  </a:lnTo>
                  <a:lnTo>
                    <a:pt x="1178" y="84"/>
                  </a:lnTo>
                  <a:lnTo>
                    <a:pt x="1257" y="128"/>
                  </a:lnTo>
                  <a:lnTo>
                    <a:pt x="1330" y="181"/>
                  </a:lnTo>
                  <a:lnTo>
                    <a:pt x="1396" y="240"/>
                  </a:lnTo>
                  <a:lnTo>
                    <a:pt x="1457" y="309"/>
                  </a:lnTo>
                  <a:lnTo>
                    <a:pt x="1508" y="381"/>
                  </a:lnTo>
                  <a:lnTo>
                    <a:pt x="1554" y="459"/>
                  </a:lnTo>
                  <a:lnTo>
                    <a:pt x="1588" y="544"/>
                  </a:lnTo>
                  <a:lnTo>
                    <a:pt x="1615" y="632"/>
                  </a:lnTo>
                  <a:lnTo>
                    <a:pt x="1632" y="725"/>
                  </a:lnTo>
                  <a:lnTo>
                    <a:pt x="1638" y="820"/>
                  </a:lnTo>
                  <a:lnTo>
                    <a:pt x="1632" y="915"/>
                  </a:lnTo>
                  <a:lnTo>
                    <a:pt x="1615" y="1007"/>
                  </a:lnTo>
                  <a:lnTo>
                    <a:pt x="1588" y="1096"/>
                  </a:lnTo>
                  <a:lnTo>
                    <a:pt x="1554" y="1180"/>
                  </a:lnTo>
                  <a:lnTo>
                    <a:pt x="1508" y="1258"/>
                  </a:lnTo>
                  <a:lnTo>
                    <a:pt x="1457" y="1332"/>
                  </a:lnTo>
                  <a:lnTo>
                    <a:pt x="1396" y="1399"/>
                  </a:lnTo>
                  <a:lnTo>
                    <a:pt x="1330" y="1459"/>
                  </a:lnTo>
                  <a:lnTo>
                    <a:pt x="1257" y="1511"/>
                  </a:lnTo>
                  <a:lnTo>
                    <a:pt x="1178" y="1555"/>
                  </a:lnTo>
                  <a:lnTo>
                    <a:pt x="1094" y="1591"/>
                  </a:lnTo>
                  <a:lnTo>
                    <a:pt x="1006" y="1617"/>
                  </a:lnTo>
                  <a:lnTo>
                    <a:pt x="913" y="1632"/>
                  </a:lnTo>
                  <a:lnTo>
                    <a:pt x="818" y="1638"/>
                  </a:lnTo>
                  <a:lnTo>
                    <a:pt x="723" y="1632"/>
                  </a:lnTo>
                  <a:lnTo>
                    <a:pt x="632" y="1617"/>
                  </a:lnTo>
                  <a:lnTo>
                    <a:pt x="542" y="1591"/>
                  </a:lnTo>
                  <a:lnTo>
                    <a:pt x="459" y="1555"/>
                  </a:lnTo>
                  <a:lnTo>
                    <a:pt x="381" y="1511"/>
                  </a:lnTo>
                  <a:lnTo>
                    <a:pt x="306" y="1459"/>
                  </a:lnTo>
                  <a:lnTo>
                    <a:pt x="240" y="1399"/>
                  </a:lnTo>
                  <a:lnTo>
                    <a:pt x="179" y="1332"/>
                  </a:lnTo>
                  <a:lnTo>
                    <a:pt x="128" y="1258"/>
                  </a:lnTo>
                  <a:lnTo>
                    <a:pt x="84" y="1180"/>
                  </a:lnTo>
                  <a:lnTo>
                    <a:pt x="48" y="1096"/>
                  </a:lnTo>
                  <a:lnTo>
                    <a:pt x="21" y="1007"/>
                  </a:lnTo>
                  <a:lnTo>
                    <a:pt x="6" y="915"/>
                  </a:lnTo>
                  <a:lnTo>
                    <a:pt x="0" y="820"/>
                  </a:lnTo>
                  <a:lnTo>
                    <a:pt x="6" y="725"/>
                  </a:lnTo>
                  <a:lnTo>
                    <a:pt x="21" y="632"/>
                  </a:lnTo>
                  <a:lnTo>
                    <a:pt x="48" y="544"/>
                  </a:lnTo>
                  <a:lnTo>
                    <a:pt x="84" y="459"/>
                  </a:lnTo>
                  <a:lnTo>
                    <a:pt x="128" y="381"/>
                  </a:lnTo>
                  <a:lnTo>
                    <a:pt x="181" y="309"/>
                  </a:lnTo>
                  <a:lnTo>
                    <a:pt x="240" y="240"/>
                  </a:lnTo>
                  <a:lnTo>
                    <a:pt x="306" y="181"/>
                  </a:lnTo>
                  <a:lnTo>
                    <a:pt x="381" y="128"/>
                  </a:lnTo>
                  <a:lnTo>
                    <a:pt x="459" y="84"/>
                  </a:lnTo>
                  <a:lnTo>
                    <a:pt x="542" y="48"/>
                  </a:lnTo>
                  <a:lnTo>
                    <a:pt x="632" y="23"/>
                  </a:lnTo>
                  <a:lnTo>
                    <a:pt x="723" y="6"/>
                  </a:lnTo>
                  <a:lnTo>
                    <a:pt x="8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  <p:sp>
          <p:nvSpPr>
            <p:cNvPr id="34" name="Freeform 71">
              <a:extLst>
                <a:ext uri="{FF2B5EF4-FFF2-40B4-BE49-F238E27FC236}">
                  <a16:creationId xmlns:a16="http://schemas.microsoft.com/office/drawing/2014/main" xmlns="" id="{6FD39FF6-3521-43CC-9207-D1379FB2D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91601" y="4265613"/>
              <a:ext cx="2987675" cy="2986088"/>
            </a:xfrm>
            <a:custGeom>
              <a:avLst/>
              <a:gdLst>
                <a:gd name="T0" fmla="*/ 1712 w 3766"/>
                <a:gd name="T1" fmla="*/ 653 h 3763"/>
                <a:gd name="T2" fmla="*/ 1288 w 3766"/>
                <a:gd name="T3" fmla="*/ 814 h 3763"/>
                <a:gd name="T4" fmla="*/ 1035 w 3766"/>
                <a:gd name="T5" fmla="*/ 869 h 3763"/>
                <a:gd name="T6" fmla="*/ 883 w 3766"/>
                <a:gd name="T7" fmla="*/ 1067 h 3763"/>
                <a:gd name="T8" fmla="*/ 769 w 3766"/>
                <a:gd name="T9" fmla="*/ 1372 h 3763"/>
                <a:gd name="T10" fmla="*/ 626 w 3766"/>
                <a:gd name="T11" fmla="*/ 1737 h 3763"/>
                <a:gd name="T12" fmla="*/ 527 w 3766"/>
                <a:gd name="T13" fmla="*/ 1997 h 3763"/>
                <a:gd name="T14" fmla="*/ 681 w 3766"/>
                <a:gd name="T15" fmla="*/ 2123 h 3763"/>
                <a:gd name="T16" fmla="*/ 881 w 3766"/>
                <a:gd name="T17" fmla="*/ 2598 h 3763"/>
                <a:gd name="T18" fmla="*/ 693 w 3766"/>
                <a:gd name="T19" fmla="*/ 2916 h 3763"/>
                <a:gd name="T20" fmla="*/ 1136 w 3766"/>
                <a:gd name="T21" fmla="*/ 2878 h 3763"/>
                <a:gd name="T22" fmla="*/ 1550 w 3766"/>
                <a:gd name="T23" fmla="*/ 3065 h 3763"/>
                <a:gd name="T24" fmla="*/ 1767 w 3766"/>
                <a:gd name="T25" fmla="*/ 3203 h 3763"/>
                <a:gd name="T26" fmla="*/ 2012 w 3766"/>
                <a:gd name="T27" fmla="*/ 3171 h 3763"/>
                <a:gd name="T28" fmla="*/ 2307 w 3766"/>
                <a:gd name="T29" fmla="*/ 3034 h 3763"/>
                <a:gd name="T30" fmla="*/ 2667 w 3766"/>
                <a:gd name="T31" fmla="*/ 2878 h 3763"/>
                <a:gd name="T32" fmla="*/ 2921 w 3766"/>
                <a:gd name="T33" fmla="*/ 2764 h 3763"/>
                <a:gd name="T34" fmla="*/ 2902 w 3766"/>
                <a:gd name="T35" fmla="*/ 2566 h 3763"/>
                <a:gd name="T36" fmla="*/ 3096 w 3766"/>
                <a:gd name="T37" fmla="*/ 2089 h 3763"/>
                <a:gd name="T38" fmla="*/ 3454 w 3766"/>
                <a:gd name="T39" fmla="*/ 1997 h 3763"/>
                <a:gd name="T40" fmla="*/ 3115 w 3766"/>
                <a:gd name="T41" fmla="*/ 1710 h 3763"/>
                <a:gd name="T42" fmla="*/ 2952 w 3766"/>
                <a:gd name="T43" fmla="*/ 1286 h 3763"/>
                <a:gd name="T44" fmla="*/ 2899 w 3766"/>
                <a:gd name="T45" fmla="*/ 1033 h 3763"/>
                <a:gd name="T46" fmla="*/ 2703 w 3766"/>
                <a:gd name="T47" fmla="*/ 885 h 3763"/>
                <a:gd name="T48" fmla="*/ 2398 w 3766"/>
                <a:gd name="T49" fmla="*/ 772 h 3763"/>
                <a:gd name="T50" fmla="*/ 2033 w 3766"/>
                <a:gd name="T51" fmla="*/ 628 h 3763"/>
                <a:gd name="T52" fmla="*/ 1729 w 3766"/>
                <a:gd name="T53" fmla="*/ 0 h 3763"/>
                <a:gd name="T54" fmla="*/ 2263 w 3766"/>
                <a:gd name="T55" fmla="*/ 118 h 3763"/>
                <a:gd name="T56" fmla="*/ 2524 w 3766"/>
                <a:gd name="T57" fmla="*/ 483 h 3763"/>
                <a:gd name="T58" fmla="*/ 2872 w 3766"/>
                <a:gd name="T59" fmla="*/ 363 h 3763"/>
                <a:gd name="T60" fmla="*/ 3325 w 3766"/>
                <a:gd name="T61" fmla="*/ 660 h 3763"/>
                <a:gd name="T62" fmla="*/ 3399 w 3766"/>
                <a:gd name="T63" fmla="*/ 904 h 3763"/>
                <a:gd name="T64" fmla="*/ 3327 w 3766"/>
                <a:gd name="T65" fmla="*/ 1347 h 3763"/>
                <a:gd name="T66" fmla="*/ 3686 w 3766"/>
                <a:gd name="T67" fmla="*/ 1533 h 3763"/>
                <a:gd name="T68" fmla="*/ 3760 w 3766"/>
                <a:gd name="T69" fmla="*/ 2089 h 3763"/>
                <a:gd name="T70" fmla="*/ 3551 w 3766"/>
                <a:gd name="T71" fmla="*/ 2300 h 3763"/>
                <a:gd name="T72" fmla="*/ 3319 w 3766"/>
                <a:gd name="T73" fmla="*/ 2718 h 3763"/>
                <a:gd name="T74" fmla="*/ 3393 w 3766"/>
                <a:gd name="T75" fmla="*/ 2962 h 3763"/>
                <a:gd name="T76" fmla="*/ 3032 w 3766"/>
                <a:gd name="T77" fmla="*/ 3371 h 3763"/>
                <a:gd name="T78" fmla="*/ 2760 w 3766"/>
                <a:gd name="T79" fmla="*/ 3354 h 3763"/>
                <a:gd name="T80" fmla="*/ 2305 w 3766"/>
                <a:gd name="T81" fmla="*/ 3492 h 3763"/>
                <a:gd name="T82" fmla="*/ 2142 w 3766"/>
                <a:gd name="T83" fmla="*/ 3740 h 3763"/>
                <a:gd name="T84" fmla="*/ 1575 w 3766"/>
                <a:gd name="T85" fmla="*/ 3715 h 3763"/>
                <a:gd name="T86" fmla="*/ 1455 w 3766"/>
                <a:gd name="T87" fmla="*/ 3357 h 3763"/>
                <a:gd name="T88" fmla="*/ 976 w 3766"/>
                <a:gd name="T89" fmla="*/ 3371 h 3763"/>
                <a:gd name="T90" fmla="*/ 704 w 3766"/>
                <a:gd name="T91" fmla="*/ 3354 h 3763"/>
                <a:gd name="T92" fmla="*/ 365 w 3766"/>
                <a:gd name="T93" fmla="*/ 2933 h 3763"/>
                <a:gd name="T94" fmla="*/ 537 w 3766"/>
                <a:gd name="T95" fmla="*/ 2623 h 3763"/>
                <a:gd name="T96" fmla="*/ 166 w 3766"/>
                <a:gd name="T97" fmla="*/ 2285 h 3763"/>
                <a:gd name="T98" fmla="*/ 0 w 3766"/>
                <a:gd name="T99" fmla="*/ 2035 h 3763"/>
                <a:gd name="T100" fmla="*/ 120 w 3766"/>
                <a:gd name="T101" fmla="*/ 1501 h 3763"/>
                <a:gd name="T102" fmla="*/ 485 w 3766"/>
                <a:gd name="T103" fmla="*/ 1240 h 3763"/>
                <a:gd name="T104" fmla="*/ 367 w 3766"/>
                <a:gd name="T105" fmla="*/ 894 h 3763"/>
                <a:gd name="T106" fmla="*/ 664 w 3766"/>
                <a:gd name="T107" fmla="*/ 441 h 3763"/>
                <a:gd name="T108" fmla="*/ 907 w 3766"/>
                <a:gd name="T109" fmla="*/ 367 h 3763"/>
                <a:gd name="T110" fmla="*/ 1349 w 3766"/>
                <a:gd name="T111" fmla="*/ 440 h 3763"/>
                <a:gd name="T112" fmla="*/ 1537 w 3766"/>
                <a:gd name="T113" fmla="*/ 78 h 3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6" h="3763">
                  <a:moveTo>
                    <a:pt x="1773" y="314"/>
                  </a:moveTo>
                  <a:lnTo>
                    <a:pt x="1773" y="529"/>
                  </a:lnTo>
                  <a:lnTo>
                    <a:pt x="1769" y="565"/>
                  </a:lnTo>
                  <a:lnTo>
                    <a:pt x="1758" y="599"/>
                  </a:lnTo>
                  <a:lnTo>
                    <a:pt x="1737" y="628"/>
                  </a:lnTo>
                  <a:lnTo>
                    <a:pt x="1712" y="653"/>
                  </a:lnTo>
                  <a:lnTo>
                    <a:pt x="1681" y="672"/>
                  </a:lnTo>
                  <a:lnTo>
                    <a:pt x="1647" y="681"/>
                  </a:lnTo>
                  <a:lnTo>
                    <a:pt x="1552" y="706"/>
                  </a:lnTo>
                  <a:lnTo>
                    <a:pt x="1461" y="734"/>
                  </a:lnTo>
                  <a:lnTo>
                    <a:pt x="1373" y="772"/>
                  </a:lnTo>
                  <a:lnTo>
                    <a:pt x="1288" y="814"/>
                  </a:lnTo>
                  <a:lnTo>
                    <a:pt x="1204" y="866"/>
                  </a:lnTo>
                  <a:lnTo>
                    <a:pt x="1172" y="883"/>
                  </a:lnTo>
                  <a:lnTo>
                    <a:pt x="1138" y="890"/>
                  </a:lnTo>
                  <a:lnTo>
                    <a:pt x="1101" y="892"/>
                  </a:lnTo>
                  <a:lnTo>
                    <a:pt x="1067" y="885"/>
                  </a:lnTo>
                  <a:lnTo>
                    <a:pt x="1035" y="869"/>
                  </a:lnTo>
                  <a:lnTo>
                    <a:pt x="1006" y="847"/>
                  </a:lnTo>
                  <a:lnTo>
                    <a:pt x="854" y="694"/>
                  </a:lnTo>
                  <a:lnTo>
                    <a:pt x="694" y="852"/>
                  </a:lnTo>
                  <a:lnTo>
                    <a:pt x="845" y="1005"/>
                  </a:lnTo>
                  <a:lnTo>
                    <a:pt x="868" y="1035"/>
                  </a:lnTo>
                  <a:lnTo>
                    <a:pt x="883" y="1067"/>
                  </a:lnTo>
                  <a:lnTo>
                    <a:pt x="890" y="1102"/>
                  </a:lnTo>
                  <a:lnTo>
                    <a:pt x="890" y="1136"/>
                  </a:lnTo>
                  <a:lnTo>
                    <a:pt x="881" y="1172"/>
                  </a:lnTo>
                  <a:lnTo>
                    <a:pt x="864" y="1204"/>
                  </a:lnTo>
                  <a:lnTo>
                    <a:pt x="812" y="1286"/>
                  </a:lnTo>
                  <a:lnTo>
                    <a:pt x="769" y="1372"/>
                  </a:lnTo>
                  <a:lnTo>
                    <a:pt x="732" y="1461"/>
                  </a:lnTo>
                  <a:lnTo>
                    <a:pt x="702" y="1552"/>
                  </a:lnTo>
                  <a:lnTo>
                    <a:pt x="681" y="1646"/>
                  </a:lnTo>
                  <a:lnTo>
                    <a:pt x="670" y="1682"/>
                  </a:lnTo>
                  <a:lnTo>
                    <a:pt x="651" y="1712"/>
                  </a:lnTo>
                  <a:lnTo>
                    <a:pt x="626" y="1737"/>
                  </a:lnTo>
                  <a:lnTo>
                    <a:pt x="597" y="1756"/>
                  </a:lnTo>
                  <a:lnTo>
                    <a:pt x="563" y="1769"/>
                  </a:lnTo>
                  <a:lnTo>
                    <a:pt x="527" y="1773"/>
                  </a:lnTo>
                  <a:lnTo>
                    <a:pt x="312" y="1773"/>
                  </a:lnTo>
                  <a:lnTo>
                    <a:pt x="312" y="1997"/>
                  </a:lnTo>
                  <a:lnTo>
                    <a:pt x="527" y="1997"/>
                  </a:lnTo>
                  <a:lnTo>
                    <a:pt x="563" y="2001"/>
                  </a:lnTo>
                  <a:lnTo>
                    <a:pt x="597" y="2013"/>
                  </a:lnTo>
                  <a:lnTo>
                    <a:pt x="626" y="2034"/>
                  </a:lnTo>
                  <a:lnTo>
                    <a:pt x="651" y="2058"/>
                  </a:lnTo>
                  <a:lnTo>
                    <a:pt x="670" y="2089"/>
                  </a:lnTo>
                  <a:lnTo>
                    <a:pt x="681" y="2123"/>
                  </a:lnTo>
                  <a:lnTo>
                    <a:pt x="704" y="2218"/>
                  </a:lnTo>
                  <a:lnTo>
                    <a:pt x="732" y="2309"/>
                  </a:lnTo>
                  <a:lnTo>
                    <a:pt x="771" y="2397"/>
                  </a:lnTo>
                  <a:lnTo>
                    <a:pt x="814" y="2482"/>
                  </a:lnTo>
                  <a:lnTo>
                    <a:pt x="864" y="2566"/>
                  </a:lnTo>
                  <a:lnTo>
                    <a:pt x="881" y="2598"/>
                  </a:lnTo>
                  <a:lnTo>
                    <a:pt x="890" y="2633"/>
                  </a:lnTo>
                  <a:lnTo>
                    <a:pt x="890" y="2669"/>
                  </a:lnTo>
                  <a:lnTo>
                    <a:pt x="883" y="2703"/>
                  </a:lnTo>
                  <a:lnTo>
                    <a:pt x="868" y="2735"/>
                  </a:lnTo>
                  <a:lnTo>
                    <a:pt x="845" y="2764"/>
                  </a:lnTo>
                  <a:lnTo>
                    <a:pt x="693" y="2916"/>
                  </a:lnTo>
                  <a:lnTo>
                    <a:pt x="850" y="3076"/>
                  </a:lnTo>
                  <a:lnTo>
                    <a:pt x="1004" y="2924"/>
                  </a:lnTo>
                  <a:lnTo>
                    <a:pt x="1033" y="2901"/>
                  </a:lnTo>
                  <a:lnTo>
                    <a:pt x="1065" y="2886"/>
                  </a:lnTo>
                  <a:lnTo>
                    <a:pt x="1100" y="2878"/>
                  </a:lnTo>
                  <a:lnTo>
                    <a:pt x="1136" y="2878"/>
                  </a:lnTo>
                  <a:lnTo>
                    <a:pt x="1170" y="2888"/>
                  </a:lnTo>
                  <a:lnTo>
                    <a:pt x="1202" y="2903"/>
                  </a:lnTo>
                  <a:lnTo>
                    <a:pt x="1284" y="2954"/>
                  </a:lnTo>
                  <a:lnTo>
                    <a:pt x="1370" y="2998"/>
                  </a:lnTo>
                  <a:lnTo>
                    <a:pt x="1459" y="3036"/>
                  </a:lnTo>
                  <a:lnTo>
                    <a:pt x="1550" y="3065"/>
                  </a:lnTo>
                  <a:lnTo>
                    <a:pt x="1643" y="3087"/>
                  </a:lnTo>
                  <a:lnTo>
                    <a:pt x="1680" y="3099"/>
                  </a:lnTo>
                  <a:lnTo>
                    <a:pt x="1710" y="3116"/>
                  </a:lnTo>
                  <a:lnTo>
                    <a:pt x="1735" y="3141"/>
                  </a:lnTo>
                  <a:lnTo>
                    <a:pt x="1754" y="3171"/>
                  </a:lnTo>
                  <a:lnTo>
                    <a:pt x="1767" y="3203"/>
                  </a:lnTo>
                  <a:lnTo>
                    <a:pt x="1771" y="3241"/>
                  </a:lnTo>
                  <a:lnTo>
                    <a:pt x="1771" y="3456"/>
                  </a:lnTo>
                  <a:lnTo>
                    <a:pt x="1995" y="3456"/>
                  </a:lnTo>
                  <a:lnTo>
                    <a:pt x="1995" y="3241"/>
                  </a:lnTo>
                  <a:lnTo>
                    <a:pt x="1999" y="3205"/>
                  </a:lnTo>
                  <a:lnTo>
                    <a:pt x="2012" y="3171"/>
                  </a:lnTo>
                  <a:lnTo>
                    <a:pt x="2031" y="3141"/>
                  </a:lnTo>
                  <a:lnTo>
                    <a:pt x="2056" y="3116"/>
                  </a:lnTo>
                  <a:lnTo>
                    <a:pt x="2087" y="3099"/>
                  </a:lnTo>
                  <a:lnTo>
                    <a:pt x="2123" y="3087"/>
                  </a:lnTo>
                  <a:lnTo>
                    <a:pt x="2216" y="3065"/>
                  </a:lnTo>
                  <a:lnTo>
                    <a:pt x="2307" y="3034"/>
                  </a:lnTo>
                  <a:lnTo>
                    <a:pt x="2397" y="2998"/>
                  </a:lnTo>
                  <a:lnTo>
                    <a:pt x="2482" y="2954"/>
                  </a:lnTo>
                  <a:lnTo>
                    <a:pt x="2564" y="2903"/>
                  </a:lnTo>
                  <a:lnTo>
                    <a:pt x="2596" y="2888"/>
                  </a:lnTo>
                  <a:lnTo>
                    <a:pt x="2630" y="2878"/>
                  </a:lnTo>
                  <a:lnTo>
                    <a:pt x="2667" y="2878"/>
                  </a:lnTo>
                  <a:lnTo>
                    <a:pt x="2701" y="2886"/>
                  </a:lnTo>
                  <a:lnTo>
                    <a:pt x="2733" y="2901"/>
                  </a:lnTo>
                  <a:lnTo>
                    <a:pt x="2762" y="2924"/>
                  </a:lnTo>
                  <a:lnTo>
                    <a:pt x="2914" y="3076"/>
                  </a:lnTo>
                  <a:lnTo>
                    <a:pt x="3074" y="2916"/>
                  </a:lnTo>
                  <a:lnTo>
                    <a:pt x="2921" y="2764"/>
                  </a:lnTo>
                  <a:lnTo>
                    <a:pt x="2899" y="2735"/>
                  </a:lnTo>
                  <a:lnTo>
                    <a:pt x="2883" y="2703"/>
                  </a:lnTo>
                  <a:lnTo>
                    <a:pt x="2876" y="2669"/>
                  </a:lnTo>
                  <a:lnTo>
                    <a:pt x="2876" y="2633"/>
                  </a:lnTo>
                  <a:lnTo>
                    <a:pt x="2885" y="2598"/>
                  </a:lnTo>
                  <a:lnTo>
                    <a:pt x="2902" y="2566"/>
                  </a:lnTo>
                  <a:lnTo>
                    <a:pt x="2952" y="2482"/>
                  </a:lnTo>
                  <a:lnTo>
                    <a:pt x="2998" y="2397"/>
                  </a:lnTo>
                  <a:lnTo>
                    <a:pt x="3034" y="2309"/>
                  </a:lnTo>
                  <a:lnTo>
                    <a:pt x="3062" y="2218"/>
                  </a:lnTo>
                  <a:lnTo>
                    <a:pt x="3085" y="2123"/>
                  </a:lnTo>
                  <a:lnTo>
                    <a:pt x="3096" y="2089"/>
                  </a:lnTo>
                  <a:lnTo>
                    <a:pt x="3115" y="2058"/>
                  </a:lnTo>
                  <a:lnTo>
                    <a:pt x="3140" y="2032"/>
                  </a:lnTo>
                  <a:lnTo>
                    <a:pt x="3169" y="2013"/>
                  </a:lnTo>
                  <a:lnTo>
                    <a:pt x="3203" y="2001"/>
                  </a:lnTo>
                  <a:lnTo>
                    <a:pt x="3239" y="1997"/>
                  </a:lnTo>
                  <a:lnTo>
                    <a:pt x="3454" y="1997"/>
                  </a:lnTo>
                  <a:lnTo>
                    <a:pt x="3454" y="1773"/>
                  </a:lnTo>
                  <a:lnTo>
                    <a:pt x="3239" y="1773"/>
                  </a:lnTo>
                  <a:lnTo>
                    <a:pt x="3203" y="1769"/>
                  </a:lnTo>
                  <a:lnTo>
                    <a:pt x="3169" y="1756"/>
                  </a:lnTo>
                  <a:lnTo>
                    <a:pt x="3140" y="1737"/>
                  </a:lnTo>
                  <a:lnTo>
                    <a:pt x="3115" y="1710"/>
                  </a:lnTo>
                  <a:lnTo>
                    <a:pt x="3096" y="1680"/>
                  </a:lnTo>
                  <a:lnTo>
                    <a:pt x="3085" y="1646"/>
                  </a:lnTo>
                  <a:lnTo>
                    <a:pt x="3062" y="1552"/>
                  </a:lnTo>
                  <a:lnTo>
                    <a:pt x="3032" y="1461"/>
                  </a:lnTo>
                  <a:lnTo>
                    <a:pt x="2996" y="1372"/>
                  </a:lnTo>
                  <a:lnTo>
                    <a:pt x="2952" y="1286"/>
                  </a:lnTo>
                  <a:lnTo>
                    <a:pt x="2902" y="1204"/>
                  </a:lnTo>
                  <a:lnTo>
                    <a:pt x="2885" y="1170"/>
                  </a:lnTo>
                  <a:lnTo>
                    <a:pt x="2876" y="1136"/>
                  </a:lnTo>
                  <a:lnTo>
                    <a:pt x="2876" y="1102"/>
                  </a:lnTo>
                  <a:lnTo>
                    <a:pt x="2883" y="1065"/>
                  </a:lnTo>
                  <a:lnTo>
                    <a:pt x="2899" y="1033"/>
                  </a:lnTo>
                  <a:lnTo>
                    <a:pt x="2921" y="1005"/>
                  </a:lnTo>
                  <a:lnTo>
                    <a:pt x="3074" y="852"/>
                  </a:lnTo>
                  <a:lnTo>
                    <a:pt x="2914" y="694"/>
                  </a:lnTo>
                  <a:lnTo>
                    <a:pt x="2766" y="847"/>
                  </a:lnTo>
                  <a:lnTo>
                    <a:pt x="2735" y="869"/>
                  </a:lnTo>
                  <a:lnTo>
                    <a:pt x="2703" y="885"/>
                  </a:lnTo>
                  <a:lnTo>
                    <a:pt x="2669" y="892"/>
                  </a:lnTo>
                  <a:lnTo>
                    <a:pt x="2634" y="890"/>
                  </a:lnTo>
                  <a:lnTo>
                    <a:pt x="2598" y="883"/>
                  </a:lnTo>
                  <a:lnTo>
                    <a:pt x="2566" y="866"/>
                  </a:lnTo>
                  <a:lnTo>
                    <a:pt x="2484" y="814"/>
                  </a:lnTo>
                  <a:lnTo>
                    <a:pt x="2398" y="772"/>
                  </a:lnTo>
                  <a:lnTo>
                    <a:pt x="2309" y="734"/>
                  </a:lnTo>
                  <a:lnTo>
                    <a:pt x="2218" y="706"/>
                  </a:lnTo>
                  <a:lnTo>
                    <a:pt x="2125" y="681"/>
                  </a:lnTo>
                  <a:lnTo>
                    <a:pt x="2088" y="672"/>
                  </a:lnTo>
                  <a:lnTo>
                    <a:pt x="2058" y="653"/>
                  </a:lnTo>
                  <a:lnTo>
                    <a:pt x="2033" y="628"/>
                  </a:lnTo>
                  <a:lnTo>
                    <a:pt x="2014" y="599"/>
                  </a:lnTo>
                  <a:lnTo>
                    <a:pt x="2001" y="565"/>
                  </a:lnTo>
                  <a:lnTo>
                    <a:pt x="1997" y="529"/>
                  </a:lnTo>
                  <a:lnTo>
                    <a:pt x="1997" y="314"/>
                  </a:lnTo>
                  <a:lnTo>
                    <a:pt x="1773" y="314"/>
                  </a:lnTo>
                  <a:close/>
                  <a:moveTo>
                    <a:pt x="1729" y="0"/>
                  </a:moveTo>
                  <a:lnTo>
                    <a:pt x="2039" y="0"/>
                  </a:lnTo>
                  <a:lnTo>
                    <a:pt x="2094" y="6"/>
                  </a:lnTo>
                  <a:lnTo>
                    <a:pt x="2146" y="21"/>
                  </a:lnTo>
                  <a:lnTo>
                    <a:pt x="2191" y="46"/>
                  </a:lnTo>
                  <a:lnTo>
                    <a:pt x="2231" y="78"/>
                  </a:lnTo>
                  <a:lnTo>
                    <a:pt x="2263" y="118"/>
                  </a:lnTo>
                  <a:lnTo>
                    <a:pt x="2288" y="164"/>
                  </a:lnTo>
                  <a:lnTo>
                    <a:pt x="2305" y="215"/>
                  </a:lnTo>
                  <a:lnTo>
                    <a:pt x="2311" y="270"/>
                  </a:lnTo>
                  <a:lnTo>
                    <a:pt x="2311" y="405"/>
                  </a:lnTo>
                  <a:lnTo>
                    <a:pt x="2419" y="440"/>
                  </a:lnTo>
                  <a:lnTo>
                    <a:pt x="2524" y="483"/>
                  </a:lnTo>
                  <a:lnTo>
                    <a:pt x="2629" y="537"/>
                  </a:lnTo>
                  <a:lnTo>
                    <a:pt x="2722" y="440"/>
                  </a:lnTo>
                  <a:lnTo>
                    <a:pt x="2756" y="413"/>
                  </a:lnTo>
                  <a:lnTo>
                    <a:pt x="2792" y="390"/>
                  </a:lnTo>
                  <a:lnTo>
                    <a:pt x="2830" y="375"/>
                  </a:lnTo>
                  <a:lnTo>
                    <a:pt x="2872" y="363"/>
                  </a:lnTo>
                  <a:lnTo>
                    <a:pt x="2914" y="362"/>
                  </a:lnTo>
                  <a:lnTo>
                    <a:pt x="2967" y="365"/>
                  </a:lnTo>
                  <a:lnTo>
                    <a:pt x="3018" y="381"/>
                  </a:lnTo>
                  <a:lnTo>
                    <a:pt x="3064" y="405"/>
                  </a:lnTo>
                  <a:lnTo>
                    <a:pt x="3106" y="440"/>
                  </a:lnTo>
                  <a:lnTo>
                    <a:pt x="3325" y="660"/>
                  </a:lnTo>
                  <a:lnTo>
                    <a:pt x="3353" y="691"/>
                  </a:lnTo>
                  <a:lnTo>
                    <a:pt x="3374" y="727"/>
                  </a:lnTo>
                  <a:lnTo>
                    <a:pt x="3391" y="767"/>
                  </a:lnTo>
                  <a:lnTo>
                    <a:pt x="3401" y="807"/>
                  </a:lnTo>
                  <a:lnTo>
                    <a:pt x="3405" y="850"/>
                  </a:lnTo>
                  <a:lnTo>
                    <a:pt x="3399" y="904"/>
                  </a:lnTo>
                  <a:lnTo>
                    <a:pt x="3384" y="955"/>
                  </a:lnTo>
                  <a:lnTo>
                    <a:pt x="3359" y="1001"/>
                  </a:lnTo>
                  <a:lnTo>
                    <a:pt x="3325" y="1043"/>
                  </a:lnTo>
                  <a:lnTo>
                    <a:pt x="3230" y="1138"/>
                  </a:lnTo>
                  <a:lnTo>
                    <a:pt x="3281" y="1240"/>
                  </a:lnTo>
                  <a:lnTo>
                    <a:pt x="3327" y="1347"/>
                  </a:lnTo>
                  <a:lnTo>
                    <a:pt x="3361" y="1455"/>
                  </a:lnTo>
                  <a:lnTo>
                    <a:pt x="3496" y="1455"/>
                  </a:lnTo>
                  <a:lnTo>
                    <a:pt x="3551" y="1461"/>
                  </a:lnTo>
                  <a:lnTo>
                    <a:pt x="3600" y="1476"/>
                  </a:lnTo>
                  <a:lnTo>
                    <a:pt x="3646" y="1501"/>
                  </a:lnTo>
                  <a:lnTo>
                    <a:pt x="3686" y="1533"/>
                  </a:lnTo>
                  <a:lnTo>
                    <a:pt x="3720" y="1573"/>
                  </a:lnTo>
                  <a:lnTo>
                    <a:pt x="3745" y="1619"/>
                  </a:lnTo>
                  <a:lnTo>
                    <a:pt x="3760" y="1670"/>
                  </a:lnTo>
                  <a:lnTo>
                    <a:pt x="3766" y="1725"/>
                  </a:lnTo>
                  <a:lnTo>
                    <a:pt x="3766" y="2035"/>
                  </a:lnTo>
                  <a:lnTo>
                    <a:pt x="3760" y="2089"/>
                  </a:lnTo>
                  <a:lnTo>
                    <a:pt x="3745" y="2140"/>
                  </a:lnTo>
                  <a:lnTo>
                    <a:pt x="3720" y="2186"/>
                  </a:lnTo>
                  <a:lnTo>
                    <a:pt x="3688" y="2226"/>
                  </a:lnTo>
                  <a:lnTo>
                    <a:pt x="3648" y="2260"/>
                  </a:lnTo>
                  <a:lnTo>
                    <a:pt x="3602" y="2285"/>
                  </a:lnTo>
                  <a:lnTo>
                    <a:pt x="3551" y="2300"/>
                  </a:lnTo>
                  <a:lnTo>
                    <a:pt x="3496" y="2306"/>
                  </a:lnTo>
                  <a:lnTo>
                    <a:pt x="3357" y="2306"/>
                  </a:lnTo>
                  <a:lnTo>
                    <a:pt x="3321" y="2414"/>
                  </a:lnTo>
                  <a:lnTo>
                    <a:pt x="3277" y="2521"/>
                  </a:lnTo>
                  <a:lnTo>
                    <a:pt x="3224" y="2623"/>
                  </a:lnTo>
                  <a:lnTo>
                    <a:pt x="3319" y="2718"/>
                  </a:lnTo>
                  <a:lnTo>
                    <a:pt x="3347" y="2751"/>
                  </a:lnTo>
                  <a:lnTo>
                    <a:pt x="3370" y="2787"/>
                  </a:lnTo>
                  <a:lnTo>
                    <a:pt x="3386" y="2825"/>
                  </a:lnTo>
                  <a:lnTo>
                    <a:pt x="3395" y="2867"/>
                  </a:lnTo>
                  <a:lnTo>
                    <a:pt x="3399" y="2909"/>
                  </a:lnTo>
                  <a:lnTo>
                    <a:pt x="3393" y="2962"/>
                  </a:lnTo>
                  <a:lnTo>
                    <a:pt x="3378" y="3013"/>
                  </a:lnTo>
                  <a:lnTo>
                    <a:pt x="3353" y="3059"/>
                  </a:lnTo>
                  <a:lnTo>
                    <a:pt x="3319" y="3101"/>
                  </a:lnTo>
                  <a:lnTo>
                    <a:pt x="3100" y="3319"/>
                  </a:lnTo>
                  <a:lnTo>
                    <a:pt x="3068" y="3348"/>
                  </a:lnTo>
                  <a:lnTo>
                    <a:pt x="3032" y="3371"/>
                  </a:lnTo>
                  <a:lnTo>
                    <a:pt x="2994" y="3386"/>
                  </a:lnTo>
                  <a:lnTo>
                    <a:pt x="2952" y="3395"/>
                  </a:lnTo>
                  <a:lnTo>
                    <a:pt x="2910" y="3399"/>
                  </a:lnTo>
                  <a:lnTo>
                    <a:pt x="2857" y="3394"/>
                  </a:lnTo>
                  <a:lnTo>
                    <a:pt x="2805" y="3378"/>
                  </a:lnTo>
                  <a:lnTo>
                    <a:pt x="2760" y="3354"/>
                  </a:lnTo>
                  <a:lnTo>
                    <a:pt x="2718" y="3319"/>
                  </a:lnTo>
                  <a:lnTo>
                    <a:pt x="2625" y="3224"/>
                  </a:lnTo>
                  <a:lnTo>
                    <a:pt x="2520" y="3278"/>
                  </a:lnTo>
                  <a:lnTo>
                    <a:pt x="2416" y="3321"/>
                  </a:lnTo>
                  <a:lnTo>
                    <a:pt x="2305" y="3357"/>
                  </a:lnTo>
                  <a:lnTo>
                    <a:pt x="2305" y="3492"/>
                  </a:lnTo>
                  <a:lnTo>
                    <a:pt x="2301" y="3546"/>
                  </a:lnTo>
                  <a:lnTo>
                    <a:pt x="2284" y="3597"/>
                  </a:lnTo>
                  <a:lnTo>
                    <a:pt x="2260" y="3643"/>
                  </a:lnTo>
                  <a:lnTo>
                    <a:pt x="2227" y="3683"/>
                  </a:lnTo>
                  <a:lnTo>
                    <a:pt x="2187" y="3715"/>
                  </a:lnTo>
                  <a:lnTo>
                    <a:pt x="2142" y="3740"/>
                  </a:lnTo>
                  <a:lnTo>
                    <a:pt x="2090" y="3757"/>
                  </a:lnTo>
                  <a:lnTo>
                    <a:pt x="2035" y="3763"/>
                  </a:lnTo>
                  <a:lnTo>
                    <a:pt x="1725" y="3763"/>
                  </a:lnTo>
                  <a:lnTo>
                    <a:pt x="1672" y="3757"/>
                  </a:lnTo>
                  <a:lnTo>
                    <a:pt x="1621" y="3742"/>
                  </a:lnTo>
                  <a:lnTo>
                    <a:pt x="1575" y="3715"/>
                  </a:lnTo>
                  <a:lnTo>
                    <a:pt x="1535" y="3683"/>
                  </a:lnTo>
                  <a:lnTo>
                    <a:pt x="1503" y="3643"/>
                  </a:lnTo>
                  <a:lnTo>
                    <a:pt x="1478" y="3597"/>
                  </a:lnTo>
                  <a:lnTo>
                    <a:pt x="1461" y="3546"/>
                  </a:lnTo>
                  <a:lnTo>
                    <a:pt x="1455" y="3492"/>
                  </a:lnTo>
                  <a:lnTo>
                    <a:pt x="1455" y="3357"/>
                  </a:lnTo>
                  <a:lnTo>
                    <a:pt x="1347" y="3321"/>
                  </a:lnTo>
                  <a:lnTo>
                    <a:pt x="1240" y="3278"/>
                  </a:lnTo>
                  <a:lnTo>
                    <a:pt x="1138" y="3224"/>
                  </a:lnTo>
                  <a:lnTo>
                    <a:pt x="1042" y="3319"/>
                  </a:lnTo>
                  <a:lnTo>
                    <a:pt x="1012" y="3348"/>
                  </a:lnTo>
                  <a:lnTo>
                    <a:pt x="976" y="3371"/>
                  </a:lnTo>
                  <a:lnTo>
                    <a:pt x="936" y="3386"/>
                  </a:lnTo>
                  <a:lnTo>
                    <a:pt x="894" y="3395"/>
                  </a:lnTo>
                  <a:lnTo>
                    <a:pt x="852" y="3399"/>
                  </a:lnTo>
                  <a:lnTo>
                    <a:pt x="799" y="3394"/>
                  </a:lnTo>
                  <a:lnTo>
                    <a:pt x="750" y="3378"/>
                  </a:lnTo>
                  <a:lnTo>
                    <a:pt x="704" y="3354"/>
                  </a:lnTo>
                  <a:lnTo>
                    <a:pt x="662" y="3319"/>
                  </a:lnTo>
                  <a:lnTo>
                    <a:pt x="443" y="3101"/>
                  </a:lnTo>
                  <a:lnTo>
                    <a:pt x="411" y="3065"/>
                  </a:lnTo>
                  <a:lnTo>
                    <a:pt x="388" y="3023"/>
                  </a:lnTo>
                  <a:lnTo>
                    <a:pt x="373" y="2979"/>
                  </a:lnTo>
                  <a:lnTo>
                    <a:pt x="365" y="2933"/>
                  </a:lnTo>
                  <a:lnTo>
                    <a:pt x="365" y="2886"/>
                  </a:lnTo>
                  <a:lnTo>
                    <a:pt x="373" y="2840"/>
                  </a:lnTo>
                  <a:lnTo>
                    <a:pt x="388" y="2796"/>
                  </a:lnTo>
                  <a:lnTo>
                    <a:pt x="411" y="2754"/>
                  </a:lnTo>
                  <a:lnTo>
                    <a:pt x="443" y="2718"/>
                  </a:lnTo>
                  <a:lnTo>
                    <a:pt x="537" y="2623"/>
                  </a:lnTo>
                  <a:lnTo>
                    <a:pt x="485" y="2521"/>
                  </a:lnTo>
                  <a:lnTo>
                    <a:pt x="442" y="2414"/>
                  </a:lnTo>
                  <a:lnTo>
                    <a:pt x="405" y="2306"/>
                  </a:lnTo>
                  <a:lnTo>
                    <a:pt x="270" y="2306"/>
                  </a:lnTo>
                  <a:lnTo>
                    <a:pt x="217" y="2300"/>
                  </a:lnTo>
                  <a:lnTo>
                    <a:pt x="166" y="2285"/>
                  </a:lnTo>
                  <a:lnTo>
                    <a:pt x="120" y="2260"/>
                  </a:lnTo>
                  <a:lnTo>
                    <a:pt x="80" y="2226"/>
                  </a:lnTo>
                  <a:lnTo>
                    <a:pt x="48" y="2186"/>
                  </a:lnTo>
                  <a:lnTo>
                    <a:pt x="21" y="2140"/>
                  </a:lnTo>
                  <a:lnTo>
                    <a:pt x="6" y="2091"/>
                  </a:lnTo>
                  <a:lnTo>
                    <a:pt x="0" y="2035"/>
                  </a:lnTo>
                  <a:lnTo>
                    <a:pt x="0" y="1725"/>
                  </a:lnTo>
                  <a:lnTo>
                    <a:pt x="6" y="1670"/>
                  </a:lnTo>
                  <a:lnTo>
                    <a:pt x="21" y="1621"/>
                  </a:lnTo>
                  <a:lnTo>
                    <a:pt x="46" y="1575"/>
                  </a:lnTo>
                  <a:lnTo>
                    <a:pt x="80" y="1535"/>
                  </a:lnTo>
                  <a:lnTo>
                    <a:pt x="120" y="1501"/>
                  </a:lnTo>
                  <a:lnTo>
                    <a:pt x="166" y="1476"/>
                  </a:lnTo>
                  <a:lnTo>
                    <a:pt x="217" y="1461"/>
                  </a:lnTo>
                  <a:lnTo>
                    <a:pt x="270" y="1455"/>
                  </a:lnTo>
                  <a:lnTo>
                    <a:pt x="405" y="1455"/>
                  </a:lnTo>
                  <a:lnTo>
                    <a:pt x="442" y="1347"/>
                  </a:lnTo>
                  <a:lnTo>
                    <a:pt x="485" y="1240"/>
                  </a:lnTo>
                  <a:lnTo>
                    <a:pt x="537" y="1138"/>
                  </a:lnTo>
                  <a:lnTo>
                    <a:pt x="443" y="1043"/>
                  </a:lnTo>
                  <a:lnTo>
                    <a:pt x="415" y="1010"/>
                  </a:lnTo>
                  <a:lnTo>
                    <a:pt x="392" y="974"/>
                  </a:lnTo>
                  <a:lnTo>
                    <a:pt x="377" y="936"/>
                  </a:lnTo>
                  <a:lnTo>
                    <a:pt x="367" y="894"/>
                  </a:lnTo>
                  <a:lnTo>
                    <a:pt x="364" y="852"/>
                  </a:lnTo>
                  <a:lnTo>
                    <a:pt x="369" y="799"/>
                  </a:lnTo>
                  <a:lnTo>
                    <a:pt x="384" y="748"/>
                  </a:lnTo>
                  <a:lnTo>
                    <a:pt x="409" y="702"/>
                  </a:lnTo>
                  <a:lnTo>
                    <a:pt x="443" y="660"/>
                  </a:lnTo>
                  <a:lnTo>
                    <a:pt x="664" y="441"/>
                  </a:lnTo>
                  <a:lnTo>
                    <a:pt x="696" y="413"/>
                  </a:lnTo>
                  <a:lnTo>
                    <a:pt x="732" y="392"/>
                  </a:lnTo>
                  <a:lnTo>
                    <a:pt x="771" y="375"/>
                  </a:lnTo>
                  <a:lnTo>
                    <a:pt x="812" y="365"/>
                  </a:lnTo>
                  <a:lnTo>
                    <a:pt x="854" y="362"/>
                  </a:lnTo>
                  <a:lnTo>
                    <a:pt x="907" y="367"/>
                  </a:lnTo>
                  <a:lnTo>
                    <a:pt x="959" y="383"/>
                  </a:lnTo>
                  <a:lnTo>
                    <a:pt x="1004" y="407"/>
                  </a:lnTo>
                  <a:lnTo>
                    <a:pt x="1046" y="441"/>
                  </a:lnTo>
                  <a:lnTo>
                    <a:pt x="1141" y="537"/>
                  </a:lnTo>
                  <a:lnTo>
                    <a:pt x="1244" y="483"/>
                  </a:lnTo>
                  <a:lnTo>
                    <a:pt x="1349" y="440"/>
                  </a:lnTo>
                  <a:lnTo>
                    <a:pt x="1459" y="405"/>
                  </a:lnTo>
                  <a:lnTo>
                    <a:pt x="1459" y="270"/>
                  </a:lnTo>
                  <a:lnTo>
                    <a:pt x="1465" y="215"/>
                  </a:lnTo>
                  <a:lnTo>
                    <a:pt x="1480" y="166"/>
                  </a:lnTo>
                  <a:lnTo>
                    <a:pt x="1505" y="120"/>
                  </a:lnTo>
                  <a:lnTo>
                    <a:pt x="1537" y="78"/>
                  </a:lnTo>
                  <a:lnTo>
                    <a:pt x="1577" y="46"/>
                  </a:lnTo>
                  <a:lnTo>
                    <a:pt x="1623" y="21"/>
                  </a:lnTo>
                  <a:lnTo>
                    <a:pt x="1674" y="6"/>
                  </a:lnTo>
                  <a:lnTo>
                    <a:pt x="1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0132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Placeholder 46">
            <a:extLst>
              <a:ext uri="{FF2B5EF4-FFF2-40B4-BE49-F238E27FC236}">
                <a16:creationId xmlns:a16="http://schemas.microsoft.com/office/drawing/2014/main" xmlns="" id="{7B8299C9-B63E-452F-BB9F-1CD17D29D3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0622" y="306948"/>
            <a:ext cx="5332858" cy="1008079"/>
          </a:xfrm>
        </p:spPr>
        <p:txBody>
          <a:bodyPr/>
          <a:lstStyle/>
          <a:p>
            <a:r>
              <a:rPr lang="en-IN" dirty="0">
                <a:solidFill>
                  <a:schemeClr val="accent3"/>
                </a:solidFill>
              </a:rPr>
              <a:t>Our Portfolio</a:t>
            </a: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xmlns="" id="{A3C7E0B5-A084-4242-9F7A-CE5C7BF5C9F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9847" y="1257116"/>
            <a:ext cx="5333185" cy="647700"/>
          </a:xfrm>
        </p:spPr>
        <p:txBody>
          <a:bodyPr/>
          <a:lstStyle/>
          <a:p>
            <a:r>
              <a:rPr lang="en-IN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 Heading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672D137-E9AE-4BE1-98E3-73E0B9232C46}"/>
              </a:ext>
            </a:extLst>
          </p:cNvPr>
          <p:cNvSpPr txBox="1"/>
          <p:nvPr/>
        </p:nvSpPr>
        <p:spPr>
          <a:xfrm>
            <a:off x="602805" y="1988840"/>
            <a:ext cx="4973581" cy="989886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This is a sample text. 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CF50C1B0-FD96-4368-AA3E-0503E18CD513}"/>
              </a:ext>
            </a:extLst>
          </p:cNvPr>
          <p:cNvGrpSpPr/>
          <p:nvPr/>
        </p:nvGrpSpPr>
        <p:grpSpPr>
          <a:xfrm>
            <a:off x="619132" y="3254753"/>
            <a:ext cx="4122904" cy="348493"/>
            <a:chOff x="920702" y="2847273"/>
            <a:chExt cx="4122904" cy="34849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A8850EB-BA81-4BEA-9D16-987FB6F5B324}"/>
                </a:ext>
              </a:extLst>
            </p:cNvPr>
            <p:cNvSpPr txBox="1"/>
            <p:nvPr/>
          </p:nvSpPr>
          <p:spPr>
            <a:xfrm>
              <a:off x="1561724" y="2847273"/>
              <a:ext cx="3481882" cy="348493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8BB53903-882E-402C-AB31-9D7651283CAF}"/>
                </a:ext>
              </a:extLst>
            </p:cNvPr>
            <p:cNvGrpSpPr/>
            <p:nvPr/>
          </p:nvGrpSpPr>
          <p:grpSpPr>
            <a:xfrm>
              <a:off x="920702" y="2865924"/>
              <a:ext cx="354561" cy="311191"/>
              <a:chOff x="1039142" y="2991751"/>
              <a:chExt cx="354561" cy="311191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xmlns="" id="{50BD7A33-D7B2-494E-B7CB-8F6B169C98A8}"/>
                  </a:ext>
                </a:extLst>
              </p:cNvPr>
              <p:cNvSpPr/>
              <p:nvPr/>
            </p:nvSpPr>
            <p:spPr>
              <a:xfrm>
                <a:off x="1039142" y="3029988"/>
                <a:ext cx="272954" cy="2729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4" name="Freeform 5">
                <a:extLst>
                  <a:ext uri="{FF2B5EF4-FFF2-40B4-BE49-F238E27FC236}">
                    <a16:creationId xmlns:a16="http://schemas.microsoft.com/office/drawing/2014/main" xmlns="" id="{D222A9E8-1BD0-4780-A667-AC7A9FC59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9314" y="2991751"/>
                <a:ext cx="304389" cy="246133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B5D6E981-C0F2-4E7C-90B8-D532DE3F8EC6}"/>
              </a:ext>
            </a:extLst>
          </p:cNvPr>
          <p:cNvGrpSpPr/>
          <p:nvPr/>
        </p:nvGrpSpPr>
        <p:grpSpPr>
          <a:xfrm>
            <a:off x="619132" y="3818792"/>
            <a:ext cx="4122904" cy="348493"/>
            <a:chOff x="920702" y="2847273"/>
            <a:chExt cx="4122904" cy="34849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6A9EF083-2B69-416D-8B2A-932C9830F64D}"/>
                </a:ext>
              </a:extLst>
            </p:cNvPr>
            <p:cNvSpPr txBox="1"/>
            <p:nvPr/>
          </p:nvSpPr>
          <p:spPr>
            <a:xfrm>
              <a:off x="1561724" y="2847273"/>
              <a:ext cx="3481882" cy="348493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1523924B-81C5-4BC4-98F7-0E7DC3FC1CCC}"/>
                </a:ext>
              </a:extLst>
            </p:cNvPr>
            <p:cNvGrpSpPr/>
            <p:nvPr/>
          </p:nvGrpSpPr>
          <p:grpSpPr>
            <a:xfrm>
              <a:off x="920702" y="2865924"/>
              <a:ext cx="354561" cy="311191"/>
              <a:chOff x="1039142" y="2991751"/>
              <a:chExt cx="354561" cy="311191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xmlns="" id="{A3DA0BAD-17BB-479F-8D55-F9A7F5C487E5}"/>
                  </a:ext>
                </a:extLst>
              </p:cNvPr>
              <p:cNvSpPr/>
              <p:nvPr/>
            </p:nvSpPr>
            <p:spPr>
              <a:xfrm>
                <a:off x="1039142" y="3029988"/>
                <a:ext cx="272954" cy="2729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5" name="Freeform 5">
                <a:extLst>
                  <a:ext uri="{FF2B5EF4-FFF2-40B4-BE49-F238E27FC236}">
                    <a16:creationId xmlns:a16="http://schemas.microsoft.com/office/drawing/2014/main" xmlns="" id="{F3712BFC-9CFA-4F25-A426-FBD1946C0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9314" y="2991751"/>
                <a:ext cx="304389" cy="246133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944AAF23-F179-46B3-B475-9C74DEA11C59}"/>
              </a:ext>
            </a:extLst>
          </p:cNvPr>
          <p:cNvGrpSpPr/>
          <p:nvPr/>
        </p:nvGrpSpPr>
        <p:grpSpPr>
          <a:xfrm>
            <a:off x="619132" y="4946871"/>
            <a:ext cx="4122904" cy="348493"/>
            <a:chOff x="920702" y="2847273"/>
            <a:chExt cx="4122904" cy="348493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235CCBE5-D55A-4808-8BE7-E4C340D69AEC}"/>
                </a:ext>
              </a:extLst>
            </p:cNvPr>
            <p:cNvSpPr txBox="1"/>
            <p:nvPr/>
          </p:nvSpPr>
          <p:spPr>
            <a:xfrm>
              <a:off x="1561724" y="2847273"/>
              <a:ext cx="3481882" cy="348493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691611B9-A7B7-4CD5-8249-B1DC59C1BD6A}"/>
                </a:ext>
              </a:extLst>
            </p:cNvPr>
            <p:cNvGrpSpPr/>
            <p:nvPr/>
          </p:nvGrpSpPr>
          <p:grpSpPr>
            <a:xfrm>
              <a:off x="920702" y="2865924"/>
              <a:ext cx="354561" cy="311191"/>
              <a:chOff x="1039142" y="2991751"/>
              <a:chExt cx="354561" cy="311191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xmlns="" id="{761F7EA2-CFE5-467A-AA3D-6080B87225FA}"/>
                  </a:ext>
                </a:extLst>
              </p:cNvPr>
              <p:cNvSpPr/>
              <p:nvPr/>
            </p:nvSpPr>
            <p:spPr>
              <a:xfrm>
                <a:off x="1039142" y="3029988"/>
                <a:ext cx="272954" cy="2729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0" name="Freeform 5">
                <a:extLst>
                  <a:ext uri="{FF2B5EF4-FFF2-40B4-BE49-F238E27FC236}">
                    <a16:creationId xmlns:a16="http://schemas.microsoft.com/office/drawing/2014/main" xmlns="" id="{84C29A39-1789-4721-8C0B-746AD2E627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9314" y="2991751"/>
                <a:ext cx="304389" cy="246133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FABE8A12-B57F-4FD0-805E-CD1D23E818FA}"/>
              </a:ext>
            </a:extLst>
          </p:cNvPr>
          <p:cNvGrpSpPr/>
          <p:nvPr/>
        </p:nvGrpSpPr>
        <p:grpSpPr>
          <a:xfrm>
            <a:off x="619132" y="4382831"/>
            <a:ext cx="4122904" cy="348493"/>
            <a:chOff x="920702" y="2847273"/>
            <a:chExt cx="4122904" cy="34849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92E3F1F5-C8A1-4BAE-8A0F-2E410976C0FB}"/>
                </a:ext>
              </a:extLst>
            </p:cNvPr>
            <p:cNvSpPr txBox="1"/>
            <p:nvPr/>
          </p:nvSpPr>
          <p:spPr>
            <a:xfrm>
              <a:off x="1561724" y="2847273"/>
              <a:ext cx="3481882" cy="348493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DEDCB6A0-48ED-4611-837B-03E9980E433F}"/>
                </a:ext>
              </a:extLst>
            </p:cNvPr>
            <p:cNvGrpSpPr/>
            <p:nvPr/>
          </p:nvGrpSpPr>
          <p:grpSpPr>
            <a:xfrm>
              <a:off x="920702" y="2865924"/>
              <a:ext cx="354561" cy="311191"/>
              <a:chOff x="1039142" y="2991751"/>
              <a:chExt cx="354561" cy="311191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xmlns="" id="{C3A9ED56-987B-4E53-8FD3-E4F30932ADD3}"/>
                  </a:ext>
                </a:extLst>
              </p:cNvPr>
              <p:cNvSpPr/>
              <p:nvPr/>
            </p:nvSpPr>
            <p:spPr>
              <a:xfrm>
                <a:off x="1039142" y="3029988"/>
                <a:ext cx="272954" cy="2729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Freeform 5">
                <a:extLst>
                  <a:ext uri="{FF2B5EF4-FFF2-40B4-BE49-F238E27FC236}">
                    <a16:creationId xmlns:a16="http://schemas.microsoft.com/office/drawing/2014/main" xmlns="" id="{C768C6F2-1948-4EEB-A83B-34E9F40D1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9314" y="2991751"/>
                <a:ext cx="304389" cy="246133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xmlns="" id="{5D38DF22-4095-48A9-B996-DEF12E170181}"/>
              </a:ext>
            </a:extLst>
          </p:cNvPr>
          <p:cNvCxnSpPr/>
          <p:nvPr/>
        </p:nvCxnSpPr>
        <p:spPr>
          <a:xfrm>
            <a:off x="616764" y="1821625"/>
            <a:ext cx="497359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xmlns="" id="{85A8116B-A460-46EF-86A4-8EB0E91AF0A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4413" y="0"/>
            <a:ext cx="6094412" cy="6857999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613C852-0C0B-4B2C-934F-608F4148C8D8}"/>
              </a:ext>
            </a:extLst>
          </p:cNvPr>
          <p:cNvSpPr/>
          <p:nvPr/>
        </p:nvSpPr>
        <p:spPr>
          <a:xfrm>
            <a:off x="6094412" y="4220308"/>
            <a:ext cx="6094412" cy="1880272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53B162DA-FA5D-432B-BA22-9F4914254891}"/>
              </a:ext>
            </a:extLst>
          </p:cNvPr>
          <p:cNvSpPr txBox="1"/>
          <p:nvPr/>
        </p:nvSpPr>
        <p:spPr>
          <a:xfrm>
            <a:off x="6742484" y="4665501"/>
            <a:ext cx="4608512" cy="989886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3791608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xmlns="" id="{29BBB051-AAF2-490F-A1E5-B6BA496EF6D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41B1186A-264A-4AE4-9564-ECB588EB77DB}"/>
              </a:ext>
            </a:extLst>
          </p:cNvPr>
          <p:cNvSpPr/>
          <p:nvPr/>
        </p:nvSpPr>
        <p:spPr>
          <a:xfrm>
            <a:off x="-1" y="0"/>
            <a:ext cx="12188825" cy="6858000"/>
          </a:xfrm>
          <a:prstGeom prst="rect">
            <a:avLst/>
          </a:prstGeom>
          <a:gradFill>
            <a:gsLst>
              <a:gs pos="0">
                <a:schemeClr val="accent4">
                  <a:alpha val="80000"/>
                </a:schemeClr>
              </a:gs>
              <a:gs pos="100000">
                <a:schemeClr val="accent5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xmlns="" id="{450D9B4F-8B28-4495-98CB-1748A960344C}"/>
              </a:ext>
            </a:extLst>
          </p:cNvPr>
          <p:cNvSpPr/>
          <p:nvPr/>
        </p:nvSpPr>
        <p:spPr>
          <a:xfrm>
            <a:off x="5662364" y="0"/>
            <a:ext cx="6264696" cy="6858000"/>
          </a:xfrm>
          <a:prstGeom prst="parallelogram">
            <a:avLst>
              <a:gd name="adj" fmla="val 188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73DB1B9-2C37-40FE-80B7-A348B0FDD52B}"/>
              </a:ext>
            </a:extLst>
          </p:cNvPr>
          <p:cNvSpPr txBox="1"/>
          <p:nvPr/>
        </p:nvSpPr>
        <p:spPr>
          <a:xfrm>
            <a:off x="7487303" y="735955"/>
            <a:ext cx="2614819" cy="538609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44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CF8B5D7-3B72-402D-A667-8F274170ED11}"/>
              </a:ext>
            </a:extLst>
          </p:cNvPr>
          <p:cNvSpPr txBox="1"/>
          <p:nvPr/>
        </p:nvSpPr>
        <p:spPr>
          <a:xfrm>
            <a:off x="720825" y="542526"/>
            <a:ext cx="529117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Strengths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490256F-AAF9-4904-893E-2B484B49E2B5}"/>
              </a:ext>
            </a:extLst>
          </p:cNvPr>
          <p:cNvSpPr txBox="1"/>
          <p:nvPr/>
        </p:nvSpPr>
        <p:spPr>
          <a:xfrm>
            <a:off x="720825" y="1573725"/>
            <a:ext cx="5291171" cy="685188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5078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xmlns="" id="{61A622B6-0493-4095-B205-00304FB1CE0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41B1186A-264A-4AE4-9564-ECB588EB77DB}"/>
              </a:ext>
            </a:extLst>
          </p:cNvPr>
          <p:cNvSpPr/>
          <p:nvPr/>
        </p:nvSpPr>
        <p:spPr>
          <a:xfrm>
            <a:off x="-1" y="0"/>
            <a:ext cx="12188825" cy="6858000"/>
          </a:xfrm>
          <a:prstGeom prst="rect">
            <a:avLst/>
          </a:prstGeom>
          <a:gradFill>
            <a:gsLst>
              <a:gs pos="0">
                <a:schemeClr val="accent4">
                  <a:alpha val="80000"/>
                </a:schemeClr>
              </a:gs>
              <a:gs pos="100000">
                <a:schemeClr val="accent5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xmlns="" id="{7D9EB44A-18C0-4C2B-A266-E1E1C048106D}"/>
              </a:ext>
            </a:extLst>
          </p:cNvPr>
          <p:cNvSpPr/>
          <p:nvPr/>
        </p:nvSpPr>
        <p:spPr>
          <a:xfrm>
            <a:off x="5662364" y="0"/>
            <a:ext cx="6264696" cy="6858000"/>
          </a:xfrm>
          <a:prstGeom prst="parallelogram">
            <a:avLst>
              <a:gd name="adj" fmla="val 188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73DB1B9-2C37-40FE-80B7-A348B0FDD52B}"/>
              </a:ext>
            </a:extLst>
          </p:cNvPr>
          <p:cNvSpPr txBox="1"/>
          <p:nvPr/>
        </p:nvSpPr>
        <p:spPr>
          <a:xfrm>
            <a:off x="6756723" y="735955"/>
            <a:ext cx="4450257" cy="538609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44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CF8B5D7-3B72-402D-A667-8F274170ED11}"/>
              </a:ext>
            </a:extLst>
          </p:cNvPr>
          <p:cNvSpPr txBox="1"/>
          <p:nvPr/>
        </p:nvSpPr>
        <p:spPr>
          <a:xfrm>
            <a:off x="720825" y="542526"/>
            <a:ext cx="529117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Weaknesses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490256F-AAF9-4904-893E-2B484B49E2B5}"/>
              </a:ext>
            </a:extLst>
          </p:cNvPr>
          <p:cNvSpPr txBox="1"/>
          <p:nvPr/>
        </p:nvSpPr>
        <p:spPr>
          <a:xfrm>
            <a:off x="720825" y="1573725"/>
            <a:ext cx="5291171" cy="685188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1576626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xmlns="" id="{33239B48-F098-41FD-A051-73C52A99DDF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41B1186A-264A-4AE4-9564-ECB588EB77DB}"/>
              </a:ext>
            </a:extLst>
          </p:cNvPr>
          <p:cNvSpPr/>
          <p:nvPr/>
        </p:nvSpPr>
        <p:spPr>
          <a:xfrm>
            <a:off x="-1" y="0"/>
            <a:ext cx="12188825" cy="6858000"/>
          </a:xfrm>
          <a:prstGeom prst="rect">
            <a:avLst/>
          </a:prstGeom>
          <a:gradFill>
            <a:gsLst>
              <a:gs pos="0">
                <a:schemeClr val="accent4">
                  <a:alpha val="92000"/>
                </a:schemeClr>
              </a:gs>
              <a:gs pos="100000">
                <a:schemeClr val="accent5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xmlns="" id="{7D9EB44A-18C0-4C2B-A266-E1E1C048106D}"/>
              </a:ext>
            </a:extLst>
          </p:cNvPr>
          <p:cNvSpPr/>
          <p:nvPr/>
        </p:nvSpPr>
        <p:spPr>
          <a:xfrm>
            <a:off x="5662364" y="0"/>
            <a:ext cx="6264696" cy="6858000"/>
          </a:xfrm>
          <a:prstGeom prst="parallelogram">
            <a:avLst>
              <a:gd name="adj" fmla="val 188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73DB1B9-2C37-40FE-80B7-A348B0FDD52B}"/>
              </a:ext>
            </a:extLst>
          </p:cNvPr>
          <p:cNvSpPr txBox="1"/>
          <p:nvPr/>
        </p:nvSpPr>
        <p:spPr>
          <a:xfrm>
            <a:off x="7134231" y="735955"/>
            <a:ext cx="3695242" cy="538609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4400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CF8B5D7-3B72-402D-A667-8F274170ED11}"/>
              </a:ext>
            </a:extLst>
          </p:cNvPr>
          <p:cNvSpPr txBox="1"/>
          <p:nvPr/>
        </p:nvSpPr>
        <p:spPr>
          <a:xfrm>
            <a:off x="720825" y="542526"/>
            <a:ext cx="529117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Opportunities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490256F-AAF9-4904-893E-2B484B49E2B5}"/>
              </a:ext>
            </a:extLst>
          </p:cNvPr>
          <p:cNvSpPr txBox="1"/>
          <p:nvPr/>
        </p:nvSpPr>
        <p:spPr>
          <a:xfrm>
            <a:off x="720825" y="1573725"/>
            <a:ext cx="5291171" cy="685188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3104544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xmlns="" id="{82411522-198B-4F9D-948E-34609755131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41B1186A-264A-4AE4-9564-ECB588EB77DB}"/>
              </a:ext>
            </a:extLst>
          </p:cNvPr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5">
                  <a:alpha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xmlns="" id="{7D9EB44A-18C0-4C2B-A266-E1E1C048106D}"/>
              </a:ext>
            </a:extLst>
          </p:cNvPr>
          <p:cNvSpPr/>
          <p:nvPr/>
        </p:nvSpPr>
        <p:spPr>
          <a:xfrm>
            <a:off x="5662364" y="0"/>
            <a:ext cx="6264696" cy="6858000"/>
          </a:xfrm>
          <a:prstGeom prst="parallelogram">
            <a:avLst>
              <a:gd name="adj" fmla="val 188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73DB1B9-2C37-40FE-80B7-A348B0FDD52B}"/>
              </a:ext>
            </a:extLst>
          </p:cNvPr>
          <p:cNvSpPr txBox="1"/>
          <p:nvPr/>
        </p:nvSpPr>
        <p:spPr>
          <a:xfrm>
            <a:off x="7611925" y="735955"/>
            <a:ext cx="2739853" cy="538609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44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B59BFDA-B0CE-46F6-96ED-E93132A851C8}"/>
              </a:ext>
            </a:extLst>
          </p:cNvPr>
          <p:cNvSpPr txBox="1"/>
          <p:nvPr/>
        </p:nvSpPr>
        <p:spPr>
          <a:xfrm>
            <a:off x="720825" y="542526"/>
            <a:ext cx="529117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Threats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05C97D6-6A15-4D20-990A-008F225FC1A9}"/>
              </a:ext>
            </a:extLst>
          </p:cNvPr>
          <p:cNvSpPr txBox="1"/>
          <p:nvPr/>
        </p:nvSpPr>
        <p:spPr>
          <a:xfrm>
            <a:off x="720825" y="1573725"/>
            <a:ext cx="5291171" cy="685188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3377961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FC5F2A26-8E06-4D1B-A63B-68C9A71B3FDE}"/>
              </a:ext>
            </a:extLst>
          </p:cNvPr>
          <p:cNvGrpSpPr/>
          <p:nvPr/>
        </p:nvGrpSpPr>
        <p:grpSpPr>
          <a:xfrm>
            <a:off x="0" y="3995155"/>
            <a:ext cx="12192000" cy="2474913"/>
            <a:chOff x="0" y="3429000"/>
            <a:chExt cx="12185650" cy="2474913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xmlns="" id="{70EE170C-475B-4259-9510-FEEF0EE0D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29000"/>
              <a:ext cx="12185650" cy="2474913"/>
            </a:xfrm>
            <a:custGeom>
              <a:avLst/>
              <a:gdLst>
                <a:gd name="T0" fmla="*/ 2507 w 4772"/>
                <a:gd name="T1" fmla="*/ 969 h 969"/>
                <a:gd name="T2" fmla="*/ 2293 w 4772"/>
                <a:gd name="T3" fmla="*/ 885 h 969"/>
                <a:gd name="T4" fmla="*/ 2252 w 4772"/>
                <a:gd name="T5" fmla="*/ 744 h 969"/>
                <a:gd name="T6" fmla="*/ 2252 w 4772"/>
                <a:gd name="T7" fmla="*/ 481 h 969"/>
                <a:gd name="T8" fmla="*/ 2313 w 4772"/>
                <a:gd name="T9" fmla="*/ 328 h 969"/>
                <a:gd name="T10" fmla="*/ 2516 w 4772"/>
                <a:gd name="T11" fmla="*/ 263 h 969"/>
                <a:gd name="T12" fmla="*/ 2921 w 4772"/>
                <a:gd name="T13" fmla="*/ 262 h 969"/>
                <a:gd name="T14" fmla="*/ 2915 w 4772"/>
                <a:gd name="T15" fmla="*/ 245 h 969"/>
                <a:gd name="T16" fmla="*/ 2900 w 4772"/>
                <a:gd name="T17" fmla="*/ 243 h 969"/>
                <a:gd name="T18" fmla="*/ 2900 w 4772"/>
                <a:gd name="T19" fmla="*/ 243 h 969"/>
                <a:gd name="T20" fmla="*/ 2896 w 4772"/>
                <a:gd name="T21" fmla="*/ 243 h 969"/>
                <a:gd name="T22" fmla="*/ 1900 w 4772"/>
                <a:gd name="T23" fmla="*/ 243 h 969"/>
                <a:gd name="T24" fmla="*/ 1900 w 4772"/>
                <a:gd name="T25" fmla="*/ 243 h 969"/>
                <a:gd name="T26" fmla="*/ 1834 w 4772"/>
                <a:gd name="T27" fmla="*/ 258 h 969"/>
                <a:gd name="T28" fmla="*/ 1756 w 4772"/>
                <a:gd name="T29" fmla="*/ 486 h 969"/>
                <a:gd name="T30" fmla="*/ 1440 w 4772"/>
                <a:gd name="T31" fmla="*/ 648 h 969"/>
                <a:gd name="T32" fmla="*/ 0 w 4772"/>
                <a:gd name="T33" fmla="*/ 648 h 969"/>
                <a:gd name="T34" fmla="*/ 0 w 4772"/>
                <a:gd name="T35" fmla="*/ 339 h 969"/>
                <a:gd name="T36" fmla="*/ 1450 w 4772"/>
                <a:gd name="T37" fmla="*/ 339 h 969"/>
                <a:gd name="T38" fmla="*/ 1453 w 4772"/>
                <a:gd name="T39" fmla="*/ 339 h 969"/>
                <a:gd name="T40" fmla="*/ 1540 w 4772"/>
                <a:gd name="T41" fmla="*/ 312 h 969"/>
                <a:gd name="T42" fmla="*/ 1541 w 4772"/>
                <a:gd name="T43" fmla="*/ 311 h 969"/>
                <a:gd name="T44" fmla="*/ 1626 w 4772"/>
                <a:gd name="T45" fmla="*/ 138 h 969"/>
                <a:gd name="T46" fmla="*/ 1900 w 4772"/>
                <a:gd name="T47" fmla="*/ 3 h 969"/>
                <a:gd name="T48" fmla="*/ 1900 w 4772"/>
                <a:gd name="T49" fmla="*/ 3 h 969"/>
                <a:gd name="T50" fmla="*/ 2889 w 4772"/>
                <a:gd name="T51" fmla="*/ 3 h 969"/>
                <a:gd name="T52" fmla="*/ 3130 w 4772"/>
                <a:gd name="T53" fmla="*/ 139 h 969"/>
                <a:gd name="T54" fmla="*/ 3132 w 4772"/>
                <a:gd name="T55" fmla="*/ 143 h 969"/>
                <a:gd name="T56" fmla="*/ 3174 w 4772"/>
                <a:gd name="T57" fmla="*/ 246 h 969"/>
                <a:gd name="T58" fmla="*/ 3161 w 4772"/>
                <a:gd name="T59" fmla="*/ 425 h 969"/>
                <a:gd name="T60" fmla="*/ 2970 w 4772"/>
                <a:gd name="T61" fmla="*/ 502 h 969"/>
                <a:gd name="T62" fmla="*/ 2542 w 4772"/>
                <a:gd name="T63" fmla="*/ 503 h 969"/>
                <a:gd name="T64" fmla="*/ 2539 w 4772"/>
                <a:gd name="T65" fmla="*/ 503 h 969"/>
                <a:gd name="T66" fmla="*/ 2528 w 4772"/>
                <a:gd name="T67" fmla="*/ 503 h 969"/>
                <a:gd name="T68" fmla="*/ 2528 w 4772"/>
                <a:gd name="T69" fmla="*/ 655 h 969"/>
                <a:gd name="T70" fmla="*/ 2549 w 4772"/>
                <a:gd name="T71" fmla="*/ 655 h 969"/>
                <a:gd name="T72" fmla="*/ 2552 w 4772"/>
                <a:gd name="T73" fmla="*/ 655 h 969"/>
                <a:gd name="T74" fmla="*/ 4772 w 4772"/>
                <a:gd name="T75" fmla="*/ 655 h 969"/>
                <a:gd name="T76" fmla="*/ 4772 w 4772"/>
                <a:gd name="T77" fmla="*/ 969 h 969"/>
                <a:gd name="T78" fmla="*/ 2517 w 4772"/>
                <a:gd name="T79" fmla="*/ 969 h 969"/>
                <a:gd name="T80" fmla="*/ 2507 w 4772"/>
                <a:gd name="T81" fmla="*/ 969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72" h="969">
                  <a:moveTo>
                    <a:pt x="2507" y="969"/>
                  </a:moveTo>
                  <a:cubicBezTo>
                    <a:pt x="2410" y="969"/>
                    <a:pt x="2338" y="941"/>
                    <a:pt x="2293" y="885"/>
                  </a:cubicBezTo>
                  <a:cubicBezTo>
                    <a:pt x="2256" y="839"/>
                    <a:pt x="2247" y="785"/>
                    <a:pt x="2252" y="744"/>
                  </a:cubicBezTo>
                  <a:cubicBezTo>
                    <a:pt x="2252" y="481"/>
                    <a:pt x="2252" y="481"/>
                    <a:pt x="2252" y="481"/>
                  </a:cubicBezTo>
                  <a:cubicBezTo>
                    <a:pt x="2250" y="421"/>
                    <a:pt x="2272" y="367"/>
                    <a:pt x="2313" y="328"/>
                  </a:cubicBezTo>
                  <a:cubicBezTo>
                    <a:pt x="2383" y="261"/>
                    <a:pt x="2484" y="261"/>
                    <a:pt x="2516" y="263"/>
                  </a:cubicBezTo>
                  <a:cubicBezTo>
                    <a:pt x="2921" y="262"/>
                    <a:pt x="2921" y="262"/>
                    <a:pt x="2921" y="262"/>
                  </a:cubicBezTo>
                  <a:cubicBezTo>
                    <a:pt x="2915" y="245"/>
                    <a:pt x="2915" y="245"/>
                    <a:pt x="2915" y="245"/>
                  </a:cubicBezTo>
                  <a:cubicBezTo>
                    <a:pt x="2909" y="243"/>
                    <a:pt x="2900" y="243"/>
                    <a:pt x="2900" y="243"/>
                  </a:cubicBezTo>
                  <a:cubicBezTo>
                    <a:pt x="2900" y="243"/>
                    <a:pt x="2900" y="243"/>
                    <a:pt x="2900" y="243"/>
                  </a:cubicBezTo>
                  <a:cubicBezTo>
                    <a:pt x="2896" y="243"/>
                    <a:pt x="2896" y="243"/>
                    <a:pt x="2896" y="243"/>
                  </a:cubicBezTo>
                  <a:cubicBezTo>
                    <a:pt x="1900" y="243"/>
                    <a:pt x="1900" y="243"/>
                    <a:pt x="1900" y="243"/>
                  </a:cubicBezTo>
                  <a:cubicBezTo>
                    <a:pt x="1900" y="243"/>
                    <a:pt x="1900" y="243"/>
                    <a:pt x="1900" y="243"/>
                  </a:cubicBezTo>
                  <a:cubicBezTo>
                    <a:pt x="1859" y="243"/>
                    <a:pt x="1840" y="253"/>
                    <a:pt x="1834" y="258"/>
                  </a:cubicBezTo>
                  <a:cubicBezTo>
                    <a:pt x="1756" y="486"/>
                    <a:pt x="1756" y="486"/>
                    <a:pt x="1756" y="486"/>
                  </a:cubicBezTo>
                  <a:cubicBezTo>
                    <a:pt x="1689" y="626"/>
                    <a:pt x="1528" y="654"/>
                    <a:pt x="1440" y="648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1450" y="339"/>
                    <a:pt x="1450" y="339"/>
                    <a:pt x="1450" y="339"/>
                  </a:cubicBezTo>
                  <a:cubicBezTo>
                    <a:pt x="1453" y="339"/>
                    <a:pt x="1453" y="339"/>
                    <a:pt x="1453" y="339"/>
                  </a:cubicBezTo>
                  <a:cubicBezTo>
                    <a:pt x="1479" y="341"/>
                    <a:pt x="1530" y="333"/>
                    <a:pt x="1540" y="312"/>
                  </a:cubicBezTo>
                  <a:cubicBezTo>
                    <a:pt x="1541" y="311"/>
                    <a:pt x="1541" y="311"/>
                    <a:pt x="1541" y="311"/>
                  </a:cubicBezTo>
                  <a:cubicBezTo>
                    <a:pt x="1626" y="138"/>
                    <a:pt x="1626" y="138"/>
                    <a:pt x="1626" y="138"/>
                  </a:cubicBezTo>
                  <a:cubicBezTo>
                    <a:pt x="1658" y="76"/>
                    <a:pt x="1750" y="3"/>
                    <a:pt x="1900" y="3"/>
                  </a:cubicBezTo>
                  <a:cubicBezTo>
                    <a:pt x="1900" y="3"/>
                    <a:pt x="1900" y="3"/>
                    <a:pt x="1900" y="3"/>
                  </a:cubicBezTo>
                  <a:cubicBezTo>
                    <a:pt x="2889" y="3"/>
                    <a:pt x="2889" y="3"/>
                    <a:pt x="2889" y="3"/>
                  </a:cubicBezTo>
                  <a:cubicBezTo>
                    <a:pt x="2956" y="0"/>
                    <a:pt x="3078" y="25"/>
                    <a:pt x="3130" y="139"/>
                  </a:cubicBezTo>
                  <a:cubicBezTo>
                    <a:pt x="3132" y="143"/>
                    <a:pt x="3132" y="143"/>
                    <a:pt x="3132" y="143"/>
                  </a:cubicBezTo>
                  <a:cubicBezTo>
                    <a:pt x="3174" y="246"/>
                    <a:pt x="3174" y="246"/>
                    <a:pt x="3174" y="246"/>
                  </a:cubicBezTo>
                  <a:cubicBezTo>
                    <a:pt x="3195" y="294"/>
                    <a:pt x="3202" y="365"/>
                    <a:pt x="3161" y="425"/>
                  </a:cubicBezTo>
                  <a:cubicBezTo>
                    <a:pt x="3134" y="463"/>
                    <a:pt x="3079" y="508"/>
                    <a:pt x="2970" y="502"/>
                  </a:cubicBezTo>
                  <a:cubicBezTo>
                    <a:pt x="2542" y="503"/>
                    <a:pt x="2542" y="503"/>
                    <a:pt x="2542" y="503"/>
                  </a:cubicBezTo>
                  <a:cubicBezTo>
                    <a:pt x="2539" y="503"/>
                    <a:pt x="2539" y="503"/>
                    <a:pt x="2539" y="503"/>
                  </a:cubicBezTo>
                  <a:cubicBezTo>
                    <a:pt x="2535" y="502"/>
                    <a:pt x="2532" y="503"/>
                    <a:pt x="2528" y="503"/>
                  </a:cubicBezTo>
                  <a:cubicBezTo>
                    <a:pt x="2528" y="655"/>
                    <a:pt x="2528" y="655"/>
                    <a:pt x="2528" y="655"/>
                  </a:cubicBezTo>
                  <a:cubicBezTo>
                    <a:pt x="2534" y="655"/>
                    <a:pt x="2541" y="655"/>
                    <a:pt x="2549" y="655"/>
                  </a:cubicBezTo>
                  <a:cubicBezTo>
                    <a:pt x="2552" y="655"/>
                    <a:pt x="2552" y="655"/>
                    <a:pt x="2552" y="655"/>
                  </a:cubicBezTo>
                  <a:cubicBezTo>
                    <a:pt x="4772" y="655"/>
                    <a:pt x="4772" y="655"/>
                    <a:pt x="4772" y="655"/>
                  </a:cubicBezTo>
                  <a:cubicBezTo>
                    <a:pt x="4772" y="969"/>
                    <a:pt x="4772" y="969"/>
                    <a:pt x="4772" y="969"/>
                  </a:cubicBezTo>
                  <a:cubicBezTo>
                    <a:pt x="2517" y="969"/>
                    <a:pt x="2517" y="969"/>
                    <a:pt x="2517" y="969"/>
                  </a:cubicBezTo>
                  <a:cubicBezTo>
                    <a:pt x="2514" y="969"/>
                    <a:pt x="2510" y="969"/>
                    <a:pt x="2507" y="96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xmlns="" id="{8ECA94AD-3F43-49BC-A051-795960374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3" y="3681047"/>
              <a:ext cx="12180887" cy="1859632"/>
            </a:xfrm>
            <a:custGeom>
              <a:avLst/>
              <a:gdLst>
                <a:gd name="T0" fmla="*/ 0 w 4772"/>
                <a:gd name="T1" fmla="*/ 342 h 662"/>
                <a:gd name="T2" fmla="*/ 1444 w 4772"/>
                <a:gd name="T3" fmla="*/ 342 h 662"/>
                <a:gd name="T4" fmla="*/ 1648 w 4772"/>
                <a:gd name="T5" fmla="*/ 247 h 662"/>
                <a:gd name="T6" fmla="*/ 1732 w 4772"/>
                <a:gd name="T7" fmla="*/ 78 h 662"/>
                <a:gd name="T8" fmla="*/ 1900 w 4772"/>
                <a:gd name="T9" fmla="*/ 6 h 662"/>
                <a:gd name="T10" fmla="*/ 2892 w 4772"/>
                <a:gd name="T11" fmla="*/ 6 h 662"/>
                <a:gd name="T12" fmla="*/ 3021 w 4772"/>
                <a:gd name="T13" fmla="*/ 72 h 662"/>
                <a:gd name="T14" fmla="*/ 3064 w 4772"/>
                <a:gd name="T15" fmla="*/ 176 h 662"/>
                <a:gd name="T16" fmla="*/ 2973 w 4772"/>
                <a:gd name="T17" fmla="*/ 265 h 662"/>
                <a:gd name="T18" fmla="*/ 2512 w 4772"/>
                <a:gd name="T19" fmla="*/ 266 h 662"/>
                <a:gd name="T20" fmla="*/ 2372 w 4772"/>
                <a:gd name="T21" fmla="*/ 362 h 662"/>
                <a:gd name="T22" fmla="*/ 2372 w 4772"/>
                <a:gd name="T23" fmla="*/ 562 h 662"/>
                <a:gd name="T24" fmla="*/ 2516 w 4772"/>
                <a:gd name="T25" fmla="*/ 658 h 662"/>
                <a:gd name="T26" fmla="*/ 4772 w 4772"/>
                <a:gd name="T27" fmla="*/ 658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72" h="662">
                  <a:moveTo>
                    <a:pt x="0" y="342"/>
                  </a:moveTo>
                  <a:cubicBezTo>
                    <a:pt x="1444" y="342"/>
                    <a:pt x="1444" y="342"/>
                    <a:pt x="1444" y="342"/>
                  </a:cubicBezTo>
                  <a:cubicBezTo>
                    <a:pt x="1444" y="342"/>
                    <a:pt x="1597" y="354"/>
                    <a:pt x="1648" y="247"/>
                  </a:cubicBezTo>
                  <a:cubicBezTo>
                    <a:pt x="1732" y="78"/>
                    <a:pt x="1732" y="78"/>
                    <a:pt x="1732" y="78"/>
                  </a:cubicBezTo>
                  <a:cubicBezTo>
                    <a:pt x="1732" y="78"/>
                    <a:pt x="1769" y="6"/>
                    <a:pt x="1900" y="6"/>
                  </a:cubicBezTo>
                  <a:cubicBezTo>
                    <a:pt x="2892" y="6"/>
                    <a:pt x="2892" y="6"/>
                    <a:pt x="2892" y="6"/>
                  </a:cubicBezTo>
                  <a:cubicBezTo>
                    <a:pt x="2892" y="6"/>
                    <a:pt x="2988" y="0"/>
                    <a:pt x="3021" y="72"/>
                  </a:cubicBezTo>
                  <a:cubicBezTo>
                    <a:pt x="3064" y="176"/>
                    <a:pt x="3064" y="176"/>
                    <a:pt x="3064" y="176"/>
                  </a:cubicBezTo>
                  <a:cubicBezTo>
                    <a:pt x="3064" y="176"/>
                    <a:pt x="3108" y="274"/>
                    <a:pt x="2973" y="265"/>
                  </a:cubicBezTo>
                  <a:cubicBezTo>
                    <a:pt x="2512" y="266"/>
                    <a:pt x="2512" y="266"/>
                    <a:pt x="2512" y="266"/>
                  </a:cubicBezTo>
                  <a:cubicBezTo>
                    <a:pt x="2512" y="266"/>
                    <a:pt x="2368" y="254"/>
                    <a:pt x="2372" y="362"/>
                  </a:cubicBezTo>
                  <a:cubicBezTo>
                    <a:pt x="2372" y="562"/>
                    <a:pt x="2372" y="562"/>
                    <a:pt x="2372" y="562"/>
                  </a:cubicBezTo>
                  <a:cubicBezTo>
                    <a:pt x="2372" y="562"/>
                    <a:pt x="2348" y="662"/>
                    <a:pt x="2516" y="658"/>
                  </a:cubicBezTo>
                  <a:cubicBezTo>
                    <a:pt x="4772" y="658"/>
                    <a:pt x="4772" y="658"/>
                    <a:pt x="4772" y="658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4" name="Title 23">
            <a:extLst>
              <a:ext uri="{FF2B5EF4-FFF2-40B4-BE49-F238E27FC236}">
                <a16:creationId xmlns:a16="http://schemas.microsoft.com/office/drawing/2014/main" xmlns="" id="{56ED5536-D5BE-46FD-9A64-732670B33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Our </a:t>
            </a:r>
            <a:r>
              <a:rPr lang="en-US" b="1" dirty="0">
                <a:solidFill>
                  <a:schemeClr val="accent5"/>
                </a:solidFill>
              </a:rPr>
              <a:t>Experience</a:t>
            </a:r>
            <a:endParaRPr lang="en-IN" b="1" dirty="0">
              <a:solidFill>
                <a:schemeClr val="accent5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75141CE9-F971-434A-BAF9-7C64C7C1E300}"/>
              </a:ext>
            </a:extLst>
          </p:cNvPr>
          <p:cNvSpPr/>
          <p:nvPr/>
        </p:nvSpPr>
        <p:spPr>
          <a:xfrm>
            <a:off x="847446" y="1387244"/>
            <a:ext cx="58615" cy="13193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24DBCE5C-FBEC-4F3D-A84B-2DDD5AC7B4A1}"/>
              </a:ext>
            </a:extLst>
          </p:cNvPr>
          <p:cNvCxnSpPr>
            <a:cxnSpLocks/>
          </p:cNvCxnSpPr>
          <p:nvPr/>
        </p:nvCxnSpPr>
        <p:spPr>
          <a:xfrm flipV="1">
            <a:off x="841956" y="1387244"/>
            <a:ext cx="0" cy="366874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86BB1031-9B50-47CB-83DB-1EF2414EC9F5}"/>
              </a:ext>
            </a:extLst>
          </p:cNvPr>
          <p:cNvSpPr txBox="1"/>
          <p:nvPr/>
        </p:nvSpPr>
        <p:spPr>
          <a:xfrm rot="16200000">
            <a:off x="795739" y="1816084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2016</a:t>
            </a:r>
            <a:endParaRPr lang="en-IN" b="1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49B2E406-5E50-4AE6-9920-4C0A5CC11793}"/>
              </a:ext>
            </a:extLst>
          </p:cNvPr>
          <p:cNvSpPr txBox="1"/>
          <p:nvPr/>
        </p:nvSpPr>
        <p:spPr>
          <a:xfrm>
            <a:off x="1575403" y="1668351"/>
            <a:ext cx="2070734" cy="75713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C46A6E6A-F684-4D24-92C6-15607D0927FC}"/>
              </a:ext>
            </a:extLst>
          </p:cNvPr>
          <p:cNvSpPr/>
          <p:nvPr/>
        </p:nvSpPr>
        <p:spPr>
          <a:xfrm>
            <a:off x="697367" y="5038039"/>
            <a:ext cx="277958" cy="2779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1120FAB4-1E9F-48E1-B0B7-725AB70DB1D3}"/>
              </a:ext>
            </a:extLst>
          </p:cNvPr>
          <p:cNvSpPr/>
          <p:nvPr/>
        </p:nvSpPr>
        <p:spPr>
          <a:xfrm>
            <a:off x="2813156" y="2755643"/>
            <a:ext cx="57635" cy="13193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A54E6FDF-2941-4C1F-A922-8629CADD097E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2807667" y="2755644"/>
            <a:ext cx="6112" cy="2321330"/>
          </a:xfrm>
          <a:prstGeom prst="line">
            <a:avLst/>
          </a:prstGeom>
          <a:solidFill>
            <a:schemeClr val="accent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A9C03061-EF3E-48D9-853A-023E1C39E78B}"/>
              </a:ext>
            </a:extLst>
          </p:cNvPr>
          <p:cNvSpPr txBox="1"/>
          <p:nvPr/>
        </p:nvSpPr>
        <p:spPr>
          <a:xfrm rot="16200000">
            <a:off x="2749726" y="3184483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2017</a:t>
            </a:r>
            <a:endParaRPr lang="en-IN" b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DD4F0C63-BC14-46BD-BA4D-D5AAEC945C38}"/>
              </a:ext>
            </a:extLst>
          </p:cNvPr>
          <p:cNvSpPr txBox="1"/>
          <p:nvPr/>
        </p:nvSpPr>
        <p:spPr>
          <a:xfrm>
            <a:off x="3482497" y="3036750"/>
            <a:ext cx="2070729" cy="75713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D017F8E2-923E-4E1E-8ECB-B9E492AA0385}"/>
              </a:ext>
            </a:extLst>
          </p:cNvPr>
          <p:cNvSpPr/>
          <p:nvPr/>
        </p:nvSpPr>
        <p:spPr>
          <a:xfrm>
            <a:off x="2674800" y="5076974"/>
            <a:ext cx="277958" cy="27795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E7ADC950-8034-47DC-8D6F-222328EA09E3}"/>
              </a:ext>
            </a:extLst>
          </p:cNvPr>
          <p:cNvSpPr/>
          <p:nvPr/>
        </p:nvSpPr>
        <p:spPr>
          <a:xfrm>
            <a:off x="7223517" y="1475409"/>
            <a:ext cx="50290" cy="131934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095A88FA-98DF-4CC8-98CC-C50A41D0011C}"/>
              </a:ext>
            </a:extLst>
          </p:cNvPr>
          <p:cNvCxnSpPr>
            <a:cxnSpLocks/>
          </p:cNvCxnSpPr>
          <p:nvPr/>
        </p:nvCxnSpPr>
        <p:spPr>
          <a:xfrm flipV="1">
            <a:off x="7218027" y="1475409"/>
            <a:ext cx="0" cy="2600966"/>
          </a:xfrm>
          <a:prstGeom prst="line">
            <a:avLst/>
          </a:prstGeom>
          <a:solidFill>
            <a:schemeClr val="accent5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F0EBD823-8F1D-4E2E-8915-6D215767ECA7}"/>
              </a:ext>
            </a:extLst>
          </p:cNvPr>
          <p:cNvSpPr txBox="1"/>
          <p:nvPr/>
        </p:nvSpPr>
        <p:spPr>
          <a:xfrm rot="16200000">
            <a:off x="7171810" y="1904249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2018</a:t>
            </a:r>
            <a:endParaRPr lang="en-IN" b="1" dirty="0">
              <a:solidFill>
                <a:schemeClr val="accent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95548AF6-1808-4D59-8FBB-57B2BB5FDB34}"/>
              </a:ext>
            </a:extLst>
          </p:cNvPr>
          <p:cNvSpPr txBox="1"/>
          <p:nvPr/>
        </p:nvSpPr>
        <p:spPr>
          <a:xfrm>
            <a:off x="7916305" y="1756516"/>
            <a:ext cx="2105901" cy="75713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235C1A88-1776-4337-8682-D58148987ACE}"/>
              </a:ext>
            </a:extLst>
          </p:cNvPr>
          <p:cNvSpPr/>
          <p:nvPr/>
        </p:nvSpPr>
        <p:spPr>
          <a:xfrm>
            <a:off x="7084071" y="4113241"/>
            <a:ext cx="277958" cy="27795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567FCC6-AE6C-44E0-9FED-2CF1ECE6F52E}"/>
              </a:ext>
            </a:extLst>
          </p:cNvPr>
          <p:cNvSpPr/>
          <p:nvPr/>
        </p:nvSpPr>
        <p:spPr>
          <a:xfrm>
            <a:off x="8575482" y="3443561"/>
            <a:ext cx="60518" cy="13193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xmlns="" id="{573FEF81-CB7D-4102-9B3D-45F7AE927E94}"/>
              </a:ext>
            </a:extLst>
          </p:cNvPr>
          <p:cNvCxnSpPr>
            <a:cxnSpLocks/>
          </p:cNvCxnSpPr>
          <p:nvPr/>
        </p:nvCxnSpPr>
        <p:spPr>
          <a:xfrm flipV="1">
            <a:off x="8569992" y="3443561"/>
            <a:ext cx="0" cy="2600966"/>
          </a:xfrm>
          <a:prstGeom prst="line">
            <a:avLst/>
          </a:prstGeom>
          <a:solidFill>
            <a:schemeClr val="accent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55BE4E1C-901C-411A-8343-EC5FAE44D4D7}"/>
              </a:ext>
            </a:extLst>
          </p:cNvPr>
          <p:cNvSpPr txBox="1"/>
          <p:nvPr/>
        </p:nvSpPr>
        <p:spPr>
          <a:xfrm rot="16200000">
            <a:off x="8512052" y="3872401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2019</a:t>
            </a:r>
            <a:endParaRPr lang="en-IN" b="1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B2D6B626-2BE0-43A9-B805-6CBE0219BF87}"/>
              </a:ext>
            </a:extLst>
          </p:cNvPr>
          <p:cNvSpPr txBox="1"/>
          <p:nvPr/>
        </p:nvSpPr>
        <p:spPr>
          <a:xfrm>
            <a:off x="9256547" y="3724668"/>
            <a:ext cx="2179471" cy="75713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07593EAE-109D-4B40-AE19-A5C8556F1B65}"/>
              </a:ext>
            </a:extLst>
          </p:cNvPr>
          <p:cNvSpPr/>
          <p:nvPr/>
        </p:nvSpPr>
        <p:spPr>
          <a:xfrm>
            <a:off x="8437126" y="5940716"/>
            <a:ext cx="277958" cy="27795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2475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8A4EDD15-FFAA-4AC0-9123-EE3EBBC0189E}"/>
              </a:ext>
            </a:extLst>
          </p:cNvPr>
          <p:cNvSpPr/>
          <p:nvPr/>
        </p:nvSpPr>
        <p:spPr>
          <a:xfrm>
            <a:off x="605701" y="2204863"/>
            <a:ext cx="10972828" cy="40504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2321A995-1718-490B-9405-364A5584954E}"/>
              </a:ext>
            </a:extLst>
          </p:cNvPr>
          <p:cNvGrpSpPr/>
          <p:nvPr/>
        </p:nvGrpSpPr>
        <p:grpSpPr>
          <a:xfrm>
            <a:off x="605701" y="1971258"/>
            <a:ext cx="8091577" cy="4284049"/>
            <a:chOff x="605701" y="1962260"/>
            <a:chExt cx="8091577" cy="428404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6A821CF4-54A7-4088-A331-62BF3E4F37D0}"/>
                </a:ext>
              </a:extLst>
            </p:cNvPr>
            <p:cNvCxnSpPr>
              <a:cxnSpLocks/>
              <a:stCxn id="9" idx="2"/>
            </p:cNvCxnSpPr>
            <p:nvPr/>
          </p:nvCxnSpPr>
          <p:spPr>
            <a:xfrm>
              <a:off x="605701" y="1971258"/>
              <a:ext cx="0" cy="427505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xmlns="" id="{B17032E9-C536-4F1C-AEBC-FE8D37EE5693}"/>
                </a:ext>
              </a:extLst>
            </p:cNvPr>
            <p:cNvCxnSpPr>
              <a:cxnSpLocks/>
            </p:cNvCxnSpPr>
            <p:nvPr/>
          </p:nvCxnSpPr>
          <p:spPr>
            <a:xfrm>
              <a:off x="3305769" y="1962260"/>
              <a:ext cx="0" cy="427505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xmlns="" id="{DD590222-1F35-4830-9A60-A7541C9FF6E5}"/>
                </a:ext>
              </a:extLst>
            </p:cNvPr>
            <p:cNvCxnSpPr>
              <a:cxnSpLocks/>
            </p:cNvCxnSpPr>
            <p:nvPr/>
          </p:nvCxnSpPr>
          <p:spPr>
            <a:xfrm>
              <a:off x="6005837" y="1962260"/>
              <a:ext cx="0" cy="427505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xmlns="" id="{38F1E4A5-41F0-48C1-ADCF-6FC34BE65F89}"/>
                </a:ext>
              </a:extLst>
            </p:cNvPr>
            <p:cNvCxnSpPr>
              <a:cxnSpLocks/>
            </p:cNvCxnSpPr>
            <p:nvPr/>
          </p:nvCxnSpPr>
          <p:spPr>
            <a:xfrm>
              <a:off x="8697278" y="1962260"/>
              <a:ext cx="0" cy="427505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Freeform 5">
            <a:extLst>
              <a:ext uri="{FF2B5EF4-FFF2-40B4-BE49-F238E27FC236}">
                <a16:creationId xmlns:a16="http://schemas.microsoft.com/office/drawing/2014/main" xmlns="" id="{800A3786-7201-4488-9F67-57181E8DC4A7}"/>
              </a:ext>
            </a:extLst>
          </p:cNvPr>
          <p:cNvSpPr>
            <a:spLocks/>
          </p:cNvSpPr>
          <p:nvPr/>
        </p:nvSpPr>
        <p:spPr bwMode="auto">
          <a:xfrm>
            <a:off x="8698210" y="1340768"/>
            <a:ext cx="2880318" cy="1884750"/>
          </a:xfrm>
          <a:custGeom>
            <a:avLst/>
            <a:gdLst>
              <a:gd name="T0" fmla="*/ 2572 w 2572"/>
              <a:gd name="T1" fmla="*/ 1120 h 1683"/>
              <a:gd name="T2" fmla="*/ 0 w 2572"/>
              <a:gd name="T3" fmla="*/ 1683 h 1683"/>
              <a:gd name="T4" fmla="*/ 0 w 2572"/>
              <a:gd name="T5" fmla="*/ 563 h 1683"/>
              <a:gd name="T6" fmla="*/ 2572 w 2572"/>
              <a:gd name="T7" fmla="*/ 0 h 1683"/>
              <a:gd name="T8" fmla="*/ 2572 w 2572"/>
              <a:gd name="T9" fmla="*/ 1120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72" h="1683">
                <a:moveTo>
                  <a:pt x="2572" y="1120"/>
                </a:moveTo>
                <a:lnTo>
                  <a:pt x="0" y="1683"/>
                </a:lnTo>
                <a:lnTo>
                  <a:pt x="0" y="563"/>
                </a:lnTo>
                <a:lnTo>
                  <a:pt x="2572" y="0"/>
                </a:lnTo>
                <a:lnTo>
                  <a:pt x="2572" y="112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xmlns="" id="{FDB65559-139D-4BAD-B999-B2A1C2ADB52F}"/>
              </a:ext>
            </a:extLst>
          </p:cNvPr>
          <p:cNvSpPr/>
          <p:nvPr/>
        </p:nvSpPr>
        <p:spPr>
          <a:xfrm>
            <a:off x="8697948" y="2596308"/>
            <a:ext cx="179581" cy="629210"/>
          </a:xfrm>
          <a:custGeom>
            <a:avLst/>
            <a:gdLst>
              <a:gd name="connsiteX0" fmla="*/ 0 w 359161"/>
              <a:gd name="connsiteY0" fmla="*/ 0 h 723623"/>
              <a:gd name="connsiteX1" fmla="*/ 359161 w 359161"/>
              <a:gd name="connsiteY1" fmla="*/ 0 h 723623"/>
              <a:gd name="connsiteX2" fmla="*/ 359161 w 359161"/>
              <a:gd name="connsiteY2" fmla="*/ 723623 h 723623"/>
              <a:gd name="connsiteX3" fmla="*/ 0 w 359161"/>
              <a:gd name="connsiteY3" fmla="*/ 723623 h 723623"/>
              <a:gd name="connsiteX4" fmla="*/ 0 w 359161"/>
              <a:gd name="connsiteY4" fmla="*/ 0 h 723623"/>
              <a:gd name="connsiteX0" fmla="*/ 0 w 359161"/>
              <a:gd name="connsiteY0" fmla="*/ 0 h 723623"/>
              <a:gd name="connsiteX1" fmla="*/ 359161 w 359161"/>
              <a:gd name="connsiteY1" fmla="*/ 0 h 723623"/>
              <a:gd name="connsiteX2" fmla="*/ 0 w 359161"/>
              <a:gd name="connsiteY2" fmla="*/ 723623 h 723623"/>
              <a:gd name="connsiteX3" fmla="*/ 0 w 359161"/>
              <a:gd name="connsiteY3" fmla="*/ 0 h 72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61" h="723623">
                <a:moveTo>
                  <a:pt x="0" y="0"/>
                </a:moveTo>
                <a:lnTo>
                  <a:pt x="359161" y="0"/>
                </a:lnTo>
                <a:lnTo>
                  <a:pt x="0" y="7236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Freeform 5">
            <a:extLst>
              <a:ext uri="{FF2B5EF4-FFF2-40B4-BE49-F238E27FC236}">
                <a16:creationId xmlns:a16="http://schemas.microsoft.com/office/drawing/2014/main" xmlns="" id="{4DA8243E-FC89-4CA2-9BF5-B764E9066D1A}"/>
              </a:ext>
            </a:extLst>
          </p:cNvPr>
          <p:cNvSpPr>
            <a:spLocks/>
          </p:cNvSpPr>
          <p:nvPr/>
        </p:nvSpPr>
        <p:spPr bwMode="auto">
          <a:xfrm>
            <a:off x="6000707" y="1340768"/>
            <a:ext cx="2880318" cy="1884750"/>
          </a:xfrm>
          <a:custGeom>
            <a:avLst/>
            <a:gdLst>
              <a:gd name="T0" fmla="*/ 2572 w 2572"/>
              <a:gd name="T1" fmla="*/ 1120 h 1683"/>
              <a:gd name="T2" fmla="*/ 0 w 2572"/>
              <a:gd name="T3" fmla="*/ 1683 h 1683"/>
              <a:gd name="T4" fmla="*/ 0 w 2572"/>
              <a:gd name="T5" fmla="*/ 563 h 1683"/>
              <a:gd name="T6" fmla="*/ 2572 w 2572"/>
              <a:gd name="T7" fmla="*/ 0 h 1683"/>
              <a:gd name="T8" fmla="*/ 2572 w 2572"/>
              <a:gd name="T9" fmla="*/ 1120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72" h="1683">
                <a:moveTo>
                  <a:pt x="2572" y="1120"/>
                </a:moveTo>
                <a:lnTo>
                  <a:pt x="0" y="1683"/>
                </a:lnTo>
                <a:lnTo>
                  <a:pt x="0" y="563"/>
                </a:lnTo>
                <a:lnTo>
                  <a:pt x="2572" y="0"/>
                </a:lnTo>
                <a:lnTo>
                  <a:pt x="2572" y="11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" name="Rectangle 9">
            <a:extLst>
              <a:ext uri="{FF2B5EF4-FFF2-40B4-BE49-F238E27FC236}">
                <a16:creationId xmlns:a16="http://schemas.microsoft.com/office/drawing/2014/main" xmlns="" id="{03CCAAB1-1B31-4B8A-9C63-02E0479222D0}"/>
              </a:ext>
            </a:extLst>
          </p:cNvPr>
          <p:cNvSpPr/>
          <p:nvPr/>
        </p:nvSpPr>
        <p:spPr>
          <a:xfrm>
            <a:off x="6006506" y="2579055"/>
            <a:ext cx="179581" cy="629210"/>
          </a:xfrm>
          <a:custGeom>
            <a:avLst/>
            <a:gdLst>
              <a:gd name="connsiteX0" fmla="*/ 0 w 359161"/>
              <a:gd name="connsiteY0" fmla="*/ 0 h 723623"/>
              <a:gd name="connsiteX1" fmla="*/ 359161 w 359161"/>
              <a:gd name="connsiteY1" fmla="*/ 0 h 723623"/>
              <a:gd name="connsiteX2" fmla="*/ 359161 w 359161"/>
              <a:gd name="connsiteY2" fmla="*/ 723623 h 723623"/>
              <a:gd name="connsiteX3" fmla="*/ 0 w 359161"/>
              <a:gd name="connsiteY3" fmla="*/ 723623 h 723623"/>
              <a:gd name="connsiteX4" fmla="*/ 0 w 359161"/>
              <a:gd name="connsiteY4" fmla="*/ 0 h 723623"/>
              <a:gd name="connsiteX0" fmla="*/ 0 w 359161"/>
              <a:gd name="connsiteY0" fmla="*/ 0 h 723623"/>
              <a:gd name="connsiteX1" fmla="*/ 359161 w 359161"/>
              <a:gd name="connsiteY1" fmla="*/ 0 h 723623"/>
              <a:gd name="connsiteX2" fmla="*/ 0 w 359161"/>
              <a:gd name="connsiteY2" fmla="*/ 723623 h 723623"/>
              <a:gd name="connsiteX3" fmla="*/ 0 w 359161"/>
              <a:gd name="connsiteY3" fmla="*/ 0 h 72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61" h="723623">
                <a:moveTo>
                  <a:pt x="0" y="0"/>
                </a:moveTo>
                <a:lnTo>
                  <a:pt x="359161" y="0"/>
                </a:lnTo>
                <a:lnTo>
                  <a:pt x="0" y="7236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xmlns="" id="{56ED5536-D5BE-46FD-9A64-732670B33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5"/>
                </a:solidFill>
              </a:rPr>
              <a:t>Pricing</a:t>
            </a:r>
            <a:endParaRPr lang="en-IN" b="1" dirty="0">
              <a:solidFill>
                <a:schemeClr val="accent5"/>
              </a:solidFill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xmlns="" id="{E871C5E0-DAED-454F-BA81-31BC0AC03323}"/>
              </a:ext>
            </a:extLst>
          </p:cNvPr>
          <p:cNvSpPr>
            <a:spLocks/>
          </p:cNvSpPr>
          <p:nvPr/>
        </p:nvSpPr>
        <p:spPr bwMode="auto">
          <a:xfrm>
            <a:off x="3303204" y="1340768"/>
            <a:ext cx="2880318" cy="1884750"/>
          </a:xfrm>
          <a:custGeom>
            <a:avLst/>
            <a:gdLst>
              <a:gd name="T0" fmla="*/ 2572 w 2572"/>
              <a:gd name="T1" fmla="*/ 1120 h 1683"/>
              <a:gd name="T2" fmla="*/ 0 w 2572"/>
              <a:gd name="T3" fmla="*/ 1683 h 1683"/>
              <a:gd name="T4" fmla="*/ 0 w 2572"/>
              <a:gd name="T5" fmla="*/ 563 h 1683"/>
              <a:gd name="T6" fmla="*/ 2572 w 2572"/>
              <a:gd name="T7" fmla="*/ 0 h 1683"/>
              <a:gd name="T8" fmla="*/ 2572 w 2572"/>
              <a:gd name="T9" fmla="*/ 1120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72" h="1683">
                <a:moveTo>
                  <a:pt x="2572" y="1120"/>
                </a:moveTo>
                <a:lnTo>
                  <a:pt x="0" y="1683"/>
                </a:lnTo>
                <a:lnTo>
                  <a:pt x="0" y="563"/>
                </a:lnTo>
                <a:lnTo>
                  <a:pt x="2572" y="0"/>
                </a:lnTo>
                <a:lnTo>
                  <a:pt x="2572" y="11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3B4B326-90FD-4275-B269-027DB78219C6}"/>
              </a:ext>
            </a:extLst>
          </p:cNvPr>
          <p:cNvSpPr/>
          <p:nvPr/>
        </p:nvSpPr>
        <p:spPr>
          <a:xfrm>
            <a:off x="3306438" y="2596308"/>
            <a:ext cx="179581" cy="629210"/>
          </a:xfrm>
          <a:custGeom>
            <a:avLst/>
            <a:gdLst>
              <a:gd name="connsiteX0" fmla="*/ 0 w 359161"/>
              <a:gd name="connsiteY0" fmla="*/ 0 h 723623"/>
              <a:gd name="connsiteX1" fmla="*/ 359161 w 359161"/>
              <a:gd name="connsiteY1" fmla="*/ 0 h 723623"/>
              <a:gd name="connsiteX2" fmla="*/ 359161 w 359161"/>
              <a:gd name="connsiteY2" fmla="*/ 723623 h 723623"/>
              <a:gd name="connsiteX3" fmla="*/ 0 w 359161"/>
              <a:gd name="connsiteY3" fmla="*/ 723623 h 723623"/>
              <a:gd name="connsiteX4" fmla="*/ 0 w 359161"/>
              <a:gd name="connsiteY4" fmla="*/ 0 h 723623"/>
              <a:gd name="connsiteX0" fmla="*/ 0 w 359161"/>
              <a:gd name="connsiteY0" fmla="*/ 0 h 723623"/>
              <a:gd name="connsiteX1" fmla="*/ 359161 w 359161"/>
              <a:gd name="connsiteY1" fmla="*/ 0 h 723623"/>
              <a:gd name="connsiteX2" fmla="*/ 0 w 359161"/>
              <a:gd name="connsiteY2" fmla="*/ 723623 h 723623"/>
              <a:gd name="connsiteX3" fmla="*/ 0 w 359161"/>
              <a:gd name="connsiteY3" fmla="*/ 0 h 72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61" h="723623">
                <a:moveTo>
                  <a:pt x="0" y="0"/>
                </a:moveTo>
                <a:lnTo>
                  <a:pt x="359161" y="0"/>
                </a:lnTo>
                <a:lnTo>
                  <a:pt x="0" y="7236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118CF3B1-DB73-4440-A690-9B2FAEE0C893}"/>
              </a:ext>
            </a:extLst>
          </p:cNvPr>
          <p:cNvSpPr>
            <a:spLocks/>
          </p:cNvSpPr>
          <p:nvPr/>
        </p:nvSpPr>
        <p:spPr bwMode="auto">
          <a:xfrm>
            <a:off x="605701" y="1340768"/>
            <a:ext cx="2880318" cy="1884750"/>
          </a:xfrm>
          <a:custGeom>
            <a:avLst/>
            <a:gdLst>
              <a:gd name="T0" fmla="*/ 2572 w 2572"/>
              <a:gd name="T1" fmla="*/ 1120 h 1683"/>
              <a:gd name="T2" fmla="*/ 0 w 2572"/>
              <a:gd name="T3" fmla="*/ 1683 h 1683"/>
              <a:gd name="T4" fmla="*/ 0 w 2572"/>
              <a:gd name="T5" fmla="*/ 563 h 1683"/>
              <a:gd name="T6" fmla="*/ 2572 w 2572"/>
              <a:gd name="T7" fmla="*/ 0 h 1683"/>
              <a:gd name="T8" fmla="*/ 2572 w 2572"/>
              <a:gd name="T9" fmla="*/ 1120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72" h="1683">
                <a:moveTo>
                  <a:pt x="2572" y="1120"/>
                </a:moveTo>
                <a:lnTo>
                  <a:pt x="0" y="1683"/>
                </a:lnTo>
                <a:lnTo>
                  <a:pt x="0" y="563"/>
                </a:lnTo>
                <a:lnTo>
                  <a:pt x="2572" y="0"/>
                </a:lnTo>
                <a:lnTo>
                  <a:pt x="2572" y="112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CBB30E3D-FA3B-4443-BEC8-0063593A0E54}"/>
              </a:ext>
            </a:extLst>
          </p:cNvPr>
          <p:cNvSpPr txBox="1"/>
          <p:nvPr/>
        </p:nvSpPr>
        <p:spPr>
          <a:xfrm>
            <a:off x="765821" y="4415605"/>
            <a:ext cx="2367524" cy="849656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ADDBE7AA-362B-4B17-BB74-D6EA95997EC2}"/>
              </a:ext>
            </a:extLst>
          </p:cNvPr>
          <p:cNvSpPr txBox="1"/>
          <p:nvPr/>
        </p:nvSpPr>
        <p:spPr>
          <a:xfrm>
            <a:off x="765821" y="3931206"/>
            <a:ext cx="2367524" cy="443583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$999.99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FC16675F-7D77-4340-827B-53E5DE6509F0}"/>
              </a:ext>
            </a:extLst>
          </p:cNvPr>
          <p:cNvSpPr txBox="1"/>
          <p:nvPr/>
        </p:nvSpPr>
        <p:spPr>
          <a:xfrm>
            <a:off x="3484637" y="4415605"/>
            <a:ext cx="2367524" cy="849656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527669AB-030A-4932-9393-6BA45DCB4156}"/>
              </a:ext>
            </a:extLst>
          </p:cNvPr>
          <p:cNvSpPr txBox="1"/>
          <p:nvPr/>
        </p:nvSpPr>
        <p:spPr>
          <a:xfrm>
            <a:off x="3484637" y="3931206"/>
            <a:ext cx="2367524" cy="443583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$99.99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52A68470-D154-457E-8049-5597BD2D8700}"/>
              </a:ext>
            </a:extLst>
          </p:cNvPr>
          <p:cNvSpPr txBox="1"/>
          <p:nvPr/>
        </p:nvSpPr>
        <p:spPr>
          <a:xfrm>
            <a:off x="6166877" y="4415605"/>
            <a:ext cx="2367524" cy="849656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570A3A2A-12F6-44ED-8B71-A662113ECE7F}"/>
              </a:ext>
            </a:extLst>
          </p:cNvPr>
          <p:cNvSpPr txBox="1"/>
          <p:nvPr/>
        </p:nvSpPr>
        <p:spPr>
          <a:xfrm>
            <a:off x="6166877" y="3931206"/>
            <a:ext cx="2367524" cy="443583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$9.99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4A23B73E-4E6C-44D8-899F-97811F1B7C0A}"/>
              </a:ext>
            </a:extLst>
          </p:cNvPr>
          <p:cNvSpPr txBox="1"/>
          <p:nvPr/>
        </p:nvSpPr>
        <p:spPr>
          <a:xfrm>
            <a:off x="8897885" y="4415605"/>
            <a:ext cx="2367524" cy="849656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731250C6-4E74-4973-B165-1EC266106794}"/>
              </a:ext>
            </a:extLst>
          </p:cNvPr>
          <p:cNvSpPr txBox="1"/>
          <p:nvPr/>
        </p:nvSpPr>
        <p:spPr>
          <a:xfrm>
            <a:off x="8897885" y="3931206"/>
            <a:ext cx="2367524" cy="443583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$9999.99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9F7D7773-E13C-4302-977D-11508F682D90}"/>
              </a:ext>
            </a:extLst>
          </p:cNvPr>
          <p:cNvSpPr txBox="1"/>
          <p:nvPr/>
        </p:nvSpPr>
        <p:spPr>
          <a:xfrm>
            <a:off x="845473" y="2046494"/>
            <a:ext cx="2409402" cy="3933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0414A163-D5DF-4A38-9467-6A6AA18FB4BA}"/>
              </a:ext>
            </a:extLst>
          </p:cNvPr>
          <p:cNvSpPr txBox="1"/>
          <p:nvPr/>
        </p:nvSpPr>
        <p:spPr>
          <a:xfrm>
            <a:off x="3527713" y="2046494"/>
            <a:ext cx="2409402" cy="3933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A7217819-D7E0-41EF-8C25-F1FDA0869FDB}"/>
              </a:ext>
            </a:extLst>
          </p:cNvPr>
          <p:cNvSpPr txBox="1"/>
          <p:nvPr/>
        </p:nvSpPr>
        <p:spPr>
          <a:xfrm>
            <a:off x="6258721" y="2046494"/>
            <a:ext cx="2409402" cy="3933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8EF32C1C-7EDF-4E63-811C-0B49C928AC37}"/>
              </a:ext>
            </a:extLst>
          </p:cNvPr>
          <p:cNvSpPr txBox="1"/>
          <p:nvPr/>
        </p:nvSpPr>
        <p:spPr>
          <a:xfrm>
            <a:off x="8940961" y="2046494"/>
            <a:ext cx="2409402" cy="3933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91846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79C2F"/>
      </a:accent1>
      <a:accent2>
        <a:srgbClr val="2B1E5C"/>
      </a:accent2>
      <a:accent3>
        <a:srgbClr val="9C319F"/>
      </a:accent3>
      <a:accent4>
        <a:srgbClr val="00BC82"/>
      </a:accent4>
      <a:accent5>
        <a:srgbClr val="5D92BB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9669</TotalTime>
  <Words>599</Words>
  <Application>Microsoft Office PowerPoint</Application>
  <PresentationFormat>Custom</PresentationFormat>
  <Paragraphs>89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BUSINESS PROFILE</vt:lpstr>
      <vt:lpstr>Our Service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Experience</vt:lpstr>
      <vt:lpstr>Pricing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Infinite Business PowerPoint Template</dc:title>
  <dc:creator>Julian</dc:creator>
  <cp:lastModifiedBy>Fatima Hafeez</cp:lastModifiedBy>
  <cp:revision>365</cp:revision>
  <dcterms:created xsi:type="dcterms:W3CDTF">2013-09-12T13:05:01Z</dcterms:created>
  <dcterms:modified xsi:type="dcterms:W3CDTF">2019-05-31T16:37:34Z</dcterms:modified>
</cp:coreProperties>
</file>