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B7DB"/>
    <a:srgbClr val="C1E9E8"/>
    <a:srgbClr val="DE6225"/>
    <a:srgbClr val="495265"/>
    <a:srgbClr val="B5E5E4"/>
    <a:srgbClr val="A8E0DF"/>
    <a:srgbClr val="CDE0E5"/>
    <a:srgbClr val="D7D7DB"/>
    <a:srgbClr val="E5E5E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59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1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00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88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645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9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50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36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73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73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43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0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18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7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AF99A-D80D-CA93-D8DF-6F6AB42B2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Workflow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Graphic 17">
            <a:extLst>
              <a:ext uri="{FF2B5EF4-FFF2-40B4-BE49-F238E27FC236}">
                <a16:creationId xmlns:a16="http://schemas.microsoft.com/office/drawing/2014/main" id="{9EA1B48B-E05C-9D8C-B395-7F59D9E1E539}"/>
              </a:ext>
            </a:extLst>
          </p:cNvPr>
          <p:cNvSpPr/>
          <p:nvPr/>
        </p:nvSpPr>
        <p:spPr>
          <a:xfrm>
            <a:off x="853398" y="2235898"/>
            <a:ext cx="10482028" cy="3801174"/>
          </a:xfrm>
          <a:custGeom>
            <a:avLst/>
            <a:gdLst>
              <a:gd name="connsiteX0" fmla="*/ 5290779 w 10586211"/>
              <a:gd name="connsiteY0" fmla="*/ 0 h 3838955"/>
              <a:gd name="connsiteX1" fmla="*/ 9627636 w 10586211"/>
              <a:gd name="connsiteY1" fmla="*/ 0 h 3838955"/>
              <a:gd name="connsiteX2" fmla="*/ 10586211 w 10586211"/>
              <a:gd name="connsiteY2" fmla="*/ 958576 h 3838955"/>
              <a:gd name="connsiteX3" fmla="*/ 10586211 w 10586211"/>
              <a:gd name="connsiteY3" fmla="*/ 958576 h 3838955"/>
              <a:gd name="connsiteX4" fmla="*/ 9627636 w 10586211"/>
              <a:gd name="connsiteY4" fmla="*/ 1917151 h 3838955"/>
              <a:gd name="connsiteX5" fmla="*/ 9622982 w 10586211"/>
              <a:gd name="connsiteY5" fmla="*/ 1921804 h 3838955"/>
              <a:gd name="connsiteX6" fmla="*/ 958576 w 10586211"/>
              <a:gd name="connsiteY6" fmla="*/ 1921804 h 3838955"/>
              <a:gd name="connsiteX7" fmla="*/ 0 w 10586211"/>
              <a:gd name="connsiteY7" fmla="*/ 2880380 h 3838955"/>
              <a:gd name="connsiteX8" fmla="*/ 0 w 10586211"/>
              <a:gd name="connsiteY8" fmla="*/ 2880380 h 3838955"/>
              <a:gd name="connsiteX9" fmla="*/ 958576 w 10586211"/>
              <a:gd name="connsiteY9" fmla="*/ 3838956 h 3838955"/>
              <a:gd name="connsiteX10" fmla="*/ 5290779 w 10586211"/>
              <a:gd name="connsiteY10" fmla="*/ 3838956 h 3838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86211" h="3838955">
                <a:moveTo>
                  <a:pt x="5290779" y="0"/>
                </a:moveTo>
                <a:lnTo>
                  <a:pt x="9627636" y="0"/>
                </a:lnTo>
                <a:cubicBezTo>
                  <a:pt x="10154853" y="0"/>
                  <a:pt x="10586211" y="431359"/>
                  <a:pt x="10586211" y="958576"/>
                </a:cubicBezTo>
                <a:lnTo>
                  <a:pt x="10586211" y="958576"/>
                </a:lnTo>
                <a:cubicBezTo>
                  <a:pt x="10586211" y="1485792"/>
                  <a:pt x="10154853" y="1917151"/>
                  <a:pt x="9627636" y="1917151"/>
                </a:cubicBezTo>
                <a:lnTo>
                  <a:pt x="9622982" y="1921804"/>
                </a:lnTo>
                <a:lnTo>
                  <a:pt x="958576" y="1921804"/>
                </a:lnTo>
                <a:cubicBezTo>
                  <a:pt x="431359" y="1921804"/>
                  <a:pt x="0" y="2353163"/>
                  <a:pt x="0" y="2880380"/>
                </a:cubicBezTo>
                <a:lnTo>
                  <a:pt x="0" y="2880380"/>
                </a:lnTo>
                <a:cubicBezTo>
                  <a:pt x="0" y="3407596"/>
                  <a:pt x="431359" y="3838956"/>
                  <a:pt x="958576" y="3838956"/>
                </a:cubicBezTo>
                <a:lnTo>
                  <a:pt x="5290779" y="3838956"/>
                </a:lnTo>
              </a:path>
            </a:pathLst>
          </a:custGeom>
          <a:noFill/>
          <a:ln w="444500" cap="rnd"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/>
                </a:gs>
              </a:gsLst>
              <a:lin ang="10800000" scaled="0"/>
            </a:gra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729D62A-12DD-45C2-89C6-960E838EB124}"/>
              </a:ext>
            </a:extLst>
          </p:cNvPr>
          <p:cNvSpPr/>
          <p:nvPr/>
        </p:nvSpPr>
        <p:spPr>
          <a:xfrm>
            <a:off x="5974286" y="4023241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3A3AF70-5B39-B9CE-9769-88670B22BCA6}"/>
              </a:ext>
            </a:extLst>
          </p:cNvPr>
          <p:cNvSpPr/>
          <p:nvPr/>
        </p:nvSpPr>
        <p:spPr>
          <a:xfrm>
            <a:off x="9838828" y="4023241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2F10FED-A80E-6802-BDA7-E66D160865D2}"/>
              </a:ext>
            </a:extLst>
          </p:cNvPr>
          <p:cNvSpPr/>
          <p:nvPr/>
        </p:nvSpPr>
        <p:spPr>
          <a:xfrm>
            <a:off x="2109743" y="4023241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1A7762B-09A5-9556-8E94-5FA30DE924BC}"/>
              </a:ext>
            </a:extLst>
          </p:cNvPr>
          <p:cNvSpPr/>
          <p:nvPr/>
        </p:nvSpPr>
        <p:spPr>
          <a:xfrm>
            <a:off x="5974286" y="2113758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7ADDFE6-E4CD-51DD-9A51-511CB762E017}"/>
              </a:ext>
            </a:extLst>
          </p:cNvPr>
          <p:cNvSpPr/>
          <p:nvPr/>
        </p:nvSpPr>
        <p:spPr>
          <a:xfrm>
            <a:off x="9838828" y="2113758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BDC3CEA-95C7-ADF6-4DE2-4D0605B6709A}"/>
              </a:ext>
            </a:extLst>
          </p:cNvPr>
          <p:cNvSpPr/>
          <p:nvPr/>
        </p:nvSpPr>
        <p:spPr>
          <a:xfrm>
            <a:off x="5974286" y="5923759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F332AFC-27C4-4780-7D42-3EEC4F2B0F12}"/>
              </a:ext>
            </a:extLst>
          </p:cNvPr>
          <p:cNvSpPr/>
          <p:nvPr/>
        </p:nvSpPr>
        <p:spPr>
          <a:xfrm>
            <a:off x="2109743" y="5923759"/>
            <a:ext cx="240253" cy="24025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5444552-69B5-94BA-262B-026292659A60}"/>
              </a:ext>
            </a:extLst>
          </p:cNvPr>
          <p:cNvSpPr/>
          <p:nvPr/>
        </p:nvSpPr>
        <p:spPr>
          <a:xfrm>
            <a:off x="5145292" y="1697912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DD581F-7B28-3FB4-3BFD-1E19E0A5803A}"/>
              </a:ext>
            </a:extLst>
          </p:cNvPr>
          <p:cNvSpPr/>
          <p:nvPr/>
        </p:nvSpPr>
        <p:spPr>
          <a:xfrm>
            <a:off x="9010156" y="1697912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0D3193-9735-8A80-FE5B-B469949BBA03}"/>
              </a:ext>
            </a:extLst>
          </p:cNvPr>
          <p:cNvSpPr/>
          <p:nvPr/>
        </p:nvSpPr>
        <p:spPr>
          <a:xfrm>
            <a:off x="5145292" y="3599864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2A67100-EA24-A77B-8650-38EE24AEA1CD}"/>
              </a:ext>
            </a:extLst>
          </p:cNvPr>
          <p:cNvSpPr/>
          <p:nvPr/>
        </p:nvSpPr>
        <p:spPr>
          <a:xfrm>
            <a:off x="9010156" y="3599864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2080059-228D-0B24-E5BF-5F2FD2A23B74}"/>
              </a:ext>
            </a:extLst>
          </p:cNvPr>
          <p:cNvSpPr/>
          <p:nvPr/>
        </p:nvSpPr>
        <p:spPr>
          <a:xfrm>
            <a:off x="1280428" y="3599864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46E7083-4510-44D0-7E52-C49A378FE34C}"/>
              </a:ext>
            </a:extLst>
          </p:cNvPr>
          <p:cNvSpPr/>
          <p:nvPr/>
        </p:nvSpPr>
        <p:spPr>
          <a:xfrm>
            <a:off x="5145292" y="5501816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8CBD4B4-0596-2E76-DC17-34F518FB2A13}"/>
              </a:ext>
            </a:extLst>
          </p:cNvPr>
          <p:cNvSpPr/>
          <p:nvPr/>
        </p:nvSpPr>
        <p:spPr>
          <a:xfrm>
            <a:off x="1280428" y="5501816"/>
            <a:ext cx="1877970" cy="24818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Placeholder</a:t>
            </a:r>
          </a:p>
        </p:txBody>
      </p:sp>
      <p:pic>
        <p:nvPicPr>
          <p:cNvPr id="55" name="Graphic 54" descr="Briefcase with solid fill">
            <a:extLst>
              <a:ext uri="{FF2B5EF4-FFF2-40B4-BE49-F238E27FC236}">
                <a16:creationId xmlns:a16="http://schemas.microsoft.com/office/drawing/2014/main" id="{08D92078-3CF6-FF1E-F77F-DC4D69689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7002" y="1038349"/>
            <a:ext cx="584278" cy="584278"/>
          </a:xfrm>
          <a:prstGeom prst="rect">
            <a:avLst/>
          </a:prstGeom>
        </p:spPr>
      </p:pic>
      <p:pic>
        <p:nvPicPr>
          <p:cNvPr id="57" name="Graphic 56" descr="Database with solid fill">
            <a:extLst>
              <a:ext uri="{FF2B5EF4-FFF2-40B4-BE49-F238E27FC236}">
                <a16:creationId xmlns:a16="http://schemas.microsoft.com/office/drawing/2014/main" id="{3C6DD35A-3D0E-DC55-2EF1-A9C5A6D20E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92138" y="2910557"/>
            <a:ext cx="584278" cy="584278"/>
          </a:xfrm>
          <a:prstGeom prst="rect">
            <a:avLst/>
          </a:prstGeom>
        </p:spPr>
      </p:pic>
      <p:pic>
        <p:nvPicPr>
          <p:cNvPr id="59" name="Graphic 58" descr="Decision chart with solid fill">
            <a:extLst>
              <a:ext uri="{FF2B5EF4-FFF2-40B4-BE49-F238E27FC236}">
                <a16:creationId xmlns:a16="http://schemas.microsoft.com/office/drawing/2014/main" id="{491E96D3-997A-A705-92A5-8539C7EDA8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7274" y="2910557"/>
            <a:ext cx="584278" cy="584278"/>
          </a:xfrm>
          <a:prstGeom prst="rect">
            <a:avLst/>
          </a:prstGeom>
        </p:spPr>
      </p:pic>
      <p:pic>
        <p:nvPicPr>
          <p:cNvPr id="61" name="Graphic 60" descr="Door Open with solid fill">
            <a:extLst>
              <a:ext uri="{FF2B5EF4-FFF2-40B4-BE49-F238E27FC236}">
                <a16:creationId xmlns:a16="http://schemas.microsoft.com/office/drawing/2014/main" id="{9D57D909-4D8E-22BE-0228-6FFF431271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92138" y="966341"/>
            <a:ext cx="584278" cy="584278"/>
          </a:xfrm>
          <a:prstGeom prst="rect">
            <a:avLst/>
          </a:prstGeom>
        </p:spPr>
      </p:pic>
      <p:pic>
        <p:nvPicPr>
          <p:cNvPr id="63" name="Graphic 62" descr="Gears with solid fill">
            <a:extLst>
              <a:ext uri="{FF2B5EF4-FFF2-40B4-BE49-F238E27FC236}">
                <a16:creationId xmlns:a16="http://schemas.microsoft.com/office/drawing/2014/main" id="{21B03B15-ED7E-0109-CB05-BED7B6B484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57002" y="2910557"/>
            <a:ext cx="584278" cy="584278"/>
          </a:xfrm>
          <a:prstGeom prst="rect">
            <a:avLst/>
          </a:prstGeom>
        </p:spPr>
      </p:pic>
      <p:pic>
        <p:nvPicPr>
          <p:cNvPr id="65" name="Graphic 64" descr="Greek Temple with solid fill">
            <a:extLst>
              <a:ext uri="{FF2B5EF4-FFF2-40B4-BE49-F238E27FC236}">
                <a16:creationId xmlns:a16="http://schemas.microsoft.com/office/drawing/2014/main" id="{BC360AEA-B072-61BC-C115-807D38E689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27274" y="4806005"/>
            <a:ext cx="584278" cy="584278"/>
          </a:xfrm>
          <a:prstGeom prst="rect">
            <a:avLst/>
          </a:prstGeom>
        </p:spPr>
      </p:pic>
      <p:pic>
        <p:nvPicPr>
          <p:cNvPr id="67" name="Graphic 66" descr="Presentation with checklist with solid fill">
            <a:extLst>
              <a:ext uri="{FF2B5EF4-FFF2-40B4-BE49-F238E27FC236}">
                <a16:creationId xmlns:a16="http://schemas.microsoft.com/office/drawing/2014/main" id="{B0D46D08-E965-EDD8-0217-8BC7DA35994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92138" y="4806005"/>
            <a:ext cx="584278" cy="5842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255CB5-DD85-F6C6-FA86-7B72E7F50667}"/>
              </a:ext>
            </a:extLst>
          </p:cNvPr>
          <p:cNvSpPr txBox="1"/>
          <p:nvPr/>
        </p:nvSpPr>
        <p:spPr>
          <a:xfrm>
            <a:off x="549796" y="1054477"/>
            <a:ext cx="4162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SIMPLE 7-STEP WORKFLOW</a:t>
            </a:r>
          </a:p>
          <a:p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</a:rPr>
              <a:t>WITH A SEQUENCE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 STEPS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39C3EA-DF7A-40CD-8E23-5EBE3BB8BC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48" y="926265"/>
            <a:ext cx="3809185" cy="215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M-pitch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63946"/>
      </a:accent1>
      <a:accent2>
        <a:srgbClr val="F1FAEE"/>
      </a:accent2>
      <a:accent3>
        <a:srgbClr val="A8DADC"/>
      </a:accent3>
      <a:accent4>
        <a:srgbClr val="403AE2"/>
      </a:accent4>
      <a:accent5>
        <a:srgbClr val="1D3557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6332</TotalTime>
  <Words>134</Words>
  <Application>Microsoft Office PowerPoint</Application>
  <PresentationFormat>Custom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Workflow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PowerPoint Template</dc:title>
  <dc:creator>Julian</dc:creator>
  <cp:lastModifiedBy>lenovo</cp:lastModifiedBy>
  <cp:revision>120</cp:revision>
  <dcterms:created xsi:type="dcterms:W3CDTF">2013-09-12T13:05:01Z</dcterms:created>
  <dcterms:modified xsi:type="dcterms:W3CDTF">2024-11-02T18:42:01Z</dcterms:modified>
</cp:coreProperties>
</file>