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0"/>
  </p:notesMasterIdLst>
  <p:sldIdLst>
    <p:sldId id="259" r:id="rId3"/>
    <p:sldId id="265" r:id="rId4"/>
    <p:sldId id="267" r:id="rId5"/>
    <p:sldId id="268" r:id="rId6"/>
    <p:sldId id="269" r:id="rId7"/>
    <p:sldId id="270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FB724-EDD5-4D54-8772-00B5B6C02DFC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61AD0-5267-4441-84B4-A48D069FF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025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264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19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79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8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85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15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6" y="1122363"/>
            <a:ext cx="9144000" cy="2387600"/>
          </a:xfrm>
        </p:spPr>
        <p:txBody>
          <a:bodyPr anchor="b"/>
          <a:lstStyle>
            <a:lvl1pPr algn="ctr"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6" y="3602038"/>
            <a:ext cx="9144000" cy="1655762"/>
          </a:xfrm>
        </p:spPr>
        <p:txBody>
          <a:bodyPr/>
          <a:lstStyle>
            <a:lvl1pPr marL="0" indent="0" algn="ctr">
              <a:buNone/>
              <a:defRPr sz="2394"/>
            </a:lvl1pPr>
            <a:lvl2pPr marL="456378" indent="0" algn="ctr">
              <a:buNone/>
              <a:defRPr sz="1994"/>
            </a:lvl2pPr>
            <a:lvl3pPr marL="912756" indent="0" algn="ctr">
              <a:buNone/>
              <a:defRPr sz="1794"/>
            </a:lvl3pPr>
            <a:lvl4pPr marL="1369134" indent="0" algn="ctr">
              <a:buNone/>
              <a:defRPr sz="1600"/>
            </a:lvl4pPr>
            <a:lvl5pPr marL="1825511" indent="0" algn="ctr">
              <a:buNone/>
              <a:defRPr sz="1600"/>
            </a:lvl5pPr>
            <a:lvl6pPr marL="2281888" indent="0" algn="ctr">
              <a:buNone/>
              <a:defRPr sz="1600"/>
            </a:lvl6pPr>
            <a:lvl7pPr marL="2738266" indent="0" algn="ctr">
              <a:buNone/>
              <a:defRPr sz="1600"/>
            </a:lvl7pPr>
            <a:lvl8pPr marL="3194643" indent="0" algn="ctr">
              <a:buNone/>
              <a:defRPr sz="1600"/>
            </a:lvl8pPr>
            <a:lvl9pPr marL="365102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47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682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50"/>
            <a:ext cx="10515600" cy="2852737"/>
          </a:xfrm>
        </p:spPr>
        <p:txBody>
          <a:bodyPr anchor="b"/>
          <a:lstStyle>
            <a:lvl1pPr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5"/>
            <a:ext cx="10515600" cy="1500187"/>
          </a:xfrm>
        </p:spPr>
        <p:txBody>
          <a:bodyPr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456378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2pPr>
            <a:lvl3pPr marL="912756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3pPr>
            <a:lvl4pPr marL="13691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5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8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8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4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1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821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6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844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4" y="1681163"/>
            <a:ext cx="5157787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4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461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0582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617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2274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4" y="457200"/>
            <a:ext cx="3932237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>
              <a:defRPr sz="3194"/>
            </a:lvl1pPr>
            <a:lvl2pPr>
              <a:defRPr sz="2794"/>
            </a:lvl2pPr>
            <a:lvl3pPr>
              <a:defRPr sz="2394"/>
            </a:lvl3pPr>
            <a:lvl4pPr>
              <a:defRPr sz="1994"/>
            </a:lvl4pPr>
            <a:lvl5pPr>
              <a:defRPr sz="1994"/>
            </a:lvl5pPr>
            <a:lvl6pPr>
              <a:defRPr sz="1994"/>
            </a:lvl6pPr>
            <a:lvl7pPr>
              <a:defRPr sz="1994"/>
            </a:lvl7pPr>
            <a:lvl8pPr>
              <a:defRPr sz="1994"/>
            </a:lvl8pPr>
            <a:lvl9pPr>
              <a:defRPr sz="19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4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586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4" y="457200"/>
            <a:ext cx="3932237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8" indent="0">
              <a:buNone/>
              <a:defRPr sz="2794"/>
            </a:lvl2pPr>
            <a:lvl3pPr marL="912756" indent="0">
              <a:buNone/>
              <a:defRPr sz="2394"/>
            </a:lvl3pPr>
            <a:lvl4pPr marL="1369134" indent="0">
              <a:buNone/>
              <a:defRPr sz="1994"/>
            </a:lvl4pPr>
            <a:lvl5pPr marL="1825511" indent="0">
              <a:buNone/>
              <a:defRPr sz="1994"/>
            </a:lvl5pPr>
            <a:lvl6pPr marL="2281888" indent="0">
              <a:buNone/>
              <a:defRPr sz="1994"/>
            </a:lvl6pPr>
            <a:lvl7pPr marL="2738266" indent="0">
              <a:buNone/>
              <a:defRPr sz="1994"/>
            </a:lvl7pPr>
            <a:lvl8pPr marL="3194643" indent="0">
              <a:buNone/>
              <a:defRPr sz="1994"/>
            </a:lvl8pPr>
            <a:lvl9pPr marL="3651021" indent="0">
              <a:buNone/>
              <a:defRPr sz="199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4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99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6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6768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6"/>
            <a:ext cx="5932223" cy="711081"/>
          </a:xfrm>
        </p:spPr>
        <p:txBody>
          <a:bodyPr>
            <a:normAutofit/>
          </a:bodyPr>
          <a:lstStyle>
            <a:lvl1pPr algn="ctr">
              <a:defRPr sz="3594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726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2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97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41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7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9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48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2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2C5E7-D763-49C6-87AD-CC6C94626CF3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02748-5796-4B2B-8C1A-D056CC46F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0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7/26/2019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2756" rtl="0" eaLnBrk="1" latinLnBrk="0" hangingPunct="1">
        <a:lnSpc>
          <a:spcPct val="90000"/>
        </a:lnSpc>
        <a:spcBef>
          <a:spcPct val="0"/>
        </a:spcBef>
        <a:buNone/>
        <a:defRPr sz="4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8" indent="-228188" algn="l" defTabSz="9127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4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2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205370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8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5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22833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921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37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275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4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551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4643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102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BD3135AE-591C-4DB0-AF4E-B77155FC86BE}"/>
              </a:ext>
            </a:extLst>
          </p:cNvPr>
          <p:cNvSpPr/>
          <p:nvPr/>
        </p:nvSpPr>
        <p:spPr>
          <a:xfrm>
            <a:off x="5717938" y="435429"/>
            <a:ext cx="6473372" cy="11901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5663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18628" y="4005750"/>
            <a:ext cx="6473372" cy="1190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76463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marL="2176463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718628" y="2815431"/>
            <a:ext cx="6473371" cy="11901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0063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marL="1770063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5718628" y="3994043"/>
            <a:ext cx="6473371" cy="27005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5718628" y="5190792"/>
            <a:ext cx="6473371" cy="27005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718628" y="1625067"/>
            <a:ext cx="6473371" cy="11901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2063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marL="1262063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5718628" y="2816112"/>
            <a:ext cx="6473371" cy="27005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5718628" y="1619363"/>
            <a:ext cx="6473371" cy="27005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63003" y="1844331"/>
            <a:ext cx="38172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spc="-1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919" y="2744997"/>
            <a:ext cx="33535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2">
            <a:extLst>
              <a:ext uri="{FF2B5EF4-FFF2-40B4-BE49-F238E27FC236}">
                <a16:creationId xmlns:a16="http://schemas.microsoft.com/office/drawing/2014/main" xmlns="" id="{F86D9196-6681-4F3F-8CB8-4BA4515D8F8A}"/>
              </a:ext>
            </a:extLst>
          </p:cNvPr>
          <p:cNvGrpSpPr/>
          <p:nvPr/>
        </p:nvGrpSpPr>
        <p:grpSpPr>
          <a:xfrm>
            <a:off x="3610988" y="-672352"/>
            <a:ext cx="4206240" cy="7315540"/>
            <a:chOff x="359788" y="-672352"/>
            <a:chExt cx="4206240" cy="731554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AACD106B-74C4-40DD-8B62-3AF03C176F00}"/>
                </a:ext>
              </a:extLst>
            </p:cNvPr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6FB6534C-6FCC-415B-81DD-72BF507ECFEF}"/>
                </a:ext>
              </a:extLst>
            </p:cNvPr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7">
              <a:extLst>
                <a:ext uri="{FF2B5EF4-FFF2-40B4-BE49-F238E27FC236}">
                  <a16:creationId xmlns:a16="http://schemas.microsoft.com/office/drawing/2014/main" xmlns="" id="{BF5BE2BD-1F1E-4956-B993-6D002A64DF3C}"/>
                </a:ext>
              </a:extLst>
            </p:cNvPr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chemeClr val="accent6"/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 b="1" spc="-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Oval 8">
              <a:extLst>
                <a:ext uri="{FF2B5EF4-FFF2-40B4-BE49-F238E27FC236}">
                  <a16:creationId xmlns:a16="http://schemas.microsoft.com/office/drawing/2014/main" xmlns="" id="{89C2C8B5-851F-45E0-B0D9-F51BE42E9985}"/>
                </a:ext>
              </a:extLst>
            </p:cNvPr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chemeClr val="accent2"/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9">
              <a:extLst>
                <a:ext uri="{FF2B5EF4-FFF2-40B4-BE49-F238E27FC236}">
                  <a16:creationId xmlns:a16="http://schemas.microsoft.com/office/drawing/2014/main" xmlns="" id="{822849A6-0FD6-40A2-9F65-E6D291A64B17}"/>
                </a:ext>
              </a:extLst>
            </p:cNvPr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solidFill>
              <a:schemeClr val="accent3"/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10">
              <a:extLst>
                <a:ext uri="{FF2B5EF4-FFF2-40B4-BE49-F238E27FC236}">
                  <a16:creationId xmlns:a16="http://schemas.microsoft.com/office/drawing/2014/main" xmlns="" id="{9A9EDF6A-8480-45A5-80E9-B5CD1457D0A4}"/>
                </a:ext>
              </a:extLst>
            </p:cNvPr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21A4AC3-D7FA-4912-A028-20A6AD3BB177}"/>
              </a:ext>
            </a:extLst>
          </p:cNvPr>
          <p:cNvSpPr txBox="1"/>
          <p:nvPr/>
        </p:nvSpPr>
        <p:spPr>
          <a:xfrm>
            <a:off x="6532517" y="668011"/>
            <a:ext cx="2422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</a:t>
            </a:r>
          </a:p>
        </p:txBody>
      </p:sp>
    </p:spTree>
    <p:extLst>
      <p:ext uri="{BB962C8B-B14F-4D97-AF65-F5344CB8AC3E}">
        <p14:creationId xmlns:p14="http://schemas.microsoft.com/office/powerpoint/2010/main" val="1845032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2318473" y="5625714"/>
            <a:ext cx="9151477" cy="38178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44042" y="443883"/>
            <a:ext cx="9036068" cy="5220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5663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xmlns="" id="{EB8654F1-A42F-4C0F-8E3C-FDBF45D181F1}"/>
              </a:ext>
            </a:extLst>
          </p:cNvPr>
          <p:cNvGrpSpPr/>
          <p:nvPr/>
        </p:nvGrpSpPr>
        <p:grpSpPr>
          <a:xfrm>
            <a:off x="359788" y="-672352"/>
            <a:ext cx="4206240" cy="7315540"/>
            <a:chOff x="359788" y="-672352"/>
            <a:chExt cx="4206240" cy="7315540"/>
          </a:xfrm>
        </p:grpSpPr>
        <p:sp>
          <p:nvSpPr>
            <p:cNvPr id="12" name="Oval 11"/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 b="1" spc="-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C9ABDC1-F308-4203-B76B-CFA73F93DD02}"/>
              </a:ext>
            </a:extLst>
          </p:cNvPr>
          <p:cNvSpPr txBox="1"/>
          <p:nvPr/>
        </p:nvSpPr>
        <p:spPr>
          <a:xfrm>
            <a:off x="4785360" y="589280"/>
            <a:ext cx="577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Title Here</a:t>
            </a:r>
            <a:endParaRPr lang="es-UY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D7E75B5-476A-46B6-86BD-CC080AE5C53A}"/>
              </a:ext>
            </a:extLst>
          </p:cNvPr>
          <p:cNvSpPr txBox="1"/>
          <p:nvPr/>
        </p:nvSpPr>
        <p:spPr>
          <a:xfrm>
            <a:off x="4785360" y="1696720"/>
            <a:ext cx="641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481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2318473" y="5564754"/>
            <a:ext cx="9151477" cy="38178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44042" y="443883"/>
            <a:ext cx="9036068" cy="52200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855663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8905F371-8C4B-4854-B46D-99C1B3B5EBA5}"/>
              </a:ext>
            </a:extLst>
          </p:cNvPr>
          <p:cNvGrpSpPr/>
          <p:nvPr/>
        </p:nvGrpSpPr>
        <p:grpSpPr>
          <a:xfrm>
            <a:off x="359788" y="-672352"/>
            <a:ext cx="4206240" cy="7315540"/>
            <a:chOff x="359788" y="-672352"/>
            <a:chExt cx="4206240" cy="7315540"/>
          </a:xfrm>
        </p:grpSpPr>
        <p:sp>
          <p:nvSpPr>
            <p:cNvPr id="12" name="Oval 11"/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 b="1" spc="-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C9ABDC1-F308-4203-B76B-CFA73F93DD02}"/>
              </a:ext>
            </a:extLst>
          </p:cNvPr>
          <p:cNvSpPr txBox="1"/>
          <p:nvPr/>
        </p:nvSpPr>
        <p:spPr>
          <a:xfrm>
            <a:off x="4785360" y="589280"/>
            <a:ext cx="577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Title Here</a:t>
            </a:r>
            <a:endParaRPr lang="es-UY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D7E75B5-476A-46B6-86BD-CC080AE5C53A}"/>
              </a:ext>
            </a:extLst>
          </p:cNvPr>
          <p:cNvSpPr txBox="1"/>
          <p:nvPr/>
        </p:nvSpPr>
        <p:spPr>
          <a:xfrm>
            <a:off x="4785360" y="1696720"/>
            <a:ext cx="641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5810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2318473" y="5564754"/>
            <a:ext cx="9151477" cy="38178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44042" y="443883"/>
            <a:ext cx="9036068" cy="52200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855663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8905F371-8C4B-4854-B46D-99C1B3B5EBA5}"/>
              </a:ext>
            </a:extLst>
          </p:cNvPr>
          <p:cNvGrpSpPr/>
          <p:nvPr/>
        </p:nvGrpSpPr>
        <p:grpSpPr>
          <a:xfrm>
            <a:off x="359788" y="-672352"/>
            <a:ext cx="4206240" cy="7315540"/>
            <a:chOff x="359788" y="-672352"/>
            <a:chExt cx="4206240" cy="7315540"/>
          </a:xfrm>
        </p:grpSpPr>
        <p:sp>
          <p:nvSpPr>
            <p:cNvPr id="12" name="Oval 11"/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 b="1" spc="-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chemeClr val="accent2"/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C9ABDC1-F308-4203-B76B-CFA73F93DD02}"/>
              </a:ext>
            </a:extLst>
          </p:cNvPr>
          <p:cNvSpPr txBox="1"/>
          <p:nvPr/>
        </p:nvSpPr>
        <p:spPr>
          <a:xfrm>
            <a:off x="4785360" y="589280"/>
            <a:ext cx="577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Title Here</a:t>
            </a:r>
            <a:endParaRPr lang="es-UY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D7E75B5-476A-46B6-86BD-CC080AE5C53A}"/>
              </a:ext>
            </a:extLst>
          </p:cNvPr>
          <p:cNvSpPr txBox="1"/>
          <p:nvPr/>
        </p:nvSpPr>
        <p:spPr>
          <a:xfrm>
            <a:off x="4785360" y="1696720"/>
            <a:ext cx="641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6683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1"/>
          <a:stretch/>
        </p:blipFill>
        <p:spPr>
          <a:xfrm>
            <a:off x="2318473" y="5564754"/>
            <a:ext cx="9151477" cy="38178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44042" y="443883"/>
            <a:ext cx="9036068" cy="52200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855663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8905F371-8C4B-4854-B46D-99C1B3B5EBA5}"/>
              </a:ext>
            </a:extLst>
          </p:cNvPr>
          <p:cNvGrpSpPr/>
          <p:nvPr/>
        </p:nvGrpSpPr>
        <p:grpSpPr>
          <a:xfrm>
            <a:off x="359788" y="-672352"/>
            <a:ext cx="4206240" cy="7315540"/>
            <a:chOff x="359788" y="-672352"/>
            <a:chExt cx="4206240" cy="7315540"/>
          </a:xfrm>
        </p:grpSpPr>
        <p:sp>
          <p:nvSpPr>
            <p:cNvPr id="12" name="Oval 11"/>
            <p:cNvSpPr/>
            <p:nvPr/>
          </p:nvSpPr>
          <p:spPr>
            <a:xfrm>
              <a:off x="2051427" y="5820228"/>
              <a:ext cx="822960" cy="822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perspectiveRelaxed">
                <a:rot lat="17973601" lon="0" rev="0"/>
              </a:camera>
              <a:lightRig rig="threePt" dir="t"/>
            </a:scene3d>
            <a:sp3d>
              <a:bevelT h="1270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234307" y="5247299"/>
              <a:ext cx="457200" cy="457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cene3d>
              <a:camera prst="perspectiveRelaxed">
                <a:rot lat="17973601" lon="0" rev="0"/>
              </a:camera>
              <a:lightRig rig="threePt" dir="t"/>
            </a:scene3d>
            <a:sp3d extrusionH="800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10800000">
              <a:off x="359788" y="-672352"/>
              <a:ext cx="4206240" cy="4206240"/>
            </a:xfrm>
            <a:prstGeom prst="star12">
              <a:avLst/>
            </a:prstGeom>
            <a:solidFill>
              <a:schemeClr val="accent6"/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381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 b="1" spc="-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 rot="10800000">
              <a:off x="816988" y="-215152"/>
              <a:ext cx="3291840" cy="32918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254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10800000">
              <a:off x="1274188" y="242048"/>
              <a:ext cx="2377440" cy="23774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z="1270000"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 rot="10800000">
              <a:off x="1731388" y="699248"/>
              <a:ext cx="1463040" cy="1463040"/>
            </a:xfrm>
            <a:prstGeom prst="star12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TopUp">
                <a:rot lat="19208643" lon="14195796" rev="6774595"/>
              </a:camera>
              <a:lightRig rig="threePt" dir="t"/>
            </a:scene3d>
            <a:sp3d prstMaterial="softEdge">
              <a:bevelB w="444500" h="1155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C9ABDC1-F308-4203-B76B-CFA73F93DD02}"/>
              </a:ext>
            </a:extLst>
          </p:cNvPr>
          <p:cNvSpPr txBox="1"/>
          <p:nvPr/>
        </p:nvSpPr>
        <p:spPr>
          <a:xfrm>
            <a:off x="4785360" y="589280"/>
            <a:ext cx="577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Title Here</a:t>
            </a:r>
            <a:endParaRPr lang="es-UY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D7E75B5-476A-46B6-86BD-CC080AE5C53A}"/>
              </a:ext>
            </a:extLst>
          </p:cNvPr>
          <p:cNvSpPr txBox="1"/>
          <p:nvPr/>
        </p:nvSpPr>
        <p:spPr>
          <a:xfrm>
            <a:off x="4785360" y="1696720"/>
            <a:ext cx="641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1320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845" y="7867"/>
            <a:ext cx="12119183" cy="68305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endParaRPr lang="es-UY" sz="237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423" y="4643781"/>
            <a:ext cx="2822861" cy="60595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2377" b="1" dirty="0">
                <a:solidFill>
                  <a:prstClr val="white"/>
                </a:solidFill>
              </a:rPr>
              <a:t>SUBSCRIBE NOW</a:t>
            </a:r>
            <a:endParaRPr lang="es-UY" sz="237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4091" y="4031394"/>
            <a:ext cx="1833657" cy="73851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88" tIns="45444" rIns="90888" bIns="45444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237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305" y="3362657"/>
            <a:ext cx="4131541" cy="336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65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0724" y="724637"/>
            <a:ext cx="4298717" cy="355746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1305" y="5332494"/>
            <a:ext cx="2533972" cy="302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9021" y="4843181"/>
            <a:ext cx="4693583" cy="902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9034" y="4463074"/>
            <a:ext cx="5881473" cy="36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657">
              <a:defRPr/>
            </a:pPr>
            <a:r>
              <a:rPr lang="en-US" sz="177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1" y="6107931"/>
            <a:ext cx="12119183" cy="6718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203" y="1850584"/>
            <a:ext cx="5557755" cy="1360760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384">
              <a:defRPr/>
            </a:pPr>
            <a:endParaRPr lang="es-UY" sz="237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127" y="777257"/>
            <a:ext cx="2775171" cy="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345" y="2012333"/>
            <a:ext cx="3603483" cy="8260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384">
              <a:defRPr/>
            </a:pPr>
            <a:r>
              <a:rPr lang="en-US" sz="3177" b="1" kern="0" dirty="0">
                <a:solidFill>
                  <a:prstClr val="white"/>
                </a:solidFill>
              </a:rPr>
              <a:t>FREEBUNDLE15</a:t>
            </a:r>
            <a:endParaRPr lang="es-UY" sz="237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497" y="1383454"/>
            <a:ext cx="4999164" cy="3366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8034" y="889425"/>
            <a:ext cx="3934348" cy="229976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12" tIns="45456" rIns="90912" bIns="45456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9696" y="2751999"/>
            <a:ext cx="525106" cy="459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058">
              <a:defRPr/>
            </a:pPr>
            <a:r>
              <a:rPr lang="en-GB" sz="2381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1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8769" y="2311879"/>
            <a:ext cx="268450" cy="36835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defTabSz="1212786">
              <a:defRPr/>
            </a:pPr>
            <a:endParaRPr lang="en-IN" sz="2383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6843" y="830824"/>
            <a:ext cx="1876729" cy="231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56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61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alys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27DAC"/>
      </a:accent1>
      <a:accent2>
        <a:srgbClr val="443988"/>
      </a:accent2>
      <a:accent3>
        <a:srgbClr val="9F0052"/>
      </a:accent3>
      <a:accent4>
        <a:srgbClr val="FE4020"/>
      </a:accent4>
      <a:accent5>
        <a:srgbClr val="FFBE00"/>
      </a:accent5>
      <a:accent6>
        <a:srgbClr val="00A9F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605</Words>
  <Application>Microsoft Office PowerPoint</Application>
  <PresentationFormat>Widescreen</PresentationFormat>
  <Paragraphs>52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24</cp:revision>
  <dcterms:created xsi:type="dcterms:W3CDTF">2015-04-18T03:44:13Z</dcterms:created>
  <dcterms:modified xsi:type="dcterms:W3CDTF">2019-07-26T18:01:15Z</dcterms:modified>
</cp:coreProperties>
</file>