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9" r:id="rId2"/>
    <p:sldId id="270" r:id="rId3"/>
    <p:sldId id="271" r:id="rId4"/>
    <p:sldId id="272" r:id="rId5"/>
    <p:sldId id="268" r:id="rId6"/>
    <p:sldId id="273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72" y="18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525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Circular Diagram Concept</a:t>
            </a: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4289425" y="4164013"/>
            <a:ext cx="4532313" cy="2411413"/>
          </a:xfrm>
          <a:custGeom>
            <a:avLst/>
            <a:gdLst>
              <a:gd name="T0" fmla="*/ 2841 w 2855"/>
              <a:gd name="T1" fmla="*/ 100 h 1519"/>
              <a:gd name="T2" fmla="*/ 2795 w 2855"/>
              <a:gd name="T3" fmla="*/ 297 h 1519"/>
              <a:gd name="T4" fmla="*/ 2726 w 2855"/>
              <a:gd name="T5" fmla="*/ 485 h 1519"/>
              <a:gd name="T6" fmla="*/ 2636 w 2855"/>
              <a:gd name="T7" fmla="*/ 662 h 1519"/>
              <a:gd name="T8" fmla="*/ 2526 w 2855"/>
              <a:gd name="T9" fmla="*/ 825 h 1519"/>
              <a:gd name="T10" fmla="*/ 2397 w 2855"/>
              <a:gd name="T11" fmla="*/ 976 h 1519"/>
              <a:gd name="T12" fmla="*/ 2250 w 2855"/>
              <a:gd name="T13" fmla="*/ 1111 h 1519"/>
              <a:gd name="T14" fmla="*/ 2090 w 2855"/>
              <a:gd name="T15" fmla="*/ 1230 h 1519"/>
              <a:gd name="T16" fmla="*/ 1915 w 2855"/>
              <a:gd name="T17" fmla="*/ 1330 h 1519"/>
              <a:gd name="T18" fmla="*/ 1727 w 2855"/>
              <a:gd name="T19" fmla="*/ 1410 h 1519"/>
              <a:gd name="T20" fmla="*/ 1528 w 2855"/>
              <a:gd name="T21" fmla="*/ 1470 h 1519"/>
              <a:gd name="T22" fmla="*/ 1320 w 2855"/>
              <a:gd name="T23" fmla="*/ 1506 h 1519"/>
              <a:gd name="T24" fmla="*/ 1106 w 2855"/>
              <a:gd name="T25" fmla="*/ 1519 h 1519"/>
              <a:gd name="T26" fmla="*/ 887 w 2855"/>
              <a:gd name="T27" fmla="*/ 1506 h 1519"/>
              <a:gd name="T28" fmla="*/ 676 w 2855"/>
              <a:gd name="T29" fmla="*/ 1468 h 1519"/>
              <a:gd name="T30" fmla="*/ 475 w 2855"/>
              <a:gd name="T31" fmla="*/ 1407 h 1519"/>
              <a:gd name="T32" fmla="*/ 312 w 2855"/>
              <a:gd name="T33" fmla="*/ 1316 h 1519"/>
              <a:gd name="T34" fmla="*/ 201 w 2855"/>
              <a:gd name="T35" fmla="*/ 1211 h 1519"/>
              <a:gd name="T36" fmla="*/ 118 w 2855"/>
              <a:gd name="T37" fmla="*/ 1106 h 1519"/>
              <a:gd name="T38" fmla="*/ 61 w 2855"/>
              <a:gd name="T39" fmla="*/ 1006 h 1519"/>
              <a:gd name="T40" fmla="*/ 24 w 2855"/>
              <a:gd name="T41" fmla="*/ 907 h 1519"/>
              <a:gd name="T42" fmla="*/ 4 w 2855"/>
              <a:gd name="T43" fmla="*/ 814 h 1519"/>
              <a:gd name="T44" fmla="*/ 0 w 2855"/>
              <a:gd name="T45" fmla="*/ 727 h 1519"/>
              <a:gd name="T46" fmla="*/ 7 w 2855"/>
              <a:gd name="T47" fmla="*/ 647 h 1519"/>
              <a:gd name="T48" fmla="*/ 1987 w 2855"/>
              <a:gd name="T49" fmla="*/ 652 h 1519"/>
              <a:gd name="T50" fmla="*/ 2005 w 2855"/>
              <a:gd name="T51" fmla="*/ 652 h 1519"/>
              <a:gd name="T52" fmla="*/ 2038 w 2855"/>
              <a:gd name="T53" fmla="*/ 650 h 1519"/>
              <a:gd name="T54" fmla="*/ 2085 w 2855"/>
              <a:gd name="T55" fmla="*/ 646 h 1519"/>
              <a:gd name="T56" fmla="*/ 2144 w 2855"/>
              <a:gd name="T57" fmla="*/ 637 h 1519"/>
              <a:gd name="T58" fmla="*/ 2212 w 2855"/>
              <a:gd name="T59" fmla="*/ 623 h 1519"/>
              <a:gd name="T60" fmla="*/ 2286 w 2855"/>
              <a:gd name="T61" fmla="*/ 603 h 1519"/>
              <a:gd name="T62" fmla="*/ 2364 w 2855"/>
              <a:gd name="T63" fmla="*/ 575 h 1519"/>
              <a:gd name="T64" fmla="*/ 2445 w 2855"/>
              <a:gd name="T65" fmla="*/ 538 h 1519"/>
              <a:gd name="T66" fmla="*/ 2525 w 2855"/>
              <a:gd name="T67" fmla="*/ 491 h 1519"/>
              <a:gd name="T68" fmla="*/ 2602 w 2855"/>
              <a:gd name="T69" fmla="*/ 433 h 1519"/>
              <a:gd name="T70" fmla="*/ 2674 w 2855"/>
              <a:gd name="T71" fmla="*/ 362 h 1519"/>
              <a:gd name="T72" fmla="*/ 2739 w 2855"/>
              <a:gd name="T73" fmla="*/ 278 h 1519"/>
              <a:gd name="T74" fmla="*/ 2795 w 2855"/>
              <a:gd name="T75" fmla="*/ 179 h 1519"/>
              <a:gd name="T76" fmla="*/ 2838 w 2855"/>
              <a:gd name="T77" fmla="*/ 63 h 1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855" h="1519">
                <a:moveTo>
                  <a:pt x="2855" y="0"/>
                </a:moveTo>
                <a:lnTo>
                  <a:pt x="2841" y="100"/>
                </a:lnTo>
                <a:lnTo>
                  <a:pt x="2821" y="200"/>
                </a:lnTo>
                <a:lnTo>
                  <a:pt x="2795" y="297"/>
                </a:lnTo>
                <a:lnTo>
                  <a:pt x="2763" y="393"/>
                </a:lnTo>
                <a:lnTo>
                  <a:pt x="2726" y="485"/>
                </a:lnTo>
                <a:lnTo>
                  <a:pt x="2684" y="575"/>
                </a:lnTo>
                <a:lnTo>
                  <a:pt x="2636" y="662"/>
                </a:lnTo>
                <a:lnTo>
                  <a:pt x="2583" y="746"/>
                </a:lnTo>
                <a:lnTo>
                  <a:pt x="2526" y="825"/>
                </a:lnTo>
                <a:lnTo>
                  <a:pt x="2463" y="903"/>
                </a:lnTo>
                <a:lnTo>
                  <a:pt x="2397" y="976"/>
                </a:lnTo>
                <a:lnTo>
                  <a:pt x="2325" y="1045"/>
                </a:lnTo>
                <a:lnTo>
                  <a:pt x="2250" y="1111"/>
                </a:lnTo>
                <a:lnTo>
                  <a:pt x="2171" y="1173"/>
                </a:lnTo>
                <a:lnTo>
                  <a:pt x="2090" y="1230"/>
                </a:lnTo>
                <a:lnTo>
                  <a:pt x="2004" y="1282"/>
                </a:lnTo>
                <a:lnTo>
                  <a:pt x="1915" y="1330"/>
                </a:lnTo>
                <a:lnTo>
                  <a:pt x="1821" y="1372"/>
                </a:lnTo>
                <a:lnTo>
                  <a:pt x="1727" y="1410"/>
                </a:lnTo>
                <a:lnTo>
                  <a:pt x="1628" y="1443"/>
                </a:lnTo>
                <a:lnTo>
                  <a:pt x="1528" y="1470"/>
                </a:lnTo>
                <a:lnTo>
                  <a:pt x="1425" y="1491"/>
                </a:lnTo>
                <a:lnTo>
                  <a:pt x="1320" y="1506"/>
                </a:lnTo>
                <a:lnTo>
                  <a:pt x="1214" y="1516"/>
                </a:lnTo>
                <a:lnTo>
                  <a:pt x="1106" y="1519"/>
                </a:lnTo>
                <a:lnTo>
                  <a:pt x="996" y="1516"/>
                </a:lnTo>
                <a:lnTo>
                  <a:pt x="887" y="1506"/>
                </a:lnTo>
                <a:lnTo>
                  <a:pt x="781" y="1490"/>
                </a:lnTo>
                <a:lnTo>
                  <a:pt x="676" y="1468"/>
                </a:lnTo>
                <a:lnTo>
                  <a:pt x="574" y="1440"/>
                </a:lnTo>
                <a:lnTo>
                  <a:pt x="475" y="1407"/>
                </a:lnTo>
                <a:lnTo>
                  <a:pt x="378" y="1368"/>
                </a:lnTo>
                <a:lnTo>
                  <a:pt x="312" y="1316"/>
                </a:lnTo>
                <a:lnTo>
                  <a:pt x="253" y="1263"/>
                </a:lnTo>
                <a:lnTo>
                  <a:pt x="201" y="1211"/>
                </a:lnTo>
                <a:lnTo>
                  <a:pt x="157" y="1159"/>
                </a:lnTo>
                <a:lnTo>
                  <a:pt x="118" y="1106"/>
                </a:lnTo>
                <a:lnTo>
                  <a:pt x="87" y="1056"/>
                </a:lnTo>
                <a:lnTo>
                  <a:pt x="61" y="1006"/>
                </a:lnTo>
                <a:lnTo>
                  <a:pt x="40" y="955"/>
                </a:lnTo>
                <a:lnTo>
                  <a:pt x="24" y="907"/>
                </a:lnTo>
                <a:lnTo>
                  <a:pt x="11" y="860"/>
                </a:lnTo>
                <a:lnTo>
                  <a:pt x="4" y="814"/>
                </a:lnTo>
                <a:lnTo>
                  <a:pt x="1" y="770"/>
                </a:lnTo>
                <a:lnTo>
                  <a:pt x="0" y="727"/>
                </a:lnTo>
                <a:lnTo>
                  <a:pt x="2" y="686"/>
                </a:lnTo>
                <a:lnTo>
                  <a:pt x="7" y="647"/>
                </a:lnTo>
                <a:lnTo>
                  <a:pt x="1984" y="652"/>
                </a:lnTo>
                <a:lnTo>
                  <a:pt x="1987" y="652"/>
                </a:lnTo>
                <a:lnTo>
                  <a:pt x="1993" y="652"/>
                </a:lnTo>
                <a:lnTo>
                  <a:pt x="2005" y="652"/>
                </a:lnTo>
                <a:lnTo>
                  <a:pt x="2019" y="651"/>
                </a:lnTo>
                <a:lnTo>
                  <a:pt x="2038" y="650"/>
                </a:lnTo>
                <a:lnTo>
                  <a:pt x="2060" y="648"/>
                </a:lnTo>
                <a:lnTo>
                  <a:pt x="2085" y="646"/>
                </a:lnTo>
                <a:lnTo>
                  <a:pt x="2114" y="642"/>
                </a:lnTo>
                <a:lnTo>
                  <a:pt x="2144" y="637"/>
                </a:lnTo>
                <a:lnTo>
                  <a:pt x="2178" y="630"/>
                </a:lnTo>
                <a:lnTo>
                  <a:pt x="2212" y="623"/>
                </a:lnTo>
                <a:lnTo>
                  <a:pt x="2248" y="614"/>
                </a:lnTo>
                <a:lnTo>
                  <a:pt x="2286" y="603"/>
                </a:lnTo>
                <a:lnTo>
                  <a:pt x="2324" y="590"/>
                </a:lnTo>
                <a:lnTo>
                  <a:pt x="2364" y="575"/>
                </a:lnTo>
                <a:lnTo>
                  <a:pt x="2404" y="558"/>
                </a:lnTo>
                <a:lnTo>
                  <a:pt x="2445" y="538"/>
                </a:lnTo>
                <a:lnTo>
                  <a:pt x="2485" y="516"/>
                </a:lnTo>
                <a:lnTo>
                  <a:pt x="2525" y="491"/>
                </a:lnTo>
                <a:lnTo>
                  <a:pt x="2563" y="464"/>
                </a:lnTo>
                <a:lnTo>
                  <a:pt x="2602" y="433"/>
                </a:lnTo>
                <a:lnTo>
                  <a:pt x="2639" y="400"/>
                </a:lnTo>
                <a:lnTo>
                  <a:pt x="2674" y="362"/>
                </a:lnTo>
                <a:lnTo>
                  <a:pt x="2708" y="322"/>
                </a:lnTo>
                <a:lnTo>
                  <a:pt x="2739" y="278"/>
                </a:lnTo>
                <a:lnTo>
                  <a:pt x="2768" y="230"/>
                </a:lnTo>
                <a:lnTo>
                  <a:pt x="2795" y="179"/>
                </a:lnTo>
                <a:lnTo>
                  <a:pt x="2818" y="123"/>
                </a:lnTo>
                <a:lnTo>
                  <a:pt x="2838" y="63"/>
                </a:lnTo>
                <a:lnTo>
                  <a:pt x="2855" y="0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00537" y="3611563"/>
            <a:ext cx="4533900" cy="1587500"/>
          </a:xfrm>
          <a:custGeom>
            <a:avLst/>
            <a:gdLst>
              <a:gd name="T0" fmla="*/ 2854 w 2856"/>
              <a:gd name="T1" fmla="*/ 88 h 1000"/>
              <a:gd name="T2" fmla="*/ 2854 w 2856"/>
              <a:gd name="T3" fmla="*/ 263 h 1000"/>
              <a:gd name="T4" fmla="*/ 2831 w 2856"/>
              <a:gd name="T5" fmla="*/ 411 h 1000"/>
              <a:gd name="T6" fmla="*/ 2788 w 2856"/>
              <a:gd name="T7" fmla="*/ 527 h 1000"/>
              <a:gd name="T8" fmla="*/ 2732 w 2856"/>
              <a:gd name="T9" fmla="*/ 626 h 1000"/>
              <a:gd name="T10" fmla="*/ 2667 w 2856"/>
              <a:gd name="T11" fmla="*/ 710 h 1000"/>
              <a:gd name="T12" fmla="*/ 2595 w 2856"/>
              <a:gd name="T13" fmla="*/ 781 h 1000"/>
              <a:gd name="T14" fmla="*/ 2518 w 2856"/>
              <a:gd name="T15" fmla="*/ 839 h 1000"/>
              <a:gd name="T16" fmla="*/ 2438 w 2856"/>
              <a:gd name="T17" fmla="*/ 886 h 1000"/>
              <a:gd name="T18" fmla="*/ 2357 w 2856"/>
              <a:gd name="T19" fmla="*/ 923 h 1000"/>
              <a:gd name="T20" fmla="*/ 2279 w 2856"/>
              <a:gd name="T21" fmla="*/ 951 h 1000"/>
              <a:gd name="T22" fmla="*/ 2205 w 2856"/>
              <a:gd name="T23" fmla="*/ 971 h 1000"/>
              <a:gd name="T24" fmla="*/ 2137 w 2856"/>
              <a:gd name="T25" fmla="*/ 985 h 1000"/>
              <a:gd name="T26" fmla="*/ 2078 w 2856"/>
              <a:gd name="T27" fmla="*/ 994 h 1000"/>
              <a:gd name="T28" fmla="*/ 2031 w 2856"/>
              <a:gd name="T29" fmla="*/ 998 h 1000"/>
              <a:gd name="T30" fmla="*/ 1998 w 2856"/>
              <a:gd name="T31" fmla="*/ 1000 h 1000"/>
              <a:gd name="T32" fmla="*/ 1980 w 2856"/>
              <a:gd name="T33" fmla="*/ 1000 h 1000"/>
              <a:gd name="T34" fmla="*/ 0 w 2856"/>
              <a:gd name="T35" fmla="*/ 995 h 1000"/>
              <a:gd name="T36" fmla="*/ 15 w 2856"/>
              <a:gd name="T37" fmla="*/ 923 h 1000"/>
              <a:gd name="T38" fmla="*/ 36 w 2856"/>
              <a:gd name="T39" fmla="*/ 861 h 1000"/>
              <a:gd name="T40" fmla="*/ 58 w 2856"/>
              <a:gd name="T41" fmla="*/ 811 h 1000"/>
              <a:gd name="T42" fmla="*/ 77 w 2856"/>
              <a:gd name="T43" fmla="*/ 773 h 1000"/>
              <a:gd name="T44" fmla="*/ 91 w 2856"/>
              <a:gd name="T45" fmla="*/ 749 h 1000"/>
              <a:gd name="T46" fmla="*/ 98 w 2856"/>
              <a:gd name="T47" fmla="*/ 741 h 1000"/>
              <a:gd name="T48" fmla="*/ 440 w 2856"/>
              <a:gd name="T49" fmla="*/ 583 h 1000"/>
              <a:gd name="T50" fmla="*/ 1948 w 2856"/>
              <a:gd name="T51" fmla="*/ 745 h 1000"/>
              <a:gd name="T52" fmla="*/ 1956 w 2856"/>
              <a:gd name="T53" fmla="*/ 745 h 1000"/>
              <a:gd name="T54" fmla="*/ 1979 w 2856"/>
              <a:gd name="T55" fmla="*/ 745 h 1000"/>
              <a:gd name="T56" fmla="*/ 2016 w 2856"/>
              <a:gd name="T57" fmla="*/ 744 h 1000"/>
              <a:gd name="T58" fmla="*/ 2063 w 2856"/>
              <a:gd name="T59" fmla="*/ 741 h 1000"/>
              <a:gd name="T60" fmla="*/ 2118 w 2856"/>
              <a:gd name="T61" fmla="*/ 735 h 1000"/>
              <a:gd name="T62" fmla="*/ 2182 w 2856"/>
              <a:gd name="T63" fmla="*/ 725 h 1000"/>
              <a:gd name="T64" fmla="*/ 2251 w 2856"/>
              <a:gd name="T65" fmla="*/ 709 h 1000"/>
              <a:gd name="T66" fmla="*/ 2325 w 2856"/>
              <a:gd name="T67" fmla="*/ 688 h 1000"/>
              <a:gd name="T68" fmla="*/ 2400 w 2856"/>
              <a:gd name="T69" fmla="*/ 660 h 1000"/>
              <a:gd name="T70" fmla="*/ 2475 w 2856"/>
              <a:gd name="T71" fmla="*/ 624 h 1000"/>
              <a:gd name="T72" fmla="*/ 2547 w 2856"/>
              <a:gd name="T73" fmla="*/ 579 h 1000"/>
              <a:gd name="T74" fmla="*/ 2616 w 2856"/>
              <a:gd name="T75" fmla="*/ 524 h 1000"/>
              <a:gd name="T76" fmla="*/ 2680 w 2856"/>
              <a:gd name="T77" fmla="*/ 458 h 1000"/>
              <a:gd name="T78" fmla="*/ 2737 w 2856"/>
              <a:gd name="T79" fmla="*/ 380 h 1000"/>
              <a:gd name="T80" fmla="*/ 2783 w 2856"/>
              <a:gd name="T81" fmla="*/ 289 h 1000"/>
              <a:gd name="T82" fmla="*/ 2818 w 2856"/>
              <a:gd name="T83" fmla="*/ 184 h 1000"/>
              <a:gd name="T84" fmla="*/ 2840 w 2856"/>
              <a:gd name="T85" fmla="*/ 65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56" h="1000">
                <a:moveTo>
                  <a:pt x="2847" y="0"/>
                </a:moveTo>
                <a:lnTo>
                  <a:pt x="2854" y="88"/>
                </a:lnTo>
                <a:lnTo>
                  <a:pt x="2856" y="177"/>
                </a:lnTo>
                <a:lnTo>
                  <a:pt x="2854" y="263"/>
                </a:lnTo>
                <a:lnTo>
                  <a:pt x="2848" y="348"/>
                </a:lnTo>
                <a:lnTo>
                  <a:pt x="2831" y="411"/>
                </a:lnTo>
                <a:lnTo>
                  <a:pt x="2811" y="471"/>
                </a:lnTo>
                <a:lnTo>
                  <a:pt x="2788" y="527"/>
                </a:lnTo>
                <a:lnTo>
                  <a:pt x="2761" y="578"/>
                </a:lnTo>
                <a:lnTo>
                  <a:pt x="2732" y="626"/>
                </a:lnTo>
                <a:lnTo>
                  <a:pt x="2701" y="670"/>
                </a:lnTo>
                <a:lnTo>
                  <a:pt x="2667" y="710"/>
                </a:lnTo>
                <a:lnTo>
                  <a:pt x="2632" y="748"/>
                </a:lnTo>
                <a:lnTo>
                  <a:pt x="2595" y="781"/>
                </a:lnTo>
                <a:lnTo>
                  <a:pt x="2556" y="812"/>
                </a:lnTo>
                <a:lnTo>
                  <a:pt x="2518" y="839"/>
                </a:lnTo>
                <a:lnTo>
                  <a:pt x="2478" y="864"/>
                </a:lnTo>
                <a:lnTo>
                  <a:pt x="2438" y="886"/>
                </a:lnTo>
                <a:lnTo>
                  <a:pt x="2397" y="906"/>
                </a:lnTo>
                <a:lnTo>
                  <a:pt x="2357" y="923"/>
                </a:lnTo>
                <a:lnTo>
                  <a:pt x="2317" y="938"/>
                </a:lnTo>
                <a:lnTo>
                  <a:pt x="2279" y="951"/>
                </a:lnTo>
                <a:lnTo>
                  <a:pt x="2241" y="962"/>
                </a:lnTo>
                <a:lnTo>
                  <a:pt x="2205" y="971"/>
                </a:lnTo>
                <a:lnTo>
                  <a:pt x="2171" y="978"/>
                </a:lnTo>
                <a:lnTo>
                  <a:pt x="2137" y="985"/>
                </a:lnTo>
                <a:lnTo>
                  <a:pt x="2107" y="990"/>
                </a:lnTo>
                <a:lnTo>
                  <a:pt x="2078" y="994"/>
                </a:lnTo>
                <a:lnTo>
                  <a:pt x="2053" y="996"/>
                </a:lnTo>
                <a:lnTo>
                  <a:pt x="2031" y="998"/>
                </a:lnTo>
                <a:lnTo>
                  <a:pt x="2012" y="999"/>
                </a:lnTo>
                <a:lnTo>
                  <a:pt x="1998" y="1000"/>
                </a:lnTo>
                <a:lnTo>
                  <a:pt x="1986" y="1000"/>
                </a:lnTo>
                <a:lnTo>
                  <a:pt x="1980" y="1000"/>
                </a:lnTo>
                <a:lnTo>
                  <a:pt x="1977" y="1000"/>
                </a:lnTo>
                <a:lnTo>
                  <a:pt x="0" y="995"/>
                </a:lnTo>
                <a:lnTo>
                  <a:pt x="7" y="958"/>
                </a:lnTo>
                <a:lnTo>
                  <a:pt x="15" y="923"/>
                </a:lnTo>
                <a:lnTo>
                  <a:pt x="25" y="890"/>
                </a:lnTo>
                <a:lnTo>
                  <a:pt x="36" y="861"/>
                </a:lnTo>
                <a:lnTo>
                  <a:pt x="46" y="834"/>
                </a:lnTo>
                <a:lnTo>
                  <a:pt x="58" y="811"/>
                </a:lnTo>
                <a:lnTo>
                  <a:pt x="67" y="790"/>
                </a:lnTo>
                <a:lnTo>
                  <a:pt x="77" y="773"/>
                </a:lnTo>
                <a:lnTo>
                  <a:pt x="85" y="759"/>
                </a:lnTo>
                <a:lnTo>
                  <a:pt x="91" y="749"/>
                </a:lnTo>
                <a:lnTo>
                  <a:pt x="96" y="743"/>
                </a:lnTo>
                <a:lnTo>
                  <a:pt x="98" y="741"/>
                </a:lnTo>
                <a:lnTo>
                  <a:pt x="352" y="741"/>
                </a:lnTo>
                <a:lnTo>
                  <a:pt x="440" y="583"/>
                </a:lnTo>
                <a:lnTo>
                  <a:pt x="532" y="741"/>
                </a:lnTo>
                <a:lnTo>
                  <a:pt x="1948" y="745"/>
                </a:lnTo>
                <a:lnTo>
                  <a:pt x="1951" y="745"/>
                </a:lnTo>
                <a:lnTo>
                  <a:pt x="1956" y="745"/>
                </a:lnTo>
                <a:lnTo>
                  <a:pt x="1966" y="745"/>
                </a:lnTo>
                <a:lnTo>
                  <a:pt x="1979" y="745"/>
                </a:lnTo>
                <a:lnTo>
                  <a:pt x="1996" y="745"/>
                </a:lnTo>
                <a:lnTo>
                  <a:pt x="2016" y="744"/>
                </a:lnTo>
                <a:lnTo>
                  <a:pt x="2038" y="743"/>
                </a:lnTo>
                <a:lnTo>
                  <a:pt x="2063" y="741"/>
                </a:lnTo>
                <a:lnTo>
                  <a:pt x="2089" y="738"/>
                </a:lnTo>
                <a:lnTo>
                  <a:pt x="2118" y="735"/>
                </a:lnTo>
                <a:lnTo>
                  <a:pt x="2150" y="730"/>
                </a:lnTo>
                <a:lnTo>
                  <a:pt x="2182" y="725"/>
                </a:lnTo>
                <a:lnTo>
                  <a:pt x="2217" y="717"/>
                </a:lnTo>
                <a:lnTo>
                  <a:pt x="2251" y="709"/>
                </a:lnTo>
                <a:lnTo>
                  <a:pt x="2288" y="700"/>
                </a:lnTo>
                <a:lnTo>
                  <a:pt x="2325" y="688"/>
                </a:lnTo>
                <a:lnTo>
                  <a:pt x="2362" y="676"/>
                </a:lnTo>
                <a:lnTo>
                  <a:pt x="2400" y="660"/>
                </a:lnTo>
                <a:lnTo>
                  <a:pt x="2437" y="643"/>
                </a:lnTo>
                <a:lnTo>
                  <a:pt x="2475" y="624"/>
                </a:lnTo>
                <a:lnTo>
                  <a:pt x="2511" y="602"/>
                </a:lnTo>
                <a:lnTo>
                  <a:pt x="2547" y="579"/>
                </a:lnTo>
                <a:lnTo>
                  <a:pt x="2582" y="553"/>
                </a:lnTo>
                <a:lnTo>
                  <a:pt x="2616" y="524"/>
                </a:lnTo>
                <a:lnTo>
                  <a:pt x="2650" y="492"/>
                </a:lnTo>
                <a:lnTo>
                  <a:pt x="2680" y="458"/>
                </a:lnTo>
                <a:lnTo>
                  <a:pt x="2709" y="420"/>
                </a:lnTo>
                <a:lnTo>
                  <a:pt x="2737" y="380"/>
                </a:lnTo>
                <a:lnTo>
                  <a:pt x="2761" y="336"/>
                </a:lnTo>
                <a:lnTo>
                  <a:pt x="2783" y="289"/>
                </a:lnTo>
                <a:lnTo>
                  <a:pt x="2803" y="239"/>
                </a:lnTo>
                <a:lnTo>
                  <a:pt x="2818" y="184"/>
                </a:lnTo>
                <a:lnTo>
                  <a:pt x="2831" y="126"/>
                </a:lnTo>
                <a:lnTo>
                  <a:pt x="2840" y="65"/>
                </a:lnTo>
                <a:lnTo>
                  <a:pt x="2847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113337" y="1085850"/>
            <a:ext cx="3695700" cy="3578225"/>
          </a:xfrm>
          <a:custGeom>
            <a:avLst/>
            <a:gdLst>
              <a:gd name="T0" fmla="*/ 725 w 2328"/>
              <a:gd name="T1" fmla="*/ 3 h 2254"/>
              <a:gd name="T2" fmla="*/ 905 w 2328"/>
              <a:gd name="T3" fmla="*/ 23 h 2254"/>
              <a:gd name="T4" fmla="*/ 1081 w 2328"/>
              <a:gd name="T5" fmla="*/ 62 h 2254"/>
              <a:gd name="T6" fmla="*/ 1253 w 2328"/>
              <a:gd name="T7" fmla="*/ 118 h 2254"/>
              <a:gd name="T8" fmla="*/ 1418 w 2328"/>
              <a:gd name="T9" fmla="*/ 194 h 2254"/>
              <a:gd name="T10" fmla="*/ 1574 w 2328"/>
              <a:gd name="T11" fmla="*/ 287 h 2254"/>
              <a:gd name="T12" fmla="*/ 1720 w 2328"/>
              <a:gd name="T13" fmla="*/ 397 h 2254"/>
              <a:gd name="T14" fmla="*/ 1856 w 2328"/>
              <a:gd name="T15" fmla="*/ 523 h 2254"/>
              <a:gd name="T16" fmla="*/ 1978 w 2328"/>
              <a:gd name="T17" fmla="*/ 665 h 2254"/>
              <a:gd name="T18" fmla="*/ 2085 w 2328"/>
              <a:gd name="T19" fmla="*/ 824 h 2254"/>
              <a:gd name="T20" fmla="*/ 2181 w 2328"/>
              <a:gd name="T21" fmla="*/ 1004 h 2254"/>
              <a:gd name="T22" fmla="*/ 2255 w 2328"/>
              <a:gd name="T23" fmla="*/ 1200 h 2254"/>
              <a:gd name="T24" fmla="*/ 2303 w 2328"/>
              <a:gd name="T25" fmla="*/ 1399 h 2254"/>
              <a:gd name="T26" fmla="*/ 2328 w 2328"/>
              <a:gd name="T27" fmla="*/ 1600 h 2254"/>
              <a:gd name="T28" fmla="*/ 2297 w 2328"/>
              <a:gd name="T29" fmla="*/ 1739 h 2254"/>
              <a:gd name="T30" fmla="*/ 2255 w 2328"/>
              <a:gd name="T31" fmla="*/ 1858 h 2254"/>
              <a:gd name="T32" fmla="*/ 2205 w 2328"/>
              <a:gd name="T33" fmla="*/ 1960 h 2254"/>
              <a:gd name="T34" fmla="*/ 2148 w 2328"/>
              <a:gd name="T35" fmla="*/ 2043 h 2254"/>
              <a:gd name="T36" fmla="*/ 2087 w 2328"/>
              <a:gd name="T37" fmla="*/ 2113 h 2254"/>
              <a:gd name="T38" fmla="*/ 2022 w 2328"/>
              <a:gd name="T39" fmla="*/ 2167 h 2254"/>
              <a:gd name="T40" fmla="*/ 1956 w 2328"/>
              <a:gd name="T41" fmla="*/ 2210 h 2254"/>
              <a:gd name="T42" fmla="*/ 1890 w 2328"/>
              <a:gd name="T43" fmla="*/ 2241 h 2254"/>
              <a:gd name="T44" fmla="*/ 971 w 2328"/>
              <a:gd name="T45" fmla="*/ 562 h 2254"/>
              <a:gd name="T46" fmla="*/ 966 w 2328"/>
              <a:gd name="T47" fmla="*/ 553 h 2254"/>
              <a:gd name="T48" fmla="*/ 952 w 2328"/>
              <a:gd name="T49" fmla="*/ 530 h 2254"/>
              <a:gd name="T50" fmla="*/ 930 w 2328"/>
              <a:gd name="T51" fmla="*/ 495 h 2254"/>
              <a:gd name="T52" fmla="*/ 898 w 2328"/>
              <a:gd name="T53" fmla="*/ 450 h 2254"/>
              <a:gd name="T54" fmla="*/ 857 w 2328"/>
              <a:gd name="T55" fmla="*/ 398 h 2254"/>
              <a:gd name="T56" fmla="*/ 807 w 2328"/>
              <a:gd name="T57" fmla="*/ 343 h 2254"/>
              <a:gd name="T58" fmla="*/ 747 w 2328"/>
              <a:gd name="T59" fmla="*/ 287 h 2254"/>
              <a:gd name="T60" fmla="*/ 678 w 2328"/>
              <a:gd name="T61" fmla="*/ 233 h 2254"/>
              <a:gd name="T62" fmla="*/ 599 w 2328"/>
              <a:gd name="T63" fmla="*/ 183 h 2254"/>
              <a:gd name="T64" fmla="*/ 512 w 2328"/>
              <a:gd name="T65" fmla="*/ 143 h 2254"/>
              <a:gd name="T66" fmla="*/ 415 w 2328"/>
              <a:gd name="T67" fmla="*/ 111 h 2254"/>
              <a:gd name="T68" fmla="*/ 308 w 2328"/>
              <a:gd name="T69" fmla="*/ 92 h 2254"/>
              <a:gd name="T70" fmla="*/ 193 w 2328"/>
              <a:gd name="T71" fmla="*/ 90 h 2254"/>
              <a:gd name="T72" fmla="*/ 67 w 2328"/>
              <a:gd name="T73" fmla="*/ 107 h 2254"/>
              <a:gd name="T74" fmla="*/ 89 w 2328"/>
              <a:gd name="T75" fmla="*/ 90 h 2254"/>
              <a:gd name="T76" fmla="*/ 269 w 2328"/>
              <a:gd name="T77" fmla="*/ 40 h 2254"/>
              <a:gd name="T78" fmla="*/ 451 w 2328"/>
              <a:gd name="T79" fmla="*/ 9 h 2254"/>
              <a:gd name="T80" fmla="*/ 634 w 2328"/>
              <a:gd name="T81" fmla="*/ 0 h 2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8" h="2254">
                <a:moveTo>
                  <a:pt x="634" y="0"/>
                </a:moveTo>
                <a:lnTo>
                  <a:pt x="725" y="3"/>
                </a:lnTo>
                <a:lnTo>
                  <a:pt x="815" y="10"/>
                </a:lnTo>
                <a:lnTo>
                  <a:pt x="905" y="23"/>
                </a:lnTo>
                <a:lnTo>
                  <a:pt x="993" y="40"/>
                </a:lnTo>
                <a:lnTo>
                  <a:pt x="1081" y="62"/>
                </a:lnTo>
                <a:lnTo>
                  <a:pt x="1168" y="88"/>
                </a:lnTo>
                <a:lnTo>
                  <a:pt x="1253" y="118"/>
                </a:lnTo>
                <a:lnTo>
                  <a:pt x="1336" y="154"/>
                </a:lnTo>
                <a:lnTo>
                  <a:pt x="1418" y="194"/>
                </a:lnTo>
                <a:lnTo>
                  <a:pt x="1497" y="238"/>
                </a:lnTo>
                <a:lnTo>
                  <a:pt x="1574" y="287"/>
                </a:lnTo>
                <a:lnTo>
                  <a:pt x="1649" y="340"/>
                </a:lnTo>
                <a:lnTo>
                  <a:pt x="1720" y="397"/>
                </a:lnTo>
                <a:lnTo>
                  <a:pt x="1790" y="458"/>
                </a:lnTo>
                <a:lnTo>
                  <a:pt x="1856" y="523"/>
                </a:lnTo>
                <a:lnTo>
                  <a:pt x="1919" y="592"/>
                </a:lnTo>
                <a:lnTo>
                  <a:pt x="1978" y="665"/>
                </a:lnTo>
                <a:lnTo>
                  <a:pt x="2034" y="743"/>
                </a:lnTo>
                <a:lnTo>
                  <a:pt x="2085" y="824"/>
                </a:lnTo>
                <a:lnTo>
                  <a:pt x="2133" y="909"/>
                </a:lnTo>
                <a:lnTo>
                  <a:pt x="2181" y="1004"/>
                </a:lnTo>
                <a:lnTo>
                  <a:pt x="2220" y="1101"/>
                </a:lnTo>
                <a:lnTo>
                  <a:pt x="2255" y="1200"/>
                </a:lnTo>
                <a:lnTo>
                  <a:pt x="2282" y="1298"/>
                </a:lnTo>
                <a:lnTo>
                  <a:pt x="2303" y="1399"/>
                </a:lnTo>
                <a:lnTo>
                  <a:pt x="2319" y="1500"/>
                </a:lnTo>
                <a:lnTo>
                  <a:pt x="2328" y="1600"/>
                </a:lnTo>
                <a:lnTo>
                  <a:pt x="2314" y="1672"/>
                </a:lnTo>
                <a:lnTo>
                  <a:pt x="2297" y="1739"/>
                </a:lnTo>
                <a:lnTo>
                  <a:pt x="2277" y="1801"/>
                </a:lnTo>
                <a:lnTo>
                  <a:pt x="2255" y="1858"/>
                </a:lnTo>
                <a:lnTo>
                  <a:pt x="2231" y="1911"/>
                </a:lnTo>
                <a:lnTo>
                  <a:pt x="2205" y="1960"/>
                </a:lnTo>
                <a:lnTo>
                  <a:pt x="2177" y="2004"/>
                </a:lnTo>
                <a:lnTo>
                  <a:pt x="2148" y="2043"/>
                </a:lnTo>
                <a:lnTo>
                  <a:pt x="2118" y="2080"/>
                </a:lnTo>
                <a:lnTo>
                  <a:pt x="2087" y="2113"/>
                </a:lnTo>
                <a:lnTo>
                  <a:pt x="2055" y="2141"/>
                </a:lnTo>
                <a:lnTo>
                  <a:pt x="2022" y="2167"/>
                </a:lnTo>
                <a:lnTo>
                  <a:pt x="1989" y="2190"/>
                </a:lnTo>
                <a:lnTo>
                  <a:pt x="1956" y="2210"/>
                </a:lnTo>
                <a:lnTo>
                  <a:pt x="1923" y="2227"/>
                </a:lnTo>
                <a:lnTo>
                  <a:pt x="1890" y="2241"/>
                </a:lnTo>
                <a:lnTo>
                  <a:pt x="1859" y="2254"/>
                </a:lnTo>
                <a:lnTo>
                  <a:pt x="971" y="562"/>
                </a:lnTo>
                <a:lnTo>
                  <a:pt x="970" y="560"/>
                </a:lnTo>
                <a:lnTo>
                  <a:pt x="966" y="553"/>
                </a:lnTo>
                <a:lnTo>
                  <a:pt x="961" y="544"/>
                </a:lnTo>
                <a:lnTo>
                  <a:pt x="952" y="530"/>
                </a:lnTo>
                <a:lnTo>
                  <a:pt x="943" y="513"/>
                </a:lnTo>
                <a:lnTo>
                  <a:pt x="930" y="495"/>
                </a:lnTo>
                <a:lnTo>
                  <a:pt x="915" y="473"/>
                </a:lnTo>
                <a:lnTo>
                  <a:pt x="898" y="450"/>
                </a:lnTo>
                <a:lnTo>
                  <a:pt x="879" y="424"/>
                </a:lnTo>
                <a:lnTo>
                  <a:pt x="857" y="398"/>
                </a:lnTo>
                <a:lnTo>
                  <a:pt x="833" y="371"/>
                </a:lnTo>
                <a:lnTo>
                  <a:pt x="807" y="343"/>
                </a:lnTo>
                <a:lnTo>
                  <a:pt x="777" y="315"/>
                </a:lnTo>
                <a:lnTo>
                  <a:pt x="747" y="287"/>
                </a:lnTo>
                <a:lnTo>
                  <a:pt x="713" y="260"/>
                </a:lnTo>
                <a:lnTo>
                  <a:pt x="678" y="233"/>
                </a:lnTo>
                <a:lnTo>
                  <a:pt x="640" y="207"/>
                </a:lnTo>
                <a:lnTo>
                  <a:pt x="599" y="183"/>
                </a:lnTo>
                <a:lnTo>
                  <a:pt x="557" y="161"/>
                </a:lnTo>
                <a:lnTo>
                  <a:pt x="512" y="143"/>
                </a:lnTo>
                <a:lnTo>
                  <a:pt x="464" y="125"/>
                </a:lnTo>
                <a:lnTo>
                  <a:pt x="415" y="111"/>
                </a:lnTo>
                <a:lnTo>
                  <a:pt x="362" y="100"/>
                </a:lnTo>
                <a:lnTo>
                  <a:pt x="308" y="92"/>
                </a:lnTo>
                <a:lnTo>
                  <a:pt x="251" y="89"/>
                </a:lnTo>
                <a:lnTo>
                  <a:pt x="193" y="90"/>
                </a:lnTo>
                <a:lnTo>
                  <a:pt x="131" y="96"/>
                </a:lnTo>
                <a:lnTo>
                  <a:pt x="67" y="107"/>
                </a:lnTo>
                <a:lnTo>
                  <a:pt x="0" y="124"/>
                </a:lnTo>
                <a:lnTo>
                  <a:pt x="89" y="90"/>
                </a:lnTo>
                <a:lnTo>
                  <a:pt x="179" y="62"/>
                </a:lnTo>
                <a:lnTo>
                  <a:pt x="269" y="40"/>
                </a:lnTo>
                <a:lnTo>
                  <a:pt x="360" y="22"/>
                </a:lnTo>
                <a:lnTo>
                  <a:pt x="451" y="9"/>
                </a:lnTo>
                <a:lnTo>
                  <a:pt x="543" y="2"/>
                </a:lnTo>
                <a:lnTo>
                  <a:pt x="634" y="0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0"/>
                </a:schemeClr>
              </a:gs>
              <a:gs pos="100000">
                <a:schemeClr val="accent3"/>
              </a:gs>
            </a:gsLst>
            <a:lin ang="135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625975" y="1227138"/>
            <a:ext cx="3438525" cy="3497263"/>
          </a:xfrm>
          <a:custGeom>
            <a:avLst/>
            <a:gdLst>
              <a:gd name="T0" fmla="*/ 615 w 2166"/>
              <a:gd name="T1" fmla="*/ 3 h 2203"/>
              <a:gd name="T2" fmla="*/ 722 w 2166"/>
              <a:gd name="T3" fmla="*/ 22 h 2203"/>
              <a:gd name="T4" fmla="*/ 819 w 2166"/>
              <a:gd name="T5" fmla="*/ 54 h 2203"/>
              <a:gd name="T6" fmla="*/ 906 w 2166"/>
              <a:gd name="T7" fmla="*/ 94 h 2203"/>
              <a:gd name="T8" fmla="*/ 985 w 2166"/>
              <a:gd name="T9" fmla="*/ 144 h 2203"/>
              <a:gd name="T10" fmla="*/ 1054 w 2166"/>
              <a:gd name="T11" fmla="*/ 198 h 2203"/>
              <a:gd name="T12" fmla="*/ 1114 w 2166"/>
              <a:gd name="T13" fmla="*/ 254 h 2203"/>
              <a:gd name="T14" fmla="*/ 1164 w 2166"/>
              <a:gd name="T15" fmla="*/ 309 h 2203"/>
              <a:gd name="T16" fmla="*/ 1205 w 2166"/>
              <a:gd name="T17" fmla="*/ 361 h 2203"/>
              <a:gd name="T18" fmla="*/ 1237 w 2166"/>
              <a:gd name="T19" fmla="*/ 406 h 2203"/>
              <a:gd name="T20" fmla="*/ 1259 w 2166"/>
              <a:gd name="T21" fmla="*/ 441 h 2203"/>
              <a:gd name="T22" fmla="*/ 1273 w 2166"/>
              <a:gd name="T23" fmla="*/ 464 h 2203"/>
              <a:gd name="T24" fmla="*/ 1278 w 2166"/>
              <a:gd name="T25" fmla="*/ 473 h 2203"/>
              <a:gd name="T26" fmla="*/ 2122 w 2166"/>
              <a:gd name="T27" fmla="*/ 2179 h 2203"/>
              <a:gd name="T28" fmla="*/ 2042 w 2166"/>
              <a:gd name="T29" fmla="*/ 2195 h 2203"/>
              <a:gd name="T30" fmla="*/ 1976 w 2166"/>
              <a:gd name="T31" fmla="*/ 2202 h 2203"/>
              <a:gd name="T32" fmla="*/ 1927 w 2166"/>
              <a:gd name="T33" fmla="*/ 2203 h 2203"/>
              <a:gd name="T34" fmla="*/ 1900 w 2166"/>
              <a:gd name="T35" fmla="*/ 2201 h 2203"/>
              <a:gd name="T36" fmla="*/ 1781 w 2166"/>
              <a:gd name="T37" fmla="*/ 1982 h 2203"/>
              <a:gd name="T38" fmla="*/ 1700 w 2166"/>
              <a:gd name="T39" fmla="*/ 1830 h 2203"/>
              <a:gd name="T40" fmla="*/ 1063 w 2166"/>
              <a:gd name="T41" fmla="*/ 615 h 2203"/>
              <a:gd name="T42" fmla="*/ 1056 w 2166"/>
              <a:gd name="T43" fmla="*/ 599 h 2203"/>
              <a:gd name="T44" fmla="*/ 1040 w 2166"/>
              <a:gd name="T45" fmla="*/ 572 h 2203"/>
              <a:gd name="T46" fmla="*/ 1017 w 2166"/>
              <a:gd name="T47" fmla="*/ 533 h 2203"/>
              <a:gd name="T48" fmla="*/ 987 w 2166"/>
              <a:gd name="T49" fmla="*/ 487 h 2203"/>
              <a:gd name="T50" fmla="*/ 948 w 2166"/>
              <a:gd name="T51" fmla="*/ 435 h 2203"/>
              <a:gd name="T52" fmla="*/ 901 w 2166"/>
              <a:gd name="T53" fmla="*/ 379 h 2203"/>
              <a:gd name="T54" fmla="*/ 847 w 2166"/>
              <a:gd name="T55" fmla="*/ 324 h 2203"/>
              <a:gd name="T56" fmla="*/ 785 w 2166"/>
              <a:gd name="T57" fmla="*/ 270 h 2203"/>
              <a:gd name="T58" fmla="*/ 715 w 2166"/>
              <a:gd name="T59" fmla="*/ 220 h 2203"/>
              <a:gd name="T60" fmla="*/ 637 w 2166"/>
              <a:gd name="T61" fmla="*/ 177 h 2203"/>
              <a:gd name="T62" fmla="*/ 551 w 2166"/>
              <a:gd name="T63" fmla="*/ 144 h 2203"/>
              <a:gd name="T64" fmla="*/ 457 w 2166"/>
              <a:gd name="T65" fmla="*/ 122 h 2203"/>
              <a:gd name="T66" fmla="*/ 355 w 2166"/>
              <a:gd name="T67" fmla="*/ 113 h 2203"/>
              <a:gd name="T68" fmla="*/ 245 w 2166"/>
              <a:gd name="T69" fmla="*/ 122 h 2203"/>
              <a:gd name="T70" fmla="*/ 126 w 2166"/>
              <a:gd name="T71" fmla="*/ 149 h 2203"/>
              <a:gd name="T72" fmla="*/ 0 w 2166"/>
              <a:gd name="T73" fmla="*/ 197 h 2203"/>
              <a:gd name="T74" fmla="*/ 153 w 2166"/>
              <a:gd name="T75" fmla="*/ 106 h 2203"/>
              <a:gd name="T76" fmla="*/ 307 w 2166"/>
              <a:gd name="T77" fmla="*/ 35 h 2203"/>
              <a:gd name="T78" fmla="*/ 438 w 2166"/>
              <a:gd name="T79" fmla="*/ 7 h 2203"/>
              <a:gd name="T80" fmla="*/ 558 w 2166"/>
              <a:gd name="T81" fmla="*/ 0 h 2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66" h="2203">
                <a:moveTo>
                  <a:pt x="558" y="0"/>
                </a:moveTo>
                <a:lnTo>
                  <a:pt x="615" y="3"/>
                </a:lnTo>
                <a:lnTo>
                  <a:pt x="669" y="11"/>
                </a:lnTo>
                <a:lnTo>
                  <a:pt x="722" y="22"/>
                </a:lnTo>
                <a:lnTo>
                  <a:pt x="771" y="36"/>
                </a:lnTo>
                <a:lnTo>
                  <a:pt x="819" y="54"/>
                </a:lnTo>
                <a:lnTo>
                  <a:pt x="864" y="72"/>
                </a:lnTo>
                <a:lnTo>
                  <a:pt x="906" y="94"/>
                </a:lnTo>
                <a:lnTo>
                  <a:pt x="947" y="118"/>
                </a:lnTo>
                <a:lnTo>
                  <a:pt x="985" y="144"/>
                </a:lnTo>
                <a:lnTo>
                  <a:pt x="1020" y="171"/>
                </a:lnTo>
                <a:lnTo>
                  <a:pt x="1054" y="198"/>
                </a:lnTo>
                <a:lnTo>
                  <a:pt x="1084" y="226"/>
                </a:lnTo>
                <a:lnTo>
                  <a:pt x="1114" y="254"/>
                </a:lnTo>
                <a:lnTo>
                  <a:pt x="1140" y="282"/>
                </a:lnTo>
                <a:lnTo>
                  <a:pt x="1164" y="309"/>
                </a:lnTo>
                <a:lnTo>
                  <a:pt x="1186" y="335"/>
                </a:lnTo>
                <a:lnTo>
                  <a:pt x="1205" y="361"/>
                </a:lnTo>
                <a:lnTo>
                  <a:pt x="1222" y="384"/>
                </a:lnTo>
                <a:lnTo>
                  <a:pt x="1237" y="406"/>
                </a:lnTo>
                <a:lnTo>
                  <a:pt x="1250" y="424"/>
                </a:lnTo>
                <a:lnTo>
                  <a:pt x="1259" y="441"/>
                </a:lnTo>
                <a:lnTo>
                  <a:pt x="1268" y="455"/>
                </a:lnTo>
                <a:lnTo>
                  <a:pt x="1273" y="464"/>
                </a:lnTo>
                <a:lnTo>
                  <a:pt x="1277" y="471"/>
                </a:lnTo>
                <a:lnTo>
                  <a:pt x="1278" y="473"/>
                </a:lnTo>
                <a:lnTo>
                  <a:pt x="2166" y="2165"/>
                </a:lnTo>
                <a:lnTo>
                  <a:pt x="2122" y="2179"/>
                </a:lnTo>
                <a:lnTo>
                  <a:pt x="2081" y="2188"/>
                </a:lnTo>
                <a:lnTo>
                  <a:pt x="2042" y="2195"/>
                </a:lnTo>
                <a:lnTo>
                  <a:pt x="2008" y="2200"/>
                </a:lnTo>
                <a:lnTo>
                  <a:pt x="1976" y="2202"/>
                </a:lnTo>
                <a:lnTo>
                  <a:pt x="1949" y="2203"/>
                </a:lnTo>
                <a:lnTo>
                  <a:pt x="1927" y="2203"/>
                </a:lnTo>
                <a:lnTo>
                  <a:pt x="1910" y="2202"/>
                </a:lnTo>
                <a:lnTo>
                  <a:pt x="1900" y="2201"/>
                </a:lnTo>
                <a:lnTo>
                  <a:pt x="1896" y="2201"/>
                </a:lnTo>
                <a:lnTo>
                  <a:pt x="1781" y="1982"/>
                </a:lnTo>
                <a:lnTo>
                  <a:pt x="1602" y="1981"/>
                </a:lnTo>
                <a:lnTo>
                  <a:pt x="1700" y="1830"/>
                </a:lnTo>
                <a:lnTo>
                  <a:pt x="1064" y="617"/>
                </a:lnTo>
                <a:lnTo>
                  <a:pt x="1063" y="615"/>
                </a:lnTo>
                <a:lnTo>
                  <a:pt x="1060" y="609"/>
                </a:lnTo>
                <a:lnTo>
                  <a:pt x="1056" y="599"/>
                </a:lnTo>
                <a:lnTo>
                  <a:pt x="1049" y="587"/>
                </a:lnTo>
                <a:lnTo>
                  <a:pt x="1040" y="572"/>
                </a:lnTo>
                <a:lnTo>
                  <a:pt x="1030" y="553"/>
                </a:lnTo>
                <a:lnTo>
                  <a:pt x="1017" y="533"/>
                </a:lnTo>
                <a:lnTo>
                  <a:pt x="1003" y="511"/>
                </a:lnTo>
                <a:lnTo>
                  <a:pt x="987" y="487"/>
                </a:lnTo>
                <a:lnTo>
                  <a:pt x="968" y="461"/>
                </a:lnTo>
                <a:lnTo>
                  <a:pt x="948" y="435"/>
                </a:lnTo>
                <a:lnTo>
                  <a:pt x="926" y="408"/>
                </a:lnTo>
                <a:lnTo>
                  <a:pt x="901" y="379"/>
                </a:lnTo>
                <a:lnTo>
                  <a:pt x="876" y="352"/>
                </a:lnTo>
                <a:lnTo>
                  <a:pt x="847" y="324"/>
                </a:lnTo>
                <a:lnTo>
                  <a:pt x="817" y="297"/>
                </a:lnTo>
                <a:lnTo>
                  <a:pt x="785" y="270"/>
                </a:lnTo>
                <a:lnTo>
                  <a:pt x="751" y="244"/>
                </a:lnTo>
                <a:lnTo>
                  <a:pt x="715" y="220"/>
                </a:lnTo>
                <a:lnTo>
                  <a:pt x="677" y="198"/>
                </a:lnTo>
                <a:lnTo>
                  <a:pt x="637" y="177"/>
                </a:lnTo>
                <a:lnTo>
                  <a:pt x="595" y="159"/>
                </a:lnTo>
                <a:lnTo>
                  <a:pt x="551" y="144"/>
                </a:lnTo>
                <a:lnTo>
                  <a:pt x="505" y="131"/>
                </a:lnTo>
                <a:lnTo>
                  <a:pt x="457" y="122"/>
                </a:lnTo>
                <a:lnTo>
                  <a:pt x="407" y="115"/>
                </a:lnTo>
                <a:lnTo>
                  <a:pt x="355" y="113"/>
                </a:lnTo>
                <a:lnTo>
                  <a:pt x="300" y="115"/>
                </a:lnTo>
                <a:lnTo>
                  <a:pt x="245" y="122"/>
                </a:lnTo>
                <a:lnTo>
                  <a:pt x="186" y="133"/>
                </a:lnTo>
                <a:lnTo>
                  <a:pt x="126" y="149"/>
                </a:lnTo>
                <a:lnTo>
                  <a:pt x="65" y="171"/>
                </a:lnTo>
                <a:lnTo>
                  <a:pt x="0" y="197"/>
                </a:lnTo>
                <a:lnTo>
                  <a:pt x="75" y="150"/>
                </a:lnTo>
                <a:lnTo>
                  <a:pt x="153" y="106"/>
                </a:lnTo>
                <a:lnTo>
                  <a:pt x="229" y="68"/>
                </a:lnTo>
                <a:lnTo>
                  <a:pt x="307" y="35"/>
                </a:lnTo>
                <a:lnTo>
                  <a:pt x="374" y="18"/>
                </a:lnTo>
                <a:lnTo>
                  <a:pt x="438" y="7"/>
                </a:lnTo>
                <a:lnTo>
                  <a:pt x="500" y="1"/>
                </a:lnTo>
                <a:lnTo>
                  <a:pt x="558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354387" y="1447800"/>
            <a:ext cx="2554288" cy="4487863"/>
          </a:xfrm>
          <a:custGeom>
            <a:avLst/>
            <a:gdLst>
              <a:gd name="T0" fmla="*/ 1217 w 1609"/>
              <a:gd name="T1" fmla="*/ 3 h 2827"/>
              <a:gd name="T2" fmla="*/ 1309 w 1609"/>
              <a:gd name="T3" fmla="*/ 14 h 2827"/>
              <a:gd name="T4" fmla="*/ 1392 w 1609"/>
              <a:gd name="T5" fmla="*/ 37 h 2827"/>
              <a:gd name="T6" fmla="*/ 1465 w 1609"/>
              <a:gd name="T7" fmla="*/ 68 h 2827"/>
              <a:gd name="T8" fmla="*/ 1529 w 1609"/>
              <a:gd name="T9" fmla="*/ 103 h 2827"/>
              <a:gd name="T10" fmla="*/ 1585 w 1609"/>
              <a:gd name="T11" fmla="*/ 144 h 2827"/>
              <a:gd name="T12" fmla="*/ 537 w 1609"/>
              <a:gd name="T13" fmla="*/ 1760 h 2827"/>
              <a:gd name="T14" fmla="*/ 530 w 1609"/>
              <a:gd name="T15" fmla="*/ 1769 h 2827"/>
              <a:gd name="T16" fmla="*/ 514 w 1609"/>
              <a:gd name="T17" fmla="*/ 1795 h 2827"/>
              <a:gd name="T18" fmla="*/ 490 w 1609"/>
              <a:gd name="T19" fmla="*/ 1838 h 2827"/>
              <a:gd name="T20" fmla="*/ 464 w 1609"/>
              <a:gd name="T21" fmla="*/ 1895 h 2827"/>
              <a:gd name="T22" fmla="*/ 436 w 1609"/>
              <a:gd name="T23" fmla="*/ 1964 h 2827"/>
              <a:gd name="T24" fmla="*/ 411 w 1609"/>
              <a:gd name="T25" fmla="*/ 2044 h 2827"/>
              <a:gd name="T26" fmla="*/ 391 w 1609"/>
              <a:gd name="T27" fmla="*/ 2133 h 2827"/>
              <a:gd name="T28" fmla="*/ 379 w 1609"/>
              <a:gd name="T29" fmla="*/ 2230 h 2827"/>
              <a:gd name="T30" fmla="*/ 380 w 1609"/>
              <a:gd name="T31" fmla="*/ 2333 h 2827"/>
              <a:gd name="T32" fmla="*/ 395 w 1609"/>
              <a:gd name="T33" fmla="*/ 2440 h 2827"/>
              <a:gd name="T34" fmla="*/ 428 w 1609"/>
              <a:gd name="T35" fmla="*/ 2550 h 2827"/>
              <a:gd name="T36" fmla="*/ 482 w 1609"/>
              <a:gd name="T37" fmla="*/ 2661 h 2827"/>
              <a:gd name="T38" fmla="*/ 560 w 1609"/>
              <a:gd name="T39" fmla="*/ 2772 h 2827"/>
              <a:gd name="T40" fmla="*/ 536 w 1609"/>
              <a:gd name="T41" fmla="*/ 2762 h 2827"/>
              <a:gd name="T42" fmla="*/ 400 w 1609"/>
              <a:gd name="T43" fmla="*/ 2621 h 2827"/>
              <a:gd name="T44" fmla="*/ 285 w 1609"/>
              <a:gd name="T45" fmla="*/ 2468 h 2827"/>
              <a:gd name="T46" fmla="*/ 189 w 1609"/>
              <a:gd name="T47" fmla="*/ 2305 h 2827"/>
              <a:gd name="T48" fmla="*/ 111 w 1609"/>
              <a:gd name="T49" fmla="*/ 2133 h 2827"/>
              <a:gd name="T50" fmla="*/ 54 w 1609"/>
              <a:gd name="T51" fmla="*/ 1953 h 2827"/>
              <a:gd name="T52" fmla="*/ 17 w 1609"/>
              <a:gd name="T53" fmla="*/ 1768 h 2827"/>
              <a:gd name="T54" fmla="*/ 0 w 1609"/>
              <a:gd name="T55" fmla="*/ 1581 h 2827"/>
              <a:gd name="T56" fmla="*/ 4 w 1609"/>
              <a:gd name="T57" fmla="*/ 1391 h 2827"/>
              <a:gd name="T58" fmla="*/ 30 w 1609"/>
              <a:gd name="T59" fmla="*/ 1202 h 2827"/>
              <a:gd name="T60" fmla="*/ 77 w 1609"/>
              <a:gd name="T61" fmla="*/ 1015 h 2827"/>
              <a:gd name="T62" fmla="*/ 146 w 1609"/>
              <a:gd name="T63" fmla="*/ 831 h 2827"/>
              <a:gd name="T64" fmla="*/ 237 w 1609"/>
              <a:gd name="T65" fmla="*/ 654 h 2827"/>
              <a:gd name="T66" fmla="*/ 345 w 1609"/>
              <a:gd name="T67" fmla="*/ 492 h 2827"/>
              <a:gd name="T68" fmla="*/ 463 w 1609"/>
              <a:gd name="T69" fmla="*/ 349 h 2827"/>
              <a:gd name="T70" fmla="*/ 594 w 1609"/>
              <a:gd name="T71" fmla="*/ 224 h 2827"/>
              <a:gd name="T72" fmla="*/ 735 w 1609"/>
              <a:gd name="T73" fmla="*/ 114 h 2827"/>
              <a:gd name="T74" fmla="*/ 876 w 1609"/>
              <a:gd name="T75" fmla="*/ 43 h 2827"/>
              <a:gd name="T76" fmla="*/ 1001 w 1609"/>
              <a:gd name="T77" fmla="*/ 15 h 2827"/>
              <a:gd name="T78" fmla="*/ 1114 w 1609"/>
              <a:gd name="T79" fmla="*/ 1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09" h="2827">
                <a:moveTo>
                  <a:pt x="1166" y="0"/>
                </a:moveTo>
                <a:lnTo>
                  <a:pt x="1217" y="3"/>
                </a:lnTo>
                <a:lnTo>
                  <a:pt x="1264" y="7"/>
                </a:lnTo>
                <a:lnTo>
                  <a:pt x="1309" y="14"/>
                </a:lnTo>
                <a:lnTo>
                  <a:pt x="1352" y="25"/>
                </a:lnTo>
                <a:lnTo>
                  <a:pt x="1392" y="37"/>
                </a:lnTo>
                <a:lnTo>
                  <a:pt x="1429" y="51"/>
                </a:lnTo>
                <a:lnTo>
                  <a:pt x="1465" y="68"/>
                </a:lnTo>
                <a:lnTo>
                  <a:pt x="1498" y="84"/>
                </a:lnTo>
                <a:lnTo>
                  <a:pt x="1529" y="103"/>
                </a:lnTo>
                <a:lnTo>
                  <a:pt x="1557" y="123"/>
                </a:lnTo>
                <a:lnTo>
                  <a:pt x="1585" y="144"/>
                </a:lnTo>
                <a:lnTo>
                  <a:pt x="1609" y="165"/>
                </a:lnTo>
                <a:lnTo>
                  <a:pt x="537" y="1760"/>
                </a:lnTo>
                <a:lnTo>
                  <a:pt x="534" y="1762"/>
                </a:lnTo>
                <a:lnTo>
                  <a:pt x="530" y="1769"/>
                </a:lnTo>
                <a:lnTo>
                  <a:pt x="523" y="1780"/>
                </a:lnTo>
                <a:lnTo>
                  <a:pt x="514" y="1795"/>
                </a:lnTo>
                <a:lnTo>
                  <a:pt x="503" y="1815"/>
                </a:lnTo>
                <a:lnTo>
                  <a:pt x="490" y="1838"/>
                </a:lnTo>
                <a:lnTo>
                  <a:pt x="478" y="1865"/>
                </a:lnTo>
                <a:lnTo>
                  <a:pt x="464" y="1895"/>
                </a:lnTo>
                <a:lnTo>
                  <a:pt x="450" y="1927"/>
                </a:lnTo>
                <a:lnTo>
                  <a:pt x="436" y="1964"/>
                </a:lnTo>
                <a:lnTo>
                  <a:pt x="423" y="2003"/>
                </a:lnTo>
                <a:lnTo>
                  <a:pt x="411" y="2044"/>
                </a:lnTo>
                <a:lnTo>
                  <a:pt x="400" y="2088"/>
                </a:lnTo>
                <a:lnTo>
                  <a:pt x="391" y="2133"/>
                </a:lnTo>
                <a:lnTo>
                  <a:pt x="384" y="2181"/>
                </a:lnTo>
                <a:lnTo>
                  <a:pt x="379" y="2230"/>
                </a:lnTo>
                <a:lnTo>
                  <a:pt x="378" y="2281"/>
                </a:lnTo>
                <a:lnTo>
                  <a:pt x="380" y="2333"/>
                </a:lnTo>
                <a:lnTo>
                  <a:pt x="386" y="2386"/>
                </a:lnTo>
                <a:lnTo>
                  <a:pt x="395" y="2440"/>
                </a:lnTo>
                <a:lnTo>
                  <a:pt x="409" y="2495"/>
                </a:lnTo>
                <a:lnTo>
                  <a:pt x="428" y="2550"/>
                </a:lnTo>
                <a:lnTo>
                  <a:pt x="453" y="2605"/>
                </a:lnTo>
                <a:lnTo>
                  <a:pt x="482" y="2661"/>
                </a:lnTo>
                <a:lnTo>
                  <a:pt x="518" y="2717"/>
                </a:lnTo>
                <a:lnTo>
                  <a:pt x="560" y="2772"/>
                </a:lnTo>
                <a:lnTo>
                  <a:pt x="609" y="2827"/>
                </a:lnTo>
                <a:lnTo>
                  <a:pt x="536" y="2762"/>
                </a:lnTo>
                <a:lnTo>
                  <a:pt x="465" y="2692"/>
                </a:lnTo>
                <a:lnTo>
                  <a:pt x="400" y="2621"/>
                </a:lnTo>
                <a:lnTo>
                  <a:pt x="341" y="2546"/>
                </a:lnTo>
                <a:lnTo>
                  <a:pt x="285" y="2468"/>
                </a:lnTo>
                <a:lnTo>
                  <a:pt x="235" y="2388"/>
                </a:lnTo>
                <a:lnTo>
                  <a:pt x="189" y="2305"/>
                </a:lnTo>
                <a:lnTo>
                  <a:pt x="148" y="2220"/>
                </a:lnTo>
                <a:lnTo>
                  <a:pt x="111" y="2133"/>
                </a:lnTo>
                <a:lnTo>
                  <a:pt x="81" y="2044"/>
                </a:lnTo>
                <a:lnTo>
                  <a:pt x="54" y="1953"/>
                </a:lnTo>
                <a:lnTo>
                  <a:pt x="34" y="1861"/>
                </a:lnTo>
                <a:lnTo>
                  <a:pt x="17" y="1768"/>
                </a:lnTo>
                <a:lnTo>
                  <a:pt x="6" y="1675"/>
                </a:lnTo>
                <a:lnTo>
                  <a:pt x="0" y="1581"/>
                </a:lnTo>
                <a:lnTo>
                  <a:pt x="0" y="1486"/>
                </a:lnTo>
                <a:lnTo>
                  <a:pt x="4" y="1391"/>
                </a:lnTo>
                <a:lnTo>
                  <a:pt x="15" y="1297"/>
                </a:lnTo>
                <a:lnTo>
                  <a:pt x="30" y="1202"/>
                </a:lnTo>
                <a:lnTo>
                  <a:pt x="50" y="1108"/>
                </a:lnTo>
                <a:lnTo>
                  <a:pt x="77" y="1015"/>
                </a:lnTo>
                <a:lnTo>
                  <a:pt x="109" y="923"/>
                </a:lnTo>
                <a:lnTo>
                  <a:pt x="146" y="831"/>
                </a:lnTo>
                <a:lnTo>
                  <a:pt x="189" y="742"/>
                </a:lnTo>
                <a:lnTo>
                  <a:pt x="237" y="654"/>
                </a:lnTo>
                <a:lnTo>
                  <a:pt x="290" y="568"/>
                </a:lnTo>
                <a:lnTo>
                  <a:pt x="345" y="492"/>
                </a:lnTo>
                <a:lnTo>
                  <a:pt x="402" y="419"/>
                </a:lnTo>
                <a:lnTo>
                  <a:pt x="463" y="349"/>
                </a:lnTo>
                <a:lnTo>
                  <a:pt x="527" y="284"/>
                </a:lnTo>
                <a:lnTo>
                  <a:pt x="594" y="224"/>
                </a:lnTo>
                <a:lnTo>
                  <a:pt x="663" y="167"/>
                </a:lnTo>
                <a:lnTo>
                  <a:pt x="735" y="114"/>
                </a:lnTo>
                <a:lnTo>
                  <a:pt x="809" y="64"/>
                </a:lnTo>
                <a:lnTo>
                  <a:pt x="876" y="43"/>
                </a:lnTo>
                <a:lnTo>
                  <a:pt x="939" y="28"/>
                </a:lnTo>
                <a:lnTo>
                  <a:pt x="1001" y="15"/>
                </a:lnTo>
                <a:lnTo>
                  <a:pt x="1058" y="7"/>
                </a:lnTo>
                <a:lnTo>
                  <a:pt x="1114" y="1"/>
                </a:lnTo>
                <a:lnTo>
                  <a:pt x="1166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50000"/>
                </a:schemeClr>
              </a:gs>
              <a:gs pos="100000">
                <a:schemeClr val="accent2"/>
              </a:gs>
            </a:gsLst>
            <a:lin ang="81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3954462" y="1709738"/>
            <a:ext cx="2206625" cy="4530725"/>
          </a:xfrm>
          <a:custGeom>
            <a:avLst/>
            <a:gdLst>
              <a:gd name="T0" fmla="*/ 1260 w 1390"/>
              <a:gd name="T1" fmla="*/ 28 h 2854"/>
              <a:gd name="T2" fmla="*/ 1309 w 1390"/>
              <a:gd name="T3" fmla="*/ 86 h 2854"/>
              <a:gd name="T4" fmla="*/ 1346 w 1390"/>
              <a:gd name="T5" fmla="*/ 137 h 2854"/>
              <a:gd name="T6" fmla="*/ 1371 w 1390"/>
              <a:gd name="T7" fmla="*/ 180 h 2854"/>
              <a:gd name="T8" fmla="*/ 1386 w 1390"/>
              <a:gd name="T9" fmla="*/ 210 h 2854"/>
              <a:gd name="T10" fmla="*/ 1390 w 1390"/>
              <a:gd name="T11" fmla="*/ 220 h 2854"/>
              <a:gd name="T12" fmla="*/ 1335 w 1390"/>
              <a:gd name="T13" fmla="*/ 586 h 2854"/>
              <a:gd name="T14" fmla="*/ 387 w 1390"/>
              <a:gd name="T15" fmla="*/ 1714 h 2854"/>
              <a:gd name="T16" fmla="*/ 381 w 1390"/>
              <a:gd name="T17" fmla="*/ 1722 h 2854"/>
              <a:gd name="T18" fmla="*/ 365 w 1390"/>
              <a:gd name="T19" fmla="*/ 1746 h 2854"/>
              <a:gd name="T20" fmla="*/ 342 w 1390"/>
              <a:gd name="T21" fmla="*/ 1782 h 2854"/>
              <a:gd name="T22" fmla="*/ 315 w 1390"/>
              <a:gd name="T23" fmla="*/ 1832 h 2854"/>
              <a:gd name="T24" fmla="*/ 285 w 1390"/>
              <a:gd name="T25" fmla="*/ 1892 h 2854"/>
              <a:gd name="T26" fmla="*/ 257 w 1390"/>
              <a:gd name="T27" fmla="*/ 1964 h 2854"/>
              <a:gd name="T28" fmla="*/ 232 w 1390"/>
              <a:gd name="T29" fmla="*/ 2042 h 2854"/>
              <a:gd name="T30" fmla="*/ 212 w 1390"/>
              <a:gd name="T31" fmla="*/ 2128 h 2854"/>
              <a:gd name="T32" fmla="*/ 202 w 1390"/>
              <a:gd name="T33" fmla="*/ 2219 h 2854"/>
              <a:gd name="T34" fmla="*/ 202 w 1390"/>
              <a:gd name="T35" fmla="*/ 2315 h 2854"/>
              <a:gd name="T36" fmla="*/ 216 w 1390"/>
              <a:gd name="T37" fmla="*/ 2413 h 2854"/>
              <a:gd name="T38" fmla="*/ 247 w 1390"/>
              <a:gd name="T39" fmla="*/ 2513 h 2854"/>
              <a:gd name="T40" fmla="*/ 296 w 1390"/>
              <a:gd name="T41" fmla="*/ 2613 h 2854"/>
              <a:gd name="T42" fmla="*/ 367 w 1390"/>
              <a:gd name="T43" fmla="*/ 2712 h 2854"/>
              <a:gd name="T44" fmla="*/ 464 w 1390"/>
              <a:gd name="T45" fmla="*/ 2807 h 2854"/>
              <a:gd name="T46" fmla="*/ 444 w 1390"/>
              <a:gd name="T47" fmla="*/ 2810 h 2854"/>
              <a:gd name="T48" fmla="*/ 298 w 1390"/>
              <a:gd name="T49" fmla="*/ 2713 h 2854"/>
              <a:gd name="T50" fmla="*/ 182 w 1390"/>
              <a:gd name="T51" fmla="*/ 2607 h 2854"/>
              <a:gd name="T52" fmla="*/ 104 w 1390"/>
              <a:gd name="T53" fmla="*/ 2496 h 2854"/>
              <a:gd name="T54" fmla="*/ 50 w 1390"/>
              <a:gd name="T55" fmla="*/ 2385 h 2854"/>
              <a:gd name="T56" fmla="*/ 17 w 1390"/>
              <a:gd name="T57" fmla="*/ 2275 h 2854"/>
              <a:gd name="T58" fmla="*/ 2 w 1390"/>
              <a:gd name="T59" fmla="*/ 2168 h 2854"/>
              <a:gd name="T60" fmla="*/ 1 w 1390"/>
              <a:gd name="T61" fmla="*/ 2065 h 2854"/>
              <a:gd name="T62" fmla="*/ 13 w 1390"/>
              <a:gd name="T63" fmla="*/ 1968 h 2854"/>
              <a:gd name="T64" fmla="*/ 33 w 1390"/>
              <a:gd name="T65" fmla="*/ 1879 h 2854"/>
              <a:gd name="T66" fmla="*/ 58 w 1390"/>
              <a:gd name="T67" fmla="*/ 1799 h 2854"/>
              <a:gd name="T68" fmla="*/ 86 w 1390"/>
              <a:gd name="T69" fmla="*/ 1730 h 2854"/>
              <a:gd name="T70" fmla="*/ 112 w 1390"/>
              <a:gd name="T71" fmla="*/ 1673 h 2854"/>
              <a:gd name="T72" fmla="*/ 136 w 1390"/>
              <a:gd name="T73" fmla="*/ 1630 h 2854"/>
              <a:gd name="T74" fmla="*/ 152 w 1390"/>
              <a:gd name="T75" fmla="*/ 1604 h 2854"/>
              <a:gd name="T76" fmla="*/ 159 w 1390"/>
              <a:gd name="T77" fmla="*/ 1595 h 2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390" h="2854">
                <a:moveTo>
                  <a:pt x="1231" y="0"/>
                </a:moveTo>
                <a:lnTo>
                  <a:pt x="1260" y="28"/>
                </a:lnTo>
                <a:lnTo>
                  <a:pt x="1287" y="58"/>
                </a:lnTo>
                <a:lnTo>
                  <a:pt x="1309" y="86"/>
                </a:lnTo>
                <a:lnTo>
                  <a:pt x="1329" y="112"/>
                </a:lnTo>
                <a:lnTo>
                  <a:pt x="1346" y="137"/>
                </a:lnTo>
                <a:lnTo>
                  <a:pt x="1360" y="160"/>
                </a:lnTo>
                <a:lnTo>
                  <a:pt x="1371" y="180"/>
                </a:lnTo>
                <a:lnTo>
                  <a:pt x="1379" y="197"/>
                </a:lnTo>
                <a:lnTo>
                  <a:pt x="1386" y="210"/>
                </a:lnTo>
                <a:lnTo>
                  <a:pt x="1389" y="218"/>
                </a:lnTo>
                <a:lnTo>
                  <a:pt x="1390" y="220"/>
                </a:lnTo>
                <a:lnTo>
                  <a:pt x="1252" y="426"/>
                </a:lnTo>
                <a:lnTo>
                  <a:pt x="1335" y="586"/>
                </a:lnTo>
                <a:lnTo>
                  <a:pt x="1155" y="571"/>
                </a:lnTo>
                <a:lnTo>
                  <a:pt x="387" y="1714"/>
                </a:lnTo>
                <a:lnTo>
                  <a:pt x="385" y="1716"/>
                </a:lnTo>
                <a:lnTo>
                  <a:pt x="381" y="1722"/>
                </a:lnTo>
                <a:lnTo>
                  <a:pt x="374" y="1732"/>
                </a:lnTo>
                <a:lnTo>
                  <a:pt x="365" y="1746"/>
                </a:lnTo>
                <a:lnTo>
                  <a:pt x="355" y="1762"/>
                </a:lnTo>
                <a:lnTo>
                  <a:pt x="342" y="1782"/>
                </a:lnTo>
                <a:lnTo>
                  <a:pt x="329" y="1805"/>
                </a:lnTo>
                <a:lnTo>
                  <a:pt x="315" y="1832"/>
                </a:lnTo>
                <a:lnTo>
                  <a:pt x="300" y="1861"/>
                </a:lnTo>
                <a:lnTo>
                  <a:pt x="285" y="1892"/>
                </a:lnTo>
                <a:lnTo>
                  <a:pt x="271" y="1927"/>
                </a:lnTo>
                <a:lnTo>
                  <a:pt x="257" y="1964"/>
                </a:lnTo>
                <a:lnTo>
                  <a:pt x="243" y="2001"/>
                </a:lnTo>
                <a:lnTo>
                  <a:pt x="232" y="2042"/>
                </a:lnTo>
                <a:lnTo>
                  <a:pt x="221" y="2084"/>
                </a:lnTo>
                <a:lnTo>
                  <a:pt x="212" y="2128"/>
                </a:lnTo>
                <a:lnTo>
                  <a:pt x="206" y="2173"/>
                </a:lnTo>
                <a:lnTo>
                  <a:pt x="202" y="2219"/>
                </a:lnTo>
                <a:lnTo>
                  <a:pt x="200" y="2267"/>
                </a:lnTo>
                <a:lnTo>
                  <a:pt x="202" y="2315"/>
                </a:lnTo>
                <a:lnTo>
                  <a:pt x="207" y="2364"/>
                </a:lnTo>
                <a:lnTo>
                  <a:pt x="216" y="2413"/>
                </a:lnTo>
                <a:lnTo>
                  <a:pt x="229" y="2464"/>
                </a:lnTo>
                <a:lnTo>
                  <a:pt x="247" y="2513"/>
                </a:lnTo>
                <a:lnTo>
                  <a:pt x="269" y="2563"/>
                </a:lnTo>
                <a:lnTo>
                  <a:pt x="296" y="2613"/>
                </a:lnTo>
                <a:lnTo>
                  <a:pt x="329" y="2663"/>
                </a:lnTo>
                <a:lnTo>
                  <a:pt x="367" y="2712"/>
                </a:lnTo>
                <a:lnTo>
                  <a:pt x="412" y="2760"/>
                </a:lnTo>
                <a:lnTo>
                  <a:pt x="464" y="2807"/>
                </a:lnTo>
                <a:lnTo>
                  <a:pt x="521" y="2854"/>
                </a:lnTo>
                <a:lnTo>
                  <a:pt x="444" y="2810"/>
                </a:lnTo>
                <a:lnTo>
                  <a:pt x="367" y="2763"/>
                </a:lnTo>
                <a:lnTo>
                  <a:pt x="298" y="2713"/>
                </a:lnTo>
                <a:lnTo>
                  <a:pt x="231" y="2662"/>
                </a:lnTo>
                <a:lnTo>
                  <a:pt x="182" y="2607"/>
                </a:lnTo>
                <a:lnTo>
                  <a:pt x="140" y="2552"/>
                </a:lnTo>
                <a:lnTo>
                  <a:pt x="104" y="2496"/>
                </a:lnTo>
                <a:lnTo>
                  <a:pt x="75" y="2440"/>
                </a:lnTo>
                <a:lnTo>
                  <a:pt x="50" y="2385"/>
                </a:lnTo>
                <a:lnTo>
                  <a:pt x="31" y="2330"/>
                </a:lnTo>
                <a:lnTo>
                  <a:pt x="17" y="2275"/>
                </a:lnTo>
                <a:lnTo>
                  <a:pt x="8" y="2221"/>
                </a:lnTo>
                <a:lnTo>
                  <a:pt x="2" y="2168"/>
                </a:lnTo>
                <a:lnTo>
                  <a:pt x="0" y="2116"/>
                </a:lnTo>
                <a:lnTo>
                  <a:pt x="1" y="2065"/>
                </a:lnTo>
                <a:lnTo>
                  <a:pt x="6" y="2016"/>
                </a:lnTo>
                <a:lnTo>
                  <a:pt x="13" y="1968"/>
                </a:lnTo>
                <a:lnTo>
                  <a:pt x="22" y="1923"/>
                </a:lnTo>
                <a:lnTo>
                  <a:pt x="33" y="1879"/>
                </a:lnTo>
                <a:lnTo>
                  <a:pt x="45" y="1838"/>
                </a:lnTo>
                <a:lnTo>
                  <a:pt x="58" y="1799"/>
                </a:lnTo>
                <a:lnTo>
                  <a:pt x="72" y="1762"/>
                </a:lnTo>
                <a:lnTo>
                  <a:pt x="86" y="1730"/>
                </a:lnTo>
                <a:lnTo>
                  <a:pt x="100" y="1700"/>
                </a:lnTo>
                <a:lnTo>
                  <a:pt x="112" y="1673"/>
                </a:lnTo>
                <a:lnTo>
                  <a:pt x="125" y="1650"/>
                </a:lnTo>
                <a:lnTo>
                  <a:pt x="136" y="1630"/>
                </a:lnTo>
                <a:lnTo>
                  <a:pt x="145" y="1615"/>
                </a:lnTo>
                <a:lnTo>
                  <a:pt x="152" y="1604"/>
                </a:lnTo>
                <a:lnTo>
                  <a:pt x="156" y="1597"/>
                </a:lnTo>
                <a:lnTo>
                  <a:pt x="159" y="1595"/>
                </a:lnTo>
                <a:lnTo>
                  <a:pt x="1231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523389" y="3405257"/>
            <a:ext cx="690695" cy="758756"/>
            <a:chOff x="9223375" y="4413251"/>
            <a:chExt cx="434976" cy="477838"/>
          </a:xfrm>
          <a:solidFill>
            <a:schemeClr val="bg1"/>
          </a:solidFill>
        </p:grpSpPr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9294813" y="4486276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9431338" y="4413251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9328150" y="4441826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9251950" y="4516438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9223375" y="4619626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9251950" y="4710113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9588500" y="4710113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9612313" y="4619626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9588500" y="4516438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9521825" y="4441826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9418638" y="4552951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9417050" y="4713288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961187" y="1695232"/>
            <a:ext cx="716700" cy="689193"/>
            <a:chOff x="9002713" y="4295775"/>
            <a:chExt cx="744538" cy="715963"/>
          </a:xfrm>
          <a:solidFill>
            <a:schemeClr val="bg1"/>
          </a:solidFill>
        </p:grpSpPr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9110663" y="4392613"/>
              <a:ext cx="169863" cy="166688"/>
            </a:xfrm>
            <a:custGeom>
              <a:avLst/>
              <a:gdLst>
                <a:gd name="T0" fmla="*/ 296 w 755"/>
                <a:gd name="T1" fmla="*/ 0 h 735"/>
                <a:gd name="T2" fmla="*/ 336 w 755"/>
                <a:gd name="T3" fmla="*/ 3 h 735"/>
                <a:gd name="T4" fmla="*/ 375 w 755"/>
                <a:gd name="T5" fmla="*/ 11 h 735"/>
                <a:gd name="T6" fmla="*/ 411 w 755"/>
                <a:gd name="T7" fmla="*/ 23 h 735"/>
                <a:gd name="T8" fmla="*/ 445 w 755"/>
                <a:gd name="T9" fmla="*/ 40 h 735"/>
                <a:gd name="T10" fmla="*/ 477 w 755"/>
                <a:gd name="T11" fmla="*/ 61 h 735"/>
                <a:gd name="T12" fmla="*/ 505 w 755"/>
                <a:gd name="T13" fmla="*/ 86 h 735"/>
                <a:gd name="T14" fmla="*/ 530 w 755"/>
                <a:gd name="T15" fmla="*/ 115 h 735"/>
                <a:gd name="T16" fmla="*/ 552 w 755"/>
                <a:gd name="T17" fmla="*/ 146 h 735"/>
                <a:gd name="T18" fmla="*/ 569 w 755"/>
                <a:gd name="T19" fmla="*/ 181 h 735"/>
                <a:gd name="T20" fmla="*/ 582 w 755"/>
                <a:gd name="T21" fmla="*/ 217 h 735"/>
                <a:gd name="T22" fmla="*/ 590 w 755"/>
                <a:gd name="T23" fmla="*/ 256 h 735"/>
                <a:gd name="T24" fmla="*/ 592 w 755"/>
                <a:gd name="T25" fmla="*/ 296 h 735"/>
                <a:gd name="T26" fmla="*/ 590 w 755"/>
                <a:gd name="T27" fmla="*/ 335 h 735"/>
                <a:gd name="T28" fmla="*/ 582 w 755"/>
                <a:gd name="T29" fmla="*/ 371 h 735"/>
                <a:gd name="T30" fmla="*/ 570 w 755"/>
                <a:gd name="T31" fmla="*/ 405 h 735"/>
                <a:gd name="T32" fmla="*/ 555 w 755"/>
                <a:gd name="T33" fmla="*/ 438 h 735"/>
                <a:gd name="T34" fmla="*/ 755 w 755"/>
                <a:gd name="T35" fmla="*/ 627 h 735"/>
                <a:gd name="T36" fmla="*/ 717 w 755"/>
                <a:gd name="T37" fmla="*/ 660 h 735"/>
                <a:gd name="T38" fmla="*/ 683 w 755"/>
                <a:gd name="T39" fmla="*/ 696 h 735"/>
                <a:gd name="T40" fmla="*/ 652 w 755"/>
                <a:gd name="T41" fmla="*/ 735 h 735"/>
                <a:gd name="T42" fmla="*/ 452 w 755"/>
                <a:gd name="T43" fmla="*/ 547 h 735"/>
                <a:gd name="T44" fmla="*/ 417 w 755"/>
                <a:gd name="T45" fmla="*/ 566 h 735"/>
                <a:gd name="T46" fmla="*/ 379 w 755"/>
                <a:gd name="T47" fmla="*/ 580 h 735"/>
                <a:gd name="T48" fmla="*/ 338 w 755"/>
                <a:gd name="T49" fmla="*/ 589 h 735"/>
                <a:gd name="T50" fmla="*/ 296 w 755"/>
                <a:gd name="T51" fmla="*/ 592 h 735"/>
                <a:gd name="T52" fmla="*/ 256 w 755"/>
                <a:gd name="T53" fmla="*/ 590 h 735"/>
                <a:gd name="T54" fmla="*/ 217 w 755"/>
                <a:gd name="T55" fmla="*/ 582 h 735"/>
                <a:gd name="T56" fmla="*/ 181 w 755"/>
                <a:gd name="T57" fmla="*/ 569 h 735"/>
                <a:gd name="T58" fmla="*/ 146 w 755"/>
                <a:gd name="T59" fmla="*/ 552 h 735"/>
                <a:gd name="T60" fmla="*/ 114 w 755"/>
                <a:gd name="T61" fmla="*/ 531 h 735"/>
                <a:gd name="T62" fmla="*/ 86 w 755"/>
                <a:gd name="T63" fmla="*/ 505 h 735"/>
                <a:gd name="T64" fmla="*/ 61 w 755"/>
                <a:gd name="T65" fmla="*/ 477 h 735"/>
                <a:gd name="T66" fmla="*/ 40 w 755"/>
                <a:gd name="T67" fmla="*/ 445 h 735"/>
                <a:gd name="T68" fmla="*/ 23 w 755"/>
                <a:gd name="T69" fmla="*/ 411 h 735"/>
                <a:gd name="T70" fmla="*/ 10 w 755"/>
                <a:gd name="T71" fmla="*/ 375 h 735"/>
                <a:gd name="T72" fmla="*/ 3 w 755"/>
                <a:gd name="T73" fmla="*/ 337 h 735"/>
                <a:gd name="T74" fmla="*/ 0 w 755"/>
                <a:gd name="T75" fmla="*/ 296 h 735"/>
                <a:gd name="T76" fmla="*/ 3 w 755"/>
                <a:gd name="T77" fmla="*/ 256 h 735"/>
                <a:gd name="T78" fmla="*/ 10 w 755"/>
                <a:gd name="T79" fmla="*/ 217 h 735"/>
                <a:gd name="T80" fmla="*/ 23 w 755"/>
                <a:gd name="T81" fmla="*/ 181 h 735"/>
                <a:gd name="T82" fmla="*/ 40 w 755"/>
                <a:gd name="T83" fmla="*/ 146 h 735"/>
                <a:gd name="T84" fmla="*/ 61 w 755"/>
                <a:gd name="T85" fmla="*/ 115 h 735"/>
                <a:gd name="T86" fmla="*/ 86 w 755"/>
                <a:gd name="T87" fmla="*/ 86 h 735"/>
                <a:gd name="T88" fmla="*/ 114 w 755"/>
                <a:gd name="T89" fmla="*/ 61 h 735"/>
                <a:gd name="T90" fmla="*/ 146 w 755"/>
                <a:gd name="T91" fmla="*/ 40 h 735"/>
                <a:gd name="T92" fmla="*/ 181 w 755"/>
                <a:gd name="T93" fmla="*/ 23 h 735"/>
                <a:gd name="T94" fmla="*/ 217 w 755"/>
                <a:gd name="T95" fmla="*/ 11 h 735"/>
                <a:gd name="T96" fmla="*/ 256 w 755"/>
                <a:gd name="T97" fmla="*/ 3 h 735"/>
                <a:gd name="T98" fmla="*/ 296 w 755"/>
                <a:gd name="T99" fmla="*/ 0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5" h="735">
                  <a:moveTo>
                    <a:pt x="296" y="0"/>
                  </a:moveTo>
                  <a:lnTo>
                    <a:pt x="336" y="3"/>
                  </a:lnTo>
                  <a:lnTo>
                    <a:pt x="375" y="11"/>
                  </a:lnTo>
                  <a:lnTo>
                    <a:pt x="411" y="23"/>
                  </a:lnTo>
                  <a:lnTo>
                    <a:pt x="445" y="40"/>
                  </a:lnTo>
                  <a:lnTo>
                    <a:pt x="477" y="61"/>
                  </a:lnTo>
                  <a:lnTo>
                    <a:pt x="505" y="86"/>
                  </a:lnTo>
                  <a:lnTo>
                    <a:pt x="530" y="115"/>
                  </a:lnTo>
                  <a:lnTo>
                    <a:pt x="552" y="146"/>
                  </a:lnTo>
                  <a:lnTo>
                    <a:pt x="569" y="181"/>
                  </a:lnTo>
                  <a:lnTo>
                    <a:pt x="582" y="217"/>
                  </a:lnTo>
                  <a:lnTo>
                    <a:pt x="590" y="256"/>
                  </a:lnTo>
                  <a:lnTo>
                    <a:pt x="592" y="296"/>
                  </a:lnTo>
                  <a:lnTo>
                    <a:pt x="590" y="335"/>
                  </a:lnTo>
                  <a:lnTo>
                    <a:pt x="582" y="371"/>
                  </a:lnTo>
                  <a:lnTo>
                    <a:pt x="570" y="405"/>
                  </a:lnTo>
                  <a:lnTo>
                    <a:pt x="555" y="438"/>
                  </a:lnTo>
                  <a:lnTo>
                    <a:pt x="755" y="627"/>
                  </a:lnTo>
                  <a:lnTo>
                    <a:pt x="717" y="660"/>
                  </a:lnTo>
                  <a:lnTo>
                    <a:pt x="683" y="696"/>
                  </a:lnTo>
                  <a:lnTo>
                    <a:pt x="652" y="735"/>
                  </a:lnTo>
                  <a:lnTo>
                    <a:pt x="452" y="547"/>
                  </a:lnTo>
                  <a:lnTo>
                    <a:pt x="417" y="566"/>
                  </a:lnTo>
                  <a:lnTo>
                    <a:pt x="379" y="580"/>
                  </a:lnTo>
                  <a:lnTo>
                    <a:pt x="338" y="589"/>
                  </a:lnTo>
                  <a:lnTo>
                    <a:pt x="296" y="592"/>
                  </a:lnTo>
                  <a:lnTo>
                    <a:pt x="256" y="590"/>
                  </a:lnTo>
                  <a:lnTo>
                    <a:pt x="217" y="582"/>
                  </a:lnTo>
                  <a:lnTo>
                    <a:pt x="181" y="569"/>
                  </a:lnTo>
                  <a:lnTo>
                    <a:pt x="146" y="552"/>
                  </a:lnTo>
                  <a:lnTo>
                    <a:pt x="114" y="531"/>
                  </a:lnTo>
                  <a:lnTo>
                    <a:pt x="86" y="505"/>
                  </a:lnTo>
                  <a:lnTo>
                    <a:pt x="61" y="477"/>
                  </a:lnTo>
                  <a:lnTo>
                    <a:pt x="40" y="445"/>
                  </a:lnTo>
                  <a:lnTo>
                    <a:pt x="23" y="411"/>
                  </a:lnTo>
                  <a:lnTo>
                    <a:pt x="10" y="375"/>
                  </a:lnTo>
                  <a:lnTo>
                    <a:pt x="3" y="337"/>
                  </a:lnTo>
                  <a:lnTo>
                    <a:pt x="0" y="296"/>
                  </a:lnTo>
                  <a:lnTo>
                    <a:pt x="3" y="256"/>
                  </a:lnTo>
                  <a:lnTo>
                    <a:pt x="10" y="217"/>
                  </a:lnTo>
                  <a:lnTo>
                    <a:pt x="23" y="181"/>
                  </a:lnTo>
                  <a:lnTo>
                    <a:pt x="40" y="146"/>
                  </a:lnTo>
                  <a:lnTo>
                    <a:pt x="61" y="115"/>
                  </a:lnTo>
                  <a:lnTo>
                    <a:pt x="86" y="86"/>
                  </a:lnTo>
                  <a:lnTo>
                    <a:pt x="114" y="61"/>
                  </a:lnTo>
                  <a:lnTo>
                    <a:pt x="146" y="40"/>
                  </a:lnTo>
                  <a:lnTo>
                    <a:pt x="181" y="23"/>
                  </a:lnTo>
                  <a:lnTo>
                    <a:pt x="217" y="11"/>
                  </a:lnTo>
                  <a:lnTo>
                    <a:pt x="256" y="3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9444038" y="4295775"/>
              <a:ext cx="174625" cy="233363"/>
            </a:xfrm>
            <a:custGeom>
              <a:avLst/>
              <a:gdLst>
                <a:gd name="T0" fmla="*/ 475 w 772"/>
                <a:gd name="T1" fmla="*/ 0 h 1027"/>
                <a:gd name="T2" fmla="*/ 475 w 772"/>
                <a:gd name="T3" fmla="*/ 0 h 1027"/>
                <a:gd name="T4" fmla="*/ 515 w 772"/>
                <a:gd name="T5" fmla="*/ 3 h 1027"/>
                <a:gd name="T6" fmla="*/ 554 w 772"/>
                <a:gd name="T7" fmla="*/ 11 h 1027"/>
                <a:gd name="T8" fmla="*/ 591 w 772"/>
                <a:gd name="T9" fmla="*/ 25 h 1027"/>
                <a:gd name="T10" fmla="*/ 625 w 772"/>
                <a:gd name="T11" fmla="*/ 42 h 1027"/>
                <a:gd name="T12" fmla="*/ 656 w 772"/>
                <a:gd name="T13" fmla="*/ 63 h 1027"/>
                <a:gd name="T14" fmla="*/ 684 w 772"/>
                <a:gd name="T15" fmla="*/ 88 h 1027"/>
                <a:gd name="T16" fmla="*/ 709 w 772"/>
                <a:gd name="T17" fmla="*/ 116 h 1027"/>
                <a:gd name="T18" fmla="*/ 731 w 772"/>
                <a:gd name="T19" fmla="*/ 147 h 1027"/>
                <a:gd name="T20" fmla="*/ 748 w 772"/>
                <a:gd name="T21" fmla="*/ 181 h 1027"/>
                <a:gd name="T22" fmla="*/ 761 w 772"/>
                <a:gd name="T23" fmla="*/ 219 h 1027"/>
                <a:gd name="T24" fmla="*/ 769 w 772"/>
                <a:gd name="T25" fmla="*/ 257 h 1027"/>
                <a:gd name="T26" fmla="*/ 772 w 772"/>
                <a:gd name="T27" fmla="*/ 297 h 1027"/>
                <a:gd name="T28" fmla="*/ 769 w 772"/>
                <a:gd name="T29" fmla="*/ 337 h 1027"/>
                <a:gd name="T30" fmla="*/ 761 w 772"/>
                <a:gd name="T31" fmla="*/ 375 h 1027"/>
                <a:gd name="T32" fmla="*/ 748 w 772"/>
                <a:gd name="T33" fmla="*/ 413 h 1027"/>
                <a:gd name="T34" fmla="*/ 731 w 772"/>
                <a:gd name="T35" fmla="*/ 447 h 1027"/>
                <a:gd name="T36" fmla="*/ 709 w 772"/>
                <a:gd name="T37" fmla="*/ 478 h 1027"/>
                <a:gd name="T38" fmla="*/ 684 w 772"/>
                <a:gd name="T39" fmla="*/ 506 h 1027"/>
                <a:gd name="T40" fmla="*/ 656 w 772"/>
                <a:gd name="T41" fmla="*/ 531 h 1027"/>
                <a:gd name="T42" fmla="*/ 625 w 772"/>
                <a:gd name="T43" fmla="*/ 552 h 1027"/>
                <a:gd name="T44" fmla="*/ 591 w 772"/>
                <a:gd name="T45" fmla="*/ 569 h 1027"/>
                <a:gd name="T46" fmla="*/ 554 w 772"/>
                <a:gd name="T47" fmla="*/ 583 h 1027"/>
                <a:gd name="T48" fmla="*/ 515 w 772"/>
                <a:gd name="T49" fmla="*/ 591 h 1027"/>
                <a:gd name="T50" fmla="*/ 475 w 772"/>
                <a:gd name="T51" fmla="*/ 594 h 1027"/>
                <a:gd name="T52" fmla="*/ 447 w 772"/>
                <a:gd name="T53" fmla="*/ 592 h 1027"/>
                <a:gd name="T54" fmla="*/ 420 w 772"/>
                <a:gd name="T55" fmla="*/ 587 h 1027"/>
                <a:gd name="T56" fmla="*/ 393 w 772"/>
                <a:gd name="T57" fmla="*/ 581 h 1027"/>
                <a:gd name="T58" fmla="*/ 128 w 772"/>
                <a:gd name="T59" fmla="*/ 1027 h 1027"/>
                <a:gd name="T60" fmla="*/ 87 w 772"/>
                <a:gd name="T61" fmla="*/ 998 h 1027"/>
                <a:gd name="T62" fmla="*/ 45 w 772"/>
                <a:gd name="T63" fmla="*/ 973 h 1027"/>
                <a:gd name="T64" fmla="*/ 0 w 772"/>
                <a:gd name="T65" fmla="*/ 951 h 1027"/>
                <a:gd name="T66" fmla="*/ 264 w 772"/>
                <a:gd name="T67" fmla="*/ 505 h 1027"/>
                <a:gd name="T68" fmla="*/ 240 w 772"/>
                <a:gd name="T69" fmla="*/ 477 h 1027"/>
                <a:gd name="T70" fmla="*/ 219 w 772"/>
                <a:gd name="T71" fmla="*/ 446 h 1027"/>
                <a:gd name="T72" fmla="*/ 202 w 772"/>
                <a:gd name="T73" fmla="*/ 412 h 1027"/>
                <a:gd name="T74" fmla="*/ 190 w 772"/>
                <a:gd name="T75" fmla="*/ 375 h 1027"/>
                <a:gd name="T76" fmla="*/ 182 w 772"/>
                <a:gd name="T77" fmla="*/ 337 h 1027"/>
                <a:gd name="T78" fmla="*/ 179 w 772"/>
                <a:gd name="T79" fmla="*/ 297 h 1027"/>
                <a:gd name="T80" fmla="*/ 182 w 772"/>
                <a:gd name="T81" fmla="*/ 257 h 1027"/>
                <a:gd name="T82" fmla="*/ 190 w 772"/>
                <a:gd name="T83" fmla="*/ 218 h 1027"/>
                <a:gd name="T84" fmla="*/ 202 w 772"/>
                <a:gd name="T85" fmla="*/ 181 h 1027"/>
                <a:gd name="T86" fmla="*/ 219 w 772"/>
                <a:gd name="T87" fmla="*/ 147 h 1027"/>
                <a:gd name="T88" fmla="*/ 241 w 772"/>
                <a:gd name="T89" fmla="*/ 116 h 1027"/>
                <a:gd name="T90" fmla="*/ 265 w 772"/>
                <a:gd name="T91" fmla="*/ 88 h 1027"/>
                <a:gd name="T92" fmla="*/ 294 w 772"/>
                <a:gd name="T93" fmla="*/ 63 h 1027"/>
                <a:gd name="T94" fmla="*/ 325 w 772"/>
                <a:gd name="T95" fmla="*/ 42 h 1027"/>
                <a:gd name="T96" fmla="*/ 359 w 772"/>
                <a:gd name="T97" fmla="*/ 25 h 1027"/>
                <a:gd name="T98" fmla="*/ 396 w 772"/>
                <a:gd name="T99" fmla="*/ 11 h 1027"/>
                <a:gd name="T100" fmla="*/ 435 w 772"/>
                <a:gd name="T101" fmla="*/ 3 h 1027"/>
                <a:gd name="T102" fmla="*/ 475 w 772"/>
                <a:gd name="T103" fmla="*/ 0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72" h="1027">
                  <a:moveTo>
                    <a:pt x="475" y="0"/>
                  </a:moveTo>
                  <a:lnTo>
                    <a:pt x="475" y="0"/>
                  </a:lnTo>
                  <a:lnTo>
                    <a:pt x="515" y="3"/>
                  </a:lnTo>
                  <a:lnTo>
                    <a:pt x="554" y="11"/>
                  </a:lnTo>
                  <a:lnTo>
                    <a:pt x="591" y="25"/>
                  </a:lnTo>
                  <a:lnTo>
                    <a:pt x="625" y="42"/>
                  </a:lnTo>
                  <a:lnTo>
                    <a:pt x="656" y="63"/>
                  </a:lnTo>
                  <a:lnTo>
                    <a:pt x="684" y="88"/>
                  </a:lnTo>
                  <a:lnTo>
                    <a:pt x="709" y="116"/>
                  </a:lnTo>
                  <a:lnTo>
                    <a:pt x="731" y="147"/>
                  </a:lnTo>
                  <a:lnTo>
                    <a:pt x="748" y="181"/>
                  </a:lnTo>
                  <a:lnTo>
                    <a:pt x="761" y="219"/>
                  </a:lnTo>
                  <a:lnTo>
                    <a:pt x="769" y="257"/>
                  </a:lnTo>
                  <a:lnTo>
                    <a:pt x="772" y="297"/>
                  </a:lnTo>
                  <a:lnTo>
                    <a:pt x="769" y="337"/>
                  </a:lnTo>
                  <a:lnTo>
                    <a:pt x="761" y="375"/>
                  </a:lnTo>
                  <a:lnTo>
                    <a:pt x="748" y="413"/>
                  </a:lnTo>
                  <a:lnTo>
                    <a:pt x="731" y="447"/>
                  </a:lnTo>
                  <a:lnTo>
                    <a:pt x="709" y="478"/>
                  </a:lnTo>
                  <a:lnTo>
                    <a:pt x="684" y="506"/>
                  </a:lnTo>
                  <a:lnTo>
                    <a:pt x="656" y="531"/>
                  </a:lnTo>
                  <a:lnTo>
                    <a:pt x="625" y="552"/>
                  </a:lnTo>
                  <a:lnTo>
                    <a:pt x="591" y="569"/>
                  </a:lnTo>
                  <a:lnTo>
                    <a:pt x="554" y="583"/>
                  </a:lnTo>
                  <a:lnTo>
                    <a:pt x="515" y="591"/>
                  </a:lnTo>
                  <a:lnTo>
                    <a:pt x="475" y="594"/>
                  </a:lnTo>
                  <a:lnTo>
                    <a:pt x="447" y="592"/>
                  </a:lnTo>
                  <a:lnTo>
                    <a:pt x="420" y="587"/>
                  </a:lnTo>
                  <a:lnTo>
                    <a:pt x="393" y="581"/>
                  </a:lnTo>
                  <a:lnTo>
                    <a:pt x="128" y="1027"/>
                  </a:lnTo>
                  <a:lnTo>
                    <a:pt x="87" y="998"/>
                  </a:lnTo>
                  <a:lnTo>
                    <a:pt x="45" y="973"/>
                  </a:lnTo>
                  <a:lnTo>
                    <a:pt x="0" y="951"/>
                  </a:lnTo>
                  <a:lnTo>
                    <a:pt x="264" y="505"/>
                  </a:lnTo>
                  <a:lnTo>
                    <a:pt x="240" y="477"/>
                  </a:lnTo>
                  <a:lnTo>
                    <a:pt x="219" y="446"/>
                  </a:lnTo>
                  <a:lnTo>
                    <a:pt x="202" y="412"/>
                  </a:lnTo>
                  <a:lnTo>
                    <a:pt x="190" y="375"/>
                  </a:lnTo>
                  <a:lnTo>
                    <a:pt x="182" y="337"/>
                  </a:lnTo>
                  <a:lnTo>
                    <a:pt x="179" y="297"/>
                  </a:lnTo>
                  <a:lnTo>
                    <a:pt x="182" y="257"/>
                  </a:lnTo>
                  <a:lnTo>
                    <a:pt x="190" y="218"/>
                  </a:lnTo>
                  <a:lnTo>
                    <a:pt x="202" y="181"/>
                  </a:lnTo>
                  <a:lnTo>
                    <a:pt x="219" y="147"/>
                  </a:lnTo>
                  <a:lnTo>
                    <a:pt x="241" y="116"/>
                  </a:lnTo>
                  <a:lnTo>
                    <a:pt x="265" y="88"/>
                  </a:lnTo>
                  <a:lnTo>
                    <a:pt x="294" y="63"/>
                  </a:lnTo>
                  <a:lnTo>
                    <a:pt x="325" y="42"/>
                  </a:lnTo>
                  <a:lnTo>
                    <a:pt x="359" y="25"/>
                  </a:lnTo>
                  <a:lnTo>
                    <a:pt x="396" y="11"/>
                  </a:lnTo>
                  <a:lnTo>
                    <a:pt x="435" y="3"/>
                  </a:lnTo>
                  <a:lnTo>
                    <a:pt x="4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33"/>
            <p:cNvSpPr>
              <a:spLocks/>
            </p:cNvSpPr>
            <p:nvPr/>
          </p:nvSpPr>
          <p:spPr bwMode="auto">
            <a:xfrm>
              <a:off x="9529763" y="4614863"/>
              <a:ext cx="217488" cy="133350"/>
            </a:xfrm>
            <a:custGeom>
              <a:avLst/>
              <a:gdLst>
                <a:gd name="T0" fmla="*/ 660 w 956"/>
                <a:gd name="T1" fmla="*/ 0 h 592"/>
                <a:gd name="T2" fmla="*/ 700 w 956"/>
                <a:gd name="T3" fmla="*/ 2 h 592"/>
                <a:gd name="T4" fmla="*/ 739 w 956"/>
                <a:gd name="T5" fmla="*/ 10 h 592"/>
                <a:gd name="T6" fmla="*/ 775 w 956"/>
                <a:gd name="T7" fmla="*/ 23 h 592"/>
                <a:gd name="T8" fmla="*/ 809 w 956"/>
                <a:gd name="T9" fmla="*/ 40 h 592"/>
                <a:gd name="T10" fmla="*/ 841 w 956"/>
                <a:gd name="T11" fmla="*/ 61 h 592"/>
                <a:gd name="T12" fmla="*/ 869 w 956"/>
                <a:gd name="T13" fmla="*/ 86 h 592"/>
                <a:gd name="T14" fmla="*/ 894 w 956"/>
                <a:gd name="T15" fmla="*/ 115 h 592"/>
                <a:gd name="T16" fmla="*/ 916 w 956"/>
                <a:gd name="T17" fmla="*/ 147 h 592"/>
                <a:gd name="T18" fmla="*/ 933 w 956"/>
                <a:gd name="T19" fmla="*/ 181 h 592"/>
                <a:gd name="T20" fmla="*/ 946 w 956"/>
                <a:gd name="T21" fmla="*/ 217 h 592"/>
                <a:gd name="T22" fmla="*/ 954 w 956"/>
                <a:gd name="T23" fmla="*/ 255 h 592"/>
                <a:gd name="T24" fmla="*/ 956 w 956"/>
                <a:gd name="T25" fmla="*/ 296 h 592"/>
                <a:gd name="T26" fmla="*/ 954 w 956"/>
                <a:gd name="T27" fmla="*/ 336 h 592"/>
                <a:gd name="T28" fmla="*/ 946 w 956"/>
                <a:gd name="T29" fmla="*/ 375 h 592"/>
                <a:gd name="T30" fmla="*/ 933 w 956"/>
                <a:gd name="T31" fmla="*/ 411 h 592"/>
                <a:gd name="T32" fmla="*/ 916 w 956"/>
                <a:gd name="T33" fmla="*/ 445 h 592"/>
                <a:gd name="T34" fmla="*/ 894 w 956"/>
                <a:gd name="T35" fmla="*/ 477 h 592"/>
                <a:gd name="T36" fmla="*/ 869 w 956"/>
                <a:gd name="T37" fmla="*/ 506 h 592"/>
                <a:gd name="T38" fmla="*/ 841 w 956"/>
                <a:gd name="T39" fmla="*/ 530 h 592"/>
                <a:gd name="T40" fmla="*/ 809 w 956"/>
                <a:gd name="T41" fmla="*/ 552 h 592"/>
                <a:gd name="T42" fmla="*/ 775 w 956"/>
                <a:gd name="T43" fmla="*/ 569 h 592"/>
                <a:gd name="T44" fmla="*/ 739 w 956"/>
                <a:gd name="T45" fmla="*/ 581 h 592"/>
                <a:gd name="T46" fmla="*/ 700 w 956"/>
                <a:gd name="T47" fmla="*/ 589 h 592"/>
                <a:gd name="T48" fmla="*/ 660 w 956"/>
                <a:gd name="T49" fmla="*/ 592 h 592"/>
                <a:gd name="T50" fmla="*/ 620 w 956"/>
                <a:gd name="T51" fmla="*/ 589 h 592"/>
                <a:gd name="T52" fmla="*/ 583 w 956"/>
                <a:gd name="T53" fmla="*/ 582 h 592"/>
                <a:gd name="T54" fmla="*/ 547 w 956"/>
                <a:gd name="T55" fmla="*/ 569 h 592"/>
                <a:gd name="T56" fmla="*/ 512 w 956"/>
                <a:gd name="T57" fmla="*/ 553 h 592"/>
                <a:gd name="T58" fmla="*/ 481 w 956"/>
                <a:gd name="T59" fmla="*/ 532 h 592"/>
                <a:gd name="T60" fmla="*/ 453 w 956"/>
                <a:gd name="T61" fmla="*/ 508 h 592"/>
                <a:gd name="T62" fmla="*/ 429 w 956"/>
                <a:gd name="T63" fmla="*/ 480 h 592"/>
                <a:gd name="T64" fmla="*/ 407 w 956"/>
                <a:gd name="T65" fmla="*/ 448 h 592"/>
                <a:gd name="T66" fmla="*/ 390 w 956"/>
                <a:gd name="T67" fmla="*/ 415 h 592"/>
                <a:gd name="T68" fmla="*/ 377 w 956"/>
                <a:gd name="T69" fmla="*/ 380 h 592"/>
                <a:gd name="T70" fmla="*/ 369 w 956"/>
                <a:gd name="T71" fmla="*/ 342 h 592"/>
                <a:gd name="T72" fmla="*/ 0 w 956"/>
                <a:gd name="T73" fmla="*/ 306 h 592"/>
                <a:gd name="T74" fmla="*/ 8 w 956"/>
                <a:gd name="T75" fmla="*/ 260 h 592"/>
                <a:gd name="T76" fmla="*/ 13 w 956"/>
                <a:gd name="T77" fmla="*/ 213 h 592"/>
                <a:gd name="T78" fmla="*/ 15 w 956"/>
                <a:gd name="T79" fmla="*/ 165 h 592"/>
                <a:gd name="T80" fmla="*/ 14 w 956"/>
                <a:gd name="T81" fmla="*/ 157 h 592"/>
                <a:gd name="T82" fmla="*/ 383 w 956"/>
                <a:gd name="T83" fmla="*/ 194 h 592"/>
                <a:gd name="T84" fmla="*/ 399 w 956"/>
                <a:gd name="T85" fmla="*/ 157 h 592"/>
                <a:gd name="T86" fmla="*/ 420 w 956"/>
                <a:gd name="T87" fmla="*/ 124 h 592"/>
                <a:gd name="T88" fmla="*/ 445 w 956"/>
                <a:gd name="T89" fmla="*/ 94 h 592"/>
                <a:gd name="T90" fmla="*/ 474 w 956"/>
                <a:gd name="T91" fmla="*/ 66 h 592"/>
                <a:gd name="T92" fmla="*/ 505 w 956"/>
                <a:gd name="T93" fmla="*/ 43 h 592"/>
                <a:gd name="T94" fmla="*/ 541 w 956"/>
                <a:gd name="T95" fmla="*/ 25 h 592"/>
                <a:gd name="T96" fmla="*/ 579 w 956"/>
                <a:gd name="T97" fmla="*/ 11 h 592"/>
                <a:gd name="T98" fmla="*/ 618 w 956"/>
                <a:gd name="T99" fmla="*/ 3 h 592"/>
                <a:gd name="T100" fmla="*/ 660 w 956"/>
                <a:gd name="T101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6" h="592">
                  <a:moveTo>
                    <a:pt x="660" y="0"/>
                  </a:moveTo>
                  <a:lnTo>
                    <a:pt x="700" y="2"/>
                  </a:lnTo>
                  <a:lnTo>
                    <a:pt x="739" y="10"/>
                  </a:lnTo>
                  <a:lnTo>
                    <a:pt x="775" y="23"/>
                  </a:lnTo>
                  <a:lnTo>
                    <a:pt x="809" y="40"/>
                  </a:lnTo>
                  <a:lnTo>
                    <a:pt x="841" y="61"/>
                  </a:lnTo>
                  <a:lnTo>
                    <a:pt x="869" y="86"/>
                  </a:lnTo>
                  <a:lnTo>
                    <a:pt x="894" y="115"/>
                  </a:lnTo>
                  <a:lnTo>
                    <a:pt x="916" y="147"/>
                  </a:lnTo>
                  <a:lnTo>
                    <a:pt x="933" y="181"/>
                  </a:lnTo>
                  <a:lnTo>
                    <a:pt x="946" y="217"/>
                  </a:lnTo>
                  <a:lnTo>
                    <a:pt x="954" y="255"/>
                  </a:lnTo>
                  <a:lnTo>
                    <a:pt x="956" y="296"/>
                  </a:lnTo>
                  <a:lnTo>
                    <a:pt x="954" y="336"/>
                  </a:lnTo>
                  <a:lnTo>
                    <a:pt x="946" y="375"/>
                  </a:lnTo>
                  <a:lnTo>
                    <a:pt x="933" y="411"/>
                  </a:lnTo>
                  <a:lnTo>
                    <a:pt x="916" y="445"/>
                  </a:lnTo>
                  <a:lnTo>
                    <a:pt x="894" y="477"/>
                  </a:lnTo>
                  <a:lnTo>
                    <a:pt x="869" y="506"/>
                  </a:lnTo>
                  <a:lnTo>
                    <a:pt x="841" y="530"/>
                  </a:lnTo>
                  <a:lnTo>
                    <a:pt x="809" y="552"/>
                  </a:lnTo>
                  <a:lnTo>
                    <a:pt x="775" y="569"/>
                  </a:lnTo>
                  <a:lnTo>
                    <a:pt x="739" y="581"/>
                  </a:lnTo>
                  <a:lnTo>
                    <a:pt x="700" y="589"/>
                  </a:lnTo>
                  <a:lnTo>
                    <a:pt x="660" y="592"/>
                  </a:lnTo>
                  <a:lnTo>
                    <a:pt x="620" y="589"/>
                  </a:lnTo>
                  <a:lnTo>
                    <a:pt x="583" y="582"/>
                  </a:lnTo>
                  <a:lnTo>
                    <a:pt x="547" y="569"/>
                  </a:lnTo>
                  <a:lnTo>
                    <a:pt x="512" y="553"/>
                  </a:lnTo>
                  <a:lnTo>
                    <a:pt x="481" y="532"/>
                  </a:lnTo>
                  <a:lnTo>
                    <a:pt x="453" y="508"/>
                  </a:lnTo>
                  <a:lnTo>
                    <a:pt x="429" y="480"/>
                  </a:lnTo>
                  <a:lnTo>
                    <a:pt x="407" y="448"/>
                  </a:lnTo>
                  <a:lnTo>
                    <a:pt x="390" y="415"/>
                  </a:lnTo>
                  <a:lnTo>
                    <a:pt x="377" y="380"/>
                  </a:lnTo>
                  <a:lnTo>
                    <a:pt x="369" y="342"/>
                  </a:lnTo>
                  <a:lnTo>
                    <a:pt x="0" y="306"/>
                  </a:lnTo>
                  <a:lnTo>
                    <a:pt x="8" y="260"/>
                  </a:lnTo>
                  <a:lnTo>
                    <a:pt x="13" y="213"/>
                  </a:lnTo>
                  <a:lnTo>
                    <a:pt x="15" y="165"/>
                  </a:lnTo>
                  <a:lnTo>
                    <a:pt x="14" y="157"/>
                  </a:lnTo>
                  <a:lnTo>
                    <a:pt x="383" y="194"/>
                  </a:lnTo>
                  <a:lnTo>
                    <a:pt x="399" y="157"/>
                  </a:lnTo>
                  <a:lnTo>
                    <a:pt x="420" y="124"/>
                  </a:lnTo>
                  <a:lnTo>
                    <a:pt x="445" y="94"/>
                  </a:lnTo>
                  <a:lnTo>
                    <a:pt x="474" y="66"/>
                  </a:lnTo>
                  <a:lnTo>
                    <a:pt x="505" y="43"/>
                  </a:lnTo>
                  <a:lnTo>
                    <a:pt x="541" y="25"/>
                  </a:lnTo>
                  <a:lnTo>
                    <a:pt x="579" y="11"/>
                  </a:lnTo>
                  <a:lnTo>
                    <a:pt x="618" y="3"/>
                  </a:lnTo>
                  <a:lnTo>
                    <a:pt x="6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34"/>
            <p:cNvSpPr>
              <a:spLocks/>
            </p:cNvSpPr>
            <p:nvPr/>
          </p:nvSpPr>
          <p:spPr bwMode="auto">
            <a:xfrm>
              <a:off x="9380538" y="4795838"/>
              <a:ext cx="133350" cy="215900"/>
            </a:xfrm>
            <a:custGeom>
              <a:avLst/>
              <a:gdLst>
                <a:gd name="T0" fmla="*/ 223 w 593"/>
                <a:gd name="T1" fmla="*/ 0 h 952"/>
                <a:gd name="T2" fmla="*/ 306 w 593"/>
                <a:gd name="T3" fmla="*/ 360 h 952"/>
                <a:gd name="T4" fmla="*/ 348 w 593"/>
                <a:gd name="T5" fmla="*/ 364 h 952"/>
                <a:gd name="T6" fmla="*/ 389 w 593"/>
                <a:gd name="T7" fmla="*/ 374 h 952"/>
                <a:gd name="T8" fmla="*/ 427 w 593"/>
                <a:gd name="T9" fmla="*/ 390 h 952"/>
                <a:gd name="T10" fmla="*/ 463 w 593"/>
                <a:gd name="T11" fmla="*/ 411 h 952"/>
                <a:gd name="T12" fmla="*/ 495 w 593"/>
                <a:gd name="T13" fmla="*/ 436 h 952"/>
                <a:gd name="T14" fmla="*/ 523 w 593"/>
                <a:gd name="T15" fmla="*/ 465 h 952"/>
                <a:gd name="T16" fmla="*/ 547 w 593"/>
                <a:gd name="T17" fmla="*/ 497 h 952"/>
                <a:gd name="T18" fmla="*/ 566 w 593"/>
                <a:gd name="T19" fmla="*/ 533 h 952"/>
                <a:gd name="T20" fmla="*/ 581 w 593"/>
                <a:gd name="T21" fmla="*/ 571 h 952"/>
                <a:gd name="T22" fmla="*/ 590 w 593"/>
                <a:gd name="T23" fmla="*/ 613 h 952"/>
                <a:gd name="T24" fmla="*/ 593 w 593"/>
                <a:gd name="T25" fmla="*/ 656 h 952"/>
                <a:gd name="T26" fmla="*/ 590 w 593"/>
                <a:gd name="T27" fmla="*/ 696 h 952"/>
                <a:gd name="T28" fmla="*/ 582 w 593"/>
                <a:gd name="T29" fmla="*/ 734 h 952"/>
                <a:gd name="T30" fmla="*/ 570 w 593"/>
                <a:gd name="T31" fmla="*/ 771 h 952"/>
                <a:gd name="T32" fmla="*/ 552 w 593"/>
                <a:gd name="T33" fmla="*/ 805 h 952"/>
                <a:gd name="T34" fmla="*/ 531 w 593"/>
                <a:gd name="T35" fmla="*/ 837 h 952"/>
                <a:gd name="T36" fmla="*/ 506 w 593"/>
                <a:gd name="T37" fmla="*/ 865 h 952"/>
                <a:gd name="T38" fmla="*/ 478 w 593"/>
                <a:gd name="T39" fmla="*/ 890 h 952"/>
                <a:gd name="T40" fmla="*/ 446 w 593"/>
                <a:gd name="T41" fmla="*/ 911 h 952"/>
                <a:gd name="T42" fmla="*/ 412 w 593"/>
                <a:gd name="T43" fmla="*/ 928 h 952"/>
                <a:gd name="T44" fmla="*/ 375 w 593"/>
                <a:gd name="T45" fmla="*/ 941 h 952"/>
                <a:gd name="T46" fmla="*/ 337 w 593"/>
                <a:gd name="T47" fmla="*/ 950 h 952"/>
                <a:gd name="T48" fmla="*/ 297 w 593"/>
                <a:gd name="T49" fmla="*/ 952 h 952"/>
                <a:gd name="T50" fmla="*/ 256 w 593"/>
                <a:gd name="T51" fmla="*/ 950 h 952"/>
                <a:gd name="T52" fmla="*/ 218 w 593"/>
                <a:gd name="T53" fmla="*/ 941 h 952"/>
                <a:gd name="T54" fmla="*/ 181 w 593"/>
                <a:gd name="T55" fmla="*/ 928 h 952"/>
                <a:gd name="T56" fmla="*/ 147 w 593"/>
                <a:gd name="T57" fmla="*/ 911 h 952"/>
                <a:gd name="T58" fmla="*/ 116 w 593"/>
                <a:gd name="T59" fmla="*/ 890 h 952"/>
                <a:gd name="T60" fmla="*/ 88 w 593"/>
                <a:gd name="T61" fmla="*/ 865 h 952"/>
                <a:gd name="T62" fmla="*/ 62 w 593"/>
                <a:gd name="T63" fmla="*/ 837 h 952"/>
                <a:gd name="T64" fmla="*/ 41 w 593"/>
                <a:gd name="T65" fmla="*/ 805 h 952"/>
                <a:gd name="T66" fmla="*/ 24 w 593"/>
                <a:gd name="T67" fmla="*/ 771 h 952"/>
                <a:gd name="T68" fmla="*/ 11 w 593"/>
                <a:gd name="T69" fmla="*/ 734 h 952"/>
                <a:gd name="T70" fmla="*/ 3 w 593"/>
                <a:gd name="T71" fmla="*/ 696 h 952"/>
                <a:gd name="T72" fmla="*/ 0 w 593"/>
                <a:gd name="T73" fmla="*/ 656 h 952"/>
                <a:gd name="T74" fmla="*/ 3 w 593"/>
                <a:gd name="T75" fmla="*/ 614 h 952"/>
                <a:gd name="T76" fmla="*/ 12 w 593"/>
                <a:gd name="T77" fmla="*/ 573 h 952"/>
                <a:gd name="T78" fmla="*/ 26 w 593"/>
                <a:gd name="T79" fmla="*/ 536 h 952"/>
                <a:gd name="T80" fmla="*/ 45 w 593"/>
                <a:gd name="T81" fmla="*/ 501 h 952"/>
                <a:gd name="T82" fmla="*/ 68 w 593"/>
                <a:gd name="T83" fmla="*/ 469 h 952"/>
                <a:gd name="T84" fmla="*/ 96 w 593"/>
                <a:gd name="T85" fmla="*/ 440 h 952"/>
                <a:gd name="T86" fmla="*/ 127 w 593"/>
                <a:gd name="T87" fmla="*/ 415 h 952"/>
                <a:gd name="T88" fmla="*/ 161 w 593"/>
                <a:gd name="T89" fmla="*/ 394 h 952"/>
                <a:gd name="T90" fmla="*/ 77 w 593"/>
                <a:gd name="T91" fmla="*/ 34 h 952"/>
                <a:gd name="T92" fmla="*/ 128 w 593"/>
                <a:gd name="T93" fmla="*/ 25 h 952"/>
                <a:gd name="T94" fmla="*/ 176 w 593"/>
                <a:gd name="T95" fmla="*/ 14 h 952"/>
                <a:gd name="T96" fmla="*/ 223 w 593"/>
                <a:gd name="T97" fmla="*/ 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3" h="952">
                  <a:moveTo>
                    <a:pt x="223" y="0"/>
                  </a:moveTo>
                  <a:lnTo>
                    <a:pt x="306" y="360"/>
                  </a:lnTo>
                  <a:lnTo>
                    <a:pt x="348" y="364"/>
                  </a:lnTo>
                  <a:lnTo>
                    <a:pt x="389" y="374"/>
                  </a:lnTo>
                  <a:lnTo>
                    <a:pt x="427" y="390"/>
                  </a:lnTo>
                  <a:lnTo>
                    <a:pt x="463" y="411"/>
                  </a:lnTo>
                  <a:lnTo>
                    <a:pt x="495" y="436"/>
                  </a:lnTo>
                  <a:lnTo>
                    <a:pt x="523" y="465"/>
                  </a:lnTo>
                  <a:lnTo>
                    <a:pt x="547" y="497"/>
                  </a:lnTo>
                  <a:lnTo>
                    <a:pt x="566" y="533"/>
                  </a:lnTo>
                  <a:lnTo>
                    <a:pt x="581" y="571"/>
                  </a:lnTo>
                  <a:lnTo>
                    <a:pt x="590" y="613"/>
                  </a:lnTo>
                  <a:lnTo>
                    <a:pt x="593" y="656"/>
                  </a:lnTo>
                  <a:lnTo>
                    <a:pt x="590" y="696"/>
                  </a:lnTo>
                  <a:lnTo>
                    <a:pt x="582" y="734"/>
                  </a:lnTo>
                  <a:lnTo>
                    <a:pt x="570" y="771"/>
                  </a:lnTo>
                  <a:lnTo>
                    <a:pt x="552" y="805"/>
                  </a:lnTo>
                  <a:lnTo>
                    <a:pt x="531" y="837"/>
                  </a:lnTo>
                  <a:lnTo>
                    <a:pt x="506" y="865"/>
                  </a:lnTo>
                  <a:lnTo>
                    <a:pt x="478" y="890"/>
                  </a:lnTo>
                  <a:lnTo>
                    <a:pt x="446" y="911"/>
                  </a:lnTo>
                  <a:lnTo>
                    <a:pt x="412" y="928"/>
                  </a:lnTo>
                  <a:lnTo>
                    <a:pt x="375" y="941"/>
                  </a:lnTo>
                  <a:lnTo>
                    <a:pt x="337" y="950"/>
                  </a:lnTo>
                  <a:lnTo>
                    <a:pt x="297" y="952"/>
                  </a:lnTo>
                  <a:lnTo>
                    <a:pt x="256" y="950"/>
                  </a:lnTo>
                  <a:lnTo>
                    <a:pt x="218" y="941"/>
                  </a:lnTo>
                  <a:lnTo>
                    <a:pt x="181" y="928"/>
                  </a:lnTo>
                  <a:lnTo>
                    <a:pt x="147" y="911"/>
                  </a:lnTo>
                  <a:lnTo>
                    <a:pt x="116" y="890"/>
                  </a:lnTo>
                  <a:lnTo>
                    <a:pt x="88" y="865"/>
                  </a:lnTo>
                  <a:lnTo>
                    <a:pt x="62" y="837"/>
                  </a:lnTo>
                  <a:lnTo>
                    <a:pt x="41" y="805"/>
                  </a:lnTo>
                  <a:lnTo>
                    <a:pt x="24" y="771"/>
                  </a:lnTo>
                  <a:lnTo>
                    <a:pt x="11" y="734"/>
                  </a:lnTo>
                  <a:lnTo>
                    <a:pt x="3" y="696"/>
                  </a:lnTo>
                  <a:lnTo>
                    <a:pt x="0" y="656"/>
                  </a:lnTo>
                  <a:lnTo>
                    <a:pt x="3" y="614"/>
                  </a:lnTo>
                  <a:lnTo>
                    <a:pt x="12" y="573"/>
                  </a:lnTo>
                  <a:lnTo>
                    <a:pt x="26" y="536"/>
                  </a:lnTo>
                  <a:lnTo>
                    <a:pt x="45" y="501"/>
                  </a:lnTo>
                  <a:lnTo>
                    <a:pt x="68" y="469"/>
                  </a:lnTo>
                  <a:lnTo>
                    <a:pt x="96" y="440"/>
                  </a:lnTo>
                  <a:lnTo>
                    <a:pt x="127" y="415"/>
                  </a:lnTo>
                  <a:lnTo>
                    <a:pt x="161" y="394"/>
                  </a:lnTo>
                  <a:lnTo>
                    <a:pt x="77" y="34"/>
                  </a:lnTo>
                  <a:lnTo>
                    <a:pt x="128" y="25"/>
                  </a:lnTo>
                  <a:lnTo>
                    <a:pt x="176" y="14"/>
                  </a:lnTo>
                  <a:lnTo>
                    <a:pt x="2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35"/>
            <p:cNvSpPr>
              <a:spLocks/>
            </p:cNvSpPr>
            <p:nvPr/>
          </p:nvSpPr>
          <p:spPr bwMode="auto">
            <a:xfrm>
              <a:off x="9002713" y="4684713"/>
              <a:ext cx="238125" cy="138113"/>
            </a:xfrm>
            <a:custGeom>
              <a:avLst/>
              <a:gdLst>
                <a:gd name="T0" fmla="*/ 1002 w 1051"/>
                <a:gd name="T1" fmla="*/ 0 h 611"/>
                <a:gd name="T2" fmla="*/ 1016 w 1051"/>
                <a:gd name="T3" fmla="*/ 48 h 611"/>
                <a:gd name="T4" fmla="*/ 1032 w 1051"/>
                <a:gd name="T5" fmla="*/ 95 h 611"/>
                <a:gd name="T6" fmla="*/ 1051 w 1051"/>
                <a:gd name="T7" fmla="*/ 140 h 611"/>
                <a:gd name="T8" fmla="*/ 590 w 1051"/>
                <a:gd name="T9" fmla="*/ 295 h 611"/>
                <a:gd name="T10" fmla="*/ 591 w 1051"/>
                <a:gd name="T11" fmla="*/ 304 h 611"/>
                <a:gd name="T12" fmla="*/ 592 w 1051"/>
                <a:gd name="T13" fmla="*/ 314 h 611"/>
                <a:gd name="T14" fmla="*/ 590 w 1051"/>
                <a:gd name="T15" fmla="*/ 355 h 611"/>
                <a:gd name="T16" fmla="*/ 582 w 1051"/>
                <a:gd name="T17" fmla="*/ 394 h 611"/>
                <a:gd name="T18" fmla="*/ 569 w 1051"/>
                <a:gd name="T19" fmla="*/ 430 h 611"/>
                <a:gd name="T20" fmla="*/ 552 w 1051"/>
                <a:gd name="T21" fmla="*/ 464 h 611"/>
                <a:gd name="T22" fmla="*/ 531 w 1051"/>
                <a:gd name="T23" fmla="*/ 495 h 611"/>
                <a:gd name="T24" fmla="*/ 506 w 1051"/>
                <a:gd name="T25" fmla="*/ 525 h 611"/>
                <a:gd name="T26" fmla="*/ 478 w 1051"/>
                <a:gd name="T27" fmla="*/ 550 h 611"/>
                <a:gd name="T28" fmla="*/ 445 w 1051"/>
                <a:gd name="T29" fmla="*/ 571 h 611"/>
                <a:gd name="T30" fmla="*/ 411 w 1051"/>
                <a:gd name="T31" fmla="*/ 588 h 611"/>
                <a:gd name="T32" fmla="*/ 375 w 1051"/>
                <a:gd name="T33" fmla="*/ 601 h 611"/>
                <a:gd name="T34" fmla="*/ 336 w 1051"/>
                <a:gd name="T35" fmla="*/ 608 h 611"/>
                <a:gd name="T36" fmla="*/ 296 w 1051"/>
                <a:gd name="T37" fmla="*/ 611 h 611"/>
                <a:gd name="T38" fmla="*/ 255 w 1051"/>
                <a:gd name="T39" fmla="*/ 608 h 611"/>
                <a:gd name="T40" fmla="*/ 217 w 1051"/>
                <a:gd name="T41" fmla="*/ 601 h 611"/>
                <a:gd name="T42" fmla="*/ 181 w 1051"/>
                <a:gd name="T43" fmla="*/ 588 h 611"/>
                <a:gd name="T44" fmla="*/ 147 w 1051"/>
                <a:gd name="T45" fmla="*/ 571 h 611"/>
                <a:gd name="T46" fmla="*/ 115 w 1051"/>
                <a:gd name="T47" fmla="*/ 550 h 611"/>
                <a:gd name="T48" fmla="*/ 86 w 1051"/>
                <a:gd name="T49" fmla="*/ 525 h 611"/>
                <a:gd name="T50" fmla="*/ 61 w 1051"/>
                <a:gd name="T51" fmla="*/ 495 h 611"/>
                <a:gd name="T52" fmla="*/ 40 w 1051"/>
                <a:gd name="T53" fmla="*/ 464 h 611"/>
                <a:gd name="T54" fmla="*/ 23 w 1051"/>
                <a:gd name="T55" fmla="*/ 430 h 611"/>
                <a:gd name="T56" fmla="*/ 11 w 1051"/>
                <a:gd name="T57" fmla="*/ 394 h 611"/>
                <a:gd name="T58" fmla="*/ 3 w 1051"/>
                <a:gd name="T59" fmla="*/ 355 h 611"/>
                <a:gd name="T60" fmla="*/ 0 w 1051"/>
                <a:gd name="T61" fmla="*/ 314 h 611"/>
                <a:gd name="T62" fmla="*/ 3 w 1051"/>
                <a:gd name="T63" fmla="*/ 274 h 611"/>
                <a:gd name="T64" fmla="*/ 11 w 1051"/>
                <a:gd name="T65" fmla="*/ 236 h 611"/>
                <a:gd name="T66" fmla="*/ 23 w 1051"/>
                <a:gd name="T67" fmla="*/ 200 h 611"/>
                <a:gd name="T68" fmla="*/ 40 w 1051"/>
                <a:gd name="T69" fmla="*/ 166 h 611"/>
                <a:gd name="T70" fmla="*/ 61 w 1051"/>
                <a:gd name="T71" fmla="*/ 133 h 611"/>
                <a:gd name="T72" fmla="*/ 86 w 1051"/>
                <a:gd name="T73" fmla="*/ 105 h 611"/>
                <a:gd name="T74" fmla="*/ 115 w 1051"/>
                <a:gd name="T75" fmla="*/ 80 h 611"/>
                <a:gd name="T76" fmla="*/ 147 w 1051"/>
                <a:gd name="T77" fmla="*/ 59 h 611"/>
                <a:gd name="T78" fmla="*/ 181 w 1051"/>
                <a:gd name="T79" fmla="*/ 42 h 611"/>
                <a:gd name="T80" fmla="*/ 217 w 1051"/>
                <a:gd name="T81" fmla="*/ 29 h 611"/>
                <a:gd name="T82" fmla="*/ 255 w 1051"/>
                <a:gd name="T83" fmla="*/ 22 h 611"/>
                <a:gd name="T84" fmla="*/ 296 w 1051"/>
                <a:gd name="T85" fmla="*/ 19 h 611"/>
                <a:gd name="T86" fmla="*/ 335 w 1051"/>
                <a:gd name="T87" fmla="*/ 21 h 611"/>
                <a:gd name="T88" fmla="*/ 371 w 1051"/>
                <a:gd name="T89" fmla="*/ 29 h 611"/>
                <a:gd name="T90" fmla="*/ 406 w 1051"/>
                <a:gd name="T91" fmla="*/ 40 h 611"/>
                <a:gd name="T92" fmla="*/ 439 w 1051"/>
                <a:gd name="T93" fmla="*/ 56 h 611"/>
                <a:gd name="T94" fmla="*/ 470 w 1051"/>
                <a:gd name="T95" fmla="*/ 75 h 611"/>
                <a:gd name="T96" fmla="*/ 498 w 1051"/>
                <a:gd name="T97" fmla="*/ 98 h 611"/>
                <a:gd name="T98" fmla="*/ 523 w 1051"/>
                <a:gd name="T99" fmla="*/ 124 h 611"/>
                <a:gd name="T100" fmla="*/ 544 w 1051"/>
                <a:gd name="T101" fmla="*/ 154 h 611"/>
                <a:gd name="T102" fmla="*/ 1002 w 1051"/>
                <a:gd name="T103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51" h="611">
                  <a:moveTo>
                    <a:pt x="1002" y="0"/>
                  </a:moveTo>
                  <a:lnTo>
                    <a:pt x="1016" y="48"/>
                  </a:lnTo>
                  <a:lnTo>
                    <a:pt x="1032" y="95"/>
                  </a:lnTo>
                  <a:lnTo>
                    <a:pt x="1051" y="140"/>
                  </a:lnTo>
                  <a:lnTo>
                    <a:pt x="590" y="295"/>
                  </a:lnTo>
                  <a:lnTo>
                    <a:pt x="591" y="304"/>
                  </a:lnTo>
                  <a:lnTo>
                    <a:pt x="592" y="314"/>
                  </a:lnTo>
                  <a:lnTo>
                    <a:pt x="590" y="355"/>
                  </a:lnTo>
                  <a:lnTo>
                    <a:pt x="582" y="394"/>
                  </a:lnTo>
                  <a:lnTo>
                    <a:pt x="569" y="430"/>
                  </a:lnTo>
                  <a:lnTo>
                    <a:pt x="552" y="464"/>
                  </a:lnTo>
                  <a:lnTo>
                    <a:pt x="531" y="495"/>
                  </a:lnTo>
                  <a:lnTo>
                    <a:pt x="506" y="525"/>
                  </a:lnTo>
                  <a:lnTo>
                    <a:pt x="478" y="550"/>
                  </a:lnTo>
                  <a:lnTo>
                    <a:pt x="445" y="571"/>
                  </a:lnTo>
                  <a:lnTo>
                    <a:pt x="411" y="588"/>
                  </a:lnTo>
                  <a:lnTo>
                    <a:pt x="375" y="601"/>
                  </a:lnTo>
                  <a:lnTo>
                    <a:pt x="336" y="608"/>
                  </a:lnTo>
                  <a:lnTo>
                    <a:pt x="296" y="611"/>
                  </a:lnTo>
                  <a:lnTo>
                    <a:pt x="255" y="608"/>
                  </a:lnTo>
                  <a:lnTo>
                    <a:pt x="217" y="601"/>
                  </a:lnTo>
                  <a:lnTo>
                    <a:pt x="181" y="588"/>
                  </a:lnTo>
                  <a:lnTo>
                    <a:pt x="147" y="571"/>
                  </a:lnTo>
                  <a:lnTo>
                    <a:pt x="115" y="550"/>
                  </a:lnTo>
                  <a:lnTo>
                    <a:pt x="86" y="525"/>
                  </a:lnTo>
                  <a:lnTo>
                    <a:pt x="61" y="495"/>
                  </a:lnTo>
                  <a:lnTo>
                    <a:pt x="40" y="464"/>
                  </a:lnTo>
                  <a:lnTo>
                    <a:pt x="23" y="430"/>
                  </a:lnTo>
                  <a:lnTo>
                    <a:pt x="11" y="394"/>
                  </a:lnTo>
                  <a:lnTo>
                    <a:pt x="3" y="355"/>
                  </a:lnTo>
                  <a:lnTo>
                    <a:pt x="0" y="314"/>
                  </a:lnTo>
                  <a:lnTo>
                    <a:pt x="3" y="274"/>
                  </a:lnTo>
                  <a:lnTo>
                    <a:pt x="11" y="236"/>
                  </a:lnTo>
                  <a:lnTo>
                    <a:pt x="23" y="200"/>
                  </a:lnTo>
                  <a:lnTo>
                    <a:pt x="40" y="166"/>
                  </a:lnTo>
                  <a:lnTo>
                    <a:pt x="61" y="133"/>
                  </a:lnTo>
                  <a:lnTo>
                    <a:pt x="86" y="105"/>
                  </a:lnTo>
                  <a:lnTo>
                    <a:pt x="115" y="80"/>
                  </a:lnTo>
                  <a:lnTo>
                    <a:pt x="147" y="59"/>
                  </a:lnTo>
                  <a:lnTo>
                    <a:pt x="181" y="42"/>
                  </a:lnTo>
                  <a:lnTo>
                    <a:pt x="217" y="29"/>
                  </a:lnTo>
                  <a:lnTo>
                    <a:pt x="255" y="22"/>
                  </a:lnTo>
                  <a:lnTo>
                    <a:pt x="296" y="19"/>
                  </a:lnTo>
                  <a:lnTo>
                    <a:pt x="335" y="21"/>
                  </a:lnTo>
                  <a:lnTo>
                    <a:pt x="371" y="29"/>
                  </a:lnTo>
                  <a:lnTo>
                    <a:pt x="406" y="40"/>
                  </a:lnTo>
                  <a:lnTo>
                    <a:pt x="439" y="56"/>
                  </a:lnTo>
                  <a:lnTo>
                    <a:pt x="470" y="75"/>
                  </a:lnTo>
                  <a:lnTo>
                    <a:pt x="498" y="98"/>
                  </a:lnTo>
                  <a:lnTo>
                    <a:pt x="523" y="124"/>
                  </a:lnTo>
                  <a:lnTo>
                    <a:pt x="544" y="154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36"/>
            <p:cNvSpPr>
              <a:spLocks/>
            </p:cNvSpPr>
            <p:nvPr/>
          </p:nvSpPr>
          <p:spPr bwMode="auto">
            <a:xfrm>
              <a:off x="9264651" y="4537075"/>
              <a:ext cx="230188" cy="230188"/>
            </a:xfrm>
            <a:custGeom>
              <a:avLst/>
              <a:gdLst>
                <a:gd name="T0" fmla="*/ 508 w 1017"/>
                <a:gd name="T1" fmla="*/ 0 h 1017"/>
                <a:gd name="T2" fmla="*/ 563 w 1017"/>
                <a:gd name="T3" fmla="*/ 3 h 1017"/>
                <a:gd name="T4" fmla="*/ 618 w 1017"/>
                <a:gd name="T5" fmla="*/ 12 h 1017"/>
                <a:gd name="T6" fmla="*/ 669 w 1017"/>
                <a:gd name="T7" fmla="*/ 26 h 1017"/>
                <a:gd name="T8" fmla="*/ 718 w 1017"/>
                <a:gd name="T9" fmla="*/ 45 h 1017"/>
                <a:gd name="T10" fmla="*/ 764 w 1017"/>
                <a:gd name="T11" fmla="*/ 70 h 1017"/>
                <a:gd name="T12" fmla="*/ 809 w 1017"/>
                <a:gd name="T13" fmla="*/ 99 h 1017"/>
                <a:gd name="T14" fmla="*/ 849 w 1017"/>
                <a:gd name="T15" fmla="*/ 132 h 1017"/>
                <a:gd name="T16" fmla="*/ 885 w 1017"/>
                <a:gd name="T17" fmla="*/ 168 h 1017"/>
                <a:gd name="T18" fmla="*/ 918 w 1017"/>
                <a:gd name="T19" fmla="*/ 208 h 1017"/>
                <a:gd name="T20" fmla="*/ 947 w 1017"/>
                <a:gd name="T21" fmla="*/ 253 h 1017"/>
                <a:gd name="T22" fmla="*/ 972 w 1017"/>
                <a:gd name="T23" fmla="*/ 299 h 1017"/>
                <a:gd name="T24" fmla="*/ 991 w 1017"/>
                <a:gd name="T25" fmla="*/ 348 h 1017"/>
                <a:gd name="T26" fmla="*/ 1005 w 1017"/>
                <a:gd name="T27" fmla="*/ 399 h 1017"/>
                <a:gd name="T28" fmla="*/ 1014 w 1017"/>
                <a:gd name="T29" fmla="*/ 453 h 1017"/>
                <a:gd name="T30" fmla="*/ 1017 w 1017"/>
                <a:gd name="T31" fmla="*/ 508 h 1017"/>
                <a:gd name="T32" fmla="*/ 1014 w 1017"/>
                <a:gd name="T33" fmla="*/ 563 h 1017"/>
                <a:gd name="T34" fmla="*/ 1005 w 1017"/>
                <a:gd name="T35" fmla="*/ 617 h 1017"/>
                <a:gd name="T36" fmla="*/ 991 w 1017"/>
                <a:gd name="T37" fmla="*/ 669 h 1017"/>
                <a:gd name="T38" fmla="*/ 972 w 1017"/>
                <a:gd name="T39" fmla="*/ 718 h 1017"/>
                <a:gd name="T40" fmla="*/ 947 w 1017"/>
                <a:gd name="T41" fmla="*/ 764 h 1017"/>
                <a:gd name="T42" fmla="*/ 918 w 1017"/>
                <a:gd name="T43" fmla="*/ 809 h 1017"/>
                <a:gd name="T44" fmla="*/ 885 w 1017"/>
                <a:gd name="T45" fmla="*/ 849 h 1017"/>
                <a:gd name="T46" fmla="*/ 849 w 1017"/>
                <a:gd name="T47" fmla="*/ 886 h 1017"/>
                <a:gd name="T48" fmla="*/ 809 w 1017"/>
                <a:gd name="T49" fmla="*/ 918 h 1017"/>
                <a:gd name="T50" fmla="*/ 764 w 1017"/>
                <a:gd name="T51" fmla="*/ 947 h 1017"/>
                <a:gd name="T52" fmla="*/ 718 w 1017"/>
                <a:gd name="T53" fmla="*/ 971 h 1017"/>
                <a:gd name="T54" fmla="*/ 669 w 1017"/>
                <a:gd name="T55" fmla="*/ 991 h 1017"/>
                <a:gd name="T56" fmla="*/ 618 w 1017"/>
                <a:gd name="T57" fmla="*/ 1005 h 1017"/>
                <a:gd name="T58" fmla="*/ 563 w 1017"/>
                <a:gd name="T59" fmla="*/ 1014 h 1017"/>
                <a:gd name="T60" fmla="*/ 508 w 1017"/>
                <a:gd name="T61" fmla="*/ 1017 h 1017"/>
                <a:gd name="T62" fmla="*/ 453 w 1017"/>
                <a:gd name="T63" fmla="*/ 1014 h 1017"/>
                <a:gd name="T64" fmla="*/ 399 w 1017"/>
                <a:gd name="T65" fmla="*/ 1005 h 1017"/>
                <a:gd name="T66" fmla="*/ 348 w 1017"/>
                <a:gd name="T67" fmla="*/ 991 h 1017"/>
                <a:gd name="T68" fmla="*/ 299 w 1017"/>
                <a:gd name="T69" fmla="*/ 971 h 1017"/>
                <a:gd name="T70" fmla="*/ 253 w 1017"/>
                <a:gd name="T71" fmla="*/ 947 h 1017"/>
                <a:gd name="T72" fmla="*/ 208 w 1017"/>
                <a:gd name="T73" fmla="*/ 918 h 1017"/>
                <a:gd name="T74" fmla="*/ 168 w 1017"/>
                <a:gd name="T75" fmla="*/ 886 h 1017"/>
                <a:gd name="T76" fmla="*/ 131 w 1017"/>
                <a:gd name="T77" fmla="*/ 849 h 1017"/>
                <a:gd name="T78" fmla="*/ 99 w 1017"/>
                <a:gd name="T79" fmla="*/ 809 h 1017"/>
                <a:gd name="T80" fmla="*/ 70 w 1017"/>
                <a:gd name="T81" fmla="*/ 764 h 1017"/>
                <a:gd name="T82" fmla="*/ 46 w 1017"/>
                <a:gd name="T83" fmla="*/ 718 h 1017"/>
                <a:gd name="T84" fmla="*/ 26 w 1017"/>
                <a:gd name="T85" fmla="*/ 669 h 1017"/>
                <a:gd name="T86" fmla="*/ 12 w 1017"/>
                <a:gd name="T87" fmla="*/ 617 h 1017"/>
                <a:gd name="T88" fmla="*/ 3 w 1017"/>
                <a:gd name="T89" fmla="*/ 563 h 1017"/>
                <a:gd name="T90" fmla="*/ 0 w 1017"/>
                <a:gd name="T91" fmla="*/ 508 h 1017"/>
                <a:gd name="T92" fmla="*/ 3 w 1017"/>
                <a:gd name="T93" fmla="*/ 453 h 1017"/>
                <a:gd name="T94" fmla="*/ 12 w 1017"/>
                <a:gd name="T95" fmla="*/ 399 h 1017"/>
                <a:gd name="T96" fmla="*/ 26 w 1017"/>
                <a:gd name="T97" fmla="*/ 348 h 1017"/>
                <a:gd name="T98" fmla="*/ 46 w 1017"/>
                <a:gd name="T99" fmla="*/ 299 h 1017"/>
                <a:gd name="T100" fmla="*/ 70 w 1017"/>
                <a:gd name="T101" fmla="*/ 253 h 1017"/>
                <a:gd name="T102" fmla="*/ 99 w 1017"/>
                <a:gd name="T103" fmla="*/ 208 h 1017"/>
                <a:gd name="T104" fmla="*/ 131 w 1017"/>
                <a:gd name="T105" fmla="*/ 168 h 1017"/>
                <a:gd name="T106" fmla="*/ 168 w 1017"/>
                <a:gd name="T107" fmla="*/ 132 h 1017"/>
                <a:gd name="T108" fmla="*/ 208 w 1017"/>
                <a:gd name="T109" fmla="*/ 99 h 1017"/>
                <a:gd name="T110" fmla="*/ 253 w 1017"/>
                <a:gd name="T111" fmla="*/ 70 h 1017"/>
                <a:gd name="T112" fmla="*/ 299 w 1017"/>
                <a:gd name="T113" fmla="*/ 45 h 1017"/>
                <a:gd name="T114" fmla="*/ 348 w 1017"/>
                <a:gd name="T115" fmla="*/ 26 h 1017"/>
                <a:gd name="T116" fmla="*/ 399 w 1017"/>
                <a:gd name="T117" fmla="*/ 12 h 1017"/>
                <a:gd name="T118" fmla="*/ 453 w 1017"/>
                <a:gd name="T119" fmla="*/ 3 h 1017"/>
                <a:gd name="T120" fmla="*/ 508 w 1017"/>
                <a:gd name="T121" fmla="*/ 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17" h="1017">
                  <a:moveTo>
                    <a:pt x="508" y="0"/>
                  </a:moveTo>
                  <a:lnTo>
                    <a:pt x="563" y="3"/>
                  </a:lnTo>
                  <a:lnTo>
                    <a:pt x="618" y="12"/>
                  </a:lnTo>
                  <a:lnTo>
                    <a:pt x="669" y="26"/>
                  </a:lnTo>
                  <a:lnTo>
                    <a:pt x="718" y="45"/>
                  </a:lnTo>
                  <a:lnTo>
                    <a:pt x="764" y="70"/>
                  </a:lnTo>
                  <a:lnTo>
                    <a:pt x="809" y="99"/>
                  </a:lnTo>
                  <a:lnTo>
                    <a:pt x="849" y="132"/>
                  </a:lnTo>
                  <a:lnTo>
                    <a:pt x="885" y="168"/>
                  </a:lnTo>
                  <a:lnTo>
                    <a:pt x="918" y="208"/>
                  </a:lnTo>
                  <a:lnTo>
                    <a:pt x="947" y="253"/>
                  </a:lnTo>
                  <a:lnTo>
                    <a:pt x="972" y="299"/>
                  </a:lnTo>
                  <a:lnTo>
                    <a:pt x="991" y="348"/>
                  </a:lnTo>
                  <a:lnTo>
                    <a:pt x="1005" y="399"/>
                  </a:lnTo>
                  <a:lnTo>
                    <a:pt x="1014" y="453"/>
                  </a:lnTo>
                  <a:lnTo>
                    <a:pt x="1017" y="508"/>
                  </a:lnTo>
                  <a:lnTo>
                    <a:pt x="1014" y="563"/>
                  </a:lnTo>
                  <a:lnTo>
                    <a:pt x="1005" y="617"/>
                  </a:lnTo>
                  <a:lnTo>
                    <a:pt x="991" y="669"/>
                  </a:lnTo>
                  <a:lnTo>
                    <a:pt x="972" y="718"/>
                  </a:lnTo>
                  <a:lnTo>
                    <a:pt x="947" y="764"/>
                  </a:lnTo>
                  <a:lnTo>
                    <a:pt x="918" y="809"/>
                  </a:lnTo>
                  <a:lnTo>
                    <a:pt x="885" y="849"/>
                  </a:lnTo>
                  <a:lnTo>
                    <a:pt x="849" y="886"/>
                  </a:lnTo>
                  <a:lnTo>
                    <a:pt x="809" y="918"/>
                  </a:lnTo>
                  <a:lnTo>
                    <a:pt x="764" y="947"/>
                  </a:lnTo>
                  <a:lnTo>
                    <a:pt x="718" y="971"/>
                  </a:lnTo>
                  <a:lnTo>
                    <a:pt x="669" y="991"/>
                  </a:lnTo>
                  <a:lnTo>
                    <a:pt x="618" y="1005"/>
                  </a:lnTo>
                  <a:lnTo>
                    <a:pt x="563" y="1014"/>
                  </a:lnTo>
                  <a:lnTo>
                    <a:pt x="508" y="1017"/>
                  </a:lnTo>
                  <a:lnTo>
                    <a:pt x="453" y="1014"/>
                  </a:lnTo>
                  <a:lnTo>
                    <a:pt x="399" y="1005"/>
                  </a:lnTo>
                  <a:lnTo>
                    <a:pt x="348" y="991"/>
                  </a:lnTo>
                  <a:lnTo>
                    <a:pt x="299" y="971"/>
                  </a:lnTo>
                  <a:lnTo>
                    <a:pt x="253" y="947"/>
                  </a:lnTo>
                  <a:lnTo>
                    <a:pt x="208" y="918"/>
                  </a:lnTo>
                  <a:lnTo>
                    <a:pt x="168" y="886"/>
                  </a:lnTo>
                  <a:lnTo>
                    <a:pt x="131" y="849"/>
                  </a:lnTo>
                  <a:lnTo>
                    <a:pt x="99" y="809"/>
                  </a:lnTo>
                  <a:lnTo>
                    <a:pt x="70" y="764"/>
                  </a:lnTo>
                  <a:lnTo>
                    <a:pt x="46" y="718"/>
                  </a:lnTo>
                  <a:lnTo>
                    <a:pt x="26" y="669"/>
                  </a:lnTo>
                  <a:lnTo>
                    <a:pt x="12" y="617"/>
                  </a:lnTo>
                  <a:lnTo>
                    <a:pt x="3" y="563"/>
                  </a:lnTo>
                  <a:lnTo>
                    <a:pt x="0" y="508"/>
                  </a:lnTo>
                  <a:lnTo>
                    <a:pt x="3" y="453"/>
                  </a:lnTo>
                  <a:lnTo>
                    <a:pt x="12" y="399"/>
                  </a:lnTo>
                  <a:lnTo>
                    <a:pt x="26" y="348"/>
                  </a:lnTo>
                  <a:lnTo>
                    <a:pt x="46" y="299"/>
                  </a:lnTo>
                  <a:lnTo>
                    <a:pt x="70" y="253"/>
                  </a:lnTo>
                  <a:lnTo>
                    <a:pt x="99" y="208"/>
                  </a:lnTo>
                  <a:lnTo>
                    <a:pt x="131" y="168"/>
                  </a:lnTo>
                  <a:lnTo>
                    <a:pt x="168" y="132"/>
                  </a:lnTo>
                  <a:lnTo>
                    <a:pt x="208" y="99"/>
                  </a:lnTo>
                  <a:lnTo>
                    <a:pt x="253" y="70"/>
                  </a:lnTo>
                  <a:lnTo>
                    <a:pt x="299" y="45"/>
                  </a:lnTo>
                  <a:lnTo>
                    <a:pt x="348" y="26"/>
                  </a:lnTo>
                  <a:lnTo>
                    <a:pt x="399" y="12"/>
                  </a:lnTo>
                  <a:lnTo>
                    <a:pt x="453" y="3"/>
                  </a:lnTo>
                  <a:lnTo>
                    <a:pt x="5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790961" y="5403006"/>
            <a:ext cx="711792" cy="621141"/>
            <a:chOff x="8575675" y="4164013"/>
            <a:chExt cx="2106613" cy="1838324"/>
          </a:xfrm>
          <a:solidFill>
            <a:schemeClr val="bg1"/>
          </a:solidFill>
        </p:grpSpPr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9980613" y="4425950"/>
              <a:ext cx="288925" cy="590550"/>
            </a:xfrm>
            <a:custGeom>
              <a:avLst/>
              <a:gdLst>
                <a:gd name="T0" fmla="*/ 314 w 546"/>
                <a:gd name="T1" fmla="*/ 3 h 1115"/>
                <a:gd name="T2" fmla="*/ 340 w 546"/>
                <a:gd name="T3" fmla="*/ 43 h 1115"/>
                <a:gd name="T4" fmla="*/ 343 w 546"/>
                <a:gd name="T5" fmla="*/ 128 h 1115"/>
                <a:gd name="T6" fmla="*/ 346 w 546"/>
                <a:gd name="T7" fmla="*/ 131 h 1115"/>
                <a:gd name="T8" fmla="*/ 361 w 546"/>
                <a:gd name="T9" fmla="*/ 134 h 1115"/>
                <a:gd name="T10" fmla="*/ 413 w 546"/>
                <a:gd name="T11" fmla="*/ 144 h 1115"/>
                <a:gd name="T12" fmla="*/ 474 w 546"/>
                <a:gd name="T13" fmla="*/ 161 h 1115"/>
                <a:gd name="T14" fmla="*/ 509 w 546"/>
                <a:gd name="T15" fmla="*/ 185 h 1115"/>
                <a:gd name="T16" fmla="*/ 489 w 546"/>
                <a:gd name="T17" fmla="*/ 267 h 1115"/>
                <a:gd name="T18" fmla="*/ 462 w 546"/>
                <a:gd name="T19" fmla="*/ 293 h 1115"/>
                <a:gd name="T20" fmla="*/ 430 w 546"/>
                <a:gd name="T21" fmla="*/ 289 h 1115"/>
                <a:gd name="T22" fmla="*/ 406 w 546"/>
                <a:gd name="T23" fmla="*/ 278 h 1115"/>
                <a:gd name="T24" fmla="*/ 345 w 546"/>
                <a:gd name="T25" fmla="*/ 263 h 1115"/>
                <a:gd name="T26" fmla="*/ 262 w 546"/>
                <a:gd name="T27" fmla="*/ 259 h 1115"/>
                <a:gd name="T28" fmla="*/ 203 w 546"/>
                <a:gd name="T29" fmla="*/ 282 h 1115"/>
                <a:gd name="T30" fmla="*/ 175 w 546"/>
                <a:gd name="T31" fmla="*/ 319 h 1115"/>
                <a:gd name="T32" fmla="*/ 171 w 546"/>
                <a:gd name="T33" fmla="*/ 364 h 1115"/>
                <a:gd name="T34" fmla="*/ 194 w 546"/>
                <a:gd name="T35" fmla="*/ 407 h 1115"/>
                <a:gd name="T36" fmla="*/ 256 w 546"/>
                <a:gd name="T37" fmla="*/ 447 h 1115"/>
                <a:gd name="T38" fmla="*/ 372 w 546"/>
                <a:gd name="T39" fmla="*/ 498 h 1115"/>
                <a:gd name="T40" fmla="*/ 480 w 546"/>
                <a:gd name="T41" fmla="*/ 570 h 1115"/>
                <a:gd name="T42" fmla="*/ 536 w 546"/>
                <a:gd name="T43" fmla="*/ 662 h 1115"/>
                <a:gd name="T44" fmla="*/ 543 w 546"/>
                <a:gd name="T45" fmla="*/ 774 h 1115"/>
                <a:gd name="T46" fmla="*/ 502 w 546"/>
                <a:gd name="T47" fmla="*/ 874 h 1115"/>
                <a:gd name="T48" fmla="*/ 418 w 546"/>
                <a:gd name="T49" fmla="*/ 946 h 1115"/>
                <a:gd name="T50" fmla="*/ 339 w 546"/>
                <a:gd name="T51" fmla="*/ 974 h 1115"/>
                <a:gd name="T52" fmla="*/ 334 w 546"/>
                <a:gd name="T53" fmla="*/ 978 h 1115"/>
                <a:gd name="T54" fmla="*/ 333 w 546"/>
                <a:gd name="T55" fmla="*/ 1072 h 1115"/>
                <a:gd name="T56" fmla="*/ 305 w 546"/>
                <a:gd name="T57" fmla="*/ 1113 h 1115"/>
                <a:gd name="T58" fmla="*/ 231 w 546"/>
                <a:gd name="T59" fmla="*/ 1113 h 1115"/>
                <a:gd name="T60" fmla="*/ 203 w 546"/>
                <a:gd name="T61" fmla="*/ 1072 h 1115"/>
                <a:gd name="T62" fmla="*/ 202 w 546"/>
                <a:gd name="T63" fmla="*/ 983 h 1115"/>
                <a:gd name="T64" fmla="*/ 196 w 546"/>
                <a:gd name="T65" fmla="*/ 979 h 1115"/>
                <a:gd name="T66" fmla="*/ 177 w 546"/>
                <a:gd name="T67" fmla="*/ 977 h 1115"/>
                <a:gd name="T68" fmla="*/ 115 w 546"/>
                <a:gd name="T69" fmla="*/ 963 h 1115"/>
                <a:gd name="T70" fmla="*/ 41 w 546"/>
                <a:gd name="T71" fmla="*/ 940 h 1115"/>
                <a:gd name="T72" fmla="*/ 2 w 546"/>
                <a:gd name="T73" fmla="*/ 913 h 1115"/>
                <a:gd name="T74" fmla="*/ 23 w 546"/>
                <a:gd name="T75" fmla="*/ 829 h 1115"/>
                <a:gd name="T76" fmla="*/ 49 w 546"/>
                <a:gd name="T77" fmla="*/ 804 h 1115"/>
                <a:gd name="T78" fmla="*/ 75 w 546"/>
                <a:gd name="T79" fmla="*/ 804 h 1115"/>
                <a:gd name="T80" fmla="*/ 92 w 546"/>
                <a:gd name="T81" fmla="*/ 811 h 1115"/>
                <a:gd name="T82" fmla="*/ 138 w 546"/>
                <a:gd name="T83" fmla="*/ 828 h 1115"/>
                <a:gd name="T84" fmla="*/ 202 w 546"/>
                <a:gd name="T85" fmla="*/ 846 h 1115"/>
                <a:gd name="T86" fmla="*/ 279 w 546"/>
                <a:gd name="T87" fmla="*/ 849 h 1115"/>
                <a:gd name="T88" fmla="*/ 355 w 546"/>
                <a:gd name="T89" fmla="*/ 813 h 1115"/>
                <a:gd name="T90" fmla="*/ 384 w 546"/>
                <a:gd name="T91" fmla="*/ 745 h 1115"/>
                <a:gd name="T92" fmla="*/ 360 w 546"/>
                <a:gd name="T93" fmla="*/ 680 h 1115"/>
                <a:gd name="T94" fmla="*/ 284 w 546"/>
                <a:gd name="T95" fmla="*/ 627 h 1115"/>
                <a:gd name="T96" fmla="*/ 180 w 546"/>
                <a:gd name="T97" fmla="*/ 582 h 1115"/>
                <a:gd name="T98" fmla="*/ 93 w 546"/>
                <a:gd name="T99" fmla="*/ 532 h 1115"/>
                <a:gd name="T100" fmla="*/ 31 w 546"/>
                <a:gd name="T101" fmla="*/ 460 h 1115"/>
                <a:gd name="T102" fmla="*/ 8 w 546"/>
                <a:gd name="T103" fmla="*/ 364 h 1115"/>
                <a:gd name="T104" fmla="*/ 33 w 546"/>
                <a:gd name="T105" fmla="*/ 263 h 1115"/>
                <a:gd name="T106" fmla="*/ 99 w 546"/>
                <a:gd name="T107" fmla="*/ 184 h 1115"/>
                <a:gd name="T108" fmla="*/ 203 w 546"/>
                <a:gd name="T109" fmla="*/ 137 h 1115"/>
                <a:gd name="T110" fmla="*/ 209 w 546"/>
                <a:gd name="T111" fmla="*/ 135 h 1115"/>
                <a:gd name="T112" fmla="*/ 212 w 546"/>
                <a:gd name="T113" fmla="*/ 128 h 1115"/>
                <a:gd name="T114" fmla="*/ 226 w 546"/>
                <a:gd name="T115" fmla="*/ 12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6" h="1115">
                  <a:moveTo>
                    <a:pt x="257" y="0"/>
                  </a:moveTo>
                  <a:lnTo>
                    <a:pt x="296" y="0"/>
                  </a:lnTo>
                  <a:lnTo>
                    <a:pt x="314" y="3"/>
                  </a:lnTo>
                  <a:lnTo>
                    <a:pt x="328" y="12"/>
                  </a:lnTo>
                  <a:lnTo>
                    <a:pt x="338" y="26"/>
                  </a:lnTo>
                  <a:lnTo>
                    <a:pt x="340" y="43"/>
                  </a:lnTo>
                  <a:lnTo>
                    <a:pt x="342" y="123"/>
                  </a:lnTo>
                  <a:lnTo>
                    <a:pt x="342" y="126"/>
                  </a:lnTo>
                  <a:lnTo>
                    <a:pt x="343" y="128"/>
                  </a:lnTo>
                  <a:lnTo>
                    <a:pt x="344" y="129"/>
                  </a:lnTo>
                  <a:lnTo>
                    <a:pt x="345" y="130"/>
                  </a:lnTo>
                  <a:lnTo>
                    <a:pt x="346" y="131"/>
                  </a:lnTo>
                  <a:lnTo>
                    <a:pt x="348" y="131"/>
                  </a:lnTo>
                  <a:lnTo>
                    <a:pt x="351" y="131"/>
                  </a:lnTo>
                  <a:lnTo>
                    <a:pt x="361" y="134"/>
                  </a:lnTo>
                  <a:lnTo>
                    <a:pt x="375" y="136"/>
                  </a:lnTo>
                  <a:lnTo>
                    <a:pt x="392" y="140"/>
                  </a:lnTo>
                  <a:lnTo>
                    <a:pt x="413" y="144"/>
                  </a:lnTo>
                  <a:lnTo>
                    <a:pt x="433" y="149"/>
                  </a:lnTo>
                  <a:lnTo>
                    <a:pt x="455" y="155"/>
                  </a:lnTo>
                  <a:lnTo>
                    <a:pt x="474" y="161"/>
                  </a:lnTo>
                  <a:lnTo>
                    <a:pt x="493" y="169"/>
                  </a:lnTo>
                  <a:lnTo>
                    <a:pt x="502" y="175"/>
                  </a:lnTo>
                  <a:lnTo>
                    <a:pt x="509" y="185"/>
                  </a:lnTo>
                  <a:lnTo>
                    <a:pt x="513" y="197"/>
                  </a:lnTo>
                  <a:lnTo>
                    <a:pt x="511" y="212"/>
                  </a:lnTo>
                  <a:lnTo>
                    <a:pt x="489" y="267"/>
                  </a:lnTo>
                  <a:lnTo>
                    <a:pt x="483" y="278"/>
                  </a:lnTo>
                  <a:lnTo>
                    <a:pt x="473" y="287"/>
                  </a:lnTo>
                  <a:lnTo>
                    <a:pt x="462" y="293"/>
                  </a:lnTo>
                  <a:lnTo>
                    <a:pt x="450" y="294"/>
                  </a:lnTo>
                  <a:lnTo>
                    <a:pt x="439" y="293"/>
                  </a:lnTo>
                  <a:lnTo>
                    <a:pt x="430" y="289"/>
                  </a:lnTo>
                  <a:lnTo>
                    <a:pt x="427" y="288"/>
                  </a:lnTo>
                  <a:lnTo>
                    <a:pt x="419" y="284"/>
                  </a:lnTo>
                  <a:lnTo>
                    <a:pt x="406" y="278"/>
                  </a:lnTo>
                  <a:lnTo>
                    <a:pt x="389" y="273"/>
                  </a:lnTo>
                  <a:lnTo>
                    <a:pt x="368" y="267"/>
                  </a:lnTo>
                  <a:lnTo>
                    <a:pt x="345" y="263"/>
                  </a:lnTo>
                  <a:lnTo>
                    <a:pt x="319" y="259"/>
                  </a:lnTo>
                  <a:lnTo>
                    <a:pt x="290" y="258"/>
                  </a:lnTo>
                  <a:lnTo>
                    <a:pt x="262" y="259"/>
                  </a:lnTo>
                  <a:lnTo>
                    <a:pt x="239" y="264"/>
                  </a:lnTo>
                  <a:lnTo>
                    <a:pt x="220" y="272"/>
                  </a:lnTo>
                  <a:lnTo>
                    <a:pt x="203" y="282"/>
                  </a:lnTo>
                  <a:lnTo>
                    <a:pt x="191" y="293"/>
                  </a:lnTo>
                  <a:lnTo>
                    <a:pt x="181" y="306"/>
                  </a:lnTo>
                  <a:lnTo>
                    <a:pt x="175" y="319"/>
                  </a:lnTo>
                  <a:lnTo>
                    <a:pt x="170" y="334"/>
                  </a:lnTo>
                  <a:lnTo>
                    <a:pt x="169" y="348"/>
                  </a:lnTo>
                  <a:lnTo>
                    <a:pt x="171" y="364"/>
                  </a:lnTo>
                  <a:lnTo>
                    <a:pt x="175" y="380"/>
                  </a:lnTo>
                  <a:lnTo>
                    <a:pt x="182" y="394"/>
                  </a:lnTo>
                  <a:lnTo>
                    <a:pt x="194" y="407"/>
                  </a:lnTo>
                  <a:lnTo>
                    <a:pt x="210" y="421"/>
                  </a:lnTo>
                  <a:lnTo>
                    <a:pt x="231" y="434"/>
                  </a:lnTo>
                  <a:lnTo>
                    <a:pt x="256" y="447"/>
                  </a:lnTo>
                  <a:lnTo>
                    <a:pt x="286" y="462"/>
                  </a:lnTo>
                  <a:lnTo>
                    <a:pt x="324" y="476"/>
                  </a:lnTo>
                  <a:lnTo>
                    <a:pt x="372" y="498"/>
                  </a:lnTo>
                  <a:lnTo>
                    <a:pt x="414" y="521"/>
                  </a:lnTo>
                  <a:lnTo>
                    <a:pt x="450" y="545"/>
                  </a:lnTo>
                  <a:lnTo>
                    <a:pt x="480" y="570"/>
                  </a:lnTo>
                  <a:lnTo>
                    <a:pt x="505" y="599"/>
                  </a:lnTo>
                  <a:lnTo>
                    <a:pt x="523" y="629"/>
                  </a:lnTo>
                  <a:lnTo>
                    <a:pt x="536" y="662"/>
                  </a:lnTo>
                  <a:lnTo>
                    <a:pt x="543" y="697"/>
                  </a:lnTo>
                  <a:lnTo>
                    <a:pt x="546" y="735"/>
                  </a:lnTo>
                  <a:lnTo>
                    <a:pt x="543" y="774"/>
                  </a:lnTo>
                  <a:lnTo>
                    <a:pt x="535" y="810"/>
                  </a:lnTo>
                  <a:lnTo>
                    <a:pt x="522" y="843"/>
                  </a:lnTo>
                  <a:lnTo>
                    <a:pt x="502" y="874"/>
                  </a:lnTo>
                  <a:lnTo>
                    <a:pt x="478" y="902"/>
                  </a:lnTo>
                  <a:lnTo>
                    <a:pt x="450" y="926"/>
                  </a:lnTo>
                  <a:lnTo>
                    <a:pt x="418" y="946"/>
                  </a:lnTo>
                  <a:lnTo>
                    <a:pt x="380" y="962"/>
                  </a:lnTo>
                  <a:lnTo>
                    <a:pt x="340" y="974"/>
                  </a:lnTo>
                  <a:lnTo>
                    <a:pt x="339" y="974"/>
                  </a:lnTo>
                  <a:lnTo>
                    <a:pt x="338" y="975"/>
                  </a:lnTo>
                  <a:lnTo>
                    <a:pt x="336" y="977"/>
                  </a:lnTo>
                  <a:lnTo>
                    <a:pt x="334" y="978"/>
                  </a:lnTo>
                  <a:lnTo>
                    <a:pt x="333" y="980"/>
                  </a:lnTo>
                  <a:lnTo>
                    <a:pt x="333" y="984"/>
                  </a:lnTo>
                  <a:lnTo>
                    <a:pt x="333" y="1072"/>
                  </a:lnTo>
                  <a:lnTo>
                    <a:pt x="330" y="1089"/>
                  </a:lnTo>
                  <a:lnTo>
                    <a:pt x="320" y="1103"/>
                  </a:lnTo>
                  <a:lnTo>
                    <a:pt x="305" y="1113"/>
                  </a:lnTo>
                  <a:lnTo>
                    <a:pt x="289" y="1115"/>
                  </a:lnTo>
                  <a:lnTo>
                    <a:pt x="247" y="1115"/>
                  </a:lnTo>
                  <a:lnTo>
                    <a:pt x="231" y="1113"/>
                  </a:lnTo>
                  <a:lnTo>
                    <a:pt x="216" y="1103"/>
                  </a:lnTo>
                  <a:lnTo>
                    <a:pt x="206" y="1089"/>
                  </a:lnTo>
                  <a:lnTo>
                    <a:pt x="203" y="1072"/>
                  </a:lnTo>
                  <a:lnTo>
                    <a:pt x="203" y="989"/>
                  </a:lnTo>
                  <a:lnTo>
                    <a:pt x="203" y="985"/>
                  </a:lnTo>
                  <a:lnTo>
                    <a:pt x="202" y="983"/>
                  </a:lnTo>
                  <a:lnTo>
                    <a:pt x="199" y="981"/>
                  </a:lnTo>
                  <a:lnTo>
                    <a:pt x="198" y="980"/>
                  </a:lnTo>
                  <a:lnTo>
                    <a:pt x="196" y="979"/>
                  </a:lnTo>
                  <a:lnTo>
                    <a:pt x="194" y="979"/>
                  </a:lnTo>
                  <a:lnTo>
                    <a:pt x="190" y="979"/>
                  </a:lnTo>
                  <a:lnTo>
                    <a:pt x="177" y="977"/>
                  </a:lnTo>
                  <a:lnTo>
                    <a:pt x="161" y="973"/>
                  </a:lnTo>
                  <a:lnTo>
                    <a:pt x="139" y="968"/>
                  </a:lnTo>
                  <a:lnTo>
                    <a:pt x="115" y="963"/>
                  </a:lnTo>
                  <a:lnTo>
                    <a:pt x="91" y="956"/>
                  </a:lnTo>
                  <a:lnTo>
                    <a:pt x="65" y="949"/>
                  </a:lnTo>
                  <a:lnTo>
                    <a:pt x="41" y="940"/>
                  </a:lnTo>
                  <a:lnTo>
                    <a:pt x="21" y="931"/>
                  </a:lnTo>
                  <a:lnTo>
                    <a:pt x="11" y="923"/>
                  </a:lnTo>
                  <a:lnTo>
                    <a:pt x="2" y="913"/>
                  </a:lnTo>
                  <a:lnTo>
                    <a:pt x="0" y="901"/>
                  </a:lnTo>
                  <a:lnTo>
                    <a:pt x="2" y="886"/>
                  </a:lnTo>
                  <a:lnTo>
                    <a:pt x="23" y="829"/>
                  </a:lnTo>
                  <a:lnTo>
                    <a:pt x="29" y="819"/>
                  </a:lnTo>
                  <a:lnTo>
                    <a:pt x="39" y="810"/>
                  </a:lnTo>
                  <a:lnTo>
                    <a:pt x="49" y="804"/>
                  </a:lnTo>
                  <a:lnTo>
                    <a:pt x="63" y="802"/>
                  </a:lnTo>
                  <a:lnTo>
                    <a:pt x="69" y="803"/>
                  </a:lnTo>
                  <a:lnTo>
                    <a:pt x="75" y="804"/>
                  </a:lnTo>
                  <a:lnTo>
                    <a:pt x="81" y="806"/>
                  </a:lnTo>
                  <a:lnTo>
                    <a:pt x="85" y="808"/>
                  </a:lnTo>
                  <a:lnTo>
                    <a:pt x="92" y="811"/>
                  </a:lnTo>
                  <a:lnTo>
                    <a:pt x="104" y="816"/>
                  </a:lnTo>
                  <a:lnTo>
                    <a:pt x="120" y="822"/>
                  </a:lnTo>
                  <a:lnTo>
                    <a:pt x="138" y="828"/>
                  </a:lnTo>
                  <a:lnTo>
                    <a:pt x="158" y="835"/>
                  </a:lnTo>
                  <a:lnTo>
                    <a:pt x="180" y="841"/>
                  </a:lnTo>
                  <a:lnTo>
                    <a:pt x="202" y="846"/>
                  </a:lnTo>
                  <a:lnTo>
                    <a:pt x="225" y="850"/>
                  </a:lnTo>
                  <a:lnTo>
                    <a:pt x="245" y="851"/>
                  </a:lnTo>
                  <a:lnTo>
                    <a:pt x="279" y="849"/>
                  </a:lnTo>
                  <a:lnTo>
                    <a:pt x="309" y="840"/>
                  </a:lnTo>
                  <a:lnTo>
                    <a:pt x="334" y="828"/>
                  </a:lnTo>
                  <a:lnTo>
                    <a:pt x="355" y="813"/>
                  </a:lnTo>
                  <a:lnTo>
                    <a:pt x="371" y="793"/>
                  </a:lnTo>
                  <a:lnTo>
                    <a:pt x="380" y="770"/>
                  </a:lnTo>
                  <a:lnTo>
                    <a:pt x="384" y="745"/>
                  </a:lnTo>
                  <a:lnTo>
                    <a:pt x="381" y="721"/>
                  </a:lnTo>
                  <a:lnTo>
                    <a:pt x="373" y="700"/>
                  </a:lnTo>
                  <a:lnTo>
                    <a:pt x="360" y="680"/>
                  </a:lnTo>
                  <a:lnTo>
                    <a:pt x="342" y="662"/>
                  </a:lnTo>
                  <a:lnTo>
                    <a:pt x="316" y="644"/>
                  </a:lnTo>
                  <a:lnTo>
                    <a:pt x="284" y="627"/>
                  </a:lnTo>
                  <a:lnTo>
                    <a:pt x="245" y="610"/>
                  </a:lnTo>
                  <a:lnTo>
                    <a:pt x="212" y="597"/>
                  </a:lnTo>
                  <a:lnTo>
                    <a:pt x="180" y="582"/>
                  </a:lnTo>
                  <a:lnTo>
                    <a:pt x="148" y="566"/>
                  </a:lnTo>
                  <a:lnTo>
                    <a:pt x="120" y="550"/>
                  </a:lnTo>
                  <a:lnTo>
                    <a:pt x="93" y="532"/>
                  </a:lnTo>
                  <a:lnTo>
                    <a:pt x="69" y="510"/>
                  </a:lnTo>
                  <a:lnTo>
                    <a:pt x="48" y="487"/>
                  </a:lnTo>
                  <a:lnTo>
                    <a:pt x="31" y="460"/>
                  </a:lnTo>
                  <a:lnTo>
                    <a:pt x="19" y="431"/>
                  </a:lnTo>
                  <a:lnTo>
                    <a:pt x="11" y="399"/>
                  </a:lnTo>
                  <a:lnTo>
                    <a:pt x="8" y="364"/>
                  </a:lnTo>
                  <a:lnTo>
                    <a:pt x="11" y="328"/>
                  </a:lnTo>
                  <a:lnTo>
                    <a:pt x="19" y="294"/>
                  </a:lnTo>
                  <a:lnTo>
                    <a:pt x="33" y="263"/>
                  </a:lnTo>
                  <a:lnTo>
                    <a:pt x="51" y="234"/>
                  </a:lnTo>
                  <a:lnTo>
                    <a:pt x="72" y="207"/>
                  </a:lnTo>
                  <a:lnTo>
                    <a:pt x="99" y="184"/>
                  </a:lnTo>
                  <a:lnTo>
                    <a:pt x="130" y="165"/>
                  </a:lnTo>
                  <a:lnTo>
                    <a:pt x="164" y="149"/>
                  </a:lnTo>
                  <a:lnTo>
                    <a:pt x="203" y="137"/>
                  </a:lnTo>
                  <a:lnTo>
                    <a:pt x="204" y="137"/>
                  </a:lnTo>
                  <a:lnTo>
                    <a:pt x="206" y="136"/>
                  </a:lnTo>
                  <a:lnTo>
                    <a:pt x="209" y="135"/>
                  </a:lnTo>
                  <a:lnTo>
                    <a:pt x="210" y="132"/>
                  </a:lnTo>
                  <a:lnTo>
                    <a:pt x="212" y="130"/>
                  </a:lnTo>
                  <a:lnTo>
                    <a:pt x="212" y="128"/>
                  </a:lnTo>
                  <a:lnTo>
                    <a:pt x="212" y="43"/>
                  </a:lnTo>
                  <a:lnTo>
                    <a:pt x="216" y="26"/>
                  </a:lnTo>
                  <a:lnTo>
                    <a:pt x="226" y="12"/>
                  </a:lnTo>
                  <a:lnTo>
                    <a:pt x="240" y="3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9567863" y="4164013"/>
              <a:ext cx="1114425" cy="1114425"/>
            </a:xfrm>
            <a:custGeom>
              <a:avLst/>
              <a:gdLst>
                <a:gd name="T0" fmla="*/ 900 w 2106"/>
                <a:gd name="T1" fmla="*/ 259 h 2105"/>
                <a:gd name="T2" fmla="*/ 688 w 2106"/>
                <a:gd name="T3" fmla="*/ 332 h 2105"/>
                <a:gd name="T4" fmla="*/ 507 w 2106"/>
                <a:gd name="T5" fmla="*/ 456 h 2105"/>
                <a:gd name="T6" fmla="*/ 367 w 2106"/>
                <a:gd name="T7" fmla="*/ 624 h 2105"/>
                <a:gd name="T8" fmla="*/ 277 w 2106"/>
                <a:gd name="T9" fmla="*/ 825 h 2105"/>
                <a:gd name="T10" fmla="*/ 244 w 2106"/>
                <a:gd name="T11" fmla="*/ 1053 h 2105"/>
                <a:gd name="T12" fmla="*/ 277 w 2106"/>
                <a:gd name="T13" fmla="*/ 1280 h 2105"/>
                <a:gd name="T14" fmla="*/ 367 w 2106"/>
                <a:gd name="T15" fmla="*/ 1481 h 2105"/>
                <a:gd name="T16" fmla="*/ 507 w 2106"/>
                <a:gd name="T17" fmla="*/ 1649 h 2105"/>
                <a:gd name="T18" fmla="*/ 688 w 2106"/>
                <a:gd name="T19" fmla="*/ 1774 h 2105"/>
                <a:gd name="T20" fmla="*/ 900 w 2106"/>
                <a:gd name="T21" fmla="*/ 1845 h 2105"/>
                <a:gd name="T22" fmla="*/ 1131 w 2106"/>
                <a:gd name="T23" fmla="*/ 1856 h 2105"/>
                <a:gd name="T24" fmla="*/ 1351 w 2106"/>
                <a:gd name="T25" fmla="*/ 1804 h 2105"/>
                <a:gd name="T26" fmla="*/ 1542 w 2106"/>
                <a:gd name="T27" fmla="*/ 1696 h 2105"/>
                <a:gd name="T28" fmla="*/ 1696 w 2106"/>
                <a:gd name="T29" fmla="*/ 1541 h 2105"/>
                <a:gd name="T30" fmla="*/ 1805 w 2106"/>
                <a:gd name="T31" fmla="*/ 1350 h 2105"/>
                <a:gd name="T32" fmla="*/ 1858 w 2106"/>
                <a:gd name="T33" fmla="*/ 1130 h 2105"/>
                <a:gd name="T34" fmla="*/ 1847 w 2106"/>
                <a:gd name="T35" fmla="*/ 899 h 2105"/>
                <a:gd name="T36" fmla="*/ 1775 w 2106"/>
                <a:gd name="T37" fmla="*/ 688 h 2105"/>
                <a:gd name="T38" fmla="*/ 1650 w 2106"/>
                <a:gd name="T39" fmla="*/ 508 h 2105"/>
                <a:gd name="T40" fmla="*/ 1483 w 2106"/>
                <a:gd name="T41" fmla="*/ 368 h 2105"/>
                <a:gd name="T42" fmla="*/ 1280 w 2106"/>
                <a:gd name="T43" fmla="*/ 276 h 2105"/>
                <a:gd name="T44" fmla="*/ 1053 w 2106"/>
                <a:gd name="T45" fmla="*/ 245 h 2105"/>
                <a:gd name="T46" fmla="*/ 1223 w 2106"/>
                <a:gd name="T47" fmla="*/ 15 h 2105"/>
                <a:gd name="T48" fmla="*/ 1462 w 2106"/>
                <a:gd name="T49" fmla="*/ 83 h 2105"/>
                <a:gd name="T50" fmla="*/ 1675 w 2106"/>
                <a:gd name="T51" fmla="*/ 204 h 2105"/>
                <a:gd name="T52" fmla="*/ 1852 w 2106"/>
                <a:gd name="T53" fmla="*/ 368 h 2105"/>
                <a:gd name="T54" fmla="*/ 1988 w 2106"/>
                <a:gd name="T55" fmla="*/ 569 h 2105"/>
                <a:gd name="T56" fmla="*/ 2075 w 2106"/>
                <a:gd name="T57" fmla="*/ 800 h 2105"/>
                <a:gd name="T58" fmla="*/ 2106 w 2106"/>
                <a:gd name="T59" fmla="*/ 1053 h 2105"/>
                <a:gd name="T60" fmla="*/ 2075 w 2106"/>
                <a:gd name="T61" fmla="*/ 1305 h 2105"/>
                <a:gd name="T62" fmla="*/ 1988 w 2106"/>
                <a:gd name="T63" fmla="*/ 1535 h 2105"/>
                <a:gd name="T64" fmla="*/ 1852 w 2106"/>
                <a:gd name="T65" fmla="*/ 1737 h 2105"/>
                <a:gd name="T66" fmla="*/ 1675 w 2106"/>
                <a:gd name="T67" fmla="*/ 1901 h 2105"/>
                <a:gd name="T68" fmla="*/ 1462 w 2106"/>
                <a:gd name="T69" fmla="*/ 2021 h 2105"/>
                <a:gd name="T70" fmla="*/ 1223 w 2106"/>
                <a:gd name="T71" fmla="*/ 2090 h 2105"/>
                <a:gd name="T72" fmla="*/ 966 w 2106"/>
                <a:gd name="T73" fmla="*/ 2101 h 2105"/>
                <a:gd name="T74" fmla="*/ 720 w 2106"/>
                <a:gd name="T75" fmla="*/ 2050 h 2105"/>
                <a:gd name="T76" fmla="*/ 499 w 2106"/>
                <a:gd name="T77" fmla="*/ 1947 h 2105"/>
                <a:gd name="T78" fmla="*/ 308 w 2106"/>
                <a:gd name="T79" fmla="*/ 1796 h 2105"/>
                <a:gd name="T80" fmla="*/ 158 w 2106"/>
                <a:gd name="T81" fmla="*/ 1607 h 2105"/>
                <a:gd name="T82" fmla="*/ 53 w 2106"/>
                <a:gd name="T83" fmla="*/ 1385 h 2105"/>
                <a:gd name="T84" fmla="*/ 4 w 2106"/>
                <a:gd name="T85" fmla="*/ 1139 h 2105"/>
                <a:gd name="T86" fmla="*/ 13 w 2106"/>
                <a:gd name="T87" fmla="*/ 882 h 2105"/>
                <a:gd name="T88" fmla="*/ 82 w 2106"/>
                <a:gd name="T89" fmla="*/ 643 h 2105"/>
                <a:gd name="T90" fmla="*/ 203 w 2106"/>
                <a:gd name="T91" fmla="*/ 431 h 2105"/>
                <a:gd name="T92" fmla="*/ 367 w 2106"/>
                <a:gd name="T93" fmla="*/ 253 h 2105"/>
                <a:gd name="T94" fmla="*/ 569 w 2106"/>
                <a:gd name="T95" fmla="*/ 118 h 2105"/>
                <a:gd name="T96" fmla="*/ 799 w 2106"/>
                <a:gd name="T97" fmla="*/ 32 h 2105"/>
                <a:gd name="T98" fmla="*/ 1053 w 2106"/>
                <a:gd name="T99" fmla="*/ 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06" h="2105">
                  <a:moveTo>
                    <a:pt x="1053" y="245"/>
                  </a:moveTo>
                  <a:lnTo>
                    <a:pt x="974" y="249"/>
                  </a:lnTo>
                  <a:lnTo>
                    <a:pt x="900" y="259"/>
                  </a:lnTo>
                  <a:lnTo>
                    <a:pt x="826" y="276"/>
                  </a:lnTo>
                  <a:lnTo>
                    <a:pt x="755" y="301"/>
                  </a:lnTo>
                  <a:lnTo>
                    <a:pt x="688" y="332"/>
                  </a:lnTo>
                  <a:lnTo>
                    <a:pt x="623" y="368"/>
                  </a:lnTo>
                  <a:lnTo>
                    <a:pt x="564" y="409"/>
                  </a:lnTo>
                  <a:lnTo>
                    <a:pt x="507" y="456"/>
                  </a:lnTo>
                  <a:lnTo>
                    <a:pt x="455" y="508"/>
                  </a:lnTo>
                  <a:lnTo>
                    <a:pt x="409" y="563"/>
                  </a:lnTo>
                  <a:lnTo>
                    <a:pt x="367" y="624"/>
                  </a:lnTo>
                  <a:lnTo>
                    <a:pt x="331" y="688"/>
                  </a:lnTo>
                  <a:lnTo>
                    <a:pt x="301" y="755"/>
                  </a:lnTo>
                  <a:lnTo>
                    <a:pt x="277" y="825"/>
                  </a:lnTo>
                  <a:lnTo>
                    <a:pt x="258" y="899"/>
                  </a:lnTo>
                  <a:lnTo>
                    <a:pt x="248" y="975"/>
                  </a:lnTo>
                  <a:lnTo>
                    <a:pt x="244" y="1053"/>
                  </a:lnTo>
                  <a:lnTo>
                    <a:pt x="248" y="1130"/>
                  </a:lnTo>
                  <a:lnTo>
                    <a:pt x="258" y="1206"/>
                  </a:lnTo>
                  <a:lnTo>
                    <a:pt x="277" y="1280"/>
                  </a:lnTo>
                  <a:lnTo>
                    <a:pt x="301" y="1350"/>
                  </a:lnTo>
                  <a:lnTo>
                    <a:pt x="331" y="1417"/>
                  </a:lnTo>
                  <a:lnTo>
                    <a:pt x="367" y="1481"/>
                  </a:lnTo>
                  <a:lnTo>
                    <a:pt x="409" y="1541"/>
                  </a:lnTo>
                  <a:lnTo>
                    <a:pt x="455" y="1597"/>
                  </a:lnTo>
                  <a:lnTo>
                    <a:pt x="507" y="1649"/>
                  </a:lnTo>
                  <a:lnTo>
                    <a:pt x="564" y="1696"/>
                  </a:lnTo>
                  <a:lnTo>
                    <a:pt x="623" y="1738"/>
                  </a:lnTo>
                  <a:lnTo>
                    <a:pt x="688" y="1774"/>
                  </a:lnTo>
                  <a:lnTo>
                    <a:pt x="755" y="1804"/>
                  </a:lnTo>
                  <a:lnTo>
                    <a:pt x="826" y="1829"/>
                  </a:lnTo>
                  <a:lnTo>
                    <a:pt x="900" y="1845"/>
                  </a:lnTo>
                  <a:lnTo>
                    <a:pt x="974" y="1856"/>
                  </a:lnTo>
                  <a:lnTo>
                    <a:pt x="1053" y="1861"/>
                  </a:lnTo>
                  <a:lnTo>
                    <a:pt x="1131" y="1856"/>
                  </a:lnTo>
                  <a:lnTo>
                    <a:pt x="1206" y="1845"/>
                  </a:lnTo>
                  <a:lnTo>
                    <a:pt x="1280" y="1829"/>
                  </a:lnTo>
                  <a:lnTo>
                    <a:pt x="1351" y="1804"/>
                  </a:lnTo>
                  <a:lnTo>
                    <a:pt x="1417" y="1774"/>
                  </a:lnTo>
                  <a:lnTo>
                    <a:pt x="1483" y="1738"/>
                  </a:lnTo>
                  <a:lnTo>
                    <a:pt x="1542" y="1696"/>
                  </a:lnTo>
                  <a:lnTo>
                    <a:pt x="1599" y="1649"/>
                  </a:lnTo>
                  <a:lnTo>
                    <a:pt x="1650" y="1597"/>
                  </a:lnTo>
                  <a:lnTo>
                    <a:pt x="1696" y="1541"/>
                  </a:lnTo>
                  <a:lnTo>
                    <a:pt x="1739" y="1481"/>
                  </a:lnTo>
                  <a:lnTo>
                    <a:pt x="1775" y="1417"/>
                  </a:lnTo>
                  <a:lnTo>
                    <a:pt x="1805" y="1350"/>
                  </a:lnTo>
                  <a:lnTo>
                    <a:pt x="1829" y="1280"/>
                  </a:lnTo>
                  <a:lnTo>
                    <a:pt x="1847" y="1206"/>
                  </a:lnTo>
                  <a:lnTo>
                    <a:pt x="1858" y="1130"/>
                  </a:lnTo>
                  <a:lnTo>
                    <a:pt x="1862" y="1053"/>
                  </a:lnTo>
                  <a:lnTo>
                    <a:pt x="1858" y="975"/>
                  </a:lnTo>
                  <a:lnTo>
                    <a:pt x="1847" y="899"/>
                  </a:lnTo>
                  <a:lnTo>
                    <a:pt x="1829" y="825"/>
                  </a:lnTo>
                  <a:lnTo>
                    <a:pt x="1805" y="755"/>
                  </a:lnTo>
                  <a:lnTo>
                    <a:pt x="1775" y="688"/>
                  </a:lnTo>
                  <a:lnTo>
                    <a:pt x="1739" y="624"/>
                  </a:lnTo>
                  <a:lnTo>
                    <a:pt x="1696" y="563"/>
                  </a:lnTo>
                  <a:lnTo>
                    <a:pt x="1650" y="508"/>
                  </a:lnTo>
                  <a:lnTo>
                    <a:pt x="1599" y="456"/>
                  </a:lnTo>
                  <a:lnTo>
                    <a:pt x="1542" y="409"/>
                  </a:lnTo>
                  <a:lnTo>
                    <a:pt x="1483" y="368"/>
                  </a:lnTo>
                  <a:lnTo>
                    <a:pt x="1417" y="332"/>
                  </a:lnTo>
                  <a:lnTo>
                    <a:pt x="1351" y="301"/>
                  </a:lnTo>
                  <a:lnTo>
                    <a:pt x="1280" y="276"/>
                  </a:lnTo>
                  <a:lnTo>
                    <a:pt x="1206" y="259"/>
                  </a:lnTo>
                  <a:lnTo>
                    <a:pt x="1131" y="249"/>
                  </a:lnTo>
                  <a:lnTo>
                    <a:pt x="1053" y="245"/>
                  </a:lnTo>
                  <a:close/>
                  <a:moveTo>
                    <a:pt x="1053" y="0"/>
                  </a:moveTo>
                  <a:lnTo>
                    <a:pt x="1140" y="4"/>
                  </a:lnTo>
                  <a:lnTo>
                    <a:pt x="1223" y="15"/>
                  </a:lnTo>
                  <a:lnTo>
                    <a:pt x="1306" y="32"/>
                  </a:lnTo>
                  <a:lnTo>
                    <a:pt x="1386" y="54"/>
                  </a:lnTo>
                  <a:lnTo>
                    <a:pt x="1462" y="83"/>
                  </a:lnTo>
                  <a:lnTo>
                    <a:pt x="1537" y="118"/>
                  </a:lnTo>
                  <a:lnTo>
                    <a:pt x="1607" y="158"/>
                  </a:lnTo>
                  <a:lnTo>
                    <a:pt x="1675" y="204"/>
                  </a:lnTo>
                  <a:lnTo>
                    <a:pt x="1739" y="253"/>
                  </a:lnTo>
                  <a:lnTo>
                    <a:pt x="1798" y="309"/>
                  </a:lnTo>
                  <a:lnTo>
                    <a:pt x="1852" y="368"/>
                  </a:lnTo>
                  <a:lnTo>
                    <a:pt x="1903" y="431"/>
                  </a:lnTo>
                  <a:lnTo>
                    <a:pt x="1947" y="498"/>
                  </a:lnTo>
                  <a:lnTo>
                    <a:pt x="1988" y="569"/>
                  </a:lnTo>
                  <a:lnTo>
                    <a:pt x="2023" y="643"/>
                  </a:lnTo>
                  <a:lnTo>
                    <a:pt x="2052" y="720"/>
                  </a:lnTo>
                  <a:lnTo>
                    <a:pt x="2075" y="800"/>
                  </a:lnTo>
                  <a:lnTo>
                    <a:pt x="2092" y="882"/>
                  </a:lnTo>
                  <a:lnTo>
                    <a:pt x="2102" y="966"/>
                  </a:lnTo>
                  <a:lnTo>
                    <a:pt x="2106" y="1053"/>
                  </a:lnTo>
                  <a:lnTo>
                    <a:pt x="2102" y="1139"/>
                  </a:lnTo>
                  <a:lnTo>
                    <a:pt x="2092" y="1223"/>
                  </a:lnTo>
                  <a:lnTo>
                    <a:pt x="2075" y="1305"/>
                  </a:lnTo>
                  <a:lnTo>
                    <a:pt x="2052" y="1385"/>
                  </a:lnTo>
                  <a:lnTo>
                    <a:pt x="2023" y="1462"/>
                  </a:lnTo>
                  <a:lnTo>
                    <a:pt x="1988" y="1535"/>
                  </a:lnTo>
                  <a:lnTo>
                    <a:pt x="1947" y="1607"/>
                  </a:lnTo>
                  <a:lnTo>
                    <a:pt x="1903" y="1674"/>
                  </a:lnTo>
                  <a:lnTo>
                    <a:pt x="1852" y="1737"/>
                  </a:lnTo>
                  <a:lnTo>
                    <a:pt x="1798" y="1796"/>
                  </a:lnTo>
                  <a:lnTo>
                    <a:pt x="1739" y="1851"/>
                  </a:lnTo>
                  <a:lnTo>
                    <a:pt x="1675" y="1901"/>
                  </a:lnTo>
                  <a:lnTo>
                    <a:pt x="1607" y="1947"/>
                  </a:lnTo>
                  <a:lnTo>
                    <a:pt x="1537" y="1987"/>
                  </a:lnTo>
                  <a:lnTo>
                    <a:pt x="1462" y="2021"/>
                  </a:lnTo>
                  <a:lnTo>
                    <a:pt x="1386" y="2050"/>
                  </a:lnTo>
                  <a:lnTo>
                    <a:pt x="1306" y="2073"/>
                  </a:lnTo>
                  <a:lnTo>
                    <a:pt x="1223" y="2090"/>
                  </a:lnTo>
                  <a:lnTo>
                    <a:pt x="1140" y="2101"/>
                  </a:lnTo>
                  <a:lnTo>
                    <a:pt x="1053" y="2105"/>
                  </a:lnTo>
                  <a:lnTo>
                    <a:pt x="966" y="2101"/>
                  </a:lnTo>
                  <a:lnTo>
                    <a:pt x="883" y="2090"/>
                  </a:lnTo>
                  <a:lnTo>
                    <a:pt x="799" y="2073"/>
                  </a:lnTo>
                  <a:lnTo>
                    <a:pt x="720" y="2050"/>
                  </a:lnTo>
                  <a:lnTo>
                    <a:pt x="644" y="2021"/>
                  </a:lnTo>
                  <a:lnTo>
                    <a:pt x="569" y="1987"/>
                  </a:lnTo>
                  <a:lnTo>
                    <a:pt x="499" y="1947"/>
                  </a:lnTo>
                  <a:lnTo>
                    <a:pt x="431" y="1901"/>
                  </a:lnTo>
                  <a:lnTo>
                    <a:pt x="367" y="1851"/>
                  </a:lnTo>
                  <a:lnTo>
                    <a:pt x="308" y="1796"/>
                  </a:lnTo>
                  <a:lnTo>
                    <a:pt x="254" y="1737"/>
                  </a:lnTo>
                  <a:lnTo>
                    <a:pt x="203" y="1674"/>
                  </a:lnTo>
                  <a:lnTo>
                    <a:pt x="158" y="1607"/>
                  </a:lnTo>
                  <a:lnTo>
                    <a:pt x="117" y="1535"/>
                  </a:lnTo>
                  <a:lnTo>
                    <a:pt x="82" y="1462"/>
                  </a:lnTo>
                  <a:lnTo>
                    <a:pt x="53" y="1385"/>
                  </a:lnTo>
                  <a:lnTo>
                    <a:pt x="30" y="1305"/>
                  </a:lnTo>
                  <a:lnTo>
                    <a:pt x="13" y="1223"/>
                  </a:lnTo>
                  <a:lnTo>
                    <a:pt x="4" y="1139"/>
                  </a:lnTo>
                  <a:lnTo>
                    <a:pt x="0" y="1053"/>
                  </a:lnTo>
                  <a:lnTo>
                    <a:pt x="4" y="966"/>
                  </a:lnTo>
                  <a:lnTo>
                    <a:pt x="13" y="882"/>
                  </a:lnTo>
                  <a:lnTo>
                    <a:pt x="30" y="800"/>
                  </a:lnTo>
                  <a:lnTo>
                    <a:pt x="53" y="720"/>
                  </a:lnTo>
                  <a:lnTo>
                    <a:pt x="82" y="643"/>
                  </a:lnTo>
                  <a:lnTo>
                    <a:pt x="117" y="569"/>
                  </a:lnTo>
                  <a:lnTo>
                    <a:pt x="158" y="498"/>
                  </a:lnTo>
                  <a:lnTo>
                    <a:pt x="203" y="431"/>
                  </a:lnTo>
                  <a:lnTo>
                    <a:pt x="254" y="368"/>
                  </a:lnTo>
                  <a:lnTo>
                    <a:pt x="308" y="309"/>
                  </a:lnTo>
                  <a:lnTo>
                    <a:pt x="367" y="253"/>
                  </a:lnTo>
                  <a:lnTo>
                    <a:pt x="431" y="204"/>
                  </a:lnTo>
                  <a:lnTo>
                    <a:pt x="499" y="158"/>
                  </a:lnTo>
                  <a:lnTo>
                    <a:pt x="569" y="118"/>
                  </a:lnTo>
                  <a:lnTo>
                    <a:pt x="644" y="83"/>
                  </a:lnTo>
                  <a:lnTo>
                    <a:pt x="720" y="54"/>
                  </a:lnTo>
                  <a:lnTo>
                    <a:pt x="799" y="32"/>
                  </a:lnTo>
                  <a:lnTo>
                    <a:pt x="883" y="15"/>
                  </a:lnTo>
                  <a:lnTo>
                    <a:pt x="966" y="4"/>
                  </a:lnTo>
                  <a:lnTo>
                    <a:pt x="10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43"/>
            <p:cNvSpPr>
              <a:spLocks/>
            </p:cNvSpPr>
            <p:nvPr/>
          </p:nvSpPr>
          <p:spPr bwMode="auto">
            <a:xfrm>
              <a:off x="9155113" y="5330825"/>
              <a:ext cx="1525588" cy="671512"/>
            </a:xfrm>
            <a:custGeom>
              <a:avLst/>
              <a:gdLst>
                <a:gd name="T0" fmla="*/ 912 w 2885"/>
                <a:gd name="T1" fmla="*/ 15 h 1269"/>
                <a:gd name="T2" fmla="*/ 1133 w 2885"/>
                <a:gd name="T3" fmla="*/ 65 h 1269"/>
                <a:gd name="T4" fmla="*/ 1371 w 2885"/>
                <a:gd name="T5" fmla="*/ 131 h 1269"/>
                <a:gd name="T6" fmla="*/ 1592 w 2885"/>
                <a:gd name="T7" fmla="*/ 201 h 1269"/>
                <a:gd name="T8" fmla="*/ 1762 w 2885"/>
                <a:gd name="T9" fmla="*/ 255 h 1269"/>
                <a:gd name="T10" fmla="*/ 1857 w 2885"/>
                <a:gd name="T11" fmla="*/ 283 h 1269"/>
                <a:gd name="T12" fmla="*/ 1915 w 2885"/>
                <a:gd name="T13" fmla="*/ 341 h 1269"/>
                <a:gd name="T14" fmla="*/ 1922 w 2885"/>
                <a:gd name="T15" fmla="*/ 426 h 1269"/>
                <a:gd name="T16" fmla="*/ 1865 w 2885"/>
                <a:gd name="T17" fmla="*/ 510 h 1269"/>
                <a:gd name="T18" fmla="*/ 1731 w 2885"/>
                <a:gd name="T19" fmla="*/ 562 h 1269"/>
                <a:gd name="T20" fmla="*/ 1555 w 2885"/>
                <a:gd name="T21" fmla="*/ 571 h 1269"/>
                <a:gd name="T22" fmla="*/ 1372 w 2885"/>
                <a:gd name="T23" fmla="*/ 553 h 1269"/>
                <a:gd name="T24" fmla="*/ 1209 w 2885"/>
                <a:gd name="T25" fmla="*/ 526 h 1269"/>
                <a:gd name="T26" fmla="*/ 1092 w 2885"/>
                <a:gd name="T27" fmla="*/ 505 h 1269"/>
                <a:gd name="T28" fmla="*/ 1048 w 2885"/>
                <a:gd name="T29" fmla="*/ 512 h 1269"/>
                <a:gd name="T30" fmla="*/ 1109 w 2885"/>
                <a:gd name="T31" fmla="*/ 586 h 1269"/>
                <a:gd name="T32" fmla="*/ 1265 w 2885"/>
                <a:gd name="T33" fmla="*/ 647 h 1269"/>
                <a:gd name="T34" fmla="*/ 1473 w 2885"/>
                <a:gd name="T35" fmla="*/ 688 h 1269"/>
                <a:gd name="T36" fmla="*/ 1690 w 2885"/>
                <a:gd name="T37" fmla="*/ 704 h 1269"/>
                <a:gd name="T38" fmla="*/ 1950 w 2885"/>
                <a:gd name="T39" fmla="*/ 674 h 1269"/>
                <a:gd name="T40" fmla="*/ 2391 w 2885"/>
                <a:gd name="T41" fmla="*/ 541 h 1269"/>
                <a:gd name="T42" fmla="*/ 2706 w 2885"/>
                <a:gd name="T43" fmla="*/ 394 h 1269"/>
                <a:gd name="T44" fmla="*/ 2820 w 2885"/>
                <a:gd name="T45" fmla="*/ 404 h 1269"/>
                <a:gd name="T46" fmla="*/ 2882 w 2885"/>
                <a:gd name="T47" fmla="*/ 493 h 1269"/>
                <a:gd name="T48" fmla="*/ 2854 w 2885"/>
                <a:gd name="T49" fmla="*/ 628 h 1269"/>
                <a:gd name="T50" fmla="*/ 2749 w 2885"/>
                <a:gd name="T51" fmla="*/ 740 h 1269"/>
                <a:gd name="T52" fmla="*/ 2604 w 2885"/>
                <a:gd name="T53" fmla="*/ 840 h 1269"/>
                <a:gd name="T54" fmla="*/ 2408 w 2885"/>
                <a:gd name="T55" fmla="*/ 962 h 1269"/>
                <a:gd name="T56" fmla="*/ 2191 w 2885"/>
                <a:gd name="T57" fmla="*/ 1084 h 1269"/>
                <a:gd name="T58" fmla="*/ 1983 w 2885"/>
                <a:gd name="T59" fmla="*/ 1188 h 1269"/>
                <a:gd name="T60" fmla="*/ 1816 w 2885"/>
                <a:gd name="T61" fmla="*/ 1255 h 1269"/>
                <a:gd name="T62" fmla="*/ 1698 w 2885"/>
                <a:gd name="T63" fmla="*/ 1269 h 1269"/>
                <a:gd name="T64" fmla="*/ 1504 w 2885"/>
                <a:gd name="T65" fmla="*/ 1252 h 1269"/>
                <a:gd name="T66" fmla="*/ 1249 w 2885"/>
                <a:gd name="T67" fmla="*/ 1218 h 1269"/>
                <a:gd name="T68" fmla="*/ 968 w 2885"/>
                <a:gd name="T69" fmla="*/ 1174 h 1269"/>
                <a:gd name="T70" fmla="*/ 698 w 2885"/>
                <a:gd name="T71" fmla="*/ 1129 h 1269"/>
                <a:gd name="T72" fmla="*/ 474 w 2885"/>
                <a:gd name="T73" fmla="*/ 1088 h 1269"/>
                <a:gd name="T74" fmla="*/ 333 w 2885"/>
                <a:gd name="T75" fmla="*/ 1061 h 1269"/>
                <a:gd name="T76" fmla="*/ 216 w 2885"/>
                <a:gd name="T77" fmla="*/ 1065 h 1269"/>
                <a:gd name="T78" fmla="*/ 94 w 2885"/>
                <a:gd name="T79" fmla="*/ 1135 h 1269"/>
                <a:gd name="T80" fmla="*/ 30 w 2885"/>
                <a:gd name="T81" fmla="*/ 1174 h 1269"/>
                <a:gd name="T82" fmla="*/ 6 w 2885"/>
                <a:gd name="T83" fmla="*/ 1153 h 1269"/>
                <a:gd name="T84" fmla="*/ 0 w 2885"/>
                <a:gd name="T85" fmla="*/ 1130 h 1269"/>
                <a:gd name="T86" fmla="*/ 19 w 2885"/>
                <a:gd name="T87" fmla="*/ 837 h 1269"/>
                <a:gd name="T88" fmla="*/ 41 w 2885"/>
                <a:gd name="T89" fmla="*/ 497 h 1269"/>
                <a:gd name="T90" fmla="*/ 60 w 2885"/>
                <a:gd name="T91" fmla="*/ 193 h 1269"/>
                <a:gd name="T92" fmla="*/ 81 w 2885"/>
                <a:gd name="T93" fmla="*/ 93 h 1269"/>
                <a:gd name="T94" fmla="*/ 137 w 2885"/>
                <a:gd name="T95" fmla="*/ 76 h 1269"/>
                <a:gd name="T96" fmla="*/ 290 w 2885"/>
                <a:gd name="T97" fmla="*/ 52 h 1269"/>
                <a:gd name="T98" fmla="*/ 504 w 2885"/>
                <a:gd name="T99" fmla="*/ 22 h 1269"/>
                <a:gd name="T100" fmla="*/ 704 w 2885"/>
                <a:gd name="T101" fmla="*/ 2 h 1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85" h="1269">
                  <a:moveTo>
                    <a:pt x="778" y="0"/>
                  </a:moveTo>
                  <a:lnTo>
                    <a:pt x="820" y="2"/>
                  </a:lnTo>
                  <a:lnTo>
                    <a:pt x="864" y="8"/>
                  </a:lnTo>
                  <a:lnTo>
                    <a:pt x="912" y="15"/>
                  </a:lnTo>
                  <a:lnTo>
                    <a:pt x="964" y="25"/>
                  </a:lnTo>
                  <a:lnTo>
                    <a:pt x="1019" y="37"/>
                  </a:lnTo>
                  <a:lnTo>
                    <a:pt x="1075" y="50"/>
                  </a:lnTo>
                  <a:lnTo>
                    <a:pt x="1133" y="65"/>
                  </a:lnTo>
                  <a:lnTo>
                    <a:pt x="1193" y="81"/>
                  </a:lnTo>
                  <a:lnTo>
                    <a:pt x="1253" y="97"/>
                  </a:lnTo>
                  <a:lnTo>
                    <a:pt x="1312" y="114"/>
                  </a:lnTo>
                  <a:lnTo>
                    <a:pt x="1371" y="131"/>
                  </a:lnTo>
                  <a:lnTo>
                    <a:pt x="1429" y="149"/>
                  </a:lnTo>
                  <a:lnTo>
                    <a:pt x="1486" y="167"/>
                  </a:lnTo>
                  <a:lnTo>
                    <a:pt x="1540" y="184"/>
                  </a:lnTo>
                  <a:lnTo>
                    <a:pt x="1592" y="201"/>
                  </a:lnTo>
                  <a:lnTo>
                    <a:pt x="1640" y="217"/>
                  </a:lnTo>
                  <a:lnTo>
                    <a:pt x="1685" y="231"/>
                  </a:lnTo>
                  <a:lnTo>
                    <a:pt x="1726" y="243"/>
                  </a:lnTo>
                  <a:lnTo>
                    <a:pt x="1762" y="255"/>
                  </a:lnTo>
                  <a:lnTo>
                    <a:pt x="1793" y="264"/>
                  </a:lnTo>
                  <a:lnTo>
                    <a:pt x="1818" y="271"/>
                  </a:lnTo>
                  <a:lnTo>
                    <a:pt x="1837" y="276"/>
                  </a:lnTo>
                  <a:lnTo>
                    <a:pt x="1857" y="283"/>
                  </a:lnTo>
                  <a:lnTo>
                    <a:pt x="1875" y="294"/>
                  </a:lnTo>
                  <a:lnTo>
                    <a:pt x="1890" y="307"/>
                  </a:lnTo>
                  <a:lnTo>
                    <a:pt x="1904" y="323"/>
                  </a:lnTo>
                  <a:lnTo>
                    <a:pt x="1915" y="341"/>
                  </a:lnTo>
                  <a:lnTo>
                    <a:pt x="1921" y="360"/>
                  </a:lnTo>
                  <a:lnTo>
                    <a:pt x="1925" y="382"/>
                  </a:lnTo>
                  <a:lnTo>
                    <a:pt x="1925" y="404"/>
                  </a:lnTo>
                  <a:lnTo>
                    <a:pt x="1922" y="426"/>
                  </a:lnTo>
                  <a:lnTo>
                    <a:pt x="1913" y="448"/>
                  </a:lnTo>
                  <a:lnTo>
                    <a:pt x="1902" y="470"/>
                  </a:lnTo>
                  <a:lnTo>
                    <a:pt x="1886" y="491"/>
                  </a:lnTo>
                  <a:lnTo>
                    <a:pt x="1865" y="510"/>
                  </a:lnTo>
                  <a:lnTo>
                    <a:pt x="1838" y="527"/>
                  </a:lnTo>
                  <a:lnTo>
                    <a:pt x="1807" y="541"/>
                  </a:lnTo>
                  <a:lnTo>
                    <a:pt x="1771" y="553"/>
                  </a:lnTo>
                  <a:lnTo>
                    <a:pt x="1731" y="562"/>
                  </a:lnTo>
                  <a:lnTo>
                    <a:pt x="1689" y="568"/>
                  </a:lnTo>
                  <a:lnTo>
                    <a:pt x="1645" y="571"/>
                  </a:lnTo>
                  <a:lnTo>
                    <a:pt x="1601" y="573"/>
                  </a:lnTo>
                  <a:lnTo>
                    <a:pt x="1555" y="571"/>
                  </a:lnTo>
                  <a:lnTo>
                    <a:pt x="1509" y="569"/>
                  </a:lnTo>
                  <a:lnTo>
                    <a:pt x="1462" y="565"/>
                  </a:lnTo>
                  <a:lnTo>
                    <a:pt x="1417" y="559"/>
                  </a:lnTo>
                  <a:lnTo>
                    <a:pt x="1372" y="553"/>
                  </a:lnTo>
                  <a:lnTo>
                    <a:pt x="1328" y="546"/>
                  </a:lnTo>
                  <a:lnTo>
                    <a:pt x="1287" y="539"/>
                  </a:lnTo>
                  <a:lnTo>
                    <a:pt x="1247" y="532"/>
                  </a:lnTo>
                  <a:lnTo>
                    <a:pt x="1209" y="526"/>
                  </a:lnTo>
                  <a:lnTo>
                    <a:pt x="1174" y="518"/>
                  </a:lnTo>
                  <a:lnTo>
                    <a:pt x="1143" y="514"/>
                  </a:lnTo>
                  <a:lnTo>
                    <a:pt x="1115" y="509"/>
                  </a:lnTo>
                  <a:lnTo>
                    <a:pt x="1092" y="505"/>
                  </a:lnTo>
                  <a:lnTo>
                    <a:pt x="1073" y="504"/>
                  </a:lnTo>
                  <a:lnTo>
                    <a:pt x="1060" y="504"/>
                  </a:lnTo>
                  <a:lnTo>
                    <a:pt x="1050" y="508"/>
                  </a:lnTo>
                  <a:lnTo>
                    <a:pt x="1048" y="512"/>
                  </a:lnTo>
                  <a:lnTo>
                    <a:pt x="1051" y="532"/>
                  </a:lnTo>
                  <a:lnTo>
                    <a:pt x="1063" y="550"/>
                  </a:lnTo>
                  <a:lnTo>
                    <a:pt x="1083" y="568"/>
                  </a:lnTo>
                  <a:lnTo>
                    <a:pt x="1109" y="586"/>
                  </a:lnTo>
                  <a:lnTo>
                    <a:pt x="1141" y="603"/>
                  </a:lnTo>
                  <a:lnTo>
                    <a:pt x="1178" y="618"/>
                  </a:lnTo>
                  <a:lnTo>
                    <a:pt x="1219" y="633"/>
                  </a:lnTo>
                  <a:lnTo>
                    <a:pt x="1265" y="647"/>
                  </a:lnTo>
                  <a:lnTo>
                    <a:pt x="1313" y="659"/>
                  </a:lnTo>
                  <a:lnTo>
                    <a:pt x="1365" y="670"/>
                  </a:lnTo>
                  <a:lnTo>
                    <a:pt x="1418" y="680"/>
                  </a:lnTo>
                  <a:lnTo>
                    <a:pt x="1473" y="688"/>
                  </a:lnTo>
                  <a:lnTo>
                    <a:pt x="1528" y="696"/>
                  </a:lnTo>
                  <a:lnTo>
                    <a:pt x="1583" y="700"/>
                  </a:lnTo>
                  <a:lnTo>
                    <a:pt x="1637" y="703"/>
                  </a:lnTo>
                  <a:lnTo>
                    <a:pt x="1690" y="704"/>
                  </a:lnTo>
                  <a:lnTo>
                    <a:pt x="1742" y="703"/>
                  </a:lnTo>
                  <a:lnTo>
                    <a:pt x="1790" y="700"/>
                  </a:lnTo>
                  <a:lnTo>
                    <a:pt x="1835" y="694"/>
                  </a:lnTo>
                  <a:lnTo>
                    <a:pt x="1950" y="674"/>
                  </a:lnTo>
                  <a:lnTo>
                    <a:pt x="2064" y="647"/>
                  </a:lnTo>
                  <a:lnTo>
                    <a:pt x="2177" y="616"/>
                  </a:lnTo>
                  <a:lnTo>
                    <a:pt x="2285" y="580"/>
                  </a:lnTo>
                  <a:lnTo>
                    <a:pt x="2391" y="541"/>
                  </a:lnTo>
                  <a:lnTo>
                    <a:pt x="2492" y="499"/>
                  </a:lnTo>
                  <a:lnTo>
                    <a:pt x="2586" y="454"/>
                  </a:lnTo>
                  <a:lnTo>
                    <a:pt x="2674" y="409"/>
                  </a:lnTo>
                  <a:lnTo>
                    <a:pt x="2706" y="394"/>
                  </a:lnTo>
                  <a:lnTo>
                    <a:pt x="2738" y="388"/>
                  </a:lnTo>
                  <a:lnTo>
                    <a:pt x="2767" y="387"/>
                  </a:lnTo>
                  <a:lnTo>
                    <a:pt x="2795" y="393"/>
                  </a:lnTo>
                  <a:lnTo>
                    <a:pt x="2820" y="404"/>
                  </a:lnTo>
                  <a:lnTo>
                    <a:pt x="2842" y="419"/>
                  </a:lnTo>
                  <a:lnTo>
                    <a:pt x="2860" y="440"/>
                  </a:lnTo>
                  <a:lnTo>
                    <a:pt x="2873" y="465"/>
                  </a:lnTo>
                  <a:lnTo>
                    <a:pt x="2882" y="493"/>
                  </a:lnTo>
                  <a:lnTo>
                    <a:pt x="2885" y="523"/>
                  </a:lnTo>
                  <a:lnTo>
                    <a:pt x="2882" y="557"/>
                  </a:lnTo>
                  <a:lnTo>
                    <a:pt x="2871" y="592"/>
                  </a:lnTo>
                  <a:lnTo>
                    <a:pt x="2854" y="628"/>
                  </a:lnTo>
                  <a:lnTo>
                    <a:pt x="2827" y="666"/>
                  </a:lnTo>
                  <a:lnTo>
                    <a:pt x="2793" y="703"/>
                  </a:lnTo>
                  <a:lnTo>
                    <a:pt x="2774" y="720"/>
                  </a:lnTo>
                  <a:lnTo>
                    <a:pt x="2749" y="740"/>
                  </a:lnTo>
                  <a:lnTo>
                    <a:pt x="2720" y="762"/>
                  </a:lnTo>
                  <a:lnTo>
                    <a:pt x="2685" y="786"/>
                  </a:lnTo>
                  <a:lnTo>
                    <a:pt x="2646" y="813"/>
                  </a:lnTo>
                  <a:lnTo>
                    <a:pt x="2604" y="840"/>
                  </a:lnTo>
                  <a:lnTo>
                    <a:pt x="2559" y="871"/>
                  </a:lnTo>
                  <a:lnTo>
                    <a:pt x="2511" y="899"/>
                  </a:lnTo>
                  <a:lnTo>
                    <a:pt x="2460" y="931"/>
                  </a:lnTo>
                  <a:lnTo>
                    <a:pt x="2408" y="962"/>
                  </a:lnTo>
                  <a:lnTo>
                    <a:pt x="2355" y="994"/>
                  </a:lnTo>
                  <a:lnTo>
                    <a:pt x="2301" y="1024"/>
                  </a:lnTo>
                  <a:lnTo>
                    <a:pt x="2245" y="1054"/>
                  </a:lnTo>
                  <a:lnTo>
                    <a:pt x="2191" y="1084"/>
                  </a:lnTo>
                  <a:lnTo>
                    <a:pt x="2137" y="1113"/>
                  </a:lnTo>
                  <a:lnTo>
                    <a:pt x="2085" y="1139"/>
                  </a:lnTo>
                  <a:lnTo>
                    <a:pt x="2033" y="1165"/>
                  </a:lnTo>
                  <a:lnTo>
                    <a:pt x="1983" y="1188"/>
                  </a:lnTo>
                  <a:lnTo>
                    <a:pt x="1936" y="1209"/>
                  </a:lnTo>
                  <a:lnTo>
                    <a:pt x="1893" y="1228"/>
                  </a:lnTo>
                  <a:lnTo>
                    <a:pt x="1852" y="1243"/>
                  </a:lnTo>
                  <a:lnTo>
                    <a:pt x="1816" y="1255"/>
                  </a:lnTo>
                  <a:lnTo>
                    <a:pt x="1783" y="1264"/>
                  </a:lnTo>
                  <a:lnTo>
                    <a:pt x="1761" y="1267"/>
                  </a:lnTo>
                  <a:lnTo>
                    <a:pt x="1733" y="1269"/>
                  </a:lnTo>
                  <a:lnTo>
                    <a:pt x="1698" y="1269"/>
                  </a:lnTo>
                  <a:lnTo>
                    <a:pt x="1657" y="1266"/>
                  </a:lnTo>
                  <a:lnTo>
                    <a:pt x="1611" y="1262"/>
                  </a:lnTo>
                  <a:lnTo>
                    <a:pt x="1560" y="1258"/>
                  </a:lnTo>
                  <a:lnTo>
                    <a:pt x="1504" y="1252"/>
                  </a:lnTo>
                  <a:lnTo>
                    <a:pt x="1445" y="1244"/>
                  </a:lnTo>
                  <a:lnTo>
                    <a:pt x="1382" y="1237"/>
                  </a:lnTo>
                  <a:lnTo>
                    <a:pt x="1317" y="1228"/>
                  </a:lnTo>
                  <a:lnTo>
                    <a:pt x="1249" y="1218"/>
                  </a:lnTo>
                  <a:lnTo>
                    <a:pt x="1179" y="1208"/>
                  </a:lnTo>
                  <a:lnTo>
                    <a:pt x="1109" y="1197"/>
                  </a:lnTo>
                  <a:lnTo>
                    <a:pt x="1039" y="1187"/>
                  </a:lnTo>
                  <a:lnTo>
                    <a:pt x="968" y="1174"/>
                  </a:lnTo>
                  <a:lnTo>
                    <a:pt x="898" y="1164"/>
                  </a:lnTo>
                  <a:lnTo>
                    <a:pt x="829" y="1152"/>
                  </a:lnTo>
                  <a:lnTo>
                    <a:pt x="763" y="1139"/>
                  </a:lnTo>
                  <a:lnTo>
                    <a:pt x="698" y="1129"/>
                  </a:lnTo>
                  <a:lnTo>
                    <a:pt x="636" y="1118"/>
                  </a:lnTo>
                  <a:lnTo>
                    <a:pt x="578" y="1107"/>
                  </a:lnTo>
                  <a:lnTo>
                    <a:pt x="524" y="1097"/>
                  </a:lnTo>
                  <a:lnTo>
                    <a:pt x="474" y="1088"/>
                  </a:lnTo>
                  <a:lnTo>
                    <a:pt x="430" y="1079"/>
                  </a:lnTo>
                  <a:lnTo>
                    <a:pt x="391" y="1072"/>
                  </a:lnTo>
                  <a:lnTo>
                    <a:pt x="358" y="1066"/>
                  </a:lnTo>
                  <a:lnTo>
                    <a:pt x="333" y="1061"/>
                  </a:lnTo>
                  <a:lnTo>
                    <a:pt x="315" y="1056"/>
                  </a:lnTo>
                  <a:lnTo>
                    <a:pt x="282" y="1053"/>
                  </a:lnTo>
                  <a:lnTo>
                    <a:pt x="248" y="1056"/>
                  </a:lnTo>
                  <a:lnTo>
                    <a:pt x="216" y="1065"/>
                  </a:lnTo>
                  <a:lnTo>
                    <a:pt x="185" y="1078"/>
                  </a:lnTo>
                  <a:lnTo>
                    <a:pt x="153" y="1095"/>
                  </a:lnTo>
                  <a:lnTo>
                    <a:pt x="123" y="1114"/>
                  </a:lnTo>
                  <a:lnTo>
                    <a:pt x="94" y="1135"/>
                  </a:lnTo>
                  <a:lnTo>
                    <a:pt x="69" y="1156"/>
                  </a:lnTo>
                  <a:lnTo>
                    <a:pt x="53" y="1167"/>
                  </a:lnTo>
                  <a:lnTo>
                    <a:pt x="40" y="1173"/>
                  </a:lnTo>
                  <a:lnTo>
                    <a:pt x="30" y="1174"/>
                  </a:lnTo>
                  <a:lnTo>
                    <a:pt x="22" y="1172"/>
                  </a:lnTo>
                  <a:lnTo>
                    <a:pt x="14" y="1167"/>
                  </a:lnTo>
                  <a:lnTo>
                    <a:pt x="9" y="1161"/>
                  </a:lnTo>
                  <a:lnTo>
                    <a:pt x="6" y="1153"/>
                  </a:lnTo>
                  <a:lnTo>
                    <a:pt x="2" y="1146"/>
                  </a:lnTo>
                  <a:lnTo>
                    <a:pt x="1" y="1138"/>
                  </a:lnTo>
                  <a:lnTo>
                    <a:pt x="1" y="1132"/>
                  </a:lnTo>
                  <a:lnTo>
                    <a:pt x="0" y="1130"/>
                  </a:lnTo>
                  <a:lnTo>
                    <a:pt x="5" y="1066"/>
                  </a:lnTo>
                  <a:lnTo>
                    <a:pt x="9" y="995"/>
                  </a:lnTo>
                  <a:lnTo>
                    <a:pt x="14" y="919"/>
                  </a:lnTo>
                  <a:lnTo>
                    <a:pt x="19" y="837"/>
                  </a:lnTo>
                  <a:lnTo>
                    <a:pt x="25" y="754"/>
                  </a:lnTo>
                  <a:lnTo>
                    <a:pt x="30" y="668"/>
                  </a:lnTo>
                  <a:lnTo>
                    <a:pt x="36" y="581"/>
                  </a:lnTo>
                  <a:lnTo>
                    <a:pt x="41" y="497"/>
                  </a:lnTo>
                  <a:lnTo>
                    <a:pt x="47" y="413"/>
                  </a:lnTo>
                  <a:lnTo>
                    <a:pt x="52" y="335"/>
                  </a:lnTo>
                  <a:lnTo>
                    <a:pt x="57" y="260"/>
                  </a:lnTo>
                  <a:lnTo>
                    <a:pt x="60" y="193"/>
                  </a:lnTo>
                  <a:lnTo>
                    <a:pt x="65" y="132"/>
                  </a:lnTo>
                  <a:lnTo>
                    <a:pt x="67" y="116"/>
                  </a:lnTo>
                  <a:lnTo>
                    <a:pt x="72" y="102"/>
                  </a:lnTo>
                  <a:lnTo>
                    <a:pt x="81" y="93"/>
                  </a:lnTo>
                  <a:lnTo>
                    <a:pt x="92" y="87"/>
                  </a:lnTo>
                  <a:lnTo>
                    <a:pt x="105" y="82"/>
                  </a:lnTo>
                  <a:lnTo>
                    <a:pt x="119" y="78"/>
                  </a:lnTo>
                  <a:lnTo>
                    <a:pt x="137" y="76"/>
                  </a:lnTo>
                  <a:lnTo>
                    <a:pt x="157" y="72"/>
                  </a:lnTo>
                  <a:lnTo>
                    <a:pt x="197" y="66"/>
                  </a:lnTo>
                  <a:lnTo>
                    <a:pt x="241" y="59"/>
                  </a:lnTo>
                  <a:lnTo>
                    <a:pt x="290" y="52"/>
                  </a:lnTo>
                  <a:lnTo>
                    <a:pt x="341" y="43"/>
                  </a:lnTo>
                  <a:lnTo>
                    <a:pt x="395" y="36"/>
                  </a:lnTo>
                  <a:lnTo>
                    <a:pt x="450" y="29"/>
                  </a:lnTo>
                  <a:lnTo>
                    <a:pt x="504" y="22"/>
                  </a:lnTo>
                  <a:lnTo>
                    <a:pt x="559" y="15"/>
                  </a:lnTo>
                  <a:lnTo>
                    <a:pt x="611" y="9"/>
                  </a:lnTo>
                  <a:lnTo>
                    <a:pt x="659" y="5"/>
                  </a:lnTo>
                  <a:lnTo>
                    <a:pt x="704" y="2"/>
                  </a:lnTo>
                  <a:lnTo>
                    <a:pt x="745" y="0"/>
                  </a:lnTo>
                  <a:lnTo>
                    <a:pt x="7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 noEditPoints="1"/>
            </p:cNvSpPr>
            <p:nvPr/>
          </p:nvSpPr>
          <p:spPr bwMode="auto">
            <a:xfrm>
              <a:off x="8575675" y="5348288"/>
              <a:ext cx="484188" cy="623887"/>
            </a:xfrm>
            <a:custGeom>
              <a:avLst/>
              <a:gdLst>
                <a:gd name="T0" fmla="*/ 474 w 915"/>
                <a:gd name="T1" fmla="*/ 706 h 1179"/>
                <a:gd name="T2" fmla="*/ 439 w 915"/>
                <a:gd name="T3" fmla="*/ 709 h 1179"/>
                <a:gd name="T4" fmla="*/ 408 w 915"/>
                <a:gd name="T5" fmla="*/ 719 h 1179"/>
                <a:gd name="T6" fmla="*/ 379 w 915"/>
                <a:gd name="T7" fmla="*/ 735 h 1179"/>
                <a:gd name="T8" fmla="*/ 354 w 915"/>
                <a:gd name="T9" fmla="*/ 755 h 1179"/>
                <a:gd name="T10" fmla="*/ 333 w 915"/>
                <a:gd name="T11" fmla="*/ 781 h 1179"/>
                <a:gd name="T12" fmla="*/ 318 w 915"/>
                <a:gd name="T13" fmla="*/ 808 h 1179"/>
                <a:gd name="T14" fmla="*/ 308 w 915"/>
                <a:gd name="T15" fmla="*/ 841 h 1179"/>
                <a:gd name="T16" fmla="*/ 304 w 915"/>
                <a:gd name="T17" fmla="*/ 875 h 1179"/>
                <a:gd name="T18" fmla="*/ 308 w 915"/>
                <a:gd name="T19" fmla="*/ 908 h 1179"/>
                <a:gd name="T20" fmla="*/ 318 w 915"/>
                <a:gd name="T21" fmla="*/ 941 h 1179"/>
                <a:gd name="T22" fmla="*/ 333 w 915"/>
                <a:gd name="T23" fmla="*/ 970 h 1179"/>
                <a:gd name="T24" fmla="*/ 354 w 915"/>
                <a:gd name="T25" fmla="*/ 995 h 1179"/>
                <a:gd name="T26" fmla="*/ 379 w 915"/>
                <a:gd name="T27" fmla="*/ 1016 h 1179"/>
                <a:gd name="T28" fmla="*/ 408 w 915"/>
                <a:gd name="T29" fmla="*/ 1032 h 1179"/>
                <a:gd name="T30" fmla="*/ 439 w 915"/>
                <a:gd name="T31" fmla="*/ 1041 h 1179"/>
                <a:gd name="T32" fmla="*/ 474 w 915"/>
                <a:gd name="T33" fmla="*/ 1045 h 1179"/>
                <a:gd name="T34" fmla="*/ 508 w 915"/>
                <a:gd name="T35" fmla="*/ 1041 h 1179"/>
                <a:gd name="T36" fmla="*/ 540 w 915"/>
                <a:gd name="T37" fmla="*/ 1032 h 1179"/>
                <a:gd name="T38" fmla="*/ 569 w 915"/>
                <a:gd name="T39" fmla="*/ 1016 h 1179"/>
                <a:gd name="T40" fmla="*/ 594 w 915"/>
                <a:gd name="T41" fmla="*/ 995 h 1179"/>
                <a:gd name="T42" fmla="*/ 615 w 915"/>
                <a:gd name="T43" fmla="*/ 970 h 1179"/>
                <a:gd name="T44" fmla="*/ 630 w 915"/>
                <a:gd name="T45" fmla="*/ 941 h 1179"/>
                <a:gd name="T46" fmla="*/ 640 w 915"/>
                <a:gd name="T47" fmla="*/ 908 h 1179"/>
                <a:gd name="T48" fmla="*/ 643 w 915"/>
                <a:gd name="T49" fmla="*/ 875 h 1179"/>
                <a:gd name="T50" fmla="*/ 640 w 915"/>
                <a:gd name="T51" fmla="*/ 841 h 1179"/>
                <a:gd name="T52" fmla="*/ 630 w 915"/>
                <a:gd name="T53" fmla="*/ 808 h 1179"/>
                <a:gd name="T54" fmla="*/ 615 w 915"/>
                <a:gd name="T55" fmla="*/ 781 h 1179"/>
                <a:gd name="T56" fmla="*/ 594 w 915"/>
                <a:gd name="T57" fmla="*/ 755 h 1179"/>
                <a:gd name="T58" fmla="*/ 569 w 915"/>
                <a:gd name="T59" fmla="*/ 735 h 1179"/>
                <a:gd name="T60" fmla="*/ 540 w 915"/>
                <a:gd name="T61" fmla="*/ 719 h 1179"/>
                <a:gd name="T62" fmla="*/ 508 w 915"/>
                <a:gd name="T63" fmla="*/ 709 h 1179"/>
                <a:gd name="T64" fmla="*/ 474 w 915"/>
                <a:gd name="T65" fmla="*/ 706 h 1179"/>
                <a:gd name="T66" fmla="*/ 222 w 915"/>
                <a:gd name="T67" fmla="*/ 0 h 1179"/>
                <a:gd name="T68" fmla="*/ 835 w 915"/>
                <a:gd name="T69" fmla="*/ 31 h 1179"/>
                <a:gd name="T70" fmla="*/ 858 w 915"/>
                <a:gd name="T71" fmla="*/ 35 h 1179"/>
                <a:gd name="T72" fmla="*/ 878 w 915"/>
                <a:gd name="T73" fmla="*/ 45 h 1179"/>
                <a:gd name="T74" fmla="*/ 895 w 915"/>
                <a:gd name="T75" fmla="*/ 59 h 1179"/>
                <a:gd name="T76" fmla="*/ 907 w 915"/>
                <a:gd name="T77" fmla="*/ 78 h 1179"/>
                <a:gd name="T78" fmla="*/ 914 w 915"/>
                <a:gd name="T79" fmla="*/ 98 h 1179"/>
                <a:gd name="T80" fmla="*/ 915 w 915"/>
                <a:gd name="T81" fmla="*/ 121 h 1179"/>
                <a:gd name="T82" fmla="*/ 840 w 915"/>
                <a:gd name="T83" fmla="*/ 1095 h 1179"/>
                <a:gd name="T84" fmla="*/ 835 w 915"/>
                <a:gd name="T85" fmla="*/ 1118 h 1179"/>
                <a:gd name="T86" fmla="*/ 825 w 915"/>
                <a:gd name="T87" fmla="*/ 1139 h 1179"/>
                <a:gd name="T88" fmla="*/ 810 w 915"/>
                <a:gd name="T89" fmla="*/ 1156 h 1179"/>
                <a:gd name="T90" fmla="*/ 792 w 915"/>
                <a:gd name="T91" fmla="*/ 1168 h 1179"/>
                <a:gd name="T92" fmla="*/ 770 w 915"/>
                <a:gd name="T93" fmla="*/ 1176 h 1179"/>
                <a:gd name="T94" fmla="*/ 747 w 915"/>
                <a:gd name="T95" fmla="*/ 1179 h 1179"/>
                <a:gd name="T96" fmla="*/ 68 w 915"/>
                <a:gd name="T97" fmla="*/ 1179 h 1179"/>
                <a:gd name="T98" fmla="*/ 46 w 915"/>
                <a:gd name="T99" fmla="*/ 1175 h 1179"/>
                <a:gd name="T100" fmla="*/ 27 w 915"/>
                <a:gd name="T101" fmla="*/ 1165 h 1179"/>
                <a:gd name="T102" fmla="*/ 13 w 915"/>
                <a:gd name="T103" fmla="*/ 1152 h 1179"/>
                <a:gd name="T104" fmla="*/ 4 w 915"/>
                <a:gd name="T105" fmla="*/ 1134 h 1179"/>
                <a:gd name="T106" fmla="*/ 0 w 915"/>
                <a:gd name="T107" fmla="*/ 1114 h 1179"/>
                <a:gd name="T108" fmla="*/ 2 w 915"/>
                <a:gd name="T109" fmla="*/ 1092 h 1179"/>
                <a:gd name="T110" fmla="*/ 115 w 915"/>
                <a:gd name="T111" fmla="*/ 80 h 1179"/>
                <a:gd name="T112" fmla="*/ 123 w 915"/>
                <a:gd name="T113" fmla="*/ 58 h 1179"/>
                <a:gd name="T114" fmla="*/ 136 w 915"/>
                <a:gd name="T115" fmla="*/ 39 h 1179"/>
                <a:gd name="T116" fmla="*/ 155 w 915"/>
                <a:gd name="T117" fmla="*/ 22 h 1179"/>
                <a:gd name="T118" fmla="*/ 175 w 915"/>
                <a:gd name="T119" fmla="*/ 10 h 1179"/>
                <a:gd name="T120" fmla="*/ 198 w 915"/>
                <a:gd name="T121" fmla="*/ 3 h 1179"/>
                <a:gd name="T122" fmla="*/ 222 w 915"/>
                <a:gd name="T123" fmla="*/ 0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15" h="1179">
                  <a:moveTo>
                    <a:pt x="474" y="706"/>
                  </a:moveTo>
                  <a:lnTo>
                    <a:pt x="439" y="709"/>
                  </a:lnTo>
                  <a:lnTo>
                    <a:pt x="408" y="719"/>
                  </a:lnTo>
                  <a:lnTo>
                    <a:pt x="379" y="735"/>
                  </a:lnTo>
                  <a:lnTo>
                    <a:pt x="354" y="755"/>
                  </a:lnTo>
                  <a:lnTo>
                    <a:pt x="333" y="781"/>
                  </a:lnTo>
                  <a:lnTo>
                    <a:pt x="318" y="808"/>
                  </a:lnTo>
                  <a:lnTo>
                    <a:pt x="308" y="841"/>
                  </a:lnTo>
                  <a:lnTo>
                    <a:pt x="304" y="875"/>
                  </a:lnTo>
                  <a:lnTo>
                    <a:pt x="308" y="908"/>
                  </a:lnTo>
                  <a:lnTo>
                    <a:pt x="318" y="941"/>
                  </a:lnTo>
                  <a:lnTo>
                    <a:pt x="333" y="970"/>
                  </a:lnTo>
                  <a:lnTo>
                    <a:pt x="354" y="995"/>
                  </a:lnTo>
                  <a:lnTo>
                    <a:pt x="379" y="1016"/>
                  </a:lnTo>
                  <a:lnTo>
                    <a:pt x="408" y="1032"/>
                  </a:lnTo>
                  <a:lnTo>
                    <a:pt x="439" y="1041"/>
                  </a:lnTo>
                  <a:lnTo>
                    <a:pt x="474" y="1045"/>
                  </a:lnTo>
                  <a:lnTo>
                    <a:pt x="508" y="1041"/>
                  </a:lnTo>
                  <a:lnTo>
                    <a:pt x="540" y="1032"/>
                  </a:lnTo>
                  <a:lnTo>
                    <a:pt x="569" y="1016"/>
                  </a:lnTo>
                  <a:lnTo>
                    <a:pt x="594" y="995"/>
                  </a:lnTo>
                  <a:lnTo>
                    <a:pt x="615" y="970"/>
                  </a:lnTo>
                  <a:lnTo>
                    <a:pt x="630" y="941"/>
                  </a:lnTo>
                  <a:lnTo>
                    <a:pt x="640" y="908"/>
                  </a:lnTo>
                  <a:lnTo>
                    <a:pt x="643" y="875"/>
                  </a:lnTo>
                  <a:lnTo>
                    <a:pt x="640" y="841"/>
                  </a:lnTo>
                  <a:lnTo>
                    <a:pt x="630" y="808"/>
                  </a:lnTo>
                  <a:lnTo>
                    <a:pt x="615" y="781"/>
                  </a:lnTo>
                  <a:lnTo>
                    <a:pt x="594" y="755"/>
                  </a:lnTo>
                  <a:lnTo>
                    <a:pt x="569" y="735"/>
                  </a:lnTo>
                  <a:lnTo>
                    <a:pt x="540" y="719"/>
                  </a:lnTo>
                  <a:lnTo>
                    <a:pt x="508" y="709"/>
                  </a:lnTo>
                  <a:lnTo>
                    <a:pt x="474" y="706"/>
                  </a:lnTo>
                  <a:close/>
                  <a:moveTo>
                    <a:pt x="222" y="0"/>
                  </a:moveTo>
                  <a:lnTo>
                    <a:pt x="835" y="31"/>
                  </a:lnTo>
                  <a:lnTo>
                    <a:pt x="858" y="35"/>
                  </a:lnTo>
                  <a:lnTo>
                    <a:pt x="878" y="45"/>
                  </a:lnTo>
                  <a:lnTo>
                    <a:pt x="895" y="59"/>
                  </a:lnTo>
                  <a:lnTo>
                    <a:pt x="907" y="78"/>
                  </a:lnTo>
                  <a:lnTo>
                    <a:pt x="914" y="98"/>
                  </a:lnTo>
                  <a:lnTo>
                    <a:pt x="915" y="121"/>
                  </a:lnTo>
                  <a:lnTo>
                    <a:pt x="840" y="1095"/>
                  </a:lnTo>
                  <a:lnTo>
                    <a:pt x="835" y="1118"/>
                  </a:lnTo>
                  <a:lnTo>
                    <a:pt x="825" y="1139"/>
                  </a:lnTo>
                  <a:lnTo>
                    <a:pt x="810" y="1156"/>
                  </a:lnTo>
                  <a:lnTo>
                    <a:pt x="792" y="1168"/>
                  </a:lnTo>
                  <a:lnTo>
                    <a:pt x="770" y="1176"/>
                  </a:lnTo>
                  <a:lnTo>
                    <a:pt x="747" y="1179"/>
                  </a:lnTo>
                  <a:lnTo>
                    <a:pt x="68" y="1179"/>
                  </a:lnTo>
                  <a:lnTo>
                    <a:pt x="46" y="1175"/>
                  </a:lnTo>
                  <a:lnTo>
                    <a:pt x="27" y="1165"/>
                  </a:lnTo>
                  <a:lnTo>
                    <a:pt x="13" y="1152"/>
                  </a:lnTo>
                  <a:lnTo>
                    <a:pt x="4" y="1134"/>
                  </a:lnTo>
                  <a:lnTo>
                    <a:pt x="0" y="1114"/>
                  </a:lnTo>
                  <a:lnTo>
                    <a:pt x="2" y="1092"/>
                  </a:lnTo>
                  <a:lnTo>
                    <a:pt x="115" y="80"/>
                  </a:lnTo>
                  <a:lnTo>
                    <a:pt x="123" y="58"/>
                  </a:lnTo>
                  <a:lnTo>
                    <a:pt x="136" y="39"/>
                  </a:lnTo>
                  <a:lnTo>
                    <a:pt x="155" y="22"/>
                  </a:lnTo>
                  <a:lnTo>
                    <a:pt x="175" y="10"/>
                  </a:lnTo>
                  <a:lnTo>
                    <a:pt x="198" y="3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679208" y="4784922"/>
            <a:ext cx="2101877" cy="1410129"/>
            <a:chOff x="4295034" y="4918272"/>
            <a:chExt cx="2101877" cy="1410129"/>
          </a:xfrm>
        </p:grpSpPr>
        <p:sp>
          <p:nvSpPr>
            <p:cNvPr id="39" name="TextBox 38"/>
            <p:cNvSpPr txBox="1"/>
            <p:nvPr/>
          </p:nvSpPr>
          <p:spPr>
            <a:xfrm>
              <a:off x="4295034" y="5497404"/>
              <a:ext cx="209905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761623" y="4918272"/>
              <a:ext cx="16352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 rot="18254636">
            <a:off x="3565943" y="2185628"/>
            <a:ext cx="2099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 rot="18254636">
            <a:off x="4345388" y="2966214"/>
            <a:ext cx="1635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rot="3758624">
            <a:off x="6861885" y="2883068"/>
            <a:ext cx="2099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3758624">
            <a:off x="6323889" y="3119434"/>
            <a:ext cx="1635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1003523" y="1295400"/>
            <a:ext cx="10181778" cy="918477"/>
            <a:chOff x="1130234" y="1295400"/>
            <a:chExt cx="10181778" cy="918477"/>
          </a:xfrm>
        </p:grpSpPr>
        <p:grpSp>
          <p:nvGrpSpPr>
            <p:cNvPr id="52" name="Group 51"/>
            <p:cNvGrpSpPr/>
            <p:nvPr/>
          </p:nvGrpSpPr>
          <p:grpSpPr>
            <a:xfrm>
              <a:off x="1130234" y="1295400"/>
              <a:ext cx="2858475" cy="918477"/>
              <a:chOff x="1130234" y="1295400"/>
              <a:chExt cx="2858475" cy="918477"/>
            </a:xfrm>
          </p:grpSpPr>
          <p:sp>
            <p:nvSpPr>
              <p:cNvPr id="50" name="TextBox 49"/>
              <p:cNvSpPr txBox="1"/>
              <p:nvPr/>
            </p:nvSpPr>
            <p:spPr>
              <a:xfrm>
                <a:off x="1130234" y="1629102"/>
                <a:ext cx="285847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</a:p>
              <a:p>
                <a:pPr algn="ctr"/>
                <a:r>
                  <a:rPr lang="en-US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your desired text here</a:t>
                </a:r>
                <a:r>
                  <a:rPr lang="en-US" sz="1600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1130234" y="1295400"/>
                <a:ext cx="28498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8453537" y="1295400"/>
              <a:ext cx="2858475" cy="918477"/>
              <a:chOff x="1130234" y="1295400"/>
              <a:chExt cx="2858475" cy="918477"/>
            </a:xfrm>
          </p:grpSpPr>
          <p:sp>
            <p:nvSpPr>
              <p:cNvPr id="54" name="TextBox 53"/>
              <p:cNvSpPr txBox="1"/>
              <p:nvPr/>
            </p:nvSpPr>
            <p:spPr>
              <a:xfrm>
                <a:off x="1130234" y="1629102"/>
                <a:ext cx="285847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</a:p>
              <a:p>
                <a:pPr algn="ctr"/>
                <a:r>
                  <a:rPr lang="en-US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your desired text here</a:t>
                </a:r>
                <a:r>
                  <a:rPr lang="en-US" sz="1600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1130234" y="1295400"/>
                <a:ext cx="28498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1003523" y="4967446"/>
            <a:ext cx="10181778" cy="918477"/>
            <a:chOff x="1130234" y="1295400"/>
            <a:chExt cx="10181778" cy="918477"/>
          </a:xfrm>
        </p:grpSpPr>
        <p:grpSp>
          <p:nvGrpSpPr>
            <p:cNvPr id="58" name="Group 57"/>
            <p:cNvGrpSpPr/>
            <p:nvPr/>
          </p:nvGrpSpPr>
          <p:grpSpPr>
            <a:xfrm>
              <a:off x="1130234" y="1295400"/>
              <a:ext cx="2858475" cy="918477"/>
              <a:chOff x="1130234" y="1295400"/>
              <a:chExt cx="2858475" cy="918477"/>
            </a:xfrm>
          </p:grpSpPr>
          <p:sp>
            <p:nvSpPr>
              <p:cNvPr id="62" name="TextBox 61"/>
              <p:cNvSpPr txBox="1"/>
              <p:nvPr/>
            </p:nvSpPr>
            <p:spPr>
              <a:xfrm>
                <a:off x="1130234" y="1629102"/>
                <a:ext cx="285847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</a:p>
              <a:p>
                <a:pPr algn="ctr"/>
                <a:r>
                  <a:rPr lang="en-US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your desired text here</a:t>
                </a:r>
                <a:r>
                  <a:rPr lang="en-US" sz="1600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1130234" y="1295400"/>
                <a:ext cx="28498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8453537" y="1295400"/>
              <a:ext cx="2858475" cy="918477"/>
              <a:chOff x="1130234" y="1295400"/>
              <a:chExt cx="2858475" cy="918477"/>
            </a:xfrm>
          </p:grpSpPr>
          <p:sp>
            <p:nvSpPr>
              <p:cNvPr id="60" name="TextBox 59"/>
              <p:cNvSpPr txBox="1"/>
              <p:nvPr/>
            </p:nvSpPr>
            <p:spPr>
              <a:xfrm>
                <a:off x="1130234" y="1629102"/>
                <a:ext cx="285847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</a:p>
              <a:p>
                <a:pPr algn="ctr"/>
                <a:r>
                  <a:rPr lang="en-US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your desired text here</a:t>
                </a:r>
                <a:r>
                  <a:rPr lang="en-US" sz="1600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1130234" y="1295400"/>
                <a:ext cx="28498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0846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Circular Diagram Concept</a:t>
            </a: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2232025" y="4164013"/>
            <a:ext cx="4532313" cy="2411413"/>
          </a:xfrm>
          <a:custGeom>
            <a:avLst/>
            <a:gdLst>
              <a:gd name="T0" fmla="*/ 2841 w 2855"/>
              <a:gd name="T1" fmla="*/ 100 h 1519"/>
              <a:gd name="T2" fmla="*/ 2795 w 2855"/>
              <a:gd name="T3" fmla="*/ 297 h 1519"/>
              <a:gd name="T4" fmla="*/ 2726 w 2855"/>
              <a:gd name="T5" fmla="*/ 485 h 1519"/>
              <a:gd name="T6" fmla="*/ 2636 w 2855"/>
              <a:gd name="T7" fmla="*/ 662 h 1519"/>
              <a:gd name="T8" fmla="*/ 2526 w 2855"/>
              <a:gd name="T9" fmla="*/ 825 h 1519"/>
              <a:gd name="T10" fmla="*/ 2397 w 2855"/>
              <a:gd name="T11" fmla="*/ 976 h 1519"/>
              <a:gd name="T12" fmla="*/ 2250 w 2855"/>
              <a:gd name="T13" fmla="*/ 1111 h 1519"/>
              <a:gd name="T14" fmla="*/ 2090 w 2855"/>
              <a:gd name="T15" fmla="*/ 1230 h 1519"/>
              <a:gd name="T16" fmla="*/ 1915 w 2855"/>
              <a:gd name="T17" fmla="*/ 1330 h 1519"/>
              <a:gd name="T18" fmla="*/ 1727 w 2855"/>
              <a:gd name="T19" fmla="*/ 1410 h 1519"/>
              <a:gd name="T20" fmla="*/ 1528 w 2855"/>
              <a:gd name="T21" fmla="*/ 1470 h 1519"/>
              <a:gd name="T22" fmla="*/ 1320 w 2855"/>
              <a:gd name="T23" fmla="*/ 1506 h 1519"/>
              <a:gd name="T24" fmla="*/ 1106 w 2855"/>
              <a:gd name="T25" fmla="*/ 1519 h 1519"/>
              <a:gd name="T26" fmla="*/ 887 w 2855"/>
              <a:gd name="T27" fmla="*/ 1506 h 1519"/>
              <a:gd name="T28" fmla="*/ 676 w 2855"/>
              <a:gd name="T29" fmla="*/ 1468 h 1519"/>
              <a:gd name="T30" fmla="*/ 475 w 2855"/>
              <a:gd name="T31" fmla="*/ 1407 h 1519"/>
              <a:gd name="T32" fmla="*/ 312 w 2855"/>
              <a:gd name="T33" fmla="*/ 1316 h 1519"/>
              <a:gd name="T34" fmla="*/ 201 w 2855"/>
              <a:gd name="T35" fmla="*/ 1211 h 1519"/>
              <a:gd name="T36" fmla="*/ 118 w 2855"/>
              <a:gd name="T37" fmla="*/ 1106 h 1519"/>
              <a:gd name="T38" fmla="*/ 61 w 2855"/>
              <a:gd name="T39" fmla="*/ 1006 h 1519"/>
              <a:gd name="T40" fmla="*/ 24 w 2855"/>
              <a:gd name="T41" fmla="*/ 907 h 1519"/>
              <a:gd name="T42" fmla="*/ 4 w 2855"/>
              <a:gd name="T43" fmla="*/ 814 h 1519"/>
              <a:gd name="T44" fmla="*/ 0 w 2855"/>
              <a:gd name="T45" fmla="*/ 727 h 1519"/>
              <a:gd name="T46" fmla="*/ 7 w 2855"/>
              <a:gd name="T47" fmla="*/ 647 h 1519"/>
              <a:gd name="T48" fmla="*/ 1987 w 2855"/>
              <a:gd name="T49" fmla="*/ 652 h 1519"/>
              <a:gd name="T50" fmla="*/ 2005 w 2855"/>
              <a:gd name="T51" fmla="*/ 652 h 1519"/>
              <a:gd name="T52" fmla="*/ 2038 w 2855"/>
              <a:gd name="T53" fmla="*/ 650 h 1519"/>
              <a:gd name="T54" fmla="*/ 2085 w 2855"/>
              <a:gd name="T55" fmla="*/ 646 h 1519"/>
              <a:gd name="T56" fmla="*/ 2144 w 2855"/>
              <a:gd name="T57" fmla="*/ 637 h 1519"/>
              <a:gd name="T58" fmla="*/ 2212 w 2855"/>
              <a:gd name="T59" fmla="*/ 623 h 1519"/>
              <a:gd name="T60" fmla="*/ 2286 w 2855"/>
              <a:gd name="T61" fmla="*/ 603 h 1519"/>
              <a:gd name="T62" fmla="*/ 2364 w 2855"/>
              <a:gd name="T63" fmla="*/ 575 h 1519"/>
              <a:gd name="T64" fmla="*/ 2445 w 2855"/>
              <a:gd name="T65" fmla="*/ 538 h 1519"/>
              <a:gd name="T66" fmla="*/ 2525 w 2855"/>
              <a:gd name="T67" fmla="*/ 491 h 1519"/>
              <a:gd name="T68" fmla="*/ 2602 w 2855"/>
              <a:gd name="T69" fmla="*/ 433 h 1519"/>
              <a:gd name="T70" fmla="*/ 2674 w 2855"/>
              <a:gd name="T71" fmla="*/ 362 h 1519"/>
              <a:gd name="T72" fmla="*/ 2739 w 2855"/>
              <a:gd name="T73" fmla="*/ 278 h 1519"/>
              <a:gd name="T74" fmla="*/ 2795 w 2855"/>
              <a:gd name="T75" fmla="*/ 179 h 1519"/>
              <a:gd name="T76" fmla="*/ 2838 w 2855"/>
              <a:gd name="T77" fmla="*/ 63 h 1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855" h="1519">
                <a:moveTo>
                  <a:pt x="2855" y="0"/>
                </a:moveTo>
                <a:lnTo>
                  <a:pt x="2841" y="100"/>
                </a:lnTo>
                <a:lnTo>
                  <a:pt x="2821" y="200"/>
                </a:lnTo>
                <a:lnTo>
                  <a:pt x="2795" y="297"/>
                </a:lnTo>
                <a:lnTo>
                  <a:pt x="2763" y="393"/>
                </a:lnTo>
                <a:lnTo>
                  <a:pt x="2726" y="485"/>
                </a:lnTo>
                <a:lnTo>
                  <a:pt x="2684" y="575"/>
                </a:lnTo>
                <a:lnTo>
                  <a:pt x="2636" y="662"/>
                </a:lnTo>
                <a:lnTo>
                  <a:pt x="2583" y="746"/>
                </a:lnTo>
                <a:lnTo>
                  <a:pt x="2526" y="825"/>
                </a:lnTo>
                <a:lnTo>
                  <a:pt x="2463" y="903"/>
                </a:lnTo>
                <a:lnTo>
                  <a:pt x="2397" y="976"/>
                </a:lnTo>
                <a:lnTo>
                  <a:pt x="2325" y="1045"/>
                </a:lnTo>
                <a:lnTo>
                  <a:pt x="2250" y="1111"/>
                </a:lnTo>
                <a:lnTo>
                  <a:pt x="2171" y="1173"/>
                </a:lnTo>
                <a:lnTo>
                  <a:pt x="2090" y="1230"/>
                </a:lnTo>
                <a:lnTo>
                  <a:pt x="2004" y="1282"/>
                </a:lnTo>
                <a:lnTo>
                  <a:pt x="1915" y="1330"/>
                </a:lnTo>
                <a:lnTo>
                  <a:pt x="1821" y="1372"/>
                </a:lnTo>
                <a:lnTo>
                  <a:pt x="1727" y="1410"/>
                </a:lnTo>
                <a:lnTo>
                  <a:pt x="1628" y="1443"/>
                </a:lnTo>
                <a:lnTo>
                  <a:pt x="1528" y="1470"/>
                </a:lnTo>
                <a:lnTo>
                  <a:pt x="1425" y="1491"/>
                </a:lnTo>
                <a:lnTo>
                  <a:pt x="1320" y="1506"/>
                </a:lnTo>
                <a:lnTo>
                  <a:pt x="1214" y="1516"/>
                </a:lnTo>
                <a:lnTo>
                  <a:pt x="1106" y="1519"/>
                </a:lnTo>
                <a:lnTo>
                  <a:pt x="996" y="1516"/>
                </a:lnTo>
                <a:lnTo>
                  <a:pt x="887" y="1506"/>
                </a:lnTo>
                <a:lnTo>
                  <a:pt x="781" y="1490"/>
                </a:lnTo>
                <a:lnTo>
                  <a:pt x="676" y="1468"/>
                </a:lnTo>
                <a:lnTo>
                  <a:pt x="574" y="1440"/>
                </a:lnTo>
                <a:lnTo>
                  <a:pt x="475" y="1407"/>
                </a:lnTo>
                <a:lnTo>
                  <a:pt x="378" y="1368"/>
                </a:lnTo>
                <a:lnTo>
                  <a:pt x="312" y="1316"/>
                </a:lnTo>
                <a:lnTo>
                  <a:pt x="253" y="1263"/>
                </a:lnTo>
                <a:lnTo>
                  <a:pt x="201" y="1211"/>
                </a:lnTo>
                <a:lnTo>
                  <a:pt x="157" y="1159"/>
                </a:lnTo>
                <a:lnTo>
                  <a:pt x="118" y="1106"/>
                </a:lnTo>
                <a:lnTo>
                  <a:pt x="87" y="1056"/>
                </a:lnTo>
                <a:lnTo>
                  <a:pt x="61" y="1006"/>
                </a:lnTo>
                <a:lnTo>
                  <a:pt x="40" y="955"/>
                </a:lnTo>
                <a:lnTo>
                  <a:pt x="24" y="907"/>
                </a:lnTo>
                <a:lnTo>
                  <a:pt x="11" y="860"/>
                </a:lnTo>
                <a:lnTo>
                  <a:pt x="4" y="814"/>
                </a:lnTo>
                <a:lnTo>
                  <a:pt x="1" y="770"/>
                </a:lnTo>
                <a:lnTo>
                  <a:pt x="0" y="727"/>
                </a:lnTo>
                <a:lnTo>
                  <a:pt x="2" y="686"/>
                </a:lnTo>
                <a:lnTo>
                  <a:pt x="7" y="647"/>
                </a:lnTo>
                <a:lnTo>
                  <a:pt x="1984" y="652"/>
                </a:lnTo>
                <a:lnTo>
                  <a:pt x="1987" y="652"/>
                </a:lnTo>
                <a:lnTo>
                  <a:pt x="1993" y="652"/>
                </a:lnTo>
                <a:lnTo>
                  <a:pt x="2005" y="652"/>
                </a:lnTo>
                <a:lnTo>
                  <a:pt x="2019" y="651"/>
                </a:lnTo>
                <a:lnTo>
                  <a:pt x="2038" y="650"/>
                </a:lnTo>
                <a:lnTo>
                  <a:pt x="2060" y="648"/>
                </a:lnTo>
                <a:lnTo>
                  <a:pt x="2085" y="646"/>
                </a:lnTo>
                <a:lnTo>
                  <a:pt x="2114" y="642"/>
                </a:lnTo>
                <a:lnTo>
                  <a:pt x="2144" y="637"/>
                </a:lnTo>
                <a:lnTo>
                  <a:pt x="2178" y="630"/>
                </a:lnTo>
                <a:lnTo>
                  <a:pt x="2212" y="623"/>
                </a:lnTo>
                <a:lnTo>
                  <a:pt x="2248" y="614"/>
                </a:lnTo>
                <a:lnTo>
                  <a:pt x="2286" y="603"/>
                </a:lnTo>
                <a:lnTo>
                  <a:pt x="2324" y="590"/>
                </a:lnTo>
                <a:lnTo>
                  <a:pt x="2364" y="575"/>
                </a:lnTo>
                <a:lnTo>
                  <a:pt x="2404" y="558"/>
                </a:lnTo>
                <a:lnTo>
                  <a:pt x="2445" y="538"/>
                </a:lnTo>
                <a:lnTo>
                  <a:pt x="2485" y="516"/>
                </a:lnTo>
                <a:lnTo>
                  <a:pt x="2525" y="491"/>
                </a:lnTo>
                <a:lnTo>
                  <a:pt x="2563" y="464"/>
                </a:lnTo>
                <a:lnTo>
                  <a:pt x="2602" y="433"/>
                </a:lnTo>
                <a:lnTo>
                  <a:pt x="2639" y="400"/>
                </a:lnTo>
                <a:lnTo>
                  <a:pt x="2674" y="362"/>
                </a:lnTo>
                <a:lnTo>
                  <a:pt x="2708" y="322"/>
                </a:lnTo>
                <a:lnTo>
                  <a:pt x="2739" y="278"/>
                </a:lnTo>
                <a:lnTo>
                  <a:pt x="2768" y="230"/>
                </a:lnTo>
                <a:lnTo>
                  <a:pt x="2795" y="179"/>
                </a:lnTo>
                <a:lnTo>
                  <a:pt x="2818" y="123"/>
                </a:lnTo>
                <a:lnTo>
                  <a:pt x="2838" y="63"/>
                </a:lnTo>
                <a:lnTo>
                  <a:pt x="2855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243137" y="3611563"/>
            <a:ext cx="4533900" cy="1587500"/>
          </a:xfrm>
          <a:custGeom>
            <a:avLst/>
            <a:gdLst>
              <a:gd name="T0" fmla="*/ 2854 w 2856"/>
              <a:gd name="T1" fmla="*/ 88 h 1000"/>
              <a:gd name="T2" fmla="*/ 2854 w 2856"/>
              <a:gd name="T3" fmla="*/ 263 h 1000"/>
              <a:gd name="T4" fmla="*/ 2831 w 2856"/>
              <a:gd name="T5" fmla="*/ 411 h 1000"/>
              <a:gd name="T6" fmla="*/ 2788 w 2856"/>
              <a:gd name="T7" fmla="*/ 527 h 1000"/>
              <a:gd name="T8" fmla="*/ 2732 w 2856"/>
              <a:gd name="T9" fmla="*/ 626 h 1000"/>
              <a:gd name="T10" fmla="*/ 2667 w 2856"/>
              <a:gd name="T11" fmla="*/ 710 h 1000"/>
              <a:gd name="T12" fmla="*/ 2595 w 2856"/>
              <a:gd name="T13" fmla="*/ 781 h 1000"/>
              <a:gd name="T14" fmla="*/ 2518 w 2856"/>
              <a:gd name="T15" fmla="*/ 839 h 1000"/>
              <a:gd name="T16" fmla="*/ 2438 w 2856"/>
              <a:gd name="T17" fmla="*/ 886 h 1000"/>
              <a:gd name="T18" fmla="*/ 2357 w 2856"/>
              <a:gd name="T19" fmla="*/ 923 h 1000"/>
              <a:gd name="T20" fmla="*/ 2279 w 2856"/>
              <a:gd name="T21" fmla="*/ 951 h 1000"/>
              <a:gd name="T22" fmla="*/ 2205 w 2856"/>
              <a:gd name="T23" fmla="*/ 971 h 1000"/>
              <a:gd name="T24" fmla="*/ 2137 w 2856"/>
              <a:gd name="T25" fmla="*/ 985 h 1000"/>
              <a:gd name="T26" fmla="*/ 2078 w 2856"/>
              <a:gd name="T27" fmla="*/ 994 h 1000"/>
              <a:gd name="T28" fmla="*/ 2031 w 2856"/>
              <a:gd name="T29" fmla="*/ 998 h 1000"/>
              <a:gd name="T30" fmla="*/ 1998 w 2856"/>
              <a:gd name="T31" fmla="*/ 1000 h 1000"/>
              <a:gd name="T32" fmla="*/ 1980 w 2856"/>
              <a:gd name="T33" fmla="*/ 1000 h 1000"/>
              <a:gd name="T34" fmla="*/ 0 w 2856"/>
              <a:gd name="T35" fmla="*/ 995 h 1000"/>
              <a:gd name="T36" fmla="*/ 15 w 2856"/>
              <a:gd name="T37" fmla="*/ 923 h 1000"/>
              <a:gd name="T38" fmla="*/ 36 w 2856"/>
              <a:gd name="T39" fmla="*/ 861 h 1000"/>
              <a:gd name="T40" fmla="*/ 58 w 2856"/>
              <a:gd name="T41" fmla="*/ 811 h 1000"/>
              <a:gd name="T42" fmla="*/ 77 w 2856"/>
              <a:gd name="T43" fmla="*/ 773 h 1000"/>
              <a:gd name="T44" fmla="*/ 91 w 2856"/>
              <a:gd name="T45" fmla="*/ 749 h 1000"/>
              <a:gd name="T46" fmla="*/ 98 w 2856"/>
              <a:gd name="T47" fmla="*/ 741 h 1000"/>
              <a:gd name="T48" fmla="*/ 440 w 2856"/>
              <a:gd name="T49" fmla="*/ 583 h 1000"/>
              <a:gd name="T50" fmla="*/ 1948 w 2856"/>
              <a:gd name="T51" fmla="*/ 745 h 1000"/>
              <a:gd name="T52" fmla="*/ 1956 w 2856"/>
              <a:gd name="T53" fmla="*/ 745 h 1000"/>
              <a:gd name="T54" fmla="*/ 1979 w 2856"/>
              <a:gd name="T55" fmla="*/ 745 h 1000"/>
              <a:gd name="T56" fmla="*/ 2016 w 2856"/>
              <a:gd name="T57" fmla="*/ 744 h 1000"/>
              <a:gd name="T58" fmla="*/ 2063 w 2856"/>
              <a:gd name="T59" fmla="*/ 741 h 1000"/>
              <a:gd name="T60" fmla="*/ 2118 w 2856"/>
              <a:gd name="T61" fmla="*/ 735 h 1000"/>
              <a:gd name="T62" fmla="*/ 2182 w 2856"/>
              <a:gd name="T63" fmla="*/ 725 h 1000"/>
              <a:gd name="T64" fmla="*/ 2251 w 2856"/>
              <a:gd name="T65" fmla="*/ 709 h 1000"/>
              <a:gd name="T66" fmla="*/ 2325 w 2856"/>
              <a:gd name="T67" fmla="*/ 688 h 1000"/>
              <a:gd name="T68" fmla="*/ 2400 w 2856"/>
              <a:gd name="T69" fmla="*/ 660 h 1000"/>
              <a:gd name="T70" fmla="*/ 2475 w 2856"/>
              <a:gd name="T71" fmla="*/ 624 h 1000"/>
              <a:gd name="T72" fmla="*/ 2547 w 2856"/>
              <a:gd name="T73" fmla="*/ 579 h 1000"/>
              <a:gd name="T74" fmla="*/ 2616 w 2856"/>
              <a:gd name="T75" fmla="*/ 524 h 1000"/>
              <a:gd name="T76" fmla="*/ 2680 w 2856"/>
              <a:gd name="T77" fmla="*/ 458 h 1000"/>
              <a:gd name="T78" fmla="*/ 2737 w 2856"/>
              <a:gd name="T79" fmla="*/ 380 h 1000"/>
              <a:gd name="T80" fmla="*/ 2783 w 2856"/>
              <a:gd name="T81" fmla="*/ 289 h 1000"/>
              <a:gd name="T82" fmla="*/ 2818 w 2856"/>
              <a:gd name="T83" fmla="*/ 184 h 1000"/>
              <a:gd name="T84" fmla="*/ 2840 w 2856"/>
              <a:gd name="T85" fmla="*/ 65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56" h="1000">
                <a:moveTo>
                  <a:pt x="2847" y="0"/>
                </a:moveTo>
                <a:lnTo>
                  <a:pt x="2854" y="88"/>
                </a:lnTo>
                <a:lnTo>
                  <a:pt x="2856" y="177"/>
                </a:lnTo>
                <a:lnTo>
                  <a:pt x="2854" y="263"/>
                </a:lnTo>
                <a:lnTo>
                  <a:pt x="2848" y="348"/>
                </a:lnTo>
                <a:lnTo>
                  <a:pt x="2831" y="411"/>
                </a:lnTo>
                <a:lnTo>
                  <a:pt x="2811" y="471"/>
                </a:lnTo>
                <a:lnTo>
                  <a:pt x="2788" y="527"/>
                </a:lnTo>
                <a:lnTo>
                  <a:pt x="2761" y="578"/>
                </a:lnTo>
                <a:lnTo>
                  <a:pt x="2732" y="626"/>
                </a:lnTo>
                <a:lnTo>
                  <a:pt x="2701" y="670"/>
                </a:lnTo>
                <a:lnTo>
                  <a:pt x="2667" y="710"/>
                </a:lnTo>
                <a:lnTo>
                  <a:pt x="2632" y="748"/>
                </a:lnTo>
                <a:lnTo>
                  <a:pt x="2595" y="781"/>
                </a:lnTo>
                <a:lnTo>
                  <a:pt x="2556" y="812"/>
                </a:lnTo>
                <a:lnTo>
                  <a:pt x="2518" y="839"/>
                </a:lnTo>
                <a:lnTo>
                  <a:pt x="2478" y="864"/>
                </a:lnTo>
                <a:lnTo>
                  <a:pt x="2438" y="886"/>
                </a:lnTo>
                <a:lnTo>
                  <a:pt x="2397" y="906"/>
                </a:lnTo>
                <a:lnTo>
                  <a:pt x="2357" y="923"/>
                </a:lnTo>
                <a:lnTo>
                  <a:pt x="2317" y="938"/>
                </a:lnTo>
                <a:lnTo>
                  <a:pt x="2279" y="951"/>
                </a:lnTo>
                <a:lnTo>
                  <a:pt x="2241" y="962"/>
                </a:lnTo>
                <a:lnTo>
                  <a:pt x="2205" y="971"/>
                </a:lnTo>
                <a:lnTo>
                  <a:pt x="2171" y="978"/>
                </a:lnTo>
                <a:lnTo>
                  <a:pt x="2137" y="985"/>
                </a:lnTo>
                <a:lnTo>
                  <a:pt x="2107" y="990"/>
                </a:lnTo>
                <a:lnTo>
                  <a:pt x="2078" y="994"/>
                </a:lnTo>
                <a:lnTo>
                  <a:pt x="2053" y="996"/>
                </a:lnTo>
                <a:lnTo>
                  <a:pt x="2031" y="998"/>
                </a:lnTo>
                <a:lnTo>
                  <a:pt x="2012" y="999"/>
                </a:lnTo>
                <a:lnTo>
                  <a:pt x="1998" y="1000"/>
                </a:lnTo>
                <a:lnTo>
                  <a:pt x="1986" y="1000"/>
                </a:lnTo>
                <a:lnTo>
                  <a:pt x="1980" y="1000"/>
                </a:lnTo>
                <a:lnTo>
                  <a:pt x="1977" y="1000"/>
                </a:lnTo>
                <a:lnTo>
                  <a:pt x="0" y="995"/>
                </a:lnTo>
                <a:lnTo>
                  <a:pt x="7" y="958"/>
                </a:lnTo>
                <a:lnTo>
                  <a:pt x="15" y="923"/>
                </a:lnTo>
                <a:lnTo>
                  <a:pt x="25" y="890"/>
                </a:lnTo>
                <a:lnTo>
                  <a:pt x="36" y="861"/>
                </a:lnTo>
                <a:lnTo>
                  <a:pt x="46" y="834"/>
                </a:lnTo>
                <a:lnTo>
                  <a:pt x="58" y="811"/>
                </a:lnTo>
                <a:lnTo>
                  <a:pt x="67" y="790"/>
                </a:lnTo>
                <a:lnTo>
                  <a:pt x="77" y="773"/>
                </a:lnTo>
                <a:lnTo>
                  <a:pt x="85" y="759"/>
                </a:lnTo>
                <a:lnTo>
                  <a:pt x="91" y="749"/>
                </a:lnTo>
                <a:lnTo>
                  <a:pt x="96" y="743"/>
                </a:lnTo>
                <a:lnTo>
                  <a:pt x="98" y="741"/>
                </a:lnTo>
                <a:lnTo>
                  <a:pt x="352" y="741"/>
                </a:lnTo>
                <a:lnTo>
                  <a:pt x="440" y="583"/>
                </a:lnTo>
                <a:lnTo>
                  <a:pt x="532" y="741"/>
                </a:lnTo>
                <a:lnTo>
                  <a:pt x="1948" y="745"/>
                </a:lnTo>
                <a:lnTo>
                  <a:pt x="1951" y="745"/>
                </a:lnTo>
                <a:lnTo>
                  <a:pt x="1956" y="745"/>
                </a:lnTo>
                <a:lnTo>
                  <a:pt x="1966" y="745"/>
                </a:lnTo>
                <a:lnTo>
                  <a:pt x="1979" y="745"/>
                </a:lnTo>
                <a:lnTo>
                  <a:pt x="1996" y="745"/>
                </a:lnTo>
                <a:lnTo>
                  <a:pt x="2016" y="744"/>
                </a:lnTo>
                <a:lnTo>
                  <a:pt x="2038" y="743"/>
                </a:lnTo>
                <a:lnTo>
                  <a:pt x="2063" y="741"/>
                </a:lnTo>
                <a:lnTo>
                  <a:pt x="2089" y="738"/>
                </a:lnTo>
                <a:lnTo>
                  <a:pt x="2118" y="735"/>
                </a:lnTo>
                <a:lnTo>
                  <a:pt x="2150" y="730"/>
                </a:lnTo>
                <a:lnTo>
                  <a:pt x="2182" y="725"/>
                </a:lnTo>
                <a:lnTo>
                  <a:pt x="2217" y="717"/>
                </a:lnTo>
                <a:lnTo>
                  <a:pt x="2251" y="709"/>
                </a:lnTo>
                <a:lnTo>
                  <a:pt x="2288" y="700"/>
                </a:lnTo>
                <a:lnTo>
                  <a:pt x="2325" y="688"/>
                </a:lnTo>
                <a:lnTo>
                  <a:pt x="2362" y="676"/>
                </a:lnTo>
                <a:lnTo>
                  <a:pt x="2400" y="660"/>
                </a:lnTo>
                <a:lnTo>
                  <a:pt x="2437" y="643"/>
                </a:lnTo>
                <a:lnTo>
                  <a:pt x="2475" y="624"/>
                </a:lnTo>
                <a:lnTo>
                  <a:pt x="2511" y="602"/>
                </a:lnTo>
                <a:lnTo>
                  <a:pt x="2547" y="579"/>
                </a:lnTo>
                <a:lnTo>
                  <a:pt x="2582" y="553"/>
                </a:lnTo>
                <a:lnTo>
                  <a:pt x="2616" y="524"/>
                </a:lnTo>
                <a:lnTo>
                  <a:pt x="2650" y="492"/>
                </a:lnTo>
                <a:lnTo>
                  <a:pt x="2680" y="458"/>
                </a:lnTo>
                <a:lnTo>
                  <a:pt x="2709" y="420"/>
                </a:lnTo>
                <a:lnTo>
                  <a:pt x="2737" y="380"/>
                </a:lnTo>
                <a:lnTo>
                  <a:pt x="2761" y="336"/>
                </a:lnTo>
                <a:lnTo>
                  <a:pt x="2783" y="289"/>
                </a:lnTo>
                <a:lnTo>
                  <a:pt x="2803" y="239"/>
                </a:lnTo>
                <a:lnTo>
                  <a:pt x="2818" y="184"/>
                </a:lnTo>
                <a:lnTo>
                  <a:pt x="2831" y="126"/>
                </a:lnTo>
                <a:lnTo>
                  <a:pt x="2840" y="65"/>
                </a:lnTo>
                <a:lnTo>
                  <a:pt x="284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055937" y="1085850"/>
            <a:ext cx="3695700" cy="3578225"/>
          </a:xfrm>
          <a:custGeom>
            <a:avLst/>
            <a:gdLst>
              <a:gd name="T0" fmla="*/ 725 w 2328"/>
              <a:gd name="T1" fmla="*/ 3 h 2254"/>
              <a:gd name="T2" fmla="*/ 905 w 2328"/>
              <a:gd name="T3" fmla="*/ 23 h 2254"/>
              <a:gd name="T4" fmla="*/ 1081 w 2328"/>
              <a:gd name="T5" fmla="*/ 62 h 2254"/>
              <a:gd name="T6" fmla="*/ 1253 w 2328"/>
              <a:gd name="T7" fmla="*/ 118 h 2254"/>
              <a:gd name="T8" fmla="*/ 1418 w 2328"/>
              <a:gd name="T9" fmla="*/ 194 h 2254"/>
              <a:gd name="T10" fmla="*/ 1574 w 2328"/>
              <a:gd name="T11" fmla="*/ 287 h 2254"/>
              <a:gd name="T12" fmla="*/ 1720 w 2328"/>
              <a:gd name="T13" fmla="*/ 397 h 2254"/>
              <a:gd name="T14" fmla="*/ 1856 w 2328"/>
              <a:gd name="T15" fmla="*/ 523 h 2254"/>
              <a:gd name="T16" fmla="*/ 1978 w 2328"/>
              <a:gd name="T17" fmla="*/ 665 h 2254"/>
              <a:gd name="T18" fmla="*/ 2085 w 2328"/>
              <a:gd name="T19" fmla="*/ 824 h 2254"/>
              <a:gd name="T20" fmla="*/ 2181 w 2328"/>
              <a:gd name="T21" fmla="*/ 1004 h 2254"/>
              <a:gd name="T22" fmla="*/ 2255 w 2328"/>
              <a:gd name="T23" fmla="*/ 1200 h 2254"/>
              <a:gd name="T24" fmla="*/ 2303 w 2328"/>
              <a:gd name="T25" fmla="*/ 1399 h 2254"/>
              <a:gd name="T26" fmla="*/ 2328 w 2328"/>
              <a:gd name="T27" fmla="*/ 1600 h 2254"/>
              <a:gd name="T28" fmla="*/ 2297 w 2328"/>
              <a:gd name="T29" fmla="*/ 1739 h 2254"/>
              <a:gd name="T30" fmla="*/ 2255 w 2328"/>
              <a:gd name="T31" fmla="*/ 1858 h 2254"/>
              <a:gd name="T32" fmla="*/ 2205 w 2328"/>
              <a:gd name="T33" fmla="*/ 1960 h 2254"/>
              <a:gd name="T34" fmla="*/ 2148 w 2328"/>
              <a:gd name="T35" fmla="*/ 2043 h 2254"/>
              <a:gd name="T36" fmla="*/ 2087 w 2328"/>
              <a:gd name="T37" fmla="*/ 2113 h 2254"/>
              <a:gd name="T38" fmla="*/ 2022 w 2328"/>
              <a:gd name="T39" fmla="*/ 2167 h 2254"/>
              <a:gd name="T40" fmla="*/ 1956 w 2328"/>
              <a:gd name="T41" fmla="*/ 2210 h 2254"/>
              <a:gd name="T42" fmla="*/ 1890 w 2328"/>
              <a:gd name="T43" fmla="*/ 2241 h 2254"/>
              <a:gd name="T44" fmla="*/ 971 w 2328"/>
              <a:gd name="T45" fmla="*/ 562 h 2254"/>
              <a:gd name="T46" fmla="*/ 966 w 2328"/>
              <a:gd name="T47" fmla="*/ 553 h 2254"/>
              <a:gd name="T48" fmla="*/ 952 w 2328"/>
              <a:gd name="T49" fmla="*/ 530 h 2254"/>
              <a:gd name="T50" fmla="*/ 930 w 2328"/>
              <a:gd name="T51" fmla="*/ 495 h 2254"/>
              <a:gd name="T52" fmla="*/ 898 w 2328"/>
              <a:gd name="T53" fmla="*/ 450 h 2254"/>
              <a:gd name="T54" fmla="*/ 857 w 2328"/>
              <a:gd name="T55" fmla="*/ 398 h 2254"/>
              <a:gd name="T56" fmla="*/ 807 w 2328"/>
              <a:gd name="T57" fmla="*/ 343 h 2254"/>
              <a:gd name="T58" fmla="*/ 747 w 2328"/>
              <a:gd name="T59" fmla="*/ 287 h 2254"/>
              <a:gd name="T60" fmla="*/ 678 w 2328"/>
              <a:gd name="T61" fmla="*/ 233 h 2254"/>
              <a:gd name="T62" fmla="*/ 599 w 2328"/>
              <a:gd name="T63" fmla="*/ 183 h 2254"/>
              <a:gd name="T64" fmla="*/ 512 w 2328"/>
              <a:gd name="T65" fmla="*/ 143 h 2254"/>
              <a:gd name="T66" fmla="*/ 415 w 2328"/>
              <a:gd name="T67" fmla="*/ 111 h 2254"/>
              <a:gd name="T68" fmla="*/ 308 w 2328"/>
              <a:gd name="T69" fmla="*/ 92 h 2254"/>
              <a:gd name="T70" fmla="*/ 193 w 2328"/>
              <a:gd name="T71" fmla="*/ 90 h 2254"/>
              <a:gd name="T72" fmla="*/ 67 w 2328"/>
              <a:gd name="T73" fmla="*/ 107 h 2254"/>
              <a:gd name="T74" fmla="*/ 89 w 2328"/>
              <a:gd name="T75" fmla="*/ 90 h 2254"/>
              <a:gd name="T76" fmla="*/ 269 w 2328"/>
              <a:gd name="T77" fmla="*/ 40 h 2254"/>
              <a:gd name="T78" fmla="*/ 451 w 2328"/>
              <a:gd name="T79" fmla="*/ 9 h 2254"/>
              <a:gd name="T80" fmla="*/ 634 w 2328"/>
              <a:gd name="T81" fmla="*/ 0 h 2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8" h="2254">
                <a:moveTo>
                  <a:pt x="634" y="0"/>
                </a:moveTo>
                <a:lnTo>
                  <a:pt x="725" y="3"/>
                </a:lnTo>
                <a:lnTo>
                  <a:pt x="815" y="10"/>
                </a:lnTo>
                <a:lnTo>
                  <a:pt x="905" y="23"/>
                </a:lnTo>
                <a:lnTo>
                  <a:pt x="993" y="40"/>
                </a:lnTo>
                <a:lnTo>
                  <a:pt x="1081" y="62"/>
                </a:lnTo>
                <a:lnTo>
                  <a:pt x="1168" y="88"/>
                </a:lnTo>
                <a:lnTo>
                  <a:pt x="1253" y="118"/>
                </a:lnTo>
                <a:lnTo>
                  <a:pt x="1336" y="154"/>
                </a:lnTo>
                <a:lnTo>
                  <a:pt x="1418" y="194"/>
                </a:lnTo>
                <a:lnTo>
                  <a:pt x="1497" y="238"/>
                </a:lnTo>
                <a:lnTo>
                  <a:pt x="1574" y="287"/>
                </a:lnTo>
                <a:lnTo>
                  <a:pt x="1649" y="340"/>
                </a:lnTo>
                <a:lnTo>
                  <a:pt x="1720" y="397"/>
                </a:lnTo>
                <a:lnTo>
                  <a:pt x="1790" y="458"/>
                </a:lnTo>
                <a:lnTo>
                  <a:pt x="1856" y="523"/>
                </a:lnTo>
                <a:lnTo>
                  <a:pt x="1919" y="592"/>
                </a:lnTo>
                <a:lnTo>
                  <a:pt x="1978" y="665"/>
                </a:lnTo>
                <a:lnTo>
                  <a:pt x="2034" y="743"/>
                </a:lnTo>
                <a:lnTo>
                  <a:pt x="2085" y="824"/>
                </a:lnTo>
                <a:lnTo>
                  <a:pt x="2133" y="909"/>
                </a:lnTo>
                <a:lnTo>
                  <a:pt x="2181" y="1004"/>
                </a:lnTo>
                <a:lnTo>
                  <a:pt x="2220" y="1101"/>
                </a:lnTo>
                <a:lnTo>
                  <a:pt x="2255" y="1200"/>
                </a:lnTo>
                <a:lnTo>
                  <a:pt x="2282" y="1298"/>
                </a:lnTo>
                <a:lnTo>
                  <a:pt x="2303" y="1399"/>
                </a:lnTo>
                <a:lnTo>
                  <a:pt x="2319" y="1500"/>
                </a:lnTo>
                <a:lnTo>
                  <a:pt x="2328" y="1600"/>
                </a:lnTo>
                <a:lnTo>
                  <a:pt x="2314" y="1672"/>
                </a:lnTo>
                <a:lnTo>
                  <a:pt x="2297" y="1739"/>
                </a:lnTo>
                <a:lnTo>
                  <a:pt x="2277" y="1801"/>
                </a:lnTo>
                <a:lnTo>
                  <a:pt x="2255" y="1858"/>
                </a:lnTo>
                <a:lnTo>
                  <a:pt x="2231" y="1911"/>
                </a:lnTo>
                <a:lnTo>
                  <a:pt x="2205" y="1960"/>
                </a:lnTo>
                <a:lnTo>
                  <a:pt x="2177" y="2004"/>
                </a:lnTo>
                <a:lnTo>
                  <a:pt x="2148" y="2043"/>
                </a:lnTo>
                <a:lnTo>
                  <a:pt x="2118" y="2080"/>
                </a:lnTo>
                <a:lnTo>
                  <a:pt x="2087" y="2113"/>
                </a:lnTo>
                <a:lnTo>
                  <a:pt x="2055" y="2141"/>
                </a:lnTo>
                <a:lnTo>
                  <a:pt x="2022" y="2167"/>
                </a:lnTo>
                <a:lnTo>
                  <a:pt x="1989" y="2190"/>
                </a:lnTo>
                <a:lnTo>
                  <a:pt x="1956" y="2210"/>
                </a:lnTo>
                <a:lnTo>
                  <a:pt x="1923" y="2227"/>
                </a:lnTo>
                <a:lnTo>
                  <a:pt x="1890" y="2241"/>
                </a:lnTo>
                <a:lnTo>
                  <a:pt x="1859" y="2254"/>
                </a:lnTo>
                <a:lnTo>
                  <a:pt x="971" y="562"/>
                </a:lnTo>
                <a:lnTo>
                  <a:pt x="970" y="560"/>
                </a:lnTo>
                <a:lnTo>
                  <a:pt x="966" y="553"/>
                </a:lnTo>
                <a:lnTo>
                  <a:pt x="961" y="544"/>
                </a:lnTo>
                <a:lnTo>
                  <a:pt x="952" y="530"/>
                </a:lnTo>
                <a:lnTo>
                  <a:pt x="943" y="513"/>
                </a:lnTo>
                <a:lnTo>
                  <a:pt x="930" y="495"/>
                </a:lnTo>
                <a:lnTo>
                  <a:pt x="915" y="473"/>
                </a:lnTo>
                <a:lnTo>
                  <a:pt x="898" y="450"/>
                </a:lnTo>
                <a:lnTo>
                  <a:pt x="879" y="424"/>
                </a:lnTo>
                <a:lnTo>
                  <a:pt x="857" y="398"/>
                </a:lnTo>
                <a:lnTo>
                  <a:pt x="833" y="371"/>
                </a:lnTo>
                <a:lnTo>
                  <a:pt x="807" y="343"/>
                </a:lnTo>
                <a:lnTo>
                  <a:pt x="777" y="315"/>
                </a:lnTo>
                <a:lnTo>
                  <a:pt x="747" y="287"/>
                </a:lnTo>
                <a:lnTo>
                  <a:pt x="713" y="260"/>
                </a:lnTo>
                <a:lnTo>
                  <a:pt x="678" y="233"/>
                </a:lnTo>
                <a:lnTo>
                  <a:pt x="640" y="207"/>
                </a:lnTo>
                <a:lnTo>
                  <a:pt x="599" y="183"/>
                </a:lnTo>
                <a:lnTo>
                  <a:pt x="557" y="161"/>
                </a:lnTo>
                <a:lnTo>
                  <a:pt x="512" y="143"/>
                </a:lnTo>
                <a:lnTo>
                  <a:pt x="464" y="125"/>
                </a:lnTo>
                <a:lnTo>
                  <a:pt x="415" y="111"/>
                </a:lnTo>
                <a:lnTo>
                  <a:pt x="362" y="100"/>
                </a:lnTo>
                <a:lnTo>
                  <a:pt x="308" y="92"/>
                </a:lnTo>
                <a:lnTo>
                  <a:pt x="251" y="89"/>
                </a:lnTo>
                <a:lnTo>
                  <a:pt x="193" y="90"/>
                </a:lnTo>
                <a:lnTo>
                  <a:pt x="131" y="96"/>
                </a:lnTo>
                <a:lnTo>
                  <a:pt x="67" y="107"/>
                </a:lnTo>
                <a:lnTo>
                  <a:pt x="0" y="124"/>
                </a:lnTo>
                <a:lnTo>
                  <a:pt x="89" y="90"/>
                </a:lnTo>
                <a:lnTo>
                  <a:pt x="179" y="62"/>
                </a:lnTo>
                <a:lnTo>
                  <a:pt x="269" y="40"/>
                </a:lnTo>
                <a:lnTo>
                  <a:pt x="360" y="22"/>
                </a:lnTo>
                <a:lnTo>
                  <a:pt x="451" y="9"/>
                </a:lnTo>
                <a:lnTo>
                  <a:pt x="543" y="2"/>
                </a:lnTo>
                <a:lnTo>
                  <a:pt x="634" y="0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0"/>
                </a:schemeClr>
              </a:gs>
              <a:gs pos="100000">
                <a:schemeClr val="accent3"/>
              </a:gs>
            </a:gsLst>
            <a:lin ang="135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568575" y="1227138"/>
            <a:ext cx="3438525" cy="3497263"/>
          </a:xfrm>
          <a:custGeom>
            <a:avLst/>
            <a:gdLst>
              <a:gd name="T0" fmla="*/ 615 w 2166"/>
              <a:gd name="T1" fmla="*/ 3 h 2203"/>
              <a:gd name="T2" fmla="*/ 722 w 2166"/>
              <a:gd name="T3" fmla="*/ 22 h 2203"/>
              <a:gd name="T4" fmla="*/ 819 w 2166"/>
              <a:gd name="T5" fmla="*/ 54 h 2203"/>
              <a:gd name="T6" fmla="*/ 906 w 2166"/>
              <a:gd name="T7" fmla="*/ 94 h 2203"/>
              <a:gd name="T8" fmla="*/ 985 w 2166"/>
              <a:gd name="T9" fmla="*/ 144 h 2203"/>
              <a:gd name="T10" fmla="*/ 1054 w 2166"/>
              <a:gd name="T11" fmla="*/ 198 h 2203"/>
              <a:gd name="T12" fmla="*/ 1114 w 2166"/>
              <a:gd name="T13" fmla="*/ 254 h 2203"/>
              <a:gd name="T14" fmla="*/ 1164 w 2166"/>
              <a:gd name="T15" fmla="*/ 309 h 2203"/>
              <a:gd name="T16" fmla="*/ 1205 w 2166"/>
              <a:gd name="T17" fmla="*/ 361 h 2203"/>
              <a:gd name="T18" fmla="*/ 1237 w 2166"/>
              <a:gd name="T19" fmla="*/ 406 h 2203"/>
              <a:gd name="T20" fmla="*/ 1259 w 2166"/>
              <a:gd name="T21" fmla="*/ 441 h 2203"/>
              <a:gd name="T22" fmla="*/ 1273 w 2166"/>
              <a:gd name="T23" fmla="*/ 464 h 2203"/>
              <a:gd name="T24" fmla="*/ 1278 w 2166"/>
              <a:gd name="T25" fmla="*/ 473 h 2203"/>
              <a:gd name="T26" fmla="*/ 2122 w 2166"/>
              <a:gd name="T27" fmla="*/ 2179 h 2203"/>
              <a:gd name="T28" fmla="*/ 2042 w 2166"/>
              <a:gd name="T29" fmla="*/ 2195 h 2203"/>
              <a:gd name="T30" fmla="*/ 1976 w 2166"/>
              <a:gd name="T31" fmla="*/ 2202 h 2203"/>
              <a:gd name="T32" fmla="*/ 1927 w 2166"/>
              <a:gd name="T33" fmla="*/ 2203 h 2203"/>
              <a:gd name="T34" fmla="*/ 1900 w 2166"/>
              <a:gd name="T35" fmla="*/ 2201 h 2203"/>
              <a:gd name="T36" fmla="*/ 1781 w 2166"/>
              <a:gd name="T37" fmla="*/ 1982 h 2203"/>
              <a:gd name="T38" fmla="*/ 1700 w 2166"/>
              <a:gd name="T39" fmla="*/ 1830 h 2203"/>
              <a:gd name="T40" fmla="*/ 1063 w 2166"/>
              <a:gd name="T41" fmla="*/ 615 h 2203"/>
              <a:gd name="T42" fmla="*/ 1056 w 2166"/>
              <a:gd name="T43" fmla="*/ 599 h 2203"/>
              <a:gd name="T44" fmla="*/ 1040 w 2166"/>
              <a:gd name="T45" fmla="*/ 572 h 2203"/>
              <a:gd name="T46" fmla="*/ 1017 w 2166"/>
              <a:gd name="T47" fmla="*/ 533 h 2203"/>
              <a:gd name="T48" fmla="*/ 987 w 2166"/>
              <a:gd name="T49" fmla="*/ 487 h 2203"/>
              <a:gd name="T50" fmla="*/ 948 w 2166"/>
              <a:gd name="T51" fmla="*/ 435 h 2203"/>
              <a:gd name="T52" fmla="*/ 901 w 2166"/>
              <a:gd name="T53" fmla="*/ 379 h 2203"/>
              <a:gd name="T54" fmla="*/ 847 w 2166"/>
              <a:gd name="T55" fmla="*/ 324 h 2203"/>
              <a:gd name="T56" fmla="*/ 785 w 2166"/>
              <a:gd name="T57" fmla="*/ 270 h 2203"/>
              <a:gd name="T58" fmla="*/ 715 w 2166"/>
              <a:gd name="T59" fmla="*/ 220 h 2203"/>
              <a:gd name="T60" fmla="*/ 637 w 2166"/>
              <a:gd name="T61" fmla="*/ 177 h 2203"/>
              <a:gd name="T62" fmla="*/ 551 w 2166"/>
              <a:gd name="T63" fmla="*/ 144 h 2203"/>
              <a:gd name="T64" fmla="*/ 457 w 2166"/>
              <a:gd name="T65" fmla="*/ 122 h 2203"/>
              <a:gd name="T66" fmla="*/ 355 w 2166"/>
              <a:gd name="T67" fmla="*/ 113 h 2203"/>
              <a:gd name="T68" fmla="*/ 245 w 2166"/>
              <a:gd name="T69" fmla="*/ 122 h 2203"/>
              <a:gd name="T70" fmla="*/ 126 w 2166"/>
              <a:gd name="T71" fmla="*/ 149 h 2203"/>
              <a:gd name="T72" fmla="*/ 0 w 2166"/>
              <a:gd name="T73" fmla="*/ 197 h 2203"/>
              <a:gd name="T74" fmla="*/ 153 w 2166"/>
              <a:gd name="T75" fmla="*/ 106 h 2203"/>
              <a:gd name="T76" fmla="*/ 307 w 2166"/>
              <a:gd name="T77" fmla="*/ 35 h 2203"/>
              <a:gd name="T78" fmla="*/ 438 w 2166"/>
              <a:gd name="T79" fmla="*/ 7 h 2203"/>
              <a:gd name="T80" fmla="*/ 558 w 2166"/>
              <a:gd name="T81" fmla="*/ 0 h 2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66" h="2203">
                <a:moveTo>
                  <a:pt x="558" y="0"/>
                </a:moveTo>
                <a:lnTo>
                  <a:pt x="615" y="3"/>
                </a:lnTo>
                <a:lnTo>
                  <a:pt x="669" y="11"/>
                </a:lnTo>
                <a:lnTo>
                  <a:pt x="722" y="22"/>
                </a:lnTo>
                <a:lnTo>
                  <a:pt x="771" y="36"/>
                </a:lnTo>
                <a:lnTo>
                  <a:pt x="819" y="54"/>
                </a:lnTo>
                <a:lnTo>
                  <a:pt x="864" y="72"/>
                </a:lnTo>
                <a:lnTo>
                  <a:pt x="906" y="94"/>
                </a:lnTo>
                <a:lnTo>
                  <a:pt x="947" y="118"/>
                </a:lnTo>
                <a:lnTo>
                  <a:pt x="985" y="144"/>
                </a:lnTo>
                <a:lnTo>
                  <a:pt x="1020" y="171"/>
                </a:lnTo>
                <a:lnTo>
                  <a:pt x="1054" y="198"/>
                </a:lnTo>
                <a:lnTo>
                  <a:pt x="1084" y="226"/>
                </a:lnTo>
                <a:lnTo>
                  <a:pt x="1114" y="254"/>
                </a:lnTo>
                <a:lnTo>
                  <a:pt x="1140" y="282"/>
                </a:lnTo>
                <a:lnTo>
                  <a:pt x="1164" y="309"/>
                </a:lnTo>
                <a:lnTo>
                  <a:pt x="1186" y="335"/>
                </a:lnTo>
                <a:lnTo>
                  <a:pt x="1205" y="361"/>
                </a:lnTo>
                <a:lnTo>
                  <a:pt x="1222" y="384"/>
                </a:lnTo>
                <a:lnTo>
                  <a:pt x="1237" y="406"/>
                </a:lnTo>
                <a:lnTo>
                  <a:pt x="1250" y="424"/>
                </a:lnTo>
                <a:lnTo>
                  <a:pt x="1259" y="441"/>
                </a:lnTo>
                <a:lnTo>
                  <a:pt x="1268" y="455"/>
                </a:lnTo>
                <a:lnTo>
                  <a:pt x="1273" y="464"/>
                </a:lnTo>
                <a:lnTo>
                  <a:pt x="1277" y="471"/>
                </a:lnTo>
                <a:lnTo>
                  <a:pt x="1278" y="473"/>
                </a:lnTo>
                <a:lnTo>
                  <a:pt x="2166" y="2165"/>
                </a:lnTo>
                <a:lnTo>
                  <a:pt x="2122" y="2179"/>
                </a:lnTo>
                <a:lnTo>
                  <a:pt x="2081" y="2188"/>
                </a:lnTo>
                <a:lnTo>
                  <a:pt x="2042" y="2195"/>
                </a:lnTo>
                <a:lnTo>
                  <a:pt x="2008" y="2200"/>
                </a:lnTo>
                <a:lnTo>
                  <a:pt x="1976" y="2202"/>
                </a:lnTo>
                <a:lnTo>
                  <a:pt x="1949" y="2203"/>
                </a:lnTo>
                <a:lnTo>
                  <a:pt x="1927" y="2203"/>
                </a:lnTo>
                <a:lnTo>
                  <a:pt x="1910" y="2202"/>
                </a:lnTo>
                <a:lnTo>
                  <a:pt x="1900" y="2201"/>
                </a:lnTo>
                <a:lnTo>
                  <a:pt x="1896" y="2201"/>
                </a:lnTo>
                <a:lnTo>
                  <a:pt x="1781" y="1982"/>
                </a:lnTo>
                <a:lnTo>
                  <a:pt x="1602" y="1981"/>
                </a:lnTo>
                <a:lnTo>
                  <a:pt x="1700" y="1830"/>
                </a:lnTo>
                <a:lnTo>
                  <a:pt x="1064" y="617"/>
                </a:lnTo>
                <a:lnTo>
                  <a:pt x="1063" y="615"/>
                </a:lnTo>
                <a:lnTo>
                  <a:pt x="1060" y="609"/>
                </a:lnTo>
                <a:lnTo>
                  <a:pt x="1056" y="599"/>
                </a:lnTo>
                <a:lnTo>
                  <a:pt x="1049" y="587"/>
                </a:lnTo>
                <a:lnTo>
                  <a:pt x="1040" y="572"/>
                </a:lnTo>
                <a:lnTo>
                  <a:pt x="1030" y="553"/>
                </a:lnTo>
                <a:lnTo>
                  <a:pt x="1017" y="533"/>
                </a:lnTo>
                <a:lnTo>
                  <a:pt x="1003" y="511"/>
                </a:lnTo>
                <a:lnTo>
                  <a:pt x="987" y="487"/>
                </a:lnTo>
                <a:lnTo>
                  <a:pt x="968" y="461"/>
                </a:lnTo>
                <a:lnTo>
                  <a:pt x="948" y="435"/>
                </a:lnTo>
                <a:lnTo>
                  <a:pt x="926" y="408"/>
                </a:lnTo>
                <a:lnTo>
                  <a:pt x="901" y="379"/>
                </a:lnTo>
                <a:lnTo>
                  <a:pt x="876" y="352"/>
                </a:lnTo>
                <a:lnTo>
                  <a:pt x="847" y="324"/>
                </a:lnTo>
                <a:lnTo>
                  <a:pt x="817" y="297"/>
                </a:lnTo>
                <a:lnTo>
                  <a:pt x="785" y="270"/>
                </a:lnTo>
                <a:lnTo>
                  <a:pt x="751" y="244"/>
                </a:lnTo>
                <a:lnTo>
                  <a:pt x="715" y="220"/>
                </a:lnTo>
                <a:lnTo>
                  <a:pt x="677" y="198"/>
                </a:lnTo>
                <a:lnTo>
                  <a:pt x="637" y="177"/>
                </a:lnTo>
                <a:lnTo>
                  <a:pt x="595" y="159"/>
                </a:lnTo>
                <a:lnTo>
                  <a:pt x="551" y="144"/>
                </a:lnTo>
                <a:lnTo>
                  <a:pt x="505" y="131"/>
                </a:lnTo>
                <a:lnTo>
                  <a:pt x="457" y="122"/>
                </a:lnTo>
                <a:lnTo>
                  <a:pt x="407" y="115"/>
                </a:lnTo>
                <a:lnTo>
                  <a:pt x="355" y="113"/>
                </a:lnTo>
                <a:lnTo>
                  <a:pt x="300" y="115"/>
                </a:lnTo>
                <a:lnTo>
                  <a:pt x="245" y="122"/>
                </a:lnTo>
                <a:lnTo>
                  <a:pt x="186" y="133"/>
                </a:lnTo>
                <a:lnTo>
                  <a:pt x="126" y="149"/>
                </a:lnTo>
                <a:lnTo>
                  <a:pt x="65" y="171"/>
                </a:lnTo>
                <a:lnTo>
                  <a:pt x="0" y="197"/>
                </a:lnTo>
                <a:lnTo>
                  <a:pt x="75" y="150"/>
                </a:lnTo>
                <a:lnTo>
                  <a:pt x="153" y="106"/>
                </a:lnTo>
                <a:lnTo>
                  <a:pt x="229" y="68"/>
                </a:lnTo>
                <a:lnTo>
                  <a:pt x="307" y="35"/>
                </a:lnTo>
                <a:lnTo>
                  <a:pt x="374" y="18"/>
                </a:lnTo>
                <a:lnTo>
                  <a:pt x="438" y="7"/>
                </a:lnTo>
                <a:lnTo>
                  <a:pt x="500" y="1"/>
                </a:lnTo>
                <a:lnTo>
                  <a:pt x="558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1296987" y="1447800"/>
            <a:ext cx="2554288" cy="4487863"/>
          </a:xfrm>
          <a:custGeom>
            <a:avLst/>
            <a:gdLst>
              <a:gd name="T0" fmla="*/ 1217 w 1609"/>
              <a:gd name="T1" fmla="*/ 3 h 2827"/>
              <a:gd name="T2" fmla="*/ 1309 w 1609"/>
              <a:gd name="T3" fmla="*/ 14 h 2827"/>
              <a:gd name="T4" fmla="*/ 1392 w 1609"/>
              <a:gd name="T5" fmla="*/ 37 h 2827"/>
              <a:gd name="T6" fmla="*/ 1465 w 1609"/>
              <a:gd name="T7" fmla="*/ 68 h 2827"/>
              <a:gd name="T8" fmla="*/ 1529 w 1609"/>
              <a:gd name="T9" fmla="*/ 103 h 2827"/>
              <a:gd name="T10" fmla="*/ 1585 w 1609"/>
              <a:gd name="T11" fmla="*/ 144 h 2827"/>
              <a:gd name="T12" fmla="*/ 537 w 1609"/>
              <a:gd name="T13" fmla="*/ 1760 h 2827"/>
              <a:gd name="T14" fmla="*/ 530 w 1609"/>
              <a:gd name="T15" fmla="*/ 1769 h 2827"/>
              <a:gd name="T16" fmla="*/ 514 w 1609"/>
              <a:gd name="T17" fmla="*/ 1795 h 2827"/>
              <a:gd name="T18" fmla="*/ 490 w 1609"/>
              <a:gd name="T19" fmla="*/ 1838 h 2827"/>
              <a:gd name="T20" fmla="*/ 464 w 1609"/>
              <a:gd name="T21" fmla="*/ 1895 h 2827"/>
              <a:gd name="T22" fmla="*/ 436 w 1609"/>
              <a:gd name="T23" fmla="*/ 1964 h 2827"/>
              <a:gd name="T24" fmla="*/ 411 w 1609"/>
              <a:gd name="T25" fmla="*/ 2044 h 2827"/>
              <a:gd name="T26" fmla="*/ 391 w 1609"/>
              <a:gd name="T27" fmla="*/ 2133 h 2827"/>
              <a:gd name="T28" fmla="*/ 379 w 1609"/>
              <a:gd name="T29" fmla="*/ 2230 h 2827"/>
              <a:gd name="T30" fmla="*/ 380 w 1609"/>
              <a:gd name="T31" fmla="*/ 2333 h 2827"/>
              <a:gd name="T32" fmla="*/ 395 w 1609"/>
              <a:gd name="T33" fmla="*/ 2440 h 2827"/>
              <a:gd name="T34" fmla="*/ 428 w 1609"/>
              <a:gd name="T35" fmla="*/ 2550 h 2827"/>
              <a:gd name="T36" fmla="*/ 482 w 1609"/>
              <a:gd name="T37" fmla="*/ 2661 h 2827"/>
              <a:gd name="T38" fmla="*/ 560 w 1609"/>
              <a:gd name="T39" fmla="*/ 2772 h 2827"/>
              <a:gd name="T40" fmla="*/ 536 w 1609"/>
              <a:gd name="T41" fmla="*/ 2762 h 2827"/>
              <a:gd name="T42" fmla="*/ 400 w 1609"/>
              <a:gd name="T43" fmla="*/ 2621 h 2827"/>
              <a:gd name="T44" fmla="*/ 285 w 1609"/>
              <a:gd name="T45" fmla="*/ 2468 h 2827"/>
              <a:gd name="T46" fmla="*/ 189 w 1609"/>
              <a:gd name="T47" fmla="*/ 2305 h 2827"/>
              <a:gd name="T48" fmla="*/ 111 w 1609"/>
              <a:gd name="T49" fmla="*/ 2133 h 2827"/>
              <a:gd name="T50" fmla="*/ 54 w 1609"/>
              <a:gd name="T51" fmla="*/ 1953 h 2827"/>
              <a:gd name="T52" fmla="*/ 17 w 1609"/>
              <a:gd name="T53" fmla="*/ 1768 h 2827"/>
              <a:gd name="T54" fmla="*/ 0 w 1609"/>
              <a:gd name="T55" fmla="*/ 1581 h 2827"/>
              <a:gd name="T56" fmla="*/ 4 w 1609"/>
              <a:gd name="T57" fmla="*/ 1391 h 2827"/>
              <a:gd name="T58" fmla="*/ 30 w 1609"/>
              <a:gd name="T59" fmla="*/ 1202 h 2827"/>
              <a:gd name="T60" fmla="*/ 77 w 1609"/>
              <a:gd name="T61" fmla="*/ 1015 h 2827"/>
              <a:gd name="T62" fmla="*/ 146 w 1609"/>
              <a:gd name="T63" fmla="*/ 831 h 2827"/>
              <a:gd name="T64" fmla="*/ 237 w 1609"/>
              <a:gd name="T65" fmla="*/ 654 h 2827"/>
              <a:gd name="T66" fmla="*/ 345 w 1609"/>
              <a:gd name="T67" fmla="*/ 492 h 2827"/>
              <a:gd name="T68" fmla="*/ 463 w 1609"/>
              <a:gd name="T69" fmla="*/ 349 h 2827"/>
              <a:gd name="T70" fmla="*/ 594 w 1609"/>
              <a:gd name="T71" fmla="*/ 224 h 2827"/>
              <a:gd name="T72" fmla="*/ 735 w 1609"/>
              <a:gd name="T73" fmla="*/ 114 h 2827"/>
              <a:gd name="T74" fmla="*/ 876 w 1609"/>
              <a:gd name="T75" fmla="*/ 43 h 2827"/>
              <a:gd name="T76" fmla="*/ 1001 w 1609"/>
              <a:gd name="T77" fmla="*/ 15 h 2827"/>
              <a:gd name="T78" fmla="*/ 1114 w 1609"/>
              <a:gd name="T79" fmla="*/ 1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09" h="2827">
                <a:moveTo>
                  <a:pt x="1166" y="0"/>
                </a:moveTo>
                <a:lnTo>
                  <a:pt x="1217" y="3"/>
                </a:lnTo>
                <a:lnTo>
                  <a:pt x="1264" y="7"/>
                </a:lnTo>
                <a:lnTo>
                  <a:pt x="1309" y="14"/>
                </a:lnTo>
                <a:lnTo>
                  <a:pt x="1352" y="25"/>
                </a:lnTo>
                <a:lnTo>
                  <a:pt x="1392" y="37"/>
                </a:lnTo>
                <a:lnTo>
                  <a:pt x="1429" y="51"/>
                </a:lnTo>
                <a:lnTo>
                  <a:pt x="1465" y="68"/>
                </a:lnTo>
                <a:lnTo>
                  <a:pt x="1498" y="84"/>
                </a:lnTo>
                <a:lnTo>
                  <a:pt x="1529" y="103"/>
                </a:lnTo>
                <a:lnTo>
                  <a:pt x="1557" y="123"/>
                </a:lnTo>
                <a:lnTo>
                  <a:pt x="1585" y="144"/>
                </a:lnTo>
                <a:lnTo>
                  <a:pt x="1609" y="165"/>
                </a:lnTo>
                <a:lnTo>
                  <a:pt x="537" y="1760"/>
                </a:lnTo>
                <a:lnTo>
                  <a:pt x="534" y="1762"/>
                </a:lnTo>
                <a:lnTo>
                  <a:pt x="530" y="1769"/>
                </a:lnTo>
                <a:lnTo>
                  <a:pt x="523" y="1780"/>
                </a:lnTo>
                <a:lnTo>
                  <a:pt x="514" y="1795"/>
                </a:lnTo>
                <a:lnTo>
                  <a:pt x="503" y="1815"/>
                </a:lnTo>
                <a:lnTo>
                  <a:pt x="490" y="1838"/>
                </a:lnTo>
                <a:lnTo>
                  <a:pt x="478" y="1865"/>
                </a:lnTo>
                <a:lnTo>
                  <a:pt x="464" y="1895"/>
                </a:lnTo>
                <a:lnTo>
                  <a:pt x="450" y="1927"/>
                </a:lnTo>
                <a:lnTo>
                  <a:pt x="436" y="1964"/>
                </a:lnTo>
                <a:lnTo>
                  <a:pt x="423" y="2003"/>
                </a:lnTo>
                <a:lnTo>
                  <a:pt x="411" y="2044"/>
                </a:lnTo>
                <a:lnTo>
                  <a:pt x="400" y="2088"/>
                </a:lnTo>
                <a:lnTo>
                  <a:pt x="391" y="2133"/>
                </a:lnTo>
                <a:lnTo>
                  <a:pt x="384" y="2181"/>
                </a:lnTo>
                <a:lnTo>
                  <a:pt x="379" y="2230"/>
                </a:lnTo>
                <a:lnTo>
                  <a:pt x="378" y="2281"/>
                </a:lnTo>
                <a:lnTo>
                  <a:pt x="380" y="2333"/>
                </a:lnTo>
                <a:lnTo>
                  <a:pt x="386" y="2386"/>
                </a:lnTo>
                <a:lnTo>
                  <a:pt x="395" y="2440"/>
                </a:lnTo>
                <a:lnTo>
                  <a:pt x="409" y="2495"/>
                </a:lnTo>
                <a:lnTo>
                  <a:pt x="428" y="2550"/>
                </a:lnTo>
                <a:lnTo>
                  <a:pt x="453" y="2605"/>
                </a:lnTo>
                <a:lnTo>
                  <a:pt x="482" y="2661"/>
                </a:lnTo>
                <a:lnTo>
                  <a:pt x="518" y="2717"/>
                </a:lnTo>
                <a:lnTo>
                  <a:pt x="560" y="2772"/>
                </a:lnTo>
                <a:lnTo>
                  <a:pt x="609" y="2827"/>
                </a:lnTo>
                <a:lnTo>
                  <a:pt x="536" y="2762"/>
                </a:lnTo>
                <a:lnTo>
                  <a:pt x="465" y="2692"/>
                </a:lnTo>
                <a:lnTo>
                  <a:pt x="400" y="2621"/>
                </a:lnTo>
                <a:lnTo>
                  <a:pt x="341" y="2546"/>
                </a:lnTo>
                <a:lnTo>
                  <a:pt x="285" y="2468"/>
                </a:lnTo>
                <a:lnTo>
                  <a:pt x="235" y="2388"/>
                </a:lnTo>
                <a:lnTo>
                  <a:pt x="189" y="2305"/>
                </a:lnTo>
                <a:lnTo>
                  <a:pt x="148" y="2220"/>
                </a:lnTo>
                <a:lnTo>
                  <a:pt x="111" y="2133"/>
                </a:lnTo>
                <a:lnTo>
                  <a:pt x="81" y="2044"/>
                </a:lnTo>
                <a:lnTo>
                  <a:pt x="54" y="1953"/>
                </a:lnTo>
                <a:lnTo>
                  <a:pt x="34" y="1861"/>
                </a:lnTo>
                <a:lnTo>
                  <a:pt x="17" y="1768"/>
                </a:lnTo>
                <a:lnTo>
                  <a:pt x="6" y="1675"/>
                </a:lnTo>
                <a:lnTo>
                  <a:pt x="0" y="1581"/>
                </a:lnTo>
                <a:lnTo>
                  <a:pt x="0" y="1486"/>
                </a:lnTo>
                <a:lnTo>
                  <a:pt x="4" y="1391"/>
                </a:lnTo>
                <a:lnTo>
                  <a:pt x="15" y="1297"/>
                </a:lnTo>
                <a:lnTo>
                  <a:pt x="30" y="1202"/>
                </a:lnTo>
                <a:lnTo>
                  <a:pt x="50" y="1108"/>
                </a:lnTo>
                <a:lnTo>
                  <a:pt x="77" y="1015"/>
                </a:lnTo>
                <a:lnTo>
                  <a:pt x="109" y="923"/>
                </a:lnTo>
                <a:lnTo>
                  <a:pt x="146" y="831"/>
                </a:lnTo>
                <a:lnTo>
                  <a:pt x="189" y="742"/>
                </a:lnTo>
                <a:lnTo>
                  <a:pt x="237" y="654"/>
                </a:lnTo>
                <a:lnTo>
                  <a:pt x="290" y="568"/>
                </a:lnTo>
                <a:lnTo>
                  <a:pt x="345" y="492"/>
                </a:lnTo>
                <a:lnTo>
                  <a:pt x="402" y="419"/>
                </a:lnTo>
                <a:lnTo>
                  <a:pt x="463" y="349"/>
                </a:lnTo>
                <a:lnTo>
                  <a:pt x="527" y="284"/>
                </a:lnTo>
                <a:lnTo>
                  <a:pt x="594" y="224"/>
                </a:lnTo>
                <a:lnTo>
                  <a:pt x="663" y="167"/>
                </a:lnTo>
                <a:lnTo>
                  <a:pt x="735" y="114"/>
                </a:lnTo>
                <a:lnTo>
                  <a:pt x="809" y="64"/>
                </a:lnTo>
                <a:lnTo>
                  <a:pt x="876" y="43"/>
                </a:lnTo>
                <a:lnTo>
                  <a:pt x="939" y="28"/>
                </a:lnTo>
                <a:lnTo>
                  <a:pt x="1001" y="15"/>
                </a:lnTo>
                <a:lnTo>
                  <a:pt x="1058" y="7"/>
                </a:lnTo>
                <a:lnTo>
                  <a:pt x="1114" y="1"/>
                </a:lnTo>
                <a:lnTo>
                  <a:pt x="1166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897062" y="1709738"/>
            <a:ext cx="2206625" cy="4530725"/>
          </a:xfrm>
          <a:custGeom>
            <a:avLst/>
            <a:gdLst>
              <a:gd name="T0" fmla="*/ 1260 w 1390"/>
              <a:gd name="T1" fmla="*/ 28 h 2854"/>
              <a:gd name="T2" fmla="*/ 1309 w 1390"/>
              <a:gd name="T3" fmla="*/ 86 h 2854"/>
              <a:gd name="T4" fmla="*/ 1346 w 1390"/>
              <a:gd name="T5" fmla="*/ 137 h 2854"/>
              <a:gd name="T6" fmla="*/ 1371 w 1390"/>
              <a:gd name="T7" fmla="*/ 180 h 2854"/>
              <a:gd name="T8" fmla="*/ 1386 w 1390"/>
              <a:gd name="T9" fmla="*/ 210 h 2854"/>
              <a:gd name="T10" fmla="*/ 1390 w 1390"/>
              <a:gd name="T11" fmla="*/ 220 h 2854"/>
              <a:gd name="T12" fmla="*/ 1335 w 1390"/>
              <a:gd name="T13" fmla="*/ 586 h 2854"/>
              <a:gd name="T14" fmla="*/ 387 w 1390"/>
              <a:gd name="T15" fmla="*/ 1714 h 2854"/>
              <a:gd name="T16" fmla="*/ 381 w 1390"/>
              <a:gd name="T17" fmla="*/ 1722 h 2854"/>
              <a:gd name="T18" fmla="*/ 365 w 1390"/>
              <a:gd name="T19" fmla="*/ 1746 h 2854"/>
              <a:gd name="T20" fmla="*/ 342 w 1390"/>
              <a:gd name="T21" fmla="*/ 1782 h 2854"/>
              <a:gd name="T22" fmla="*/ 315 w 1390"/>
              <a:gd name="T23" fmla="*/ 1832 h 2854"/>
              <a:gd name="T24" fmla="*/ 285 w 1390"/>
              <a:gd name="T25" fmla="*/ 1892 h 2854"/>
              <a:gd name="T26" fmla="*/ 257 w 1390"/>
              <a:gd name="T27" fmla="*/ 1964 h 2854"/>
              <a:gd name="T28" fmla="*/ 232 w 1390"/>
              <a:gd name="T29" fmla="*/ 2042 h 2854"/>
              <a:gd name="T30" fmla="*/ 212 w 1390"/>
              <a:gd name="T31" fmla="*/ 2128 h 2854"/>
              <a:gd name="T32" fmla="*/ 202 w 1390"/>
              <a:gd name="T33" fmla="*/ 2219 h 2854"/>
              <a:gd name="T34" fmla="*/ 202 w 1390"/>
              <a:gd name="T35" fmla="*/ 2315 h 2854"/>
              <a:gd name="T36" fmla="*/ 216 w 1390"/>
              <a:gd name="T37" fmla="*/ 2413 h 2854"/>
              <a:gd name="T38" fmla="*/ 247 w 1390"/>
              <a:gd name="T39" fmla="*/ 2513 h 2854"/>
              <a:gd name="T40" fmla="*/ 296 w 1390"/>
              <a:gd name="T41" fmla="*/ 2613 h 2854"/>
              <a:gd name="T42" fmla="*/ 367 w 1390"/>
              <a:gd name="T43" fmla="*/ 2712 h 2854"/>
              <a:gd name="T44" fmla="*/ 464 w 1390"/>
              <a:gd name="T45" fmla="*/ 2807 h 2854"/>
              <a:gd name="T46" fmla="*/ 444 w 1390"/>
              <a:gd name="T47" fmla="*/ 2810 h 2854"/>
              <a:gd name="T48" fmla="*/ 298 w 1390"/>
              <a:gd name="T49" fmla="*/ 2713 h 2854"/>
              <a:gd name="T50" fmla="*/ 182 w 1390"/>
              <a:gd name="T51" fmla="*/ 2607 h 2854"/>
              <a:gd name="T52" fmla="*/ 104 w 1390"/>
              <a:gd name="T53" fmla="*/ 2496 h 2854"/>
              <a:gd name="T54" fmla="*/ 50 w 1390"/>
              <a:gd name="T55" fmla="*/ 2385 h 2854"/>
              <a:gd name="T56" fmla="*/ 17 w 1390"/>
              <a:gd name="T57" fmla="*/ 2275 h 2854"/>
              <a:gd name="T58" fmla="*/ 2 w 1390"/>
              <a:gd name="T59" fmla="*/ 2168 h 2854"/>
              <a:gd name="T60" fmla="*/ 1 w 1390"/>
              <a:gd name="T61" fmla="*/ 2065 h 2854"/>
              <a:gd name="T62" fmla="*/ 13 w 1390"/>
              <a:gd name="T63" fmla="*/ 1968 h 2854"/>
              <a:gd name="T64" fmla="*/ 33 w 1390"/>
              <a:gd name="T65" fmla="*/ 1879 h 2854"/>
              <a:gd name="T66" fmla="*/ 58 w 1390"/>
              <a:gd name="T67" fmla="*/ 1799 h 2854"/>
              <a:gd name="T68" fmla="*/ 86 w 1390"/>
              <a:gd name="T69" fmla="*/ 1730 h 2854"/>
              <a:gd name="T70" fmla="*/ 112 w 1390"/>
              <a:gd name="T71" fmla="*/ 1673 h 2854"/>
              <a:gd name="T72" fmla="*/ 136 w 1390"/>
              <a:gd name="T73" fmla="*/ 1630 h 2854"/>
              <a:gd name="T74" fmla="*/ 152 w 1390"/>
              <a:gd name="T75" fmla="*/ 1604 h 2854"/>
              <a:gd name="T76" fmla="*/ 159 w 1390"/>
              <a:gd name="T77" fmla="*/ 1595 h 2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390" h="2854">
                <a:moveTo>
                  <a:pt x="1231" y="0"/>
                </a:moveTo>
                <a:lnTo>
                  <a:pt x="1260" y="28"/>
                </a:lnTo>
                <a:lnTo>
                  <a:pt x="1287" y="58"/>
                </a:lnTo>
                <a:lnTo>
                  <a:pt x="1309" y="86"/>
                </a:lnTo>
                <a:lnTo>
                  <a:pt x="1329" y="112"/>
                </a:lnTo>
                <a:lnTo>
                  <a:pt x="1346" y="137"/>
                </a:lnTo>
                <a:lnTo>
                  <a:pt x="1360" y="160"/>
                </a:lnTo>
                <a:lnTo>
                  <a:pt x="1371" y="180"/>
                </a:lnTo>
                <a:lnTo>
                  <a:pt x="1379" y="197"/>
                </a:lnTo>
                <a:lnTo>
                  <a:pt x="1386" y="210"/>
                </a:lnTo>
                <a:lnTo>
                  <a:pt x="1389" y="218"/>
                </a:lnTo>
                <a:lnTo>
                  <a:pt x="1390" y="220"/>
                </a:lnTo>
                <a:lnTo>
                  <a:pt x="1252" y="426"/>
                </a:lnTo>
                <a:lnTo>
                  <a:pt x="1335" y="586"/>
                </a:lnTo>
                <a:lnTo>
                  <a:pt x="1155" y="571"/>
                </a:lnTo>
                <a:lnTo>
                  <a:pt x="387" y="1714"/>
                </a:lnTo>
                <a:lnTo>
                  <a:pt x="385" y="1716"/>
                </a:lnTo>
                <a:lnTo>
                  <a:pt x="381" y="1722"/>
                </a:lnTo>
                <a:lnTo>
                  <a:pt x="374" y="1732"/>
                </a:lnTo>
                <a:lnTo>
                  <a:pt x="365" y="1746"/>
                </a:lnTo>
                <a:lnTo>
                  <a:pt x="355" y="1762"/>
                </a:lnTo>
                <a:lnTo>
                  <a:pt x="342" y="1782"/>
                </a:lnTo>
                <a:lnTo>
                  <a:pt x="329" y="1805"/>
                </a:lnTo>
                <a:lnTo>
                  <a:pt x="315" y="1832"/>
                </a:lnTo>
                <a:lnTo>
                  <a:pt x="300" y="1861"/>
                </a:lnTo>
                <a:lnTo>
                  <a:pt x="285" y="1892"/>
                </a:lnTo>
                <a:lnTo>
                  <a:pt x="271" y="1927"/>
                </a:lnTo>
                <a:lnTo>
                  <a:pt x="257" y="1964"/>
                </a:lnTo>
                <a:lnTo>
                  <a:pt x="243" y="2001"/>
                </a:lnTo>
                <a:lnTo>
                  <a:pt x="232" y="2042"/>
                </a:lnTo>
                <a:lnTo>
                  <a:pt x="221" y="2084"/>
                </a:lnTo>
                <a:lnTo>
                  <a:pt x="212" y="2128"/>
                </a:lnTo>
                <a:lnTo>
                  <a:pt x="206" y="2173"/>
                </a:lnTo>
                <a:lnTo>
                  <a:pt x="202" y="2219"/>
                </a:lnTo>
                <a:lnTo>
                  <a:pt x="200" y="2267"/>
                </a:lnTo>
                <a:lnTo>
                  <a:pt x="202" y="2315"/>
                </a:lnTo>
                <a:lnTo>
                  <a:pt x="207" y="2364"/>
                </a:lnTo>
                <a:lnTo>
                  <a:pt x="216" y="2413"/>
                </a:lnTo>
                <a:lnTo>
                  <a:pt x="229" y="2464"/>
                </a:lnTo>
                <a:lnTo>
                  <a:pt x="247" y="2513"/>
                </a:lnTo>
                <a:lnTo>
                  <a:pt x="269" y="2563"/>
                </a:lnTo>
                <a:lnTo>
                  <a:pt x="296" y="2613"/>
                </a:lnTo>
                <a:lnTo>
                  <a:pt x="329" y="2663"/>
                </a:lnTo>
                <a:lnTo>
                  <a:pt x="367" y="2712"/>
                </a:lnTo>
                <a:lnTo>
                  <a:pt x="412" y="2760"/>
                </a:lnTo>
                <a:lnTo>
                  <a:pt x="464" y="2807"/>
                </a:lnTo>
                <a:lnTo>
                  <a:pt x="521" y="2854"/>
                </a:lnTo>
                <a:lnTo>
                  <a:pt x="444" y="2810"/>
                </a:lnTo>
                <a:lnTo>
                  <a:pt x="367" y="2763"/>
                </a:lnTo>
                <a:lnTo>
                  <a:pt x="298" y="2713"/>
                </a:lnTo>
                <a:lnTo>
                  <a:pt x="231" y="2662"/>
                </a:lnTo>
                <a:lnTo>
                  <a:pt x="182" y="2607"/>
                </a:lnTo>
                <a:lnTo>
                  <a:pt x="140" y="2552"/>
                </a:lnTo>
                <a:lnTo>
                  <a:pt x="104" y="2496"/>
                </a:lnTo>
                <a:lnTo>
                  <a:pt x="75" y="2440"/>
                </a:lnTo>
                <a:lnTo>
                  <a:pt x="50" y="2385"/>
                </a:lnTo>
                <a:lnTo>
                  <a:pt x="31" y="2330"/>
                </a:lnTo>
                <a:lnTo>
                  <a:pt x="17" y="2275"/>
                </a:lnTo>
                <a:lnTo>
                  <a:pt x="8" y="2221"/>
                </a:lnTo>
                <a:lnTo>
                  <a:pt x="2" y="2168"/>
                </a:lnTo>
                <a:lnTo>
                  <a:pt x="0" y="2116"/>
                </a:lnTo>
                <a:lnTo>
                  <a:pt x="1" y="2065"/>
                </a:lnTo>
                <a:lnTo>
                  <a:pt x="6" y="2016"/>
                </a:lnTo>
                <a:lnTo>
                  <a:pt x="13" y="1968"/>
                </a:lnTo>
                <a:lnTo>
                  <a:pt x="22" y="1923"/>
                </a:lnTo>
                <a:lnTo>
                  <a:pt x="33" y="1879"/>
                </a:lnTo>
                <a:lnTo>
                  <a:pt x="45" y="1838"/>
                </a:lnTo>
                <a:lnTo>
                  <a:pt x="58" y="1799"/>
                </a:lnTo>
                <a:lnTo>
                  <a:pt x="72" y="1762"/>
                </a:lnTo>
                <a:lnTo>
                  <a:pt x="86" y="1730"/>
                </a:lnTo>
                <a:lnTo>
                  <a:pt x="100" y="1700"/>
                </a:lnTo>
                <a:lnTo>
                  <a:pt x="112" y="1673"/>
                </a:lnTo>
                <a:lnTo>
                  <a:pt x="125" y="1650"/>
                </a:lnTo>
                <a:lnTo>
                  <a:pt x="136" y="1630"/>
                </a:lnTo>
                <a:lnTo>
                  <a:pt x="145" y="1615"/>
                </a:lnTo>
                <a:lnTo>
                  <a:pt x="152" y="1604"/>
                </a:lnTo>
                <a:lnTo>
                  <a:pt x="156" y="1597"/>
                </a:lnTo>
                <a:lnTo>
                  <a:pt x="159" y="1595"/>
                </a:lnTo>
                <a:lnTo>
                  <a:pt x="123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465989" y="3405257"/>
            <a:ext cx="690695" cy="758756"/>
            <a:chOff x="9223375" y="4413251"/>
            <a:chExt cx="434976" cy="477838"/>
          </a:xfrm>
          <a:solidFill>
            <a:schemeClr val="tx1"/>
          </a:solidFill>
        </p:grpSpPr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9294813" y="4486276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9431338" y="4413251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9328150" y="4441826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9251950" y="4516438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9223375" y="4619626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9251950" y="4710113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9588500" y="4710113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9612313" y="4619626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9588500" y="4516438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9521825" y="4441826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9418638" y="4552951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9417050" y="4713288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903787" y="1695232"/>
            <a:ext cx="716700" cy="689193"/>
            <a:chOff x="9002713" y="4295775"/>
            <a:chExt cx="744538" cy="715963"/>
          </a:xfrm>
          <a:solidFill>
            <a:schemeClr val="bg1"/>
          </a:solidFill>
        </p:grpSpPr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9110663" y="4392613"/>
              <a:ext cx="169863" cy="166688"/>
            </a:xfrm>
            <a:custGeom>
              <a:avLst/>
              <a:gdLst>
                <a:gd name="T0" fmla="*/ 296 w 755"/>
                <a:gd name="T1" fmla="*/ 0 h 735"/>
                <a:gd name="T2" fmla="*/ 336 w 755"/>
                <a:gd name="T3" fmla="*/ 3 h 735"/>
                <a:gd name="T4" fmla="*/ 375 w 755"/>
                <a:gd name="T5" fmla="*/ 11 h 735"/>
                <a:gd name="T6" fmla="*/ 411 w 755"/>
                <a:gd name="T7" fmla="*/ 23 h 735"/>
                <a:gd name="T8" fmla="*/ 445 w 755"/>
                <a:gd name="T9" fmla="*/ 40 h 735"/>
                <a:gd name="T10" fmla="*/ 477 w 755"/>
                <a:gd name="T11" fmla="*/ 61 h 735"/>
                <a:gd name="T12" fmla="*/ 505 w 755"/>
                <a:gd name="T13" fmla="*/ 86 h 735"/>
                <a:gd name="T14" fmla="*/ 530 w 755"/>
                <a:gd name="T15" fmla="*/ 115 h 735"/>
                <a:gd name="T16" fmla="*/ 552 w 755"/>
                <a:gd name="T17" fmla="*/ 146 h 735"/>
                <a:gd name="T18" fmla="*/ 569 w 755"/>
                <a:gd name="T19" fmla="*/ 181 h 735"/>
                <a:gd name="T20" fmla="*/ 582 w 755"/>
                <a:gd name="T21" fmla="*/ 217 h 735"/>
                <a:gd name="T22" fmla="*/ 590 w 755"/>
                <a:gd name="T23" fmla="*/ 256 h 735"/>
                <a:gd name="T24" fmla="*/ 592 w 755"/>
                <a:gd name="T25" fmla="*/ 296 h 735"/>
                <a:gd name="T26" fmla="*/ 590 w 755"/>
                <a:gd name="T27" fmla="*/ 335 h 735"/>
                <a:gd name="T28" fmla="*/ 582 w 755"/>
                <a:gd name="T29" fmla="*/ 371 h 735"/>
                <a:gd name="T30" fmla="*/ 570 w 755"/>
                <a:gd name="T31" fmla="*/ 405 h 735"/>
                <a:gd name="T32" fmla="*/ 555 w 755"/>
                <a:gd name="T33" fmla="*/ 438 h 735"/>
                <a:gd name="T34" fmla="*/ 755 w 755"/>
                <a:gd name="T35" fmla="*/ 627 h 735"/>
                <a:gd name="T36" fmla="*/ 717 w 755"/>
                <a:gd name="T37" fmla="*/ 660 h 735"/>
                <a:gd name="T38" fmla="*/ 683 w 755"/>
                <a:gd name="T39" fmla="*/ 696 h 735"/>
                <a:gd name="T40" fmla="*/ 652 w 755"/>
                <a:gd name="T41" fmla="*/ 735 h 735"/>
                <a:gd name="T42" fmla="*/ 452 w 755"/>
                <a:gd name="T43" fmla="*/ 547 h 735"/>
                <a:gd name="T44" fmla="*/ 417 w 755"/>
                <a:gd name="T45" fmla="*/ 566 h 735"/>
                <a:gd name="T46" fmla="*/ 379 w 755"/>
                <a:gd name="T47" fmla="*/ 580 h 735"/>
                <a:gd name="T48" fmla="*/ 338 w 755"/>
                <a:gd name="T49" fmla="*/ 589 h 735"/>
                <a:gd name="T50" fmla="*/ 296 w 755"/>
                <a:gd name="T51" fmla="*/ 592 h 735"/>
                <a:gd name="T52" fmla="*/ 256 w 755"/>
                <a:gd name="T53" fmla="*/ 590 h 735"/>
                <a:gd name="T54" fmla="*/ 217 w 755"/>
                <a:gd name="T55" fmla="*/ 582 h 735"/>
                <a:gd name="T56" fmla="*/ 181 w 755"/>
                <a:gd name="T57" fmla="*/ 569 h 735"/>
                <a:gd name="T58" fmla="*/ 146 w 755"/>
                <a:gd name="T59" fmla="*/ 552 h 735"/>
                <a:gd name="T60" fmla="*/ 114 w 755"/>
                <a:gd name="T61" fmla="*/ 531 h 735"/>
                <a:gd name="T62" fmla="*/ 86 w 755"/>
                <a:gd name="T63" fmla="*/ 505 h 735"/>
                <a:gd name="T64" fmla="*/ 61 w 755"/>
                <a:gd name="T65" fmla="*/ 477 h 735"/>
                <a:gd name="T66" fmla="*/ 40 w 755"/>
                <a:gd name="T67" fmla="*/ 445 h 735"/>
                <a:gd name="T68" fmla="*/ 23 w 755"/>
                <a:gd name="T69" fmla="*/ 411 h 735"/>
                <a:gd name="T70" fmla="*/ 10 w 755"/>
                <a:gd name="T71" fmla="*/ 375 h 735"/>
                <a:gd name="T72" fmla="*/ 3 w 755"/>
                <a:gd name="T73" fmla="*/ 337 h 735"/>
                <a:gd name="T74" fmla="*/ 0 w 755"/>
                <a:gd name="T75" fmla="*/ 296 h 735"/>
                <a:gd name="T76" fmla="*/ 3 w 755"/>
                <a:gd name="T77" fmla="*/ 256 h 735"/>
                <a:gd name="T78" fmla="*/ 10 w 755"/>
                <a:gd name="T79" fmla="*/ 217 h 735"/>
                <a:gd name="T80" fmla="*/ 23 w 755"/>
                <a:gd name="T81" fmla="*/ 181 h 735"/>
                <a:gd name="T82" fmla="*/ 40 w 755"/>
                <a:gd name="T83" fmla="*/ 146 h 735"/>
                <a:gd name="T84" fmla="*/ 61 w 755"/>
                <a:gd name="T85" fmla="*/ 115 h 735"/>
                <a:gd name="T86" fmla="*/ 86 w 755"/>
                <a:gd name="T87" fmla="*/ 86 h 735"/>
                <a:gd name="T88" fmla="*/ 114 w 755"/>
                <a:gd name="T89" fmla="*/ 61 h 735"/>
                <a:gd name="T90" fmla="*/ 146 w 755"/>
                <a:gd name="T91" fmla="*/ 40 h 735"/>
                <a:gd name="T92" fmla="*/ 181 w 755"/>
                <a:gd name="T93" fmla="*/ 23 h 735"/>
                <a:gd name="T94" fmla="*/ 217 w 755"/>
                <a:gd name="T95" fmla="*/ 11 h 735"/>
                <a:gd name="T96" fmla="*/ 256 w 755"/>
                <a:gd name="T97" fmla="*/ 3 h 735"/>
                <a:gd name="T98" fmla="*/ 296 w 755"/>
                <a:gd name="T99" fmla="*/ 0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5" h="735">
                  <a:moveTo>
                    <a:pt x="296" y="0"/>
                  </a:moveTo>
                  <a:lnTo>
                    <a:pt x="336" y="3"/>
                  </a:lnTo>
                  <a:lnTo>
                    <a:pt x="375" y="11"/>
                  </a:lnTo>
                  <a:lnTo>
                    <a:pt x="411" y="23"/>
                  </a:lnTo>
                  <a:lnTo>
                    <a:pt x="445" y="40"/>
                  </a:lnTo>
                  <a:lnTo>
                    <a:pt x="477" y="61"/>
                  </a:lnTo>
                  <a:lnTo>
                    <a:pt x="505" y="86"/>
                  </a:lnTo>
                  <a:lnTo>
                    <a:pt x="530" y="115"/>
                  </a:lnTo>
                  <a:lnTo>
                    <a:pt x="552" y="146"/>
                  </a:lnTo>
                  <a:lnTo>
                    <a:pt x="569" y="181"/>
                  </a:lnTo>
                  <a:lnTo>
                    <a:pt x="582" y="217"/>
                  </a:lnTo>
                  <a:lnTo>
                    <a:pt x="590" y="256"/>
                  </a:lnTo>
                  <a:lnTo>
                    <a:pt x="592" y="296"/>
                  </a:lnTo>
                  <a:lnTo>
                    <a:pt x="590" y="335"/>
                  </a:lnTo>
                  <a:lnTo>
                    <a:pt x="582" y="371"/>
                  </a:lnTo>
                  <a:lnTo>
                    <a:pt x="570" y="405"/>
                  </a:lnTo>
                  <a:lnTo>
                    <a:pt x="555" y="438"/>
                  </a:lnTo>
                  <a:lnTo>
                    <a:pt x="755" y="627"/>
                  </a:lnTo>
                  <a:lnTo>
                    <a:pt x="717" y="660"/>
                  </a:lnTo>
                  <a:lnTo>
                    <a:pt x="683" y="696"/>
                  </a:lnTo>
                  <a:lnTo>
                    <a:pt x="652" y="735"/>
                  </a:lnTo>
                  <a:lnTo>
                    <a:pt x="452" y="547"/>
                  </a:lnTo>
                  <a:lnTo>
                    <a:pt x="417" y="566"/>
                  </a:lnTo>
                  <a:lnTo>
                    <a:pt x="379" y="580"/>
                  </a:lnTo>
                  <a:lnTo>
                    <a:pt x="338" y="589"/>
                  </a:lnTo>
                  <a:lnTo>
                    <a:pt x="296" y="592"/>
                  </a:lnTo>
                  <a:lnTo>
                    <a:pt x="256" y="590"/>
                  </a:lnTo>
                  <a:lnTo>
                    <a:pt x="217" y="582"/>
                  </a:lnTo>
                  <a:lnTo>
                    <a:pt x="181" y="569"/>
                  </a:lnTo>
                  <a:lnTo>
                    <a:pt x="146" y="552"/>
                  </a:lnTo>
                  <a:lnTo>
                    <a:pt x="114" y="531"/>
                  </a:lnTo>
                  <a:lnTo>
                    <a:pt x="86" y="505"/>
                  </a:lnTo>
                  <a:lnTo>
                    <a:pt x="61" y="477"/>
                  </a:lnTo>
                  <a:lnTo>
                    <a:pt x="40" y="445"/>
                  </a:lnTo>
                  <a:lnTo>
                    <a:pt x="23" y="411"/>
                  </a:lnTo>
                  <a:lnTo>
                    <a:pt x="10" y="375"/>
                  </a:lnTo>
                  <a:lnTo>
                    <a:pt x="3" y="337"/>
                  </a:lnTo>
                  <a:lnTo>
                    <a:pt x="0" y="296"/>
                  </a:lnTo>
                  <a:lnTo>
                    <a:pt x="3" y="256"/>
                  </a:lnTo>
                  <a:lnTo>
                    <a:pt x="10" y="217"/>
                  </a:lnTo>
                  <a:lnTo>
                    <a:pt x="23" y="181"/>
                  </a:lnTo>
                  <a:lnTo>
                    <a:pt x="40" y="146"/>
                  </a:lnTo>
                  <a:lnTo>
                    <a:pt x="61" y="115"/>
                  </a:lnTo>
                  <a:lnTo>
                    <a:pt x="86" y="86"/>
                  </a:lnTo>
                  <a:lnTo>
                    <a:pt x="114" y="61"/>
                  </a:lnTo>
                  <a:lnTo>
                    <a:pt x="146" y="40"/>
                  </a:lnTo>
                  <a:lnTo>
                    <a:pt x="181" y="23"/>
                  </a:lnTo>
                  <a:lnTo>
                    <a:pt x="217" y="11"/>
                  </a:lnTo>
                  <a:lnTo>
                    <a:pt x="256" y="3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9444038" y="4295775"/>
              <a:ext cx="174625" cy="233363"/>
            </a:xfrm>
            <a:custGeom>
              <a:avLst/>
              <a:gdLst>
                <a:gd name="T0" fmla="*/ 475 w 772"/>
                <a:gd name="T1" fmla="*/ 0 h 1027"/>
                <a:gd name="T2" fmla="*/ 475 w 772"/>
                <a:gd name="T3" fmla="*/ 0 h 1027"/>
                <a:gd name="T4" fmla="*/ 515 w 772"/>
                <a:gd name="T5" fmla="*/ 3 h 1027"/>
                <a:gd name="T6" fmla="*/ 554 w 772"/>
                <a:gd name="T7" fmla="*/ 11 h 1027"/>
                <a:gd name="T8" fmla="*/ 591 w 772"/>
                <a:gd name="T9" fmla="*/ 25 h 1027"/>
                <a:gd name="T10" fmla="*/ 625 w 772"/>
                <a:gd name="T11" fmla="*/ 42 h 1027"/>
                <a:gd name="T12" fmla="*/ 656 w 772"/>
                <a:gd name="T13" fmla="*/ 63 h 1027"/>
                <a:gd name="T14" fmla="*/ 684 w 772"/>
                <a:gd name="T15" fmla="*/ 88 h 1027"/>
                <a:gd name="T16" fmla="*/ 709 w 772"/>
                <a:gd name="T17" fmla="*/ 116 h 1027"/>
                <a:gd name="T18" fmla="*/ 731 w 772"/>
                <a:gd name="T19" fmla="*/ 147 h 1027"/>
                <a:gd name="T20" fmla="*/ 748 w 772"/>
                <a:gd name="T21" fmla="*/ 181 h 1027"/>
                <a:gd name="T22" fmla="*/ 761 w 772"/>
                <a:gd name="T23" fmla="*/ 219 h 1027"/>
                <a:gd name="T24" fmla="*/ 769 w 772"/>
                <a:gd name="T25" fmla="*/ 257 h 1027"/>
                <a:gd name="T26" fmla="*/ 772 w 772"/>
                <a:gd name="T27" fmla="*/ 297 h 1027"/>
                <a:gd name="T28" fmla="*/ 769 w 772"/>
                <a:gd name="T29" fmla="*/ 337 h 1027"/>
                <a:gd name="T30" fmla="*/ 761 w 772"/>
                <a:gd name="T31" fmla="*/ 375 h 1027"/>
                <a:gd name="T32" fmla="*/ 748 w 772"/>
                <a:gd name="T33" fmla="*/ 413 h 1027"/>
                <a:gd name="T34" fmla="*/ 731 w 772"/>
                <a:gd name="T35" fmla="*/ 447 h 1027"/>
                <a:gd name="T36" fmla="*/ 709 w 772"/>
                <a:gd name="T37" fmla="*/ 478 h 1027"/>
                <a:gd name="T38" fmla="*/ 684 w 772"/>
                <a:gd name="T39" fmla="*/ 506 h 1027"/>
                <a:gd name="T40" fmla="*/ 656 w 772"/>
                <a:gd name="T41" fmla="*/ 531 h 1027"/>
                <a:gd name="T42" fmla="*/ 625 w 772"/>
                <a:gd name="T43" fmla="*/ 552 h 1027"/>
                <a:gd name="T44" fmla="*/ 591 w 772"/>
                <a:gd name="T45" fmla="*/ 569 h 1027"/>
                <a:gd name="T46" fmla="*/ 554 w 772"/>
                <a:gd name="T47" fmla="*/ 583 h 1027"/>
                <a:gd name="T48" fmla="*/ 515 w 772"/>
                <a:gd name="T49" fmla="*/ 591 h 1027"/>
                <a:gd name="T50" fmla="*/ 475 w 772"/>
                <a:gd name="T51" fmla="*/ 594 h 1027"/>
                <a:gd name="T52" fmla="*/ 447 w 772"/>
                <a:gd name="T53" fmla="*/ 592 h 1027"/>
                <a:gd name="T54" fmla="*/ 420 w 772"/>
                <a:gd name="T55" fmla="*/ 587 h 1027"/>
                <a:gd name="T56" fmla="*/ 393 w 772"/>
                <a:gd name="T57" fmla="*/ 581 h 1027"/>
                <a:gd name="T58" fmla="*/ 128 w 772"/>
                <a:gd name="T59" fmla="*/ 1027 h 1027"/>
                <a:gd name="T60" fmla="*/ 87 w 772"/>
                <a:gd name="T61" fmla="*/ 998 h 1027"/>
                <a:gd name="T62" fmla="*/ 45 w 772"/>
                <a:gd name="T63" fmla="*/ 973 h 1027"/>
                <a:gd name="T64" fmla="*/ 0 w 772"/>
                <a:gd name="T65" fmla="*/ 951 h 1027"/>
                <a:gd name="T66" fmla="*/ 264 w 772"/>
                <a:gd name="T67" fmla="*/ 505 h 1027"/>
                <a:gd name="T68" fmla="*/ 240 w 772"/>
                <a:gd name="T69" fmla="*/ 477 h 1027"/>
                <a:gd name="T70" fmla="*/ 219 w 772"/>
                <a:gd name="T71" fmla="*/ 446 h 1027"/>
                <a:gd name="T72" fmla="*/ 202 w 772"/>
                <a:gd name="T73" fmla="*/ 412 h 1027"/>
                <a:gd name="T74" fmla="*/ 190 w 772"/>
                <a:gd name="T75" fmla="*/ 375 h 1027"/>
                <a:gd name="T76" fmla="*/ 182 w 772"/>
                <a:gd name="T77" fmla="*/ 337 h 1027"/>
                <a:gd name="T78" fmla="*/ 179 w 772"/>
                <a:gd name="T79" fmla="*/ 297 h 1027"/>
                <a:gd name="T80" fmla="*/ 182 w 772"/>
                <a:gd name="T81" fmla="*/ 257 h 1027"/>
                <a:gd name="T82" fmla="*/ 190 w 772"/>
                <a:gd name="T83" fmla="*/ 218 h 1027"/>
                <a:gd name="T84" fmla="*/ 202 w 772"/>
                <a:gd name="T85" fmla="*/ 181 h 1027"/>
                <a:gd name="T86" fmla="*/ 219 w 772"/>
                <a:gd name="T87" fmla="*/ 147 h 1027"/>
                <a:gd name="T88" fmla="*/ 241 w 772"/>
                <a:gd name="T89" fmla="*/ 116 h 1027"/>
                <a:gd name="T90" fmla="*/ 265 w 772"/>
                <a:gd name="T91" fmla="*/ 88 h 1027"/>
                <a:gd name="T92" fmla="*/ 294 w 772"/>
                <a:gd name="T93" fmla="*/ 63 h 1027"/>
                <a:gd name="T94" fmla="*/ 325 w 772"/>
                <a:gd name="T95" fmla="*/ 42 h 1027"/>
                <a:gd name="T96" fmla="*/ 359 w 772"/>
                <a:gd name="T97" fmla="*/ 25 h 1027"/>
                <a:gd name="T98" fmla="*/ 396 w 772"/>
                <a:gd name="T99" fmla="*/ 11 h 1027"/>
                <a:gd name="T100" fmla="*/ 435 w 772"/>
                <a:gd name="T101" fmla="*/ 3 h 1027"/>
                <a:gd name="T102" fmla="*/ 475 w 772"/>
                <a:gd name="T103" fmla="*/ 0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72" h="1027">
                  <a:moveTo>
                    <a:pt x="475" y="0"/>
                  </a:moveTo>
                  <a:lnTo>
                    <a:pt x="475" y="0"/>
                  </a:lnTo>
                  <a:lnTo>
                    <a:pt x="515" y="3"/>
                  </a:lnTo>
                  <a:lnTo>
                    <a:pt x="554" y="11"/>
                  </a:lnTo>
                  <a:lnTo>
                    <a:pt x="591" y="25"/>
                  </a:lnTo>
                  <a:lnTo>
                    <a:pt x="625" y="42"/>
                  </a:lnTo>
                  <a:lnTo>
                    <a:pt x="656" y="63"/>
                  </a:lnTo>
                  <a:lnTo>
                    <a:pt x="684" y="88"/>
                  </a:lnTo>
                  <a:lnTo>
                    <a:pt x="709" y="116"/>
                  </a:lnTo>
                  <a:lnTo>
                    <a:pt x="731" y="147"/>
                  </a:lnTo>
                  <a:lnTo>
                    <a:pt x="748" y="181"/>
                  </a:lnTo>
                  <a:lnTo>
                    <a:pt x="761" y="219"/>
                  </a:lnTo>
                  <a:lnTo>
                    <a:pt x="769" y="257"/>
                  </a:lnTo>
                  <a:lnTo>
                    <a:pt x="772" y="297"/>
                  </a:lnTo>
                  <a:lnTo>
                    <a:pt x="769" y="337"/>
                  </a:lnTo>
                  <a:lnTo>
                    <a:pt x="761" y="375"/>
                  </a:lnTo>
                  <a:lnTo>
                    <a:pt x="748" y="413"/>
                  </a:lnTo>
                  <a:lnTo>
                    <a:pt x="731" y="447"/>
                  </a:lnTo>
                  <a:lnTo>
                    <a:pt x="709" y="478"/>
                  </a:lnTo>
                  <a:lnTo>
                    <a:pt x="684" y="506"/>
                  </a:lnTo>
                  <a:lnTo>
                    <a:pt x="656" y="531"/>
                  </a:lnTo>
                  <a:lnTo>
                    <a:pt x="625" y="552"/>
                  </a:lnTo>
                  <a:lnTo>
                    <a:pt x="591" y="569"/>
                  </a:lnTo>
                  <a:lnTo>
                    <a:pt x="554" y="583"/>
                  </a:lnTo>
                  <a:lnTo>
                    <a:pt x="515" y="591"/>
                  </a:lnTo>
                  <a:lnTo>
                    <a:pt x="475" y="594"/>
                  </a:lnTo>
                  <a:lnTo>
                    <a:pt x="447" y="592"/>
                  </a:lnTo>
                  <a:lnTo>
                    <a:pt x="420" y="587"/>
                  </a:lnTo>
                  <a:lnTo>
                    <a:pt x="393" y="581"/>
                  </a:lnTo>
                  <a:lnTo>
                    <a:pt x="128" y="1027"/>
                  </a:lnTo>
                  <a:lnTo>
                    <a:pt x="87" y="998"/>
                  </a:lnTo>
                  <a:lnTo>
                    <a:pt x="45" y="973"/>
                  </a:lnTo>
                  <a:lnTo>
                    <a:pt x="0" y="951"/>
                  </a:lnTo>
                  <a:lnTo>
                    <a:pt x="264" y="505"/>
                  </a:lnTo>
                  <a:lnTo>
                    <a:pt x="240" y="477"/>
                  </a:lnTo>
                  <a:lnTo>
                    <a:pt x="219" y="446"/>
                  </a:lnTo>
                  <a:lnTo>
                    <a:pt x="202" y="412"/>
                  </a:lnTo>
                  <a:lnTo>
                    <a:pt x="190" y="375"/>
                  </a:lnTo>
                  <a:lnTo>
                    <a:pt x="182" y="337"/>
                  </a:lnTo>
                  <a:lnTo>
                    <a:pt x="179" y="297"/>
                  </a:lnTo>
                  <a:lnTo>
                    <a:pt x="182" y="257"/>
                  </a:lnTo>
                  <a:lnTo>
                    <a:pt x="190" y="218"/>
                  </a:lnTo>
                  <a:lnTo>
                    <a:pt x="202" y="181"/>
                  </a:lnTo>
                  <a:lnTo>
                    <a:pt x="219" y="147"/>
                  </a:lnTo>
                  <a:lnTo>
                    <a:pt x="241" y="116"/>
                  </a:lnTo>
                  <a:lnTo>
                    <a:pt x="265" y="88"/>
                  </a:lnTo>
                  <a:lnTo>
                    <a:pt x="294" y="63"/>
                  </a:lnTo>
                  <a:lnTo>
                    <a:pt x="325" y="42"/>
                  </a:lnTo>
                  <a:lnTo>
                    <a:pt x="359" y="25"/>
                  </a:lnTo>
                  <a:lnTo>
                    <a:pt x="396" y="11"/>
                  </a:lnTo>
                  <a:lnTo>
                    <a:pt x="435" y="3"/>
                  </a:lnTo>
                  <a:lnTo>
                    <a:pt x="4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33"/>
            <p:cNvSpPr>
              <a:spLocks/>
            </p:cNvSpPr>
            <p:nvPr/>
          </p:nvSpPr>
          <p:spPr bwMode="auto">
            <a:xfrm>
              <a:off x="9529763" y="4614863"/>
              <a:ext cx="217488" cy="133350"/>
            </a:xfrm>
            <a:custGeom>
              <a:avLst/>
              <a:gdLst>
                <a:gd name="T0" fmla="*/ 660 w 956"/>
                <a:gd name="T1" fmla="*/ 0 h 592"/>
                <a:gd name="T2" fmla="*/ 700 w 956"/>
                <a:gd name="T3" fmla="*/ 2 h 592"/>
                <a:gd name="T4" fmla="*/ 739 w 956"/>
                <a:gd name="T5" fmla="*/ 10 h 592"/>
                <a:gd name="T6" fmla="*/ 775 w 956"/>
                <a:gd name="T7" fmla="*/ 23 h 592"/>
                <a:gd name="T8" fmla="*/ 809 w 956"/>
                <a:gd name="T9" fmla="*/ 40 h 592"/>
                <a:gd name="T10" fmla="*/ 841 w 956"/>
                <a:gd name="T11" fmla="*/ 61 h 592"/>
                <a:gd name="T12" fmla="*/ 869 w 956"/>
                <a:gd name="T13" fmla="*/ 86 h 592"/>
                <a:gd name="T14" fmla="*/ 894 w 956"/>
                <a:gd name="T15" fmla="*/ 115 h 592"/>
                <a:gd name="T16" fmla="*/ 916 w 956"/>
                <a:gd name="T17" fmla="*/ 147 h 592"/>
                <a:gd name="T18" fmla="*/ 933 w 956"/>
                <a:gd name="T19" fmla="*/ 181 h 592"/>
                <a:gd name="T20" fmla="*/ 946 w 956"/>
                <a:gd name="T21" fmla="*/ 217 h 592"/>
                <a:gd name="T22" fmla="*/ 954 w 956"/>
                <a:gd name="T23" fmla="*/ 255 h 592"/>
                <a:gd name="T24" fmla="*/ 956 w 956"/>
                <a:gd name="T25" fmla="*/ 296 h 592"/>
                <a:gd name="T26" fmla="*/ 954 w 956"/>
                <a:gd name="T27" fmla="*/ 336 h 592"/>
                <a:gd name="T28" fmla="*/ 946 w 956"/>
                <a:gd name="T29" fmla="*/ 375 h 592"/>
                <a:gd name="T30" fmla="*/ 933 w 956"/>
                <a:gd name="T31" fmla="*/ 411 h 592"/>
                <a:gd name="T32" fmla="*/ 916 w 956"/>
                <a:gd name="T33" fmla="*/ 445 h 592"/>
                <a:gd name="T34" fmla="*/ 894 w 956"/>
                <a:gd name="T35" fmla="*/ 477 h 592"/>
                <a:gd name="T36" fmla="*/ 869 w 956"/>
                <a:gd name="T37" fmla="*/ 506 h 592"/>
                <a:gd name="T38" fmla="*/ 841 w 956"/>
                <a:gd name="T39" fmla="*/ 530 h 592"/>
                <a:gd name="T40" fmla="*/ 809 w 956"/>
                <a:gd name="T41" fmla="*/ 552 h 592"/>
                <a:gd name="T42" fmla="*/ 775 w 956"/>
                <a:gd name="T43" fmla="*/ 569 h 592"/>
                <a:gd name="T44" fmla="*/ 739 w 956"/>
                <a:gd name="T45" fmla="*/ 581 h 592"/>
                <a:gd name="T46" fmla="*/ 700 w 956"/>
                <a:gd name="T47" fmla="*/ 589 h 592"/>
                <a:gd name="T48" fmla="*/ 660 w 956"/>
                <a:gd name="T49" fmla="*/ 592 h 592"/>
                <a:gd name="T50" fmla="*/ 620 w 956"/>
                <a:gd name="T51" fmla="*/ 589 h 592"/>
                <a:gd name="T52" fmla="*/ 583 w 956"/>
                <a:gd name="T53" fmla="*/ 582 h 592"/>
                <a:gd name="T54" fmla="*/ 547 w 956"/>
                <a:gd name="T55" fmla="*/ 569 h 592"/>
                <a:gd name="T56" fmla="*/ 512 w 956"/>
                <a:gd name="T57" fmla="*/ 553 h 592"/>
                <a:gd name="T58" fmla="*/ 481 w 956"/>
                <a:gd name="T59" fmla="*/ 532 h 592"/>
                <a:gd name="T60" fmla="*/ 453 w 956"/>
                <a:gd name="T61" fmla="*/ 508 h 592"/>
                <a:gd name="T62" fmla="*/ 429 w 956"/>
                <a:gd name="T63" fmla="*/ 480 h 592"/>
                <a:gd name="T64" fmla="*/ 407 w 956"/>
                <a:gd name="T65" fmla="*/ 448 h 592"/>
                <a:gd name="T66" fmla="*/ 390 w 956"/>
                <a:gd name="T67" fmla="*/ 415 h 592"/>
                <a:gd name="T68" fmla="*/ 377 w 956"/>
                <a:gd name="T69" fmla="*/ 380 h 592"/>
                <a:gd name="T70" fmla="*/ 369 w 956"/>
                <a:gd name="T71" fmla="*/ 342 h 592"/>
                <a:gd name="T72" fmla="*/ 0 w 956"/>
                <a:gd name="T73" fmla="*/ 306 h 592"/>
                <a:gd name="T74" fmla="*/ 8 w 956"/>
                <a:gd name="T75" fmla="*/ 260 h 592"/>
                <a:gd name="T76" fmla="*/ 13 w 956"/>
                <a:gd name="T77" fmla="*/ 213 h 592"/>
                <a:gd name="T78" fmla="*/ 15 w 956"/>
                <a:gd name="T79" fmla="*/ 165 h 592"/>
                <a:gd name="T80" fmla="*/ 14 w 956"/>
                <a:gd name="T81" fmla="*/ 157 h 592"/>
                <a:gd name="T82" fmla="*/ 383 w 956"/>
                <a:gd name="T83" fmla="*/ 194 h 592"/>
                <a:gd name="T84" fmla="*/ 399 w 956"/>
                <a:gd name="T85" fmla="*/ 157 h 592"/>
                <a:gd name="T86" fmla="*/ 420 w 956"/>
                <a:gd name="T87" fmla="*/ 124 h 592"/>
                <a:gd name="T88" fmla="*/ 445 w 956"/>
                <a:gd name="T89" fmla="*/ 94 h 592"/>
                <a:gd name="T90" fmla="*/ 474 w 956"/>
                <a:gd name="T91" fmla="*/ 66 h 592"/>
                <a:gd name="T92" fmla="*/ 505 w 956"/>
                <a:gd name="T93" fmla="*/ 43 h 592"/>
                <a:gd name="T94" fmla="*/ 541 w 956"/>
                <a:gd name="T95" fmla="*/ 25 h 592"/>
                <a:gd name="T96" fmla="*/ 579 w 956"/>
                <a:gd name="T97" fmla="*/ 11 h 592"/>
                <a:gd name="T98" fmla="*/ 618 w 956"/>
                <a:gd name="T99" fmla="*/ 3 h 592"/>
                <a:gd name="T100" fmla="*/ 660 w 956"/>
                <a:gd name="T101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6" h="592">
                  <a:moveTo>
                    <a:pt x="660" y="0"/>
                  </a:moveTo>
                  <a:lnTo>
                    <a:pt x="700" y="2"/>
                  </a:lnTo>
                  <a:lnTo>
                    <a:pt x="739" y="10"/>
                  </a:lnTo>
                  <a:lnTo>
                    <a:pt x="775" y="23"/>
                  </a:lnTo>
                  <a:lnTo>
                    <a:pt x="809" y="40"/>
                  </a:lnTo>
                  <a:lnTo>
                    <a:pt x="841" y="61"/>
                  </a:lnTo>
                  <a:lnTo>
                    <a:pt x="869" y="86"/>
                  </a:lnTo>
                  <a:lnTo>
                    <a:pt x="894" y="115"/>
                  </a:lnTo>
                  <a:lnTo>
                    <a:pt x="916" y="147"/>
                  </a:lnTo>
                  <a:lnTo>
                    <a:pt x="933" y="181"/>
                  </a:lnTo>
                  <a:lnTo>
                    <a:pt x="946" y="217"/>
                  </a:lnTo>
                  <a:lnTo>
                    <a:pt x="954" y="255"/>
                  </a:lnTo>
                  <a:lnTo>
                    <a:pt x="956" y="296"/>
                  </a:lnTo>
                  <a:lnTo>
                    <a:pt x="954" y="336"/>
                  </a:lnTo>
                  <a:lnTo>
                    <a:pt x="946" y="375"/>
                  </a:lnTo>
                  <a:lnTo>
                    <a:pt x="933" y="411"/>
                  </a:lnTo>
                  <a:lnTo>
                    <a:pt x="916" y="445"/>
                  </a:lnTo>
                  <a:lnTo>
                    <a:pt x="894" y="477"/>
                  </a:lnTo>
                  <a:lnTo>
                    <a:pt x="869" y="506"/>
                  </a:lnTo>
                  <a:lnTo>
                    <a:pt x="841" y="530"/>
                  </a:lnTo>
                  <a:lnTo>
                    <a:pt x="809" y="552"/>
                  </a:lnTo>
                  <a:lnTo>
                    <a:pt x="775" y="569"/>
                  </a:lnTo>
                  <a:lnTo>
                    <a:pt x="739" y="581"/>
                  </a:lnTo>
                  <a:lnTo>
                    <a:pt x="700" y="589"/>
                  </a:lnTo>
                  <a:lnTo>
                    <a:pt x="660" y="592"/>
                  </a:lnTo>
                  <a:lnTo>
                    <a:pt x="620" y="589"/>
                  </a:lnTo>
                  <a:lnTo>
                    <a:pt x="583" y="582"/>
                  </a:lnTo>
                  <a:lnTo>
                    <a:pt x="547" y="569"/>
                  </a:lnTo>
                  <a:lnTo>
                    <a:pt x="512" y="553"/>
                  </a:lnTo>
                  <a:lnTo>
                    <a:pt x="481" y="532"/>
                  </a:lnTo>
                  <a:lnTo>
                    <a:pt x="453" y="508"/>
                  </a:lnTo>
                  <a:lnTo>
                    <a:pt x="429" y="480"/>
                  </a:lnTo>
                  <a:lnTo>
                    <a:pt x="407" y="448"/>
                  </a:lnTo>
                  <a:lnTo>
                    <a:pt x="390" y="415"/>
                  </a:lnTo>
                  <a:lnTo>
                    <a:pt x="377" y="380"/>
                  </a:lnTo>
                  <a:lnTo>
                    <a:pt x="369" y="342"/>
                  </a:lnTo>
                  <a:lnTo>
                    <a:pt x="0" y="306"/>
                  </a:lnTo>
                  <a:lnTo>
                    <a:pt x="8" y="260"/>
                  </a:lnTo>
                  <a:lnTo>
                    <a:pt x="13" y="213"/>
                  </a:lnTo>
                  <a:lnTo>
                    <a:pt x="15" y="165"/>
                  </a:lnTo>
                  <a:lnTo>
                    <a:pt x="14" y="157"/>
                  </a:lnTo>
                  <a:lnTo>
                    <a:pt x="383" y="194"/>
                  </a:lnTo>
                  <a:lnTo>
                    <a:pt x="399" y="157"/>
                  </a:lnTo>
                  <a:lnTo>
                    <a:pt x="420" y="124"/>
                  </a:lnTo>
                  <a:lnTo>
                    <a:pt x="445" y="94"/>
                  </a:lnTo>
                  <a:lnTo>
                    <a:pt x="474" y="66"/>
                  </a:lnTo>
                  <a:lnTo>
                    <a:pt x="505" y="43"/>
                  </a:lnTo>
                  <a:lnTo>
                    <a:pt x="541" y="25"/>
                  </a:lnTo>
                  <a:lnTo>
                    <a:pt x="579" y="11"/>
                  </a:lnTo>
                  <a:lnTo>
                    <a:pt x="618" y="3"/>
                  </a:lnTo>
                  <a:lnTo>
                    <a:pt x="6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34"/>
            <p:cNvSpPr>
              <a:spLocks/>
            </p:cNvSpPr>
            <p:nvPr/>
          </p:nvSpPr>
          <p:spPr bwMode="auto">
            <a:xfrm>
              <a:off x="9380538" y="4795838"/>
              <a:ext cx="133350" cy="215900"/>
            </a:xfrm>
            <a:custGeom>
              <a:avLst/>
              <a:gdLst>
                <a:gd name="T0" fmla="*/ 223 w 593"/>
                <a:gd name="T1" fmla="*/ 0 h 952"/>
                <a:gd name="T2" fmla="*/ 306 w 593"/>
                <a:gd name="T3" fmla="*/ 360 h 952"/>
                <a:gd name="T4" fmla="*/ 348 w 593"/>
                <a:gd name="T5" fmla="*/ 364 h 952"/>
                <a:gd name="T6" fmla="*/ 389 w 593"/>
                <a:gd name="T7" fmla="*/ 374 h 952"/>
                <a:gd name="T8" fmla="*/ 427 w 593"/>
                <a:gd name="T9" fmla="*/ 390 h 952"/>
                <a:gd name="T10" fmla="*/ 463 w 593"/>
                <a:gd name="T11" fmla="*/ 411 h 952"/>
                <a:gd name="T12" fmla="*/ 495 w 593"/>
                <a:gd name="T13" fmla="*/ 436 h 952"/>
                <a:gd name="T14" fmla="*/ 523 w 593"/>
                <a:gd name="T15" fmla="*/ 465 h 952"/>
                <a:gd name="T16" fmla="*/ 547 w 593"/>
                <a:gd name="T17" fmla="*/ 497 h 952"/>
                <a:gd name="T18" fmla="*/ 566 w 593"/>
                <a:gd name="T19" fmla="*/ 533 h 952"/>
                <a:gd name="T20" fmla="*/ 581 w 593"/>
                <a:gd name="T21" fmla="*/ 571 h 952"/>
                <a:gd name="T22" fmla="*/ 590 w 593"/>
                <a:gd name="T23" fmla="*/ 613 h 952"/>
                <a:gd name="T24" fmla="*/ 593 w 593"/>
                <a:gd name="T25" fmla="*/ 656 h 952"/>
                <a:gd name="T26" fmla="*/ 590 w 593"/>
                <a:gd name="T27" fmla="*/ 696 h 952"/>
                <a:gd name="T28" fmla="*/ 582 w 593"/>
                <a:gd name="T29" fmla="*/ 734 h 952"/>
                <a:gd name="T30" fmla="*/ 570 w 593"/>
                <a:gd name="T31" fmla="*/ 771 h 952"/>
                <a:gd name="T32" fmla="*/ 552 w 593"/>
                <a:gd name="T33" fmla="*/ 805 h 952"/>
                <a:gd name="T34" fmla="*/ 531 w 593"/>
                <a:gd name="T35" fmla="*/ 837 h 952"/>
                <a:gd name="T36" fmla="*/ 506 w 593"/>
                <a:gd name="T37" fmla="*/ 865 h 952"/>
                <a:gd name="T38" fmla="*/ 478 w 593"/>
                <a:gd name="T39" fmla="*/ 890 h 952"/>
                <a:gd name="T40" fmla="*/ 446 w 593"/>
                <a:gd name="T41" fmla="*/ 911 h 952"/>
                <a:gd name="T42" fmla="*/ 412 w 593"/>
                <a:gd name="T43" fmla="*/ 928 h 952"/>
                <a:gd name="T44" fmla="*/ 375 w 593"/>
                <a:gd name="T45" fmla="*/ 941 h 952"/>
                <a:gd name="T46" fmla="*/ 337 w 593"/>
                <a:gd name="T47" fmla="*/ 950 h 952"/>
                <a:gd name="T48" fmla="*/ 297 w 593"/>
                <a:gd name="T49" fmla="*/ 952 h 952"/>
                <a:gd name="T50" fmla="*/ 256 w 593"/>
                <a:gd name="T51" fmla="*/ 950 h 952"/>
                <a:gd name="T52" fmla="*/ 218 w 593"/>
                <a:gd name="T53" fmla="*/ 941 h 952"/>
                <a:gd name="T54" fmla="*/ 181 w 593"/>
                <a:gd name="T55" fmla="*/ 928 h 952"/>
                <a:gd name="T56" fmla="*/ 147 w 593"/>
                <a:gd name="T57" fmla="*/ 911 h 952"/>
                <a:gd name="T58" fmla="*/ 116 w 593"/>
                <a:gd name="T59" fmla="*/ 890 h 952"/>
                <a:gd name="T60" fmla="*/ 88 w 593"/>
                <a:gd name="T61" fmla="*/ 865 h 952"/>
                <a:gd name="T62" fmla="*/ 62 w 593"/>
                <a:gd name="T63" fmla="*/ 837 h 952"/>
                <a:gd name="T64" fmla="*/ 41 w 593"/>
                <a:gd name="T65" fmla="*/ 805 h 952"/>
                <a:gd name="T66" fmla="*/ 24 w 593"/>
                <a:gd name="T67" fmla="*/ 771 h 952"/>
                <a:gd name="T68" fmla="*/ 11 w 593"/>
                <a:gd name="T69" fmla="*/ 734 h 952"/>
                <a:gd name="T70" fmla="*/ 3 w 593"/>
                <a:gd name="T71" fmla="*/ 696 h 952"/>
                <a:gd name="T72" fmla="*/ 0 w 593"/>
                <a:gd name="T73" fmla="*/ 656 h 952"/>
                <a:gd name="T74" fmla="*/ 3 w 593"/>
                <a:gd name="T75" fmla="*/ 614 h 952"/>
                <a:gd name="T76" fmla="*/ 12 w 593"/>
                <a:gd name="T77" fmla="*/ 573 h 952"/>
                <a:gd name="T78" fmla="*/ 26 w 593"/>
                <a:gd name="T79" fmla="*/ 536 h 952"/>
                <a:gd name="T80" fmla="*/ 45 w 593"/>
                <a:gd name="T81" fmla="*/ 501 h 952"/>
                <a:gd name="T82" fmla="*/ 68 w 593"/>
                <a:gd name="T83" fmla="*/ 469 h 952"/>
                <a:gd name="T84" fmla="*/ 96 w 593"/>
                <a:gd name="T85" fmla="*/ 440 h 952"/>
                <a:gd name="T86" fmla="*/ 127 w 593"/>
                <a:gd name="T87" fmla="*/ 415 h 952"/>
                <a:gd name="T88" fmla="*/ 161 w 593"/>
                <a:gd name="T89" fmla="*/ 394 h 952"/>
                <a:gd name="T90" fmla="*/ 77 w 593"/>
                <a:gd name="T91" fmla="*/ 34 h 952"/>
                <a:gd name="T92" fmla="*/ 128 w 593"/>
                <a:gd name="T93" fmla="*/ 25 h 952"/>
                <a:gd name="T94" fmla="*/ 176 w 593"/>
                <a:gd name="T95" fmla="*/ 14 h 952"/>
                <a:gd name="T96" fmla="*/ 223 w 593"/>
                <a:gd name="T97" fmla="*/ 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3" h="952">
                  <a:moveTo>
                    <a:pt x="223" y="0"/>
                  </a:moveTo>
                  <a:lnTo>
                    <a:pt x="306" y="360"/>
                  </a:lnTo>
                  <a:lnTo>
                    <a:pt x="348" y="364"/>
                  </a:lnTo>
                  <a:lnTo>
                    <a:pt x="389" y="374"/>
                  </a:lnTo>
                  <a:lnTo>
                    <a:pt x="427" y="390"/>
                  </a:lnTo>
                  <a:lnTo>
                    <a:pt x="463" y="411"/>
                  </a:lnTo>
                  <a:lnTo>
                    <a:pt x="495" y="436"/>
                  </a:lnTo>
                  <a:lnTo>
                    <a:pt x="523" y="465"/>
                  </a:lnTo>
                  <a:lnTo>
                    <a:pt x="547" y="497"/>
                  </a:lnTo>
                  <a:lnTo>
                    <a:pt x="566" y="533"/>
                  </a:lnTo>
                  <a:lnTo>
                    <a:pt x="581" y="571"/>
                  </a:lnTo>
                  <a:lnTo>
                    <a:pt x="590" y="613"/>
                  </a:lnTo>
                  <a:lnTo>
                    <a:pt x="593" y="656"/>
                  </a:lnTo>
                  <a:lnTo>
                    <a:pt x="590" y="696"/>
                  </a:lnTo>
                  <a:lnTo>
                    <a:pt x="582" y="734"/>
                  </a:lnTo>
                  <a:lnTo>
                    <a:pt x="570" y="771"/>
                  </a:lnTo>
                  <a:lnTo>
                    <a:pt x="552" y="805"/>
                  </a:lnTo>
                  <a:lnTo>
                    <a:pt x="531" y="837"/>
                  </a:lnTo>
                  <a:lnTo>
                    <a:pt x="506" y="865"/>
                  </a:lnTo>
                  <a:lnTo>
                    <a:pt x="478" y="890"/>
                  </a:lnTo>
                  <a:lnTo>
                    <a:pt x="446" y="911"/>
                  </a:lnTo>
                  <a:lnTo>
                    <a:pt x="412" y="928"/>
                  </a:lnTo>
                  <a:lnTo>
                    <a:pt x="375" y="941"/>
                  </a:lnTo>
                  <a:lnTo>
                    <a:pt x="337" y="950"/>
                  </a:lnTo>
                  <a:lnTo>
                    <a:pt x="297" y="952"/>
                  </a:lnTo>
                  <a:lnTo>
                    <a:pt x="256" y="950"/>
                  </a:lnTo>
                  <a:lnTo>
                    <a:pt x="218" y="941"/>
                  </a:lnTo>
                  <a:lnTo>
                    <a:pt x="181" y="928"/>
                  </a:lnTo>
                  <a:lnTo>
                    <a:pt x="147" y="911"/>
                  </a:lnTo>
                  <a:lnTo>
                    <a:pt x="116" y="890"/>
                  </a:lnTo>
                  <a:lnTo>
                    <a:pt x="88" y="865"/>
                  </a:lnTo>
                  <a:lnTo>
                    <a:pt x="62" y="837"/>
                  </a:lnTo>
                  <a:lnTo>
                    <a:pt x="41" y="805"/>
                  </a:lnTo>
                  <a:lnTo>
                    <a:pt x="24" y="771"/>
                  </a:lnTo>
                  <a:lnTo>
                    <a:pt x="11" y="734"/>
                  </a:lnTo>
                  <a:lnTo>
                    <a:pt x="3" y="696"/>
                  </a:lnTo>
                  <a:lnTo>
                    <a:pt x="0" y="656"/>
                  </a:lnTo>
                  <a:lnTo>
                    <a:pt x="3" y="614"/>
                  </a:lnTo>
                  <a:lnTo>
                    <a:pt x="12" y="573"/>
                  </a:lnTo>
                  <a:lnTo>
                    <a:pt x="26" y="536"/>
                  </a:lnTo>
                  <a:lnTo>
                    <a:pt x="45" y="501"/>
                  </a:lnTo>
                  <a:lnTo>
                    <a:pt x="68" y="469"/>
                  </a:lnTo>
                  <a:lnTo>
                    <a:pt x="96" y="440"/>
                  </a:lnTo>
                  <a:lnTo>
                    <a:pt x="127" y="415"/>
                  </a:lnTo>
                  <a:lnTo>
                    <a:pt x="161" y="394"/>
                  </a:lnTo>
                  <a:lnTo>
                    <a:pt x="77" y="34"/>
                  </a:lnTo>
                  <a:lnTo>
                    <a:pt x="128" y="25"/>
                  </a:lnTo>
                  <a:lnTo>
                    <a:pt x="176" y="14"/>
                  </a:lnTo>
                  <a:lnTo>
                    <a:pt x="2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35"/>
            <p:cNvSpPr>
              <a:spLocks/>
            </p:cNvSpPr>
            <p:nvPr/>
          </p:nvSpPr>
          <p:spPr bwMode="auto">
            <a:xfrm>
              <a:off x="9002713" y="4684713"/>
              <a:ext cx="238125" cy="138113"/>
            </a:xfrm>
            <a:custGeom>
              <a:avLst/>
              <a:gdLst>
                <a:gd name="T0" fmla="*/ 1002 w 1051"/>
                <a:gd name="T1" fmla="*/ 0 h 611"/>
                <a:gd name="T2" fmla="*/ 1016 w 1051"/>
                <a:gd name="T3" fmla="*/ 48 h 611"/>
                <a:gd name="T4" fmla="*/ 1032 w 1051"/>
                <a:gd name="T5" fmla="*/ 95 h 611"/>
                <a:gd name="T6" fmla="*/ 1051 w 1051"/>
                <a:gd name="T7" fmla="*/ 140 h 611"/>
                <a:gd name="T8" fmla="*/ 590 w 1051"/>
                <a:gd name="T9" fmla="*/ 295 h 611"/>
                <a:gd name="T10" fmla="*/ 591 w 1051"/>
                <a:gd name="T11" fmla="*/ 304 h 611"/>
                <a:gd name="T12" fmla="*/ 592 w 1051"/>
                <a:gd name="T13" fmla="*/ 314 h 611"/>
                <a:gd name="T14" fmla="*/ 590 w 1051"/>
                <a:gd name="T15" fmla="*/ 355 h 611"/>
                <a:gd name="T16" fmla="*/ 582 w 1051"/>
                <a:gd name="T17" fmla="*/ 394 h 611"/>
                <a:gd name="T18" fmla="*/ 569 w 1051"/>
                <a:gd name="T19" fmla="*/ 430 h 611"/>
                <a:gd name="T20" fmla="*/ 552 w 1051"/>
                <a:gd name="T21" fmla="*/ 464 h 611"/>
                <a:gd name="T22" fmla="*/ 531 w 1051"/>
                <a:gd name="T23" fmla="*/ 495 h 611"/>
                <a:gd name="T24" fmla="*/ 506 w 1051"/>
                <a:gd name="T25" fmla="*/ 525 h 611"/>
                <a:gd name="T26" fmla="*/ 478 w 1051"/>
                <a:gd name="T27" fmla="*/ 550 h 611"/>
                <a:gd name="T28" fmla="*/ 445 w 1051"/>
                <a:gd name="T29" fmla="*/ 571 h 611"/>
                <a:gd name="T30" fmla="*/ 411 w 1051"/>
                <a:gd name="T31" fmla="*/ 588 h 611"/>
                <a:gd name="T32" fmla="*/ 375 w 1051"/>
                <a:gd name="T33" fmla="*/ 601 h 611"/>
                <a:gd name="T34" fmla="*/ 336 w 1051"/>
                <a:gd name="T35" fmla="*/ 608 h 611"/>
                <a:gd name="T36" fmla="*/ 296 w 1051"/>
                <a:gd name="T37" fmla="*/ 611 h 611"/>
                <a:gd name="T38" fmla="*/ 255 w 1051"/>
                <a:gd name="T39" fmla="*/ 608 h 611"/>
                <a:gd name="T40" fmla="*/ 217 w 1051"/>
                <a:gd name="T41" fmla="*/ 601 h 611"/>
                <a:gd name="T42" fmla="*/ 181 w 1051"/>
                <a:gd name="T43" fmla="*/ 588 h 611"/>
                <a:gd name="T44" fmla="*/ 147 w 1051"/>
                <a:gd name="T45" fmla="*/ 571 h 611"/>
                <a:gd name="T46" fmla="*/ 115 w 1051"/>
                <a:gd name="T47" fmla="*/ 550 h 611"/>
                <a:gd name="T48" fmla="*/ 86 w 1051"/>
                <a:gd name="T49" fmla="*/ 525 h 611"/>
                <a:gd name="T50" fmla="*/ 61 w 1051"/>
                <a:gd name="T51" fmla="*/ 495 h 611"/>
                <a:gd name="T52" fmla="*/ 40 w 1051"/>
                <a:gd name="T53" fmla="*/ 464 h 611"/>
                <a:gd name="T54" fmla="*/ 23 w 1051"/>
                <a:gd name="T55" fmla="*/ 430 h 611"/>
                <a:gd name="T56" fmla="*/ 11 w 1051"/>
                <a:gd name="T57" fmla="*/ 394 h 611"/>
                <a:gd name="T58" fmla="*/ 3 w 1051"/>
                <a:gd name="T59" fmla="*/ 355 h 611"/>
                <a:gd name="T60" fmla="*/ 0 w 1051"/>
                <a:gd name="T61" fmla="*/ 314 h 611"/>
                <a:gd name="T62" fmla="*/ 3 w 1051"/>
                <a:gd name="T63" fmla="*/ 274 h 611"/>
                <a:gd name="T64" fmla="*/ 11 w 1051"/>
                <a:gd name="T65" fmla="*/ 236 h 611"/>
                <a:gd name="T66" fmla="*/ 23 w 1051"/>
                <a:gd name="T67" fmla="*/ 200 h 611"/>
                <a:gd name="T68" fmla="*/ 40 w 1051"/>
                <a:gd name="T69" fmla="*/ 166 h 611"/>
                <a:gd name="T70" fmla="*/ 61 w 1051"/>
                <a:gd name="T71" fmla="*/ 133 h 611"/>
                <a:gd name="T72" fmla="*/ 86 w 1051"/>
                <a:gd name="T73" fmla="*/ 105 h 611"/>
                <a:gd name="T74" fmla="*/ 115 w 1051"/>
                <a:gd name="T75" fmla="*/ 80 h 611"/>
                <a:gd name="T76" fmla="*/ 147 w 1051"/>
                <a:gd name="T77" fmla="*/ 59 h 611"/>
                <a:gd name="T78" fmla="*/ 181 w 1051"/>
                <a:gd name="T79" fmla="*/ 42 h 611"/>
                <a:gd name="T80" fmla="*/ 217 w 1051"/>
                <a:gd name="T81" fmla="*/ 29 h 611"/>
                <a:gd name="T82" fmla="*/ 255 w 1051"/>
                <a:gd name="T83" fmla="*/ 22 h 611"/>
                <a:gd name="T84" fmla="*/ 296 w 1051"/>
                <a:gd name="T85" fmla="*/ 19 h 611"/>
                <a:gd name="T86" fmla="*/ 335 w 1051"/>
                <a:gd name="T87" fmla="*/ 21 h 611"/>
                <a:gd name="T88" fmla="*/ 371 w 1051"/>
                <a:gd name="T89" fmla="*/ 29 h 611"/>
                <a:gd name="T90" fmla="*/ 406 w 1051"/>
                <a:gd name="T91" fmla="*/ 40 h 611"/>
                <a:gd name="T92" fmla="*/ 439 w 1051"/>
                <a:gd name="T93" fmla="*/ 56 h 611"/>
                <a:gd name="T94" fmla="*/ 470 w 1051"/>
                <a:gd name="T95" fmla="*/ 75 h 611"/>
                <a:gd name="T96" fmla="*/ 498 w 1051"/>
                <a:gd name="T97" fmla="*/ 98 h 611"/>
                <a:gd name="T98" fmla="*/ 523 w 1051"/>
                <a:gd name="T99" fmla="*/ 124 h 611"/>
                <a:gd name="T100" fmla="*/ 544 w 1051"/>
                <a:gd name="T101" fmla="*/ 154 h 611"/>
                <a:gd name="T102" fmla="*/ 1002 w 1051"/>
                <a:gd name="T103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51" h="611">
                  <a:moveTo>
                    <a:pt x="1002" y="0"/>
                  </a:moveTo>
                  <a:lnTo>
                    <a:pt x="1016" y="48"/>
                  </a:lnTo>
                  <a:lnTo>
                    <a:pt x="1032" y="95"/>
                  </a:lnTo>
                  <a:lnTo>
                    <a:pt x="1051" y="140"/>
                  </a:lnTo>
                  <a:lnTo>
                    <a:pt x="590" y="295"/>
                  </a:lnTo>
                  <a:lnTo>
                    <a:pt x="591" y="304"/>
                  </a:lnTo>
                  <a:lnTo>
                    <a:pt x="592" y="314"/>
                  </a:lnTo>
                  <a:lnTo>
                    <a:pt x="590" y="355"/>
                  </a:lnTo>
                  <a:lnTo>
                    <a:pt x="582" y="394"/>
                  </a:lnTo>
                  <a:lnTo>
                    <a:pt x="569" y="430"/>
                  </a:lnTo>
                  <a:lnTo>
                    <a:pt x="552" y="464"/>
                  </a:lnTo>
                  <a:lnTo>
                    <a:pt x="531" y="495"/>
                  </a:lnTo>
                  <a:lnTo>
                    <a:pt x="506" y="525"/>
                  </a:lnTo>
                  <a:lnTo>
                    <a:pt x="478" y="550"/>
                  </a:lnTo>
                  <a:lnTo>
                    <a:pt x="445" y="571"/>
                  </a:lnTo>
                  <a:lnTo>
                    <a:pt x="411" y="588"/>
                  </a:lnTo>
                  <a:lnTo>
                    <a:pt x="375" y="601"/>
                  </a:lnTo>
                  <a:lnTo>
                    <a:pt x="336" y="608"/>
                  </a:lnTo>
                  <a:lnTo>
                    <a:pt x="296" y="611"/>
                  </a:lnTo>
                  <a:lnTo>
                    <a:pt x="255" y="608"/>
                  </a:lnTo>
                  <a:lnTo>
                    <a:pt x="217" y="601"/>
                  </a:lnTo>
                  <a:lnTo>
                    <a:pt x="181" y="588"/>
                  </a:lnTo>
                  <a:lnTo>
                    <a:pt x="147" y="571"/>
                  </a:lnTo>
                  <a:lnTo>
                    <a:pt x="115" y="550"/>
                  </a:lnTo>
                  <a:lnTo>
                    <a:pt x="86" y="525"/>
                  </a:lnTo>
                  <a:lnTo>
                    <a:pt x="61" y="495"/>
                  </a:lnTo>
                  <a:lnTo>
                    <a:pt x="40" y="464"/>
                  </a:lnTo>
                  <a:lnTo>
                    <a:pt x="23" y="430"/>
                  </a:lnTo>
                  <a:lnTo>
                    <a:pt x="11" y="394"/>
                  </a:lnTo>
                  <a:lnTo>
                    <a:pt x="3" y="355"/>
                  </a:lnTo>
                  <a:lnTo>
                    <a:pt x="0" y="314"/>
                  </a:lnTo>
                  <a:lnTo>
                    <a:pt x="3" y="274"/>
                  </a:lnTo>
                  <a:lnTo>
                    <a:pt x="11" y="236"/>
                  </a:lnTo>
                  <a:lnTo>
                    <a:pt x="23" y="200"/>
                  </a:lnTo>
                  <a:lnTo>
                    <a:pt x="40" y="166"/>
                  </a:lnTo>
                  <a:lnTo>
                    <a:pt x="61" y="133"/>
                  </a:lnTo>
                  <a:lnTo>
                    <a:pt x="86" y="105"/>
                  </a:lnTo>
                  <a:lnTo>
                    <a:pt x="115" y="80"/>
                  </a:lnTo>
                  <a:lnTo>
                    <a:pt x="147" y="59"/>
                  </a:lnTo>
                  <a:lnTo>
                    <a:pt x="181" y="42"/>
                  </a:lnTo>
                  <a:lnTo>
                    <a:pt x="217" y="29"/>
                  </a:lnTo>
                  <a:lnTo>
                    <a:pt x="255" y="22"/>
                  </a:lnTo>
                  <a:lnTo>
                    <a:pt x="296" y="19"/>
                  </a:lnTo>
                  <a:lnTo>
                    <a:pt x="335" y="21"/>
                  </a:lnTo>
                  <a:lnTo>
                    <a:pt x="371" y="29"/>
                  </a:lnTo>
                  <a:lnTo>
                    <a:pt x="406" y="40"/>
                  </a:lnTo>
                  <a:lnTo>
                    <a:pt x="439" y="56"/>
                  </a:lnTo>
                  <a:lnTo>
                    <a:pt x="470" y="75"/>
                  </a:lnTo>
                  <a:lnTo>
                    <a:pt x="498" y="98"/>
                  </a:lnTo>
                  <a:lnTo>
                    <a:pt x="523" y="124"/>
                  </a:lnTo>
                  <a:lnTo>
                    <a:pt x="544" y="154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36"/>
            <p:cNvSpPr>
              <a:spLocks/>
            </p:cNvSpPr>
            <p:nvPr/>
          </p:nvSpPr>
          <p:spPr bwMode="auto">
            <a:xfrm>
              <a:off x="9264651" y="4537075"/>
              <a:ext cx="230188" cy="230188"/>
            </a:xfrm>
            <a:custGeom>
              <a:avLst/>
              <a:gdLst>
                <a:gd name="T0" fmla="*/ 508 w 1017"/>
                <a:gd name="T1" fmla="*/ 0 h 1017"/>
                <a:gd name="T2" fmla="*/ 563 w 1017"/>
                <a:gd name="T3" fmla="*/ 3 h 1017"/>
                <a:gd name="T4" fmla="*/ 618 w 1017"/>
                <a:gd name="T5" fmla="*/ 12 h 1017"/>
                <a:gd name="T6" fmla="*/ 669 w 1017"/>
                <a:gd name="T7" fmla="*/ 26 h 1017"/>
                <a:gd name="T8" fmla="*/ 718 w 1017"/>
                <a:gd name="T9" fmla="*/ 45 h 1017"/>
                <a:gd name="T10" fmla="*/ 764 w 1017"/>
                <a:gd name="T11" fmla="*/ 70 h 1017"/>
                <a:gd name="T12" fmla="*/ 809 w 1017"/>
                <a:gd name="T13" fmla="*/ 99 h 1017"/>
                <a:gd name="T14" fmla="*/ 849 w 1017"/>
                <a:gd name="T15" fmla="*/ 132 h 1017"/>
                <a:gd name="T16" fmla="*/ 885 w 1017"/>
                <a:gd name="T17" fmla="*/ 168 h 1017"/>
                <a:gd name="T18" fmla="*/ 918 w 1017"/>
                <a:gd name="T19" fmla="*/ 208 h 1017"/>
                <a:gd name="T20" fmla="*/ 947 w 1017"/>
                <a:gd name="T21" fmla="*/ 253 h 1017"/>
                <a:gd name="T22" fmla="*/ 972 w 1017"/>
                <a:gd name="T23" fmla="*/ 299 h 1017"/>
                <a:gd name="T24" fmla="*/ 991 w 1017"/>
                <a:gd name="T25" fmla="*/ 348 h 1017"/>
                <a:gd name="T26" fmla="*/ 1005 w 1017"/>
                <a:gd name="T27" fmla="*/ 399 h 1017"/>
                <a:gd name="T28" fmla="*/ 1014 w 1017"/>
                <a:gd name="T29" fmla="*/ 453 h 1017"/>
                <a:gd name="T30" fmla="*/ 1017 w 1017"/>
                <a:gd name="T31" fmla="*/ 508 h 1017"/>
                <a:gd name="T32" fmla="*/ 1014 w 1017"/>
                <a:gd name="T33" fmla="*/ 563 h 1017"/>
                <a:gd name="T34" fmla="*/ 1005 w 1017"/>
                <a:gd name="T35" fmla="*/ 617 h 1017"/>
                <a:gd name="T36" fmla="*/ 991 w 1017"/>
                <a:gd name="T37" fmla="*/ 669 h 1017"/>
                <a:gd name="T38" fmla="*/ 972 w 1017"/>
                <a:gd name="T39" fmla="*/ 718 h 1017"/>
                <a:gd name="T40" fmla="*/ 947 w 1017"/>
                <a:gd name="T41" fmla="*/ 764 h 1017"/>
                <a:gd name="T42" fmla="*/ 918 w 1017"/>
                <a:gd name="T43" fmla="*/ 809 h 1017"/>
                <a:gd name="T44" fmla="*/ 885 w 1017"/>
                <a:gd name="T45" fmla="*/ 849 h 1017"/>
                <a:gd name="T46" fmla="*/ 849 w 1017"/>
                <a:gd name="T47" fmla="*/ 886 h 1017"/>
                <a:gd name="T48" fmla="*/ 809 w 1017"/>
                <a:gd name="T49" fmla="*/ 918 h 1017"/>
                <a:gd name="T50" fmla="*/ 764 w 1017"/>
                <a:gd name="T51" fmla="*/ 947 h 1017"/>
                <a:gd name="T52" fmla="*/ 718 w 1017"/>
                <a:gd name="T53" fmla="*/ 971 h 1017"/>
                <a:gd name="T54" fmla="*/ 669 w 1017"/>
                <a:gd name="T55" fmla="*/ 991 h 1017"/>
                <a:gd name="T56" fmla="*/ 618 w 1017"/>
                <a:gd name="T57" fmla="*/ 1005 h 1017"/>
                <a:gd name="T58" fmla="*/ 563 w 1017"/>
                <a:gd name="T59" fmla="*/ 1014 h 1017"/>
                <a:gd name="T60" fmla="*/ 508 w 1017"/>
                <a:gd name="T61" fmla="*/ 1017 h 1017"/>
                <a:gd name="T62" fmla="*/ 453 w 1017"/>
                <a:gd name="T63" fmla="*/ 1014 h 1017"/>
                <a:gd name="T64" fmla="*/ 399 w 1017"/>
                <a:gd name="T65" fmla="*/ 1005 h 1017"/>
                <a:gd name="T66" fmla="*/ 348 w 1017"/>
                <a:gd name="T67" fmla="*/ 991 h 1017"/>
                <a:gd name="T68" fmla="*/ 299 w 1017"/>
                <a:gd name="T69" fmla="*/ 971 h 1017"/>
                <a:gd name="T70" fmla="*/ 253 w 1017"/>
                <a:gd name="T71" fmla="*/ 947 h 1017"/>
                <a:gd name="T72" fmla="*/ 208 w 1017"/>
                <a:gd name="T73" fmla="*/ 918 h 1017"/>
                <a:gd name="T74" fmla="*/ 168 w 1017"/>
                <a:gd name="T75" fmla="*/ 886 h 1017"/>
                <a:gd name="T76" fmla="*/ 131 w 1017"/>
                <a:gd name="T77" fmla="*/ 849 h 1017"/>
                <a:gd name="T78" fmla="*/ 99 w 1017"/>
                <a:gd name="T79" fmla="*/ 809 h 1017"/>
                <a:gd name="T80" fmla="*/ 70 w 1017"/>
                <a:gd name="T81" fmla="*/ 764 h 1017"/>
                <a:gd name="T82" fmla="*/ 46 w 1017"/>
                <a:gd name="T83" fmla="*/ 718 h 1017"/>
                <a:gd name="T84" fmla="*/ 26 w 1017"/>
                <a:gd name="T85" fmla="*/ 669 h 1017"/>
                <a:gd name="T86" fmla="*/ 12 w 1017"/>
                <a:gd name="T87" fmla="*/ 617 h 1017"/>
                <a:gd name="T88" fmla="*/ 3 w 1017"/>
                <a:gd name="T89" fmla="*/ 563 h 1017"/>
                <a:gd name="T90" fmla="*/ 0 w 1017"/>
                <a:gd name="T91" fmla="*/ 508 h 1017"/>
                <a:gd name="T92" fmla="*/ 3 w 1017"/>
                <a:gd name="T93" fmla="*/ 453 h 1017"/>
                <a:gd name="T94" fmla="*/ 12 w 1017"/>
                <a:gd name="T95" fmla="*/ 399 h 1017"/>
                <a:gd name="T96" fmla="*/ 26 w 1017"/>
                <a:gd name="T97" fmla="*/ 348 h 1017"/>
                <a:gd name="T98" fmla="*/ 46 w 1017"/>
                <a:gd name="T99" fmla="*/ 299 h 1017"/>
                <a:gd name="T100" fmla="*/ 70 w 1017"/>
                <a:gd name="T101" fmla="*/ 253 h 1017"/>
                <a:gd name="T102" fmla="*/ 99 w 1017"/>
                <a:gd name="T103" fmla="*/ 208 h 1017"/>
                <a:gd name="T104" fmla="*/ 131 w 1017"/>
                <a:gd name="T105" fmla="*/ 168 h 1017"/>
                <a:gd name="T106" fmla="*/ 168 w 1017"/>
                <a:gd name="T107" fmla="*/ 132 h 1017"/>
                <a:gd name="T108" fmla="*/ 208 w 1017"/>
                <a:gd name="T109" fmla="*/ 99 h 1017"/>
                <a:gd name="T110" fmla="*/ 253 w 1017"/>
                <a:gd name="T111" fmla="*/ 70 h 1017"/>
                <a:gd name="T112" fmla="*/ 299 w 1017"/>
                <a:gd name="T113" fmla="*/ 45 h 1017"/>
                <a:gd name="T114" fmla="*/ 348 w 1017"/>
                <a:gd name="T115" fmla="*/ 26 h 1017"/>
                <a:gd name="T116" fmla="*/ 399 w 1017"/>
                <a:gd name="T117" fmla="*/ 12 h 1017"/>
                <a:gd name="T118" fmla="*/ 453 w 1017"/>
                <a:gd name="T119" fmla="*/ 3 h 1017"/>
                <a:gd name="T120" fmla="*/ 508 w 1017"/>
                <a:gd name="T121" fmla="*/ 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17" h="1017">
                  <a:moveTo>
                    <a:pt x="508" y="0"/>
                  </a:moveTo>
                  <a:lnTo>
                    <a:pt x="563" y="3"/>
                  </a:lnTo>
                  <a:lnTo>
                    <a:pt x="618" y="12"/>
                  </a:lnTo>
                  <a:lnTo>
                    <a:pt x="669" y="26"/>
                  </a:lnTo>
                  <a:lnTo>
                    <a:pt x="718" y="45"/>
                  </a:lnTo>
                  <a:lnTo>
                    <a:pt x="764" y="70"/>
                  </a:lnTo>
                  <a:lnTo>
                    <a:pt x="809" y="99"/>
                  </a:lnTo>
                  <a:lnTo>
                    <a:pt x="849" y="132"/>
                  </a:lnTo>
                  <a:lnTo>
                    <a:pt x="885" y="168"/>
                  </a:lnTo>
                  <a:lnTo>
                    <a:pt x="918" y="208"/>
                  </a:lnTo>
                  <a:lnTo>
                    <a:pt x="947" y="253"/>
                  </a:lnTo>
                  <a:lnTo>
                    <a:pt x="972" y="299"/>
                  </a:lnTo>
                  <a:lnTo>
                    <a:pt x="991" y="348"/>
                  </a:lnTo>
                  <a:lnTo>
                    <a:pt x="1005" y="399"/>
                  </a:lnTo>
                  <a:lnTo>
                    <a:pt x="1014" y="453"/>
                  </a:lnTo>
                  <a:lnTo>
                    <a:pt x="1017" y="508"/>
                  </a:lnTo>
                  <a:lnTo>
                    <a:pt x="1014" y="563"/>
                  </a:lnTo>
                  <a:lnTo>
                    <a:pt x="1005" y="617"/>
                  </a:lnTo>
                  <a:lnTo>
                    <a:pt x="991" y="669"/>
                  </a:lnTo>
                  <a:lnTo>
                    <a:pt x="972" y="718"/>
                  </a:lnTo>
                  <a:lnTo>
                    <a:pt x="947" y="764"/>
                  </a:lnTo>
                  <a:lnTo>
                    <a:pt x="918" y="809"/>
                  </a:lnTo>
                  <a:lnTo>
                    <a:pt x="885" y="849"/>
                  </a:lnTo>
                  <a:lnTo>
                    <a:pt x="849" y="886"/>
                  </a:lnTo>
                  <a:lnTo>
                    <a:pt x="809" y="918"/>
                  </a:lnTo>
                  <a:lnTo>
                    <a:pt x="764" y="947"/>
                  </a:lnTo>
                  <a:lnTo>
                    <a:pt x="718" y="971"/>
                  </a:lnTo>
                  <a:lnTo>
                    <a:pt x="669" y="991"/>
                  </a:lnTo>
                  <a:lnTo>
                    <a:pt x="618" y="1005"/>
                  </a:lnTo>
                  <a:lnTo>
                    <a:pt x="563" y="1014"/>
                  </a:lnTo>
                  <a:lnTo>
                    <a:pt x="508" y="1017"/>
                  </a:lnTo>
                  <a:lnTo>
                    <a:pt x="453" y="1014"/>
                  </a:lnTo>
                  <a:lnTo>
                    <a:pt x="399" y="1005"/>
                  </a:lnTo>
                  <a:lnTo>
                    <a:pt x="348" y="991"/>
                  </a:lnTo>
                  <a:lnTo>
                    <a:pt x="299" y="971"/>
                  </a:lnTo>
                  <a:lnTo>
                    <a:pt x="253" y="947"/>
                  </a:lnTo>
                  <a:lnTo>
                    <a:pt x="208" y="918"/>
                  </a:lnTo>
                  <a:lnTo>
                    <a:pt x="168" y="886"/>
                  </a:lnTo>
                  <a:lnTo>
                    <a:pt x="131" y="849"/>
                  </a:lnTo>
                  <a:lnTo>
                    <a:pt x="99" y="809"/>
                  </a:lnTo>
                  <a:lnTo>
                    <a:pt x="70" y="764"/>
                  </a:lnTo>
                  <a:lnTo>
                    <a:pt x="46" y="718"/>
                  </a:lnTo>
                  <a:lnTo>
                    <a:pt x="26" y="669"/>
                  </a:lnTo>
                  <a:lnTo>
                    <a:pt x="12" y="617"/>
                  </a:lnTo>
                  <a:lnTo>
                    <a:pt x="3" y="563"/>
                  </a:lnTo>
                  <a:lnTo>
                    <a:pt x="0" y="508"/>
                  </a:lnTo>
                  <a:lnTo>
                    <a:pt x="3" y="453"/>
                  </a:lnTo>
                  <a:lnTo>
                    <a:pt x="12" y="399"/>
                  </a:lnTo>
                  <a:lnTo>
                    <a:pt x="26" y="348"/>
                  </a:lnTo>
                  <a:lnTo>
                    <a:pt x="46" y="299"/>
                  </a:lnTo>
                  <a:lnTo>
                    <a:pt x="70" y="253"/>
                  </a:lnTo>
                  <a:lnTo>
                    <a:pt x="99" y="208"/>
                  </a:lnTo>
                  <a:lnTo>
                    <a:pt x="131" y="168"/>
                  </a:lnTo>
                  <a:lnTo>
                    <a:pt x="168" y="132"/>
                  </a:lnTo>
                  <a:lnTo>
                    <a:pt x="208" y="99"/>
                  </a:lnTo>
                  <a:lnTo>
                    <a:pt x="253" y="70"/>
                  </a:lnTo>
                  <a:lnTo>
                    <a:pt x="299" y="45"/>
                  </a:lnTo>
                  <a:lnTo>
                    <a:pt x="348" y="26"/>
                  </a:lnTo>
                  <a:lnTo>
                    <a:pt x="399" y="12"/>
                  </a:lnTo>
                  <a:lnTo>
                    <a:pt x="453" y="3"/>
                  </a:lnTo>
                  <a:lnTo>
                    <a:pt x="5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733561" y="5403006"/>
            <a:ext cx="711792" cy="621141"/>
            <a:chOff x="8575675" y="4164013"/>
            <a:chExt cx="2106613" cy="1838324"/>
          </a:xfrm>
          <a:solidFill>
            <a:schemeClr val="tx1"/>
          </a:solidFill>
        </p:grpSpPr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9980613" y="4425950"/>
              <a:ext cx="288925" cy="590550"/>
            </a:xfrm>
            <a:custGeom>
              <a:avLst/>
              <a:gdLst>
                <a:gd name="T0" fmla="*/ 314 w 546"/>
                <a:gd name="T1" fmla="*/ 3 h 1115"/>
                <a:gd name="T2" fmla="*/ 340 w 546"/>
                <a:gd name="T3" fmla="*/ 43 h 1115"/>
                <a:gd name="T4" fmla="*/ 343 w 546"/>
                <a:gd name="T5" fmla="*/ 128 h 1115"/>
                <a:gd name="T6" fmla="*/ 346 w 546"/>
                <a:gd name="T7" fmla="*/ 131 h 1115"/>
                <a:gd name="T8" fmla="*/ 361 w 546"/>
                <a:gd name="T9" fmla="*/ 134 h 1115"/>
                <a:gd name="T10" fmla="*/ 413 w 546"/>
                <a:gd name="T11" fmla="*/ 144 h 1115"/>
                <a:gd name="T12" fmla="*/ 474 w 546"/>
                <a:gd name="T13" fmla="*/ 161 h 1115"/>
                <a:gd name="T14" fmla="*/ 509 w 546"/>
                <a:gd name="T15" fmla="*/ 185 h 1115"/>
                <a:gd name="T16" fmla="*/ 489 w 546"/>
                <a:gd name="T17" fmla="*/ 267 h 1115"/>
                <a:gd name="T18" fmla="*/ 462 w 546"/>
                <a:gd name="T19" fmla="*/ 293 h 1115"/>
                <a:gd name="T20" fmla="*/ 430 w 546"/>
                <a:gd name="T21" fmla="*/ 289 h 1115"/>
                <a:gd name="T22" fmla="*/ 406 w 546"/>
                <a:gd name="T23" fmla="*/ 278 h 1115"/>
                <a:gd name="T24" fmla="*/ 345 w 546"/>
                <a:gd name="T25" fmla="*/ 263 h 1115"/>
                <a:gd name="T26" fmla="*/ 262 w 546"/>
                <a:gd name="T27" fmla="*/ 259 h 1115"/>
                <a:gd name="T28" fmla="*/ 203 w 546"/>
                <a:gd name="T29" fmla="*/ 282 h 1115"/>
                <a:gd name="T30" fmla="*/ 175 w 546"/>
                <a:gd name="T31" fmla="*/ 319 h 1115"/>
                <a:gd name="T32" fmla="*/ 171 w 546"/>
                <a:gd name="T33" fmla="*/ 364 h 1115"/>
                <a:gd name="T34" fmla="*/ 194 w 546"/>
                <a:gd name="T35" fmla="*/ 407 h 1115"/>
                <a:gd name="T36" fmla="*/ 256 w 546"/>
                <a:gd name="T37" fmla="*/ 447 h 1115"/>
                <a:gd name="T38" fmla="*/ 372 w 546"/>
                <a:gd name="T39" fmla="*/ 498 h 1115"/>
                <a:gd name="T40" fmla="*/ 480 w 546"/>
                <a:gd name="T41" fmla="*/ 570 h 1115"/>
                <a:gd name="T42" fmla="*/ 536 w 546"/>
                <a:gd name="T43" fmla="*/ 662 h 1115"/>
                <a:gd name="T44" fmla="*/ 543 w 546"/>
                <a:gd name="T45" fmla="*/ 774 h 1115"/>
                <a:gd name="T46" fmla="*/ 502 w 546"/>
                <a:gd name="T47" fmla="*/ 874 h 1115"/>
                <a:gd name="T48" fmla="*/ 418 w 546"/>
                <a:gd name="T49" fmla="*/ 946 h 1115"/>
                <a:gd name="T50" fmla="*/ 339 w 546"/>
                <a:gd name="T51" fmla="*/ 974 h 1115"/>
                <a:gd name="T52" fmla="*/ 334 w 546"/>
                <a:gd name="T53" fmla="*/ 978 h 1115"/>
                <a:gd name="T54" fmla="*/ 333 w 546"/>
                <a:gd name="T55" fmla="*/ 1072 h 1115"/>
                <a:gd name="T56" fmla="*/ 305 w 546"/>
                <a:gd name="T57" fmla="*/ 1113 h 1115"/>
                <a:gd name="T58" fmla="*/ 231 w 546"/>
                <a:gd name="T59" fmla="*/ 1113 h 1115"/>
                <a:gd name="T60" fmla="*/ 203 w 546"/>
                <a:gd name="T61" fmla="*/ 1072 h 1115"/>
                <a:gd name="T62" fmla="*/ 202 w 546"/>
                <a:gd name="T63" fmla="*/ 983 h 1115"/>
                <a:gd name="T64" fmla="*/ 196 w 546"/>
                <a:gd name="T65" fmla="*/ 979 h 1115"/>
                <a:gd name="T66" fmla="*/ 177 w 546"/>
                <a:gd name="T67" fmla="*/ 977 h 1115"/>
                <a:gd name="T68" fmla="*/ 115 w 546"/>
                <a:gd name="T69" fmla="*/ 963 h 1115"/>
                <a:gd name="T70" fmla="*/ 41 w 546"/>
                <a:gd name="T71" fmla="*/ 940 h 1115"/>
                <a:gd name="T72" fmla="*/ 2 w 546"/>
                <a:gd name="T73" fmla="*/ 913 h 1115"/>
                <a:gd name="T74" fmla="*/ 23 w 546"/>
                <a:gd name="T75" fmla="*/ 829 h 1115"/>
                <a:gd name="T76" fmla="*/ 49 w 546"/>
                <a:gd name="T77" fmla="*/ 804 h 1115"/>
                <a:gd name="T78" fmla="*/ 75 w 546"/>
                <a:gd name="T79" fmla="*/ 804 h 1115"/>
                <a:gd name="T80" fmla="*/ 92 w 546"/>
                <a:gd name="T81" fmla="*/ 811 h 1115"/>
                <a:gd name="T82" fmla="*/ 138 w 546"/>
                <a:gd name="T83" fmla="*/ 828 h 1115"/>
                <a:gd name="T84" fmla="*/ 202 w 546"/>
                <a:gd name="T85" fmla="*/ 846 h 1115"/>
                <a:gd name="T86" fmla="*/ 279 w 546"/>
                <a:gd name="T87" fmla="*/ 849 h 1115"/>
                <a:gd name="T88" fmla="*/ 355 w 546"/>
                <a:gd name="T89" fmla="*/ 813 h 1115"/>
                <a:gd name="T90" fmla="*/ 384 w 546"/>
                <a:gd name="T91" fmla="*/ 745 h 1115"/>
                <a:gd name="T92" fmla="*/ 360 w 546"/>
                <a:gd name="T93" fmla="*/ 680 h 1115"/>
                <a:gd name="T94" fmla="*/ 284 w 546"/>
                <a:gd name="T95" fmla="*/ 627 h 1115"/>
                <a:gd name="T96" fmla="*/ 180 w 546"/>
                <a:gd name="T97" fmla="*/ 582 h 1115"/>
                <a:gd name="T98" fmla="*/ 93 w 546"/>
                <a:gd name="T99" fmla="*/ 532 h 1115"/>
                <a:gd name="T100" fmla="*/ 31 w 546"/>
                <a:gd name="T101" fmla="*/ 460 h 1115"/>
                <a:gd name="T102" fmla="*/ 8 w 546"/>
                <a:gd name="T103" fmla="*/ 364 h 1115"/>
                <a:gd name="T104" fmla="*/ 33 w 546"/>
                <a:gd name="T105" fmla="*/ 263 h 1115"/>
                <a:gd name="T106" fmla="*/ 99 w 546"/>
                <a:gd name="T107" fmla="*/ 184 h 1115"/>
                <a:gd name="T108" fmla="*/ 203 w 546"/>
                <a:gd name="T109" fmla="*/ 137 h 1115"/>
                <a:gd name="T110" fmla="*/ 209 w 546"/>
                <a:gd name="T111" fmla="*/ 135 h 1115"/>
                <a:gd name="T112" fmla="*/ 212 w 546"/>
                <a:gd name="T113" fmla="*/ 128 h 1115"/>
                <a:gd name="T114" fmla="*/ 226 w 546"/>
                <a:gd name="T115" fmla="*/ 12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6" h="1115">
                  <a:moveTo>
                    <a:pt x="257" y="0"/>
                  </a:moveTo>
                  <a:lnTo>
                    <a:pt x="296" y="0"/>
                  </a:lnTo>
                  <a:lnTo>
                    <a:pt x="314" y="3"/>
                  </a:lnTo>
                  <a:lnTo>
                    <a:pt x="328" y="12"/>
                  </a:lnTo>
                  <a:lnTo>
                    <a:pt x="338" y="26"/>
                  </a:lnTo>
                  <a:lnTo>
                    <a:pt x="340" y="43"/>
                  </a:lnTo>
                  <a:lnTo>
                    <a:pt x="342" y="123"/>
                  </a:lnTo>
                  <a:lnTo>
                    <a:pt x="342" y="126"/>
                  </a:lnTo>
                  <a:lnTo>
                    <a:pt x="343" y="128"/>
                  </a:lnTo>
                  <a:lnTo>
                    <a:pt x="344" y="129"/>
                  </a:lnTo>
                  <a:lnTo>
                    <a:pt x="345" y="130"/>
                  </a:lnTo>
                  <a:lnTo>
                    <a:pt x="346" y="131"/>
                  </a:lnTo>
                  <a:lnTo>
                    <a:pt x="348" y="131"/>
                  </a:lnTo>
                  <a:lnTo>
                    <a:pt x="351" y="131"/>
                  </a:lnTo>
                  <a:lnTo>
                    <a:pt x="361" y="134"/>
                  </a:lnTo>
                  <a:lnTo>
                    <a:pt x="375" y="136"/>
                  </a:lnTo>
                  <a:lnTo>
                    <a:pt x="392" y="140"/>
                  </a:lnTo>
                  <a:lnTo>
                    <a:pt x="413" y="144"/>
                  </a:lnTo>
                  <a:lnTo>
                    <a:pt x="433" y="149"/>
                  </a:lnTo>
                  <a:lnTo>
                    <a:pt x="455" y="155"/>
                  </a:lnTo>
                  <a:lnTo>
                    <a:pt x="474" y="161"/>
                  </a:lnTo>
                  <a:lnTo>
                    <a:pt x="493" y="169"/>
                  </a:lnTo>
                  <a:lnTo>
                    <a:pt x="502" y="175"/>
                  </a:lnTo>
                  <a:lnTo>
                    <a:pt x="509" y="185"/>
                  </a:lnTo>
                  <a:lnTo>
                    <a:pt x="513" y="197"/>
                  </a:lnTo>
                  <a:lnTo>
                    <a:pt x="511" y="212"/>
                  </a:lnTo>
                  <a:lnTo>
                    <a:pt x="489" y="267"/>
                  </a:lnTo>
                  <a:lnTo>
                    <a:pt x="483" y="278"/>
                  </a:lnTo>
                  <a:lnTo>
                    <a:pt x="473" y="287"/>
                  </a:lnTo>
                  <a:lnTo>
                    <a:pt x="462" y="293"/>
                  </a:lnTo>
                  <a:lnTo>
                    <a:pt x="450" y="294"/>
                  </a:lnTo>
                  <a:lnTo>
                    <a:pt x="439" y="293"/>
                  </a:lnTo>
                  <a:lnTo>
                    <a:pt x="430" y="289"/>
                  </a:lnTo>
                  <a:lnTo>
                    <a:pt x="427" y="288"/>
                  </a:lnTo>
                  <a:lnTo>
                    <a:pt x="419" y="284"/>
                  </a:lnTo>
                  <a:lnTo>
                    <a:pt x="406" y="278"/>
                  </a:lnTo>
                  <a:lnTo>
                    <a:pt x="389" y="273"/>
                  </a:lnTo>
                  <a:lnTo>
                    <a:pt x="368" y="267"/>
                  </a:lnTo>
                  <a:lnTo>
                    <a:pt x="345" y="263"/>
                  </a:lnTo>
                  <a:lnTo>
                    <a:pt x="319" y="259"/>
                  </a:lnTo>
                  <a:lnTo>
                    <a:pt x="290" y="258"/>
                  </a:lnTo>
                  <a:lnTo>
                    <a:pt x="262" y="259"/>
                  </a:lnTo>
                  <a:lnTo>
                    <a:pt x="239" y="264"/>
                  </a:lnTo>
                  <a:lnTo>
                    <a:pt x="220" y="272"/>
                  </a:lnTo>
                  <a:lnTo>
                    <a:pt x="203" y="282"/>
                  </a:lnTo>
                  <a:lnTo>
                    <a:pt x="191" y="293"/>
                  </a:lnTo>
                  <a:lnTo>
                    <a:pt x="181" y="306"/>
                  </a:lnTo>
                  <a:lnTo>
                    <a:pt x="175" y="319"/>
                  </a:lnTo>
                  <a:lnTo>
                    <a:pt x="170" y="334"/>
                  </a:lnTo>
                  <a:lnTo>
                    <a:pt x="169" y="348"/>
                  </a:lnTo>
                  <a:lnTo>
                    <a:pt x="171" y="364"/>
                  </a:lnTo>
                  <a:lnTo>
                    <a:pt x="175" y="380"/>
                  </a:lnTo>
                  <a:lnTo>
                    <a:pt x="182" y="394"/>
                  </a:lnTo>
                  <a:lnTo>
                    <a:pt x="194" y="407"/>
                  </a:lnTo>
                  <a:lnTo>
                    <a:pt x="210" y="421"/>
                  </a:lnTo>
                  <a:lnTo>
                    <a:pt x="231" y="434"/>
                  </a:lnTo>
                  <a:lnTo>
                    <a:pt x="256" y="447"/>
                  </a:lnTo>
                  <a:lnTo>
                    <a:pt x="286" y="462"/>
                  </a:lnTo>
                  <a:lnTo>
                    <a:pt x="324" y="476"/>
                  </a:lnTo>
                  <a:lnTo>
                    <a:pt x="372" y="498"/>
                  </a:lnTo>
                  <a:lnTo>
                    <a:pt x="414" y="521"/>
                  </a:lnTo>
                  <a:lnTo>
                    <a:pt x="450" y="545"/>
                  </a:lnTo>
                  <a:lnTo>
                    <a:pt x="480" y="570"/>
                  </a:lnTo>
                  <a:lnTo>
                    <a:pt x="505" y="599"/>
                  </a:lnTo>
                  <a:lnTo>
                    <a:pt x="523" y="629"/>
                  </a:lnTo>
                  <a:lnTo>
                    <a:pt x="536" y="662"/>
                  </a:lnTo>
                  <a:lnTo>
                    <a:pt x="543" y="697"/>
                  </a:lnTo>
                  <a:lnTo>
                    <a:pt x="546" y="735"/>
                  </a:lnTo>
                  <a:lnTo>
                    <a:pt x="543" y="774"/>
                  </a:lnTo>
                  <a:lnTo>
                    <a:pt x="535" y="810"/>
                  </a:lnTo>
                  <a:lnTo>
                    <a:pt x="522" y="843"/>
                  </a:lnTo>
                  <a:lnTo>
                    <a:pt x="502" y="874"/>
                  </a:lnTo>
                  <a:lnTo>
                    <a:pt x="478" y="902"/>
                  </a:lnTo>
                  <a:lnTo>
                    <a:pt x="450" y="926"/>
                  </a:lnTo>
                  <a:lnTo>
                    <a:pt x="418" y="946"/>
                  </a:lnTo>
                  <a:lnTo>
                    <a:pt x="380" y="962"/>
                  </a:lnTo>
                  <a:lnTo>
                    <a:pt x="340" y="974"/>
                  </a:lnTo>
                  <a:lnTo>
                    <a:pt x="339" y="974"/>
                  </a:lnTo>
                  <a:lnTo>
                    <a:pt x="338" y="975"/>
                  </a:lnTo>
                  <a:lnTo>
                    <a:pt x="336" y="977"/>
                  </a:lnTo>
                  <a:lnTo>
                    <a:pt x="334" y="978"/>
                  </a:lnTo>
                  <a:lnTo>
                    <a:pt x="333" y="980"/>
                  </a:lnTo>
                  <a:lnTo>
                    <a:pt x="333" y="984"/>
                  </a:lnTo>
                  <a:lnTo>
                    <a:pt x="333" y="1072"/>
                  </a:lnTo>
                  <a:lnTo>
                    <a:pt x="330" y="1089"/>
                  </a:lnTo>
                  <a:lnTo>
                    <a:pt x="320" y="1103"/>
                  </a:lnTo>
                  <a:lnTo>
                    <a:pt x="305" y="1113"/>
                  </a:lnTo>
                  <a:lnTo>
                    <a:pt x="289" y="1115"/>
                  </a:lnTo>
                  <a:lnTo>
                    <a:pt x="247" y="1115"/>
                  </a:lnTo>
                  <a:lnTo>
                    <a:pt x="231" y="1113"/>
                  </a:lnTo>
                  <a:lnTo>
                    <a:pt x="216" y="1103"/>
                  </a:lnTo>
                  <a:lnTo>
                    <a:pt x="206" y="1089"/>
                  </a:lnTo>
                  <a:lnTo>
                    <a:pt x="203" y="1072"/>
                  </a:lnTo>
                  <a:lnTo>
                    <a:pt x="203" y="989"/>
                  </a:lnTo>
                  <a:lnTo>
                    <a:pt x="203" y="985"/>
                  </a:lnTo>
                  <a:lnTo>
                    <a:pt x="202" y="983"/>
                  </a:lnTo>
                  <a:lnTo>
                    <a:pt x="199" y="981"/>
                  </a:lnTo>
                  <a:lnTo>
                    <a:pt x="198" y="980"/>
                  </a:lnTo>
                  <a:lnTo>
                    <a:pt x="196" y="979"/>
                  </a:lnTo>
                  <a:lnTo>
                    <a:pt x="194" y="979"/>
                  </a:lnTo>
                  <a:lnTo>
                    <a:pt x="190" y="979"/>
                  </a:lnTo>
                  <a:lnTo>
                    <a:pt x="177" y="977"/>
                  </a:lnTo>
                  <a:lnTo>
                    <a:pt x="161" y="973"/>
                  </a:lnTo>
                  <a:lnTo>
                    <a:pt x="139" y="968"/>
                  </a:lnTo>
                  <a:lnTo>
                    <a:pt x="115" y="963"/>
                  </a:lnTo>
                  <a:lnTo>
                    <a:pt x="91" y="956"/>
                  </a:lnTo>
                  <a:lnTo>
                    <a:pt x="65" y="949"/>
                  </a:lnTo>
                  <a:lnTo>
                    <a:pt x="41" y="940"/>
                  </a:lnTo>
                  <a:lnTo>
                    <a:pt x="21" y="931"/>
                  </a:lnTo>
                  <a:lnTo>
                    <a:pt x="11" y="923"/>
                  </a:lnTo>
                  <a:lnTo>
                    <a:pt x="2" y="913"/>
                  </a:lnTo>
                  <a:lnTo>
                    <a:pt x="0" y="901"/>
                  </a:lnTo>
                  <a:lnTo>
                    <a:pt x="2" y="886"/>
                  </a:lnTo>
                  <a:lnTo>
                    <a:pt x="23" y="829"/>
                  </a:lnTo>
                  <a:lnTo>
                    <a:pt x="29" y="819"/>
                  </a:lnTo>
                  <a:lnTo>
                    <a:pt x="39" y="810"/>
                  </a:lnTo>
                  <a:lnTo>
                    <a:pt x="49" y="804"/>
                  </a:lnTo>
                  <a:lnTo>
                    <a:pt x="63" y="802"/>
                  </a:lnTo>
                  <a:lnTo>
                    <a:pt x="69" y="803"/>
                  </a:lnTo>
                  <a:lnTo>
                    <a:pt x="75" y="804"/>
                  </a:lnTo>
                  <a:lnTo>
                    <a:pt x="81" y="806"/>
                  </a:lnTo>
                  <a:lnTo>
                    <a:pt x="85" y="808"/>
                  </a:lnTo>
                  <a:lnTo>
                    <a:pt x="92" y="811"/>
                  </a:lnTo>
                  <a:lnTo>
                    <a:pt x="104" y="816"/>
                  </a:lnTo>
                  <a:lnTo>
                    <a:pt x="120" y="822"/>
                  </a:lnTo>
                  <a:lnTo>
                    <a:pt x="138" y="828"/>
                  </a:lnTo>
                  <a:lnTo>
                    <a:pt x="158" y="835"/>
                  </a:lnTo>
                  <a:lnTo>
                    <a:pt x="180" y="841"/>
                  </a:lnTo>
                  <a:lnTo>
                    <a:pt x="202" y="846"/>
                  </a:lnTo>
                  <a:lnTo>
                    <a:pt x="225" y="850"/>
                  </a:lnTo>
                  <a:lnTo>
                    <a:pt x="245" y="851"/>
                  </a:lnTo>
                  <a:lnTo>
                    <a:pt x="279" y="849"/>
                  </a:lnTo>
                  <a:lnTo>
                    <a:pt x="309" y="840"/>
                  </a:lnTo>
                  <a:lnTo>
                    <a:pt x="334" y="828"/>
                  </a:lnTo>
                  <a:lnTo>
                    <a:pt x="355" y="813"/>
                  </a:lnTo>
                  <a:lnTo>
                    <a:pt x="371" y="793"/>
                  </a:lnTo>
                  <a:lnTo>
                    <a:pt x="380" y="770"/>
                  </a:lnTo>
                  <a:lnTo>
                    <a:pt x="384" y="745"/>
                  </a:lnTo>
                  <a:lnTo>
                    <a:pt x="381" y="721"/>
                  </a:lnTo>
                  <a:lnTo>
                    <a:pt x="373" y="700"/>
                  </a:lnTo>
                  <a:lnTo>
                    <a:pt x="360" y="680"/>
                  </a:lnTo>
                  <a:lnTo>
                    <a:pt x="342" y="662"/>
                  </a:lnTo>
                  <a:lnTo>
                    <a:pt x="316" y="644"/>
                  </a:lnTo>
                  <a:lnTo>
                    <a:pt x="284" y="627"/>
                  </a:lnTo>
                  <a:lnTo>
                    <a:pt x="245" y="610"/>
                  </a:lnTo>
                  <a:lnTo>
                    <a:pt x="212" y="597"/>
                  </a:lnTo>
                  <a:lnTo>
                    <a:pt x="180" y="582"/>
                  </a:lnTo>
                  <a:lnTo>
                    <a:pt x="148" y="566"/>
                  </a:lnTo>
                  <a:lnTo>
                    <a:pt x="120" y="550"/>
                  </a:lnTo>
                  <a:lnTo>
                    <a:pt x="93" y="532"/>
                  </a:lnTo>
                  <a:lnTo>
                    <a:pt x="69" y="510"/>
                  </a:lnTo>
                  <a:lnTo>
                    <a:pt x="48" y="487"/>
                  </a:lnTo>
                  <a:lnTo>
                    <a:pt x="31" y="460"/>
                  </a:lnTo>
                  <a:lnTo>
                    <a:pt x="19" y="431"/>
                  </a:lnTo>
                  <a:lnTo>
                    <a:pt x="11" y="399"/>
                  </a:lnTo>
                  <a:lnTo>
                    <a:pt x="8" y="364"/>
                  </a:lnTo>
                  <a:lnTo>
                    <a:pt x="11" y="328"/>
                  </a:lnTo>
                  <a:lnTo>
                    <a:pt x="19" y="294"/>
                  </a:lnTo>
                  <a:lnTo>
                    <a:pt x="33" y="263"/>
                  </a:lnTo>
                  <a:lnTo>
                    <a:pt x="51" y="234"/>
                  </a:lnTo>
                  <a:lnTo>
                    <a:pt x="72" y="207"/>
                  </a:lnTo>
                  <a:lnTo>
                    <a:pt x="99" y="184"/>
                  </a:lnTo>
                  <a:lnTo>
                    <a:pt x="130" y="165"/>
                  </a:lnTo>
                  <a:lnTo>
                    <a:pt x="164" y="149"/>
                  </a:lnTo>
                  <a:lnTo>
                    <a:pt x="203" y="137"/>
                  </a:lnTo>
                  <a:lnTo>
                    <a:pt x="204" y="137"/>
                  </a:lnTo>
                  <a:lnTo>
                    <a:pt x="206" y="136"/>
                  </a:lnTo>
                  <a:lnTo>
                    <a:pt x="209" y="135"/>
                  </a:lnTo>
                  <a:lnTo>
                    <a:pt x="210" y="132"/>
                  </a:lnTo>
                  <a:lnTo>
                    <a:pt x="212" y="130"/>
                  </a:lnTo>
                  <a:lnTo>
                    <a:pt x="212" y="128"/>
                  </a:lnTo>
                  <a:lnTo>
                    <a:pt x="212" y="43"/>
                  </a:lnTo>
                  <a:lnTo>
                    <a:pt x="216" y="26"/>
                  </a:lnTo>
                  <a:lnTo>
                    <a:pt x="226" y="12"/>
                  </a:lnTo>
                  <a:lnTo>
                    <a:pt x="240" y="3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9567863" y="4164013"/>
              <a:ext cx="1114425" cy="1114425"/>
            </a:xfrm>
            <a:custGeom>
              <a:avLst/>
              <a:gdLst>
                <a:gd name="T0" fmla="*/ 900 w 2106"/>
                <a:gd name="T1" fmla="*/ 259 h 2105"/>
                <a:gd name="T2" fmla="*/ 688 w 2106"/>
                <a:gd name="T3" fmla="*/ 332 h 2105"/>
                <a:gd name="T4" fmla="*/ 507 w 2106"/>
                <a:gd name="T5" fmla="*/ 456 h 2105"/>
                <a:gd name="T6" fmla="*/ 367 w 2106"/>
                <a:gd name="T7" fmla="*/ 624 h 2105"/>
                <a:gd name="T8" fmla="*/ 277 w 2106"/>
                <a:gd name="T9" fmla="*/ 825 h 2105"/>
                <a:gd name="T10" fmla="*/ 244 w 2106"/>
                <a:gd name="T11" fmla="*/ 1053 h 2105"/>
                <a:gd name="T12" fmla="*/ 277 w 2106"/>
                <a:gd name="T13" fmla="*/ 1280 h 2105"/>
                <a:gd name="T14" fmla="*/ 367 w 2106"/>
                <a:gd name="T15" fmla="*/ 1481 h 2105"/>
                <a:gd name="T16" fmla="*/ 507 w 2106"/>
                <a:gd name="T17" fmla="*/ 1649 h 2105"/>
                <a:gd name="T18" fmla="*/ 688 w 2106"/>
                <a:gd name="T19" fmla="*/ 1774 h 2105"/>
                <a:gd name="T20" fmla="*/ 900 w 2106"/>
                <a:gd name="T21" fmla="*/ 1845 h 2105"/>
                <a:gd name="T22" fmla="*/ 1131 w 2106"/>
                <a:gd name="T23" fmla="*/ 1856 h 2105"/>
                <a:gd name="T24" fmla="*/ 1351 w 2106"/>
                <a:gd name="T25" fmla="*/ 1804 h 2105"/>
                <a:gd name="T26" fmla="*/ 1542 w 2106"/>
                <a:gd name="T27" fmla="*/ 1696 h 2105"/>
                <a:gd name="T28" fmla="*/ 1696 w 2106"/>
                <a:gd name="T29" fmla="*/ 1541 h 2105"/>
                <a:gd name="T30" fmla="*/ 1805 w 2106"/>
                <a:gd name="T31" fmla="*/ 1350 h 2105"/>
                <a:gd name="T32" fmla="*/ 1858 w 2106"/>
                <a:gd name="T33" fmla="*/ 1130 h 2105"/>
                <a:gd name="T34" fmla="*/ 1847 w 2106"/>
                <a:gd name="T35" fmla="*/ 899 h 2105"/>
                <a:gd name="T36" fmla="*/ 1775 w 2106"/>
                <a:gd name="T37" fmla="*/ 688 h 2105"/>
                <a:gd name="T38" fmla="*/ 1650 w 2106"/>
                <a:gd name="T39" fmla="*/ 508 h 2105"/>
                <a:gd name="T40" fmla="*/ 1483 w 2106"/>
                <a:gd name="T41" fmla="*/ 368 h 2105"/>
                <a:gd name="T42" fmla="*/ 1280 w 2106"/>
                <a:gd name="T43" fmla="*/ 276 h 2105"/>
                <a:gd name="T44" fmla="*/ 1053 w 2106"/>
                <a:gd name="T45" fmla="*/ 245 h 2105"/>
                <a:gd name="T46" fmla="*/ 1223 w 2106"/>
                <a:gd name="T47" fmla="*/ 15 h 2105"/>
                <a:gd name="T48" fmla="*/ 1462 w 2106"/>
                <a:gd name="T49" fmla="*/ 83 h 2105"/>
                <a:gd name="T50" fmla="*/ 1675 w 2106"/>
                <a:gd name="T51" fmla="*/ 204 h 2105"/>
                <a:gd name="T52" fmla="*/ 1852 w 2106"/>
                <a:gd name="T53" fmla="*/ 368 h 2105"/>
                <a:gd name="T54" fmla="*/ 1988 w 2106"/>
                <a:gd name="T55" fmla="*/ 569 h 2105"/>
                <a:gd name="T56" fmla="*/ 2075 w 2106"/>
                <a:gd name="T57" fmla="*/ 800 h 2105"/>
                <a:gd name="T58" fmla="*/ 2106 w 2106"/>
                <a:gd name="T59" fmla="*/ 1053 h 2105"/>
                <a:gd name="T60" fmla="*/ 2075 w 2106"/>
                <a:gd name="T61" fmla="*/ 1305 h 2105"/>
                <a:gd name="T62" fmla="*/ 1988 w 2106"/>
                <a:gd name="T63" fmla="*/ 1535 h 2105"/>
                <a:gd name="T64" fmla="*/ 1852 w 2106"/>
                <a:gd name="T65" fmla="*/ 1737 h 2105"/>
                <a:gd name="T66" fmla="*/ 1675 w 2106"/>
                <a:gd name="T67" fmla="*/ 1901 h 2105"/>
                <a:gd name="T68" fmla="*/ 1462 w 2106"/>
                <a:gd name="T69" fmla="*/ 2021 h 2105"/>
                <a:gd name="T70" fmla="*/ 1223 w 2106"/>
                <a:gd name="T71" fmla="*/ 2090 h 2105"/>
                <a:gd name="T72" fmla="*/ 966 w 2106"/>
                <a:gd name="T73" fmla="*/ 2101 h 2105"/>
                <a:gd name="T74" fmla="*/ 720 w 2106"/>
                <a:gd name="T75" fmla="*/ 2050 h 2105"/>
                <a:gd name="T76" fmla="*/ 499 w 2106"/>
                <a:gd name="T77" fmla="*/ 1947 h 2105"/>
                <a:gd name="T78" fmla="*/ 308 w 2106"/>
                <a:gd name="T79" fmla="*/ 1796 h 2105"/>
                <a:gd name="T80" fmla="*/ 158 w 2106"/>
                <a:gd name="T81" fmla="*/ 1607 h 2105"/>
                <a:gd name="T82" fmla="*/ 53 w 2106"/>
                <a:gd name="T83" fmla="*/ 1385 h 2105"/>
                <a:gd name="T84" fmla="*/ 4 w 2106"/>
                <a:gd name="T85" fmla="*/ 1139 h 2105"/>
                <a:gd name="T86" fmla="*/ 13 w 2106"/>
                <a:gd name="T87" fmla="*/ 882 h 2105"/>
                <a:gd name="T88" fmla="*/ 82 w 2106"/>
                <a:gd name="T89" fmla="*/ 643 h 2105"/>
                <a:gd name="T90" fmla="*/ 203 w 2106"/>
                <a:gd name="T91" fmla="*/ 431 h 2105"/>
                <a:gd name="T92" fmla="*/ 367 w 2106"/>
                <a:gd name="T93" fmla="*/ 253 h 2105"/>
                <a:gd name="T94" fmla="*/ 569 w 2106"/>
                <a:gd name="T95" fmla="*/ 118 h 2105"/>
                <a:gd name="T96" fmla="*/ 799 w 2106"/>
                <a:gd name="T97" fmla="*/ 32 h 2105"/>
                <a:gd name="T98" fmla="*/ 1053 w 2106"/>
                <a:gd name="T99" fmla="*/ 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06" h="2105">
                  <a:moveTo>
                    <a:pt x="1053" y="245"/>
                  </a:moveTo>
                  <a:lnTo>
                    <a:pt x="974" y="249"/>
                  </a:lnTo>
                  <a:lnTo>
                    <a:pt x="900" y="259"/>
                  </a:lnTo>
                  <a:lnTo>
                    <a:pt x="826" y="276"/>
                  </a:lnTo>
                  <a:lnTo>
                    <a:pt x="755" y="301"/>
                  </a:lnTo>
                  <a:lnTo>
                    <a:pt x="688" y="332"/>
                  </a:lnTo>
                  <a:lnTo>
                    <a:pt x="623" y="368"/>
                  </a:lnTo>
                  <a:lnTo>
                    <a:pt x="564" y="409"/>
                  </a:lnTo>
                  <a:lnTo>
                    <a:pt x="507" y="456"/>
                  </a:lnTo>
                  <a:lnTo>
                    <a:pt x="455" y="508"/>
                  </a:lnTo>
                  <a:lnTo>
                    <a:pt x="409" y="563"/>
                  </a:lnTo>
                  <a:lnTo>
                    <a:pt x="367" y="624"/>
                  </a:lnTo>
                  <a:lnTo>
                    <a:pt x="331" y="688"/>
                  </a:lnTo>
                  <a:lnTo>
                    <a:pt x="301" y="755"/>
                  </a:lnTo>
                  <a:lnTo>
                    <a:pt x="277" y="825"/>
                  </a:lnTo>
                  <a:lnTo>
                    <a:pt x="258" y="899"/>
                  </a:lnTo>
                  <a:lnTo>
                    <a:pt x="248" y="975"/>
                  </a:lnTo>
                  <a:lnTo>
                    <a:pt x="244" y="1053"/>
                  </a:lnTo>
                  <a:lnTo>
                    <a:pt x="248" y="1130"/>
                  </a:lnTo>
                  <a:lnTo>
                    <a:pt x="258" y="1206"/>
                  </a:lnTo>
                  <a:lnTo>
                    <a:pt x="277" y="1280"/>
                  </a:lnTo>
                  <a:lnTo>
                    <a:pt x="301" y="1350"/>
                  </a:lnTo>
                  <a:lnTo>
                    <a:pt x="331" y="1417"/>
                  </a:lnTo>
                  <a:lnTo>
                    <a:pt x="367" y="1481"/>
                  </a:lnTo>
                  <a:lnTo>
                    <a:pt x="409" y="1541"/>
                  </a:lnTo>
                  <a:lnTo>
                    <a:pt x="455" y="1597"/>
                  </a:lnTo>
                  <a:lnTo>
                    <a:pt x="507" y="1649"/>
                  </a:lnTo>
                  <a:lnTo>
                    <a:pt x="564" y="1696"/>
                  </a:lnTo>
                  <a:lnTo>
                    <a:pt x="623" y="1738"/>
                  </a:lnTo>
                  <a:lnTo>
                    <a:pt x="688" y="1774"/>
                  </a:lnTo>
                  <a:lnTo>
                    <a:pt x="755" y="1804"/>
                  </a:lnTo>
                  <a:lnTo>
                    <a:pt x="826" y="1829"/>
                  </a:lnTo>
                  <a:lnTo>
                    <a:pt x="900" y="1845"/>
                  </a:lnTo>
                  <a:lnTo>
                    <a:pt x="974" y="1856"/>
                  </a:lnTo>
                  <a:lnTo>
                    <a:pt x="1053" y="1861"/>
                  </a:lnTo>
                  <a:lnTo>
                    <a:pt x="1131" y="1856"/>
                  </a:lnTo>
                  <a:lnTo>
                    <a:pt x="1206" y="1845"/>
                  </a:lnTo>
                  <a:lnTo>
                    <a:pt x="1280" y="1829"/>
                  </a:lnTo>
                  <a:lnTo>
                    <a:pt x="1351" y="1804"/>
                  </a:lnTo>
                  <a:lnTo>
                    <a:pt x="1417" y="1774"/>
                  </a:lnTo>
                  <a:lnTo>
                    <a:pt x="1483" y="1738"/>
                  </a:lnTo>
                  <a:lnTo>
                    <a:pt x="1542" y="1696"/>
                  </a:lnTo>
                  <a:lnTo>
                    <a:pt x="1599" y="1649"/>
                  </a:lnTo>
                  <a:lnTo>
                    <a:pt x="1650" y="1597"/>
                  </a:lnTo>
                  <a:lnTo>
                    <a:pt x="1696" y="1541"/>
                  </a:lnTo>
                  <a:lnTo>
                    <a:pt x="1739" y="1481"/>
                  </a:lnTo>
                  <a:lnTo>
                    <a:pt x="1775" y="1417"/>
                  </a:lnTo>
                  <a:lnTo>
                    <a:pt x="1805" y="1350"/>
                  </a:lnTo>
                  <a:lnTo>
                    <a:pt x="1829" y="1280"/>
                  </a:lnTo>
                  <a:lnTo>
                    <a:pt x="1847" y="1206"/>
                  </a:lnTo>
                  <a:lnTo>
                    <a:pt x="1858" y="1130"/>
                  </a:lnTo>
                  <a:lnTo>
                    <a:pt x="1862" y="1053"/>
                  </a:lnTo>
                  <a:lnTo>
                    <a:pt x="1858" y="975"/>
                  </a:lnTo>
                  <a:lnTo>
                    <a:pt x="1847" y="899"/>
                  </a:lnTo>
                  <a:lnTo>
                    <a:pt x="1829" y="825"/>
                  </a:lnTo>
                  <a:lnTo>
                    <a:pt x="1805" y="755"/>
                  </a:lnTo>
                  <a:lnTo>
                    <a:pt x="1775" y="688"/>
                  </a:lnTo>
                  <a:lnTo>
                    <a:pt x="1739" y="624"/>
                  </a:lnTo>
                  <a:lnTo>
                    <a:pt x="1696" y="563"/>
                  </a:lnTo>
                  <a:lnTo>
                    <a:pt x="1650" y="508"/>
                  </a:lnTo>
                  <a:lnTo>
                    <a:pt x="1599" y="456"/>
                  </a:lnTo>
                  <a:lnTo>
                    <a:pt x="1542" y="409"/>
                  </a:lnTo>
                  <a:lnTo>
                    <a:pt x="1483" y="368"/>
                  </a:lnTo>
                  <a:lnTo>
                    <a:pt x="1417" y="332"/>
                  </a:lnTo>
                  <a:lnTo>
                    <a:pt x="1351" y="301"/>
                  </a:lnTo>
                  <a:lnTo>
                    <a:pt x="1280" y="276"/>
                  </a:lnTo>
                  <a:lnTo>
                    <a:pt x="1206" y="259"/>
                  </a:lnTo>
                  <a:lnTo>
                    <a:pt x="1131" y="249"/>
                  </a:lnTo>
                  <a:lnTo>
                    <a:pt x="1053" y="245"/>
                  </a:lnTo>
                  <a:close/>
                  <a:moveTo>
                    <a:pt x="1053" y="0"/>
                  </a:moveTo>
                  <a:lnTo>
                    <a:pt x="1140" y="4"/>
                  </a:lnTo>
                  <a:lnTo>
                    <a:pt x="1223" y="15"/>
                  </a:lnTo>
                  <a:lnTo>
                    <a:pt x="1306" y="32"/>
                  </a:lnTo>
                  <a:lnTo>
                    <a:pt x="1386" y="54"/>
                  </a:lnTo>
                  <a:lnTo>
                    <a:pt x="1462" y="83"/>
                  </a:lnTo>
                  <a:lnTo>
                    <a:pt x="1537" y="118"/>
                  </a:lnTo>
                  <a:lnTo>
                    <a:pt x="1607" y="158"/>
                  </a:lnTo>
                  <a:lnTo>
                    <a:pt x="1675" y="204"/>
                  </a:lnTo>
                  <a:lnTo>
                    <a:pt x="1739" y="253"/>
                  </a:lnTo>
                  <a:lnTo>
                    <a:pt x="1798" y="309"/>
                  </a:lnTo>
                  <a:lnTo>
                    <a:pt x="1852" y="368"/>
                  </a:lnTo>
                  <a:lnTo>
                    <a:pt x="1903" y="431"/>
                  </a:lnTo>
                  <a:lnTo>
                    <a:pt x="1947" y="498"/>
                  </a:lnTo>
                  <a:lnTo>
                    <a:pt x="1988" y="569"/>
                  </a:lnTo>
                  <a:lnTo>
                    <a:pt x="2023" y="643"/>
                  </a:lnTo>
                  <a:lnTo>
                    <a:pt x="2052" y="720"/>
                  </a:lnTo>
                  <a:lnTo>
                    <a:pt x="2075" y="800"/>
                  </a:lnTo>
                  <a:lnTo>
                    <a:pt x="2092" y="882"/>
                  </a:lnTo>
                  <a:lnTo>
                    <a:pt x="2102" y="966"/>
                  </a:lnTo>
                  <a:lnTo>
                    <a:pt x="2106" y="1053"/>
                  </a:lnTo>
                  <a:lnTo>
                    <a:pt x="2102" y="1139"/>
                  </a:lnTo>
                  <a:lnTo>
                    <a:pt x="2092" y="1223"/>
                  </a:lnTo>
                  <a:lnTo>
                    <a:pt x="2075" y="1305"/>
                  </a:lnTo>
                  <a:lnTo>
                    <a:pt x="2052" y="1385"/>
                  </a:lnTo>
                  <a:lnTo>
                    <a:pt x="2023" y="1462"/>
                  </a:lnTo>
                  <a:lnTo>
                    <a:pt x="1988" y="1535"/>
                  </a:lnTo>
                  <a:lnTo>
                    <a:pt x="1947" y="1607"/>
                  </a:lnTo>
                  <a:lnTo>
                    <a:pt x="1903" y="1674"/>
                  </a:lnTo>
                  <a:lnTo>
                    <a:pt x="1852" y="1737"/>
                  </a:lnTo>
                  <a:lnTo>
                    <a:pt x="1798" y="1796"/>
                  </a:lnTo>
                  <a:lnTo>
                    <a:pt x="1739" y="1851"/>
                  </a:lnTo>
                  <a:lnTo>
                    <a:pt x="1675" y="1901"/>
                  </a:lnTo>
                  <a:lnTo>
                    <a:pt x="1607" y="1947"/>
                  </a:lnTo>
                  <a:lnTo>
                    <a:pt x="1537" y="1987"/>
                  </a:lnTo>
                  <a:lnTo>
                    <a:pt x="1462" y="2021"/>
                  </a:lnTo>
                  <a:lnTo>
                    <a:pt x="1386" y="2050"/>
                  </a:lnTo>
                  <a:lnTo>
                    <a:pt x="1306" y="2073"/>
                  </a:lnTo>
                  <a:lnTo>
                    <a:pt x="1223" y="2090"/>
                  </a:lnTo>
                  <a:lnTo>
                    <a:pt x="1140" y="2101"/>
                  </a:lnTo>
                  <a:lnTo>
                    <a:pt x="1053" y="2105"/>
                  </a:lnTo>
                  <a:lnTo>
                    <a:pt x="966" y="2101"/>
                  </a:lnTo>
                  <a:lnTo>
                    <a:pt x="883" y="2090"/>
                  </a:lnTo>
                  <a:lnTo>
                    <a:pt x="799" y="2073"/>
                  </a:lnTo>
                  <a:lnTo>
                    <a:pt x="720" y="2050"/>
                  </a:lnTo>
                  <a:lnTo>
                    <a:pt x="644" y="2021"/>
                  </a:lnTo>
                  <a:lnTo>
                    <a:pt x="569" y="1987"/>
                  </a:lnTo>
                  <a:lnTo>
                    <a:pt x="499" y="1947"/>
                  </a:lnTo>
                  <a:lnTo>
                    <a:pt x="431" y="1901"/>
                  </a:lnTo>
                  <a:lnTo>
                    <a:pt x="367" y="1851"/>
                  </a:lnTo>
                  <a:lnTo>
                    <a:pt x="308" y="1796"/>
                  </a:lnTo>
                  <a:lnTo>
                    <a:pt x="254" y="1737"/>
                  </a:lnTo>
                  <a:lnTo>
                    <a:pt x="203" y="1674"/>
                  </a:lnTo>
                  <a:lnTo>
                    <a:pt x="158" y="1607"/>
                  </a:lnTo>
                  <a:lnTo>
                    <a:pt x="117" y="1535"/>
                  </a:lnTo>
                  <a:lnTo>
                    <a:pt x="82" y="1462"/>
                  </a:lnTo>
                  <a:lnTo>
                    <a:pt x="53" y="1385"/>
                  </a:lnTo>
                  <a:lnTo>
                    <a:pt x="30" y="1305"/>
                  </a:lnTo>
                  <a:lnTo>
                    <a:pt x="13" y="1223"/>
                  </a:lnTo>
                  <a:lnTo>
                    <a:pt x="4" y="1139"/>
                  </a:lnTo>
                  <a:lnTo>
                    <a:pt x="0" y="1053"/>
                  </a:lnTo>
                  <a:lnTo>
                    <a:pt x="4" y="966"/>
                  </a:lnTo>
                  <a:lnTo>
                    <a:pt x="13" y="882"/>
                  </a:lnTo>
                  <a:lnTo>
                    <a:pt x="30" y="800"/>
                  </a:lnTo>
                  <a:lnTo>
                    <a:pt x="53" y="720"/>
                  </a:lnTo>
                  <a:lnTo>
                    <a:pt x="82" y="643"/>
                  </a:lnTo>
                  <a:lnTo>
                    <a:pt x="117" y="569"/>
                  </a:lnTo>
                  <a:lnTo>
                    <a:pt x="158" y="498"/>
                  </a:lnTo>
                  <a:lnTo>
                    <a:pt x="203" y="431"/>
                  </a:lnTo>
                  <a:lnTo>
                    <a:pt x="254" y="368"/>
                  </a:lnTo>
                  <a:lnTo>
                    <a:pt x="308" y="309"/>
                  </a:lnTo>
                  <a:lnTo>
                    <a:pt x="367" y="253"/>
                  </a:lnTo>
                  <a:lnTo>
                    <a:pt x="431" y="204"/>
                  </a:lnTo>
                  <a:lnTo>
                    <a:pt x="499" y="158"/>
                  </a:lnTo>
                  <a:lnTo>
                    <a:pt x="569" y="118"/>
                  </a:lnTo>
                  <a:lnTo>
                    <a:pt x="644" y="83"/>
                  </a:lnTo>
                  <a:lnTo>
                    <a:pt x="720" y="54"/>
                  </a:lnTo>
                  <a:lnTo>
                    <a:pt x="799" y="32"/>
                  </a:lnTo>
                  <a:lnTo>
                    <a:pt x="883" y="15"/>
                  </a:lnTo>
                  <a:lnTo>
                    <a:pt x="966" y="4"/>
                  </a:lnTo>
                  <a:lnTo>
                    <a:pt x="10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43"/>
            <p:cNvSpPr>
              <a:spLocks/>
            </p:cNvSpPr>
            <p:nvPr/>
          </p:nvSpPr>
          <p:spPr bwMode="auto">
            <a:xfrm>
              <a:off x="9155113" y="5330825"/>
              <a:ext cx="1525588" cy="671512"/>
            </a:xfrm>
            <a:custGeom>
              <a:avLst/>
              <a:gdLst>
                <a:gd name="T0" fmla="*/ 912 w 2885"/>
                <a:gd name="T1" fmla="*/ 15 h 1269"/>
                <a:gd name="T2" fmla="*/ 1133 w 2885"/>
                <a:gd name="T3" fmla="*/ 65 h 1269"/>
                <a:gd name="T4" fmla="*/ 1371 w 2885"/>
                <a:gd name="T5" fmla="*/ 131 h 1269"/>
                <a:gd name="T6" fmla="*/ 1592 w 2885"/>
                <a:gd name="T7" fmla="*/ 201 h 1269"/>
                <a:gd name="T8" fmla="*/ 1762 w 2885"/>
                <a:gd name="T9" fmla="*/ 255 h 1269"/>
                <a:gd name="T10" fmla="*/ 1857 w 2885"/>
                <a:gd name="T11" fmla="*/ 283 h 1269"/>
                <a:gd name="T12" fmla="*/ 1915 w 2885"/>
                <a:gd name="T13" fmla="*/ 341 h 1269"/>
                <a:gd name="T14" fmla="*/ 1922 w 2885"/>
                <a:gd name="T15" fmla="*/ 426 h 1269"/>
                <a:gd name="T16" fmla="*/ 1865 w 2885"/>
                <a:gd name="T17" fmla="*/ 510 h 1269"/>
                <a:gd name="T18" fmla="*/ 1731 w 2885"/>
                <a:gd name="T19" fmla="*/ 562 h 1269"/>
                <a:gd name="T20" fmla="*/ 1555 w 2885"/>
                <a:gd name="T21" fmla="*/ 571 h 1269"/>
                <a:gd name="T22" fmla="*/ 1372 w 2885"/>
                <a:gd name="T23" fmla="*/ 553 h 1269"/>
                <a:gd name="T24" fmla="*/ 1209 w 2885"/>
                <a:gd name="T25" fmla="*/ 526 h 1269"/>
                <a:gd name="T26" fmla="*/ 1092 w 2885"/>
                <a:gd name="T27" fmla="*/ 505 h 1269"/>
                <a:gd name="T28" fmla="*/ 1048 w 2885"/>
                <a:gd name="T29" fmla="*/ 512 h 1269"/>
                <a:gd name="T30" fmla="*/ 1109 w 2885"/>
                <a:gd name="T31" fmla="*/ 586 h 1269"/>
                <a:gd name="T32" fmla="*/ 1265 w 2885"/>
                <a:gd name="T33" fmla="*/ 647 h 1269"/>
                <a:gd name="T34" fmla="*/ 1473 w 2885"/>
                <a:gd name="T35" fmla="*/ 688 h 1269"/>
                <a:gd name="T36" fmla="*/ 1690 w 2885"/>
                <a:gd name="T37" fmla="*/ 704 h 1269"/>
                <a:gd name="T38" fmla="*/ 1950 w 2885"/>
                <a:gd name="T39" fmla="*/ 674 h 1269"/>
                <a:gd name="T40" fmla="*/ 2391 w 2885"/>
                <a:gd name="T41" fmla="*/ 541 h 1269"/>
                <a:gd name="T42" fmla="*/ 2706 w 2885"/>
                <a:gd name="T43" fmla="*/ 394 h 1269"/>
                <a:gd name="T44" fmla="*/ 2820 w 2885"/>
                <a:gd name="T45" fmla="*/ 404 h 1269"/>
                <a:gd name="T46" fmla="*/ 2882 w 2885"/>
                <a:gd name="T47" fmla="*/ 493 h 1269"/>
                <a:gd name="T48" fmla="*/ 2854 w 2885"/>
                <a:gd name="T49" fmla="*/ 628 h 1269"/>
                <a:gd name="T50" fmla="*/ 2749 w 2885"/>
                <a:gd name="T51" fmla="*/ 740 h 1269"/>
                <a:gd name="T52" fmla="*/ 2604 w 2885"/>
                <a:gd name="T53" fmla="*/ 840 h 1269"/>
                <a:gd name="T54" fmla="*/ 2408 w 2885"/>
                <a:gd name="T55" fmla="*/ 962 h 1269"/>
                <a:gd name="T56" fmla="*/ 2191 w 2885"/>
                <a:gd name="T57" fmla="*/ 1084 h 1269"/>
                <a:gd name="T58" fmla="*/ 1983 w 2885"/>
                <a:gd name="T59" fmla="*/ 1188 h 1269"/>
                <a:gd name="T60" fmla="*/ 1816 w 2885"/>
                <a:gd name="T61" fmla="*/ 1255 h 1269"/>
                <a:gd name="T62" fmla="*/ 1698 w 2885"/>
                <a:gd name="T63" fmla="*/ 1269 h 1269"/>
                <a:gd name="T64" fmla="*/ 1504 w 2885"/>
                <a:gd name="T65" fmla="*/ 1252 h 1269"/>
                <a:gd name="T66" fmla="*/ 1249 w 2885"/>
                <a:gd name="T67" fmla="*/ 1218 h 1269"/>
                <a:gd name="T68" fmla="*/ 968 w 2885"/>
                <a:gd name="T69" fmla="*/ 1174 h 1269"/>
                <a:gd name="T70" fmla="*/ 698 w 2885"/>
                <a:gd name="T71" fmla="*/ 1129 h 1269"/>
                <a:gd name="T72" fmla="*/ 474 w 2885"/>
                <a:gd name="T73" fmla="*/ 1088 h 1269"/>
                <a:gd name="T74" fmla="*/ 333 w 2885"/>
                <a:gd name="T75" fmla="*/ 1061 h 1269"/>
                <a:gd name="T76" fmla="*/ 216 w 2885"/>
                <a:gd name="T77" fmla="*/ 1065 h 1269"/>
                <a:gd name="T78" fmla="*/ 94 w 2885"/>
                <a:gd name="T79" fmla="*/ 1135 h 1269"/>
                <a:gd name="T80" fmla="*/ 30 w 2885"/>
                <a:gd name="T81" fmla="*/ 1174 h 1269"/>
                <a:gd name="T82" fmla="*/ 6 w 2885"/>
                <a:gd name="T83" fmla="*/ 1153 h 1269"/>
                <a:gd name="T84" fmla="*/ 0 w 2885"/>
                <a:gd name="T85" fmla="*/ 1130 h 1269"/>
                <a:gd name="T86" fmla="*/ 19 w 2885"/>
                <a:gd name="T87" fmla="*/ 837 h 1269"/>
                <a:gd name="T88" fmla="*/ 41 w 2885"/>
                <a:gd name="T89" fmla="*/ 497 h 1269"/>
                <a:gd name="T90" fmla="*/ 60 w 2885"/>
                <a:gd name="T91" fmla="*/ 193 h 1269"/>
                <a:gd name="T92" fmla="*/ 81 w 2885"/>
                <a:gd name="T93" fmla="*/ 93 h 1269"/>
                <a:gd name="T94" fmla="*/ 137 w 2885"/>
                <a:gd name="T95" fmla="*/ 76 h 1269"/>
                <a:gd name="T96" fmla="*/ 290 w 2885"/>
                <a:gd name="T97" fmla="*/ 52 h 1269"/>
                <a:gd name="T98" fmla="*/ 504 w 2885"/>
                <a:gd name="T99" fmla="*/ 22 h 1269"/>
                <a:gd name="T100" fmla="*/ 704 w 2885"/>
                <a:gd name="T101" fmla="*/ 2 h 1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85" h="1269">
                  <a:moveTo>
                    <a:pt x="778" y="0"/>
                  </a:moveTo>
                  <a:lnTo>
                    <a:pt x="820" y="2"/>
                  </a:lnTo>
                  <a:lnTo>
                    <a:pt x="864" y="8"/>
                  </a:lnTo>
                  <a:lnTo>
                    <a:pt x="912" y="15"/>
                  </a:lnTo>
                  <a:lnTo>
                    <a:pt x="964" y="25"/>
                  </a:lnTo>
                  <a:lnTo>
                    <a:pt x="1019" y="37"/>
                  </a:lnTo>
                  <a:lnTo>
                    <a:pt x="1075" y="50"/>
                  </a:lnTo>
                  <a:lnTo>
                    <a:pt x="1133" y="65"/>
                  </a:lnTo>
                  <a:lnTo>
                    <a:pt x="1193" y="81"/>
                  </a:lnTo>
                  <a:lnTo>
                    <a:pt x="1253" y="97"/>
                  </a:lnTo>
                  <a:lnTo>
                    <a:pt x="1312" y="114"/>
                  </a:lnTo>
                  <a:lnTo>
                    <a:pt x="1371" y="131"/>
                  </a:lnTo>
                  <a:lnTo>
                    <a:pt x="1429" y="149"/>
                  </a:lnTo>
                  <a:lnTo>
                    <a:pt x="1486" y="167"/>
                  </a:lnTo>
                  <a:lnTo>
                    <a:pt x="1540" y="184"/>
                  </a:lnTo>
                  <a:lnTo>
                    <a:pt x="1592" y="201"/>
                  </a:lnTo>
                  <a:lnTo>
                    <a:pt x="1640" y="217"/>
                  </a:lnTo>
                  <a:lnTo>
                    <a:pt x="1685" y="231"/>
                  </a:lnTo>
                  <a:lnTo>
                    <a:pt x="1726" y="243"/>
                  </a:lnTo>
                  <a:lnTo>
                    <a:pt x="1762" y="255"/>
                  </a:lnTo>
                  <a:lnTo>
                    <a:pt x="1793" y="264"/>
                  </a:lnTo>
                  <a:lnTo>
                    <a:pt x="1818" y="271"/>
                  </a:lnTo>
                  <a:lnTo>
                    <a:pt x="1837" y="276"/>
                  </a:lnTo>
                  <a:lnTo>
                    <a:pt x="1857" y="283"/>
                  </a:lnTo>
                  <a:lnTo>
                    <a:pt x="1875" y="294"/>
                  </a:lnTo>
                  <a:lnTo>
                    <a:pt x="1890" y="307"/>
                  </a:lnTo>
                  <a:lnTo>
                    <a:pt x="1904" y="323"/>
                  </a:lnTo>
                  <a:lnTo>
                    <a:pt x="1915" y="341"/>
                  </a:lnTo>
                  <a:lnTo>
                    <a:pt x="1921" y="360"/>
                  </a:lnTo>
                  <a:lnTo>
                    <a:pt x="1925" y="382"/>
                  </a:lnTo>
                  <a:lnTo>
                    <a:pt x="1925" y="404"/>
                  </a:lnTo>
                  <a:lnTo>
                    <a:pt x="1922" y="426"/>
                  </a:lnTo>
                  <a:lnTo>
                    <a:pt x="1913" y="448"/>
                  </a:lnTo>
                  <a:lnTo>
                    <a:pt x="1902" y="470"/>
                  </a:lnTo>
                  <a:lnTo>
                    <a:pt x="1886" y="491"/>
                  </a:lnTo>
                  <a:lnTo>
                    <a:pt x="1865" y="510"/>
                  </a:lnTo>
                  <a:lnTo>
                    <a:pt x="1838" y="527"/>
                  </a:lnTo>
                  <a:lnTo>
                    <a:pt x="1807" y="541"/>
                  </a:lnTo>
                  <a:lnTo>
                    <a:pt x="1771" y="553"/>
                  </a:lnTo>
                  <a:lnTo>
                    <a:pt x="1731" y="562"/>
                  </a:lnTo>
                  <a:lnTo>
                    <a:pt x="1689" y="568"/>
                  </a:lnTo>
                  <a:lnTo>
                    <a:pt x="1645" y="571"/>
                  </a:lnTo>
                  <a:lnTo>
                    <a:pt x="1601" y="573"/>
                  </a:lnTo>
                  <a:lnTo>
                    <a:pt x="1555" y="571"/>
                  </a:lnTo>
                  <a:lnTo>
                    <a:pt x="1509" y="569"/>
                  </a:lnTo>
                  <a:lnTo>
                    <a:pt x="1462" y="565"/>
                  </a:lnTo>
                  <a:lnTo>
                    <a:pt x="1417" y="559"/>
                  </a:lnTo>
                  <a:lnTo>
                    <a:pt x="1372" y="553"/>
                  </a:lnTo>
                  <a:lnTo>
                    <a:pt x="1328" y="546"/>
                  </a:lnTo>
                  <a:lnTo>
                    <a:pt x="1287" y="539"/>
                  </a:lnTo>
                  <a:lnTo>
                    <a:pt x="1247" y="532"/>
                  </a:lnTo>
                  <a:lnTo>
                    <a:pt x="1209" y="526"/>
                  </a:lnTo>
                  <a:lnTo>
                    <a:pt x="1174" y="518"/>
                  </a:lnTo>
                  <a:lnTo>
                    <a:pt x="1143" y="514"/>
                  </a:lnTo>
                  <a:lnTo>
                    <a:pt x="1115" y="509"/>
                  </a:lnTo>
                  <a:lnTo>
                    <a:pt x="1092" y="505"/>
                  </a:lnTo>
                  <a:lnTo>
                    <a:pt x="1073" y="504"/>
                  </a:lnTo>
                  <a:lnTo>
                    <a:pt x="1060" y="504"/>
                  </a:lnTo>
                  <a:lnTo>
                    <a:pt x="1050" y="508"/>
                  </a:lnTo>
                  <a:lnTo>
                    <a:pt x="1048" y="512"/>
                  </a:lnTo>
                  <a:lnTo>
                    <a:pt x="1051" y="532"/>
                  </a:lnTo>
                  <a:lnTo>
                    <a:pt x="1063" y="550"/>
                  </a:lnTo>
                  <a:lnTo>
                    <a:pt x="1083" y="568"/>
                  </a:lnTo>
                  <a:lnTo>
                    <a:pt x="1109" y="586"/>
                  </a:lnTo>
                  <a:lnTo>
                    <a:pt x="1141" y="603"/>
                  </a:lnTo>
                  <a:lnTo>
                    <a:pt x="1178" y="618"/>
                  </a:lnTo>
                  <a:lnTo>
                    <a:pt x="1219" y="633"/>
                  </a:lnTo>
                  <a:lnTo>
                    <a:pt x="1265" y="647"/>
                  </a:lnTo>
                  <a:lnTo>
                    <a:pt x="1313" y="659"/>
                  </a:lnTo>
                  <a:lnTo>
                    <a:pt x="1365" y="670"/>
                  </a:lnTo>
                  <a:lnTo>
                    <a:pt x="1418" y="680"/>
                  </a:lnTo>
                  <a:lnTo>
                    <a:pt x="1473" y="688"/>
                  </a:lnTo>
                  <a:lnTo>
                    <a:pt x="1528" y="696"/>
                  </a:lnTo>
                  <a:lnTo>
                    <a:pt x="1583" y="700"/>
                  </a:lnTo>
                  <a:lnTo>
                    <a:pt x="1637" y="703"/>
                  </a:lnTo>
                  <a:lnTo>
                    <a:pt x="1690" y="704"/>
                  </a:lnTo>
                  <a:lnTo>
                    <a:pt x="1742" y="703"/>
                  </a:lnTo>
                  <a:lnTo>
                    <a:pt x="1790" y="700"/>
                  </a:lnTo>
                  <a:lnTo>
                    <a:pt x="1835" y="694"/>
                  </a:lnTo>
                  <a:lnTo>
                    <a:pt x="1950" y="674"/>
                  </a:lnTo>
                  <a:lnTo>
                    <a:pt x="2064" y="647"/>
                  </a:lnTo>
                  <a:lnTo>
                    <a:pt x="2177" y="616"/>
                  </a:lnTo>
                  <a:lnTo>
                    <a:pt x="2285" y="580"/>
                  </a:lnTo>
                  <a:lnTo>
                    <a:pt x="2391" y="541"/>
                  </a:lnTo>
                  <a:lnTo>
                    <a:pt x="2492" y="499"/>
                  </a:lnTo>
                  <a:lnTo>
                    <a:pt x="2586" y="454"/>
                  </a:lnTo>
                  <a:lnTo>
                    <a:pt x="2674" y="409"/>
                  </a:lnTo>
                  <a:lnTo>
                    <a:pt x="2706" y="394"/>
                  </a:lnTo>
                  <a:lnTo>
                    <a:pt x="2738" y="388"/>
                  </a:lnTo>
                  <a:lnTo>
                    <a:pt x="2767" y="387"/>
                  </a:lnTo>
                  <a:lnTo>
                    <a:pt x="2795" y="393"/>
                  </a:lnTo>
                  <a:lnTo>
                    <a:pt x="2820" y="404"/>
                  </a:lnTo>
                  <a:lnTo>
                    <a:pt x="2842" y="419"/>
                  </a:lnTo>
                  <a:lnTo>
                    <a:pt x="2860" y="440"/>
                  </a:lnTo>
                  <a:lnTo>
                    <a:pt x="2873" y="465"/>
                  </a:lnTo>
                  <a:lnTo>
                    <a:pt x="2882" y="493"/>
                  </a:lnTo>
                  <a:lnTo>
                    <a:pt x="2885" y="523"/>
                  </a:lnTo>
                  <a:lnTo>
                    <a:pt x="2882" y="557"/>
                  </a:lnTo>
                  <a:lnTo>
                    <a:pt x="2871" y="592"/>
                  </a:lnTo>
                  <a:lnTo>
                    <a:pt x="2854" y="628"/>
                  </a:lnTo>
                  <a:lnTo>
                    <a:pt x="2827" y="666"/>
                  </a:lnTo>
                  <a:lnTo>
                    <a:pt x="2793" y="703"/>
                  </a:lnTo>
                  <a:lnTo>
                    <a:pt x="2774" y="720"/>
                  </a:lnTo>
                  <a:lnTo>
                    <a:pt x="2749" y="740"/>
                  </a:lnTo>
                  <a:lnTo>
                    <a:pt x="2720" y="762"/>
                  </a:lnTo>
                  <a:lnTo>
                    <a:pt x="2685" y="786"/>
                  </a:lnTo>
                  <a:lnTo>
                    <a:pt x="2646" y="813"/>
                  </a:lnTo>
                  <a:lnTo>
                    <a:pt x="2604" y="840"/>
                  </a:lnTo>
                  <a:lnTo>
                    <a:pt x="2559" y="871"/>
                  </a:lnTo>
                  <a:lnTo>
                    <a:pt x="2511" y="899"/>
                  </a:lnTo>
                  <a:lnTo>
                    <a:pt x="2460" y="931"/>
                  </a:lnTo>
                  <a:lnTo>
                    <a:pt x="2408" y="962"/>
                  </a:lnTo>
                  <a:lnTo>
                    <a:pt x="2355" y="994"/>
                  </a:lnTo>
                  <a:lnTo>
                    <a:pt x="2301" y="1024"/>
                  </a:lnTo>
                  <a:lnTo>
                    <a:pt x="2245" y="1054"/>
                  </a:lnTo>
                  <a:lnTo>
                    <a:pt x="2191" y="1084"/>
                  </a:lnTo>
                  <a:lnTo>
                    <a:pt x="2137" y="1113"/>
                  </a:lnTo>
                  <a:lnTo>
                    <a:pt x="2085" y="1139"/>
                  </a:lnTo>
                  <a:lnTo>
                    <a:pt x="2033" y="1165"/>
                  </a:lnTo>
                  <a:lnTo>
                    <a:pt x="1983" y="1188"/>
                  </a:lnTo>
                  <a:lnTo>
                    <a:pt x="1936" y="1209"/>
                  </a:lnTo>
                  <a:lnTo>
                    <a:pt x="1893" y="1228"/>
                  </a:lnTo>
                  <a:lnTo>
                    <a:pt x="1852" y="1243"/>
                  </a:lnTo>
                  <a:lnTo>
                    <a:pt x="1816" y="1255"/>
                  </a:lnTo>
                  <a:lnTo>
                    <a:pt x="1783" y="1264"/>
                  </a:lnTo>
                  <a:lnTo>
                    <a:pt x="1761" y="1267"/>
                  </a:lnTo>
                  <a:lnTo>
                    <a:pt x="1733" y="1269"/>
                  </a:lnTo>
                  <a:lnTo>
                    <a:pt x="1698" y="1269"/>
                  </a:lnTo>
                  <a:lnTo>
                    <a:pt x="1657" y="1266"/>
                  </a:lnTo>
                  <a:lnTo>
                    <a:pt x="1611" y="1262"/>
                  </a:lnTo>
                  <a:lnTo>
                    <a:pt x="1560" y="1258"/>
                  </a:lnTo>
                  <a:lnTo>
                    <a:pt x="1504" y="1252"/>
                  </a:lnTo>
                  <a:lnTo>
                    <a:pt x="1445" y="1244"/>
                  </a:lnTo>
                  <a:lnTo>
                    <a:pt x="1382" y="1237"/>
                  </a:lnTo>
                  <a:lnTo>
                    <a:pt x="1317" y="1228"/>
                  </a:lnTo>
                  <a:lnTo>
                    <a:pt x="1249" y="1218"/>
                  </a:lnTo>
                  <a:lnTo>
                    <a:pt x="1179" y="1208"/>
                  </a:lnTo>
                  <a:lnTo>
                    <a:pt x="1109" y="1197"/>
                  </a:lnTo>
                  <a:lnTo>
                    <a:pt x="1039" y="1187"/>
                  </a:lnTo>
                  <a:lnTo>
                    <a:pt x="968" y="1174"/>
                  </a:lnTo>
                  <a:lnTo>
                    <a:pt x="898" y="1164"/>
                  </a:lnTo>
                  <a:lnTo>
                    <a:pt x="829" y="1152"/>
                  </a:lnTo>
                  <a:lnTo>
                    <a:pt x="763" y="1139"/>
                  </a:lnTo>
                  <a:lnTo>
                    <a:pt x="698" y="1129"/>
                  </a:lnTo>
                  <a:lnTo>
                    <a:pt x="636" y="1118"/>
                  </a:lnTo>
                  <a:lnTo>
                    <a:pt x="578" y="1107"/>
                  </a:lnTo>
                  <a:lnTo>
                    <a:pt x="524" y="1097"/>
                  </a:lnTo>
                  <a:lnTo>
                    <a:pt x="474" y="1088"/>
                  </a:lnTo>
                  <a:lnTo>
                    <a:pt x="430" y="1079"/>
                  </a:lnTo>
                  <a:lnTo>
                    <a:pt x="391" y="1072"/>
                  </a:lnTo>
                  <a:lnTo>
                    <a:pt x="358" y="1066"/>
                  </a:lnTo>
                  <a:lnTo>
                    <a:pt x="333" y="1061"/>
                  </a:lnTo>
                  <a:lnTo>
                    <a:pt x="315" y="1056"/>
                  </a:lnTo>
                  <a:lnTo>
                    <a:pt x="282" y="1053"/>
                  </a:lnTo>
                  <a:lnTo>
                    <a:pt x="248" y="1056"/>
                  </a:lnTo>
                  <a:lnTo>
                    <a:pt x="216" y="1065"/>
                  </a:lnTo>
                  <a:lnTo>
                    <a:pt x="185" y="1078"/>
                  </a:lnTo>
                  <a:lnTo>
                    <a:pt x="153" y="1095"/>
                  </a:lnTo>
                  <a:lnTo>
                    <a:pt x="123" y="1114"/>
                  </a:lnTo>
                  <a:lnTo>
                    <a:pt x="94" y="1135"/>
                  </a:lnTo>
                  <a:lnTo>
                    <a:pt x="69" y="1156"/>
                  </a:lnTo>
                  <a:lnTo>
                    <a:pt x="53" y="1167"/>
                  </a:lnTo>
                  <a:lnTo>
                    <a:pt x="40" y="1173"/>
                  </a:lnTo>
                  <a:lnTo>
                    <a:pt x="30" y="1174"/>
                  </a:lnTo>
                  <a:lnTo>
                    <a:pt x="22" y="1172"/>
                  </a:lnTo>
                  <a:lnTo>
                    <a:pt x="14" y="1167"/>
                  </a:lnTo>
                  <a:lnTo>
                    <a:pt x="9" y="1161"/>
                  </a:lnTo>
                  <a:lnTo>
                    <a:pt x="6" y="1153"/>
                  </a:lnTo>
                  <a:lnTo>
                    <a:pt x="2" y="1146"/>
                  </a:lnTo>
                  <a:lnTo>
                    <a:pt x="1" y="1138"/>
                  </a:lnTo>
                  <a:lnTo>
                    <a:pt x="1" y="1132"/>
                  </a:lnTo>
                  <a:lnTo>
                    <a:pt x="0" y="1130"/>
                  </a:lnTo>
                  <a:lnTo>
                    <a:pt x="5" y="1066"/>
                  </a:lnTo>
                  <a:lnTo>
                    <a:pt x="9" y="995"/>
                  </a:lnTo>
                  <a:lnTo>
                    <a:pt x="14" y="919"/>
                  </a:lnTo>
                  <a:lnTo>
                    <a:pt x="19" y="837"/>
                  </a:lnTo>
                  <a:lnTo>
                    <a:pt x="25" y="754"/>
                  </a:lnTo>
                  <a:lnTo>
                    <a:pt x="30" y="668"/>
                  </a:lnTo>
                  <a:lnTo>
                    <a:pt x="36" y="581"/>
                  </a:lnTo>
                  <a:lnTo>
                    <a:pt x="41" y="497"/>
                  </a:lnTo>
                  <a:lnTo>
                    <a:pt x="47" y="413"/>
                  </a:lnTo>
                  <a:lnTo>
                    <a:pt x="52" y="335"/>
                  </a:lnTo>
                  <a:lnTo>
                    <a:pt x="57" y="260"/>
                  </a:lnTo>
                  <a:lnTo>
                    <a:pt x="60" y="193"/>
                  </a:lnTo>
                  <a:lnTo>
                    <a:pt x="65" y="132"/>
                  </a:lnTo>
                  <a:lnTo>
                    <a:pt x="67" y="116"/>
                  </a:lnTo>
                  <a:lnTo>
                    <a:pt x="72" y="102"/>
                  </a:lnTo>
                  <a:lnTo>
                    <a:pt x="81" y="93"/>
                  </a:lnTo>
                  <a:lnTo>
                    <a:pt x="92" y="87"/>
                  </a:lnTo>
                  <a:lnTo>
                    <a:pt x="105" y="82"/>
                  </a:lnTo>
                  <a:lnTo>
                    <a:pt x="119" y="78"/>
                  </a:lnTo>
                  <a:lnTo>
                    <a:pt x="137" y="76"/>
                  </a:lnTo>
                  <a:lnTo>
                    <a:pt x="157" y="72"/>
                  </a:lnTo>
                  <a:lnTo>
                    <a:pt x="197" y="66"/>
                  </a:lnTo>
                  <a:lnTo>
                    <a:pt x="241" y="59"/>
                  </a:lnTo>
                  <a:lnTo>
                    <a:pt x="290" y="52"/>
                  </a:lnTo>
                  <a:lnTo>
                    <a:pt x="341" y="43"/>
                  </a:lnTo>
                  <a:lnTo>
                    <a:pt x="395" y="36"/>
                  </a:lnTo>
                  <a:lnTo>
                    <a:pt x="450" y="29"/>
                  </a:lnTo>
                  <a:lnTo>
                    <a:pt x="504" y="22"/>
                  </a:lnTo>
                  <a:lnTo>
                    <a:pt x="559" y="15"/>
                  </a:lnTo>
                  <a:lnTo>
                    <a:pt x="611" y="9"/>
                  </a:lnTo>
                  <a:lnTo>
                    <a:pt x="659" y="5"/>
                  </a:lnTo>
                  <a:lnTo>
                    <a:pt x="704" y="2"/>
                  </a:lnTo>
                  <a:lnTo>
                    <a:pt x="745" y="0"/>
                  </a:lnTo>
                  <a:lnTo>
                    <a:pt x="7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 noEditPoints="1"/>
            </p:cNvSpPr>
            <p:nvPr/>
          </p:nvSpPr>
          <p:spPr bwMode="auto">
            <a:xfrm>
              <a:off x="8575675" y="5348288"/>
              <a:ext cx="484188" cy="623887"/>
            </a:xfrm>
            <a:custGeom>
              <a:avLst/>
              <a:gdLst>
                <a:gd name="T0" fmla="*/ 474 w 915"/>
                <a:gd name="T1" fmla="*/ 706 h 1179"/>
                <a:gd name="T2" fmla="*/ 439 w 915"/>
                <a:gd name="T3" fmla="*/ 709 h 1179"/>
                <a:gd name="T4" fmla="*/ 408 w 915"/>
                <a:gd name="T5" fmla="*/ 719 h 1179"/>
                <a:gd name="T6" fmla="*/ 379 w 915"/>
                <a:gd name="T7" fmla="*/ 735 h 1179"/>
                <a:gd name="T8" fmla="*/ 354 w 915"/>
                <a:gd name="T9" fmla="*/ 755 h 1179"/>
                <a:gd name="T10" fmla="*/ 333 w 915"/>
                <a:gd name="T11" fmla="*/ 781 h 1179"/>
                <a:gd name="T12" fmla="*/ 318 w 915"/>
                <a:gd name="T13" fmla="*/ 808 h 1179"/>
                <a:gd name="T14" fmla="*/ 308 w 915"/>
                <a:gd name="T15" fmla="*/ 841 h 1179"/>
                <a:gd name="T16" fmla="*/ 304 w 915"/>
                <a:gd name="T17" fmla="*/ 875 h 1179"/>
                <a:gd name="T18" fmla="*/ 308 w 915"/>
                <a:gd name="T19" fmla="*/ 908 h 1179"/>
                <a:gd name="T20" fmla="*/ 318 w 915"/>
                <a:gd name="T21" fmla="*/ 941 h 1179"/>
                <a:gd name="T22" fmla="*/ 333 w 915"/>
                <a:gd name="T23" fmla="*/ 970 h 1179"/>
                <a:gd name="T24" fmla="*/ 354 w 915"/>
                <a:gd name="T25" fmla="*/ 995 h 1179"/>
                <a:gd name="T26" fmla="*/ 379 w 915"/>
                <a:gd name="T27" fmla="*/ 1016 h 1179"/>
                <a:gd name="T28" fmla="*/ 408 w 915"/>
                <a:gd name="T29" fmla="*/ 1032 h 1179"/>
                <a:gd name="T30" fmla="*/ 439 w 915"/>
                <a:gd name="T31" fmla="*/ 1041 h 1179"/>
                <a:gd name="T32" fmla="*/ 474 w 915"/>
                <a:gd name="T33" fmla="*/ 1045 h 1179"/>
                <a:gd name="T34" fmla="*/ 508 w 915"/>
                <a:gd name="T35" fmla="*/ 1041 h 1179"/>
                <a:gd name="T36" fmla="*/ 540 w 915"/>
                <a:gd name="T37" fmla="*/ 1032 h 1179"/>
                <a:gd name="T38" fmla="*/ 569 w 915"/>
                <a:gd name="T39" fmla="*/ 1016 h 1179"/>
                <a:gd name="T40" fmla="*/ 594 w 915"/>
                <a:gd name="T41" fmla="*/ 995 h 1179"/>
                <a:gd name="T42" fmla="*/ 615 w 915"/>
                <a:gd name="T43" fmla="*/ 970 h 1179"/>
                <a:gd name="T44" fmla="*/ 630 w 915"/>
                <a:gd name="T45" fmla="*/ 941 h 1179"/>
                <a:gd name="T46" fmla="*/ 640 w 915"/>
                <a:gd name="T47" fmla="*/ 908 h 1179"/>
                <a:gd name="T48" fmla="*/ 643 w 915"/>
                <a:gd name="T49" fmla="*/ 875 h 1179"/>
                <a:gd name="T50" fmla="*/ 640 w 915"/>
                <a:gd name="T51" fmla="*/ 841 h 1179"/>
                <a:gd name="T52" fmla="*/ 630 w 915"/>
                <a:gd name="T53" fmla="*/ 808 h 1179"/>
                <a:gd name="T54" fmla="*/ 615 w 915"/>
                <a:gd name="T55" fmla="*/ 781 h 1179"/>
                <a:gd name="T56" fmla="*/ 594 w 915"/>
                <a:gd name="T57" fmla="*/ 755 h 1179"/>
                <a:gd name="T58" fmla="*/ 569 w 915"/>
                <a:gd name="T59" fmla="*/ 735 h 1179"/>
                <a:gd name="T60" fmla="*/ 540 w 915"/>
                <a:gd name="T61" fmla="*/ 719 h 1179"/>
                <a:gd name="T62" fmla="*/ 508 w 915"/>
                <a:gd name="T63" fmla="*/ 709 h 1179"/>
                <a:gd name="T64" fmla="*/ 474 w 915"/>
                <a:gd name="T65" fmla="*/ 706 h 1179"/>
                <a:gd name="T66" fmla="*/ 222 w 915"/>
                <a:gd name="T67" fmla="*/ 0 h 1179"/>
                <a:gd name="T68" fmla="*/ 835 w 915"/>
                <a:gd name="T69" fmla="*/ 31 h 1179"/>
                <a:gd name="T70" fmla="*/ 858 w 915"/>
                <a:gd name="T71" fmla="*/ 35 h 1179"/>
                <a:gd name="T72" fmla="*/ 878 w 915"/>
                <a:gd name="T73" fmla="*/ 45 h 1179"/>
                <a:gd name="T74" fmla="*/ 895 w 915"/>
                <a:gd name="T75" fmla="*/ 59 h 1179"/>
                <a:gd name="T76" fmla="*/ 907 w 915"/>
                <a:gd name="T77" fmla="*/ 78 h 1179"/>
                <a:gd name="T78" fmla="*/ 914 w 915"/>
                <a:gd name="T79" fmla="*/ 98 h 1179"/>
                <a:gd name="T80" fmla="*/ 915 w 915"/>
                <a:gd name="T81" fmla="*/ 121 h 1179"/>
                <a:gd name="T82" fmla="*/ 840 w 915"/>
                <a:gd name="T83" fmla="*/ 1095 h 1179"/>
                <a:gd name="T84" fmla="*/ 835 w 915"/>
                <a:gd name="T85" fmla="*/ 1118 h 1179"/>
                <a:gd name="T86" fmla="*/ 825 w 915"/>
                <a:gd name="T87" fmla="*/ 1139 h 1179"/>
                <a:gd name="T88" fmla="*/ 810 w 915"/>
                <a:gd name="T89" fmla="*/ 1156 h 1179"/>
                <a:gd name="T90" fmla="*/ 792 w 915"/>
                <a:gd name="T91" fmla="*/ 1168 h 1179"/>
                <a:gd name="T92" fmla="*/ 770 w 915"/>
                <a:gd name="T93" fmla="*/ 1176 h 1179"/>
                <a:gd name="T94" fmla="*/ 747 w 915"/>
                <a:gd name="T95" fmla="*/ 1179 h 1179"/>
                <a:gd name="T96" fmla="*/ 68 w 915"/>
                <a:gd name="T97" fmla="*/ 1179 h 1179"/>
                <a:gd name="T98" fmla="*/ 46 w 915"/>
                <a:gd name="T99" fmla="*/ 1175 h 1179"/>
                <a:gd name="T100" fmla="*/ 27 w 915"/>
                <a:gd name="T101" fmla="*/ 1165 h 1179"/>
                <a:gd name="T102" fmla="*/ 13 w 915"/>
                <a:gd name="T103" fmla="*/ 1152 h 1179"/>
                <a:gd name="T104" fmla="*/ 4 w 915"/>
                <a:gd name="T105" fmla="*/ 1134 h 1179"/>
                <a:gd name="T106" fmla="*/ 0 w 915"/>
                <a:gd name="T107" fmla="*/ 1114 h 1179"/>
                <a:gd name="T108" fmla="*/ 2 w 915"/>
                <a:gd name="T109" fmla="*/ 1092 h 1179"/>
                <a:gd name="T110" fmla="*/ 115 w 915"/>
                <a:gd name="T111" fmla="*/ 80 h 1179"/>
                <a:gd name="T112" fmla="*/ 123 w 915"/>
                <a:gd name="T113" fmla="*/ 58 h 1179"/>
                <a:gd name="T114" fmla="*/ 136 w 915"/>
                <a:gd name="T115" fmla="*/ 39 h 1179"/>
                <a:gd name="T116" fmla="*/ 155 w 915"/>
                <a:gd name="T117" fmla="*/ 22 h 1179"/>
                <a:gd name="T118" fmla="*/ 175 w 915"/>
                <a:gd name="T119" fmla="*/ 10 h 1179"/>
                <a:gd name="T120" fmla="*/ 198 w 915"/>
                <a:gd name="T121" fmla="*/ 3 h 1179"/>
                <a:gd name="T122" fmla="*/ 222 w 915"/>
                <a:gd name="T123" fmla="*/ 0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15" h="1179">
                  <a:moveTo>
                    <a:pt x="474" y="706"/>
                  </a:moveTo>
                  <a:lnTo>
                    <a:pt x="439" y="709"/>
                  </a:lnTo>
                  <a:lnTo>
                    <a:pt x="408" y="719"/>
                  </a:lnTo>
                  <a:lnTo>
                    <a:pt x="379" y="735"/>
                  </a:lnTo>
                  <a:lnTo>
                    <a:pt x="354" y="755"/>
                  </a:lnTo>
                  <a:lnTo>
                    <a:pt x="333" y="781"/>
                  </a:lnTo>
                  <a:lnTo>
                    <a:pt x="318" y="808"/>
                  </a:lnTo>
                  <a:lnTo>
                    <a:pt x="308" y="841"/>
                  </a:lnTo>
                  <a:lnTo>
                    <a:pt x="304" y="875"/>
                  </a:lnTo>
                  <a:lnTo>
                    <a:pt x="308" y="908"/>
                  </a:lnTo>
                  <a:lnTo>
                    <a:pt x="318" y="941"/>
                  </a:lnTo>
                  <a:lnTo>
                    <a:pt x="333" y="970"/>
                  </a:lnTo>
                  <a:lnTo>
                    <a:pt x="354" y="995"/>
                  </a:lnTo>
                  <a:lnTo>
                    <a:pt x="379" y="1016"/>
                  </a:lnTo>
                  <a:lnTo>
                    <a:pt x="408" y="1032"/>
                  </a:lnTo>
                  <a:lnTo>
                    <a:pt x="439" y="1041"/>
                  </a:lnTo>
                  <a:lnTo>
                    <a:pt x="474" y="1045"/>
                  </a:lnTo>
                  <a:lnTo>
                    <a:pt x="508" y="1041"/>
                  </a:lnTo>
                  <a:lnTo>
                    <a:pt x="540" y="1032"/>
                  </a:lnTo>
                  <a:lnTo>
                    <a:pt x="569" y="1016"/>
                  </a:lnTo>
                  <a:lnTo>
                    <a:pt x="594" y="995"/>
                  </a:lnTo>
                  <a:lnTo>
                    <a:pt x="615" y="970"/>
                  </a:lnTo>
                  <a:lnTo>
                    <a:pt x="630" y="941"/>
                  </a:lnTo>
                  <a:lnTo>
                    <a:pt x="640" y="908"/>
                  </a:lnTo>
                  <a:lnTo>
                    <a:pt x="643" y="875"/>
                  </a:lnTo>
                  <a:lnTo>
                    <a:pt x="640" y="841"/>
                  </a:lnTo>
                  <a:lnTo>
                    <a:pt x="630" y="808"/>
                  </a:lnTo>
                  <a:lnTo>
                    <a:pt x="615" y="781"/>
                  </a:lnTo>
                  <a:lnTo>
                    <a:pt x="594" y="755"/>
                  </a:lnTo>
                  <a:lnTo>
                    <a:pt x="569" y="735"/>
                  </a:lnTo>
                  <a:lnTo>
                    <a:pt x="540" y="719"/>
                  </a:lnTo>
                  <a:lnTo>
                    <a:pt x="508" y="709"/>
                  </a:lnTo>
                  <a:lnTo>
                    <a:pt x="474" y="706"/>
                  </a:lnTo>
                  <a:close/>
                  <a:moveTo>
                    <a:pt x="222" y="0"/>
                  </a:moveTo>
                  <a:lnTo>
                    <a:pt x="835" y="31"/>
                  </a:lnTo>
                  <a:lnTo>
                    <a:pt x="858" y="35"/>
                  </a:lnTo>
                  <a:lnTo>
                    <a:pt x="878" y="45"/>
                  </a:lnTo>
                  <a:lnTo>
                    <a:pt x="895" y="59"/>
                  </a:lnTo>
                  <a:lnTo>
                    <a:pt x="907" y="78"/>
                  </a:lnTo>
                  <a:lnTo>
                    <a:pt x="914" y="98"/>
                  </a:lnTo>
                  <a:lnTo>
                    <a:pt x="915" y="121"/>
                  </a:lnTo>
                  <a:lnTo>
                    <a:pt x="840" y="1095"/>
                  </a:lnTo>
                  <a:lnTo>
                    <a:pt x="835" y="1118"/>
                  </a:lnTo>
                  <a:lnTo>
                    <a:pt x="825" y="1139"/>
                  </a:lnTo>
                  <a:lnTo>
                    <a:pt x="810" y="1156"/>
                  </a:lnTo>
                  <a:lnTo>
                    <a:pt x="792" y="1168"/>
                  </a:lnTo>
                  <a:lnTo>
                    <a:pt x="770" y="1176"/>
                  </a:lnTo>
                  <a:lnTo>
                    <a:pt x="747" y="1179"/>
                  </a:lnTo>
                  <a:lnTo>
                    <a:pt x="68" y="1179"/>
                  </a:lnTo>
                  <a:lnTo>
                    <a:pt x="46" y="1175"/>
                  </a:lnTo>
                  <a:lnTo>
                    <a:pt x="27" y="1165"/>
                  </a:lnTo>
                  <a:lnTo>
                    <a:pt x="13" y="1152"/>
                  </a:lnTo>
                  <a:lnTo>
                    <a:pt x="4" y="1134"/>
                  </a:lnTo>
                  <a:lnTo>
                    <a:pt x="0" y="1114"/>
                  </a:lnTo>
                  <a:lnTo>
                    <a:pt x="2" y="1092"/>
                  </a:lnTo>
                  <a:lnTo>
                    <a:pt x="115" y="80"/>
                  </a:lnTo>
                  <a:lnTo>
                    <a:pt x="123" y="58"/>
                  </a:lnTo>
                  <a:lnTo>
                    <a:pt x="136" y="39"/>
                  </a:lnTo>
                  <a:lnTo>
                    <a:pt x="155" y="22"/>
                  </a:lnTo>
                  <a:lnTo>
                    <a:pt x="175" y="10"/>
                  </a:lnTo>
                  <a:lnTo>
                    <a:pt x="198" y="3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2621808" y="5364054"/>
            <a:ext cx="2099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088397" y="4784922"/>
            <a:ext cx="1635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18254636">
            <a:off x="1508543" y="2185628"/>
            <a:ext cx="2099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 rot="18254636">
            <a:off x="2287988" y="2966214"/>
            <a:ext cx="1635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rot="3758624">
            <a:off x="4804485" y="2883068"/>
            <a:ext cx="2099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3758624">
            <a:off x="4266489" y="3119434"/>
            <a:ext cx="1635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13943" y="2059335"/>
            <a:ext cx="3677894" cy="58539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/>
          <a:lstStyle/>
          <a:p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7213943" y="2644729"/>
            <a:ext cx="3677894" cy="29572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658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Circular Diagram Concept</a:t>
            </a: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2232025" y="4164013"/>
            <a:ext cx="4532313" cy="2411413"/>
          </a:xfrm>
          <a:custGeom>
            <a:avLst/>
            <a:gdLst>
              <a:gd name="T0" fmla="*/ 2841 w 2855"/>
              <a:gd name="T1" fmla="*/ 100 h 1519"/>
              <a:gd name="T2" fmla="*/ 2795 w 2855"/>
              <a:gd name="T3" fmla="*/ 297 h 1519"/>
              <a:gd name="T4" fmla="*/ 2726 w 2855"/>
              <a:gd name="T5" fmla="*/ 485 h 1519"/>
              <a:gd name="T6" fmla="*/ 2636 w 2855"/>
              <a:gd name="T7" fmla="*/ 662 h 1519"/>
              <a:gd name="T8" fmla="*/ 2526 w 2855"/>
              <a:gd name="T9" fmla="*/ 825 h 1519"/>
              <a:gd name="T10" fmla="*/ 2397 w 2855"/>
              <a:gd name="T11" fmla="*/ 976 h 1519"/>
              <a:gd name="T12" fmla="*/ 2250 w 2855"/>
              <a:gd name="T13" fmla="*/ 1111 h 1519"/>
              <a:gd name="T14" fmla="*/ 2090 w 2855"/>
              <a:gd name="T15" fmla="*/ 1230 h 1519"/>
              <a:gd name="T16" fmla="*/ 1915 w 2855"/>
              <a:gd name="T17" fmla="*/ 1330 h 1519"/>
              <a:gd name="T18" fmla="*/ 1727 w 2855"/>
              <a:gd name="T19" fmla="*/ 1410 h 1519"/>
              <a:gd name="T20" fmla="*/ 1528 w 2855"/>
              <a:gd name="T21" fmla="*/ 1470 h 1519"/>
              <a:gd name="T22" fmla="*/ 1320 w 2855"/>
              <a:gd name="T23" fmla="*/ 1506 h 1519"/>
              <a:gd name="T24" fmla="*/ 1106 w 2855"/>
              <a:gd name="T25" fmla="*/ 1519 h 1519"/>
              <a:gd name="T26" fmla="*/ 887 w 2855"/>
              <a:gd name="T27" fmla="*/ 1506 h 1519"/>
              <a:gd name="T28" fmla="*/ 676 w 2855"/>
              <a:gd name="T29" fmla="*/ 1468 h 1519"/>
              <a:gd name="T30" fmla="*/ 475 w 2855"/>
              <a:gd name="T31" fmla="*/ 1407 h 1519"/>
              <a:gd name="T32" fmla="*/ 312 w 2855"/>
              <a:gd name="T33" fmla="*/ 1316 h 1519"/>
              <a:gd name="T34" fmla="*/ 201 w 2855"/>
              <a:gd name="T35" fmla="*/ 1211 h 1519"/>
              <a:gd name="T36" fmla="*/ 118 w 2855"/>
              <a:gd name="T37" fmla="*/ 1106 h 1519"/>
              <a:gd name="T38" fmla="*/ 61 w 2855"/>
              <a:gd name="T39" fmla="*/ 1006 h 1519"/>
              <a:gd name="T40" fmla="*/ 24 w 2855"/>
              <a:gd name="T41" fmla="*/ 907 h 1519"/>
              <a:gd name="T42" fmla="*/ 4 w 2855"/>
              <a:gd name="T43" fmla="*/ 814 h 1519"/>
              <a:gd name="T44" fmla="*/ 0 w 2855"/>
              <a:gd name="T45" fmla="*/ 727 h 1519"/>
              <a:gd name="T46" fmla="*/ 7 w 2855"/>
              <a:gd name="T47" fmla="*/ 647 h 1519"/>
              <a:gd name="T48" fmla="*/ 1987 w 2855"/>
              <a:gd name="T49" fmla="*/ 652 h 1519"/>
              <a:gd name="T50" fmla="*/ 2005 w 2855"/>
              <a:gd name="T51" fmla="*/ 652 h 1519"/>
              <a:gd name="T52" fmla="*/ 2038 w 2855"/>
              <a:gd name="T53" fmla="*/ 650 h 1519"/>
              <a:gd name="T54" fmla="*/ 2085 w 2855"/>
              <a:gd name="T55" fmla="*/ 646 h 1519"/>
              <a:gd name="T56" fmla="*/ 2144 w 2855"/>
              <a:gd name="T57" fmla="*/ 637 h 1519"/>
              <a:gd name="T58" fmla="*/ 2212 w 2855"/>
              <a:gd name="T59" fmla="*/ 623 h 1519"/>
              <a:gd name="T60" fmla="*/ 2286 w 2855"/>
              <a:gd name="T61" fmla="*/ 603 h 1519"/>
              <a:gd name="T62" fmla="*/ 2364 w 2855"/>
              <a:gd name="T63" fmla="*/ 575 h 1519"/>
              <a:gd name="T64" fmla="*/ 2445 w 2855"/>
              <a:gd name="T65" fmla="*/ 538 h 1519"/>
              <a:gd name="T66" fmla="*/ 2525 w 2855"/>
              <a:gd name="T67" fmla="*/ 491 h 1519"/>
              <a:gd name="T68" fmla="*/ 2602 w 2855"/>
              <a:gd name="T69" fmla="*/ 433 h 1519"/>
              <a:gd name="T70" fmla="*/ 2674 w 2855"/>
              <a:gd name="T71" fmla="*/ 362 h 1519"/>
              <a:gd name="T72" fmla="*/ 2739 w 2855"/>
              <a:gd name="T73" fmla="*/ 278 h 1519"/>
              <a:gd name="T74" fmla="*/ 2795 w 2855"/>
              <a:gd name="T75" fmla="*/ 179 h 1519"/>
              <a:gd name="T76" fmla="*/ 2838 w 2855"/>
              <a:gd name="T77" fmla="*/ 63 h 1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855" h="1519">
                <a:moveTo>
                  <a:pt x="2855" y="0"/>
                </a:moveTo>
                <a:lnTo>
                  <a:pt x="2841" y="100"/>
                </a:lnTo>
                <a:lnTo>
                  <a:pt x="2821" y="200"/>
                </a:lnTo>
                <a:lnTo>
                  <a:pt x="2795" y="297"/>
                </a:lnTo>
                <a:lnTo>
                  <a:pt x="2763" y="393"/>
                </a:lnTo>
                <a:lnTo>
                  <a:pt x="2726" y="485"/>
                </a:lnTo>
                <a:lnTo>
                  <a:pt x="2684" y="575"/>
                </a:lnTo>
                <a:lnTo>
                  <a:pt x="2636" y="662"/>
                </a:lnTo>
                <a:lnTo>
                  <a:pt x="2583" y="746"/>
                </a:lnTo>
                <a:lnTo>
                  <a:pt x="2526" y="825"/>
                </a:lnTo>
                <a:lnTo>
                  <a:pt x="2463" y="903"/>
                </a:lnTo>
                <a:lnTo>
                  <a:pt x="2397" y="976"/>
                </a:lnTo>
                <a:lnTo>
                  <a:pt x="2325" y="1045"/>
                </a:lnTo>
                <a:lnTo>
                  <a:pt x="2250" y="1111"/>
                </a:lnTo>
                <a:lnTo>
                  <a:pt x="2171" y="1173"/>
                </a:lnTo>
                <a:lnTo>
                  <a:pt x="2090" y="1230"/>
                </a:lnTo>
                <a:lnTo>
                  <a:pt x="2004" y="1282"/>
                </a:lnTo>
                <a:lnTo>
                  <a:pt x="1915" y="1330"/>
                </a:lnTo>
                <a:lnTo>
                  <a:pt x="1821" y="1372"/>
                </a:lnTo>
                <a:lnTo>
                  <a:pt x="1727" y="1410"/>
                </a:lnTo>
                <a:lnTo>
                  <a:pt x="1628" y="1443"/>
                </a:lnTo>
                <a:lnTo>
                  <a:pt x="1528" y="1470"/>
                </a:lnTo>
                <a:lnTo>
                  <a:pt x="1425" y="1491"/>
                </a:lnTo>
                <a:lnTo>
                  <a:pt x="1320" y="1506"/>
                </a:lnTo>
                <a:lnTo>
                  <a:pt x="1214" y="1516"/>
                </a:lnTo>
                <a:lnTo>
                  <a:pt x="1106" y="1519"/>
                </a:lnTo>
                <a:lnTo>
                  <a:pt x="996" y="1516"/>
                </a:lnTo>
                <a:lnTo>
                  <a:pt x="887" y="1506"/>
                </a:lnTo>
                <a:lnTo>
                  <a:pt x="781" y="1490"/>
                </a:lnTo>
                <a:lnTo>
                  <a:pt x="676" y="1468"/>
                </a:lnTo>
                <a:lnTo>
                  <a:pt x="574" y="1440"/>
                </a:lnTo>
                <a:lnTo>
                  <a:pt x="475" y="1407"/>
                </a:lnTo>
                <a:lnTo>
                  <a:pt x="378" y="1368"/>
                </a:lnTo>
                <a:lnTo>
                  <a:pt x="312" y="1316"/>
                </a:lnTo>
                <a:lnTo>
                  <a:pt x="253" y="1263"/>
                </a:lnTo>
                <a:lnTo>
                  <a:pt x="201" y="1211"/>
                </a:lnTo>
                <a:lnTo>
                  <a:pt x="157" y="1159"/>
                </a:lnTo>
                <a:lnTo>
                  <a:pt x="118" y="1106"/>
                </a:lnTo>
                <a:lnTo>
                  <a:pt x="87" y="1056"/>
                </a:lnTo>
                <a:lnTo>
                  <a:pt x="61" y="1006"/>
                </a:lnTo>
                <a:lnTo>
                  <a:pt x="40" y="955"/>
                </a:lnTo>
                <a:lnTo>
                  <a:pt x="24" y="907"/>
                </a:lnTo>
                <a:lnTo>
                  <a:pt x="11" y="860"/>
                </a:lnTo>
                <a:lnTo>
                  <a:pt x="4" y="814"/>
                </a:lnTo>
                <a:lnTo>
                  <a:pt x="1" y="770"/>
                </a:lnTo>
                <a:lnTo>
                  <a:pt x="0" y="727"/>
                </a:lnTo>
                <a:lnTo>
                  <a:pt x="2" y="686"/>
                </a:lnTo>
                <a:lnTo>
                  <a:pt x="7" y="647"/>
                </a:lnTo>
                <a:lnTo>
                  <a:pt x="1984" y="652"/>
                </a:lnTo>
                <a:lnTo>
                  <a:pt x="1987" y="652"/>
                </a:lnTo>
                <a:lnTo>
                  <a:pt x="1993" y="652"/>
                </a:lnTo>
                <a:lnTo>
                  <a:pt x="2005" y="652"/>
                </a:lnTo>
                <a:lnTo>
                  <a:pt x="2019" y="651"/>
                </a:lnTo>
                <a:lnTo>
                  <a:pt x="2038" y="650"/>
                </a:lnTo>
                <a:lnTo>
                  <a:pt x="2060" y="648"/>
                </a:lnTo>
                <a:lnTo>
                  <a:pt x="2085" y="646"/>
                </a:lnTo>
                <a:lnTo>
                  <a:pt x="2114" y="642"/>
                </a:lnTo>
                <a:lnTo>
                  <a:pt x="2144" y="637"/>
                </a:lnTo>
                <a:lnTo>
                  <a:pt x="2178" y="630"/>
                </a:lnTo>
                <a:lnTo>
                  <a:pt x="2212" y="623"/>
                </a:lnTo>
                <a:lnTo>
                  <a:pt x="2248" y="614"/>
                </a:lnTo>
                <a:lnTo>
                  <a:pt x="2286" y="603"/>
                </a:lnTo>
                <a:lnTo>
                  <a:pt x="2324" y="590"/>
                </a:lnTo>
                <a:lnTo>
                  <a:pt x="2364" y="575"/>
                </a:lnTo>
                <a:lnTo>
                  <a:pt x="2404" y="558"/>
                </a:lnTo>
                <a:lnTo>
                  <a:pt x="2445" y="538"/>
                </a:lnTo>
                <a:lnTo>
                  <a:pt x="2485" y="516"/>
                </a:lnTo>
                <a:lnTo>
                  <a:pt x="2525" y="491"/>
                </a:lnTo>
                <a:lnTo>
                  <a:pt x="2563" y="464"/>
                </a:lnTo>
                <a:lnTo>
                  <a:pt x="2602" y="433"/>
                </a:lnTo>
                <a:lnTo>
                  <a:pt x="2639" y="400"/>
                </a:lnTo>
                <a:lnTo>
                  <a:pt x="2674" y="362"/>
                </a:lnTo>
                <a:lnTo>
                  <a:pt x="2708" y="322"/>
                </a:lnTo>
                <a:lnTo>
                  <a:pt x="2739" y="278"/>
                </a:lnTo>
                <a:lnTo>
                  <a:pt x="2768" y="230"/>
                </a:lnTo>
                <a:lnTo>
                  <a:pt x="2795" y="179"/>
                </a:lnTo>
                <a:lnTo>
                  <a:pt x="2818" y="123"/>
                </a:lnTo>
                <a:lnTo>
                  <a:pt x="2838" y="63"/>
                </a:lnTo>
                <a:lnTo>
                  <a:pt x="2855" y="0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243137" y="3611563"/>
            <a:ext cx="4533900" cy="1587500"/>
          </a:xfrm>
          <a:custGeom>
            <a:avLst/>
            <a:gdLst>
              <a:gd name="T0" fmla="*/ 2854 w 2856"/>
              <a:gd name="T1" fmla="*/ 88 h 1000"/>
              <a:gd name="T2" fmla="*/ 2854 w 2856"/>
              <a:gd name="T3" fmla="*/ 263 h 1000"/>
              <a:gd name="T4" fmla="*/ 2831 w 2856"/>
              <a:gd name="T5" fmla="*/ 411 h 1000"/>
              <a:gd name="T6" fmla="*/ 2788 w 2856"/>
              <a:gd name="T7" fmla="*/ 527 h 1000"/>
              <a:gd name="T8" fmla="*/ 2732 w 2856"/>
              <a:gd name="T9" fmla="*/ 626 h 1000"/>
              <a:gd name="T10" fmla="*/ 2667 w 2856"/>
              <a:gd name="T11" fmla="*/ 710 h 1000"/>
              <a:gd name="T12" fmla="*/ 2595 w 2856"/>
              <a:gd name="T13" fmla="*/ 781 h 1000"/>
              <a:gd name="T14" fmla="*/ 2518 w 2856"/>
              <a:gd name="T15" fmla="*/ 839 h 1000"/>
              <a:gd name="T16" fmla="*/ 2438 w 2856"/>
              <a:gd name="T17" fmla="*/ 886 h 1000"/>
              <a:gd name="T18" fmla="*/ 2357 w 2856"/>
              <a:gd name="T19" fmla="*/ 923 h 1000"/>
              <a:gd name="T20" fmla="*/ 2279 w 2856"/>
              <a:gd name="T21" fmla="*/ 951 h 1000"/>
              <a:gd name="T22" fmla="*/ 2205 w 2856"/>
              <a:gd name="T23" fmla="*/ 971 h 1000"/>
              <a:gd name="T24" fmla="*/ 2137 w 2856"/>
              <a:gd name="T25" fmla="*/ 985 h 1000"/>
              <a:gd name="T26" fmla="*/ 2078 w 2856"/>
              <a:gd name="T27" fmla="*/ 994 h 1000"/>
              <a:gd name="T28" fmla="*/ 2031 w 2856"/>
              <a:gd name="T29" fmla="*/ 998 h 1000"/>
              <a:gd name="T30" fmla="*/ 1998 w 2856"/>
              <a:gd name="T31" fmla="*/ 1000 h 1000"/>
              <a:gd name="T32" fmla="*/ 1980 w 2856"/>
              <a:gd name="T33" fmla="*/ 1000 h 1000"/>
              <a:gd name="T34" fmla="*/ 0 w 2856"/>
              <a:gd name="T35" fmla="*/ 995 h 1000"/>
              <a:gd name="T36" fmla="*/ 15 w 2856"/>
              <a:gd name="T37" fmla="*/ 923 h 1000"/>
              <a:gd name="T38" fmla="*/ 36 w 2856"/>
              <a:gd name="T39" fmla="*/ 861 h 1000"/>
              <a:gd name="T40" fmla="*/ 58 w 2856"/>
              <a:gd name="T41" fmla="*/ 811 h 1000"/>
              <a:gd name="T42" fmla="*/ 77 w 2856"/>
              <a:gd name="T43" fmla="*/ 773 h 1000"/>
              <a:gd name="T44" fmla="*/ 91 w 2856"/>
              <a:gd name="T45" fmla="*/ 749 h 1000"/>
              <a:gd name="T46" fmla="*/ 98 w 2856"/>
              <a:gd name="T47" fmla="*/ 741 h 1000"/>
              <a:gd name="T48" fmla="*/ 440 w 2856"/>
              <a:gd name="T49" fmla="*/ 583 h 1000"/>
              <a:gd name="T50" fmla="*/ 1948 w 2856"/>
              <a:gd name="T51" fmla="*/ 745 h 1000"/>
              <a:gd name="T52" fmla="*/ 1956 w 2856"/>
              <a:gd name="T53" fmla="*/ 745 h 1000"/>
              <a:gd name="T54" fmla="*/ 1979 w 2856"/>
              <a:gd name="T55" fmla="*/ 745 h 1000"/>
              <a:gd name="T56" fmla="*/ 2016 w 2856"/>
              <a:gd name="T57" fmla="*/ 744 h 1000"/>
              <a:gd name="T58" fmla="*/ 2063 w 2856"/>
              <a:gd name="T59" fmla="*/ 741 h 1000"/>
              <a:gd name="T60" fmla="*/ 2118 w 2856"/>
              <a:gd name="T61" fmla="*/ 735 h 1000"/>
              <a:gd name="T62" fmla="*/ 2182 w 2856"/>
              <a:gd name="T63" fmla="*/ 725 h 1000"/>
              <a:gd name="T64" fmla="*/ 2251 w 2856"/>
              <a:gd name="T65" fmla="*/ 709 h 1000"/>
              <a:gd name="T66" fmla="*/ 2325 w 2856"/>
              <a:gd name="T67" fmla="*/ 688 h 1000"/>
              <a:gd name="T68" fmla="*/ 2400 w 2856"/>
              <a:gd name="T69" fmla="*/ 660 h 1000"/>
              <a:gd name="T70" fmla="*/ 2475 w 2856"/>
              <a:gd name="T71" fmla="*/ 624 h 1000"/>
              <a:gd name="T72" fmla="*/ 2547 w 2856"/>
              <a:gd name="T73" fmla="*/ 579 h 1000"/>
              <a:gd name="T74" fmla="*/ 2616 w 2856"/>
              <a:gd name="T75" fmla="*/ 524 h 1000"/>
              <a:gd name="T76" fmla="*/ 2680 w 2856"/>
              <a:gd name="T77" fmla="*/ 458 h 1000"/>
              <a:gd name="T78" fmla="*/ 2737 w 2856"/>
              <a:gd name="T79" fmla="*/ 380 h 1000"/>
              <a:gd name="T80" fmla="*/ 2783 w 2856"/>
              <a:gd name="T81" fmla="*/ 289 h 1000"/>
              <a:gd name="T82" fmla="*/ 2818 w 2856"/>
              <a:gd name="T83" fmla="*/ 184 h 1000"/>
              <a:gd name="T84" fmla="*/ 2840 w 2856"/>
              <a:gd name="T85" fmla="*/ 65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56" h="1000">
                <a:moveTo>
                  <a:pt x="2847" y="0"/>
                </a:moveTo>
                <a:lnTo>
                  <a:pt x="2854" y="88"/>
                </a:lnTo>
                <a:lnTo>
                  <a:pt x="2856" y="177"/>
                </a:lnTo>
                <a:lnTo>
                  <a:pt x="2854" y="263"/>
                </a:lnTo>
                <a:lnTo>
                  <a:pt x="2848" y="348"/>
                </a:lnTo>
                <a:lnTo>
                  <a:pt x="2831" y="411"/>
                </a:lnTo>
                <a:lnTo>
                  <a:pt x="2811" y="471"/>
                </a:lnTo>
                <a:lnTo>
                  <a:pt x="2788" y="527"/>
                </a:lnTo>
                <a:lnTo>
                  <a:pt x="2761" y="578"/>
                </a:lnTo>
                <a:lnTo>
                  <a:pt x="2732" y="626"/>
                </a:lnTo>
                <a:lnTo>
                  <a:pt x="2701" y="670"/>
                </a:lnTo>
                <a:lnTo>
                  <a:pt x="2667" y="710"/>
                </a:lnTo>
                <a:lnTo>
                  <a:pt x="2632" y="748"/>
                </a:lnTo>
                <a:lnTo>
                  <a:pt x="2595" y="781"/>
                </a:lnTo>
                <a:lnTo>
                  <a:pt x="2556" y="812"/>
                </a:lnTo>
                <a:lnTo>
                  <a:pt x="2518" y="839"/>
                </a:lnTo>
                <a:lnTo>
                  <a:pt x="2478" y="864"/>
                </a:lnTo>
                <a:lnTo>
                  <a:pt x="2438" y="886"/>
                </a:lnTo>
                <a:lnTo>
                  <a:pt x="2397" y="906"/>
                </a:lnTo>
                <a:lnTo>
                  <a:pt x="2357" y="923"/>
                </a:lnTo>
                <a:lnTo>
                  <a:pt x="2317" y="938"/>
                </a:lnTo>
                <a:lnTo>
                  <a:pt x="2279" y="951"/>
                </a:lnTo>
                <a:lnTo>
                  <a:pt x="2241" y="962"/>
                </a:lnTo>
                <a:lnTo>
                  <a:pt x="2205" y="971"/>
                </a:lnTo>
                <a:lnTo>
                  <a:pt x="2171" y="978"/>
                </a:lnTo>
                <a:lnTo>
                  <a:pt x="2137" y="985"/>
                </a:lnTo>
                <a:lnTo>
                  <a:pt x="2107" y="990"/>
                </a:lnTo>
                <a:lnTo>
                  <a:pt x="2078" y="994"/>
                </a:lnTo>
                <a:lnTo>
                  <a:pt x="2053" y="996"/>
                </a:lnTo>
                <a:lnTo>
                  <a:pt x="2031" y="998"/>
                </a:lnTo>
                <a:lnTo>
                  <a:pt x="2012" y="999"/>
                </a:lnTo>
                <a:lnTo>
                  <a:pt x="1998" y="1000"/>
                </a:lnTo>
                <a:lnTo>
                  <a:pt x="1986" y="1000"/>
                </a:lnTo>
                <a:lnTo>
                  <a:pt x="1980" y="1000"/>
                </a:lnTo>
                <a:lnTo>
                  <a:pt x="1977" y="1000"/>
                </a:lnTo>
                <a:lnTo>
                  <a:pt x="0" y="995"/>
                </a:lnTo>
                <a:lnTo>
                  <a:pt x="7" y="958"/>
                </a:lnTo>
                <a:lnTo>
                  <a:pt x="15" y="923"/>
                </a:lnTo>
                <a:lnTo>
                  <a:pt x="25" y="890"/>
                </a:lnTo>
                <a:lnTo>
                  <a:pt x="36" y="861"/>
                </a:lnTo>
                <a:lnTo>
                  <a:pt x="46" y="834"/>
                </a:lnTo>
                <a:lnTo>
                  <a:pt x="58" y="811"/>
                </a:lnTo>
                <a:lnTo>
                  <a:pt x="67" y="790"/>
                </a:lnTo>
                <a:lnTo>
                  <a:pt x="77" y="773"/>
                </a:lnTo>
                <a:lnTo>
                  <a:pt x="85" y="759"/>
                </a:lnTo>
                <a:lnTo>
                  <a:pt x="91" y="749"/>
                </a:lnTo>
                <a:lnTo>
                  <a:pt x="96" y="743"/>
                </a:lnTo>
                <a:lnTo>
                  <a:pt x="98" y="741"/>
                </a:lnTo>
                <a:lnTo>
                  <a:pt x="352" y="741"/>
                </a:lnTo>
                <a:lnTo>
                  <a:pt x="440" y="583"/>
                </a:lnTo>
                <a:lnTo>
                  <a:pt x="532" y="741"/>
                </a:lnTo>
                <a:lnTo>
                  <a:pt x="1948" y="745"/>
                </a:lnTo>
                <a:lnTo>
                  <a:pt x="1951" y="745"/>
                </a:lnTo>
                <a:lnTo>
                  <a:pt x="1956" y="745"/>
                </a:lnTo>
                <a:lnTo>
                  <a:pt x="1966" y="745"/>
                </a:lnTo>
                <a:lnTo>
                  <a:pt x="1979" y="745"/>
                </a:lnTo>
                <a:lnTo>
                  <a:pt x="1996" y="745"/>
                </a:lnTo>
                <a:lnTo>
                  <a:pt x="2016" y="744"/>
                </a:lnTo>
                <a:lnTo>
                  <a:pt x="2038" y="743"/>
                </a:lnTo>
                <a:lnTo>
                  <a:pt x="2063" y="741"/>
                </a:lnTo>
                <a:lnTo>
                  <a:pt x="2089" y="738"/>
                </a:lnTo>
                <a:lnTo>
                  <a:pt x="2118" y="735"/>
                </a:lnTo>
                <a:lnTo>
                  <a:pt x="2150" y="730"/>
                </a:lnTo>
                <a:lnTo>
                  <a:pt x="2182" y="725"/>
                </a:lnTo>
                <a:lnTo>
                  <a:pt x="2217" y="717"/>
                </a:lnTo>
                <a:lnTo>
                  <a:pt x="2251" y="709"/>
                </a:lnTo>
                <a:lnTo>
                  <a:pt x="2288" y="700"/>
                </a:lnTo>
                <a:lnTo>
                  <a:pt x="2325" y="688"/>
                </a:lnTo>
                <a:lnTo>
                  <a:pt x="2362" y="676"/>
                </a:lnTo>
                <a:lnTo>
                  <a:pt x="2400" y="660"/>
                </a:lnTo>
                <a:lnTo>
                  <a:pt x="2437" y="643"/>
                </a:lnTo>
                <a:lnTo>
                  <a:pt x="2475" y="624"/>
                </a:lnTo>
                <a:lnTo>
                  <a:pt x="2511" y="602"/>
                </a:lnTo>
                <a:lnTo>
                  <a:pt x="2547" y="579"/>
                </a:lnTo>
                <a:lnTo>
                  <a:pt x="2582" y="553"/>
                </a:lnTo>
                <a:lnTo>
                  <a:pt x="2616" y="524"/>
                </a:lnTo>
                <a:lnTo>
                  <a:pt x="2650" y="492"/>
                </a:lnTo>
                <a:lnTo>
                  <a:pt x="2680" y="458"/>
                </a:lnTo>
                <a:lnTo>
                  <a:pt x="2709" y="420"/>
                </a:lnTo>
                <a:lnTo>
                  <a:pt x="2737" y="380"/>
                </a:lnTo>
                <a:lnTo>
                  <a:pt x="2761" y="336"/>
                </a:lnTo>
                <a:lnTo>
                  <a:pt x="2783" y="289"/>
                </a:lnTo>
                <a:lnTo>
                  <a:pt x="2803" y="239"/>
                </a:lnTo>
                <a:lnTo>
                  <a:pt x="2818" y="184"/>
                </a:lnTo>
                <a:lnTo>
                  <a:pt x="2831" y="126"/>
                </a:lnTo>
                <a:lnTo>
                  <a:pt x="2840" y="65"/>
                </a:lnTo>
                <a:lnTo>
                  <a:pt x="2847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055937" y="1085850"/>
            <a:ext cx="3695700" cy="3578225"/>
          </a:xfrm>
          <a:custGeom>
            <a:avLst/>
            <a:gdLst>
              <a:gd name="T0" fmla="*/ 725 w 2328"/>
              <a:gd name="T1" fmla="*/ 3 h 2254"/>
              <a:gd name="T2" fmla="*/ 905 w 2328"/>
              <a:gd name="T3" fmla="*/ 23 h 2254"/>
              <a:gd name="T4" fmla="*/ 1081 w 2328"/>
              <a:gd name="T5" fmla="*/ 62 h 2254"/>
              <a:gd name="T6" fmla="*/ 1253 w 2328"/>
              <a:gd name="T7" fmla="*/ 118 h 2254"/>
              <a:gd name="T8" fmla="*/ 1418 w 2328"/>
              <a:gd name="T9" fmla="*/ 194 h 2254"/>
              <a:gd name="T10" fmla="*/ 1574 w 2328"/>
              <a:gd name="T11" fmla="*/ 287 h 2254"/>
              <a:gd name="T12" fmla="*/ 1720 w 2328"/>
              <a:gd name="T13" fmla="*/ 397 h 2254"/>
              <a:gd name="T14" fmla="*/ 1856 w 2328"/>
              <a:gd name="T15" fmla="*/ 523 h 2254"/>
              <a:gd name="T16" fmla="*/ 1978 w 2328"/>
              <a:gd name="T17" fmla="*/ 665 h 2254"/>
              <a:gd name="T18" fmla="*/ 2085 w 2328"/>
              <a:gd name="T19" fmla="*/ 824 h 2254"/>
              <a:gd name="T20" fmla="*/ 2181 w 2328"/>
              <a:gd name="T21" fmla="*/ 1004 h 2254"/>
              <a:gd name="T22" fmla="*/ 2255 w 2328"/>
              <a:gd name="T23" fmla="*/ 1200 h 2254"/>
              <a:gd name="T24" fmla="*/ 2303 w 2328"/>
              <a:gd name="T25" fmla="*/ 1399 h 2254"/>
              <a:gd name="T26" fmla="*/ 2328 w 2328"/>
              <a:gd name="T27" fmla="*/ 1600 h 2254"/>
              <a:gd name="T28" fmla="*/ 2297 w 2328"/>
              <a:gd name="T29" fmla="*/ 1739 h 2254"/>
              <a:gd name="T30" fmla="*/ 2255 w 2328"/>
              <a:gd name="T31" fmla="*/ 1858 h 2254"/>
              <a:gd name="T32" fmla="*/ 2205 w 2328"/>
              <a:gd name="T33" fmla="*/ 1960 h 2254"/>
              <a:gd name="T34" fmla="*/ 2148 w 2328"/>
              <a:gd name="T35" fmla="*/ 2043 h 2254"/>
              <a:gd name="T36" fmla="*/ 2087 w 2328"/>
              <a:gd name="T37" fmla="*/ 2113 h 2254"/>
              <a:gd name="T38" fmla="*/ 2022 w 2328"/>
              <a:gd name="T39" fmla="*/ 2167 h 2254"/>
              <a:gd name="T40" fmla="*/ 1956 w 2328"/>
              <a:gd name="T41" fmla="*/ 2210 h 2254"/>
              <a:gd name="T42" fmla="*/ 1890 w 2328"/>
              <a:gd name="T43" fmla="*/ 2241 h 2254"/>
              <a:gd name="T44" fmla="*/ 971 w 2328"/>
              <a:gd name="T45" fmla="*/ 562 h 2254"/>
              <a:gd name="T46" fmla="*/ 966 w 2328"/>
              <a:gd name="T47" fmla="*/ 553 h 2254"/>
              <a:gd name="T48" fmla="*/ 952 w 2328"/>
              <a:gd name="T49" fmla="*/ 530 h 2254"/>
              <a:gd name="T50" fmla="*/ 930 w 2328"/>
              <a:gd name="T51" fmla="*/ 495 h 2254"/>
              <a:gd name="T52" fmla="*/ 898 w 2328"/>
              <a:gd name="T53" fmla="*/ 450 h 2254"/>
              <a:gd name="T54" fmla="*/ 857 w 2328"/>
              <a:gd name="T55" fmla="*/ 398 h 2254"/>
              <a:gd name="T56" fmla="*/ 807 w 2328"/>
              <a:gd name="T57" fmla="*/ 343 h 2254"/>
              <a:gd name="T58" fmla="*/ 747 w 2328"/>
              <a:gd name="T59" fmla="*/ 287 h 2254"/>
              <a:gd name="T60" fmla="*/ 678 w 2328"/>
              <a:gd name="T61" fmla="*/ 233 h 2254"/>
              <a:gd name="T62" fmla="*/ 599 w 2328"/>
              <a:gd name="T63" fmla="*/ 183 h 2254"/>
              <a:gd name="T64" fmla="*/ 512 w 2328"/>
              <a:gd name="T65" fmla="*/ 143 h 2254"/>
              <a:gd name="T66" fmla="*/ 415 w 2328"/>
              <a:gd name="T67" fmla="*/ 111 h 2254"/>
              <a:gd name="T68" fmla="*/ 308 w 2328"/>
              <a:gd name="T69" fmla="*/ 92 h 2254"/>
              <a:gd name="T70" fmla="*/ 193 w 2328"/>
              <a:gd name="T71" fmla="*/ 90 h 2254"/>
              <a:gd name="T72" fmla="*/ 67 w 2328"/>
              <a:gd name="T73" fmla="*/ 107 h 2254"/>
              <a:gd name="T74" fmla="*/ 89 w 2328"/>
              <a:gd name="T75" fmla="*/ 90 h 2254"/>
              <a:gd name="T76" fmla="*/ 269 w 2328"/>
              <a:gd name="T77" fmla="*/ 40 h 2254"/>
              <a:gd name="T78" fmla="*/ 451 w 2328"/>
              <a:gd name="T79" fmla="*/ 9 h 2254"/>
              <a:gd name="T80" fmla="*/ 634 w 2328"/>
              <a:gd name="T81" fmla="*/ 0 h 2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8" h="2254">
                <a:moveTo>
                  <a:pt x="634" y="0"/>
                </a:moveTo>
                <a:lnTo>
                  <a:pt x="725" y="3"/>
                </a:lnTo>
                <a:lnTo>
                  <a:pt x="815" y="10"/>
                </a:lnTo>
                <a:lnTo>
                  <a:pt x="905" y="23"/>
                </a:lnTo>
                <a:lnTo>
                  <a:pt x="993" y="40"/>
                </a:lnTo>
                <a:lnTo>
                  <a:pt x="1081" y="62"/>
                </a:lnTo>
                <a:lnTo>
                  <a:pt x="1168" y="88"/>
                </a:lnTo>
                <a:lnTo>
                  <a:pt x="1253" y="118"/>
                </a:lnTo>
                <a:lnTo>
                  <a:pt x="1336" y="154"/>
                </a:lnTo>
                <a:lnTo>
                  <a:pt x="1418" y="194"/>
                </a:lnTo>
                <a:lnTo>
                  <a:pt x="1497" y="238"/>
                </a:lnTo>
                <a:lnTo>
                  <a:pt x="1574" y="287"/>
                </a:lnTo>
                <a:lnTo>
                  <a:pt x="1649" y="340"/>
                </a:lnTo>
                <a:lnTo>
                  <a:pt x="1720" y="397"/>
                </a:lnTo>
                <a:lnTo>
                  <a:pt x="1790" y="458"/>
                </a:lnTo>
                <a:lnTo>
                  <a:pt x="1856" y="523"/>
                </a:lnTo>
                <a:lnTo>
                  <a:pt x="1919" y="592"/>
                </a:lnTo>
                <a:lnTo>
                  <a:pt x="1978" y="665"/>
                </a:lnTo>
                <a:lnTo>
                  <a:pt x="2034" y="743"/>
                </a:lnTo>
                <a:lnTo>
                  <a:pt x="2085" y="824"/>
                </a:lnTo>
                <a:lnTo>
                  <a:pt x="2133" y="909"/>
                </a:lnTo>
                <a:lnTo>
                  <a:pt x="2181" y="1004"/>
                </a:lnTo>
                <a:lnTo>
                  <a:pt x="2220" y="1101"/>
                </a:lnTo>
                <a:lnTo>
                  <a:pt x="2255" y="1200"/>
                </a:lnTo>
                <a:lnTo>
                  <a:pt x="2282" y="1298"/>
                </a:lnTo>
                <a:lnTo>
                  <a:pt x="2303" y="1399"/>
                </a:lnTo>
                <a:lnTo>
                  <a:pt x="2319" y="1500"/>
                </a:lnTo>
                <a:lnTo>
                  <a:pt x="2328" y="1600"/>
                </a:lnTo>
                <a:lnTo>
                  <a:pt x="2314" y="1672"/>
                </a:lnTo>
                <a:lnTo>
                  <a:pt x="2297" y="1739"/>
                </a:lnTo>
                <a:lnTo>
                  <a:pt x="2277" y="1801"/>
                </a:lnTo>
                <a:lnTo>
                  <a:pt x="2255" y="1858"/>
                </a:lnTo>
                <a:lnTo>
                  <a:pt x="2231" y="1911"/>
                </a:lnTo>
                <a:lnTo>
                  <a:pt x="2205" y="1960"/>
                </a:lnTo>
                <a:lnTo>
                  <a:pt x="2177" y="2004"/>
                </a:lnTo>
                <a:lnTo>
                  <a:pt x="2148" y="2043"/>
                </a:lnTo>
                <a:lnTo>
                  <a:pt x="2118" y="2080"/>
                </a:lnTo>
                <a:lnTo>
                  <a:pt x="2087" y="2113"/>
                </a:lnTo>
                <a:lnTo>
                  <a:pt x="2055" y="2141"/>
                </a:lnTo>
                <a:lnTo>
                  <a:pt x="2022" y="2167"/>
                </a:lnTo>
                <a:lnTo>
                  <a:pt x="1989" y="2190"/>
                </a:lnTo>
                <a:lnTo>
                  <a:pt x="1956" y="2210"/>
                </a:lnTo>
                <a:lnTo>
                  <a:pt x="1923" y="2227"/>
                </a:lnTo>
                <a:lnTo>
                  <a:pt x="1890" y="2241"/>
                </a:lnTo>
                <a:lnTo>
                  <a:pt x="1859" y="2254"/>
                </a:lnTo>
                <a:lnTo>
                  <a:pt x="971" y="562"/>
                </a:lnTo>
                <a:lnTo>
                  <a:pt x="970" y="560"/>
                </a:lnTo>
                <a:lnTo>
                  <a:pt x="966" y="553"/>
                </a:lnTo>
                <a:lnTo>
                  <a:pt x="961" y="544"/>
                </a:lnTo>
                <a:lnTo>
                  <a:pt x="952" y="530"/>
                </a:lnTo>
                <a:lnTo>
                  <a:pt x="943" y="513"/>
                </a:lnTo>
                <a:lnTo>
                  <a:pt x="930" y="495"/>
                </a:lnTo>
                <a:lnTo>
                  <a:pt x="915" y="473"/>
                </a:lnTo>
                <a:lnTo>
                  <a:pt x="898" y="450"/>
                </a:lnTo>
                <a:lnTo>
                  <a:pt x="879" y="424"/>
                </a:lnTo>
                <a:lnTo>
                  <a:pt x="857" y="398"/>
                </a:lnTo>
                <a:lnTo>
                  <a:pt x="833" y="371"/>
                </a:lnTo>
                <a:lnTo>
                  <a:pt x="807" y="343"/>
                </a:lnTo>
                <a:lnTo>
                  <a:pt x="777" y="315"/>
                </a:lnTo>
                <a:lnTo>
                  <a:pt x="747" y="287"/>
                </a:lnTo>
                <a:lnTo>
                  <a:pt x="713" y="260"/>
                </a:lnTo>
                <a:lnTo>
                  <a:pt x="678" y="233"/>
                </a:lnTo>
                <a:lnTo>
                  <a:pt x="640" y="207"/>
                </a:lnTo>
                <a:lnTo>
                  <a:pt x="599" y="183"/>
                </a:lnTo>
                <a:lnTo>
                  <a:pt x="557" y="161"/>
                </a:lnTo>
                <a:lnTo>
                  <a:pt x="512" y="143"/>
                </a:lnTo>
                <a:lnTo>
                  <a:pt x="464" y="125"/>
                </a:lnTo>
                <a:lnTo>
                  <a:pt x="415" y="111"/>
                </a:lnTo>
                <a:lnTo>
                  <a:pt x="362" y="100"/>
                </a:lnTo>
                <a:lnTo>
                  <a:pt x="308" y="92"/>
                </a:lnTo>
                <a:lnTo>
                  <a:pt x="251" y="89"/>
                </a:lnTo>
                <a:lnTo>
                  <a:pt x="193" y="90"/>
                </a:lnTo>
                <a:lnTo>
                  <a:pt x="131" y="96"/>
                </a:lnTo>
                <a:lnTo>
                  <a:pt x="67" y="107"/>
                </a:lnTo>
                <a:lnTo>
                  <a:pt x="0" y="124"/>
                </a:lnTo>
                <a:lnTo>
                  <a:pt x="89" y="90"/>
                </a:lnTo>
                <a:lnTo>
                  <a:pt x="179" y="62"/>
                </a:lnTo>
                <a:lnTo>
                  <a:pt x="269" y="40"/>
                </a:lnTo>
                <a:lnTo>
                  <a:pt x="360" y="22"/>
                </a:lnTo>
                <a:lnTo>
                  <a:pt x="451" y="9"/>
                </a:lnTo>
                <a:lnTo>
                  <a:pt x="543" y="2"/>
                </a:lnTo>
                <a:lnTo>
                  <a:pt x="634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568575" y="1227138"/>
            <a:ext cx="3438525" cy="3497263"/>
          </a:xfrm>
          <a:custGeom>
            <a:avLst/>
            <a:gdLst>
              <a:gd name="T0" fmla="*/ 615 w 2166"/>
              <a:gd name="T1" fmla="*/ 3 h 2203"/>
              <a:gd name="T2" fmla="*/ 722 w 2166"/>
              <a:gd name="T3" fmla="*/ 22 h 2203"/>
              <a:gd name="T4" fmla="*/ 819 w 2166"/>
              <a:gd name="T5" fmla="*/ 54 h 2203"/>
              <a:gd name="T6" fmla="*/ 906 w 2166"/>
              <a:gd name="T7" fmla="*/ 94 h 2203"/>
              <a:gd name="T8" fmla="*/ 985 w 2166"/>
              <a:gd name="T9" fmla="*/ 144 h 2203"/>
              <a:gd name="T10" fmla="*/ 1054 w 2166"/>
              <a:gd name="T11" fmla="*/ 198 h 2203"/>
              <a:gd name="T12" fmla="*/ 1114 w 2166"/>
              <a:gd name="T13" fmla="*/ 254 h 2203"/>
              <a:gd name="T14" fmla="*/ 1164 w 2166"/>
              <a:gd name="T15" fmla="*/ 309 h 2203"/>
              <a:gd name="T16" fmla="*/ 1205 w 2166"/>
              <a:gd name="T17" fmla="*/ 361 h 2203"/>
              <a:gd name="T18" fmla="*/ 1237 w 2166"/>
              <a:gd name="T19" fmla="*/ 406 h 2203"/>
              <a:gd name="T20" fmla="*/ 1259 w 2166"/>
              <a:gd name="T21" fmla="*/ 441 h 2203"/>
              <a:gd name="T22" fmla="*/ 1273 w 2166"/>
              <a:gd name="T23" fmla="*/ 464 h 2203"/>
              <a:gd name="T24" fmla="*/ 1278 w 2166"/>
              <a:gd name="T25" fmla="*/ 473 h 2203"/>
              <a:gd name="T26" fmla="*/ 2122 w 2166"/>
              <a:gd name="T27" fmla="*/ 2179 h 2203"/>
              <a:gd name="T28" fmla="*/ 2042 w 2166"/>
              <a:gd name="T29" fmla="*/ 2195 h 2203"/>
              <a:gd name="T30" fmla="*/ 1976 w 2166"/>
              <a:gd name="T31" fmla="*/ 2202 h 2203"/>
              <a:gd name="T32" fmla="*/ 1927 w 2166"/>
              <a:gd name="T33" fmla="*/ 2203 h 2203"/>
              <a:gd name="T34" fmla="*/ 1900 w 2166"/>
              <a:gd name="T35" fmla="*/ 2201 h 2203"/>
              <a:gd name="T36" fmla="*/ 1781 w 2166"/>
              <a:gd name="T37" fmla="*/ 1982 h 2203"/>
              <a:gd name="T38" fmla="*/ 1700 w 2166"/>
              <a:gd name="T39" fmla="*/ 1830 h 2203"/>
              <a:gd name="T40" fmla="*/ 1063 w 2166"/>
              <a:gd name="T41" fmla="*/ 615 h 2203"/>
              <a:gd name="T42" fmla="*/ 1056 w 2166"/>
              <a:gd name="T43" fmla="*/ 599 h 2203"/>
              <a:gd name="T44" fmla="*/ 1040 w 2166"/>
              <a:gd name="T45" fmla="*/ 572 h 2203"/>
              <a:gd name="T46" fmla="*/ 1017 w 2166"/>
              <a:gd name="T47" fmla="*/ 533 h 2203"/>
              <a:gd name="T48" fmla="*/ 987 w 2166"/>
              <a:gd name="T49" fmla="*/ 487 h 2203"/>
              <a:gd name="T50" fmla="*/ 948 w 2166"/>
              <a:gd name="T51" fmla="*/ 435 h 2203"/>
              <a:gd name="T52" fmla="*/ 901 w 2166"/>
              <a:gd name="T53" fmla="*/ 379 h 2203"/>
              <a:gd name="T54" fmla="*/ 847 w 2166"/>
              <a:gd name="T55" fmla="*/ 324 h 2203"/>
              <a:gd name="T56" fmla="*/ 785 w 2166"/>
              <a:gd name="T57" fmla="*/ 270 h 2203"/>
              <a:gd name="T58" fmla="*/ 715 w 2166"/>
              <a:gd name="T59" fmla="*/ 220 h 2203"/>
              <a:gd name="T60" fmla="*/ 637 w 2166"/>
              <a:gd name="T61" fmla="*/ 177 h 2203"/>
              <a:gd name="T62" fmla="*/ 551 w 2166"/>
              <a:gd name="T63" fmla="*/ 144 h 2203"/>
              <a:gd name="T64" fmla="*/ 457 w 2166"/>
              <a:gd name="T65" fmla="*/ 122 h 2203"/>
              <a:gd name="T66" fmla="*/ 355 w 2166"/>
              <a:gd name="T67" fmla="*/ 113 h 2203"/>
              <a:gd name="T68" fmla="*/ 245 w 2166"/>
              <a:gd name="T69" fmla="*/ 122 h 2203"/>
              <a:gd name="T70" fmla="*/ 126 w 2166"/>
              <a:gd name="T71" fmla="*/ 149 h 2203"/>
              <a:gd name="T72" fmla="*/ 0 w 2166"/>
              <a:gd name="T73" fmla="*/ 197 h 2203"/>
              <a:gd name="T74" fmla="*/ 153 w 2166"/>
              <a:gd name="T75" fmla="*/ 106 h 2203"/>
              <a:gd name="T76" fmla="*/ 307 w 2166"/>
              <a:gd name="T77" fmla="*/ 35 h 2203"/>
              <a:gd name="T78" fmla="*/ 438 w 2166"/>
              <a:gd name="T79" fmla="*/ 7 h 2203"/>
              <a:gd name="T80" fmla="*/ 558 w 2166"/>
              <a:gd name="T81" fmla="*/ 0 h 2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66" h="2203">
                <a:moveTo>
                  <a:pt x="558" y="0"/>
                </a:moveTo>
                <a:lnTo>
                  <a:pt x="615" y="3"/>
                </a:lnTo>
                <a:lnTo>
                  <a:pt x="669" y="11"/>
                </a:lnTo>
                <a:lnTo>
                  <a:pt x="722" y="22"/>
                </a:lnTo>
                <a:lnTo>
                  <a:pt x="771" y="36"/>
                </a:lnTo>
                <a:lnTo>
                  <a:pt x="819" y="54"/>
                </a:lnTo>
                <a:lnTo>
                  <a:pt x="864" y="72"/>
                </a:lnTo>
                <a:lnTo>
                  <a:pt x="906" y="94"/>
                </a:lnTo>
                <a:lnTo>
                  <a:pt x="947" y="118"/>
                </a:lnTo>
                <a:lnTo>
                  <a:pt x="985" y="144"/>
                </a:lnTo>
                <a:lnTo>
                  <a:pt x="1020" y="171"/>
                </a:lnTo>
                <a:lnTo>
                  <a:pt x="1054" y="198"/>
                </a:lnTo>
                <a:lnTo>
                  <a:pt x="1084" y="226"/>
                </a:lnTo>
                <a:lnTo>
                  <a:pt x="1114" y="254"/>
                </a:lnTo>
                <a:lnTo>
                  <a:pt x="1140" y="282"/>
                </a:lnTo>
                <a:lnTo>
                  <a:pt x="1164" y="309"/>
                </a:lnTo>
                <a:lnTo>
                  <a:pt x="1186" y="335"/>
                </a:lnTo>
                <a:lnTo>
                  <a:pt x="1205" y="361"/>
                </a:lnTo>
                <a:lnTo>
                  <a:pt x="1222" y="384"/>
                </a:lnTo>
                <a:lnTo>
                  <a:pt x="1237" y="406"/>
                </a:lnTo>
                <a:lnTo>
                  <a:pt x="1250" y="424"/>
                </a:lnTo>
                <a:lnTo>
                  <a:pt x="1259" y="441"/>
                </a:lnTo>
                <a:lnTo>
                  <a:pt x="1268" y="455"/>
                </a:lnTo>
                <a:lnTo>
                  <a:pt x="1273" y="464"/>
                </a:lnTo>
                <a:lnTo>
                  <a:pt x="1277" y="471"/>
                </a:lnTo>
                <a:lnTo>
                  <a:pt x="1278" y="473"/>
                </a:lnTo>
                <a:lnTo>
                  <a:pt x="2166" y="2165"/>
                </a:lnTo>
                <a:lnTo>
                  <a:pt x="2122" y="2179"/>
                </a:lnTo>
                <a:lnTo>
                  <a:pt x="2081" y="2188"/>
                </a:lnTo>
                <a:lnTo>
                  <a:pt x="2042" y="2195"/>
                </a:lnTo>
                <a:lnTo>
                  <a:pt x="2008" y="2200"/>
                </a:lnTo>
                <a:lnTo>
                  <a:pt x="1976" y="2202"/>
                </a:lnTo>
                <a:lnTo>
                  <a:pt x="1949" y="2203"/>
                </a:lnTo>
                <a:lnTo>
                  <a:pt x="1927" y="2203"/>
                </a:lnTo>
                <a:lnTo>
                  <a:pt x="1910" y="2202"/>
                </a:lnTo>
                <a:lnTo>
                  <a:pt x="1900" y="2201"/>
                </a:lnTo>
                <a:lnTo>
                  <a:pt x="1896" y="2201"/>
                </a:lnTo>
                <a:lnTo>
                  <a:pt x="1781" y="1982"/>
                </a:lnTo>
                <a:lnTo>
                  <a:pt x="1602" y="1981"/>
                </a:lnTo>
                <a:lnTo>
                  <a:pt x="1700" y="1830"/>
                </a:lnTo>
                <a:lnTo>
                  <a:pt x="1064" y="617"/>
                </a:lnTo>
                <a:lnTo>
                  <a:pt x="1063" y="615"/>
                </a:lnTo>
                <a:lnTo>
                  <a:pt x="1060" y="609"/>
                </a:lnTo>
                <a:lnTo>
                  <a:pt x="1056" y="599"/>
                </a:lnTo>
                <a:lnTo>
                  <a:pt x="1049" y="587"/>
                </a:lnTo>
                <a:lnTo>
                  <a:pt x="1040" y="572"/>
                </a:lnTo>
                <a:lnTo>
                  <a:pt x="1030" y="553"/>
                </a:lnTo>
                <a:lnTo>
                  <a:pt x="1017" y="533"/>
                </a:lnTo>
                <a:lnTo>
                  <a:pt x="1003" y="511"/>
                </a:lnTo>
                <a:lnTo>
                  <a:pt x="987" y="487"/>
                </a:lnTo>
                <a:lnTo>
                  <a:pt x="968" y="461"/>
                </a:lnTo>
                <a:lnTo>
                  <a:pt x="948" y="435"/>
                </a:lnTo>
                <a:lnTo>
                  <a:pt x="926" y="408"/>
                </a:lnTo>
                <a:lnTo>
                  <a:pt x="901" y="379"/>
                </a:lnTo>
                <a:lnTo>
                  <a:pt x="876" y="352"/>
                </a:lnTo>
                <a:lnTo>
                  <a:pt x="847" y="324"/>
                </a:lnTo>
                <a:lnTo>
                  <a:pt x="817" y="297"/>
                </a:lnTo>
                <a:lnTo>
                  <a:pt x="785" y="270"/>
                </a:lnTo>
                <a:lnTo>
                  <a:pt x="751" y="244"/>
                </a:lnTo>
                <a:lnTo>
                  <a:pt x="715" y="220"/>
                </a:lnTo>
                <a:lnTo>
                  <a:pt x="677" y="198"/>
                </a:lnTo>
                <a:lnTo>
                  <a:pt x="637" y="177"/>
                </a:lnTo>
                <a:lnTo>
                  <a:pt x="595" y="159"/>
                </a:lnTo>
                <a:lnTo>
                  <a:pt x="551" y="144"/>
                </a:lnTo>
                <a:lnTo>
                  <a:pt x="505" y="131"/>
                </a:lnTo>
                <a:lnTo>
                  <a:pt x="457" y="122"/>
                </a:lnTo>
                <a:lnTo>
                  <a:pt x="407" y="115"/>
                </a:lnTo>
                <a:lnTo>
                  <a:pt x="355" y="113"/>
                </a:lnTo>
                <a:lnTo>
                  <a:pt x="300" y="115"/>
                </a:lnTo>
                <a:lnTo>
                  <a:pt x="245" y="122"/>
                </a:lnTo>
                <a:lnTo>
                  <a:pt x="186" y="133"/>
                </a:lnTo>
                <a:lnTo>
                  <a:pt x="126" y="149"/>
                </a:lnTo>
                <a:lnTo>
                  <a:pt x="65" y="171"/>
                </a:lnTo>
                <a:lnTo>
                  <a:pt x="0" y="197"/>
                </a:lnTo>
                <a:lnTo>
                  <a:pt x="75" y="150"/>
                </a:lnTo>
                <a:lnTo>
                  <a:pt x="153" y="106"/>
                </a:lnTo>
                <a:lnTo>
                  <a:pt x="229" y="68"/>
                </a:lnTo>
                <a:lnTo>
                  <a:pt x="307" y="35"/>
                </a:lnTo>
                <a:lnTo>
                  <a:pt x="374" y="18"/>
                </a:lnTo>
                <a:lnTo>
                  <a:pt x="438" y="7"/>
                </a:lnTo>
                <a:lnTo>
                  <a:pt x="500" y="1"/>
                </a:lnTo>
                <a:lnTo>
                  <a:pt x="55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1296987" y="1447800"/>
            <a:ext cx="2554288" cy="4487863"/>
          </a:xfrm>
          <a:custGeom>
            <a:avLst/>
            <a:gdLst>
              <a:gd name="T0" fmla="*/ 1217 w 1609"/>
              <a:gd name="T1" fmla="*/ 3 h 2827"/>
              <a:gd name="T2" fmla="*/ 1309 w 1609"/>
              <a:gd name="T3" fmla="*/ 14 h 2827"/>
              <a:gd name="T4" fmla="*/ 1392 w 1609"/>
              <a:gd name="T5" fmla="*/ 37 h 2827"/>
              <a:gd name="T6" fmla="*/ 1465 w 1609"/>
              <a:gd name="T7" fmla="*/ 68 h 2827"/>
              <a:gd name="T8" fmla="*/ 1529 w 1609"/>
              <a:gd name="T9" fmla="*/ 103 h 2827"/>
              <a:gd name="T10" fmla="*/ 1585 w 1609"/>
              <a:gd name="T11" fmla="*/ 144 h 2827"/>
              <a:gd name="T12" fmla="*/ 537 w 1609"/>
              <a:gd name="T13" fmla="*/ 1760 h 2827"/>
              <a:gd name="T14" fmla="*/ 530 w 1609"/>
              <a:gd name="T15" fmla="*/ 1769 h 2827"/>
              <a:gd name="T16" fmla="*/ 514 w 1609"/>
              <a:gd name="T17" fmla="*/ 1795 h 2827"/>
              <a:gd name="T18" fmla="*/ 490 w 1609"/>
              <a:gd name="T19" fmla="*/ 1838 h 2827"/>
              <a:gd name="T20" fmla="*/ 464 w 1609"/>
              <a:gd name="T21" fmla="*/ 1895 h 2827"/>
              <a:gd name="T22" fmla="*/ 436 w 1609"/>
              <a:gd name="T23" fmla="*/ 1964 h 2827"/>
              <a:gd name="T24" fmla="*/ 411 w 1609"/>
              <a:gd name="T25" fmla="*/ 2044 h 2827"/>
              <a:gd name="T26" fmla="*/ 391 w 1609"/>
              <a:gd name="T27" fmla="*/ 2133 h 2827"/>
              <a:gd name="T28" fmla="*/ 379 w 1609"/>
              <a:gd name="T29" fmla="*/ 2230 h 2827"/>
              <a:gd name="T30" fmla="*/ 380 w 1609"/>
              <a:gd name="T31" fmla="*/ 2333 h 2827"/>
              <a:gd name="T32" fmla="*/ 395 w 1609"/>
              <a:gd name="T33" fmla="*/ 2440 h 2827"/>
              <a:gd name="T34" fmla="*/ 428 w 1609"/>
              <a:gd name="T35" fmla="*/ 2550 h 2827"/>
              <a:gd name="T36" fmla="*/ 482 w 1609"/>
              <a:gd name="T37" fmla="*/ 2661 h 2827"/>
              <a:gd name="T38" fmla="*/ 560 w 1609"/>
              <a:gd name="T39" fmla="*/ 2772 h 2827"/>
              <a:gd name="T40" fmla="*/ 536 w 1609"/>
              <a:gd name="T41" fmla="*/ 2762 h 2827"/>
              <a:gd name="T42" fmla="*/ 400 w 1609"/>
              <a:gd name="T43" fmla="*/ 2621 h 2827"/>
              <a:gd name="T44" fmla="*/ 285 w 1609"/>
              <a:gd name="T45" fmla="*/ 2468 h 2827"/>
              <a:gd name="T46" fmla="*/ 189 w 1609"/>
              <a:gd name="T47" fmla="*/ 2305 h 2827"/>
              <a:gd name="T48" fmla="*/ 111 w 1609"/>
              <a:gd name="T49" fmla="*/ 2133 h 2827"/>
              <a:gd name="T50" fmla="*/ 54 w 1609"/>
              <a:gd name="T51" fmla="*/ 1953 h 2827"/>
              <a:gd name="T52" fmla="*/ 17 w 1609"/>
              <a:gd name="T53" fmla="*/ 1768 h 2827"/>
              <a:gd name="T54" fmla="*/ 0 w 1609"/>
              <a:gd name="T55" fmla="*/ 1581 h 2827"/>
              <a:gd name="T56" fmla="*/ 4 w 1609"/>
              <a:gd name="T57" fmla="*/ 1391 h 2827"/>
              <a:gd name="T58" fmla="*/ 30 w 1609"/>
              <a:gd name="T59" fmla="*/ 1202 h 2827"/>
              <a:gd name="T60" fmla="*/ 77 w 1609"/>
              <a:gd name="T61" fmla="*/ 1015 h 2827"/>
              <a:gd name="T62" fmla="*/ 146 w 1609"/>
              <a:gd name="T63" fmla="*/ 831 h 2827"/>
              <a:gd name="T64" fmla="*/ 237 w 1609"/>
              <a:gd name="T65" fmla="*/ 654 h 2827"/>
              <a:gd name="T66" fmla="*/ 345 w 1609"/>
              <a:gd name="T67" fmla="*/ 492 h 2827"/>
              <a:gd name="T68" fmla="*/ 463 w 1609"/>
              <a:gd name="T69" fmla="*/ 349 h 2827"/>
              <a:gd name="T70" fmla="*/ 594 w 1609"/>
              <a:gd name="T71" fmla="*/ 224 h 2827"/>
              <a:gd name="T72" fmla="*/ 735 w 1609"/>
              <a:gd name="T73" fmla="*/ 114 h 2827"/>
              <a:gd name="T74" fmla="*/ 876 w 1609"/>
              <a:gd name="T75" fmla="*/ 43 h 2827"/>
              <a:gd name="T76" fmla="*/ 1001 w 1609"/>
              <a:gd name="T77" fmla="*/ 15 h 2827"/>
              <a:gd name="T78" fmla="*/ 1114 w 1609"/>
              <a:gd name="T79" fmla="*/ 1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09" h="2827">
                <a:moveTo>
                  <a:pt x="1166" y="0"/>
                </a:moveTo>
                <a:lnTo>
                  <a:pt x="1217" y="3"/>
                </a:lnTo>
                <a:lnTo>
                  <a:pt x="1264" y="7"/>
                </a:lnTo>
                <a:lnTo>
                  <a:pt x="1309" y="14"/>
                </a:lnTo>
                <a:lnTo>
                  <a:pt x="1352" y="25"/>
                </a:lnTo>
                <a:lnTo>
                  <a:pt x="1392" y="37"/>
                </a:lnTo>
                <a:lnTo>
                  <a:pt x="1429" y="51"/>
                </a:lnTo>
                <a:lnTo>
                  <a:pt x="1465" y="68"/>
                </a:lnTo>
                <a:lnTo>
                  <a:pt x="1498" y="84"/>
                </a:lnTo>
                <a:lnTo>
                  <a:pt x="1529" y="103"/>
                </a:lnTo>
                <a:lnTo>
                  <a:pt x="1557" y="123"/>
                </a:lnTo>
                <a:lnTo>
                  <a:pt x="1585" y="144"/>
                </a:lnTo>
                <a:lnTo>
                  <a:pt x="1609" y="165"/>
                </a:lnTo>
                <a:lnTo>
                  <a:pt x="537" y="1760"/>
                </a:lnTo>
                <a:lnTo>
                  <a:pt x="534" y="1762"/>
                </a:lnTo>
                <a:lnTo>
                  <a:pt x="530" y="1769"/>
                </a:lnTo>
                <a:lnTo>
                  <a:pt x="523" y="1780"/>
                </a:lnTo>
                <a:lnTo>
                  <a:pt x="514" y="1795"/>
                </a:lnTo>
                <a:lnTo>
                  <a:pt x="503" y="1815"/>
                </a:lnTo>
                <a:lnTo>
                  <a:pt x="490" y="1838"/>
                </a:lnTo>
                <a:lnTo>
                  <a:pt x="478" y="1865"/>
                </a:lnTo>
                <a:lnTo>
                  <a:pt x="464" y="1895"/>
                </a:lnTo>
                <a:lnTo>
                  <a:pt x="450" y="1927"/>
                </a:lnTo>
                <a:lnTo>
                  <a:pt x="436" y="1964"/>
                </a:lnTo>
                <a:lnTo>
                  <a:pt x="423" y="2003"/>
                </a:lnTo>
                <a:lnTo>
                  <a:pt x="411" y="2044"/>
                </a:lnTo>
                <a:lnTo>
                  <a:pt x="400" y="2088"/>
                </a:lnTo>
                <a:lnTo>
                  <a:pt x="391" y="2133"/>
                </a:lnTo>
                <a:lnTo>
                  <a:pt x="384" y="2181"/>
                </a:lnTo>
                <a:lnTo>
                  <a:pt x="379" y="2230"/>
                </a:lnTo>
                <a:lnTo>
                  <a:pt x="378" y="2281"/>
                </a:lnTo>
                <a:lnTo>
                  <a:pt x="380" y="2333"/>
                </a:lnTo>
                <a:lnTo>
                  <a:pt x="386" y="2386"/>
                </a:lnTo>
                <a:lnTo>
                  <a:pt x="395" y="2440"/>
                </a:lnTo>
                <a:lnTo>
                  <a:pt x="409" y="2495"/>
                </a:lnTo>
                <a:lnTo>
                  <a:pt x="428" y="2550"/>
                </a:lnTo>
                <a:lnTo>
                  <a:pt x="453" y="2605"/>
                </a:lnTo>
                <a:lnTo>
                  <a:pt x="482" y="2661"/>
                </a:lnTo>
                <a:lnTo>
                  <a:pt x="518" y="2717"/>
                </a:lnTo>
                <a:lnTo>
                  <a:pt x="560" y="2772"/>
                </a:lnTo>
                <a:lnTo>
                  <a:pt x="609" y="2827"/>
                </a:lnTo>
                <a:lnTo>
                  <a:pt x="536" y="2762"/>
                </a:lnTo>
                <a:lnTo>
                  <a:pt x="465" y="2692"/>
                </a:lnTo>
                <a:lnTo>
                  <a:pt x="400" y="2621"/>
                </a:lnTo>
                <a:lnTo>
                  <a:pt x="341" y="2546"/>
                </a:lnTo>
                <a:lnTo>
                  <a:pt x="285" y="2468"/>
                </a:lnTo>
                <a:lnTo>
                  <a:pt x="235" y="2388"/>
                </a:lnTo>
                <a:lnTo>
                  <a:pt x="189" y="2305"/>
                </a:lnTo>
                <a:lnTo>
                  <a:pt x="148" y="2220"/>
                </a:lnTo>
                <a:lnTo>
                  <a:pt x="111" y="2133"/>
                </a:lnTo>
                <a:lnTo>
                  <a:pt x="81" y="2044"/>
                </a:lnTo>
                <a:lnTo>
                  <a:pt x="54" y="1953"/>
                </a:lnTo>
                <a:lnTo>
                  <a:pt x="34" y="1861"/>
                </a:lnTo>
                <a:lnTo>
                  <a:pt x="17" y="1768"/>
                </a:lnTo>
                <a:lnTo>
                  <a:pt x="6" y="1675"/>
                </a:lnTo>
                <a:lnTo>
                  <a:pt x="0" y="1581"/>
                </a:lnTo>
                <a:lnTo>
                  <a:pt x="0" y="1486"/>
                </a:lnTo>
                <a:lnTo>
                  <a:pt x="4" y="1391"/>
                </a:lnTo>
                <a:lnTo>
                  <a:pt x="15" y="1297"/>
                </a:lnTo>
                <a:lnTo>
                  <a:pt x="30" y="1202"/>
                </a:lnTo>
                <a:lnTo>
                  <a:pt x="50" y="1108"/>
                </a:lnTo>
                <a:lnTo>
                  <a:pt x="77" y="1015"/>
                </a:lnTo>
                <a:lnTo>
                  <a:pt x="109" y="923"/>
                </a:lnTo>
                <a:lnTo>
                  <a:pt x="146" y="831"/>
                </a:lnTo>
                <a:lnTo>
                  <a:pt x="189" y="742"/>
                </a:lnTo>
                <a:lnTo>
                  <a:pt x="237" y="654"/>
                </a:lnTo>
                <a:lnTo>
                  <a:pt x="290" y="568"/>
                </a:lnTo>
                <a:lnTo>
                  <a:pt x="345" y="492"/>
                </a:lnTo>
                <a:lnTo>
                  <a:pt x="402" y="419"/>
                </a:lnTo>
                <a:lnTo>
                  <a:pt x="463" y="349"/>
                </a:lnTo>
                <a:lnTo>
                  <a:pt x="527" y="284"/>
                </a:lnTo>
                <a:lnTo>
                  <a:pt x="594" y="224"/>
                </a:lnTo>
                <a:lnTo>
                  <a:pt x="663" y="167"/>
                </a:lnTo>
                <a:lnTo>
                  <a:pt x="735" y="114"/>
                </a:lnTo>
                <a:lnTo>
                  <a:pt x="809" y="64"/>
                </a:lnTo>
                <a:lnTo>
                  <a:pt x="876" y="43"/>
                </a:lnTo>
                <a:lnTo>
                  <a:pt x="939" y="28"/>
                </a:lnTo>
                <a:lnTo>
                  <a:pt x="1001" y="15"/>
                </a:lnTo>
                <a:lnTo>
                  <a:pt x="1058" y="7"/>
                </a:lnTo>
                <a:lnTo>
                  <a:pt x="1114" y="1"/>
                </a:lnTo>
                <a:lnTo>
                  <a:pt x="1166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897062" y="1709738"/>
            <a:ext cx="2206625" cy="4530725"/>
          </a:xfrm>
          <a:custGeom>
            <a:avLst/>
            <a:gdLst>
              <a:gd name="T0" fmla="*/ 1260 w 1390"/>
              <a:gd name="T1" fmla="*/ 28 h 2854"/>
              <a:gd name="T2" fmla="*/ 1309 w 1390"/>
              <a:gd name="T3" fmla="*/ 86 h 2854"/>
              <a:gd name="T4" fmla="*/ 1346 w 1390"/>
              <a:gd name="T5" fmla="*/ 137 h 2854"/>
              <a:gd name="T6" fmla="*/ 1371 w 1390"/>
              <a:gd name="T7" fmla="*/ 180 h 2854"/>
              <a:gd name="T8" fmla="*/ 1386 w 1390"/>
              <a:gd name="T9" fmla="*/ 210 h 2854"/>
              <a:gd name="T10" fmla="*/ 1390 w 1390"/>
              <a:gd name="T11" fmla="*/ 220 h 2854"/>
              <a:gd name="T12" fmla="*/ 1335 w 1390"/>
              <a:gd name="T13" fmla="*/ 586 h 2854"/>
              <a:gd name="T14" fmla="*/ 387 w 1390"/>
              <a:gd name="T15" fmla="*/ 1714 h 2854"/>
              <a:gd name="T16" fmla="*/ 381 w 1390"/>
              <a:gd name="T17" fmla="*/ 1722 h 2854"/>
              <a:gd name="T18" fmla="*/ 365 w 1390"/>
              <a:gd name="T19" fmla="*/ 1746 h 2854"/>
              <a:gd name="T20" fmla="*/ 342 w 1390"/>
              <a:gd name="T21" fmla="*/ 1782 h 2854"/>
              <a:gd name="T22" fmla="*/ 315 w 1390"/>
              <a:gd name="T23" fmla="*/ 1832 h 2854"/>
              <a:gd name="T24" fmla="*/ 285 w 1390"/>
              <a:gd name="T25" fmla="*/ 1892 h 2854"/>
              <a:gd name="T26" fmla="*/ 257 w 1390"/>
              <a:gd name="T27" fmla="*/ 1964 h 2854"/>
              <a:gd name="T28" fmla="*/ 232 w 1390"/>
              <a:gd name="T29" fmla="*/ 2042 h 2854"/>
              <a:gd name="T30" fmla="*/ 212 w 1390"/>
              <a:gd name="T31" fmla="*/ 2128 h 2854"/>
              <a:gd name="T32" fmla="*/ 202 w 1390"/>
              <a:gd name="T33" fmla="*/ 2219 h 2854"/>
              <a:gd name="T34" fmla="*/ 202 w 1390"/>
              <a:gd name="T35" fmla="*/ 2315 h 2854"/>
              <a:gd name="T36" fmla="*/ 216 w 1390"/>
              <a:gd name="T37" fmla="*/ 2413 h 2854"/>
              <a:gd name="T38" fmla="*/ 247 w 1390"/>
              <a:gd name="T39" fmla="*/ 2513 h 2854"/>
              <a:gd name="T40" fmla="*/ 296 w 1390"/>
              <a:gd name="T41" fmla="*/ 2613 h 2854"/>
              <a:gd name="T42" fmla="*/ 367 w 1390"/>
              <a:gd name="T43" fmla="*/ 2712 h 2854"/>
              <a:gd name="T44" fmla="*/ 464 w 1390"/>
              <a:gd name="T45" fmla="*/ 2807 h 2854"/>
              <a:gd name="T46" fmla="*/ 444 w 1390"/>
              <a:gd name="T47" fmla="*/ 2810 h 2854"/>
              <a:gd name="T48" fmla="*/ 298 w 1390"/>
              <a:gd name="T49" fmla="*/ 2713 h 2854"/>
              <a:gd name="T50" fmla="*/ 182 w 1390"/>
              <a:gd name="T51" fmla="*/ 2607 h 2854"/>
              <a:gd name="T52" fmla="*/ 104 w 1390"/>
              <a:gd name="T53" fmla="*/ 2496 h 2854"/>
              <a:gd name="T54" fmla="*/ 50 w 1390"/>
              <a:gd name="T55" fmla="*/ 2385 h 2854"/>
              <a:gd name="T56" fmla="*/ 17 w 1390"/>
              <a:gd name="T57" fmla="*/ 2275 h 2854"/>
              <a:gd name="T58" fmla="*/ 2 w 1390"/>
              <a:gd name="T59" fmla="*/ 2168 h 2854"/>
              <a:gd name="T60" fmla="*/ 1 w 1390"/>
              <a:gd name="T61" fmla="*/ 2065 h 2854"/>
              <a:gd name="T62" fmla="*/ 13 w 1390"/>
              <a:gd name="T63" fmla="*/ 1968 h 2854"/>
              <a:gd name="T64" fmla="*/ 33 w 1390"/>
              <a:gd name="T65" fmla="*/ 1879 h 2854"/>
              <a:gd name="T66" fmla="*/ 58 w 1390"/>
              <a:gd name="T67" fmla="*/ 1799 h 2854"/>
              <a:gd name="T68" fmla="*/ 86 w 1390"/>
              <a:gd name="T69" fmla="*/ 1730 h 2854"/>
              <a:gd name="T70" fmla="*/ 112 w 1390"/>
              <a:gd name="T71" fmla="*/ 1673 h 2854"/>
              <a:gd name="T72" fmla="*/ 136 w 1390"/>
              <a:gd name="T73" fmla="*/ 1630 h 2854"/>
              <a:gd name="T74" fmla="*/ 152 w 1390"/>
              <a:gd name="T75" fmla="*/ 1604 h 2854"/>
              <a:gd name="T76" fmla="*/ 159 w 1390"/>
              <a:gd name="T77" fmla="*/ 1595 h 2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390" h="2854">
                <a:moveTo>
                  <a:pt x="1231" y="0"/>
                </a:moveTo>
                <a:lnTo>
                  <a:pt x="1260" y="28"/>
                </a:lnTo>
                <a:lnTo>
                  <a:pt x="1287" y="58"/>
                </a:lnTo>
                <a:lnTo>
                  <a:pt x="1309" y="86"/>
                </a:lnTo>
                <a:lnTo>
                  <a:pt x="1329" y="112"/>
                </a:lnTo>
                <a:lnTo>
                  <a:pt x="1346" y="137"/>
                </a:lnTo>
                <a:lnTo>
                  <a:pt x="1360" y="160"/>
                </a:lnTo>
                <a:lnTo>
                  <a:pt x="1371" y="180"/>
                </a:lnTo>
                <a:lnTo>
                  <a:pt x="1379" y="197"/>
                </a:lnTo>
                <a:lnTo>
                  <a:pt x="1386" y="210"/>
                </a:lnTo>
                <a:lnTo>
                  <a:pt x="1389" y="218"/>
                </a:lnTo>
                <a:lnTo>
                  <a:pt x="1390" y="220"/>
                </a:lnTo>
                <a:lnTo>
                  <a:pt x="1252" y="426"/>
                </a:lnTo>
                <a:lnTo>
                  <a:pt x="1335" y="586"/>
                </a:lnTo>
                <a:lnTo>
                  <a:pt x="1155" y="571"/>
                </a:lnTo>
                <a:lnTo>
                  <a:pt x="387" y="1714"/>
                </a:lnTo>
                <a:lnTo>
                  <a:pt x="385" y="1716"/>
                </a:lnTo>
                <a:lnTo>
                  <a:pt x="381" y="1722"/>
                </a:lnTo>
                <a:lnTo>
                  <a:pt x="374" y="1732"/>
                </a:lnTo>
                <a:lnTo>
                  <a:pt x="365" y="1746"/>
                </a:lnTo>
                <a:lnTo>
                  <a:pt x="355" y="1762"/>
                </a:lnTo>
                <a:lnTo>
                  <a:pt x="342" y="1782"/>
                </a:lnTo>
                <a:lnTo>
                  <a:pt x="329" y="1805"/>
                </a:lnTo>
                <a:lnTo>
                  <a:pt x="315" y="1832"/>
                </a:lnTo>
                <a:lnTo>
                  <a:pt x="300" y="1861"/>
                </a:lnTo>
                <a:lnTo>
                  <a:pt x="285" y="1892"/>
                </a:lnTo>
                <a:lnTo>
                  <a:pt x="271" y="1927"/>
                </a:lnTo>
                <a:lnTo>
                  <a:pt x="257" y="1964"/>
                </a:lnTo>
                <a:lnTo>
                  <a:pt x="243" y="2001"/>
                </a:lnTo>
                <a:lnTo>
                  <a:pt x="232" y="2042"/>
                </a:lnTo>
                <a:lnTo>
                  <a:pt x="221" y="2084"/>
                </a:lnTo>
                <a:lnTo>
                  <a:pt x="212" y="2128"/>
                </a:lnTo>
                <a:lnTo>
                  <a:pt x="206" y="2173"/>
                </a:lnTo>
                <a:lnTo>
                  <a:pt x="202" y="2219"/>
                </a:lnTo>
                <a:lnTo>
                  <a:pt x="200" y="2267"/>
                </a:lnTo>
                <a:lnTo>
                  <a:pt x="202" y="2315"/>
                </a:lnTo>
                <a:lnTo>
                  <a:pt x="207" y="2364"/>
                </a:lnTo>
                <a:lnTo>
                  <a:pt x="216" y="2413"/>
                </a:lnTo>
                <a:lnTo>
                  <a:pt x="229" y="2464"/>
                </a:lnTo>
                <a:lnTo>
                  <a:pt x="247" y="2513"/>
                </a:lnTo>
                <a:lnTo>
                  <a:pt x="269" y="2563"/>
                </a:lnTo>
                <a:lnTo>
                  <a:pt x="296" y="2613"/>
                </a:lnTo>
                <a:lnTo>
                  <a:pt x="329" y="2663"/>
                </a:lnTo>
                <a:lnTo>
                  <a:pt x="367" y="2712"/>
                </a:lnTo>
                <a:lnTo>
                  <a:pt x="412" y="2760"/>
                </a:lnTo>
                <a:lnTo>
                  <a:pt x="464" y="2807"/>
                </a:lnTo>
                <a:lnTo>
                  <a:pt x="521" y="2854"/>
                </a:lnTo>
                <a:lnTo>
                  <a:pt x="444" y="2810"/>
                </a:lnTo>
                <a:lnTo>
                  <a:pt x="367" y="2763"/>
                </a:lnTo>
                <a:lnTo>
                  <a:pt x="298" y="2713"/>
                </a:lnTo>
                <a:lnTo>
                  <a:pt x="231" y="2662"/>
                </a:lnTo>
                <a:lnTo>
                  <a:pt x="182" y="2607"/>
                </a:lnTo>
                <a:lnTo>
                  <a:pt x="140" y="2552"/>
                </a:lnTo>
                <a:lnTo>
                  <a:pt x="104" y="2496"/>
                </a:lnTo>
                <a:lnTo>
                  <a:pt x="75" y="2440"/>
                </a:lnTo>
                <a:lnTo>
                  <a:pt x="50" y="2385"/>
                </a:lnTo>
                <a:lnTo>
                  <a:pt x="31" y="2330"/>
                </a:lnTo>
                <a:lnTo>
                  <a:pt x="17" y="2275"/>
                </a:lnTo>
                <a:lnTo>
                  <a:pt x="8" y="2221"/>
                </a:lnTo>
                <a:lnTo>
                  <a:pt x="2" y="2168"/>
                </a:lnTo>
                <a:lnTo>
                  <a:pt x="0" y="2116"/>
                </a:lnTo>
                <a:lnTo>
                  <a:pt x="1" y="2065"/>
                </a:lnTo>
                <a:lnTo>
                  <a:pt x="6" y="2016"/>
                </a:lnTo>
                <a:lnTo>
                  <a:pt x="13" y="1968"/>
                </a:lnTo>
                <a:lnTo>
                  <a:pt x="22" y="1923"/>
                </a:lnTo>
                <a:lnTo>
                  <a:pt x="33" y="1879"/>
                </a:lnTo>
                <a:lnTo>
                  <a:pt x="45" y="1838"/>
                </a:lnTo>
                <a:lnTo>
                  <a:pt x="58" y="1799"/>
                </a:lnTo>
                <a:lnTo>
                  <a:pt x="72" y="1762"/>
                </a:lnTo>
                <a:lnTo>
                  <a:pt x="86" y="1730"/>
                </a:lnTo>
                <a:lnTo>
                  <a:pt x="100" y="1700"/>
                </a:lnTo>
                <a:lnTo>
                  <a:pt x="112" y="1673"/>
                </a:lnTo>
                <a:lnTo>
                  <a:pt x="125" y="1650"/>
                </a:lnTo>
                <a:lnTo>
                  <a:pt x="136" y="1630"/>
                </a:lnTo>
                <a:lnTo>
                  <a:pt x="145" y="1615"/>
                </a:lnTo>
                <a:lnTo>
                  <a:pt x="152" y="1604"/>
                </a:lnTo>
                <a:lnTo>
                  <a:pt x="156" y="1597"/>
                </a:lnTo>
                <a:lnTo>
                  <a:pt x="159" y="1595"/>
                </a:lnTo>
                <a:lnTo>
                  <a:pt x="123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465989" y="3405257"/>
            <a:ext cx="690695" cy="758756"/>
            <a:chOff x="9223375" y="4413251"/>
            <a:chExt cx="434976" cy="477838"/>
          </a:xfrm>
          <a:solidFill>
            <a:schemeClr val="tx1"/>
          </a:solidFill>
        </p:grpSpPr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9294813" y="4486276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9431338" y="4413251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9328150" y="4441826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9251950" y="4516438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9223375" y="4619626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9251950" y="4710113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9588500" y="4710113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9612313" y="4619626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9588500" y="4516438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9521825" y="4441826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9418638" y="4552951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9417050" y="4713288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903787" y="1695232"/>
            <a:ext cx="716700" cy="689193"/>
            <a:chOff x="9002713" y="4295775"/>
            <a:chExt cx="744538" cy="715963"/>
          </a:xfrm>
          <a:solidFill>
            <a:schemeClr val="tx1"/>
          </a:solidFill>
        </p:grpSpPr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9110663" y="4392613"/>
              <a:ext cx="169863" cy="166688"/>
            </a:xfrm>
            <a:custGeom>
              <a:avLst/>
              <a:gdLst>
                <a:gd name="T0" fmla="*/ 296 w 755"/>
                <a:gd name="T1" fmla="*/ 0 h 735"/>
                <a:gd name="T2" fmla="*/ 336 w 755"/>
                <a:gd name="T3" fmla="*/ 3 h 735"/>
                <a:gd name="T4" fmla="*/ 375 w 755"/>
                <a:gd name="T5" fmla="*/ 11 h 735"/>
                <a:gd name="T6" fmla="*/ 411 w 755"/>
                <a:gd name="T7" fmla="*/ 23 h 735"/>
                <a:gd name="T8" fmla="*/ 445 w 755"/>
                <a:gd name="T9" fmla="*/ 40 h 735"/>
                <a:gd name="T10" fmla="*/ 477 w 755"/>
                <a:gd name="T11" fmla="*/ 61 h 735"/>
                <a:gd name="T12" fmla="*/ 505 w 755"/>
                <a:gd name="T13" fmla="*/ 86 h 735"/>
                <a:gd name="T14" fmla="*/ 530 w 755"/>
                <a:gd name="T15" fmla="*/ 115 h 735"/>
                <a:gd name="T16" fmla="*/ 552 w 755"/>
                <a:gd name="T17" fmla="*/ 146 h 735"/>
                <a:gd name="T18" fmla="*/ 569 w 755"/>
                <a:gd name="T19" fmla="*/ 181 h 735"/>
                <a:gd name="T20" fmla="*/ 582 w 755"/>
                <a:gd name="T21" fmla="*/ 217 h 735"/>
                <a:gd name="T22" fmla="*/ 590 w 755"/>
                <a:gd name="T23" fmla="*/ 256 h 735"/>
                <a:gd name="T24" fmla="*/ 592 w 755"/>
                <a:gd name="T25" fmla="*/ 296 h 735"/>
                <a:gd name="T26" fmla="*/ 590 w 755"/>
                <a:gd name="T27" fmla="*/ 335 h 735"/>
                <a:gd name="T28" fmla="*/ 582 w 755"/>
                <a:gd name="T29" fmla="*/ 371 h 735"/>
                <a:gd name="T30" fmla="*/ 570 w 755"/>
                <a:gd name="T31" fmla="*/ 405 h 735"/>
                <a:gd name="T32" fmla="*/ 555 w 755"/>
                <a:gd name="T33" fmla="*/ 438 h 735"/>
                <a:gd name="T34" fmla="*/ 755 w 755"/>
                <a:gd name="T35" fmla="*/ 627 h 735"/>
                <a:gd name="T36" fmla="*/ 717 w 755"/>
                <a:gd name="T37" fmla="*/ 660 h 735"/>
                <a:gd name="T38" fmla="*/ 683 w 755"/>
                <a:gd name="T39" fmla="*/ 696 h 735"/>
                <a:gd name="T40" fmla="*/ 652 w 755"/>
                <a:gd name="T41" fmla="*/ 735 h 735"/>
                <a:gd name="T42" fmla="*/ 452 w 755"/>
                <a:gd name="T43" fmla="*/ 547 h 735"/>
                <a:gd name="T44" fmla="*/ 417 w 755"/>
                <a:gd name="T45" fmla="*/ 566 h 735"/>
                <a:gd name="T46" fmla="*/ 379 w 755"/>
                <a:gd name="T47" fmla="*/ 580 h 735"/>
                <a:gd name="T48" fmla="*/ 338 w 755"/>
                <a:gd name="T49" fmla="*/ 589 h 735"/>
                <a:gd name="T50" fmla="*/ 296 w 755"/>
                <a:gd name="T51" fmla="*/ 592 h 735"/>
                <a:gd name="T52" fmla="*/ 256 w 755"/>
                <a:gd name="T53" fmla="*/ 590 h 735"/>
                <a:gd name="T54" fmla="*/ 217 w 755"/>
                <a:gd name="T55" fmla="*/ 582 h 735"/>
                <a:gd name="T56" fmla="*/ 181 w 755"/>
                <a:gd name="T57" fmla="*/ 569 h 735"/>
                <a:gd name="T58" fmla="*/ 146 w 755"/>
                <a:gd name="T59" fmla="*/ 552 h 735"/>
                <a:gd name="T60" fmla="*/ 114 w 755"/>
                <a:gd name="T61" fmla="*/ 531 h 735"/>
                <a:gd name="T62" fmla="*/ 86 w 755"/>
                <a:gd name="T63" fmla="*/ 505 h 735"/>
                <a:gd name="T64" fmla="*/ 61 w 755"/>
                <a:gd name="T65" fmla="*/ 477 h 735"/>
                <a:gd name="T66" fmla="*/ 40 w 755"/>
                <a:gd name="T67" fmla="*/ 445 h 735"/>
                <a:gd name="T68" fmla="*/ 23 w 755"/>
                <a:gd name="T69" fmla="*/ 411 h 735"/>
                <a:gd name="T70" fmla="*/ 10 w 755"/>
                <a:gd name="T71" fmla="*/ 375 h 735"/>
                <a:gd name="T72" fmla="*/ 3 w 755"/>
                <a:gd name="T73" fmla="*/ 337 h 735"/>
                <a:gd name="T74" fmla="*/ 0 w 755"/>
                <a:gd name="T75" fmla="*/ 296 h 735"/>
                <a:gd name="T76" fmla="*/ 3 w 755"/>
                <a:gd name="T77" fmla="*/ 256 h 735"/>
                <a:gd name="T78" fmla="*/ 10 w 755"/>
                <a:gd name="T79" fmla="*/ 217 h 735"/>
                <a:gd name="T80" fmla="*/ 23 w 755"/>
                <a:gd name="T81" fmla="*/ 181 h 735"/>
                <a:gd name="T82" fmla="*/ 40 w 755"/>
                <a:gd name="T83" fmla="*/ 146 h 735"/>
                <a:gd name="T84" fmla="*/ 61 w 755"/>
                <a:gd name="T85" fmla="*/ 115 h 735"/>
                <a:gd name="T86" fmla="*/ 86 w 755"/>
                <a:gd name="T87" fmla="*/ 86 h 735"/>
                <a:gd name="T88" fmla="*/ 114 w 755"/>
                <a:gd name="T89" fmla="*/ 61 h 735"/>
                <a:gd name="T90" fmla="*/ 146 w 755"/>
                <a:gd name="T91" fmla="*/ 40 h 735"/>
                <a:gd name="T92" fmla="*/ 181 w 755"/>
                <a:gd name="T93" fmla="*/ 23 h 735"/>
                <a:gd name="T94" fmla="*/ 217 w 755"/>
                <a:gd name="T95" fmla="*/ 11 h 735"/>
                <a:gd name="T96" fmla="*/ 256 w 755"/>
                <a:gd name="T97" fmla="*/ 3 h 735"/>
                <a:gd name="T98" fmla="*/ 296 w 755"/>
                <a:gd name="T99" fmla="*/ 0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5" h="735">
                  <a:moveTo>
                    <a:pt x="296" y="0"/>
                  </a:moveTo>
                  <a:lnTo>
                    <a:pt x="336" y="3"/>
                  </a:lnTo>
                  <a:lnTo>
                    <a:pt x="375" y="11"/>
                  </a:lnTo>
                  <a:lnTo>
                    <a:pt x="411" y="23"/>
                  </a:lnTo>
                  <a:lnTo>
                    <a:pt x="445" y="40"/>
                  </a:lnTo>
                  <a:lnTo>
                    <a:pt x="477" y="61"/>
                  </a:lnTo>
                  <a:lnTo>
                    <a:pt x="505" y="86"/>
                  </a:lnTo>
                  <a:lnTo>
                    <a:pt x="530" y="115"/>
                  </a:lnTo>
                  <a:lnTo>
                    <a:pt x="552" y="146"/>
                  </a:lnTo>
                  <a:lnTo>
                    <a:pt x="569" y="181"/>
                  </a:lnTo>
                  <a:lnTo>
                    <a:pt x="582" y="217"/>
                  </a:lnTo>
                  <a:lnTo>
                    <a:pt x="590" y="256"/>
                  </a:lnTo>
                  <a:lnTo>
                    <a:pt x="592" y="296"/>
                  </a:lnTo>
                  <a:lnTo>
                    <a:pt x="590" y="335"/>
                  </a:lnTo>
                  <a:lnTo>
                    <a:pt x="582" y="371"/>
                  </a:lnTo>
                  <a:lnTo>
                    <a:pt x="570" y="405"/>
                  </a:lnTo>
                  <a:lnTo>
                    <a:pt x="555" y="438"/>
                  </a:lnTo>
                  <a:lnTo>
                    <a:pt x="755" y="627"/>
                  </a:lnTo>
                  <a:lnTo>
                    <a:pt x="717" y="660"/>
                  </a:lnTo>
                  <a:lnTo>
                    <a:pt x="683" y="696"/>
                  </a:lnTo>
                  <a:lnTo>
                    <a:pt x="652" y="735"/>
                  </a:lnTo>
                  <a:lnTo>
                    <a:pt x="452" y="547"/>
                  </a:lnTo>
                  <a:lnTo>
                    <a:pt x="417" y="566"/>
                  </a:lnTo>
                  <a:lnTo>
                    <a:pt x="379" y="580"/>
                  </a:lnTo>
                  <a:lnTo>
                    <a:pt x="338" y="589"/>
                  </a:lnTo>
                  <a:lnTo>
                    <a:pt x="296" y="592"/>
                  </a:lnTo>
                  <a:lnTo>
                    <a:pt x="256" y="590"/>
                  </a:lnTo>
                  <a:lnTo>
                    <a:pt x="217" y="582"/>
                  </a:lnTo>
                  <a:lnTo>
                    <a:pt x="181" y="569"/>
                  </a:lnTo>
                  <a:lnTo>
                    <a:pt x="146" y="552"/>
                  </a:lnTo>
                  <a:lnTo>
                    <a:pt x="114" y="531"/>
                  </a:lnTo>
                  <a:lnTo>
                    <a:pt x="86" y="505"/>
                  </a:lnTo>
                  <a:lnTo>
                    <a:pt x="61" y="477"/>
                  </a:lnTo>
                  <a:lnTo>
                    <a:pt x="40" y="445"/>
                  </a:lnTo>
                  <a:lnTo>
                    <a:pt x="23" y="411"/>
                  </a:lnTo>
                  <a:lnTo>
                    <a:pt x="10" y="375"/>
                  </a:lnTo>
                  <a:lnTo>
                    <a:pt x="3" y="337"/>
                  </a:lnTo>
                  <a:lnTo>
                    <a:pt x="0" y="296"/>
                  </a:lnTo>
                  <a:lnTo>
                    <a:pt x="3" y="256"/>
                  </a:lnTo>
                  <a:lnTo>
                    <a:pt x="10" y="217"/>
                  </a:lnTo>
                  <a:lnTo>
                    <a:pt x="23" y="181"/>
                  </a:lnTo>
                  <a:lnTo>
                    <a:pt x="40" y="146"/>
                  </a:lnTo>
                  <a:lnTo>
                    <a:pt x="61" y="115"/>
                  </a:lnTo>
                  <a:lnTo>
                    <a:pt x="86" y="86"/>
                  </a:lnTo>
                  <a:lnTo>
                    <a:pt x="114" y="61"/>
                  </a:lnTo>
                  <a:lnTo>
                    <a:pt x="146" y="40"/>
                  </a:lnTo>
                  <a:lnTo>
                    <a:pt x="181" y="23"/>
                  </a:lnTo>
                  <a:lnTo>
                    <a:pt x="217" y="11"/>
                  </a:lnTo>
                  <a:lnTo>
                    <a:pt x="256" y="3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9444038" y="4295775"/>
              <a:ext cx="174625" cy="233363"/>
            </a:xfrm>
            <a:custGeom>
              <a:avLst/>
              <a:gdLst>
                <a:gd name="T0" fmla="*/ 475 w 772"/>
                <a:gd name="T1" fmla="*/ 0 h 1027"/>
                <a:gd name="T2" fmla="*/ 475 w 772"/>
                <a:gd name="T3" fmla="*/ 0 h 1027"/>
                <a:gd name="T4" fmla="*/ 515 w 772"/>
                <a:gd name="T5" fmla="*/ 3 h 1027"/>
                <a:gd name="T6" fmla="*/ 554 w 772"/>
                <a:gd name="T7" fmla="*/ 11 h 1027"/>
                <a:gd name="T8" fmla="*/ 591 w 772"/>
                <a:gd name="T9" fmla="*/ 25 h 1027"/>
                <a:gd name="T10" fmla="*/ 625 w 772"/>
                <a:gd name="T11" fmla="*/ 42 h 1027"/>
                <a:gd name="T12" fmla="*/ 656 w 772"/>
                <a:gd name="T13" fmla="*/ 63 h 1027"/>
                <a:gd name="T14" fmla="*/ 684 w 772"/>
                <a:gd name="T15" fmla="*/ 88 h 1027"/>
                <a:gd name="T16" fmla="*/ 709 w 772"/>
                <a:gd name="T17" fmla="*/ 116 h 1027"/>
                <a:gd name="T18" fmla="*/ 731 w 772"/>
                <a:gd name="T19" fmla="*/ 147 h 1027"/>
                <a:gd name="T20" fmla="*/ 748 w 772"/>
                <a:gd name="T21" fmla="*/ 181 h 1027"/>
                <a:gd name="T22" fmla="*/ 761 w 772"/>
                <a:gd name="T23" fmla="*/ 219 h 1027"/>
                <a:gd name="T24" fmla="*/ 769 w 772"/>
                <a:gd name="T25" fmla="*/ 257 h 1027"/>
                <a:gd name="T26" fmla="*/ 772 w 772"/>
                <a:gd name="T27" fmla="*/ 297 h 1027"/>
                <a:gd name="T28" fmla="*/ 769 w 772"/>
                <a:gd name="T29" fmla="*/ 337 h 1027"/>
                <a:gd name="T30" fmla="*/ 761 w 772"/>
                <a:gd name="T31" fmla="*/ 375 h 1027"/>
                <a:gd name="T32" fmla="*/ 748 w 772"/>
                <a:gd name="T33" fmla="*/ 413 h 1027"/>
                <a:gd name="T34" fmla="*/ 731 w 772"/>
                <a:gd name="T35" fmla="*/ 447 h 1027"/>
                <a:gd name="T36" fmla="*/ 709 w 772"/>
                <a:gd name="T37" fmla="*/ 478 h 1027"/>
                <a:gd name="T38" fmla="*/ 684 w 772"/>
                <a:gd name="T39" fmla="*/ 506 h 1027"/>
                <a:gd name="T40" fmla="*/ 656 w 772"/>
                <a:gd name="T41" fmla="*/ 531 h 1027"/>
                <a:gd name="T42" fmla="*/ 625 w 772"/>
                <a:gd name="T43" fmla="*/ 552 h 1027"/>
                <a:gd name="T44" fmla="*/ 591 w 772"/>
                <a:gd name="T45" fmla="*/ 569 h 1027"/>
                <a:gd name="T46" fmla="*/ 554 w 772"/>
                <a:gd name="T47" fmla="*/ 583 h 1027"/>
                <a:gd name="T48" fmla="*/ 515 w 772"/>
                <a:gd name="T49" fmla="*/ 591 h 1027"/>
                <a:gd name="T50" fmla="*/ 475 w 772"/>
                <a:gd name="T51" fmla="*/ 594 h 1027"/>
                <a:gd name="T52" fmla="*/ 447 w 772"/>
                <a:gd name="T53" fmla="*/ 592 h 1027"/>
                <a:gd name="T54" fmla="*/ 420 w 772"/>
                <a:gd name="T55" fmla="*/ 587 h 1027"/>
                <a:gd name="T56" fmla="*/ 393 w 772"/>
                <a:gd name="T57" fmla="*/ 581 h 1027"/>
                <a:gd name="T58" fmla="*/ 128 w 772"/>
                <a:gd name="T59" fmla="*/ 1027 h 1027"/>
                <a:gd name="T60" fmla="*/ 87 w 772"/>
                <a:gd name="T61" fmla="*/ 998 h 1027"/>
                <a:gd name="T62" fmla="*/ 45 w 772"/>
                <a:gd name="T63" fmla="*/ 973 h 1027"/>
                <a:gd name="T64" fmla="*/ 0 w 772"/>
                <a:gd name="T65" fmla="*/ 951 h 1027"/>
                <a:gd name="T66" fmla="*/ 264 w 772"/>
                <a:gd name="T67" fmla="*/ 505 h 1027"/>
                <a:gd name="T68" fmla="*/ 240 w 772"/>
                <a:gd name="T69" fmla="*/ 477 h 1027"/>
                <a:gd name="T70" fmla="*/ 219 w 772"/>
                <a:gd name="T71" fmla="*/ 446 h 1027"/>
                <a:gd name="T72" fmla="*/ 202 w 772"/>
                <a:gd name="T73" fmla="*/ 412 h 1027"/>
                <a:gd name="T74" fmla="*/ 190 w 772"/>
                <a:gd name="T75" fmla="*/ 375 h 1027"/>
                <a:gd name="T76" fmla="*/ 182 w 772"/>
                <a:gd name="T77" fmla="*/ 337 h 1027"/>
                <a:gd name="T78" fmla="*/ 179 w 772"/>
                <a:gd name="T79" fmla="*/ 297 h 1027"/>
                <a:gd name="T80" fmla="*/ 182 w 772"/>
                <a:gd name="T81" fmla="*/ 257 h 1027"/>
                <a:gd name="T82" fmla="*/ 190 w 772"/>
                <a:gd name="T83" fmla="*/ 218 h 1027"/>
                <a:gd name="T84" fmla="*/ 202 w 772"/>
                <a:gd name="T85" fmla="*/ 181 h 1027"/>
                <a:gd name="T86" fmla="*/ 219 w 772"/>
                <a:gd name="T87" fmla="*/ 147 h 1027"/>
                <a:gd name="T88" fmla="*/ 241 w 772"/>
                <a:gd name="T89" fmla="*/ 116 h 1027"/>
                <a:gd name="T90" fmla="*/ 265 w 772"/>
                <a:gd name="T91" fmla="*/ 88 h 1027"/>
                <a:gd name="T92" fmla="*/ 294 w 772"/>
                <a:gd name="T93" fmla="*/ 63 h 1027"/>
                <a:gd name="T94" fmla="*/ 325 w 772"/>
                <a:gd name="T95" fmla="*/ 42 h 1027"/>
                <a:gd name="T96" fmla="*/ 359 w 772"/>
                <a:gd name="T97" fmla="*/ 25 h 1027"/>
                <a:gd name="T98" fmla="*/ 396 w 772"/>
                <a:gd name="T99" fmla="*/ 11 h 1027"/>
                <a:gd name="T100" fmla="*/ 435 w 772"/>
                <a:gd name="T101" fmla="*/ 3 h 1027"/>
                <a:gd name="T102" fmla="*/ 475 w 772"/>
                <a:gd name="T103" fmla="*/ 0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72" h="1027">
                  <a:moveTo>
                    <a:pt x="475" y="0"/>
                  </a:moveTo>
                  <a:lnTo>
                    <a:pt x="475" y="0"/>
                  </a:lnTo>
                  <a:lnTo>
                    <a:pt x="515" y="3"/>
                  </a:lnTo>
                  <a:lnTo>
                    <a:pt x="554" y="11"/>
                  </a:lnTo>
                  <a:lnTo>
                    <a:pt x="591" y="25"/>
                  </a:lnTo>
                  <a:lnTo>
                    <a:pt x="625" y="42"/>
                  </a:lnTo>
                  <a:lnTo>
                    <a:pt x="656" y="63"/>
                  </a:lnTo>
                  <a:lnTo>
                    <a:pt x="684" y="88"/>
                  </a:lnTo>
                  <a:lnTo>
                    <a:pt x="709" y="116"/>
                  </a:lnTo>
                  <a:lnTo>
                    <a:pt x="731" y="147"/>
                  </a:lnTo>
                  <a:lnTo>
                    <a:pt x="748" y="181"/>
                  </a:lnTo>
                  <a:lnTo>
                    <a:pt x="761" y="219"/>
                  </a:lnTo>
                  <a:lnTo>
                    <a:pt x="769" y="257"/>
                  </a:lnTo>
                  <a:lnTo>
                    <a:pt x="772" y="297"/>
                  </a:lnTo>
                  <a:lnTo>
                    <a:pt x="769" y="337"/>
                  </a:lnTo>
                  <a:lnTo>
                    <a:pt x="761" y="375"/>
                  </a:lnTo>
                  <a:lnTo>
                    <a:pt x="748" y="413"/>
                  </a:lnTo>
                  <a:lnTo>
                    <a:pt x="731" y="447"/>
                  </a:lnTo>
                  <a:lnTo>
                    <a:pt x="709" y="478"/>
                  </a:lnTo>
                  <a:lnTo>
                    <a:pt x="684" y="506"/>
                  </a:lnTo>
                  <a:lnTo>
                    <a:pt x="656" y="531"/>
                  </a:lnTo>
                  <a:lnTo>
                    <a:pt x="625" y="552"/>
                  </a:lnTo>
                  <a:lnTo>
                    <a:pt x="591" y="569"/>
                  </a:lnTo>
                  <a:lnTo>
                    <a:pt x="554" y="583"/>
                  </a:lnTo>
                  <a:lnTo>
                    <a:pt x="515" y="591"/>
                  </a:lnTo>
                  <a:lnTo>
                    <a:pt x="475" y="594"/>
                  </a:lnTo>
                  <a:lnTo>
                    <a:pt x="447" y="592"/>
                  </a:lnTo>
                  <a:lnTo>
                    <a:pt x="420" y="587"/>
                  </a:lnTo>
                  <a:lnTo>
                    <a:pt x="393" y="581"/>
                  </a:lnTo>
                  <a:lnTo>
                    <a:pt x="128" y="1027"/>
                  </a:lnTo>
                  <a:lnTo>
                    <a:pt x="87" y="998"/>
                  </a:lnTo>
                  <a:lnTo>
                    <a:pt x="45" y="973"/>
                  </a:lnTo>
                  <a:lnTo>
                    <a:pt x="0" y="951"/>
                  </a:lnTo>
                  <a:lnTo>
                    <a:pt x="264" y="505"/>
                  </a:lnTo>
                  <a:lnTo>
                    <a:pt x="240" y="477"/>
                  </a:lnTo>
                  <a:lnTo>
                    <a:pt x="219" y="446"/>
                  </a:lnTo>
                  <a:lnTo>
                    <a:pt x="202" y="412"/>
                  </a:lnTo>
                  <a:lnTo>
                    <a:pt x="190" y="375"/>
                  </a:lnTo>
                  <a:lnTo>
                    <a:pt x="182" y="337"/>
                  </a:lnTo>
                  <a:lnTo>
                    <a:pt x="179" y="297"/>
                  </a:lnTo>
                  <a:lnTo>
                    <a:pt x="182" y="257"/>
                  </a:lnTo>
                  <a:lnTo>
                    <a:pt x="190" y="218"/>
                  </a:lnTo>
                  <a:lnTo>
                    <a:pt x="202" y="181"/>
                  </a:lnTo>
                  <a:lnTo>
                    <a:pt x="219" y="147"/>
                  </a:lnTo>
                  <a:lnTo>
                    <a:pt x="241" y="116"/>
                  </a:lnTo>
                  <a:lnTo>
                    <a:pt x="265" y="88"/>
                  </a:lnTo>
                  <a:lnTo>
                    <a:pt x="294" y="63"/>
                  </a:lnTo>
                  <a:lnTo>
                    <a:pt x="325" y="42"/>
                  </a:lnTo>
                  <a:lnTo>
                    <a:pt x="359" y="25"/>
                  </a:lnTo>
                  <a:lnTo>
                    <a:pt x="396" y="11"/>
                  </a:lnTo>
                  <a:lnTo>
                    <a:pt x="435" y="3"/>
                  </a:lnTo>
                  <a:lnTo>
                    <a:pt x="4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33"/>
            <p:cNvSpPr>
              <a:spLocks/>
            </p:cNvSpPr>
            <p:nvPr/>
          </p:nvSpPr>
          <p:spPr bwMode="auto">
            <a:xfrm>
              <a:off x="9529763" y="4614863"/>
              <a:ext cx="217488" cy="133350"/>
            </a:xfrm>
            <a:custGeom>
              <a:avLst/>
              <a:gdLst>
                <a:gd name="T0" fmla="*/ 660 w 956"/>
                <a:gd name="T1" fmla="*/ 0 h 592"/>
                <a:gd name="T2" fmla="*/ 700 w 956"/>
                <a:gd name="T3" fmla="*/ 2 h 592"/>
                <a:gd name="T4" fmla="*/ 739 w 956"/>
                <a:gd name="T5" fmla="*/ 10 h 592"/>
                <a:gd name="T6" fmla="*/ 775 w 956"/>
                <a:gd name="T7" fmla="*/ 23 h 592"/>
                <a:gd name="T8" fmla="*/ 809 w 956"/>
                <a:gd name="T9" fmla="*/ 40 h 592"/>
                <a:gd name="T10" fmla="*/ 841 w 956"/>
                <a:gd name="T11" fmla="*/ 61 h 592"/>
                <a:gd name="T12" fmla="*/ 869 w 956"/>
                <a:gd name="T13" fmla="*/ 86 h 592"/>
                <a:gd name="T14" fmla="*/ 894 w 956"/>
                <a:gd name="T15" fmla="*/ 115 h 592"/>
                <a:gd name="T16" fmla="*/ 916 w 956"/>
                <a:gd name="T17" fmla="*/ 147 h 592"/>
                <a:gd name="T18" fmla="*/ 933 w 956"/>
                <a:gd name="T19" fmla="*/ 181 h 592"/>
                <a:gd name="T20" fmla="*/ 946 w 956"/>
                <a:gd name="T21" fmla="*/ 217 h 592"/>
                <a:gd name="T22" fmla="*/ 954 w 956"/>
                <a:gd name="T23" fmla="*/ 255 h 592"/>
                <a:gd name="T24" fmla="*/ 956 w 956"/>
                <a:gd name="T25" fmla="*/ 296 h 592"/>
                <a:gd name="T26" fmla="*/ 954 w 956"/>
                <a:gd name="T27" fmla="*/ 336 h 592"/>
                <a:gd name="T28" fmla="*/ 946 w 956"/>
                <a:gd name="T29" fmla="*/ 375 h 592"/>
                <a:gd name="T30" fmla="*/ 933 w 956"/>
                <a:gd name="T31" fmla="*/ 411 h 592"/>
                <a:gd name="T32" fmla="*/ 916 w 956"/>
                <a:gd name="T33" fmla="*/ 445 h 592"/>
                <a:gd name="T34" fmla="*/ 894 w 956"/>
                <a:gd name="T35" fmla="*/ 477 h 592"/>
                <a:gd name="T36" fmla="*/ 869 w 956"/>
                <a:gd name="T37" fmla="*/ 506 h 592"/>
                <a:gd name="T38" fmla="*/ 841 w 956"/>
                <a:gd name="T39" fmla="*/ 530 h 592"/>
                <a:gd name="T40" fmla="*/ 809 w 956"/>
                <a:gd name="T41" fmla="*/ 552 h 592"/>
                <a:gd name="T42" fmla="*/ 775 w 956"/>
                <a:gd name="T43" fmla="*/ 569 h 592"/>
                <a:gd name="T44" fmla="*/ 739 w 956"/>
                <a:gd name="T45" fmla="*/ 581 h 592"/>
                <a:gd name="T46" fmla="*/ 700 w 956"/>
                <a:gd name="T47" fmla="*/ 589 h 592"/>
                <a:gd name="T48" fmla="*/ 660 w 956"/>
                <a:gd name="T49" fmla="*/ 592 h 592"/>
                <a:gd name="T50" fmla="*/ 620 w 956"/>
                <a:gd name="T51" fmla="*/ 589 h 592"/>
                <a:gd name="T52" fmla="*/ 583 w 956"/>
                <a:gd name="T53" fmla="*/ 582 h 592"/>
                <a:gd name="T54" fmla="*/ 547 w 956"/>
                <a:gd name="T55" fmla="*/ 569 h 592"/>
                <a:gd name="T56" fmla="*/ 512 w 956"/>
                <a:gd name="T57" fmla="*/ 553 h 592"/>
                <a:gd name="T58" fmla="*/ 481 w 956"/>
                <a:gd name="T59" fmla="*/ 532 h 592"/>
                <a:gd name="T60" fmla="*/ 453 w 956"/>
                <a:gd name="T61" fmla="*/ 508 h 592"/>
                <a:gd name="T62" fmla="*/ 429 w 956"/>
                <a:gd name="T63" fmla="*/ 480 h 592"/>
                <a:gd name="T64" fmla="*/ 407 w 956"/>
                <a:gd name="T65" fmla="*/ 448 h 592"/>
                <a:gd name="T66" fmla="*/ 390 w 956"/>
                <a:gd name="T67" fmla="*/ 415 h 592"/>
                <a:gd name="T68" fmla="*/ 377 w 956"/>
                <a:gd name="T69" fmla="*/ 380 h 592"/>
                <a:gd name="T70" fmla="*/ 369 w 956"/>
                <a:gd name="T71" fmla="*/ 342 h 592"/>
                <a:gd name="T72" fmla="*/ 0 w 956"/>
                <a:gd name="T73" fmla="*/ 306 h 592"/>
                <a:gd name="T74" fmla="*/ 8 w 956"/>
                <a:gd name="T75" fmla="*/ 260 h 592"/>
                <a:gd name="T76" fmla="*/ 13 w 956"/>
                <a:gd name="T77" fmla="*/ 213 h 592"/>
                <a:gd name="T78" fmla="*/ 15 w 956"/>
                <a:gd name="T79" fmla="*/ 165 h 592"/>
                <a:gd name="T80" fmla="*/ 14 w 956"/>
                <a:gd name="T81" fmla="*/ 157 h 592"/>
                <a:gd name="T82" fmla="*/ 383 w 956"/>
                <a:gd name="T83" fmla="*/ 194 h 592"/>
                <a:gd name="T84" fmla="*/ 399 w 956"/>
                <a:gd name="T85" fmla="*/ 157 h 592"/>
                <a:gd name="T86" fmla="*/ 420 w 956"/>
                <a:gd name="T87" fmla="*/ 124 h 592"/>
                <a:gd name="T88" fmla="*/ 445 w 956"/>
                <a:gd name="T89" fmla="*/ 94 h 592"/>
                <a:gd name="T90" fmla="*/ 474 w 956"/>
                <a:gd name="T91" fmla="*/ 66 h 592"/>
                <a:gd name="T92" fmla="*/ 505 w 956"/>
                <a:gd name="T93" fmla="*/ 43 h 592"/>
                <a:gd name="T94" fmla="*/ 541 w 956"/>
                <a:gd name="T95" fmla="*/ 25 h 592"/>
                <a:gd name="T96" fmla="*/ 579 w 956"/>
                <a:gd name="T97" fmla="*/ 11 h 592"/>
                <a:gd name="T98" fmla="*/ 618 w 956"/>
                <a:gd name="T99" fmla="*/ 3 h 592"/>
                <a:gd name="T100" fmla="*/ 660 w 956"/>
                <a:gd name="T101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6" h="592">
                  <a:moveTo>
                    <a:pt x="660" y="0"/>
                  </a:moveTo>
                  <a:lnTo>
                    <a:pt x="700" y="2"/>
                  </a:lnTo>
                  <a:lnTo>
                    <a:pt x="739" y="10"/>
                  </a:lnTo>
                  <a:lnTo>
                    <a:pt x="775" y="23"/>
                  </a:lnTo>
                  <a:lnTo>
                    <a:pt x="809" y="40"/>
                  </a:lnTo>
                  <a:lnTo>
                    <a:pt x="841" y="61"/>
                  </a:lnTo>
                  <a:lnTo>
                    <a:pt x="869" y="86"/>
                  </a:lnTo>
                  <a:lnTo>
                    <a:pt x="894" y="115"/>
                  </a:lnTo>
                  <a:lnTo>
                    <a:pt x="916" y="147"/>
                  </a:lnTo>
                  <a:lnTo>
                    <a:pt x="933" y="181"/>
                  </a:lnTo>
                  <a:lnTo>
                    <a:pt x="946" y="217"/>
                  </a:lnTo>
                  <a:lnTo>
                    <a:pt x="954" y="255"/>
                  </a:lnTo>
                  <a:lnTo>
                    <a:pt x="956" y="296"/>
                  </a:lnTo>
                  <a:lnTo>
                    <a:pt x="954" y="336"/>
                  </a:lnTo>
                  <a:lnTo>
                    <a:pt x="946" y="375"/>
                  </a:lnTo>
                  <a:lnTo>
                    <a:pt x="933" y="411"/>
                  </a:lnTo>
                  <a:lnTo>
                    <a:pt x="916" y="445"/>
                  </a:lnTo>
                  <a:lnTo>
                    <a:pt x="894" y="477"/>
                  </a:lnTo>
                  <a:lnTo>
                    <a:pt x="869" y="506"/>
                  </a:lnTo>
                  <a:lnTo>
                    <a:pt x="841" y="530"/>
                  </a:lnTo>
                  <a:lnTo>
                    <a:pt x="809" y="552"/>
                  </a:lnTo>
                  <a:lnTo>
                    <a:pt x="775" y="569"/>
                  </a:lnTo>
                  <a:lnTo>
                    <a:pt x="739" y="581"/>
                  </a:lnTo>
                  <a:lnTo>
                    <a:pt x="700" y="589"/>
                  </a:lnTo>
                  <a:lnTo>
                    <a:pt x="660" y="592"/>
                  </a:lnTo>
                  <a:lnTo>
                    <a:pt x="620" y="589"/>
                  </a:lnTo>
                  <a:lnTo>
                    <a:pt x="583" y="582"/>
                  </a:lnTo>
                  <a:lnTo>
                    <a:pt x="547" y="569"/>
                  </a:lnTo>
                  <a:lnTo>
                    <a:pt x="512" y="553"/>
                  </a:lnTo>
                  <a:lnTo>
                    <a:pt x="481" y="532"/>
                  </a:lnTo>
                  <a:lnTo>
                    <a:pt x="453" y="508"/>
                  </a:lnTo>
                  <a:lnTo>
                    <a:pt x="429" y="480"/>
                  </a:lnTo>
                  <a:lnTo>
                    <a:pt x="407" y="448"/>
                  </a:lnTo>
                  <a:lnTo>
                    <a:pt x="390" y="415"/>
                  </a:lnTo>
                  <a:lnTo>
                    <a:pt x="377" y="380"/>
                  </a:lnTo>
                  <a:lnTo>
                    <a:pt x="369" y="342"/>
                  </a:lnTo>
                  <a:lnTo>
                    <a:pt x="0" y="306"/>
                  </a:lnTo>
                  <a:lnTo>
                    <a:pt x="8" y="260"/>
                  </a:lnTo>
                  <a:lnTo>
                    <a:pt x="13" y="213"/>
                  </a:lnTo>
                  <a:lnTo>
                    <a:pt x="15" y="165"/>
                  </a:lnTo>
                  <a:lnTo>
                    <a:pt x="14" y="157"/>
                  </a:lnTo>
                  <a:lnTo>
                    <a:pt x="383" y="194"/>
                  </a:lnTo>
                  <a:lnTo>
                    <a:pt x="399" y="157"/>
                  </a:lnTo>
                  <a:lnTo>
                    <a:pt x="420" y="124"/>
                  </a:lnTo>
                  <a:lnTo>
                    <a:pt x="445" y="94"/>
                  </a:lnTo>
                  <a:lnTo>
                    <a:pt x="474" y="66"/>
                  </a:lnTo>
                  <a:lnTo>
                    <a:pt x="505" y="43"/>
                  </a:lnTo>
                  <a:lnTo>
                    <a:pt x="541" y="25"/>
                  </a:lnTo>
                  <a:lnTo>
                    <a:pt x="579" y="11"/>
                  </a:lnTo>
                  <a:lnTo>
                    <a:pt x="618" y="3"/>
                  </a:lnTo>
                  <a:lnTo>
                    <a:pt x="6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34"/>
            <p:cNvSpPr>
              <a:spLocks/>
            </p:cNvSpPr>
            <p:nvPr/>
          </p:nvSpPr>
          <p:spPr bwMode="auto">
            <a:xfrm>
              <a:off x="9380538" y="4795838"/>
              <a:ext cx="133350" cy="215900"/>
            </a:xfrm>
            <a:custGeom>
              <a:avLst/>
              <a:gdLst>
                <a:gd name="T0" fmla="*/ 223 w 593"/>
                <a:gd name="T1" fmla="*/ 0 h 952"/>
                <a:gd name="T2" fmla="*/ 306 w 593"/>
                <a:gd name="T3" fmla="*/ 360 h 952"/>
                <a:gd name="T4" fmla="*/ 348 w 593"/>
                <a:gd name="T5" fmla="*/ 364 h 952"/>
                <a:gd name="T6" fmla="*/ 389 w 593"/>
                <a:gd name="T7" fmla="*/ 374 h 952"/>
                <a:gd name="T8" fmla="*/ 427 w 593"/>
                <a:gd name="T9" fmla="*/ 390 h 952"/>
                <a:gd name="T10" fmla="*/ 463 w 593"/>
                <a:gd name="T11" fmla="*/ 411 h 952"/>
                <a:gd name="T12" fmla="*/ 495 w 593"/>
                <a:gd name="T13" fmla="*/ 436 h 952"/>
                <a:gd name="T14" fmla="*/ 523 w 593"/>
                <a:gd name="T15" fmla="*/ 465 h 952"/>
                <a:gd name="T16" fmla="*/ 547 w 593"/>
                <a:gd name="T17" fmla="*/ 497 h 952"/>
                <a:gd name="T18" fmla="*/ 566 w 593"/>
                <a:gd name="T19" fmla="*/ 533 h 952"/>
                <a:gd name="T20" fmla="*/ 581 w 593"/>
                <a:gd name="T21" fmla="*/ 571 h 952"/>
                <a:gd name="T22" fmla="*/ 590 w 593"/>
                <a:gd name="T23" fmla="*/ 613 h 952"/>
                <a:gd name="T24" fmla="*/ 593 w 593"/>
                <a:gd name="T25" fmla="*/ 656 h 952"/>
                <a:gd name="T26" fmla="*/ 590 w 593"/>
                <a:gd name="T27" fmla="*/ 696 h 952"/>
                <a:gd name="T28" fmla="*/ 582 w 593"/>
                <a:gd name="T29" fmla="*/ 734 h 952"/>
                <a:gd name="T30" fmla="*/ 570 w 593"/>
                <a:gd name="T31" fmla="*/ 771 h 952"/>
                <a:gd name="T32" fmla="*/ 552 w 593"/>
                <a:gd name="T33" fmla="*/ 805 h 952"/>
                <a:gd name="T34" fmla="*/ 531 w 593"/>
                <a:gd name="T35" fmla="*/ 837 h 952"/>
                <a:gd name="T36" fmla="*/ 506 w 593"/>
                <a:gd name="T37" fmla="*/ 865 h 952"/>
                <a:gd name="T38" fmla="*/ 478 w 593"/>
                <a:gd name="T39" fmla="*/ 890 h 952"/>
                <a:gd name="T40" fmla="*/ 446 w 593"/>
                <a:gd name="T41" fmla="*/ 911 h 952"/>
                <a:gd name="T42" fmla="*/ 412 w 593"/>
                <a:gd name="T43" fmla="*/ 928 h 952"/>
                <a:gd name="T44" fmla="*/ 375 w 593"/>
                <a:gd name="T45" fmla="*/ 941 h 952"/>
                <a:gd name="T46" fmla="*/ 337 w 593"/>
                <a:gd name="T47" fmla="*/ 950 h 952"/>
                <a:gd name="T48" fmla="*/ 297 w 593"/>
                <a:gd name="T49" fmla="*/ 952 h 952"/>
                <a:gd name="T50" fmla="*/ 256 w 593"/>
                <a:gd name="T51" fmla="*/ 950 h 952"/>
                <a:gd name="T52" fmla="*/ 218 w 593"/>
                <a:gd name="T53" fmla="*/ 941 h 952"/>
                <a:gd name="T54" fmla="*/ 181 w 593"/>
                <a:gd name="T55" fmla="*/ 928 h 952"/>
                <a:gd name="T56" fmla="*/ 147 w 593"/>
                <a:gd name="T57" fmla="*/ 911 h 952"/>
                <a:gd name="T58" fmla="*/ 116 w 593"/>
                <a:gd name="T59" fmla="*/ 890 h 952"/>
                <a:gd name="T60" fmla="*/ 88 w 593"/>
                <a:gd name="T61" fmla="*/ 865 h 952"/>
                <a:gd name="T62" fmla="*/ 62 w 593"/>
                <a:gd name="T63" fmla="*/ 837 h 952"/>
                <a:gd name="T64" fmla="*/ 41 w 593"/>
                <a:gd name="T65" fmla="*/ 805 h 952"/>
                <a:gd name="T66" fmla="*/ 24 w 593"/>
                <a:gd name="T67" fmla="*/ 771 h 952"/>
                <a:gd name="T68" fmla="*/ 11 w 593"/>
                <a:gd name="T69" fmla="*/ 734 h 952"/>
                <a:gd name="T70" fmla="*/ 3 w 593"/>
                <a:gd name="T71" fmla="*/ 696 h 952"/>
                <a:gd name="T72" fmla="*/ 0 w 593"/>
                <a:gd name="T73" fmla="*/ 656 h 952"/>
                <a:gd name="T74" fmla="*/ 3 w 593"/>
                <a:gd name="T75" fmla="*/ 614 h 952"/>
                <a:gd name="T76" fmla="*/ 12 w 593"/>
                <a:gd name="T77" fmla="*/ 573 h 952"/>
                <a:gd name="T78" fmla="*/ 26 w 593"/>
                <a:gd name="T79" fmla="*/ 536 h 952"/>
                <a:gd name="T80" fmla="*/ 45 w 593"/>
                <a:gd name="T81" fmla="*/ 501 h 952"/>
                <a:gd name="T82" fmla="*/ 68 w 593"/>
                <a:gd name="T83" fmla="*/ 469 h 952"/>
                <a:gd name="T84" fmla="*/ 96 w 593"/>
                <a:gd name="T85" fmla="*/ 440 h 952"/>
                <a:gd name="T86" fmla="*/ 127 w 593"/>
                <a:gd name="T87" fmla="*/ 415 h 952"/>
                <a:gd name="T88" fmla="*/ 161 w 593"/>
                <a:gd name="T89" fmla="*/ 394 h 952"/>
                <a:gd name="T90" fmla="*/ 77 w 593"/>
                <a:gd name="T91" fmla="*/ 34 h 952"/>
                <a:gd name="T92" fmla="*/ 128 w 593"/>
                <a:gd name="T93" fmla="*/ 25 h 952"/>
                <a:gd name="T94" fmla="*/ 176 w 593"/>
                <a:gd name="T95" fmla="*/ 14 h 952"/>
                <a:gd name="T96" fmla="*/ 223 w 593"/>
                <a:gd name="T97" fmla="*/ 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3" h="952">
                  <a:moveTo>
                    <a:pt x="223" y="0"/>
                  </a:moveTo>
                  <a:lnTo>
                    <a:pt x="306" y="360"/>
                  </a:lnTo>
                  <a:lnTo>
                    <a:pt x="348" y="364"/>
                  </a:lnTo>
                  <a:lnTo>
                    <a:pt x="389" y="374"/>
                  </a:lnTo>
                  <a:lnTo>
                    <a:pt x="427" y="390"/>
                  </a:lnTo>
                  <a:lnTo>
                    <a:pt x="463" y="411"/>
                  </a:lnTo>
                  <a:lnTo>
                    <a:pt x="495" y="436"/>
                  </a:lnTo>
                  <a:lnTo>
                    <a:pt x="523" y="465"/>
                  </a:lnTo>
                  <a:lnTo>
                    <a:pt x="547" y="497"/>
                  </a:lnTo>
                  <a:lnTo>
                    <a:pt x="566" y="533"/>
                  </a:lnTo>
                  <a:lnTo>
                    <a:pt x="581" y="571"/>
                  </a:lnTo>
                  <a:lnTo>
                    <a:pt x="590" y="613"/>
                  </a:lnTo>
                  <a:lnTo>
                    <a:pt x="593" y="656"/>
                  </a:lnTo>
                  <a:lnTo>
                    <a:pt x="590" y="696"/>
                  </a:lnTo>
                  <a:lnTo>
                    <a:pt x="582" y="734"/>
                  </a:lnTo>
                  <a:lnTo>
                    <a:pt x="570" y="771"/>
                  </a:lnTo>
                  <a:lnTo>
                    <a:pt x="552" y="805"/>
                  </a:lnTo>
                  <a:lnTo>
                    <a:pt x="531" y="837"/>
                  </a:lnTo>
                  <a:lnTo>
                    <a:pt x="506" y="865"/>
                  </a:lnTo>
                  <a:lnTo>
                    <a:pt x="478" y="890"/>
                  </a:lnTo>
                  <a:lnTo>
                    <a:pt x="446" y="911"/>
                  </a:lnTo>
                  <a:lnTo>
                    <a:pt x="412" y="928"/>
                  </a:lnTo>
                  <a:lnTo>
                    <a:pt x="375" y="941"/>
                  </a:lnTo>
                  <a:lnTo>
                    <a:pt x="337" y="950"/>
                  </a:lnTo>
                  <a:lnTo>
                    <a:pt x="297" y="952"/>
                  </a:lnTo>
                  <a:lnTo>
                    <a:pt x="256" y="950"/>
                  </a:lnTo>
                  <a:lnTo>
                    <a:pt x="218" y="941"/>
                  </a:lnTo>
                  <a:lnTo>
                    <a:pt x="181" y="928"/>
                  </a:lnTo>
                  <a:lnTo>
                    <a:pt x="147" y="911"/>
                  </a:lnTo>
                  <a:lnTo>
                    <a:pt x="116" y="890"/>
                  </a:lnTo>
                  <a:lnTo>
                    <a:pt x="88" y="865"/>
                  </a:lnTo>
                  <a:lnTo>
                    <a:pt x="62" y="837"/>
                  </a:lnTo>
                  <a:lnTo>
                    <a:pt x="41" y="805"/>
                  </a:lnTo>
                  <a:lnTo>
                    <a:pt x="24" y="771"/>
                  </a:lnTo>
                  <a:lnTo>
                    <a:pt x="11" y="734"/>
                  </a:lnTo>
                  <a:lnTo>
                    <a:pt x="3" y="696"/>
                  </a:lnTo>
                  <a:lnTo>
                    <a:pt x="0" y="656"/>
                  </a:lnTo>
                  <a:lnTo>
                    <a:pt x="3" y="614"/>
                  </a:lnTo>
                  <a:lnTo>
                    <a:pt x="12" y="573"/>
                  </a:lnTo>
                  <a:lnTo>
                    <a:pt x="26" y="536"/>
                  </a:lnTo>
                  <a:lnTo>
                    <a:pt x="45" y="501"/>
                  </a:lnTo>
                  <a:lnTo>
                    <a:pt x="68" y="469"/>
                  </a:lnTo>
                  <a:lnTo>
                    <a:pt x="96" y="440"/>
                  </a:lnTo>
                  <a:lnTo>
                    <a:pt x="127" y="415"/>
                  </a:lnTo>
                  <a:lnTo>
                    <a:pt x="161" y="394"/>
                  </a:lnTo>
                  <a:lnTo>
                    <a:pt x="77" y="34"/>
                  </a:lnTo>
                  <a:lnTo>
                    <a:pt x="128" y="25"/>
                  </a:lnTo>
                  <a:lnTo>
                    <a:pt x="176" y="14"/>
                  </a:lnTo>
                  <a:lnTo>
                    <a:pt x="2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35"/>
            <p:cNvSpPr>
              <a:spLocks/>
            </p:cNvSpPr>
            <p:nvPr/>
          </p:nvSpPr>
          <p:spPr bwMode="auto">
            <a:xfrm>
              <a:off x="9002713" y="4684713"/>
              <a:ext cx="238125" cy="138113"/>
            </a:xfrm>
            <a:custGeom>
              <a:avLst/>
              <a:gdLst>
                <a:gd name="T0" fmla="*/ 1002 w 1051"/>
                <a:gd name="T1" fmla="*/ 0 h 611"/>
                <a:gd name="T2" fmla="*/ 1016 w 1051"/>
                <a:gd name="T3" fmla="*/ 48 h 611"/>
                <a:gd name="T4" fmla="*/ 1032 w 1051"/>
                <a:gd name="T5" fmla="*/ 95 h 611"/>
                <a:gd name="T6" fmla="*/ 1051 w 1051"/>
                <a:gd name="T7" fmla="*/ 140 h 611"/>
                <a:gd name="T8" fmla="*/ 590 w 1051"/>
                <a:gd name="T9" fmla="*/ 295 h 611"/>
                <a:gd name="T10" fmla="*/ 591 w 1051"/>
                <a:gd name="T11" fmla="*/ 304 h 611"/>
                <a:gd name="T12" fmla="*/ 592 w 1051"/>
                <a:gd name="T13" fmla="*/ 314 h 611"/>
                <a:gd name="T14" fmla="*/ 590 w 1051"/>
                <a:gd name="T15" fmla="*/ 355 h 611"/>
                <a:gd name="T16" fmla="*/ 582 w 1051"/>
                <a:gd name="T17" fmla="*/ 394 h 611"/>
                <a:gd name="T18" fmla="*/ 569 w 1051"/>
                <a:gd name="T19" fmla="*/ 430 h 611"/>
                <a:gd name="T20" fmla="*/ 552 w 1051"/>
                <a:gd name="T21" fmla="*/ 464 h 611"/>
                <a:gd name="T22" fmla="*/ 531 w 1051"/>
                <a:gd name="T23" fmla="*/ 495 h 611"/>
                <a:gd name="T24" fmla="*/ 506 w 1051"/>
                <a:gd name="T25" fmla="*/ 525 h 611"/>
                <a:gd name="T26" fmla="*/ 478 w 1051"/>
                <a:gd name="T27" fmla="*/ 550 h 611"/>
                <a:gd name="T28" fmla="*/ 445 w 1051"/>
                <a:gd name="T29" fmla="*/ 571 h 611"/>
                <a:gd name="T30" fmla="*/ 411 w 1051"/>
                <a:gd name="T31" fmla="*/ 588 h 611"/>
                <a:gd name="T32" fmla="*/ 375 w 1051"/>
                <a:gd name="T33" fmla="*/ 601 h 611"/>
                <a:gd name="T34" fmla="*/ 336 w 1051"/>
                <a:gd name="T35" fmla="*/ 608 h 611"/>
                <a:gd name="T36" fmla="*/ 296 w 1051"/>
                <a:gd name="T37" fmla="*/ 611 h 611"/>
                <a:gd name="T38" fmla="*/ 255 w 1051"/>
                <a:gd name="T39" fmla="*/ 608 h 611"/>
                <a:gd name="T40" fmla="*/ 217 w 1051"/>
                <a:gd name="T41" fmla="*/ 601 h 611"/>
                <a:gd name="T42" fmla="*/ 181 w 1051"/>
                <a:gd name="T43" fmla="*/ 588 h 611"/>
                <a:gd name="T44" fmla="*/ 147 w 1051"/>
                <a:gd name="T45" fmla="*/ 571 h 611"/>
                <a:gd name="T46" fmla="*/ 115 w 1051"/>
                <a:gd name="T47" fmla="*/ 550 h 611"/>
                <a:gd name="T48" fmla="*/ 86 w 1051"/>
                <a:gd name="T49" fmla="*/ 525 h 611"/>
                <a:gd name="T50" fmla="*/ 61 w 1051"/>
                <a:gd name="T51" fmla="*/ 495 h 611"/>
                <a:gd name="T52" fmla="*/ 40 w 1051"/>
                <a:gd name="T53" fmla="*/ 464 h 611"/>
                <a:gd name="T54" fmla="*/ 23 w 1051"/>
                <a:gd name="T55" fmla="*/ 430 h 611"/>
                <a:gd name="T56" fmla="*/ 11 w 1051"/>
                <a:gd name="T57" fmla="*/ 394 h 611"/>
                <a:gd name="T58" fmla="*/ 3 w 1051"/>
                <a:gd name="T59" fmla="*/ 355 h 611"/>
                <a:gd name="T60" fmla="*/ 0 w 1051"/>
                <a:gd name="T61" fmla="*/ 314 h 611"/>
                <a:gd name="T62" fmla="*/ 3 w 1051"/>
                <a:gd name="T63" fmla="*/ 274 h 611"/>
                <a:gd name="T64" fmla="*/ 11 w 1051"/>
                <a:gd name="T65" fmla="*/ 236 h 611"/>
                <a:gd name="T66" fmla="*/ 23 w 1051"/>
                <a:gd name="T67" fmla="*/ 200 h 611"/>
                <a:gd name="T68" fmla="*/ 40 w 1051"/>
                <a:gd name="T69" fmla="*/ 166 h 611"/>
                <a:gd name="T70" fmla="*/ 61 w 1051"/>
                <a:gd name="T71" fmla="*/ 133 h 611"/>
                <a:gd name="T72" fmla="*/ 86 w 1051"/>
                <a:gd name="T73" fmla="*/ 105 h 611"/>
                <a:gd name="T74" fmla="*/ 115 w 1051"/>
                <a:gd name="T75" fmla="*/ 80 h 611"/>
                <a:gd name="T76" fmla="*/ 147 w 1051"/>
                <a:gd name="T77" fmla="*/ 59 h 611"/>
                <a:gd name="T78" fmla="*/ 181 w 1051"/>
                <a:gd name="T79" fmla="*/ 42 h 611"/>
                <a:gd name="T80" fmla="*/ 217 w 1051"/>
                <a:gd name="T81" fmla="*/ 29 h 611"/>
                <a:gd name="T82" fmla="*/ 255 w 1051"/>
                <a:gd name="T83" fmla="*/ 22 h 611"/>
                <a:gd name="T84" fmla="*/ 296 w 1051"/>
                <a:gd name="T85" fmla="*/ 19 h 611"/>
                <a:gd name="T86" fmla="*/ 335 w 1051"/>
                <a:gd name="T87" fmla="*/ 21 h 611"/>
                <a:gd name="T88" fmla="*/ 371 w 1051"/>
                <a:gd name="T89" fmla="*/ 29 h 611"/>
                <a:gd name="T90" fmla="*/ 406 w 1051"/>
                <a:gd name="T91" fmla="*/ 40 h 611"/>
                <a:gd name="T92" fmla="*/ 439 w 1051"/>
                <a:gd name="T93" fmla="*/ 56 h 611"/>
                <a:gd name="T94" fmla="*/ 470 w 1051"/>
                <a:gd name="T95" fmla="*/ 75 h 611"/>
                <a:gd name="T96" fmla="*/ 498 w 1051"/>
                <a:gd name="T97" fmla="*/ 98 h 611"/>
                <a:gd name="T98" fmla="*/ 523 w 1051"/>
                <a:gd name="T99" fmla="*/ 124 h 611"/>
                <a:gd name="T100" fmla="*/ 544 w 1051"/>
                <a:gd name="T101" fmla="*/ 154 h 611"/>
                <a:gd name="T102" fmla="*/ 1002 w 1051"/>
                <a:gd name="T103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51" h="611">
                  <a:moveTo>
                    <a:pt x="1002" y="0"/>
                  </a:moveTo>
                  <a:lnTo>
                    <a:pt x="1016" y="48"/>
                  </a:lnTo>
                  <a:lnTo>
                    <a:pt x="1032" y="95"/>
                  </a:lnTo>
                  <a:lnTo>
                    <a:pt x="1051" y="140"/>
                  </a:lnTo>
                  <a:lnTo>
                    <a:pt x="590" y="295"/>
                  </a:lnTo>
                  <a:lnTo>
                    <a:pt x="591" y="304"/>
                  </a:lnTo>
                  <a:lnTo>
                    <a:pt x="592" y="314"/>
                  </a:lnTo>
                  <a:lnTo>
                    <a:pt x="590" y="355"/>
                  </a:lnTo>
                  <a:lnTo>
                    <a:pt x="582" y="394"/>
                  </a:lnTo>
                  <a:lnTo>
                    <a:pt x="569" y="430"/>
                  </a:lnTo>
                  <a:lnTo>
                    <a:pt x="552" y="464"/>
                  </a:lnTo>
                  <a:lnTo>
                    <a:pt x="531" y="495"/>
                  </a:lnTo>
                  <a:lnTo>
                    <a:pt x="506" y="525"/>
                  </a:lnTo>
                  <a:lnTo>
                    <a:pt x="478" y="550"/>
                  </a:lnTo>
                  <a:lnTo>
                    <a:pt x="445" y="571"/>
                  </a:lnTo>
                  <a:lnTo>
                    <a:pt x="411" y="588"/>
                  </a:lnTo>
                  <a:lnTo>
                    <a:pt x="375" y="601"/>
                  </a:lnTo>
                  <a:lnTo>
                    <a:pt x="336" y="608"/>
                  </a:lnTo>
                  <a:lnTo>
                    <a:pt x="296" y="611"/>
                  </a:lnTo>
                  <a:lnTo>
                    <a:pt x="255" y="608"/>
                  </a:lnTo>
                  <a:lnTo>
                    <a:pt x="217" y="601"/>
                  </a:lnTo>
                  <a:lnTo>
                    <a:pt x="181" y="588"/>
                  </a:lnTo>
                  <a:lnTo>
                    <a:pt x="147" y="571"/>
                  </a:lnTo>
                  <a:lnTo>
                    <a:pt x="115" y="550"/>
                  </a:lnTo>
                  <a:lnTo>
                    <a:pt x="86" y="525"/>
                  </a:lnTo>
                  <a:lnTo>
                    <a:pt x="61" y="495"/>
                  </a:lnTo>
                  <a:lnTo>
                    <a:pt x="40" y="464"/>
                  </a:lnTo>
                  <a:lnTo>
                    <a:pt x="23" y="430"/>
                  </a:lnTo>
                  <a:lnTo>
                    <a:pt x="11" y="394"/>
                  </a:lnTo>
                  <a:lnTo>
                    <a:pt x="3" y="355"/>
                  </a:lnTo>
                  <a:lnTo>
                    <a:pt x="0" y="314"/>
                  </a:lnTo>
                  <a:lnTo>
                    <a:pt x="3" y="274"/>
                  </a:lnTo>
                  <a:lnTo>
                    <a:pt x="11" y="236"/>
                  </a:lnTo>
                  <a:lnTo>
                    <a:pt x="23" y="200"/>
                  </a:lnTo>
                  <a:lnTo>
                    <a:pt x="40" y="166"/>
                  </a:lnTo>
                  <a:lnTo>
                    <a:pt x="61" y="133"/>
                  </a:lnTo>
                  <a:lnTo>
                    <a:pt x="86" y="105"/>
                  </a:lnTo>
                  <a:lnTo>
                    <a:pt x="115" y="80"/>
                  </a:lnTo>
                  <a:lnTo>
                    <a:pt x="147" y="59"/>
                  </a:lnTo>
                  <a:lnTo>
                    <a:pt x="181" y="42"/>
                  </a:lnTo>
                  <a:lnTo>
                    <a:pt x="217" y="29"/>
                  </a:lnTo>
                  <a:lnTo>
                    <a:pt x="255" y="22"/>
                  </a:lnTo>
                  <a:lnTo>
                    <a:pt x="296" y="19"/>
                  </a:lnTo>
                  <a:lnTo>
                    <a:pt x="335" y="21"/>
                  </a:lnTo>
                  <a:lnTo>
                    <a:pt x="371" y="29"/>
                  </a:lnTo>
                  <a:lnTo>
                    <a:pt x="406" y="40"/>
                  </a:lnTo>
                  <a:lnTo>
                    <a:pt x="439" y="56"/>
                  </a:lnTo>
                  <a:lnTo>
                    <a:pt x="470" y="75"/>
                  </a:lnTo>
                  <a:lnTo>
                    <a:pt x="498" y="98"/>
                  </a:lnTo>
                  <a:lnTo>
                    <a:pt x="523" y="124"/>
                  </a:lnTo>
                  <a:lnTo>
                    <a:pt x="544" y="154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36"/>
            <p:cNvSpPr>
              <a:spLocks/>
            </p:cNvSpPr>
            <p:nvPr/>
          </p:nvSpPr>
          <p:spPr bwMode="auto">
            <a:xfrm>
              <a:off x="9264651" y="4537075"/>
              <a:ext cx="230188" cy="230188"/>
            </a:xfrm>
            <a:custGeom>
              <a:avLst/>
              <a:gdLst>
                <a:gd name="T0" fmla="*/ 508 w 1017"/>
                <a:gd name="T1" fmla="*/ 0 h 1017"/>
                <a:gd name="T2" fmla="*/ 563 w 1017"/>
                <a:gd name="T3" fmla="*/ 3 h 1017"/>
                <a:gd name="T4" fmla="*/ 618 w 1017"/>
                <a:gd name="T5" fmla="*/ 12 h 1017"/>
                <a:gd name="T6" fmla="*/ 669 w 1017"/>
                <a:gd name="T7" fmla="*/ 26 h 1017"/>
                <a:gd name="T8" fmla="*/ 718 w 1017"/>
                <a:gd name="T9" fmla="*/ 45 h 1017"/>
                <a:gd name="T10" fmla="*/ 764 w 1017"/>
                <a:gd name="T11" fmla="*/ 70 h 1017"/>
                <a:gd name="T12" fmla="*/ 809 w 1017"/>
                <a:gd name="T13" fmla="*/ 99 h 1017"/>
                <a:gd name="T14" fmla="*/ 849 w 1017"/>
                <a:gd name="T15" fmla="*/ 132 h 1017"/>
                <a:gd name="T16" fmla="*/ 885 w 1017"/>
                <a:gd name="T17" fmla="*/ 168 h 1017"/>
                <a:gd name="T18" fmla="*/ 918 w 1017"/>
                <a:gd name="T19" fmla="*/ 208 h 1017"/>
                <a:gd name="T20" fmla="*/ 947 w 1017"/>
                <a:gd name="T21" fmla="*/ 253 h 1017"/>
                <a:gd name="T22" fmla="*/ 972 w 1017"/>
                <a:gd name="T23" fmla="*/ 299 h 1017"/>
                <a:gd name="T24" fmla="*/ 991 w 1017"/>
                <a:gd name="T25" fmla="*/ 348 h 1017"/>
                <a:gd name="T26" fmla="*/ 1005 w 1017"/>
                <a:gd name="T27" fmla="*/ 399 h 1017"/>
                <a:gd name="T28" fmla="*/ 1014 w 1017"/>
                <a:gd name="T29" fmla="*/ 453 h 1017"/>
                <a:gd name="T30" fmla="*/ 1017 w 1017"/>
                <a:gd name="T31" fmla="*/ 508 h 1017"/>
                <a:gd name="T32" fmla="*/ 1014 w 1017"/>
                <a:gd name="T33" fmla="*/ 563 h 1017"/>
                <a:gd name="T34" fmla="*/ 1005 w 1017"/>
                <a:gd name="T35" fmla="*/ 617 h 1017"/>
                <a:gd name="T36" fmla="*/ 991 w 1017"/>
                <a:gd name="T37" fmla="*/ 669 h 1017"/>
                <a:gd name="T38" fmla="*/ 972 w 1017"/>
                <a:gd name="T39" fmla="*/ 718 h 1017"/>
                <a:gd name="T40" fmla="*/ 947 w 1017"/>
                <a:gd name="T41" fmla="*/ 764 h 1017"/>
                <a:gd name="T42" fmla="*/ 918 w 1017"/>
                <a:gd name="T43" fmla="*/ 809 h 1017"/>
                <a:gd name="T44" fmla="*/ 885 w 1017"/>
                <a:gd name="T45" fmla="*/ 849 h 1017"/>
                <a:gd name="T46" fmla="*/ 849 w 1017"/>
                <a:gd name="T47" fmla="*/ 886 h 1017"/>
                <a:gd name="T48" fmla="*/ 809 w 1017"/>
                <a:gd name="T49" fmla="*/ 918 h 1017"/>
                <a:gd name="T50" fmla="*/ 764 w 1017"/>
                <a:gd name="T51" fmla="*/ 947 h 1017"/>
                <a:gd name="T52" fmla="*/ 718 w 1017"/>
                <a:gd name="T53" fmla="*/ 971 h 1017"/>
                <a:gd name="T54" fmla="*/ 669 w 1017"/>
                <a:gd name="T55" fmla="*/ 991 h 1017"/>
                <a:gd name="T56" fmla="*/ 618 w 1017"/>
                <a:gd name="T57" fmla="*/ 1005 h 1017"/>
                <a:gd name="T58" fmla="*/ 563 w 1017"/>
                <a:gd name="T59" fmla="*/ 1014 h 1017"/>
                <a:gd name="T60" fmla="*/ 508 w 1017"/>
                <a:gd name="T61" fmla="*/ 1017 h 1017"/>
                <a:gd name="T62" fmla="*/ 453 w 1017"/>
                <a:gd name="T63" fmla="*/ 1014 h 1017"/>
                <a:gd name="T64" fmla="*/ 399 w 1017"/>
                <a:gd name="T65" fmla="*/ 1005 h 1017"/>
                <a:gd name="T66" fmla="*/ 348 w 1017"/>
                <a:gd name="T67" fmla="*/ 991 h 1017"/>
                <a:gd name="T68" fmla="*/ 299 w 1017"/>
                <a:gd name="T69" fmla="*/ 971 h 1017"/>
                <a:gd name="T70" fmla="*/ 253 w 1017"/>
                <a:gd name="T71" fmla="*/ 947 h 1017"/>
                <a:gd name="T72" fmla="*/ 208 w 1017"/>
                <a:gd name="T73" fmla="*/ 918 h 1017"/>
                <a:gd name="T74" fmla="*/ 168 w 1017"/>
                <a:gd name="T75" fmla="*/ 886 h 1017"/>
                <a:gd name="T76" fmla="*/ 131 w 1017"/>
                <a:gd name="T77" fmla="*/ 849 h 1017"/>
                <a:gd name="T78" fmla="*/ 99 w 1017"/>
                <a:gd name="T79" fmla="*/ 809 h 1017"/>
                <a:gd name="T80" fmla="*/ 70 w 1017"/>
                <a:gd name="T81" fmla="*/ 764 h 1017"/>
                <a:gd name="T82" fmla="*/ 46 w 1017"/>
                <a:gd name="T83" fmla="*/ 718 h 1017"/>
                <a:gd name="T84" fmla="*/ 26 w 1017"/>
                <a:gd name="T85" fmla="*/ 669 h 1017"/>
                <a:gd name="T86" fmla="*/ 12 w 1017"/>
                <a:gd name="T87" fmla="*/ 617 h 1017"/>
                <a:gd name="T88" fmla="*/ 3 w 1017"/>
                <a:gd name="T89" fmla="*/ 563 h 1017"/>
                <a:gd name="T90" fmla="*/ 0 w 1017"/>
                <a:gd name="T91" fmla="*/ 508 h 1017"/>
                <a:gd name="T92" fmla="*/ 3 w 1017"/>
                <a:gd name="T93" fmla="*/ 453 h 1017"/>
                <a:gd name="T94" fmla="*/ 12 w 1017"/>
                <a:gd name="T95" fmla="*/ 399 h 1017"/>
                <a:gd name="T96" fmla="*/ 26 w 1017"/>
                <a:gd name="T97" fmla="*/ 348 h 1017"/>
                <a:gd name="T98" fmla="*/ 46 w 1017"/>
                <a:gd name="T99" fmla="*/ 299 h 1017"/>
                <a:gd name="T100" fmla="*/ 70 w 1017"/>
                <a:gd name="T101" fmla="*/ 253 h 1017"/>
                <a:gd name="T102" fmla="*/ 99 w 1017"/>
                <a:gd name="T103" fmla="*/ 208 h 1017"/>
                <a:gd name="T104" fmla="*/ 131 w 1017"/>
                <a:gd name="T105" fmla="*/ 168 h 1017"/>
                <a:gd name="T106" fmla="*/ 168 w 1017"/>
                <a:gd name="T107" fmla="*/ 132 h 1017"/>
                <a:gd name="T108" fmla="*/ 208 w 1017"/>
                <a:gd name="T109" fmla="*/ 99 h 1017"/>
                <a:gd name="T110" fmla="*/ 253 w 1017"/>
                <a:gd name="T111" fmla="*/ 70 h 1017"/>
                <a:gd name="T112" fmla="*/ 299 w 1017"/>
                <a:gd name="T113" fmla="*/ 45 h 1017"/>
                <a:gd name="T114" fmla="*/ 348 w 1017"/>
                <a:gd name="T115" fmla="*/ 26 h 1017"/>
                <a:gd name="T116" fmla="*/ 399 w 1017"/>
                <a:gd name="T117" fmla="*/ 12 h 1017"/>
                <a:gd name="T118" fmla="*/ 453 w 1017"/>
                <a:gd name="T119" fmla="*/ 3 h 1017"/>
                <a:gd name="T120" fmla="*/ 508 w 1017"/>
                <a:gd name="T121" fmla="*/ 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17" h="1017">
                  <a:moveTo>
                    <a:pt x="508" y="0"/>
                  </a:moveTo>
                  <a:lnTo>
                    <a:pt x="563" y="3"/>
                  </a:lnTo>
                  <a:lnTo>
                    <a:pt x="618" y="12"/>
                  </a:lnTo>
                  <a:lnTo>
                    <a:pt x="669" y="26"/>
                  </a:lnTo>
                  <a:lnTo>
                    <a:pt x="718" y="45"/>
                  </a:lnTo>
                  <a:lnTo>
                    <a:pt x="764" y="70"/>
                  </a:lnTo>
                  <a:lnTo>
                    <a:pt x="809" y="99"/>
                  </a:lnTo>
                  <a:lnTo>
                    <a:pt x="849" y="132"/>
                  </a:lnTo>
                  <a:lnTo>
                    <a:pt x="885" y="168"/>
                  </a:lnTo>
                  <a:lnTo>
                    <a:pt x="918" y="208"/>
                  </a:lnTo>
                  <a:lnTo>
                    <a:pt x="947" y="253"/>
                  </a:lnTo>
                  <a:lnTo>
                    <a:pt x="972" y="299"/>
                  </a:lnTo>
                  <a:lnTo>
                    <a:pt x="991" y="348"/>
                  </a:lnTo>
                  <a:lnTo>
                    <a:pt x="1005" y="399"/>
                  </a:lnTo>
                  <a:lnTo>
                    <a:pt x="1014" y="453"/>
                  </a:lnTo>
                  <a:lnTo>
                    <a:pt x="1017" y="508"/>
                  </a:lnTo>
                  <a:lnTo>
                    <a:pt x="1014" y="563"/>
                  </a:lnTo>
                  <a:lnTo>
                    <a:pt x="1005" y="617"/>
                  </a:lnTo>
                  <a:lnTo>
                    <a:pt x="991" y="669"/>
                  </a:lnTo>
                  <a:lnTo>
                    <a:pt x="972" y="718"/>
                  </a:lnTo>
                  <a:lnTo>
                    <a:pt x="947" y="764"/>
                  </a:lnTo>
                  <a:lnTo>
                    <a:pt x="918" y="809"/>
                  </a:lnTo>
                  <a:lnTo>
                    <a:pt x="885" y="849"/>
                  </a:lnTo>
                  <a:lnTo>
                    <a:pt x="849" y="886"/>
                  </a:lnTo>
                  <a:lnTo>
                    <a:pt x="809" y="918"/>
                  </a:lnTo>
                  <a:lnTo>
                    <a:pt x="764" y="947"/>
                  </a:lnTo>
                  <a:lnTo>
                    <a:pt x="718" y="971"/>
                  </a:lnTo>
                  <a:lnTo>
                    <a:pt x="669" y="991"/>
                  </a:lnTo>
                  <a:lnTo>
                    <a:pt x="618" y="1005"/>
                  </a:lnTo>
                  <a:lnTo>
                    <a:pt x="563" y="1014"/>
                  </a:lnTo>
                  <a:lnTo>
                    <a:pt x="508" y="1017"/>
                  </a:lnTo>
                  <a:lnTo>
                    <a:pt x="453" y="1014"/>
                  </a:lnTo>
                  <a:lnTo>
                    <a:pt x="399" y="1005"/>
                  </a:lnTo>
                  <a:lnTo>
                    <a:pt x="348" y="991"/>
                  </a:lnTo>
                  <a:lnTo>
                    <a:pt x="299" y="971"/>
                  </a:lnTo>
                  <a:lnTo>
                    <a:pt x="253" y="947"/>
                  </a:lnTo>
                  <a:lnTo>
                    <a:pt x="208" y="918"/>
                  </a:lnTo>
                  <a:lnTo>
                    <a:pt x="168" y="886"/>
                  </a:lnTo>
                  <a:lnTo>
                    <a:pt x="131" y="849"/>
                  </a:lnTo>
                  <a:lnTo>
                    <a:pt x="99" y="809"/>
                  </a:lnTo>
                  <a:lnTo>
                    <a:pt x="70" y="764"/>
                  </a:lnTo>
                  <a:lnTo>
                    <a:pt x="46" y="718"/>
                  </a:lnTo>
                  <a:lnTo>
                    <a:pt x="26" y="669"/>
                  </a:lnTo>
                  <a:lnTo>
                    <a:pt x="12" y="617"/>
                  </a:lnTo>
                  <a:lnTo>
                    <a:pt x="3" y="563"/>
                  </a:lnTo>
                  <a:lnTo>
                    <a:pt x="0" y="508"/>
                  </a:lnTo>
                  <a:lnTo>
                    <a:pt x="3" y="453"/>
                  </a:lnTo>
                  <a:lnTo>
                    <a:pt x="12" y="399"/>
                  </a:lnTo>
                  <a:lnTo>
                    <a:pt x="26" y="348"/>
                  </a:lnTo>
                  <a:lnTo>
                    <a:pt x="46" y="299"/>
                  </a:lnTo>
                  <a:lnTo>
                    <a:pt x="70" y="253"/>
                  </a:lnTo>
                  <a:lnTo>
                    <a:pt x="99" y="208"/>
                  </a:lnTo>
                  <a:lnTo>
                    <a:pt x="131" y="168"/>
                  </a:lnTo>
                  <a:lnTo>
                    <a:pt x="168" y="132"/>
                  </a:lnTo>
                  <a:lnTo>
                    <a:pt x="208" y="99"/>
                  </a:lnTo>
                  <a:lnTo>
                    <a:pt x="253" y="70"/>
                  </a:lnTo>
                  <a:lnTo>
                    <a:pt x="299" y="45"/>
                  </a:lnTo>
                  <a:lnTo>
                    <a:pt x="348" y="26"/>
                  </a:lnTo>
                  <a:lnTo>
                    <a:pt x="399" y="12"/>
                  </a:lnTo>
                  <a:lnTo>
                    <a:pt x="453" y="3"/>
                  </a:lnTo>
                  <a:lnTo>
                    <a:pt x="5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733561" y="5403006"/>
            <a:ext cx="711792" cy="621141"/>
            <a:chOff x="8575675" y="4164013"/>
            <a:chExt cx="2106613" cy="1838324"/>
          </a:xfrm>
          <a:solidFill>
            <a:schemeClr val="bg1"/>
          </a:solidFill>
        </p:grpSpPr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9980613" y="4425950"/>
              <a:ext cx="288925" cy="590550"/>
            </a:xfrm>
            <a:custGeom>
              <a:avLst/>
              <a:gdLst>
                <a:gd name="T0" fmla="*/ 314 w 546"/>
                <a:gd name="T1" fmla="*/ 3 h 1115"/>
                <a:gd name="T2" fmla="*/ 340 w 546"/>
                <a:gd name="T3" fmla="*/ 43 h 1115"/>
                <a:gd name="T4" fmla="*/ 343 w 546"/>
                <a:gd name="T5" fmla="*/ 128 h 1115"/>
                <a:gd name="T6" fmla="*/ 346 w 546"/>
                <a:gd name="T7" fmla="*/ 131 h 1115"/>
                <a:gd name="T8" fmla="*/ 361 w 546"/>
                <a:gd name="T9" fmla="*/ 134 h 1115"/>
                <a:gd name="T10" fmla="*/ 413 w 546"/>
                <a:gd name="T11" fmla="*/ 144 h 1115"/>
                <a:gd name="T12" fmla="*/ 474 w 546"/>
                <a:gd name="T13" fmla="*/ 161 h 1115"/>
                <a:gd name="T14" fmla="*/ 509 w 546"/>
                <a:gd name="T15" fmla="*/ 185 h 1115"/>
                <a:gd name="T16" fmla="*/ 489 w 546"/>
                <a:gd name="T17" fmla="*/ 267 h 1115"/>
                <a:gd name="T18" fmla="*/ 462 w 546"/>
                <a:gd name="T19" fmla="*/ 293 h 1115"/>
                <a:gd name="T20" fmla="*/ 430 w 546"/>
                <a:gd name="T21" fmla="*/ 289 h 1115"/>
                <a:gd name="T22" fmla="*/ 406 w 546"/>
                <a:gd name="T23" fmla="*/ 278 h 1115"/>
                <a:gd name="T24" fmla="*/ 345 w 546"/>
                <a:gd name="T25" fmla="*/ 263 h 1115"/>
                <a:gd name="T26" fmla="*/ 262 w 546"/>
                <a:gd name="T27" fmla="*/ 259 h 1115"/>
                <a:gd name="T28" fmla="*/ 203 w 546"/>
                <a:gd name="T29" fmla="*/ 282 h 1115"/>
                <a:gd name="T30" fmla="*/ 175 w 546"/>
                <a:gd name="T31" fmla="*/ 319 h 1115"/>
                <a:gd name="T32" fmla="*/ 171 w 546"/>
                <a:gd name="T33" fmla="*/ 364 h 1115"/>
                <a:gd name="T34" fmla="*/ 194 w 546"/>
                <a:gd name="T35" fmla="*/ 407 h 1115"/>
                <a:gd name="T36" fmla="*/ 256 w 546"/>
                <a:gd name="T37" fmla="*/ 447 h 1115"/>
                <a:gd name="T38" fmla="*/ 372 w 546"/>
                <a:gd name="T39" fmla="*/ 498 h 1115"/>
                <a:gd name="T40" fmla="*/ 480 w 546"/>
                <a:gd name="T41" fmla="*/ 570 h 1115"/>
                <a:gd name="T42" fmla="*/ 536 w 546"/>
                <a:gd name="T43" fmla="*/ 662 h 1115"/>
                <a:gd name="T44" fmla="*/ 543 w 546"/>
                <a:gd name="T45" fmla="*/ 774 h 1115"/>
                <a:gd name="T46" fmla="*/ 502 w 546"/>
                <a:gd name="T47" fmla="*/ 874 h 1115"/>
                <a:gd name="T48" fmla="*/ 418 w 546"/>
                <a:gd name="T49" fmla="*/ 946 h 1115"/>
                <a:gd name="T50" fmla="*/ 339 w 546"/>
                <a:gd name="T51" fmla="*/ 974 h 1115"/>
                <a:gd name="T52" fmla="*/ 334 w 546"/>
                <a:gd name="T53" fmla="*/ 978 h 1115"/>
                <a:gd name="T54" fmla="*/ 333 w 546"/>
                <a:gd name="T55" fmla="*/ 1072 h 1115"/>
                <a:gd name="T56" fmla="*/ 305 w 546"/>
                <a:gd name="T57" fmla="*/ 1113 h 1115"/>
                <a:gd name="T58" fmla="*/ 231 w 546"/>
                <a:gd name="T59" fmla="*/ 1113 h 1115"/>
                <a:gd name="T60" fmla="*/ 203 w 546"/>
                <a:gd name="T61" fmla="*/ 1072 h 1115"/>
                <a:gd name="T62" fmla="*/ 202 w 546"/>
                <a:gd name="T63" fmla="*/ 983 h 1115"/>
                <a:gd name="T64" fmla="*/ 196 w 546"/>
                <a:gd name="T65" fmla="*/ 979 h 1115"/>
                <a:gd name="T66" fmla="*/ 177 w 546"/>
                <a:gd name="T67" fmla="*/ 977 h 1115"/>
                <a:gd name="T68" fmla="*/ 115 w 546"/>
                <a:gd name="T69" fmla="*/ 963 h 1115"/>
                <a:gd name="T70" fmla="*/ 41 w 546"/>
                <a:gd name="T71" fmla="*/ 940 h 1115"/>
                <a:gd name="T72" fmla="*/ 2 w 546"/>
                <a:gd name="T73" fmla="*/ 913 h 1115"/>
                <a:gd name="T74" fmla="*/ 23 w 546"/>
                <a:gd name="T75" fmla="*/ 829 h 1115"/>
                <a:gd name="T76" fmla="*/ 49 w 546"/>
                <a:gd name="T77" fmla="*/ 804 h 1115"/>
                <a:gd name="T78" fmla="*/ 75 w 546"/>
                <a:gd name="T79" fmla="*/ 804 h 1115"/>
                <a:gd name="T80" fmla="*/ 92 w 546"/>
                <a:gd name="T81" fmla="*/ 811 h 1115"/>
                <a:gd name="T82" fmla="*/ 138 w 546"/>
                <a:gd name="T83" fmla="*/ 828 h 1115"/>
                <a:gd name="T84" fmla="*/ 202 w 546"/>
                <a:gd name="T85" fmla="*/ 846 h 1115"/>
                <a:gd name="T86" fmla="*/ 279 w 546"/>
                <a:gd name="T87" fmla="*/ 849 h 1115"/>
                <a:gd name="T88" fmla="*/ 355 w 546"/>
                <a:gd name="T89" fmla="*/ 813 h 1115"/>
                <a:gd name="T90" fmla="*/ 384 w 546"/>
                <a:gd name="T91" fmla="*/ 745 h 1115"/>
                <a:gd name="T92" fmla="*/ 360 w 546"/>
                <a:gd name="T93" fmla="*/ 680 h 1115"/>
                <a:gd name="T94" fmla="*/ 284 w 546"/>
                <a:gd name="T95" fmla="*/ 627 h 1115"/>
                <a:gd name="T96" fmla="*/ 180 w 546"/>
                <a:gd name="T97" fmla="*/ 582 h 1115"/>
                <a:gd name="T98" fmla="*/ 93 w 546"/>
                <a:gd name="T99" fmla="*/ 532 h 1115"/>
                <a:gd name="T100" fmla="*/ 31 w 546"/>
                <a:gd name="T101" fmla="*/ 460 h 1115"/>
                <a:gd name="T102" fmla="*/ 8 w 546"/>
                <a:gd name="T103" fmla="*/ 364 h 1115"/>
                <a:gd name="T104" fmla="*/ 33 w 546"/>
                <a:gd name="T105" fmla="*/ 263 h 1115"/>
                <a:gd name="T106" fmla="*/ 99 w 546"/>
                <a:gd name="T107" fmla="*/ 184 h 1115"/>
                <a:gd name="T108" fmla="*/ 203 w 546"/>
                <a:gd name="T109" fmla="*/ 137 h 1115"/>
                <a:gd name="T110" fmla="*/ 209 w 546"/>
                <a:gd name="T111" fmla="*/ 135 h 1115"/>
                <a:gd name="T112" fmla="*/ 212 w 546"/>
                <a:gd name="T113" fmla="*/ 128 h 1115"/>
                <a:gd name="T114" fmla="*/ 226 w 546"/>
                <a:gd name="T115" fmla="*/ 12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6" h="1115">
                  <a:moveTo>
                    <a:pt x="257" y="0"/>
                  </a:moveTo>
                  <a:lnTo>
                    <a:pt x="296" y="0"/>
                  </a:lnTo>
                  <a:lnTo>
                    <a:pt x="314" y="3"/>
                  </a:lnTo>
                  <a:lnTo>
                    <a:pt x="328" y="12"/>
                  </a:lnTo>
                  <a:lnTo>
                    <a:pt x="338" y="26"/>
                  </a:lnTo>
                  <a:lnTo>
                    <a:pt x="340" y="43"/>
                  </a:lnTo>
                  <a:lnTo>
                    <a:pt x="342" y="123"/>
                  </a:lnTo>
                  <a:lnTo>
                    <a:pt x="342" y="126"/>
                  </a:lnTo>
                  <a:lnTo>
                    <a:pt x="343" y="128"/>
                  </a:lnTo>
                  <a:lnTo>
                    <a:pt x="344" y="129"/>
                  </a:lnTo>
                  <a:lnTo>
                    <a:pt x="345" y="130"/>
                  </a:lnTo>
                  <a:lnTo>
                    <a:pt x="346" y="131"/>
                  </a:lnTo>
                  <a:lnTo>
                    <a:pt x="348" y="131"/>
                  </a:lnTo>
                  <a:lnTo>
                    <a:pt x="351" y="131"/>
                  </a:lnTo>
                  <a:lnTo>
                    <a:pt x="361" y="134"/>
                  </a:lnTo>
                  <a:lnTo>
                    <a:pt x="375" y="136"/>
                  </a:lnTo>
                  <a:lnTo>
                    <a:pt x="392" y="140"/>
                  </a:lnTo>
                  <a:lnTo>
                    <a:pt x="413" y="144"/>
                  </a:lnTo>
                  <a:lnTo>
                    <a:pt x="433" y="149"/>
                  </a:lnTo>
                  <a:lnTo>
                    <a:pt x="455" y="155"/>
                  </a:lnTo>
                  <a:lnTo>
                    <a:pt x="474" y="161"/>
                  </a:lnTo>
                  <a:lnTo>
                    <a:pt x="493" y="169"/>
                  </a:lnTo>
                  <a:lnTo>
                    <a:pt x="502" y="175"/>
                  </a:lnTo>
                  <a:lnTo>
                    <a:pt x="509" y="185"/>
                  </a:lnTo>
                  <a:lnTo>
                    <a:pt x="513" y="197"/>
                  </a:lnTo>
                  <a:lnTo>
                    <a:pt x="511" y="212"/>
                  </a:lnTo>
                  <a:lnTo>
                    <a:pt x="489" y="267"/>
                  </a:lnTo>
                  <a:lnTo>
                    <a:pt x="483" y="278"/>
                  </a:lnTo>
                  <a:lnTo>
                    <a:pt x="473" y="287"/>
                  </a:lnTo>
                  <a:lnTo>
                    <a:pt x="462" y="293"/>
                  </a:lnTo>
                  <a:lnTo>
                    <a:pt x="450" y="294"/>
                  </a:lnTo>
                  <a:lnTo>
                    <a:pt x="439" y="293"/>
                  </a:lnTo>
                  <a:lnTo>
                    <a:pt x="430" y="289"/>
                  </a:lnTo>
                  <a:lnTo>
                    <a:pt x="427" y="288"/>
                  </a:lnTo>
                  <a:lnTo>
                    <a:pt x="419" y="284"/>
                  </a:lnTo>
                  <a:lnTo>
                    <a:pt x="406" y="278"/>
                  </a:lnTo>
                  <a:lnTo>
                    <a:pt x="389" y="273"/>
                  </a:lnTo>
                  <a:lnTo>
                    <a:pt x="368" y="267"/>
                  </a:lnTo>
                  <a:lnTo>
                    <a:pt x="345" y="263"/>
                  </a:lnTo>
                  <a:lnTo>
                    <a:pt x="319" y="259"/>
                  </a:lnTo>
                  <a:lnTo>
                    <a:pt x="290" y="258"/>
                  </a:lnTo>
                  <a:lnTo>
                    <a:pt x="262" y="259"/>
                  </a:lnTo>
                  <a:lnTo>
                    <a:pt x="239" y="264"/>
                  </a:lnTo>
                  <a:lnTo>
                    <a:pt x="220" y="272"/>
                  </a:lnTo>
                  <a:lnTo>
                    <a:pt x="203" y="282"/>
                  </a:lnTo>
                  <a:lnTo>
                    <a:pt x="191" y="293"/>
                  </a:lnTo>
                  <a:lnTo>
                    <a:pt x="181" y="306"/>
                  </a:lnTo>
                  <a:lnTo>
                    <a:pt x="175" y="319"/>
                  </a:lnTo>
                  <a:lnTo>
                    <a:pt x="170" y="334"/>
                  </a:lnTo>
                  <a:lnTo>
                    <a:pt x="169" y="348"/>
                  </a:lnTo>
                  <a:lnTo>
                    <a:pt x="171" y="364"/>
                  </a:lnTo>
                  <a:lnTo>
                    <a:pt x="175" y="380"/>
                  </a:lnTo>
                  <a:lnTo>
                    <a:pt x="182" y="394"/>
                  </a:lnTo>
                  <a:lnTo>
                    <a:pt x="194" y="407"/>
                  </a:lnTo>
                  <a:lnTo>
                    <a:pt x="210" y="421"/>
                  </a:lnTo>
                  <a:lnTo>
                    <a:pt x="231" y="434"/>
                  </a:lnTo>
                  <a:lnTo>
                    <a:pt x="256" y="447"/>
                  </a:lnTo>
                  <a:lnTo>
                    <a:pt x="286" y="462"/>
                  </a:lnTo>
                  <a:lnTo>
                    <a:pt x="324" y="476"/>
                  </a:lnTo>
                  <a:lnTo>
                    <a:pt x="372" y="498"/>
                  </a:lnTo>
                  <a:lnTo>
                    <a:pt x="414" y="521"/>
                  </a:lnTo>
                  <a:lnTo>
                    <a:pt x="450" y="545"/>
                  </a:lnTo>
                  <a:lnTo>
                    <a:pt x="480" y="570"/>
                  </a:lnTo>
                  <a:lnTo>
                    <a:pt x="505" y="599"/>
                  </a:lnTo>
                  <a:lnTo>
                    <a:pt x="523" y="629"/>
                  </a:lnTo>
                  <a:lnTo>
                    <a:pt x="536" y="662"/>
                  </a:lnTo>
                  <a:lnTo>
                    <a:pt x="543" y="697"/>
                  </a:lnTo>
                  <a:lnTo>
                    <a:pt x="546" y="735"/>
                  </a:lnTo>
                  <a:lnTo>
                    <a:pt x="543" y="774"/>
                  </a:lnTo>
                  <a:lnTo>
                    <a:pt x="535" y="810"/>
                  </a:lnTo>
                  <a:lnTo>
                    <a:pt x="522" y="843"/>
                  </a:lnTo>
                  <a:lnTo>
                    <a:pt x="502" y="874"/>
                  </a:lnTo>
                  <a:lnTo>
                    <a:pt x="478" y="902"/>
                  </a:lnTo>
                  <a:lnTo>
                    <a:pt x="450" y="926"/>
                  </a:lnTo>
                  <a:lnTo>
                    <a:pt x="418" y="946"/>
                  </a:lnTo>
                  <a:lnTo>
                    <a:pt x="380" y="962"/>
                  </a:lnTo>
                  <a:lnTo>
                    <a:pt x="340" y="974"/>
                  </a:lnTo>
                  <a:lnTo>
                    <a:pt x="339" y="974"/>
                  </a:lnTo>
                  <a:lnTo>
                    <a:pt x="338" y="975"/>
                  </a:lnTo>
                  <a:lnTo>
                    <a:pt x="336" y="977"/>
                  </a:lnTo>
                  <a:lnTo>
                    <a:pt x="334" y="978"/>
                  </a:lnTo>
                  <a:lnTo>
                    <a:pt x="333" y="980"/>
                  </a:lnTo>
                  <a:lnTo>
                    <a:pt x="333" y="984"/>
                  </a:lnTo>
                  <a:lnTo>
                    <a:pt x="333" y="1072"/>
                  </a:lnTo>
                  <a:lnTo>
                    <a:pt x="330" y="1089"/>
                  </a:lnTo>
                  <a:lnTo>
                    <a:pt x="320" y="1103"/>
                  </a:lnTo>
                  <a:lnTo>
                    <a:pt x="305" y="1113"/>
                  </a:lnTo>
                  <a:lnTo>
                    <a:pt x="289" y="1115"/>
                  </a:lnTo>
                  <a:lnTo>
                    <a:pt x="247" y="1115"/>
                  </a:lnTo>
                  <a:lnTo>
                    <a:pt x="231" y="1113"/>
                  </a:lnTo>
                  <a:lnTo>
                    <a:pt x="216" y="1103"/>
                  </a:lnTo>
                  <a:lnTo>
                    <a:pt x="206" y="1089"/>
                  </a:lnTo>
                  <a:lnTo>
                    <a:pt x="203" y="1072"/>
                  </a:lnTo>
                  <a:lnTo>
                    <a:pt x="203" y="989"/>
                  </a:lnTo>
                  <a:lnTo>
                    <a:pt x="203" y="985"/>
                  </a:lnTo>
                  <a:lnTo>
                    <a:pt x="202" y="983"/>
                  </a:lnTo>
                  <a:lnTo>
                    <a:pt x="199" y="981"/>
                  </a:lnTo>
                  <a:lnTo>
                    <a:pt x="198" y="980"/>
                  </a:lnTo>
                  <a:lnTo>
                    <a:pt x="196" y="979"/>
                  </a:lnTo>
                  <a:lnTo>
                    <a:pt x="194" y="979"/>
                  </a:lnTo>
                  <a:lnTo>
                    <a:pt x="190" y="979"/>
                  </a:lnTo>
                  <a:lnTo>
                    <a:pt x="177" y="977"/>
                  </a:lnTo>
                  <a:lnTo>
                    <a:pt x="161" y="973"/>
                  </a:lnTo>
                  <a:lnTo>
                    <a:pt x="139" y="968"/>
                  </a:lnTo>
                  <a:lnTo>
                    <a:pt x="115" y="963"/>
                  </a:lnTo>
                  <a:lnTo>
                    <a:pt x="91" y="956"/>
                  </a:lnTo>
                  <a:lnTo>
                    <a:pt x="65" y="949"/>
                  </a:lnTo>
                  <a:lnTo>
                    <a:pt x="41" y="940"/>
                  </a:lnTo>
                  <a:lnTo>
                    <a:pt x="21" y="931"/>
                  </a:lnTo>
                  <a:lnTo>
                    <a:pt x="11" y="923"/>
                  </a:lnTo>
                  <a:lnTo>
                    <a:pt x="2" y="913"/>
                  </a:lnTo>
                  <a:lnTo>
                    <a:pt x="0" y="901"/>
                  </a:lnTo>
                  <a:lnTo>
                    <a:pt x="2" y="886"/>
                  </a:lnTo>
                  <a:lnTo>
                    <a:pt x="23" y="829"/>
                  </a:lnTo>
                  <a:lnTo>
                    <a:pt x="29" y="819"/>
                  </a:lnTo>
                  <a:lnTo>
                    <a:pt x="39" y="810"/>
                  </a:lnTo>
                  <a:lnTo>
                    <a:pt x="49" y="804"/>
                  </a:lnTo>
                  <a:lnTo>
                    <a:pt x="63" y="802"/>
                  </a:lnTo>
                  <a:lnTo>
                    <a:pt x="69" y="803"/>
                  </a:lnTo>
                  <a:lnTo>
                    <a:pt x="75" y="804"/>
                  </a:lnTo>
                  <a:lnTo>
                    <a:pt x="81" y="806"/>
                  </a:lnTo>
                  <a:lnTo>
                    <a:pt x="85" y="808"/>
                  </a:lnTo>
                  <a:lnTo>
                    <a:pt x="92" y="811"/>
                  </a:lnTo>
                  <a:lnTo>
                    <a:pt x="104" y="816"/>
                  </a:lnTo>
                  <a:lnTo>
                    <a:pt x="120" y="822"/>
                  </a:lnTo>
                  <a:lnTo>
                    <a:pt x="138" y="828"/>
                  </a:lnTo>
                  <a:lnTo>
                    <a:pt x="158" y="835"/>
                  </a:lnTo>
                  <a:lnTo>
                    <a:pt x="180" y="841"/>
                  </a:lnTo>
                  <a:lnTo>
                    <a:pt x="202" y="846"/>
                  </a:lnTo>
                  <a:lnTo>
                    <a:pt x="225" y="850"/>
                  </a:lnTo>
                  <a:lnTo>
                    <a:pt x="245" y="851"/>
                  </a:lnTo>
                  <a:lnTo>
                    <a:pt x="279" y="849"/>
                  </a:lnTo>
                  <a:lnTo>
                    <a:pt x="309" y="840"/>
                  </a:lnTo>
                  <a:lnTo>
                    <a:pt x="334" y="828"/>
                  </a:lnTo>
                  <a:lnTo>
                    <a:pt x="355" y="813"/>
                  </a:lnTo>
                  <a:lnTo>
                    <a:pt x="371" y="793"/>
                  </a:lnTo>
                  <a:lnTo>
                    <a:pt x="380" y="770"/>
                  </a:lnTo>
                  <a:lnTo>
                    <a:pt x="384" y="745"/>
                  </a:lnTo>
                  <a:lnTo>
                    <a:pt x="381" y="721"/>
                  </a:lnTo>
                  <a:lnTo>
                    <a:pt x="373" y="700"/>
                  </a:lnTo>
                  <a:lnTo>
                    <a:pt x="360" y="680"/>
                  </a:lnTo>
                  <a:lnTo>
                    <a:pt x="342" y="662"/>
                  </a:lnTo>
                  <a:lnTo>
                    <a:pt x="316" y="644"/>
                  </a:lnTo>
                  <a:lnTo>
                    <a:pt x="284" y="627"/>
                  </a:lnTo>
                  <a:lnTo>
                    <a:pt x="245" y="610"/>
                  </a:lnTo>
                  <a:lnTo>
                    <a:pt x="212" y="597"/>
                  </a:lnTo>
                  <a:lnTo>
                    <a:pt x="180" y="582"/>
                  </a:lnTo>
                  <a:lnTo>
                    <a:pt x="148" y="566"/>
                  </a:lnTo>
                  <a:lnTo>
                    <a:pt x="120" y="550"/>
                  </a:lnTo>
                  <a:lnTo>
                    <a:pt x="93" y="532"/>
                  </a:lnTo>
                  <a:lnTo>
                    <a:pt x="69" y="510"/>
                  </a:lnTo>
                  <a:lnTo>
                    <a:pt x="48" y="487"/>
                  </a:lnTo>
                  <a:lnTo>
                    <a:pt x="31" y="460"/>
                  </a:lnTo>
                  <a:lnTo>
                    <a:pt x="19" y="431"/>
                  </a:lnTo>
                  <a:lnTo>
                    <a:pt x="11" y="399"/>
                  </a:lnTo>
                  <a:lnTo>
                    <a:pt x="8" y="364"/>
                  </a:lnTo>
                  <a:lnTo>
                    <a:pt x="11" y="328"/>
                  </a:lnTo>
                  <a:lnTo>
                    <a:pt x="19" y="294"/>
                  </a:lnTo>
                  <a:lnTo>
                    <a:pt x="33" y="263"/>
                  </a:lnTo>
                  <a:lnTo>
                    <a:pt x="51" y="234"/>
                  </a:lnTo>
                  <a:lnTo>
                    <a:pt x="72" y="207"/>
                  </a:lnTo>
                  <a:lnTo>
                    <a:pt x="99" y="184"/>
                  </a:lnTo>
                  <a:lnTo>
                    <a:pt x="130" y="165"/>
                  </a:lnTo>
                  <a:lnTo>
                    <a:pt x="164" y="149"/>
                  </a:lnTo>
                  <a:lnTo>
                    <a:pt x="203" y="137"/>
                  </a:lnTo>
                  <a:lnTo>
                    <a:pt x="204" y="137"/>
                  </a:lnTo>
                  <a:lnTo>
                    <a:pt x="206" y="136"/>
                  </a:lnTo>
                  <a:lnTo>
                    <a:pt x="209" y="135"/>
                  </a:lnTo>
                  <a:lnTo>
                    <a:pt x="210" y="132"/>
                  </a:lnTo>
                  <a:lnTo>
                    <a:pt x="212" y="130"/>
                  </a:lnTo>
                  <a:lnTo>
                    <a:pt x="212" y="128"/>
                  </a:lnTo>
                  <a:lnTo>
                    <a:pt x="212" y="43"/>
                  </a:lnTo>
                  <a:lnTo>
                    <a:pt x="216" y="26"/>
                  </a:lnTo>
                  <a:lnTo>
                    <a:pt x="226" y="12"/>
                  </a:lnTo>
                  <a:lnTo>
                    <a:pt x="240" y="3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9567863" y="4164013"/>
              <a:ext cx="1114425" cy="1114425"/>
            </a:xfrm>
            <a:custGeom>
              <a:avLst/>
              <a:gdLst>
                <a:gd name="T0" fmla="*/ 900 w 2106"/>
                <a:gd name="T1" fmla="*/ 259 h 2105"/>
                <a:gd name="T2" fmla="*/ 688 w 2106"/>
                <a:gd name="T3" fmla="*/ 332 h 2105"/>
                <a:gd name="T4" fmla="*/ 507 w 2106"/>
                <a:gd name="T5" fmla="*/ 456 h 2105"/>
                <a:gd name="T6" fmla="*/ 367 w 2106"/>
                <a:gd name="T7" fmla="*/ 624 h 2105"/>
                <a:gd name="T8" fmla="*/ 277 w 2106"/>
                <a:gd name="T9" fmla="*/ 825 h 2105"/>
                <a:gd name="T10" fmla="*/ 244 w 2106"/>
                <a:gd name="T11" fmla="*/ 1053 h 2105"/>
                <a:gd name="T12" fmla="*/ 277 w 2106"/>
                <a:gd name="T13" fmla="*/ 1280 h 2105"/>
                <a:gd name="T14" fmla="*/ 367 w 2106"/>
                <a:gd name="T15" fmla="*/ 1481 h 2105"/>
                <a:gd name="T16" fmla="*/ 507 w 2106"/>
                <a:gd name="T17" fmla="*/ 1649 h 2105"/>
                <a:gd name="T18" fmla="*/ 688 w 2106"/>
                <a:gd name="T19" fmla="*/ 1774 h 2105"/>
                <a:gd name="T20" fmla="*/ 900 w 2106"/>
                <a:gd name="T21" fmla="*/ 1845 h 2105"/>
                <a:gd name="T22" fmla="*/ 1131 w 2106"/>
                <a:gd name="T23" fmla="*/ 1856 h 2105"/>
                <a:gd name="T24" fmla="*/ 1351 w 2106"/>
                <a:gd name="T25" fmla="*/ 1804 h 2105"/>
                <a:gd name="T26" fmla="*/ 1542 w 2106"/>
                <a:gd name="T27" fmla="*/ 1696 h 2105"/>
                <a:gd name="T28" fmla="*/ 1696 w 2106"/>
                <a:gd name="T29" fmla="*/ 1541 h 2105"/>
                <a:gd name="T30" fmla="*/ 1805 w 2106"/>
                <a:gd name="T31" fmla="*/ 1350 h 2105"/>
                <a:gd name="T32" fmla="*/ 1858 w 2106"/>
                <a:gd name="T33" fmla="*/ 1130 h 2105"/>
                <a:gd name="T34" fmla="*/ 1847 w 2106"/>
                <a:gd name="T35" fmla="*/ 899 h 2105"/>
                <a:gd name="T36" fmla="*/ 1775 w 2106"/>
                <a:gd name="T37" fmla="*/ 688 h 2105"/>
                <a:gd name="T38" fmla="*/ 1650 w 2106"/>
                <a:gd name="T39" fmla="*/ 508 h 2105"/>
                <a:gd name="T40" fmla="*/ 1483 w 2106"/>
                <a:gd name="T41" fmla="*/ 368 h 2105"/>
                <a:gd name="T42" fmla="*/ 1280 w 2106"/>
                <a:gd name="T43" fmla="*/ 276 h 2105"/>
                <a:gd name="T44" fmla="*/ 1053 w 2106"/>
                <a:gd name="T45" fmla="*/ 245 h 2105"/>
                <a:gd name="T46" fmla="*/ 1223 w 2106"/>
                <a:gd name="T47" fmla="*/ 15 h 2105"/>
                <a:gd name="T48" fmla="*/ 1462 w 2106"/>
                <a:gd name="T49" fmla="*/ 83 h 2105"/>
                <a:gd name="T50" fmla="*/ 1675 w 2106"/>
                <a:gd name="T51" fmla="*/ 204 h 2105"/>
                <a:gd name="T52" fmla="*/ 1852 w 2106"/>
                <a:gd name="T53" fmla="*/ 368 h 2105"/>
                <a:gd name="T54" fmla="*/ 1988 w 2106"/>
                <a:gd name="T55" fmla="*/ 569 h 2105"/>
                <a:gd name="T56" fmla="*/ 2075 w 2106"/>
                <a:gd name="T57" fmla="*/ 800 h 2105"/>
                <a:gd name="T58" fmla="*/ 2106 w 2106"/>
                <a:gd name="T59" fmla="*/ 1053 h 2105"/>
                <a:gd name="T60" fmla="*/ 2075 w 2106"/>
                <a:gd name="T61" fmla="*/ 1305 h 2105"/>
                <a:gd name="T62" fmla="*/ 1988 w 2106"/>
                <a:gd name="T63" fmla="*/ 1535 h 2105"/>
                <a:gd name="T64" fmla="*/ 1852 w 2106"/>
                <a:gd name="T65" fmla="*/ 1737 h 2105"/>
                <a:gd name="T66" fmla="*/ 1675 w 2106"/>
                <a:gd name="T67" fmla="*/ 1901 h 2105"/>
                <a:gd name="T68" fmla="*/ 1462 w 2106"/>
                <a:gd name="T69" fmla="*/ 2021 h 2105"/>
                <a:gd name="T70" fmla="*/ 1223 w 2106"/>
                <a:gd name="T71" fmla="*/ 2090 h 2105"/>
                <a:gd name="T72" fmla="*/ 966 w 2106"/>
                <a:gd name="T73" fmla="*/ 2101 h 2105"/>
                <a:gd name="T74" fmla="*/ 720 w 2106"/>
                <a:gd name="T75" fmla="*/ 2050 h 2105"/>
                <a:gd name="T76" fmla="*/ 499 w 2106"/>
                <a:gd name="T77" fmla="*/ 1947 h 2105"/>
                <a:gd name="T78" fmla="*/ 308 w 2106"/>
                <a:gd name="T79" fmla="*/ 1796 h 2105"/>
                <a:gd name="T80" fmla="*/ 158 w 2106"/>
                <a:gd name="T81" fmla="*/ 1607 h 2105"/>
                <a:gd name="T82" fmla="*/ 53 w 2106"/>
                <a:gd name="T83" fmla="*/ 1385 h 2105"/>
                <a:gd name="T84" fmla="*/ 4 w 2106"/>
                <a:gd name="T85" fmla="*/ 1139 h 2105"/>
                <a:gd name="T86" fmla="*/ 13 w 2106"/>
                <a:gd name="T87" fmla="*/ 882 h 2105"/>
                <a:gd name="T88" fmla="*/ 82 w 2106"/>
                <a:gd name="T89" fmla="*/ 643 h 2105"/>
                <a:gd name="T90" fmla="*/ 203 w 2106"/>
                <a:gd name="T91" fmla="*/ 431 h 2105"/>
                <a:gd name="T92" fmla="*/ 367 w 2106"/>
                <a:gd name="T93" fmla="*/ 253 h 2105"/>
                <a:gd name="T94" fmla="*/ 569 w 2106"/>
                <a:gd name="T95" fmla="*/ 118 h 2105"/>
                <a:gd name="T96" fmla="*/ 799 w 2106"/>
                <a:gd name="T97" fmla="*/ 32 h 2105"/>
                <a:gd name="T98" fmla="*/ 1053 w 2106"/>
                <a:gd name="T99" fmla="*/ 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06" h="2105">
                  <a:moveTo>
                    <a:pt x="1053" y="245"/>
                  </a:moveTo>
                  <a:lnTo>
                    <a:pt x="974" y="249"/>
                  </a:lnTo>
                  <a:lnTo>
                    <a:pt x="900" y="259"/>
                  </a:lnTo>
                  <a:lnTo>
                    <a:pt x="826" y="276"/>
                  </a:lnTo>
                  <a:lnTo>
                    <a:pt x="755" y="301"/>
                  </a:lnTo>
                  <a:lnTo>
                    <a:pt x="688" y="332"/>
                  </a:lnTo>
                  <a:lnTo>
                    <a:pt x="623" y="368"/>
                  </a:lnTo>
                  <a:lnTo>
                    <a:pt x="564" y="409"/>
                  </a:lnTo>
                  <a:lnTo>
                    <a:pt x="507" y="456"/>
                  </a:lnTo>
                  <a:lnTo>
                    <a:pt x="455" y="508"/>
                  </a:lnTo>
                  <a:lnTo>
                    <a:pt x="409" y="563"/>
                  </a:lnTo>
                  <a:lnTo>
                    <a:pt x="367" y="624"/>
                  </a:lnTo>
                  <a:lnTo>
                    <a:pt x="331" y="688"/>
                  </a:lnTo>
                  <a:lnTo>
                    <a:pt x="301" y="755"/>
                  </a:lnTo>
                  <a:lnTo>
                    <a:pt x="277" y="825"/>
                  </a:lnTo>
                  <a:lnTo>
                    <a:pt x="258" y="899"/>
                  </a:lnTo>
                  <a:lnTo>
                    <a:pt x="248" y="975"/>
                  </a:lnTo>
                  <a:lnTo>
                    <a:pt x="244" y="1053"/>
                  </a:lnTo>
                  <a:lnTo>
                    <a:pt x="248" y="1130"/>
                  </a:lnTo>
                  <a:lnTo>
                    <a:pt x="258" y="1206"/>
                  </a:lnTo>
                  <a:lnTo>
                    <a:pt x="277" y="1280"/>
                  </a:lnTo>
                  <a:lnTo>
                    <a:pt x="301" y="1350"/>
                  </a:lnTo>
                  <a:lnTo>
                    <a:pt x="331" y="1417"/>
                  </a:lnTo>
                  <a:lnTo>
                    <a:pt x="367" y="1481"/>
                  </a:lnTo>
                  <a:lnTo>
                    <a:pt x="409" y="1541"/>
                  </a:lnTo>
                  <a:lnTo>
                    <a:pt x="455" y="1597"/>
                  </a:lnTo>
                  <a:lnTo>
                    <a:pt x="507" y="1649"/>
                  </a:lnTo>
                  <a:lnTo>
                    <a:pt x="564" y="1696"/>
                  </a:lnTo>
                  <a:lnTo>
                    <a:pt x="623" y="1738"/>
                  </a:lnTo>
                  <a:lnTo>
                    <a:pt x="688" y="1774"/>
                  </a:lnTo>
                  <a:lnTo>
                    <a:pt x="755" y="1804"/>
                  </a:lnTo>
                  <a:lnTo>
                    <a:pt x="826" y="1829"/>
                  </a:lnTo>
                  <a:lnTo>
                    <a:pt x="900" y="1845"/>
                  </a:lnTo>
                  <a:lnTo>
                    <a:pt x="974" y="1856"/>
                  </a:lnTo>
                  <a:lnTo>
                    <a:pt x="1053" y="1861"/>
                  </a:lnTo>
                  <a:lnTo>
                    <a:pt x="1131" y="1856"/>
                  </a:lnTo>
                  <a:lnTo>
                    <a:pt x="1206" y="1845"/>
                  </a:lnTo>
                  <a:lnTo>
                    <a:pt x="1280" y="1829"/>
                  </a:lnTo>
                  <a:lnTo>
                    <a:pt x="1351" y="1804"/>
                  </a:lnTo>
                  <a:lnTo>
                    <a:pt x="1417" y="1774"/>
                  </a:lnTo>
                  <a:lnTo>
                    <a:pt x="1483" y="1738"/>
                  </a:lnTo>
                  <a:lnTo>
                    <a:pt x="1542" y="1696"/>
                  </a:lnTo>
                  <a:lnTo>
                    <a:pt x="1599" y="1649"/>
                  </a:lnTo>
                  <a:lnTo>
                    <a:pt x="1650" y="1597"/>
                  </a:lnTo>
                  <a:lnTo>
                    <a:pt x="1696" y="1541"/>
                  </a:lnTo>
                  <a:lnTo>
                    <a:pt x="1739" y="1481"/>
                  </a:lnTo>
                  <a:lnTo>
                    <a:pt x="1775" y="1417"/>
                  </a:lnTo>
                  <a:lnTo>
                    <a:pt x="1805" y="1350"/>
                  </a:lnTo>
                  <a:lnTo>
                    <a:pt x="1829" y="1280"/>
                  </a:lnTo>
                  <a:lnTo>
                    <a:pt x="1847" y="1206"/>
                  </a:lnTo>
                  <a:lnTo>
                    <a:pt x="1858" y="1130"/>
                  </a:lnTo>
                  <a:lnTo>
                    <a:pt x="1862" y="1053"/>
                  </a:lnTo>
                  <a:lnTo>
                    <a:pt x="1858" y="975"/>
                  </a:lnTo>
                  <a:lnTo>
                    <a:pt x="1847" y="899"/>
                  </a:lnTo>
                  <a:lnTo>
                    <a:pt x="1829" y="825"/>
                  </a:lnTo>
                  <a:lnTo>
                    <a:pt x="1805" y="755"/>
                  </a:lnTo>
                  <a:lnTo>
                    <a:pt x="1775" y="688"/>
                  </a:lnTo>
                  <a:lnTo>
                    <a:pt x="1739" y="624"/>
                  </a:lnTo>
                  <a:lnTo>
                    <a:pt x="1696" y="563"/>
                  </a:lnTo>
                  <a:lnTo>
                    <a:pt x="1650" y="508"/>
                  </a:lnTo>
                  <a:lnTo>
                    <a:pt x="1599" y="456"/>
                  </a:lnTo>
                  <a:lnTo>
                    <a:pt x="1542" y="409"/>
                  </a:lnTo>
                  <a:lnTo>
                    <a:pt x="1483" y="368"/>
                  </a:lnTo>
                  <a:lnTo>
                    <a:pt x="1417" y="332"/>
                  </a:lnTo>
                  <a:lnTo>
                    <a:pt x="1351" y="301"/>
                  </a:lnTo>
                  <a:lnTo>
                    <a:pt x="1280" y="276"/>
                  </a:lnTo>
                  <a:lnTo>
                    <a:pt x="1206" y="259"/>
                  </a:lnTo>
                  <a:lnTo>
                    <a:pt x="1131" y="249"/>
                  </a:lnTo>
                  <a:lnTo>
                    <a:pt x="1053" y="245"/>
                  </a:lnTo>
                  <a:close/>
                  <a:moveTo>
                    <a:pt x="1053" y="0"/>
                  </a:moveTo>
                  <a:lnTo>
                    <a:pt x="1140" y="4"/>
                  </a:lnTo>
                  <a:lnTo>
                    <a:pt x="1223" y="15"/>
                  </a:lnTo>
                  <a:lnTo>
                    <a:pt x="1306" y="32"/>
                  </a:lnTo>
                  <a:lnTo>
                    <a:pt x="1386" y="54"/>
                  </a:lnTo>
                  <a:lnTo>
                    <a:pt x="1462" y="83"/>
                  </a:lnTo>
                  <a:lnTo>
                    <a:pt x="1537" y="118"/>
                  </a:lnTo>
                  <a:lnTo>
                    <a:pt x="1607" y="158"/>
                  </a:lnTo>
                  <a:lnTo>
                    <a:pt x="1675" y="204"/>
                  </a:lnTo>
                  <a:lnTo>
                    <a:pt x="1739" y="253"/>
                  </a:lnTo>
                  <a:lnTo>
                    <a:pt x="1798" y="309"/>
                  </a:lnTo>
                  <a:lnTo>
                    <a:pt x="1852" y="368"/>
                  </a:lnTo>
                  <a:lnTo>
                    <a:pt x="1903" y="431"/>
                  </a:lnTo>
                  <a:lnTo>
                    <a:pt x="1947" y="498"/>
                  </a:lnTo>
                  <a:lnTo>
                    <a:pt x="1988" y="569"/>
                  </a:lnTo>
                  <a:lnTo>
                    <a:pt x="2023" y="643"/>
                  </a:lnTo>
                  <a:lnTo>
                    <a:pt x="2052" y="720"/>
                  </a:lnTo>
                  <a:lnTo>
                    <a:pt x="2075" y="800"/>
                  </a:lnTo>
                  <a:lnTo>
                    <a:pt x="2092" y="882"/>
                  </a:lnTo>
                  <a:lnTo>
                    <a:pt x="2102" y="966"/>
                  </a:lnTo>
                  <a:lnTo>
                    <a:pt x="2106" y="1053"/>
                  </a:lnTo>
                  <a:lnTo>
                    <a:pt x="2102" y="1139"/>
                  </a:lnTo>
                  <a:lnTo>
                    <a:pt x="2092" y="1223"/>
                  </a:lnTo>
                  <a:lnTo>
                    <a:pt x="2075" y="1305"/>
                  </a:lnTo>
                  <a:lnTo>
                    <a:pt x="2052" y="1385"/>
                  </a:lnTo>
                  <a:lnTo>
                    <a:pt x="2023" y="1462"/>
                  </a:lnTo>
                  <a:lnTo>
                    <a:pt x="1988" y="1535"/>
                  </a:lnTo>
                  <a:lnTo>
                    <a:pt x="1947" y="1607"/>
                  </a:lnTo>
                  <a:lnTo>
                    <a:pt x="1903" y="1674"/>
                  </a:lnTo>
                  <a:lnTo>
                    <a:pt x="1852" y="1737"/>
                  </a:lnTo>
                  <a:lnTo>
                    <a:pt x="1798" y="1796"/>
                  </a:lnTo>
                  <a:lnTo>
                    <a:pt x="1739" y="1851"/>
                  </a:lnTo>
                  <a:lnTo>
                    <a:pt x="1675" y="1901"/>
                  </a:lnTo>
                  <a:lnTo>
                    <a:pt x="1607" y="1947"/>
                  </a:lnTo>
                  <a:lnTo>
                    <a:pt x="1537" y="1987"/>
                  </a:lnTo>
                  <a:lnTo>
                    <a:pt x="1462" y="2021"/>
                  </a:lnTo>
                  <a:lnTo>
                    <a:pt x="1386" y="2050"/>
                  </a:lnTo>
                  <a:lnTo>
                    <a:pt x="1306" y="2073"/>
                  </a:lnTo>
                  <a:lnTo>
                    <a:pt x="1223" y="2090"/>
                  </a:lnTo>
                  <a:lnTo>
                    <a:pt x="1140" y="2101"/>
                  </a:lnTo>
                  <a:lnTo>
                    <a:pt x="1053" y="2105"/>
                  </a:lnTo>
                  <a:lnTo>
                    <a:pt x="966" y="2101"/>
                  </a:lnTo>
                  <a:lnTo>
                    <a:pt x="883" y="2090"/>
                  </a:lnTo>
                  <a:lnTo>
                    <a:pt x="799" y="2073"/>
                  </a:lnTo>
                  <a:lnTo>
                    <a:pt x="720" y="2050"/>
                  </a:lnTo>
                  <a:lnTo>
                    <a:pt x="644" y="2021"/>
                  </a:lnTo>
                  <a:lnTo>
                    <a:pt x="569" y="1987"/>
                  </a:lnTo>
                  <a:lnTo>
                    <a:pt x="499" y="1947"/>
                  </a:lnTo>
                  <a:lnTo>
                    <a:pt x="431" y="1901"/>
                  </a:lnTo>
                  <a:lnTo>
                    <a:pt x="367" y="1851"/>
                  </a:lnTo>
                  <a:lnTo>
                    <a:pt x="308" y="1796"/>
                  </a:lnTo>
                  <a:lnTo>
                    <a:pt x="254" y="1737"/>
                  </a:lnTo>
                  <a:lnTo>
                    <a:pt x="203" y="1674"/>
                  </a:lnTo>
                  <a:lnTo>
                    <a:pt x="158" y="1607"/>
                  </a:lnTo>
                  <a:lnTo>
                    <a:pt x="117" y="1535"/>
                  </a:lnTo>
                  <a:lnTo>
                    <a:pt x="82" y="1462"/>
                  </a:lnTo>
                  <a:lnTo>
                    <a:pt x="53" y="1385"/>
                  </a:lnTo>
                  <a:lnTo>
                    <a:pt x="30" y="1305"/>
                  </a:lnTo>
                  <a:lnTo>
                    <a:pt x="13" y="1223"/>
                  </a:lnTo>
                  <a:lnTo>
                    <a:pt x="4" y="1139"/>
                  </a:lnTo>
                  <a:lnTo>
                    <a:pt x="0" y="1053"/>
                  </a:lnTo>
                  <a:lnTo>
                    <a:pt x="4" y="966"/>
                  </a:lnTo>
                  <a:lnTo>
                    <a:pt x="13" y="882"/>
                  </a:lnTo>
                  <a:lnTo>
                    <a:pt x="30" y="800"/>
                  </a:lnTo>
                  <a:lnTo>
                    <a:pt x="53" y="720"/>
                  </a:lnTo>
                  <a:lnTo>
                    <a:pt x="82" y="643"/>
                  </a:lnTo>
                  <a:lnTo>
                    <a:pt x="117" y="569"/>
                  </a:lnTo>
                  <a:lnTo>
                    <a:pt x="158" y="498"/>
                  </a:lnTo>
                  <a:lnTo>
                    <a:pt x="203" y="431"/>
                  </a:lnTo>
                  <a:lnTo>
                    <a:pt x="254" y="368"/>
                  </a:lnTo>
                  <a:lnTo>
                    <a:pt x="308" y="309"/>
                  </a:lnTo>
                  <a:lnTo>
                    <a:pt x="367" y="253"/>
                  </a:lnTo>
                  <a:lnTo>
                    <a:pt x="431" y="204"/>
                  </a:lnTo>
                  <a:lnTo>
                    <a:pt x="499" y="158"/>
                  </a:lnTo>
                  <a:lnTo>
                    <a:pt x="569" y="118"/>
                  </a:lnTo>
                  <a:lnTo>
                    <a:pt x="644" y="83"/>
                  </a:lnTo>
                  <a:lnTo>
                    <a:pt x="720" y="54"/>
                  </a:lnTo>
                  <a:lnTo>
                    <a:pt x="799" y="32"/>
                  </a:lnTo>
                  <a:lnTo>
                    <a:pt x="883" y="15"/>
                  </a:lnTo>
                  <a:lnTo>
                    <a:pt x="966" y="4"/>
                  </a:lnTo>
                  <a:lnTo>
                    <a:pt x="10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43"/>
            <p:cNvSpPr>
              <a:spLocks/>
            </p:cNvSpPr>
            <p:nvPr/>
          </p:nvSpPr>
          <p:spPr bwMode="auto">
            <a:xfrm>
              <a:off x="9155113" y="5330825"/>
              <a:ext cx="1525588" cy="671512"/>
            </a:xfrm>
            <a:custGeom>
              <a:avLst/>
              <a:gdLst>
                <a:gd name="T0" fmla="*/ 912 w 2885"/>
                <a:gd name="T1" fmla="*/ 15 h 1269"/>
                <a:gd name="T2" fmla="*/ 1133 w 2885"/>
                <a:gd name="T3" fmla="*/ 65 h 1269"/>
                <a:gd name="T4" fmla="*/ 1371 w 2885"/>
                <a:gd name="T5" fmla="*/ 131 h 1269"/>
                <a:gd name="T6" fmla="*/ 1592 w 2885"/>
                <a:gd name="T7" fmla="*/ 201 h 1269"/>
                <a:gd name="T8" fmla="*/ 1762 w 2885"/>
                <a:gd name="T9" fmla="*/ 255 h 1269"/>
                <a:gd name="T10" fmla="*/ 1857 w 2885"/>
                <a:gd name="T11" fmla="*/ 283 h 1269"/>
                <a:gd name="T12" fmla="*/ 1915 w 2885"/>
                <a:gd name="T13" fmla="*/ 341 h 1269"/>
                <a:gd name="T14" fmla="*/ 1922 w 2885"/>
                <a:gd name="T15" fmla="*/ 426 h 1269"/>
                <a:gd name="T16" fmla="*/ 1865 w 2885"/>
                <a:gd name="T17" fmla="*/ 510 h 1269"/>
                <a:gd name="T18" fmla="*/ 1731 w 2885"/>
                <a:gd name="T19" fmla="*/ 562 h 1269"/>
                <a:gd name="T20" fmla="*/ 1555 w 2885"/>
                <a:gd name="T21" fmla="*/ 571 h 1269"/>
                <a:gd name="T22" fmla="*/ 1372 w 2885"/>
                <a:gd name="T23" fmla="*/ 553 h 1269"/>
                <a:gd name="T24" fmla="*/ 1209 w 2885"/>
                <a:gd name="T25" fmla="*/ 526 h 1269"/>
                <a:gd name="T26" fmla="*/ 1092 w 2885"/>
                <a:gd name="T27" fmla="*/ 505 h 1269"/>
                <a:gd name="T28" fmla="*/ 1048 w 2885"/>
                <a:gd name="T29" fmla="*/ 512 h 1269"/>
                <a:gd name="T30" fmla="*/ 1109 w 2885"/>
                <a:gd name="T31" fmla="*/ 586 h 1269"/>
                <a:gd name="T32" fmla="*/ 1265 w 2885"/>
                <a:gd name="T33" fmla="*/ 647 h 1269"/>
                <a:gd name="T34" fmla="*/ 1473 w 2885"/>
                <a:gd name="T35" fmla="*/ 688 h 1269"/>
                <a:gd name="T36" fmla="*/ 1690 w 2885"/>
                <a:gd name="T37" fmla="*/ 704 h 1269"/>
                <a:gd name="T38" fmla="*/ 1950 w 2885"/>
                <a:gd name="T39" fmla="*/ 674 h 1269"/>
                <a:gd name="T40" fmla="*/ 2391 w 2885"/>
                <a:gd name="T41" fmla="*/ 541 h 1269"/>
                <a:gd name="T42" fmla="*/ 2706 w 2885"/>
                <a:gd name="T43" fmla="*/ 394 h 1269"/>
                <a:gd name="T44" fmla="*/ 2820 w 2885"/>
                <a:gd name="T45" fmla="*/ 404 h 1269"/>
                <a:gd name="T46" fmla="*/ 2882 w 2885"/>
                <a:gd name="T47" fmla="*/ 493 h 1269"/>
                <a:gd name="T48" fmla="*/ 2854 w 2885"/>
                <a:gd name="T49" fmla="*/ 628 h 1269"/>
                <a:gd name="T50" fmla="*/ 2749 w 2885"/>
                <a:gd name="T51" fmla="*/ 740 h 1269"/>
                <a:gd name="T52" fmla="*/ 2604 w 2885"/>
                <a:gd name="T53" fmla="*/ 840 h 1269"/>
                <a:gd name="T54" fmla="*/ 2408 w 2885"/>
                <a:gd name="T55" fmla="*/ 962 h 1269"/>
                <a:gd name="T56" fmla="*/ 2191 w 2885"/>
                <a:gd name="T57" fmla="*/ 1084 h 1269"/>
                <a:gd name="T58" fmla="*/ 1983 w 2885"/>
                <a:gd name="T59" fmla="*/ 1188 h 1269"/>
                <a:gd name="T60" fmla="*/ 1816 w 2885"/>
                <a:gd name="T61" fmla="*/ 1255 h 1269"/>
                <a:gd name="T62" fmla="*/ 1698 w 2885"/>
                <a:gd name="T63" fmla="*/ 1269 h 1269"/>
                <a:gd name="T64" fmla="*/ 1504 w 2885"/>
                <a:gd name="T65" fmla="*/ 1252 h 1269"/>
                <a:gd name="T66" fmla="*/ 1249 w 2885"/>
                <a:gd name="T67" fmla="*/ 1218 h 1269"/>
                <a:gd name="T68" fmla="*/ 968 w 2885"/>
                <a:gd name="T69" fmla="*/ 1174 h 1269"/>
                <a:gd name="T70" fmla="*/ 698 w 2885"/>
                <a:gd name="T71" fmla="*/ 1129 h 1269"/>
                <a:gd name="T72" fmla="*/ 474 w 2885"/>
                <a:gd name="T73" fmla="*/ 1088 h 1269"/>
                <a:gd name="T74" fmla="*/ 333 w 2885"/>
                <a:gd name="T75" fmla="*/ 1061 h 1269"/>
                <a:gd name="T76" fmla="*/ 216 w 2885"/>
                <a:gd name="T77" fmla="*/ 1065 h 1269"/>
                <a:gd name="T78" fmla="*/ 94 w 2885"/>
                <a:gd name="T79" fmla="*/ 1135 h 1269"/>
                <a:gd name="T80" fmla="*/ 30 w 2885"/>
                <a:gd name="T81" fmla="*/ 1174 h 1269"/>
                <a:gd name="T82" fmla="*/ 6 w 2885"/>
                <a:gd name="T83" fmla="*/ 1153 h 1269"/>
                <a:gd name="T84" fmla="*/ 0 w 2885"/>
                <a:gd name="T85" fmla="*/ 1130 h 1269"/>
                <a:gd name="T86" fmla="*/ 19 w 2885"/>
                <a:gd name="T87" fmla="*/ 837 h 1269"/>
                <a:gd name="T88" fmla="*/ 41 w 2885"/>
                <a:gd name="T89" fmla="*/ 497 h 1269"/>
                <a:gd name="T90" fmla="*/ 60 w 2885"/>
                <a:gd name="T91" fmla="*/ 193 h 1269"/>
                <a:gd name="T92" fmla="*/ 81 w 2885"/>
                <a:gd name="T93" fmla="*/ 93 h 1269"/>
                <a:gd name="T94" fmla="*/ 137 w 2885"/>
                <a:gd name="T95" fmla="*/ 76 h 1269"/>
                <a:gd name="T96" fmla="*/ 290 w 2885"/>
                <a:gd name="T97" fmla="*/ 52 h 1269"/>
                <a:gd name="T98" fmla="*/ 504 w 2885"/>
                <a:gd name="T99" fmla="*/ 22 h 1269"/>
                <a:gd name="T100" fmla="*/ 704 w 2885"/>
                <a:gd name="T101" fmla="*/ 2 h 1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85" h="1269">
                  <a:moveTo>
                    <a:pt x="778" y="0"/>
                  </a:moveTo>
                  <a:lnTo>
                    <a:pt x="820" y="2"/>
                  </a:lnTo>
                  <a:lnTo>
                    <a:pt x="864" y="8"/>
                  </a:lnTo>
                  <a:lnTo>
                    <a:pt x="912" y="15"/>
                  </a:lnTo>
                  <a:lnTo>
                    <a:pt x="964" y="25"/>
                  </a:lnTo>
                  <a:lnTo>
                    <a:pt x="1019" y="37"/>
                  </a:lnTo>
                  <a:lnTo>
                    <a:pt x="1075" y="50"/>
                  </a:lnTo>
                  <a:lnTo>
                    <a:pt x="1133" y="65"/>
                  </a:lnTo>
                  <a:lnTo>
                    <a:pt x="1193" y="81"/>
                  </a:lnTo>
                  <a:lnTo>
                    <a:pt x="1253" y="97"/>
                  </a:lnTo>
                  <a:lnTo>
                    <a:pt x="1312" y="114"/>
                  </a:lnTo>
                  <a:lnTo>
                    <a:pt x="1371" y="131"/>
                  </a:lnTo>
                  <a:lnTo>
                    <a:pt x="1429" y="149"/>
                  </a:lnTo>
                  <a:lnTo>
                    <a:pt x="1486" y="167"/>
                  </a:lnTo>
                  <a:lnTo>
                    <a:pt x="1540" y="184"/>
                  </a:lnTo>
                  <a:lnTo>
                    <a:pt x="1592" y="201"/>
                  </a:lnTo>
                  <a:lnTo>
                    <a:pt x="1640" y="217"/>
                  </a:lnTo>
                  <a:lnTo>
                    <a:pt x="1685" y="231"/>
                  </a:lnTo>
                  <a:lnTo>
                    <a:pt x="1726" y="243"/>
                  </a:lnTo>
                  <a:lnTo>
                    <a:pt x="1762" y="255"/>
                  </a:lnTo>
                  <a:lnTo>
                    <a:pt x="1793" y="264"/>
                  </a:lnTo>
                  <a:lnTo>
                    <a:pt x="1818" y="271"/>
                  </a:lnTo>
                  <a:lnTo>
                    <a:pt x="1837" y="276"/>
                  </a:lnTo>
                  <a:lnTo>
                    <a:pt x="1857" y="283"/>
                  </a:lnTo>
                  <a:lnTo>
                    <a:pt x="1875" y="294"/>
                  </a:lnTo>
                  <a:lnTo>
                    <a:pt x="1890" y="307"/>
                  </a:lnTo>
                  <a:lnTo>
                    <a:pt x="1904" y="323"/>
                  </a:lnTo>
                  <a:lnTo>
                    <a:pt x="1915" y="341"/>
                  </a:lnTo>
                  <a:lnTo>
                    <a:pt x="1921" y="360"/>
                  </a:lnTo>
                  <a:lnTo>
                    <a:pt x="1925" y="382"/>
                  </a:lnTo>
                  <a:lnTo>
                    <a:pt x="1925" y="404"/>
                  </a:lnTo>
                  <a:lnTo>
                    <a:pt x="1922" y="426"/>
                  </a:lnTo>
                  <a:lnTo>
                    <a:pt x="1913" y="448"/>
                  </a:lnTo>
                  <a:lnTo>
                    <a:pt x="1902" y="470"/>
                  </a:lnTo>
                  <a:lnTo>
                    <a:pt x="1886" y="491"/>
                  </a:lnTo>
                  <a:lnTo>
                    <a:pt x="1865" y="510"/>
                  </a:lnTo>
                  <a:lnTo>
                    <a:pt x="1838" y="527"/>
                  </a:lnTo>
                  <a:lnTo>
                    <a:pt x="1807" y="541"/>
                  </a:lnTo>
                  <a:lnTo>
                    <a:pt x="1771" y="553"/>
                  </a:lnTo>
                  <a:lnTo>
                    <a:pt x="1731" y="562"/>
                  </a:lnTo>
                  <a:lnTo>
                    <a:pt x="1689" y="568"/>
                  </a:lnTo>
                  <a:lnTo>
                    <a:pt x="1645" y="571"/>
                  </a:lnTo>
                  <a:lnTo>
                    <a:pt x="1601" y="573"/>
                  </a:lnTo>
                  <a:lnTo>
                    <a:pt x="1555" y="571"/>
                  </a:lnTo>
                  <a:lnTo>
                    <a:pt x="1509" y="569"/>
                  </a:lnTo>
                  <a:lnTo>
                    <a:pt x="1462" y="565"/>
                  </a:lnTo>
                  <a:lnTo>
                    <a:pt x="1417" y="559"/>
                  </a:lnTo>
                  <a:lnTo>
                    <a:pt x="1372" y="553"/>
                  </a:lnTo>
                  <a:lnTo>
                    <a:pt x="1328" y="546"/>
                  </a:lnTo>
                  <a:lnTo>
                    <a:pt x="1287" y="539"/>
                  </a:lnTo>
                  <a:lnTo>
                    <a:pt x="1247" y="532"/>
                  </a:lnTo>
                  <a:lnTo>
                    <a:pt x="1209" y="526"/>
                  </a:lnTo>
                  <a:lnTo>
                    <a:pt x="1174" y="518"/>
                  </a:lnTo>
                  <a:lnTo>
                    <a:pt x="1143" y="514"/>
                  </a:lnTo>
                  <a:lnTo>
                    <a:pt x="1115" y="509"/>
                  </a:lnTo>
                  <a:lnTo>
                    <a:pt x="1092" y="505"/>
                  </a:lnTo>
                  <a:lnTo>
                    <a:pt x="1073" y="504"/>
                  </a:lnTo>
                  <a:lnTo>
                    <a:pt x="1060" y="504"/>
                  </a:lnTo>
                  <a:lnTo>
                    <a:pt x="1050" y="508"/>
                  </a:lnTo>
                  <a:lnTo>
                    <a:pt x="1048" y="512"/>
                  </a:lnTo>
                  <a:lnTo>
                    <a:pt x="1051" y="532"/>
                  </a:lnTo>
                  <a:lnTo>
                    <a:pt x="1063" y="550"/>
                  </a:lnTo>
                  <a:lnTo>
                    <a:pt x="1083" y="568"/>
                  </a:lnTo>
                  <a:lnTo>
                    <a:pt x="1109" y="586"/>
                  </a:lnTo>
                  <a:lnTo>
                    <a:pt x="1141" y="603"/>
                  </a:lnTo>
                  <a:lnTo>
                    <a:pt x="1178" y="618"/>
                  </a:lnTo>
                  <a:lnTo>
                    <a:pt x="1219" y="633"/>
                  </a:lnTo>
                  <a:lnTo>
                    <a:pt x="1265" y="647"/>
                  </a:lnTo>
                  <a:lnTo>
                    <a:pt x="1313" y="659"/>
                  </a:lnTo>
                  <a:lnTo>
                    <a:pt x="1365" y="670"/>
                  </a:lnTo>
                  <a:lnTo>
                    <a:pt x="1418" y="680"/>
                  </a:lnTo>
                  <a:lnTo>
                    <a:pt x="1473" y="688"/>
                  </a:lnTo>
                  <a:lnTo>
                    <a:pt x="1528" y="696"/>
                  </a:lnTo>
                  <a:lnTo>
                    <a:pt x="1583" y="700"/>
                  </a:lnTo>
                  <a:lnTo>
                    <a:pt x="1637" y="703"/>
                  </a:lnTo>
                  <a:lnTo>
                    <a:pt x="1690" y="704"/>
                  </a:lnTo>
                  <a:lnTo>
                    <a:pt x="1742" y="703"/>
                  </a:lnTo>
                  <a:lnTo>
                    <a:pt x="1790" y="700"/>
                  </a:lnTo>
                  <a:lnTo>
                    <a:pt x="1835" y="694"/>
                  </a:lnTo>
                  <a:lnTo>
                    <a:pt x="1950" y="674"/>
                  </a:lnTo>
                  <a:lnTo>
                    <a:pt x="2064" y="647"/>
                  </a:lnTo>
                  <a:lnTo>
                    <a:pt x="2177" y="616"/>
                  </a:lnTo>
                  <a:lnTo>
                    <a:pt x="2285" y="580"/>
                  </a:lnTo>
                  <a:lnTo>
                    <a:pt x="2391" y="541"/>
                  </a:lnTo>
                  <a:lnTo>
                    <a:pt x="2492" y="499"/>
                  </a:lnTo>
                  <a:lnTo>
                    <a:pt x="2586" y="454"/>
                  </a:lnTo>
                  <a:lnTo>
                    <a:pt x="2674" y="409"/>
                  </a:lnTo>
                  <a:lnTo>
                    <a:pt x="2706" y="394"/>
                  </a:lnTo>
                  <a:lnTo>
                    <a:pt x="2738" y="388"/>
                  </a:lnTo>
                  <a:lnTo>
                    <a:pt x="2767" y="387"/>
                  </a:lnTo>
                  <a:lnTo>
                    <a:pt x="2795" y="393"/>
                  </a:lnTo>
                  <a:lnTo>
                    <a:pt x="2820" y="404"/>
                  </a:lnTo>
                  <a:lnTo>
                    <a:pt x="2842" y="419"/>
                  </a:lnTo>
                  <a:lnTo>
                    <a:pt x="2860" y="440"/>
                  </a:lnTo>
                  <a:lnTo>
                    <a:pt x="2873" y="465"/>
                  </a:lnTo>
                  <a:lnTo>
                    <a:pt x="2882" y="493"/>
                  </a:lnTo>
                  <a:lnTo>
                    <a:pt x="2885" y="523"/>
                  </a:lnTo>
                  <a:lnTo>
                    <a:pt x="2882" y="557"/>
                  </a:lnTo>
                  <a:lnTo>
                    <a:pt x="2871" y="592"/>
                  </a:lnTo>
                  <a:lnTo>
                    <a:pt x="2854" y="628"/>
                  </a:lnTo>
                  <a:lnTo>
                    <a:pt x="2827" y="666"/>
                  </a:lnTo>
                  <a:lnTo>
                    <a:pt x="2793" y="703"/>
                  </a:lnTo>
                  <a:lnTo>
                    <a:pt x="2774" y="720"/>
                  </a:lnTo>
                  <a:lnTo>
                    <a:pt x="2749" y="740"/>
                  </a:lnTo>
                  <a:lnTo>
                    <a:pt x="2720" y="762"/>
                  </a:lnTo>
                  <a:lnTo>
                    <a:pt x="2685" y="786"/>
                  </a:lnTo>
                  <a:lnTo>
                    <a:pt x="2646" y="813"/>
                  </a:lnTo>
                  <a:lnTo>
                    <a:pt x="2604" y="840"/>
                  </a:lnTo>
                  <a:lnTo>
                    <a:pt x="2559" y="871"/>
                  </a:lnTo>
                  <a:lnTo>
                    <a:pt x="2511" y="899"/>
                  </a:lnTo>
                  <a:lnTo>
                    <a:pt x="2460" y="931"/>
                  </a:lnTo>
                  <a:lnTo>
                    <a:pt x="2408" y="962"/>
                  </a:lnTo>
                  <a:lnTo>
                    <a:pt x="2355" y="994"/>
                  </a:lnTo>
                  <a:lnTo>
                    <a:pt x="2301" y="1024"/>
                  </a:lnTo>
                  <a:lnTo>
                    <a:pt x="2245" y="1054"/>
                  </a:lnTo>
                  <a:lnTo>
                    <a:pt x="2191" y="1084"/>
                  </a:lnTo>
                  <a:lnTo>
                    <a:pt x="2137" y="1113"/>
                  </a:lnTo>
                  <a:lnTo>
                    <a:pt x="2085" y="1139"/>
                  </a:lnTo>
                  <a:lnTo>
                    <a:pt x="2033" y="1165"/>
                  </a:lnTo>
                  <a:lnTo>
                    <a:pt x="1983" y="1188"/>
                  </a:lnTo>
                  <a:lnTo>
                    <a:pt x="1936" y="1209"/>
                  </a:lnTo>
                  <a:lnTo>
                    <a:pt x="1893" y="1228"/>
                  </a:lnTo>
                  <a:lnTo>
                    <a:pt x="1852" y="1243"/>
                  </a:lnTo>
                  <a:lnTo>
                    <a:pt x="1816" y="1255"/>
                  </a:lnTo>
                  <a:lnTo>
                    <a:pt x="1783" y="1264"/>
                  </a:lnTo>
                  <a:lnTo>
                    <a:pt x="1761" y="1267"/>
                  </a:lnTo>
                  <a:lnTo>
                    <a:pt x="1733" y="1269"/>
                  </a:lnTo>
                  <a:lnTo>
                    <a:pt x="1698" y="1269"/>
                  </a:lnTo>
                  <a:lnTo>
                    <a:pt x="1657" y="1266"/>
                  </a:lnTo>
                  <a:lnTo>
                    <a:pt x="1611" y="1262"/>
                  </a:lnTo>
                  <a:lnTo>
                    <a:pt x="1560" y="1258"/>
                  </a:lnTo>
                  <a:lnTo>
                    <a:pt x="1504" y="1252"/>
                  </a:lnTo>
                  <a:lnTo>
                    <a:pt x="1445" y="1244"/>
                  </a:lnTo>
                  <a:lnTo>
                    <a:pt x="1382" y="1237"/>
                  </a:lnTo>
                  <a:lnTo>
                    <a:pt x="1317" y="1228"/>
                  </a:lnTo>
                  <a:lnTo>
                    <a:pt x="1249" y="1218"/>
                  </a:lnTo>
                  <a:lnTo>
                    <a:pt x="1179" y="1208"/>
                  </a:lnTo>
                  <a:lnTo>
                    <a:pt x="1109" y="1197"/>
                  </a:lnTo>
                  <a:lnTo>
                    <a:pt x="1039" y="1187"/>
                  </a:lnTo>
                  <a:lnTo>
                    <a:pt x="968" y="1174"/>
                  </a:lnTo>
                  <a:lnTo>
                    <a:pt x="898" y="1164"/>
                  </a:lnTo>
                  <a:lnTo>
                    <a:pt x="829" y="1152"/>
                  </a:lnTo>
                  <a:lnTo>
                    <a:pt x="763" y="1139"/>
                  </a:lnTo>
                  <a:lnTo>
                    <a:pt x="698" y="1129"/>
                  </a:lnTo>
                  <a:lnTo>
                    <a:pt x="636" y="1118"/>
                  </a:lnTo>
                  <a:lnTo>
                    <a:pt x="578" y="1107"/>
                  </a:lnTo>
                  <a:lnTo>
                    <a:pt x="524" y="1097"/>
                  </a:lnTo>
                  <a:lnTo>
                    <a:pt x="474" y="1088"/>
                  </a:lnTo>
                  <a:lnTo>
                    <a:pt x="430" y="1079"/>
                  </a:lnTo>
                  <a:lnTo>
                    <a:pt x="391" y="1072"/>
                  </a:lnTo>
                  <a:lnTo>
                    <a:pt x="358" y="1066"/>
                  </a:lnTo>
                  <a:lnTo>
                    <a:pt x="333" y="1061"/>
                  </a:lnTo>
                  <a:lnTo>
                    <a:pt x="315" y="1056"/>
                  </a:lnTo>
                  <a:lnTo>
                    <a:pt x="282" y="1053"/>
                  </a:lnTo>
                  <a:lnTo>
                    <a:pt x="248" y="1056"/>
                  </a:lnTo>
                  <a:lnTo>
                    <a:pt x="216" y="1065"/>
                  </a:lnTo>
                  <a:lnTo>
                    <a:pt x="185" y="1078"/>
                  </a:lnTo>
                  <a:lnTo>
                    <a:pt x="153" y="1095"/>
                  </a:lnTo>
                  <a:lnTo>
                    <a:pt x="123" y="1114"/>
                  </a:lnTo>
                  <a:lnTo>
                    <a:pt x="94" y="1135"/>
                  </a:lnTo>
                  <a:lnTo>
                    <a:pt x="69" y="1156"/>
                  </a:lnTo>
                  <a:lnTo>
                    <a:pt x="53" y="1167"/>
                  </a:lnTo>
                  <a:lnTo>
                    <a:pt x="40" y="1173"/>
                  </a:lnTo>
                  <a:lnTo>
                    <a:pt x="30" y="1174"/>
                  </a:lnTo>
                  <a:lnTo>
                    <a:pt x="22" y="1172"/>
                  </a:lnTo>
                  <a:lnTo>
                    <a:pt x="14" y="1167"/>
                  </a:lnTo>
                  <a:lnTo>
                    <a:pt x="9" y="1161"/>
                  </a:lnTo>
                  <a:lnTo>
                    <a:pt x="6" y="1153"/>
                  </a:lnTo>
                  <a:lnTo>
                    <a:pt x="2" y="1146"/>
                  </a:lnTo>
                  <a:lnTo>
                    <a:pt x="1" y="1138"/>
                  </a:lnTo>
                  <a:lnTo>
                    <a:pt x="1" y="1132"/>
                  </a:lnTo>
                  <a:lnTo>
                    <a:pt x="0" y="1130"/>
                  </a:lnTo>
                  <a:lnTo>
                    <a:pt x="5" y="1066"/>
                  </a:lnTo>
                  <a:lnTo>
                    <a:pt x="9" y="995"/>
                  </a:lnTo>
                  <a:lnTo>
                    <a:pt x="14" y="919"/>
                  </a:lnTo>
                  <a:lnTo>
                    <a:pt x="19" y="837"/>
                  </a:lnTo>
                  <a:lnTo>
                    <a:pt x="25" y="754"/>
                  </a:lnTo>
                  <a:lnTo>
                    <a:pt x="30" y="668"/>
                  </a:lnTo>
                  <a:lnTo>
                    <a:pt x="36" y="581"/>
                  </a:lnTo>
                  <a:lnTo>
                    <a:pt x="41" y="497"/>
                  </a:lnTo>
                  <a:lnTo>
                    <a:pt x="47" y="413"/>
                  </a:lnTo>
                  <a:lnTo>
                    <a:pt x="52" y="335"/>
                  </a:lnTo>
                  <a:lnTo>
                    <a:pt x="57" y="260"/>
                  </a:lnTo>
                  <a:lnTo>
                    <a:pt x="60" y="193"/>
                  </a:lnTo>
                  <a:lnTo>
                    <a:pt x="65" y="132"/>
                  </a:lnTo>
                  <a:lnTo>
                    <a:pt x="67" y="116"/>
                  </a:lnTo>
                  <a:lnTo>
                    <a:pt x="72" y="102"/>
                  </a:lnTo>
                  <a:lnTo>
                    <a:pt x="81" y="93"/>
                  </a:lnTo>
                  <a:lnTo>
                    <a:pt x="92" y="87"/>
                  </a:lnTo>
                  <a:lnTo>
                    <a:pt x="105" y="82"/>
                  </a:lnTo>
                  <a:lnTo>
                    <a:pt x="119" y="78"/>
                  </a:lnTo>
                  <a:lnTo>
                    <a:pt x="137" y="76"/>
                  </a:lnTo>
                  <a:lnTo>
                    <a:pt x="157" y="72"/>
                  </a:lnTo>
                  <a:lnTo>
                    <a:pt x="197" y="66"/>
                  </a:lnTo>
                  <a:lnTo>
                    <a:pt x="241" y="59"/>
                  </a:lnTo>
                  <a:lnTo>
                    <a:pt x="290" y="52"/>
                  </a:lnTo>
                  <a:lnTo>
                    <a:pt x="341" y="43"/>
                  </a:lnTo>
                  <a:lnTo>
                    <a:pt x="395" y="36"/>
                  </a:lnTo>
                  <a:lnTo>
                    <a:pt x="450" y="29"/>
                  </a:lnTo>
                  <a:lnTo>
                    <a:pt x="504" y="22"/>
                  </a:lnTo>
                  <a:lnTo>
                    <a:pt x="559" y="15"/>
                  </a:lnTo>
                  <a:lnTo>
                    <a:pt x="611" y="9"/>
                  </a:lnTo>
                  <a:lnTo>
                    <a:pt x="659" y="5"/>
                  </a:lnTo>
                  <a:lnTo>
                    <a:pt x="704" y="2"/>
                  </a:lnTo>
                  <a:lnTo>
                    <a:pt x="745" y="0"/>
                  </a:lnTo>
                  <a:lnTo>
                    <a:pt x="7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 noEditPoints="1"/>
            </p:cNvSpPr>
            <p:nvPr/>
          </p:nvSpPr>
          <p:spPr bwMode="auto">
            <a:xfrm>
              <a:off x="8575675" y="5348288"/>
              <a:ext cx="484188" cy="623887"/>
            </a:xfrm>
            <a:custGeom>
              <a:avLst/>
              <a:gdLst>
                <a:gd name="T0" fmla="*/ 474 w 915"/>
                <a:gd name="T1" fmla="*/ 706 h 1179"/>
                <a:gd name="T2" fmla="*/ 439 w 915"/>
                <a:gd name="T3" fmla="*/ 709 h 1179"/>
                <a:gd name="T4" fmla="*/ 408 w 915"/>
                <a:gd name="T5" fmla="*/ 719 h 1179"/>
                <a:gd name="T6" fmla="*/ 379 w 915"/>
                <a:gd name="T7" fmla="*/ 735 h 1179"/>
                <a:gd name="T8" fmla="*/ 354 w 915"/>
                <a:gd name="T9" fmla="*/ 755 h 1179"/>
                <a:gd name="T10" fmla="*/ 333 w 915"/>
                <a:gd name="T11" fmla="*/ 781 h 1179"/>
                <a:gd name="T12" fmla="*/ 318 w 915"/>
                <a:gd name="T13" fmla="*/ 808 h 1179"/>
                <a:gd name="T14" fmla="*/ 308 w 915"/>
                <a:gd name="T15" fmla="*/ 841 h 1179"/>
                <a:gd name="T16" fmla="*/ 304 w 915"/>
                <a:gd name="T17" fmla="*/ 875 h 1179"/>
                <a:gd name="T18" fmla="*/ 308 w 915"/>
                <a:gd name="T19" fmla="*/ 908 h 1179"/>
                <a:gd name="T20" fmla="*/ 318 w 915"/>
                <a:gd name="T21" fmla="*/ 941 h 1179"/>
                <a:gd name="T22" fmla="*/ 333 w 915"/>
                <a:gd name="T23" fmla="*/ 970 h 1179"/>
                <a:gd name="T24" fmla="*/ 354 w 915"/>
                <a:gd name="T25" fmla="*/ 995 h 1179"/>
                <a:gd name="T26" fmla="*/ 379 w 915"/>
                <a:gd name="T27" fmla="*/ 1016 h 1179"/>
                <a:gd name="T28" fmla="*/ 408 w 915"/>
                <a:gd name="T29" fmla="*/ 1032 h 1179"/>
                <a:gd name="T30" fmla="*/ 439 w 915"/>
                <a:gd name="T31" fmla="*/ 1041 h 1179"/>
                <a:gd name="T32" fmla="*/ 474 w 915"/>
                <a:gd name="T33" fmla="*/ 1045 h 1179"/>
                <a:gd name="T34" fmla="*/ 508 w 915"/>
                <a:gd name="T35" fmla="*/ 1041 h 1179"/>
                <a:gd name="T36" fmla="*/ 540 w 915"/>
                <a:gd name="T37" fmla="*/ 1032 h 1179"/>
                <a:gd name="T38" fmla="*/ 569 w 915"/>
                <a:gd name="T39" fmla="*/ 1016 h 1179"/>
                <a:gd name="T40" fmla="*/ 594 w 915"/>
                <a:gd name="T41" fmla="*/ 995 h 1179"/>
                <a:gd name="T42" fmla="*/ 615 w 915"/>
                <a:gd name="T43" fmla="*/ 970 h 1179"/>
                <a:gd name="T44" fmla="*/ 630 w 915"/>
                <a:gd name="T45" fmla="*/ 941 h 1179"/>
                <a:gd name="T46" fmla="*/ 640 w 915"/>
                <a:gd name="T47" fmla="*/ 908 h 1179"/>
                <a:gd name="T48" fmla="*/ 643 w 915"/>
                <a:gd name="T49" fmla="*/ 875 h 1179"/>
                <a:gd name="T50" fmla="*/ 640 w 915"/>
                <a:gd name="T51" fmla="*/ 841 h 1179"/>
                <a:gd name="T52" fmla="*/ 630 w 915"/>
                <a:gd name="T53" fmla="*/ 808 h 1179"/>
                <a:gd name="T54" fmla="*/ 615 w 915"/>
                <a:gd name="T55" fmla="*/ 781 h 1179"/>
                <a:gd name="T56" fmla="*/ 594 w 915"/>
                <a:gd name="T57" fmla="*/ 755 h 1179"/>
                <a:gd name="T58" fmla="*/ 569 w 915"/>
                <a:gd name="T59" fmla="*/ 735 h 1179"/>
                <a:gd name="T60" fmla="*/ 540 w 915"/>
                <a:gd name="T61" fmla="*/ 719 h 1179"/>
                <a:gd name="T62" fmla="*/ 508 w 915"/>
                <a:gd name="T63" fmla="*/ 709 h 1179"/>
                <a:gd name="T64" fmla="*/ 474 w 915"/>
                <a:gd name="T65" fmla="*/ 706 h 1179"/>
                <a:gd name="T66" fmla="*/ 222 w 915"/>
                <a:gd name="T67" fmla="*/ 0 h 1179"/>
                <a:gd name="T68" fmla="*/ 835 w 915"/>
                <a:gd name="T69" fmla="*/ 31 h 1179"/>
                <a:gd name="T70" fmla="*/ 858 w 915"/>
                <a:gd name="T71" fmla="*/ 35 h 1179"/>
                <a:gd name="T72" fmla="*/ 878 w 915"/>
                <a:gd name="T73" fmla="*/ 45 h 1179"/>
                <a:gd name="T74" fmla="*/ 895 w 915"/>
                <a:gd name="T75" fmla="*/ 59 h 1179"/>
                <a:gd name="T76" fmla="*/ 907 w 915"/>
                <a:gd name="T77" fmla="*/ 78 h 1179"/>
                <a:gd name="T78" fmla="*/ 914 w 915"/>
                <a:gd name="T79" fmla="*/ 98 h 1179"/>
                <a:gd name="T80" fmla="*/ 915 w 915"/>
                <a:gd name="T81" fmla="*/ 121 h 1179"/>
                <a:gd name="T82" fmla="*/ 840 w 915"/>
                <a:gd name="T83" fmla="*/ 1095 h 1179"/>
                <a:gd name="T84" fmla="*/ 835 w 915"/>
                <a:gd name="T85" fmla="*/ 1118 h 1179"/>
                <a:gd name="T86" fmla="*/ 825 w 915"/>
                <a:gd name="T87" fmla="*/ 1139 h 1179"/>
                <a:gd name="T88" fmla="*/ 810 w 915"/>
                <a:gd name="T89" fmla="*/ 1156 h 1179"/>
                <a:gd name="T90" fmla="*/ 792 w 915"/>
                <a:gd name="T91" fmla="*/ 1168 h 1179"/>
                <a:gd name="T92" fmla="*/ 770 w 915"/>
                <a:gd name="T93" fmla="*/ 1176 h 1179"/>
                <a:gd name="T94" fmla="*/ 747 w 915"/>
                <a:gd name="T95" fmla="*/ 1179 h 1179"/>
                <a:gd name="T96" fmla="*/ 68 w 915"/>
                <a:gd name="T97" fmla="*/ 1179 h 1179"/>
                <a:gd name="T98" fmla="*/ 46 w 915"/>
                <a:gd name="T99" fmla="*/ 1175 h 1179"/>
                <a:gd name="T100" fmla="*/ 27 w 915"/>
                <a:gd name="T101" fmla="*/ 1165 h 1179"/>
                <a:gd name="T102" fmla="*/ 13 w 915"/>
                <a:gd name="T103" fmla="*/ 1152 h 1179"/>
                <a:gd name="T104" fmla="*/ 4 w 915"/>
                <a:gd name="T105" fmla="*/ 1134 h 1179"/>
                <a:gd name="T106" fmla="*/ 0 w 915"/>
                <a:gd name="T107" fmla="*/ 1114 h 1179"/>
                <a:gd name="T108" fmla="*/ 2 w 915"/>
                <a:gd name="T109" fmla="*/ 1092 h 1179"/>
                <a:gd name="T110" fmla="*/ 115 w 915"/>
                <a:gd name="T111" fmla="*/ 80 h 1179"/>
                <a:gd name="T112" fmla="*/ 123 w 915"/>
                <a:gd name="T113" fmla="*/ 58 h 1179"/>
                <a:gd name="T114" fmla="*/ 136 w 915"/>
                <a:gd name="T115" fmla="*/ 39 h 1179"/>
                <a:gd name="T116" fmla="*/ 155 w 915"/>
                <a:gd name="T117" fmla="*/ 22 h 1179"/>
                <a:gd name="T118" fmla="*/ 175 w 915"/>
                <a:gd name="T119" fmla="*/ 10 h 1179"/>
                <a:gd name="T120" fmla="*/ 198 w 915"/>
                <a:gd name="T121" fmla="*/ 3 h 1179"/>
                <a:gd name="T122" fmla="*/ 222 w 915"/>
                <a:gd name="T123" fmla="*/ 0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15" h="1179">
                  <a:moveTo>
                    <a:pt x="474" y="706"/>
                  </a:moveTo>
                  <a:lnTo>
                    <a:pt x="439" y="709"/>
                  </a:lnTo>
                  <a:lnTo>
                    <a:pt x="408" y="719"/>
                  </a:lnTo>
                  <a:lnTo>
                    <a:pt x="379" y="735"/>
                  </a:lnTo>
                  <a:lnTo>
                    <a:pt x="354" y="755"/>
                  </a:lnTo>
                  <a:lnTo>
                    <a:pt x="333" y="781"/>
                  </a:lnTo>
                  <a:lnTo>
                    <a:pt x="318" y="808"/>
                  </a:lnTo>
                  <a:lnTo>
                    <a:pt x="308" y="841"/>
                  </a:lnTo>
                  <a:lnTo>
                    <a:pt x="304" y="875"/>
                  </a:lnTo>
                  <a:lnTo>
                    <a:pt x="308" y="908"/>
                  </a:lnTo>
                  <a:lnTo>
                    <a:pt x="318" y="941"/>
                  </a:lnTo>
                  <a:lnTo>
                    <a:pt x="333" y="970"/>
                  </a:lnTo>
                  <a:lnTo>
                    <a:pt x="354" y="995"/>
                  </a:lnTo>
                  <a:lnTo>
                    <a:pt x="379" y="1016"/>
                  </a:lnTo>
                  <a:lnTo>
                    <a:pt x="408" y="1032"/>
                  </a:lnTo>
                  <a:lnTo>
                    <a:pt x="439" y="1041"/>
                  </a:lnTo>
                  <a:lnTo>
                    <a:pt x="474" y="1045"/>
                  </a:lnTo>
                  <a:lnTo>
                    <a:pt x="508" y="1041"/>
                  </a:lnTo>
                  <a:lnTo>
                    <a:pt x="540" y="1032"/>
                  </a:lnTo>
                  <a:lnTo>
                    <a:pt x="569" y="1016"/>
                  </a:lnTo>
                  <a:lnTo>
                    <a:pt x="594" y="995"/>
                  </a:lnTo>
                  <a:lnTo>
                    <a:pt x="615" y="970"/>
                  </a:lnTo>
                  <a:lnTo>
                    <a:pt x="630" y="941"/>
                  </a:lnTo>
                  <a:lnTo>
                    <a:pt x="640" y="908"/>
                  </a:lnTo>
                  <a:lnTo>
                    <a:pt x="643" y="875"/>
                  </a:lnTo>
                  <a:lnTo>
                    <a:pt x="640" y="841"/>
                  </a:lnTo>
                  <a:lnTo>
                    <a:pt x="630" y="808"/>
                  </a:lnTo>
                  <a:lnTo>
                    <a:pt x="615" y="781"/>
                  </a:lnTo>
                  <a:lnTo>
                    <a:pt x="594" y="755"/>
                  </a:lnTo>
                  <a:lnTo>
                    <a:pt x="569" y="735"/>
                  </a:lnTo>
                  <a:lnTo>
                    <a:pt x="540" y="719"/>
                  </a:lnTo>
                  <a:lnTo>
                    <a:pt x="508" y="709"/>
                  </a:lnTo>
                  <a:lnTo>
                    <a:pt x="474" y="706"/>
                  </a:lnTo>
                  <a:close/>
                  <a:moveTo>
                    <a:pt x="222" y="0"/>
                  </a:moveTo>
                  <a:lnTo>
                    <a:pt x="835" y="31"/>
                  </a:lnTo>
                  <a:lnTo>
                    <a:pt x="858" y="35"/>
                  </a:lnTo>
                  <a:lnTo>
                    <a:pt x="878" y="45"/>
                  </a:lnTo>
                  <a:lnTo>
                    <a:pt x="895" y="59"/>
                  </a:lnTo>
                  <a:lnTo>
                    <a:pt x="907" y="78"/>
                  </a:lnTo>
                  <a:lnTo>
                    <a:pt x="914" y="98"/>
                  </a:lnTo>
                  <a:lnTo>
                    <a:pt x="915" y="121"/>
                  </a:lnTo>
                  <a:lnTo>
                    <a:pt x="840" y="1095"/>
                  </a:lnTo>
                  <a:lnTo>
                    <a:pt x="835" y="1118"/>
                  </a:lnTo>
                  <a:lnTo>
                    <a:pt x="825" y="1139"/>
                  </a:lnTo>
                  <a:lnTo>
                    <a:pt x="810" y="1156"/>
                  </a:lnTo>
                  <a:lnTo>
                    <a:pt x="792" y="1168"/>
                  </a:lnTo>
                  <a:lnTo>
                    <a:pt x="770" y="1176"/>
                  </a:lnTo>
                  <a:lnTo>
                    <a:pt x="747" y="1179"/>
                  </a:lnTo>
                  <a:lnTo>
                    <a:pt x="68" y="1179"/>
                  </a:lnTo>
                  <a:lnTo>
                    <a:pt x="46" y="1175"/>
                  </a:lnTo>
                  <a:lnTo>
                    <a:pt x="27" y="1165"/>
                  </a:lnTo>
                  <a:lnTo>
                    <a:pt x="13" y="1152"/>
                  </a:lnTo>
                  <a:lnTo>
                    <a:pt x="4" y="1134"/>
                  </a:lnTo>
                  <a:lnTo>
                    <a:pt x="0" y="1114"/>
                  </a:lnTo>
                  <a:lnTo>
                    <a:pt x="2" y="1092"/>
                  </a:lnTo>
                  <a:lnTo>
                    <a:pt x="115" y="80"/>
                  </a:lnTo>
                  <a:lnTo>
                    <a:pt x="123" y="58"/>
                  </a:lnTo>
                  <a:lnTo>
                    <a:pt x="136" y="39"/>
                  </a:lnTo>
                  <a:lnTo>
                    <a:pt x="155" y="22"/>
                  </a:lnTo>
                  <a:lnTo>
                    <a:pt x="175" y="10"/>
                  </a:lnTo>
                  <a:lnTo>
                    <a:pt x="198" y="3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2621808" y="5364054"/>
            <a:ext cx="2099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088397" y="4784922"/>
            <a:ext cx="1635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18254636">
            <a:off x="1508543" y="2185628"/>
            <a:ext cx="2099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 rot="18254636">
            <a:off x="2287988" y="2966214"/>
            <a:ext cx="1635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rot="3758624">
            <a:off x="4804485" y="2883068"/>
            <a:ext cx="2099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3758624">
            <a:off x="4266489" y="3119434"/>
            <a:ext cx="1635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13943" y="2059335"/>
            <a:ext cx="3677894" cy="58539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/>
          <a:lstStyle/>
          <a:p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7213943" y="2644729"/>
            <a:ext cx="3677894" cy="29572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795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Circular Diagram Concept</a:t>
            </a: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2232025" y="4164013"/>
            <a:ext cx="4532313" cy="2411413"/>
          </a:xfrm>
          <a:custGeom>
            <a:avLst/>
            <a:gdLst>
              <a:gd name="T0" fmla="*/ 2841 w 2855"/>
              <a:gd name="T1" fmla="*/ 100 h 1519"/>
              <a:gd name="T2" fmla="*/ 2795 w 2855"/>
              <a:gd name="T3" fmla="*/ 297 h 1519"/>
              <a:gd name="T4" fmla="*/ 2726 w 2855"/>
              <a:gd name="T5" fmla="*/ 485 h 1519"/>
              <a:gd name="T6" fmla="*/ 2636 w 2855"/>
              <a:gd name="T7" fmla="*/ 662 h 1519"/>
              <a:gd name="T8" fmla="*/ 2526 w 2855"/>
              <a:gd name="T9" fmla="*/ 825 h 1519"/>
              <a:gd name="T10" fmla="*/ 2397 w 2855"/>
              <a:gd name="T11" fmla="*/ 976 h 1519"/>
              <a:gd name="T12" fmla="*/ 2250 w 2855"/>
              <a:gd name="T13" fmla="*/ 1111 h 1519"/>
              <a:gd name="T14" fmla="*/ 2090 w 2855"/>
              <a:gd name="T15" fmla="*/ 1230 h 1519"/>
              <a:gd name="T16" fmla="*/ 1915 w 2855"/>
              <a:gd name="T17" fmla="*/ 1330 h 1519"/>
              <a:gd name="T18" fmla="*/ 1727 w 2855"/>
              <a:gd name="T19" fmla="*/ 1410 h 1519"/>
              <a:gd name="T20" fmla="*/ 1528 w 2855"/>
              <a:gd name="T21" fmla="*/ 1470 h 1519"/>
              <a:gd name="T22" fmla="*/ 1320 w 2855"/>
              <a:gd name="T23" fmla="*/ 1506 h 1519"/>
              <a:gd name="T24" fmla="*/ 1106 w 2855"/>
              <a:gd name="T25" fmla="*/ 1519 h 1519"/>
              <a:gd name="T26" fmla="*/ 887 w 2855"/>
              <a:gd name="T27" fmla="*/ 1506 h 1519"/>
              <a:gd name="T28" fmla="*/ 676 w 2855"/>
              <a:gd name="T29" fmla="*/ 1468 h 1519"/>
              <a:gd name="T30" fmla="*/ 475 w 2855"/>
              <a:gd name="T31" fmla="*/ 1407 h 1519"/>
              <a:gd name="T32" fmla="*/ 312 w 2855"/>
              <a:gd name="T33" fmla="*/ 1316 h 1519"/>
              <a:gd name="T34" fmla="*/ 201 w 2855"/>
              <a:gd name="T35" fmla="*/ 1211 h 1519"/>
              <a:gd name="T36" fmla="*/ 118 w 2855"/>
              <a:gd name="T37" fmla="*/ 1106 h 1519"/>
              <a:gd name="T38" fmla="*/ 61 w 2855"/>
              <a:gd name="T39" fmla="*/ 1006 h 1519"/>
              <a:gd name="T40" fmla="*/ 24 w 2855"/>
              <a:gd name="T41" fmla="*/ 907 h 1519"/>
              <a:gd name="T42" fmla="*/ 4 w 2855"/>
              <a:gd name="T43" fmla="*/ 814 h 1519"/>
              <a:gd name="T44" fmla="*/ 0 w 2855"/>
              <a:gd name="T45" fmla="*/ 727 h 1519"/>
              <a:gd name="T46" fmla="*/ 7 w 2855"/>
              <a:gd name="T47" fmla="*/ 647 h 1519"/>
              <a:gd name="T48" fmla="*/ 1987 w 2855"/>
              <a:gd name="T49" fmla="*/ 652 h 1519"/>
              <a:gd name="T50" fmla="*/ 2005 w 2855"/>
              <a:gd name="T51" fmla="*/ 652 h 1519"/>
              <a:gd name="T52" fmla="*/ 2038 w 2855"/>
              <a:gd name="T53" fmla="*/ 650 h 1519"/>
              <a:gd name="T54" fmla="*/ 2085 w 2855"/>
              <a:gd name="T55" fmla="*/ 646 h 1519"/>
              <a:gd name="T56" fmla="*/ 2144 w 2855"/>
              <a:gd name="T57" fmla="*/ 637 h 1519"/>
              <a:gd name="T58" fmla="*/ 2212 w 2855"/>
              <a:gd name="T59" fmla="*/ 623 h 1519"/>
              <a:gd name="T60" fmla="*/ 2286 w 2855"/>
              <a:gd name="T61" fmla="*/ 603 h 1519"/>
              <a:gd name="T62" fmla="*/ 2364 w 2855"/>
              <a:gd name="T63" fmla="*/ 575 h 1519"/>
              <a:gd name="T64" fmla="*/ 2445 w 2855"/>
              <a:gd name="T65" fmla="*/ 538 h 1519"/>
              <a:gd name="T66" fmla="*/ 2525 w 2855"/>
              <a:gd name="T67" fmla="*/ 491 h 1519"/>
              <a:gd name="T68" fmla="*/ 2602 w 2855"/>
              <a:gd name="T69" fmla="*/ 433 h 1519"/>
              <a:gd name="T70" fmla="*/ 2674 w 2855"/>
              <a:gd name="T71" fmla="*/ 362 h 1519"/>
              <a:gd name="T72" fmla="*/ 2739 w 2855"/>
              <a:gd name="T73" fmla="*/ 278 h 1519"/>
              <a:gd name="T74" fmla="*/ 2795 w 2855"/>
              <a:gd name="T75" fmla="*/ 179 h 1519"/>
              <a:gd name="T76" fmla="*/ 2838 w 2855"/>
              <a:gd name="T77" fmla="*/ 63 h 1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855" h="1519">
                <a:moveTo>
                  <a:pt x="2855" y="0"/>
                </a:moveTo>
                <a:lnTo>
                  <a:pt x="2841" y="100"/>
                </a:lnTo>
                <a:lnTo>
                  <a:pt x="2821" y="200"/>
                </a:lnTo>
                <a:lnTo>
                  <a:pt x="2795" y="297"/>
                </a:lnTo>
                <a:lnTo>
                  <a:pt x="2763" y="393"/>
                </a:lnTo>
                <a:lnTo>
                  <a:pt x="2726" y="485"/>
                </a:lnTo>
                <a:lnTo>
                  <a:pt x="2684" y="575"/>
                </a:lnTo>
                <a:lnTo>
                  <a:pt x="2636" y="662"/>
                </a:lnTo>
                <a:lnTo>
                  <a:pt x="2583" y="746"/>
                </a:lnTo>
                <a:lnTo>
                  <a:pt x="2526" y="825"/>
                </a:lnTo>
                <a:lnTo>
                  <a:pt x="2463" y="903"/>
                </a:lnTo>
                <a:lnTo>
                  <a:pt x="2397" y="976"/>
                </a:lnTo>
                <a:lnTo>
                  <a:pt x="2325" y="1045"/>
                </a:lnTo>
                <a:lnTo>
                  <a:pt x="2250" y="1111"/>
                </a:lnTo>
                <a:lnTo>
                  <a:pt x="2171" y="1173"/>
                </a:lnTo>
                <a:lnTo>
                  <a:pt x="2090" y="1230"/>
                </a:lnTo>
                <a:lnTo>
                  <a:pt x="2004" y="1282"/>
                </a:lnTo>
                <a:lnTo>
                  <a:pt x="1915" y="1330"/>
                </a:lnTo>
                <a:lnTo>
                  <a:pt x="1821" y="1372"/>
                </a:lnTo>
                <a:lnTo>
                  <a:pt x="1727" y="1410"/>
                </a:lnTo>
                <a:lnTo>
                  <a:pt x="1628" y="1443"/>
                </a:lnTo>
                <a:lnTo>
                  <a:pt x="1528" y="1470"/>
                </a:lnTo>
                <a:lnTo>
                  <a:pt x="1425" y="1491"/>
                </a:lnTo>
                <a:lnTo>
                  <a:pt x="1320" y="1506"/>
                </a:lnTo>
                <a:lnTo>
                  <a:pt x="1214" y="1516"/>
                </a:lnTo>
                <a:lnTo>
                  <a:pt x="1106" y="1519"/>
                </a:lnTo>
                <a:lnTo>
                  <a:pt x="996" y="1516"/>
                </a:lnTo>
                <a:lnTo>
                  <a:pt x="887" y="1506"/>
                </a:lnTo>
                <a:lnTo>
                  <a:pt x="781" y="1490"/>
                </a:lnTo>
                <a:lnTo>
                  <a:pt x="676" y="1468"/>
                </a:lnTo>
                <a:lnTo>
                  <a:pt x="574" y="1440"/>
                </a:lnTo>
                <a:lnTo>
                  <a:pt x="475" y="1407"/>
                </a:lnTo>
                <a:lnTo>
                  <a:pt x="378" y="1368"/>
                </a:lnTo>
                <a:lnTo>
                  <a:pt x="312" y="1316"/>
                </a:lnTo>
                <a:lnTo>
                  <a:pt x="253" y="1263"/>
                </a:lnTo>
                <a:lnTo>
                  <a:pt x="201" y="1211"/>
                </a:lnTo>
                <a:lnTo>
                  <a:pt x="157" y="1159"/>
                </a:lnTo>
                <a:lnTo>
                  <a:pt x="118" y="1106"/>
                </a:lnTo>
                <a:lnTo>
                  <a:pt x="87" y="1056"/>
                </a:lnTo>
                <a:lnTo>
                  <a:pt x="61" y="1006"/>
                </a:lnTo>
                <a:lnTo>
                  <a:pt x="40" y="955"/>
                </a:lnTo>
                <a:lnTo>
                  <a:pt x="24" y="907"/>
                </a:lnTo>
                <a:lnTo>
                  <a:pt x="11" y="860"/>
                </a:lnTo>
                <a:lnTo>
                  <a:pt x="4" y="814"/>
                </a:lnTo>
                <a:lnTo>
                  <a:pt x="1" y="770"/>
                </a:lnTo>
                <a:lnTo>
                  <a:pt x="0" y="727"/>
                </a:lnTo>
                <a:lnTo>
                  <a:pt x="2" y="686"/>
                </a:lnTo>
                <a:lnTo>
                  <a:pt x="7" y="647"/>
                </a:lnTo>
                <a:lnTo>
                  <a:pt x="1984" y="652"/>
                </a:lnTo>
                <a:lnTo>
                  <a:pt x="1987" y="652"/>
                </a:lnTo>
                <a:lnTo>
                  <a:pt x="1993" y="652"/>
                </a:lnTo>
                <a:lnTo>
                  <a:pt x="2005" y="652"/>
                </a:lnTo>
                <a:lnTo>
                  <a:pt x="2019" y="651"/>
                </a:lnTo>
                <a:lnTo>
                  <a:pt x="2038" y="650"/>
                </a:lnTo>
                <a:lnTo>
                  <a:pt x="2060" y="648"/>
                </a:lnTo>
                <a:lnTo>
                  <a:pt x="2085" y="646"/>
                </a:lnTo>
                <a:lnTo>
                  <a:pt x="2114" y="642"/>
                </a:lnTo>
                <a:lnTo>
                  <a:pt x="2144" y="637"/>
                </a:lnTo>
                <a:lnTo>
                  <a:pt x="2178" y="630"/>
                </a:lnTo>
                <a:lnTo>
                  <a:pt x="2212" y="623"/>
                </a:lnTo>
                <a:lnTo>
                  <a:pt x="2248" y="614"/>
                </a:lnTo>
                <a:lnTo>
                  <a:pt x="2286" y="603"/>
                </a:lnTo>
                <a:lnTo>
                  <a:pt x="2324" y="590"/>
                </a:lnTo>
                <a:lnTo>
                  <a:pt x="2364" y="575"/>
                </a:lnTo>
                <a:lnTo>
                  <a:pt x="2404" y="558"/>
                </a:lnTo>
                <a:lnTo>
                  <a:pt x="2445" y="538"/>
                </a:lnTo>
                <a:lnTo>
                  <a:pt x="2485" y="516"/>
                </a:lnTo>
                <a:lnTo>
                  <a:pt x="2525" y="491"/>
                </a:lnTo>
                <a:lnTo>
                  <a:pt x="2563" y="464"/>
                </a:lnTo>
                <a:lnTo>
                  <a:pt x="2602" y="433"/>
                </a:lnTo>
                <a:lnTo>
                  <a:pt x="2639" y="400"/>
                </a:lnTo>
                <a:lnTo>
                  <a:pt x="2674" y="362"/>
                </a:lnTo>
                <a:lnTo>
                  <a:pt x="2708" y="322"/>
                </a:lnTo>
                <a:lnTo>
                  <a:pt x="2739" y="278"/>
                </a:lnTo>
                <a:lnTo>
                  <a:pt x="2768" y="230"/>
                </a:lnTo>
                <a:lnTo>
                  <a:pt x="2795" y="179"/>
                </a:lnTo>
                <a:lnTo>
                  <a:pt x="2818" y="123"/>
                </a:lnTo>
                <a:lnTo>
                  <a:pt x="2838" y="63"/>
                </a:lnTo>
                <a:lnTo>
                  <a:pt x="2855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243137" y="3611563"/>
            <a:ext cx="4533900" cy="1587500"/>
          </a:xfrm>
          <a:custGeom>
            <a:avLst/>
            <a:gdLst>
              <a:gd name="T0" fmla="*/ 2854 w 2856"/>
              <a:gd name="T1" fmla="*/ 88 h 1000"/>
              <a:gd name="T2" fmla="*/ 2854 w 2856"/>
              <a:gd name="T3" fmla="*/ 263 h 1000"/>
              <a:gd name="T4" fmla="*/ 2831 w 2856"/>
              <a:gd name="T5" fmla="*/ 411 h 1000"/>
              <a:gd name="T6" fmla="*/ 2788 w 2856"/>
              <a:gd name="T7" fmla="*/ 527 h 1000"/>
              <a:gd name="T8" fmla="*/ 2732 w 2856"/>
              <a:gd name="T9" fmla="*/ 626 h 1000"/>
              <a:gd name="T10" fmla="*/ 2667 w 2856"/>
              <a:gd name="T11" fmla="*/ 710 h 1000"/>
              <a:gd name="T12" fmla="*/ 2595 w 2856"/>
              <a:gd name="T13" fmla="*/ 781 h 1000"/>
              <a:gd name="T14" fmla="*/ 2518 w 2856"/>
              <a:gd name="T15" fmla="*/ 839 h 1000"/>
              <a:gd name="T16" fmla="*/ 2438 w 2856"/>
              <a:gd name="T17" fmla="*/ 886 h 1000"/>
              <a:gd name="T18" fmla="*/ 2357 w 2856"/>
              <a:gd name="T19" fmla="*/ 923 h 1000"/>
              <a:gd name="T20" fmla="*/ 2279 w 2856"/>
              <a:gd name="T21" fmla="*/ 951 h 1000"/>
              <a:gd name="T22" fmla="*/ 2205 w 2856"/>
              <a:gd name="T23" fmla="*/ 971 h 1000"/>
              <a:gd name="T24" fmla="*/ 2137 w 2856"/>
              <a:gd name="T25" fmla="*/ 985 h 1000"/>
              <a:gd name="T26" fmla="*/ 2078 w 2856"/>
              <a:gd name="T27" fmla="*/ 994 h 1000"/>
              <a:gd name="T28" fmla="*/ 2031 w 2856"/>
              <a:gd name="T29" fmla="*/ 998 h 1000"/>
              <a:gd name="T30" fmla="*/ 1998 w 2856"/>
              <a:gd name="T31" fmla="*/ 1000 h 1000"/>
              <a:gd name="T32" fmla="*/ 1980 w 2856"/>
              <a:gd name="T33" fmla="*/ 1000 h 1000"/>
              <a:gd name="T34" fmla="*/ 0 w 2856"/>
              <a:gd name="T35" fmla="*/ 995 h 1000"/>
              <a:gd name="T36" fmla="*/ 15 w 2856"/>
              <a:gd name="T37" fmla="*/ 923 h 1000"/>
              <a:gd name="T38" fmla="*/ 36 w 2856"/>
              <a:gd name="T39" fmla="*/ 861 h 1000"/>
              <a:gd name="T40" fmla="*/ 58 w 2856"/>
              <a:gd name="T41" fmla="*/ 811 h 1000"/>
              <a:gd name="T42" fmla="*/ 77 w 2856"/>
              <a:gd name="T43" fmla="*/ 773 h 1000"/>
              <a:gd name="T44" fmla="*/ 91 w 2856"/>
              <a:gd name="T45" fmla="*/ 749 h 1000"/>
              <a:gd name="T46" fmla="*/ 98 w 2856"/>
              <a:gd name="T47" fmla="*/ 741 h 1000"/>
              <a:gd name="T48" fmla="*/ 440 w 2856"/>
              <a:gd name="T49" fmla="*/ 583 h 1000"/>
              <a:gd name="T50" fmla="*/ 1948 w 2856"/>
              <a:gd name="T51" fmla="*/ 745 h 1000"/>
              <a:gd name="T52" fmla="*/ 1956 w 2856"/>
              <a:gd name="T53" fmla="*/ 745 h 1000"/>
              <a:gd name="T54" fmla="*/ 1979 w 2856"/>
              <a:gd name="T55" fmla="*/ 745 h 1000"/>
              <a:gd name="T56" fmla="*/ 2016 w 2856"/>
              <a:gd name="T57" fmla="*/ 744 h 1000"/>
              <a:gd name="T58" fmla="*/ 2063 w 2856"/>
              <a:gd name="T59" fmla="*/ 741 h 1000"/>
              <a:gd name="T60" fmla="*/ 2118 w 2856"/>
              <a:gd name="T61" fmla="*/ 735 h 1000"/>
              <a:gd name="T62" fmla="*/ 2182 w 2856"/>
              <a:gd name="T63" fmla="*/ 725 h 1000"/>
              <a:gd name="T64" fmla="*/ 2251 w 2856"/>
              <a:gd name="T65" fmla="*/ 709 h 1000"/>
              <a:gd name="T66" fmla="*/ 2325 w 2856"/>
              <a:gd name="T67" fmla="*/ 688 h 1000"/>
              <a:gd name="T68" fmla="*/ 2400 w 2856"/>
              <a:gd name="T69" fmla="*/ 660 h 1000"/>
              <a:gd name="T70" fmla="*/ 2475 w 2856"/>
              <a:gd name="T71" fmla="*/ 624 h 1000"/>
              <a:gd name="T72" fmla="*/ 2547 w 2856"/>
              <a:gd name="T73" fmla="*/ 579 h 1000"/>
              <a:gd name="T74" fmla="*/ 2616 w 2856"/>
              <a:gd name="T75" fmla="*/ 524 h 1000"/>
              <a:gd name="T76" fmla="*/ 2680 w 2856"/>
              <a:gd name="T77" fmla="*/ 458 h 1000"/>
              <a:gd name="T78" fmla="*/ 2737 w 2856"/>
              <a:gd name="T79" fmla="*/ 380 h 1000"/>
              <a:gd name="T80" fmla="*/ 2783 w 2856"/>
              <a:gd name="T81" fmla="*/ 289 h 1000"/>
              <a:gd name="T82" fmla="*/ 2818 w 2856"/>
              <a:gd name="T83" fmla="*/ 184 h 1000"/>
              <a:gd name="T84" fmla="*/ 2840 w 2856"/>
              <a:gd name="T85" fmla="*/ 65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56" h="1000">
                <a:moveTo>
                  <a:pt x="2847" y="0"/>
                </a:moveTo>
                <a:lnTo>
                  <a:pt x="2854" y="88"/>
                </a:lnTo>
                <a:lnTo>
                  <a:pt x="2856" y="177"/>
                </a:lnTo>
                <a:lnTo>
                  <a:pt x="2854" y="263"/>
                </a:lnTo>
                <a:lnTo>
                  <a:pt x="2848" y="348"/>
                </a:lnTo>
                <a:lnTo>
                  <a:pt x="2831" y="411"/>
                </a:lnTo>
                <a:lnTo>
                  <a:pt x="2811" y="471"/>
                </a:lnTo>
                <a:lnTo>
                  <a:pt x="2788" y="527"/>
                </a:lnTo>
                <a:lnTo>
                  <a:pt x="2761" y="578"/>
                </a:lnTo>
                <a:lnTo>
                  <a:pt x="2732" y="626"/>
                </a:lnTo>
                <a:lnTo>
                  <a:pt x="2701" y="670"/>
                </a:lnTo>
                <a:lnTo>
                  <a:pt x="2667" y="710"/>
                </a:lnTo>
                <a:lnTo>
                  <a:pt x="2632" y="748"/>
                </a:lnTo>
                <a:lnTo>
                  <a:pt x="2595" y="781"/>
                </a:lnTo>
                <a:lnTo>
                  <a:pt x="2556" y="812"/>
                </a:lnTo>
                <a:lnTo>
                  <a:pt x="2518" y="839"/>
                </a:lnTo>
                <a:lnTo>
                  <a:pt x="2478" y="864"/>
                </a:lnTo>
                <a:lnTo>
                  <a:pt x="2438" y="886"/>
                </a:lnTo>
                <a:lnTo>
                  <a:pt x="2397" y="906"/>
                </a:lnTo>
                <a:lnTo>
                  <a:pt x="2357" y="923"/>
                </a:lnTo>
                <a:lnTo>
                  <a:pt x="2317" y="938"/>
                </a:lnTo>
                <a:lnTo>
                  <a:pt x="2279" y="951"/>
                </a:lnTo>
                <a:lnTo>
                  <a:pt x="2241" y="962"/>
                </a:lnTo>
                <a:lnTo>
                  <a:pt x="2205" y="971"/>
                </a:lnTo>
                <a:lnTo>
                  <a:pt x="2171" y="978"/>
                </a:lnTo>
                <a:lnTo>
                  <a:pt x="2137" y="985"/>
                </a:lnTo>
                <a:lnTo>
                  <a:pt x="2107" y="990"/>
                </a:lnTo>
                <a:lnTo>
                  <a:pt x="2078" y="994"/>
                </a:lnTo>
                <a:lnTo>
                  <a:pt x="2053" y="996"/>
                </a:lnTo>
                <a:lnTo>
                  <a:pt x="2031" y="998"/>
                </a:lnTo>
                <a:lnTo>
                  <a:pt x="2012" y="999"/>
                </a:lnTo>
                <a:lnTo>
                  <a:pt x="1998" y="1000"/>
                </a:lnTo>
                <a:lnTo>
                  <a:pt x="1986" y="1000"/>
                </a:lnTo>
                <a:lnTo>
                  <a:pt x="1980" y="1000"/>
                </a:lnTo>
                <a:lnTo>
                  <a:pt x="1977" y="1000"/>
                </a:lnTo>
                <a:lnTo>
                  <a:pt x="0" y="995"/>
                </a:lnTo>
                <a:lnTo>
                  <a:pt x="7" y="958"/>
                </a:lnTo>
                <a:lnTo>
                  <a:pt x="15" y="923"/>
                </a:lnTo>
                <a:lnTo>
                  <a:pt x="25" y="890"/>
                </a:lnTo>
                <a:lnTo>
                  <a:pt x="36" y="861"/>
                </a:lnTo>
                <a:lnTo>
                  <a:pt x="46" y="834"/>
                </a:lnTo>
                <a:lnTo>
                  <a:pt x="58" y="811"/>
                </a:lnTo>
                <a:lnTo>
                  <a:pt x="67" y="790"/>
                </a:lnTo>
                <a:lnTo>
                  <a:pt x="77" y="773"/>
                </a:lnTo>
                <a:lnTo>
                  <a:pt x="85" y="759"/>
                </a:lnTo>
                <a:lnTo>
                  <a:pt x="91" y="749"/>
                </a:lnTo>
                <a:lnTo>
                  <a:pt x="96" y="743"/>
                </a:lnTo>
                <a:lnTo>
                  <a:pt x="98" y="741"/>
                </a:lnTo>
                <a:lnTo>
                  <a:pt x="352" y="741"/>
                </a:lnTo>
                <a:lnTo>
                  <a:pt x="440" y="583"/>
                </a:lnTo>
                <a:lnTo>
                  <a:pt x="532" y="741"/>
                </a:lnTo>
                <a:lnTo>
                  <a:pt x="1948" y="745"/>
                </a:lnTo>
                <a:lnTo>
                  <a:pt x="1951" y="745"/>
                </a:lnTo>
                <a:lnTo>
                  <a:pt x="1956" y="745"/>
                </a:lnTo>
                <a:lnTo>
                  <a:pt x="1966" y="745"/>
                </a:lnTo>
                <a:lnTo>
                  <a:pt x="1979" y="745"/>
                </a:lnTo>
                <a:lnTo>
                  <a:pt x="1996" y="745"/>
                </a:lnTo>
                <a:lnTo>
                  <a:pt x="2016" y="744"/>
                </a:lnTo>
                <a:lnTo>
                  <a:pt x="2038" y="743"/>
                </a:lnTo>
                <a:lnTo>
                  <a:pt x="2063" y="741"/>
                </a:lnTo>
                <a:lnTo>
                  <a:pt x="2089" y="738"/>
                </a:lnTo>
                <a:lnTo>
                  <a:pt x="2118" y="735"/>
                </a:lnTo>
                <a:lnTo>
                  <a:pt x="2150" y="730"/>
                </a:lnTo>
                <a:lnTo>
                  <a:pt x="2182" y="725"/>
                </a:lnTo>
                <a:lnTo>
                  <a:pt x="2217" y="717"/>
                </a:lnTo>
                <a:lnTo>
                  <a:pt x="2251" y="709"/>
                </a:lnTo>
                <a:lnTo>
                  <a:pt x="2288" y="700"/>
                </a:lnTo>
                <a:lnTo>
                  <a:pt x="2325" y="688"/>
                </a:lnTo>
                <a:lnTo>
                  <a:pt x="2362" y="676"/>
                </a:lnTo>
                <a:lnTo>
                  <a:pt x="2400" y="660"/>
                </a:lnTo>
                <a:lnTo>
                  <a:pt x="2437" y="643"/>
                </a:lnTo>
                <a:lnTo>
                  <a:pt x="2475" y="624"/>
                </a:lnTo>
                <a:lnTo>
                  <a:pt x="2511" y="602"/>
                </a:lnTo>
                <a:lnTo>
                  <a:pt x="2547" y="579"/>
                </a:lnTo>
                <a:lnTo>
                  <a:pt x="2582" y="553"/>
                </a:lnTo>
                <a:lnTo>
                  <a:pt x="2616" y="524"/>
                </a:lnTo>
                <a:lnTo>
                  <a:pt x="2650" y="492"/>
                </a:lnTo>
                <a:lnTo>
                  <a:pt x="2680" y="458"/>
                </a:lnTo>
                <a:lnTo>
                  <a:pt x="2709" y="420"/>
                </a:lnTo>
                <a:lnTo>
                  <a:pt x="2737" y="380"/>
                </a:lnTo>
                <a:lnTo>
                  <a:pt x="2761" y="336"/>
                </a:lnTo>
                <a:lnTo>
                  <a:pt x="2783" y="289"/>
                </a:lnTo>
                <a:lnTo>
                  <a:pt x="2803" y="239"/>
                </a:lnTo>
                <a:lnTo>
                  <a:pt x="2818" y="184"/>
                </a:lnTo>
                <a:lnTo>
                  <a:pt x="2831" y="126"/>
                </a:lnTo>
                <a:lnTo>
                  <a:pt x="2840" y="65"/>
                </a:lnTo>
                <a:lnTo>
                  <a:pt x="284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055937" y="1085850"/>
            <a:ext cx="3695700" cy="3578225"/>
          </a:xfrm>
          <a:custGeom>
            <a:avLst/>
            <a:gdLst>
              <a:gd name="T0" fmla="*/ 725 w 2328"/>
              <a:gd name="T1" fmla="*/ 3 h 2254"/>
              <a:gd name="T2" fmla="*/ 905 w 2328"/>
              <a:gd name="T3" fmla="*/ 23 h 2254"/>
              <a:gd name="T4" fmla="*/ 1081 w 2328"/>
              <a:gd name="T5" fmla="*/ 62 h 2254"/>
              <a:gd name="T6" fmla="*/ 1253 w 2328"/>
              <a:gd name="T7" fmla="*/ 118 h 2254"/>
              <a:gd name="T8" fmla="*/ 1418 w 2328"/>
              <a:gd name="T9" fmla="*/ 194 h 2254"/>
              <a:gd name="T10" fmla="*/ 1574 w 2328"/>
              <a:gd name="T11" fmla="*/ 287 h 2254"/>
              <a:gd name="T12" fmla="*/ 1720 w 2328"/>
              <a:gd name="T13" fmla="*/ 397 h 2254"/>
              <a:gd name="T14" fmla="*/ 1856 w 2328"/>
              <a:gd name="T15" fmla="*/ 523 h 2254"/>
              <a:gd name="T16" fmla="*/ 1978 w 2328"/>
              <a:gd name="T17" fmla="*/ 665 h 2254"/>
              <a:gd name="T18" fmla="*/ 2085 w 2328"/>
              <a:gd name="T19" fmla="*/ 824 h 2254"/>
              <a:gd name="T20" fmla="*/ 2181 w 2328"/>
              <a:gd name="T21" fmla="*/ 1004 h 2254"/>
              <a:gd name="T22" fmla="*/ 2255 w 2328"/>
              <a:gd name="T23" fmla="*/ 1200 h 2254"/>
              <a:gd name="T24" fmla="*/ 2303 w 2328"/>
              <a:gd name="T25" fmla="*/ 1399 h 2254"/>
              <a:gd name="T26" fmla="*/ 2328 w 2328"/>
              <a:gd name="T27" fmla="*/ 1600 h 2254"/>
              <a:gd name="T28" fmla="*/ 2297 w 2328"/>
              <a:gd name="T29" fmla="*/ 1739 h 2254"/>
              <a:gd name="T30" fmla="*/ 2255 w 2328"/>
              <a:gd name="T31" fmla="*/ 1858 h 2254"/>
              <a:gd name="T32" fmla="*/ 2205 w 2328"/>
              <a:gd name="T33" fmla="*/ 1960 h 2254"/>
              <a:gd name="T34" fmla="*/ 2148 w 2328"/>
              <a:gd name="T35" fmla="*/ 2043 h 2254"/>
              <a:gd name="T36" fmla="*/ 2087 w 2328"/>
              <a:gd name="T37" fmla="*/ 2113 h 2254"/>
              <a:gd name="T38" fmla="*/ 2022 w 2328"/>
              <a:gd name="T39" fmla="*/ 2167 h 2254"/>
              <a:gd name="T40" fmla="*/ 1956 w 2328"/>
              <a:gd name="T41" fmla="*/ 2210 h 2254"/>
              <a:gd name="T42" fmla="*/ 1890 w 2328"/>
              <a:gd name="T43" fmla="*/ 2241 h 2254"/>
              <a:gd name="T44" fmla="*/ 971 w 2328"/>
              <a:gd name="T45" fmla="*/ 562 h 2254"/>
              <a:gd name="T46" fmla="*/ 966 w 2328"/>
              <a:gd name="T47" fmla="*/ 553 h 2254"/>
              <a:gd name="T48" fmla="*/ 952 w 2328"/>
              <a:gd name="T49" fmla="*/ 530 h 2254"/>
              <a:gd name="T50" fmla="*/ 930 w 2328"/>
              <a:gd name="T51" fmla="*/ 495 h 2254"/>
              <a:gd name="T52" fmla="*/ 898 w 2328"/>
              <a:gd name="T53" fmla="*/ 450 h 2254"/>
              <a:gd name="T54" fmla="*/ 857 w 2328"/>
              <a:gd name="T55" fmla="*/ 398 h 2254"/>
              <a:gd name="T56" fmla="*/ 807 w 2328"/>
              <a:gd name="T57" fmla="*/ 343 h 2254"/>
              <a:gd name="T58" fmla="*/ 747 w 2328"/>
              <a:gd name="T59" fmla="*/ 287 h 2254"/>
              <a:gd name="T60" fmla="*/ 678 w 2328"/>
              <a:gd name="T61" fmla="*/ 233 h 2254"/>
              <a:gd name="T62" fmla="*/ 599 w 2328"/>
              <a:gd name="T63" fmla="*/ 183 h 2254"/>
              <a:gd name="T64" fmla="*/ 512 w 2328"/>
              <a:gd name="T65" fmla="*/ 143 h 2254"/>
              <a:gd name="T66" fmla="*/ 415 w 2328"/>
              <a:gd name="T67" fmla="*/ 111 h 2254"/>
              <a:gd name="T68" fmla="*/ 308 w 2328"/>
              <a:gd name="T69" fmla="*/ 92 h 2254"/>
              <a:gd name="T70" fmla="*/ 193 w 2328"/>
              <a:gd name="T71" fmla="*/ 90 h 2254"/>
              <a:gd name="T72" fmla="*/ 67 w 2328"/>
              <a:gd name="T73" fmla="*/ 107 h 2254"/>
              <a:gd name="T74" fmla="*/ 89 w 2328"/>
              <a:gd name="T75" fmla="*/ 90 h 2254"/>
              <a:gd name="T76" fmla="*/ 269 w 2328"/>
              <a:gd name="T77" fmla="*/ 40 h 2254"/>
              <a:gd name="T78" fmla="*/ 451 w 2328"/>
              <a:gd name="T79" fmla="*/ 9 h 2254"/>
              <a:gd name="T80" fmla="*/ 634 w 2328"/>
              <a:gd name="T81" fmla="*/ 0 h 2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8" h="2254">
                <a:moveTo>
                  <a:pt x="634" y="0"/>
                </a:moveTo>
                <a:lnTo>
                  <a:pt x="725" y="3"/>
                </a:lnTo>
                <a:lnTo>
                  <a:pt x="815" y="10"/>
                </a:lnTo>
                <a:lnTo>
                  <a:pt x="905" y="23"/>
                </a:lnTo>
                <a:lnTo>
                  <a:pt x="993" y="40"/>
                </a:lnTo>
                <a:lnTo>
                  <a:pt x="1081" y="62"/>
                </a:lnTo>
                <a:lnTo>
                  <a:pt x="1168" y="88"/>
                </a:lnTo>
                <a:lnTo>
                  <a:pt x="1253" y="118"/>
                </a:lnTo>
                <a:lnTo>
                  <a:pt x="1336" y="154"/>
                </a:lnTo>
                <a:lnTo>
                  <a:pt x="1418" y="194"/>
                </a:lnTo>
                <a:lnTo>
                  <a:pt x="1497" y="238"/>
                </a:lnTo>
                <a:lnTo>
                  <a:pt x="1574" y="287"/>
                </a:lnTo>
                <a:lnTo>
                  <a:pt x="1649" y="340"/>
                </a:lnTo>
                <a:lnTo>
                  <a:pt x="1720" y="397"/>
                </a:lnTo>
                <a:lnTo>
                  <a:pt x="1790" y="458"/>
                </a:lnTo>
                <a:lnTo>
                  <a:pt x="1856" y="523"/>
                </a:lnTo>
                <a:lnTo>
                  <a:pt x="1919" y="592"/>
                </a:lnTo>
                <a:lnTo>
                  <a:pt x="1978" y="665"/>
                </a:lnTo>
                <a:lnTo>
                  <a:pt x="2034" y="743"/>
                </a:lnTo>
                <a:lnTo>
                  <a:pt x="2085" y="824"/>
                </a:lnTo>
                <a:lnTo>
                  <a:pt x="2133" y="909"/>
                </a:lnTo>
                <a:lnTo>
                  <a:pt x="2181" y="1004"/>
                </a:lnTo>
                <a:lnTo>
                  <a:pt x="2220" y="1101"/>
                </a:lnTo>
                <a:lnTo>
                  <a:pt x="2255" y="1200"/>
                </a:lnTo>
                <a:lnTo>
                  <a:pt x="2282" y="1298"/>
                </a:lnTo>
                <a:lnTo>
                  <a:pt x="2303" y="1399"/>
                </a:lnTo>
                <a:lnTo>
                  <a:pt x="2319" y="1500"/>
                </a:lnTo>
                <a:lnTo>
                  <a:pt x="2328" y="1600"/>
                </a:lnTo>
                <a:lnTo>
                  <a:pt x="2314" y="1672"/>
                </a:lnTo>
                <a:lnTo>
                  <a:pt x="2297" y="1739"/>
                </a:lnTo>
                <a:lnTo>
                  <a:pt x="2277" y="1801"/>
                </a:lnTo>
                <a:lnTo>
                  <a:pt x="2255" y="1858"/>
                </a:lnTo>
                <a:lnTo>
                  <a:pt x="2231" y="1911"/>
                </a:lnTo>
                <a:lnTo>
                  <a:pt x="2205" y="1960"/>
                </a:lnTo>
                <a:lnTo>
                  <a:pt x="2177" y="2004"/>
                </a:lnTo>
                <a:lnTo>
                  <a:pt x="2148" y="2043"/>
                </a:lnTo>
                <a:lnTo>
                  <a:pt x="2118" y="2080"/>
                </a:lnTo>
                <a:lnTo>
                  <a:pt x="2087" y="2113"/>
                </a:lnTo>
                <a:lnTo>
                  <a:pt x="2055" y="2141"/>
                </a:lnTo>
                <a:lnTo>
                  <a:pt x="2022" y="2167"/>
                </a:lnTo>
                <a:lnTo>
                  <a:pt x="1989" y="2190"/>
                </a:lnTo>
                <a:lnTo>
                  <a:pt x="1956" y="2210"/>
                </a:lnTo>
                <a:lnTo>
                  <a:pt x="1923" y="2227"/>
                </a:lnTo>
                <a:lnTo>
                  <a:pt x="1890" y="2241"/>
                </a:lnTo>
                <a:lnTo>
                  <a:pt x="1859" y="2254"/>
                </a:lnTo>
                <a:lnTo>
                  <a:pt x="971" y="562"/>
                </a:lnTo>
                <a:lnTo>
                  <a:pt x="970" y="560"/>
                </a:lnTo>
                <a:lnTo>
                  <a:pt x="966" y="553"/>
                </a:lnTo>
                <a:lnTo>
                  <a:pt x="961" y="544"/>
                </a:lnTo>
                <a:lnTo>
                  <a:pt x="952" y="530"/>
                </a:lnTo>
                <a:lnTo>
                  <a:pt x="943" y="513"/>
                </a:lnTo>
                <a:lnTo>
                  <a:pt x="930" y="495"/>
                </a:lnTo>
                <a:lnTo>
                  <a:pt x="915" y="473"/>
                </a:lnTo>
                <a:lnTo>
                  <a:pt x="898" y="450"/>
                </a:lnTo>
                <a:lnTo>
                  <a:pt x="879" y="424"/>
                </a:lnTo>
                <a:lnTo>
                  <a:pt x="857" y="398"/>
                </a:lnTo>
                <a:lnTo>
                  <a:pt x="833" y="371"/>
                </a:lnTo>
                <a:lnTo>
                  <a:pt x="807" y="343"/>
                </a:lnTo>
                <a:lnTo>
                  <a:pt x="777" y="315"/>
                </a:lnTo>
                <a:lnTo>
                  <a:pt x="747" y="287"/>
                </a:lnTo>
                <a:lnTo>
                  <a:pt x="713" y="260"/>
                </a:lnTo>
                <a:lnTo>
                  <a:pt x="678" y="233"/>
                </a:lnTo>
                <a:lnTo>
                  <a:pt x="640" y="207"/>
                </a:lnTo>
                <a:lnTo>
                  <a:pt x="599" y="183"/>
                </a:lnTo>
                <a:lnTo>
                  <a:pt x="557" y="161"/>
                </a:lnTo>
                <a:lnTo>
                  <a:pt x="512" y="143"/>
                </a:lnTo>
                <a:lnTo>
                  <a:pt x="464" y="125"/>
                </a:lnTo>
                <a:lnTo>
                  <a:pt x="415" y="111"/>
                </a:lnTo>
                <a:lnTo>
                  <a:pt x="362" y="100"/>
                </a:lnTo>
                <a:lnTo>
                  <a:pt x="308" y="92"/>
                </a:lnTo>
                <a:lnTo>
                  <a:pt x="251" y="89"/>
                </a:lnTo>
                <a:lnTo>
                  <a:pt x="193" y="90"/>
                </a:lnTo>
                <a:lnTo>
                  <a:pt x="131" y="96"/>
                </a:lnTo>
                <a:lnTo>
                  <a:pt x="67" y="107"/>
                </a:lnTo>
                <a:lnTo>
                  <a:pt x="0" y="124"/>
                </a:lnTo>
                <a:lnTo>
                  <a:pt x="89" y="90"/>
                </a:lnTo>
                <a:lnTo>
                  <a:pt x="179" y="62"/>
                </a:lnTo>
                <a:lnTo>
                  <a:pt x="269" y="40"/>
                </a:lnTo>
                <a:lnTo>
                  <a:pt x="360" y="22"/>
                </a:lnTo>
                <a:lnTo>
                  <a:pt x="451" y="9"/>
                </a:lnTo>
                <a:lnTo>
                  <a:pt x="543" y="2"/>
                </a:lnTo>
                <a:lnTo>
                  <a:pt x="634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568575" y="1227138"/>
            <a:ext cx="3438525" cy="3497263"/>
          </a:xfrm>
          <a:custGeom>
            <a:avLst/>
            <a:gdLst>
              <a:gd name="T0" fmla="*/ 615 w 2166"/>
              <a:gd name="T1" fmla="*/ 3 h 2203"/>
              <a:gd name="T2" fmla="*/ 722 w 2166"/>
              <a:gd name="T3" fmla="*/ 22 h 2203"/>
              <a:gd name="T4" fmla="*/ 819 w 2166"/>
              <a:gd name="T5" fmla="*/ 54 h 2203"/>
              <a:gd name="T6" fmla="*/ 906 w 2166"/>
              <a:gd name="T7" fmla="*/ 94 h 2203"/>
              <a:gd name="T8" fmla="*/ 985 w 2166"/>
              <a:gd name="T9" fmla="*/ 144 h 2203"/>
              <a:gd name="T10" fmla="*/ 1054 w 2166"/>
              <a:gd name="T11" fmla="*/ 198 h 2203"/>
              <a:gd name="T12" fmla="*/ 1114 w 2166"/>
              <a:gd name="T13" fmla="*/ 254 h 2203"/>
              <a:gd name="T14" fmla="*/ 1164 w 2166"/>
              <a:gd name="T15" fmla="*/ 309 h 2203"/>
              <a:gd name="T16" fmla="*/ 1205 w 2166"/>
              <a:gd name="T17" fmla="*/ 361 h 2203"/>
              <a:gd name="T18" fmla="*/ 1237 w 2166"/>
              <a:gd name="T19" fmla="*/ 406 h 2203"/>
              <a:gd name="T20" fmla="*/ 1259 w 2166"/>
              <a:gd name="T21" fmla="*/ 441 h 2203"/>
              <a:gd name="T22" fmla="*/ 1273 w 2166"/>
              <a:gd name="T23" fmla="*/ 464 h 2203"/>
              <a:gd name="T24" fmla="*/ 1278 w 2166"/>
              <a:gd name="T25" fmla="*/ 473 h 2203"/>
              <a:gd name="T26" fmla="*/ 2122 w 2166"/>
              <a:gd name="T27" fmla="*/ 2179 h 2203"/>
              <a:gd name="T28" fmla="*/ 2042 w 2166"/>
              <a:gd name="T29" fmla="*/ 2195 h 2203"/>
              <a:gd name="T30" fmla="*/ 1976 w 2166"/>
              <a:gd name="T31" fmla="*/ 2202 h 2203"/>
              <a:gd name="T32" fmla="*/ 1927 w 2166"/>
              <a:gd name="T33" fmla="*/ 2203 h 2203"/>
              <a:gd name="T34" fmla="*/ 1900 w 2166"/>
              <a:gd name="T35" fmla="*/ 2201 h 2203"/>
              <a:gd name="T36" fmla="*/ 1781 w 2166"/>
              <a:gd name="T37" fmla="*/ 1982 h 2203"/>
              <a:gd name="T38" fmla="*/ 1700 w 2166"/>
              <a:gd name="T39" fmla="*/ 1830 h 2203"/>
              <a:gd name="T40" fmla="*/ 1063 w 2166"/>
              <a:gd name="T41" fmla="*/ 615 h 2203"/>
              <a:gd name="T42" fmla="*/ 1056 w 2166"/>
              <a:gd name="T43" fmla="*/ 599 h 2203"/>
              <a:gd name="T44" fmla="*/ 1040 w 2166"/>
              <a:gd name="T45" fmla="*/ 572 h 2203"/>
              <a:gd name="T46" fmla="*/ 1017 w 2166"/>
              <a:gd name="T47" fmla="*/ 533 h 2203"/>
              <a:gd name="T48" fmla="*/ 987 w 2166"/>
              <a:gd name="T49" fmla="*/ 487 h 2203"/>
              <a:gd name="T50" fmla="*/ 948 w 2166"/>
              <a:gd name="T51" fmla="*/ 435 h 2203"/>
              <a:gd name="T52" fmla="*/ 901 w 2166"/>
              <a:gd name="T53" fmla="*/ 379 h 2203"/>
              <a:gd name="T54" fmla="*/ 847 w 2166"/>
              <a:gd name="T55" fmla="*/ 324 h 2203"/>
              <a:gd name="T56" fmla="*/ 785 w 2166"/>
              <a:gd name="T57" fmla="*/ 270 h 2203"/>
              <a:gd name="T58" fmla="*/ 715 w 2166"/>
              <a:gd name="T59" fmla="*/ 220 h 2203"/>
              <a:gd name="T60" fmla="*/ 637 w 2166"/>
              <a:gd name="T61" fmla="*/ 177 h 2203"/>
              <a:gd name="T62" fmla="*/ 551 w 2166"/>
              <a:gd name="T63" fmla="*/ 144 h 2203"/>
              <a:gd name="T64" fmla="*/ 457 w 2166"/>
              <a:gd name="T65" fmla="*/ 122 h 2203"/>
              <a:gd name="T66" fmla="*/ 355 w 2166"/>
              <a:gd name="T67" fmla="*/ 113 h 2203"/>
              <a:gd name="T68" fmla="*/ 245 w 2166"/>
              <a:gd name="T69" fmla="*/ 122 h 2203"/>
              <a:gd name="T70" fmla="*/ 126 w 2166"/>
              <a:gd name="T71" fmla="*/ 149 h 2203"/>
              <a:gd name="T72" fmla="*/ 0 w 2166"/>
              <a:gd name="T73" fmla="*/ 197 h 2203"/>
              <a:gd name="T74" fmla="*/ 153 w 2166"/>
              <a:gd name="T75" fmla="*/ 106 h 2203"/>
              <a:gd name="T76" fmla="*/ 307 w 2166"/>
              <a:gd name="T77" fmla="*/ 35 h 2203"/>
              <a:gd name="T78" fmla="*/ 438 w 2166"/>
              <a:gd name="T79" fmla="*/ 7 h 2203"/>
              <a:gd name="T80" fmla="*/ 558 w 2166"/>
              <a:gd name="T81" fmla="*/ 0 h 2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66" h="2203">
                <a:moveTo>
                  <a:pt x="558" y="0"/>
                </a:moveTo>
                <a:lnTo>
                  <a:pt x="615" y="3"/>
                </a:lnTo>
                <a:lnTo>
                  <a:pt x="669" y="11"/>
                </a:lnTo>
                <a:lnTo>
                  <a:pt x="722" y="22"/>
                </a:lnTo>
                <a:lnTo>
                  <a:pt x="771" y="36"/>
                </a:lnTo>
                <a:lnTo>
                  <a:pt x="819" y="54"/>
                </a:lnTo>
                <a:lnTo>
                  <a:pt x="864" y="72"/>
                </a:lnTo>
                <a:lnTo>
                  <a:pt x="906" y="94"/>
                </a:lnTo>
                <a:lnTo>
                  <a:pt x="947" y="118"/>
                </a:lnTo>
                <a:lnTo>
                  <a:pt x="985" y="144"/>
                </a:lnTo>
                <a:lnTo>
                  <a:pt x="1020" y="171"/>
                </a:lnTo>
                <a:lnTo>
                  <a:pt x="1054" y="198"/>
                </a:lnTo>
                <a:lnTo>
                  <a:pt x="1084" y="226"/>
                </a:lnTo>
                <a:lnTo>
                  <a:pt x="1114" y="254"/>
                </a:lnTo>
                <a:lnTo>
                  <a:pt x="1140" y="282"/>
                </a:lnTo>
                <a:lnTo>
                  <a:pt x="1164" y="309"/>
                </a:lnTo>
                <a:lnTo>
                  <a:pt x="1186" y="335"/>
                </a:lnTo>
                <a:lnTo>
                  <a:pt x="1205" y="361"/>
                </a:lnTo>
                <a:lnTo>
                  <a:pt x="1222" y="384"/>
                </a:lnTo>
                <a:lnTo>
                  <a:pt x="1237" y="406"/>
                </a:lnTo>
                <a:lnTo>
                  <a:pt x="1250" y="424"/>
                </a:lnTo>
                <a:lnTo>
                  <a:pt x="1259" y="441"/>
                </a:lnTo>
                <a:lnTo>
                  <a:pt x="1268" y="455"/>
                </a:lnTo>
                <a:lnTo>
                  <a:pt x="1273" y="464"/>
                </a:lnTo>
                <a:lnTo>
                  <a:pt x="1277" y="471"/>
                </a:lnTo>
                <a:lnTo>
                  <a:pt x="1278" y="473"/>
                </a:lnTo>
                <a:lnTo>
                  <a:pt x="2166" y="2165"/>
                </a:lnTo>
                <a:lnTo>
                  <a:pt x="2122" y="2179"/>
                </a:lnTo>
                <a:lnTo>
                  <a:pt x="2081" y="2188"/>
                </a:lnTo>
                <a:lnTo>
                  <a:pt x="2042" y="2195"/>
                </a:lnTo>
                <a:lnTo>
                  <a:pt x="2008" y="2200"/>
                </a:lnTo>
                <a:lnTo>
                  <a:pt x="1976" y="2202"/>
                </a:lnTo>
                <a:lnTo>
                  <a:pt x="1949" y="2203"/>
                </a:lnTo>
                <a:lnTo>
                  <a:pt x="1927" y="2203"/>
                </a:lnTo>
                <a:lnTo>
                  <a:pt x="1910" y="2202"/>
                </a:lnTo>
                <a:lnTo>
                  <a:pt x="1900" y="2201"/>
                </a:lnTo>
                <a:lnTo>
                  <a:pt x="1896" y="2201"/>
                </a:lnTo>
                <a:lnTo>
                  <a:pt x="1781" y="1982"/>
                </a:lnTo>
                <a:lnTo>
                  <a:pt x="1602" y="1981"/>
                </a:lnTo>
                <a:lnTo>
                  <a:pt x="1700" y="1830"/>
                </a:lnTo>
                <a:lnTo>
                  <a:pt x="1064" y="617"/>
                </a:lnTo>
                <a:lnTo>
                  <a:pt x="1063" y="615"/>
                </a:lnTo>
                <a:lnTo>
                  <a:pt x="1060" y="609"/>
                </a:lnTo>
                <a:lnTo>
                  <a:pt x="1056" y="599"/>
                </a:lnTo>
                <a:lnTo>
                  <a:pt x="1049" y="587"/>
                </a:lnTo>
                <a:lnTo>
                  <a:pt x="1040" y="572"/>
                </a:lnTo>
                <a:lnTo>
                  <a:pt x="1030" y="553"/>
                </a:lnTo>
                <a:lnTo>
                  <a:pt x="1017" y="533"/>
                </a:lnTo>
                <a:lnTo>
                  <a:pt x="1003" y="511"/>
                </a:lnTo>
                <a:lnTo>
                  <a:pt x="987" y="487"/>
                </a:lnTo>
                <a:lnTo>
                  <a:pt x="968" y="461"/>
                </a:lnTo>
                <a:lnTo>
                  <a:pt x="948" y="435"/>
                </a:lnTo>
                <a:lnTo>
                  <a:pt x="926" y="408"/>
                </a:lnTo>
                <a:lnTo>
                  <a:pt x="901" y="379"/>
                </a:lnTo>
                <a:lnTo>
                  <a:pt x="876" y="352"/>
                </a:lnTo>
                <a:lnTo>
                  <a:pt x="847" y="324"/>
                </a:lnTo>
                <a:lnTo>
                  <a:pt x="817" y="297"/>
                </a:lnTo>
                <a:lnTo>
                  <a:pt x="785" y="270"/>
                </a:lnTo>
                <a:lnTo>
                  <a:pt x="751" y="244"/>
                </a:lnTo>
                <a:lnTo>
                  <a:pt x="715" y="220"/>
                </a:lnTo>
                <a:lnTo>
                  <a:pt x="677" y="198"/>
                </a:lnTo>
                <a:lnTo>
                  <a:pt x="637" y="177"/>
                </a:lnTo>
                <a:lnTo>
                  <a:pt x="595" y="159"/>
                </a:lnTo>
                <a:lnTo>
                  <a:pt x="551" y="144"/>
                </a:lnTo>
                <a:lnTo>
                  <a:pt x="505" y="131"/>
                </a:lnTo>
                <a:lnTo>
                  <a:pt x="457" y="122"/>
                </a:lnTo>
                <a:lnTo>
                  <a:pt x="407" y="115"/>
                </a:lnTo>
                <a:lnTo>
                  <a:pt x="355" y="113"/>
                </a:lnTo>
                <a:lnTo>
                  <a:pt x="300" y="115"/>
                </a:lnTo>
                <a:lnTo>
                  <a:pt x="245" y="122"/>
                </a:lnTo>
                <a:lnTo>
                  <a:pt x="186" y="133"/>
                </a:lnTo>
                <a:lnTo>
                  <a:pt x="126" y="149"/>
                </a:lnTo>
                <a:lnTo>
                  <a:pt x="65" y="171"/>
                </a:lnTo>
                <a:lnTo>
                  <a:pt x="0" y="197"/>
                </a:lnTo>
                <a:lnTo>
                  <a:pt x="75" y="150"/>
                </a:lnTo>
                <a:lnTo>
                  <a:pt x="153" y="106"/>
                </a:lnTo>
                <a:lnTo>
                  <a:pt x="229" y="68"/>
                </a:lnTo>
                <a:lnTo>
                  <a:pt x="307" y="35"/>
                </a:lnTo>
                <a:lnTo>
                  <a:pt x="374" y="18"/>
                </a:lnTo>
                <a:lnTo>
                  <a:pt x="438" y="7"/>
                </a:lnTo>
                <a:lnTo>
                  <a:pt x="500" y="1"/>
                </a:lnTo>
                <a:lnTo>
                  <a:pt x="55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1296987" y="1447800"/>
            <a:ext cx="2554288" cy="4487863"/>
          </a:xfrm>
          <a:custGeom>
            <a:avLst/>
            <a:gdLst>
              <a:gd name="T0" fmla="*/ 1217 w 1609"/>
              <a:gd name="T1" fmla="*/ 3 h 2827"/>
              <a:gd name="T2" fmla="*/ 1309 w 1609"/>
              <a:gd name="T3" fmla="*/ 14 h 2827"/>
              <a:gd name="T4" fmla="*/ 1392 w 1609"/>
              <a:gd name="T5" fmla="*/ 37 h 2827"/>
              <a:gd name="T6" fmla="*/ 1465 w 1609"/>
              <a:gd name="T7" fmla="*/ 68 h 2827"/>
              <a:gd name="T8" fmla="*/ 1529 w 1609"/>
              <a:gd name="T9" fmla="*/ 103 h 2827"/>
              <a:gd name="T10" fmla="*/ 1585 w 1609"/>
              <a:gd name="T11" fmla="*/ 144 h 2827"/>
              <a:gd name="T12" fmla="*/ 537 w 1609"/>
              <a:gd name="T13" fmla="*/ 1760 h 2827"/>
              <a:gd name="T14" fmla="*/ 530 w 1609"/>
              <a:gd name="T15" fmla="*/ 1769 h 2827"/>
              <a:gd name="T16" fmla="*/ 514 w 1609"/>
              <a:gd name="T17" fmla="*/ 1795 h 2827"/>
              <a:gd name="T18" fmla="*/ 490 w 1609"/>
              <a:gd name="T19" fmla="*/ 1838 h 2827"/>
              <a:gd name="T20" fmla="*/ 464 w 1609"/>
              <a:gd name="T21" fmla="*/ 1895 h 2827"/>
              <a:gd name="T22" fmla="*/ 436 w 1609"/>
              <a:gd name="T23" fmla="*/ 1964 h 2827"/>
              <a:gd name="T24" fmla="*/ 411 w 1609"/>
              <a:gd name="T25" fmla="*/ 2044 h 2827"/>
              <a:gd name="T26" fmla="*/ 391 w 1609"/>
              <a:gd name="T27" fmla="*/ 2133 h 2827"/>
              <a:gd name="T28" fmla="*/ 379 w 1609"/>
              <a:gd name="T29" fmla="*/ 2230 h 2827"/>
              <a:gd name="T30" fmla="*/ 380 w 1609"/>
              <a:gd name="T31" fmla="*/ 2333 h 2827"/>
              <a:gd name="T32" fmla="*/ 395 w 1609"/>
              <a:gd name="T33" fmla="*/ 2440 h 2827"/>
              <a:gd name="T34" fmla="*/ 428 w 1609"/>
              <a:gd name="T35" fmla="*/ 2550 h 2827"/>
              <a:gd name="T36" fmla="*/ 482 w 1609"/>
              <a:gd name="T37" fmla="*/ 2661 h 2827"/>
              <a:gd name="T38" fmla="*/ 560 w 1609"/>
              <a:gd name="T39" fmla="*/ 2772 h 2827"/>
              <a:gd name="T40" fmla="*/ 536 w 1609"/>
              <a:gd name="T41" fmla="*/ 2762 h 2827"/>
              <a:gd name="T42" fmla="*/ 400 w 1609"/>
              <a:gd name="T43" fmla="*/ 2621 h 2827"/>
              <a:gd name="T44" fmla="*/ 285 w 1609"/>
              <a:gd name="T45" fmla="*/ 2468 h 2827"/>
              <a:gd name="T46" fmla="*/ 189 w 1609"/>
              <a:gd name="T47" fmla="*/ 2305 h 2827"/>
              <a:gd name="T48" fmla="*/ 111 w 1609"/>
              <a:gd name="T49" fmla="*/ 2133 h 2827"/>
              <a:gd name="T50" fmla="*/ 54 w 1609"/>
              <a:gd name="T51" fmla="*/ 1953 h 2827"/>
              <a:gd name="T52" fmla="*/ 17 w 1609"/>
              <a:gd name="T53" fmla="*/ 1768 h 2827"/>
              <a:gd name="T54" fmla="*/ 0 w 1609"/>
              <a:gd name="T55" fmla="*/ 1581 h 2827"/>
              <a:gd name="T56" fmla="*/ 4 w 1609"/>
              <a:gd name="T57" fmla="*/ 1391 h 2827"/>
              <a:gd name="T58" fmla="*/ 30 w 1609"/>
              <a:gd name="T59" fmla="*/ 1202 h 2827"/>
              <a:gd name="T60" fmla="*/ 77 w 1609"/>
              <a:gd name="T61" fmla="*/ 1015 h 2827"/>
              <a:gd name="T62" fmla="*/ 146 w 1609"/>
              <a:gd name="T63" fmla="*/ 831 h 2827"/>
              <a:gd name="T64" fmla="*/ 237 w 1609"/>
              <a:gd name="T65" fmla="*/ 654 h 2827"/>
              <a:gd name="T66" fmla="*/ 345 w 1609"/>
              <a:gd name="T67" fmla="*/ 492 h 2827"/>
              <a:gd name="T68" fmla="*/ 463 w 1609"/>
              <a:gd name="T69" fmla="*/ 349 h 2827"/>
              <a:gd name="T70" fmla="*/ 594 w 1609"/>
              <a:gd name="T71" fmla="*/ 224 h 2827"/>
              <a:gd name="T72" fmla="*/ 735 w 1609"/>
              <a:gd name="T73" fmla="*/ 114 h 2827"/>
              <a:gd name="T74" fmla="*/ 876 w 1609"/>
              <a:gd name="T75" fmla="*/ 43 h 2827"/>
              <a:gd name="T76" fmla="*/ 1001 w 1609"/>
              <a:gd name="T77" fmla="*/ 15 h 2827"/>
              <a:gd name="T78" fmla="*/ 1114 w 1609"/>
              <a:gd name="T79" fmla="*/ 1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09" h="2827">
                <a:moveTo>
                  <a:pt x="1166" y="0"/>
                </a:moveTo>
                <a:lnTo>
                  <a:pt x="1217" y="3"/>
                </a:lnTo>
                <a:lnTo>
                  <a:pt x="1264" y="7"/>
                </a:lnTo>
                <a:lnTo>
                  <a:pt x="1309" y="14"/>
                </a:lnTo>
                <a:lnTo>
                  <a:pt x="1352" y="25"/>
                </a:lnTo>
                <a:lnTo>
                  <a:pt x="1392" y="37"/>
                </a:lnTo>
                <a:lnTo>
                  <a:pt x="1429" y="51"/>
                </a:lnTo>
                <a:lnTo>
                  <a:pt x="1465" y="68"/>
                </a:lnTo>
                <a:lnTo>
                  <a:pt x="1498" y="84"/>
                </a:lnTo>
                <a:lnTo>
                  <a:pt x="1529" y="103"/>
                </a:lnTo>
                <a:lnTo>
                  <a:pt x="1557" y="123"/>
                </a:lnTo>
                <a:lnTo>
                  <a:pt x="1585" y="144"/>
                </a:lnTo>
                <a:lnTo>
                  <a:pt x="1609" y="165"/>
                </a:lnTo>
                <a:lnTo>
                  <a:pt x="537" y="1760"/>
                </a:lnTo>
                <a:lnTo>
                  <a:pt x="534" y="1762"/>
                </a:lnTo>
                <a:lnTo>
                  <a:pt x="530" y="1769"/>
                </a:lnTo>
                <a:lnTo>
                  <a:pt x="523" y="1780"/>
                </a:lnTo>
                <a:lnTo>
                  <a:pt x="514" y="1795"/>
                </a:lnTo>
                <a:lnTo>
                  <a:pt x="503" y="1815"/>
                </a:lnTo>
                <a:lnTo>
                  <a:pt x="490" y="1838"/>
                </a:lnTo>
                <a:lnTo>
                  <a:pt x="478" y="1865"/>
                </a:lnTo>
                <a:lnTo>
                  <a:pt x="464" y="1895"/>
                </a:lnTo>
                <a:lnTo>
                  <a:pt x="450" y="1927"/>
                </a:lnTo>
                <a:lnTo>
                  <a:pt x="436" y="1964"/>
                </a:lnTo>
                <a:lnTo>
                  <a:pt x="423" y="2003"/>
                </a:lnTo>
                <a:lnTo>
                  <a:pt x="411" y="2044"/>
                </a:lnTo>
                <a:lnTo>
                  <a:pt x="400" y="2088"/>
                </a:lnTo>
                <a:lnTo>
                  <a:pt x="391" y="2133"/>
                </a:lnTo>
                <a:lnTo>
                  <a:pt x="384" y="2181"/>
                </a:lnTo>
                <a:lnTo>
                  <a:pt x="379" y="2230"/>
                </a:lnTo>
                <a:lnTo>
                  <a:pt x="378" y="2281"/>
                </a:lnTo>
                <a:lnTo>
                  <a:pt x="380" y="2333"/>
                </a:lnTo>
                <a:lnTo>
                  <a:pt x="386" y="2386"/>
                </a:lnTo>
                <a:lnTo>
                  <a:pt x="395" y="2440"/>
                </a:lnTo>
                <a:lnTo>
                  <a:pt x="409" y="2495"/>
                </a:lnTo>
                <a:lnTo>
                  <a:pt x="428" y="2550"/>
                </a:lnTo>
                <a:lnTo>
                  <a:pt x="453" y="2605"/>
                </a:lnTo>
                <a:lnTo>
                  <a:pt x="482" y="2661"/>
                </a:lnTo>
                <a:lnTo>
                  <a:pt x="518" y="2717"/>
                </a:lnTo>
                <a:lnTo>
                  <a:pt x="560" y="2772"/>
                </a:lnTo>
                <a:lnTo>
                  <a:pt x="609" y="2827"/>
                </a:lnTo>
                <a:lnTo>
                  <a:pt x="536" y="2762"/>
                </a:lnTo>
                <a:lnTo>
                  <a:pt x="465" y="2692"/>
                </a:lnTo>
                <a:lnTo>
                  <a:pt x="400" y="2621"/>
                </a:lnTo>
                <a:lnTo>
                  <a:pt x="341" y="2546"/>
                </a:lnTo>
                <a:lnTo>
                  <a:pt x="285" y="2468"/>
                </a:lnTo>
                <a:lnTo>
                  <a:pt x="235" y="2388"/>
                </a:lnTo>
                <a:lnTo>
                  <a:pt x="189" y="2305"/>
                </a:lnTo>
                <a:lnTo>
                  <a:pt x="148" y="2220"/>
                </a:lnTo>
                <a:lnTo>
                  <a:pt x="111" y="2133"/>
                </a:lnTo>
                <a:lnTo>
                  <a:pt x="81" y="2044"/>
                </a:lnTo>
                <a:lnTo>
                  <a:pt x="54" y="1953"/>
                </a:lnTo>
                <a:lnTo>
                  <a:pt x="34" y="1861"/>
                </a:lnTo>
                <a:lnTo>
                  <a:pt x="17" y="1768"/>
                </a:lnTo>
                <a:lnTo>
                  <a:pt x="6" y="1675"/>
                </a:lnTo>
                <a:lnTo>
                  <a:pt x="0" y="1581"/>
                </a:lnTo>
                <a:lnTo>
                  <a:pt x="0" y="1486"/>
                </a:lnTo>
                <a:lnTo>
                  <a:pt x="4" y="1391"/>
                </a:lnTo>
                <a:lnTo>
                  <a:pt x="15" y="1297"/>
                </a:lnTo>
                <a:lnTo>
                  <a:pt x="30" y="1202"/>
                </a:lnTo>
                <a:lnTo>
                  <a:pt x="50" y="1108"/>
                </a:lnTo>
                <a:lnTo>
                  <a:pt x="77" y="1015"/>
                </a:lnTo>
                <a:lnTo>
                  <a:pt x="109" y="923"/>
                </a:lnTo>
                <a:lnTo>
                  <a:pt x="146" y="831"/>
                </a:lnTo>
                <a:lnTo>
                  <a:pt x="189" y="742"/>
                </a:lnTo>
                <a:lnTo>
                  <a:pt x="237" y="654"/>
                </a:lnTo>
                <a:lnTo>
                  <a:pt x="290" y="568"/>
                </a:lnTo>
                <a:lnTo>
                  <a:pt x="345" y="492"/>
                </a:lnTo>
                <a:lnTo>
                  <a:pt x="402" y="419"/>
                </a:lnTo>
                <a:lnTo>
                  <a:pt x="463" y="349"/>
                </a:lnTo>
                <a:lnTo>
                  <a:pt x="527" y="284"/>
                </a:lnTo>
                <a:lnTo>
                  <a:pt x="594" y="224"/>
                </a:lnTo>
                <a:lnTo>
                  <a:pt x="663" y="167"/>
                </a:lnTo>
                <a:lnTo>
                  <a:pt x="735" y="114"/>
                </a:lnTo>
                <a:lnTo>
                  <a:pt x="809" y="64"/>
                </a:lnTo>
                <a:lnTo>
                  <a:pt x="876" y="43"/>
                </a:lnTo>
                <a:lnTo>
                  <a:pt x="939" y="28"/>
                </a:lnTo>
                <a:lnTo>
                  <a:pt x="1001" y="15"/>
                </a:lnTo>
                <a:lnTo>
                  <a:pt x="1058" y="7"/>
                </a:lnTo>
                <a:lnTo>
                  <a:pt x="1114" y="1"/>
                </a:lnTo>
                <a:lnTo>
                  <a:pt x="1166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50000"/>
                </a:schemeClr>
              </a:gs>
              <a:gs pos="100000">
                <a:schemeClr val="accent2"/>
              </a:gs>
            </a:gsLst>
            <a:lin ang="81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897062" y="1709738"/>
            <a:ext cx="2206625" cy="4530725"/>
          </a:xfrm>
          <a:custGeom>
            <a:avLst/>
            <a:gdLst>
              <a:gd name="T0" fmla="*/ 1260 w 1390"/>
              <a:gd name="T1" fmla="*/ 28 h 2854"/>
              <a:gd name="T2" fmla="*/ 1309 w 1390"/>
              <a:gd name="T3" fmla="*/ 86 h 2854"/>
              <a:gd name="T4" fmla="*/ 1346 w 1390"/>
              <a:gd name="T5" fmla="*/ 137 h 2854"/>
              <a:gd name="T6" fmla="*/ 1371 w 1390"/>
              <a:gd name="T7" fmla="*/ 180 h 2854"/>
              <a:gd name="T8" fmla="*/ 1386 w 1390"/>
              <a:gd name="T9" fmla="*/ 210 h 2854"/>
              <a:gd name="T10" fmla="*/ 1390 w 1390"/>
              <a:gd name="T11" fmla="*/ 220 h 2854"/>
              <a:gd name="T12" fmla="*/ 1335 w 1390"/>
              <a:gd name="T13" fmla="*/ 586 h 2854"/>
              <a:gd name="T14" fmla="*/ 387 w 1390"/>
              <a:gd name="T15" fmla="*/ 1714 h 2854"/>
              <a:gd name="T16" fmla="*/ 381 w 1390"/>
              <a:gd name="T17" fmla="*/ 1722 h 2854"/>
              <a:gd name="T18" fmla="*/ 365 w 1390"/>
              <a:gd name="T19" fmla="*/ 1746 h 2854"/>
              <a:gd name="T20" fmla="*/ 342 w 1390"/>
              <a:gd name="T21" fmla="*/ 1782 h 2854"/>
              <a:gd name="T22" fmla="*/ 315 w 1390"/>
              <a:gd name="T23" fmla="*/ 1832 h 2854"/>
              <a:gd name="T24" fmla="*/ 285 w 1390"/>
              <a:gd name="T25" fmla="*/ 1892 h 2854"/>
              <a:gd name="T26" fmla="*/ 257 w 1390"/>
              <a:gd name="T27" fmla="*/ 1964 h 2854"/>
              <a:gd name="T28" fmla="*/ 232 w 1390"/>
              <a:gd name="T29" fmla="*/ 2042 h 2854"/>
              <a:gd name="T30" fmla="*/ 212 w 1390"/>
              <a:gd name="T31" fmla="*/ 2128 h 2854"/>
              <a:gd name="T32" fmla="*/ 202 w 1390"/>
              <a:gd name="T33" fmla="*/ 2219 h 2854"/>
              <a:gd name="T34" fmla="*/ 202 w 1390"/>
              <a:gd name="T35" fmla="*/ 2315 h 2854"/>
              <a:gd name="T36" fmla="*/ 216 w 1390"/>
              <a:gd name="T37" fmla="*/ 2413 h 2854"/>
              <a:gd name="T38" fmla="*/ 247 w 1390"/>
              <a:gd name="T39" fmla="*/ 2513 h 2854"/>
              <a:gd name="T40" fmla="*/ 296 w 1390"/>
              <a:gd name="T41" fmla="*/ 2613 h 2854"/>
              <a:gd name="T42" fmla="*/ 367 w 1390"/>
              <a:gd name="T43" fmla="*/ 2712 h 2854"/>
              <a:gd name="T44" fmla="*/ 464 w 1390"/>
              <a:gd name="T45" fmla="*/ 2807 h 2854"/>
              <a:gd name="T46" fmla="*/ 444 w 1390"/>
              <a:gd name="T47" fmla="*/ 2810 h 2854"/>
              <a:gd name="T48" fmla="*/ 298 w 1390"/>
              <a:gd name="T49" fmla="*/ 2713 h 2854"/>
              <a:gd name="T50" fmla="*/ 182 w 1390"/>
              <a:gd name="T51" fmla="*/ 2607 h 2854"/>
              <a:gd name="T52" fmla="*/ 104 w 1390"/>
              <a:gd name="T53" fmla="*/ 2496 h 2854"/>
              <a:gd name="T54" fmla="*/ 50 w 1390"/>
              <a:gd name="T55" fmla="*/ 2385 h 2854"/>
              <a:gd name="T56" fmla="*/ 17 w 1390"/>
              <a:gd name="T57" fmla="*/ 2275 h 2854"/>
              <a:gd name="T58" fmla="*/ 2 w 1390"/>
              <a:gd name="T59" fmla="*/ 2168 h 2854"/>
              <a:gd name="T60" fmla="*/ 1 w 1390"/>
              <a:gd name="T61" fmla="*/ 2065 h 2854"/>
              <a:gd name="T62" fmla="*/ 13 w 1390"/>
              <a:gd name="T63" fmla="*/ 1968 h 2854"/>
              <a:gd name="T64" fmla="*/ 33 w 1390"/>
              <a:gd name="T65" fmla="*/ 1879 h 2854"/>
              <a:gd name="T66" fmla="*/ 58 w 1390"/>
              <a:gd name="T67" fmla="*/ 1799 h 2854"/>
              <a:gd name="T68" fmla="*/ 86 w 1390"/>
              <a:gd name="T69" fmla="*/ 1730 h 2854"/>
              <a:gd name="T70" fmla="*/ 112 w 1390"/>
              <a:gd name="T71" fmla="*/ 1673 h 2854"/>
              <a:gd name="T72" fmla="*/ 136 w 1390"/>
              <a:gd name="T73" fmla="*/ 1630 h 2854"/>
              <a:gd name="T74" fmla="*/ 152 w 1390"/>
              <a:gd name="T75" fmla="*/ 1604 h 2854"/>
              <a:gd name="T76" fmla="*/ 159 w 1390"/>
              <a:gd name="T77" fmla="*/ 1595 h 2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390" h="2854">
                <a:moveTo>
                  <a:pt x="1231" y="0"/>
                </a:moveTo>
                <a:lnTo>
                  <a:pt x="1260" y="28"/>
                </a:lnTo>
                <a:lnTo>
                  <a:pt x="1287" y="58"/>
                </a:lnTo>
                <a:lnTo>
                  <a:pt x="1309" y="86"/>
                </a:lnTo>
                <a:lnTo>
                  <a:pt x="1329" y="112"/>
                </a:lnTo>
                <a:lnTo>
                  <a:pt x="1346" y="137"/>
                </a:lnTo>
                <a:lnTo>
                  <a:pt x="1360" y="160"/>
                </a:lnTo>
                <a:lnTo>
                  <a:pt x="1371" y="180"/>
                </a:lnTo>
                <a:lnTo>
                  <a:pt x="1379" y="197"/>
                </a:lnTo>
                <a:lnTo>
                  <a:pt x="1386" y="210"/>
                </a:lnTo>
                <a:lnTo>
                  <a:pt x="1389" y="218"/>
                </a:lnTo>
                <a:lnTo>
                  <a:pt x="1390" y="220"/>
                </a:lnTo>
                <a:lnTo>
                  <a:pt x="1252" y="426"/>
                </a:lnTo>
                <a:lnTo>
                  <a:pt x="1335" y="586"/>
                </a:lnTo>
                <a:lnTo>
                  <a:pt x="1155" y="571"/>
                </a:lnTo>
                <a:lnTo>
                  <a:pt x="387" y="1714"/>
                </a:lnTo>
                <a:lnTo>
                  <a:pt x="385" y="1716"/>
                </a:lnTo>
                <a:lnTo>
                  <a:pt x="381" y="1722"/>
                </a:lnTo>
                <a:lnTo>
                  <a:pt x="374" y="1732"/>
                </a:lnTo>
                <a:lnTo>
                  <a:pt x="365" y="1746"/>
                </a:lnTo>
                <a:lnTo>
                  <a:pt x="355" y="1762"/>
                </a:lnTo>
                <a:lnTo>
                  <a:pt x="342" y="1782"/>
                </a:lnTo>
                <a:lnTo>
                  <a:pt x="329" y="1805"/>
                </a:lnTo>
                <a:lnTo>
                  <a:pt x="315" y="1832"/>
                </a:lnTo>
                <a:lnTo>
                  <a:pt x="300" y="1861"/>
                </a:lnTo>
                <a:lnTo>
                  <a:pt x="285" y="1892"/>
                </a:lnTo>
                <a:lnTo>
                  <a:pt x="271" y="1927"/>
                </a:lnTo>
                <a:lnTo>
                  <a:pt x="257" y="1964"/>
                </a:lnTo>
                <a:lnTo>
                  <a:pt x="243" y="2001"/>
                </a:lnTo>
                <a:lnTo>
                  <a:pt x="232" y="2042"/>
                </a:lnTo>
                <a:lnTo>
                  <a:pt x="221" y="2084"/>
                </a:lnTo>
                <a:lnTo>
                  <a:pt x="212" y="2128"/>
                </a:lnTo>
                <a:lnTo>
                  <a:pt x="206" y="2173"/>
                </a:lnTo>
                <a:lnTo>
                  <a:pt x="202" y="2219"/>
                </a:lnTo>
                <a:lnTo>
                  <a:pt x="200" y="2267"/>
                </a:lnTo>
                <a:lnTo>
                  <a:pt x="202" y="2315"/>
                </a:lnTo>
                <a:lnTo>
                  <a:pt x="207" y="2364"/>
                </a:lnTo>
                <a:lnTo>
                  <a:pt x="216" y="2413"/>
                </a:lnTo>
                <a:lnTo>
                  <a:pt x="229" y="2464"/>
                </a:lnTo>
                <a:lnTo>
                  <a:pt x="247" y="2513"/>
                </a:lnTo>
                <a:lnTo>
                  <a:pt x="269" y="2563"/>
                </a:lnTo>
                <a:lnTo>
                  <a:pt x="296" y="2613"/>
                </a:lnTo>
                <a:lnTo>
                  <a:pt x="329" y="2663"/>
                </a:lnTo>
                <a:lnTo>
                  <a:pt x="367" y="2712"/>
                </a:lnTo>
                <a:lnTo>
                  <a:pt x="412" y="2760"/>
                </a:lnTo>
                <a:lnTo>
                  <a:pt x="464" y="2807"/>
                </a:lnTo>
                <a:lnTo>
                  <a:pt x="521" y="2854"/>
                </a:lnTo>
                <a:lnTo>
                  <a:pt x="444" y="2810"/>
                </a:lnTo>
                <a:lnTo>
                  <a:pt x="367" y="2763"/>
                </a:lnTo>
                <a:lnTo>
                  <a:pt x="298" y="2713"/>
                </a:lnTo>
                <a:lnTo>
                  <a:pt x="231" y="2662"/>
                </a:lnTo>
                <a:lnTo>
                  <a:pt x="182" y="2607"/>
                </a:lnTo>
                <a:lnTo>
                  <a:pt x="140" y="2552"/>
                </a:lnTo>
                <a:lnTo>
                  <a:pt x="104" y="2496"/>
                </a:lnTo>
                <a:lnTo>
                  <a:pt x="75" y="2440"/>
                </a:lnTo>
                <a:lnTo>
                  <a:pt x="50" y="2385"/>
                </a:lnTo>
                <a:lnTo>
                  <a:pt x="31" y="2330"/>
                </a:lnTo>
                <a:lnTo>
                  <a:pt x="17" y="2275"/>
                </a:lnTo>
                <a:lnTo>
                  <a:pt x="8" y="2221"/>
                </a:lnTo>
                <a:lnTo>
                  <a:pt x="2" y="2168"/>
                </a:lnTo>
                <a:lnTo>
                  <a:pt x="0" y="2116"/>
                </a:lnTo>
                <a:lnTo>
                  <a:pt x="1" y="2065"/>
                </a:lnTo>
                <a:lnTo>
                  <a:pt x="6" y="2016"/>
                </a:lnTo>
                <a:lnTo>
                  <a:pt x="13" y="1968"/>
                </a:lnTo>
                <a:lnTo>
                  <a:pt x="22" y="1923"/>
                </a:lnTo>
                <a:lnTo>
                  <a:pt x="33" y="1879"/>
                </a:lnTo>
                <a:lnTo>
                  <a:pt x="45" y="1838"/>
                </a:lnTo>
                <a:lnTo>
                  <a:pt x="58" y="1799"/>
                </a:lnTo>
                <a:lnTo>
                  <a:pt x="72" y="1762"/>
                </a:lnTo>
                <a:lnTo>
                  <a:pt x="86" y="1730"/>
                </a:lnTo>
                <a:lnTo>
                  <a:pt x="100" y="1700"/>
                </a:lnTo>
                <a:lnTo>
                  <a:pt x="112" y="1673"/>
                </a:lnTo>
                <a:lnTo>
                  <a:pt x="125" y="1650"/>
                </a:lnTo>
                <a:lnTo>
                  <a:pt x="136" y="1630"/>
                </a:lnTo>
                <a:lnTo>
                  <a:pt x="145" y="1615"/>
                </a:lnTo>
                <a:lnTo>
                  <a:pt x="152" y="1604"/>
                </a:lnTo>
                <a:lnTo>
                  <a:pt x="156" y="1597"/>
                </a:lnTo>
                <a:lnTo>
                  <a:pt x="159" y="1595"/>
                </a:lnTo>
                <a:lnTo>
                  <a:pt x="1231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465989" y="3405257"/>
            <a:ext cx="690695" cy="758756"/>
            <a:chOff x="9223375" y="4413251"/>
            <a:chExt cx="434976" cy="477838"/>
          </a:xfrm>
          <a:solidFill>
            <a:schemeClr val="bg1"/>
          </a:solidFill>
        </p:grpSpPr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9294813" y="4486276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9431338" y="4413251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9328150" y="4441826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9251950" y="4516438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9223375" y="4619626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9251950" y="4710113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9588500" y="4710113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9612313" y="4619626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9588500" y="4516438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9521825" y="4441826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9418638" y="4552951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9417050" y="4713288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903787" y="1695232"/>
            <a:ext cx="716700" cy="689193"/>
            <a:chOff x="9002713" y="4295775"/>
            <a:chExt cx="744538" cy="715963"/>
          </a:xfrm>
          <a:solidFill>
            <a:schemeClr val="tx1"/>
          </a:solidFill>
        </p:grpSpPr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9110663" y="4392613"/>
              <a:ext cx="169863" cy="166688"/>
            </a:xfrm>
            <a:custGeom>
              <a:avLst/>
              <a:gdLst>
                <a:gd name="T0" fmla="*/ 296 w 755"/>
                <a:gd name="T1" fmla="*/ 0 h 735"/>
                <a:gd name="T2" fmla="*/ 336 w 755"/>
                <a:gd name="T3" fmla="*/ 3 h 735"/>
                <a:gd name="T4" fmla="*/ 375 w 755"/>
                <a:gd name="T5" fmla="*/ 11 h 735"/>
                <a:gd name="T6" fmla="*/ 411 w 755"/>
                <a:gd name="T7" fmla="*/ 23 h 735"/>
                <a:gd name="T8" fmla="*/ 445 w 755"/>
                <a:gd name="T9" fmla="*/ 40 h 735"/>
                <a:gd name="T10" fmla="*/ 477 w 755"/>
                <a:gd name="T11" fmla="*/ 61 h 735"/>
                <a:gd name="T12" fmla="*/ 505 w 755"/>
                <a:gd name="T13" fmla="*/ 86 h 735"/>
                <a:gd name="T14" fmla="*/ 530 w 755"/>
                <a:gd name="T15" fmla="*/ 115 h 735"/>
                <a:gd name="T16" fmla="*/ 552 w 755"/>
                <a:gd name="T17" fmla="*/ 146 h 735"/>
                <a:gd name="T18" fmla="*/ 569 w 755"/>
                <a:gd name="T19" fmla="*/ 181 h 735"/>
                <a:gd name="T20" fmla="*/ 582 w 755"/>
                <a:gd name="T21" fmla="*/ 217 h 735"/>
                <a:gd name="T22" fmla="*/ 590 w 755"/>
                <a:gd name="T23" fmla="*/ 256 h 735"/>
                <a:gd name="T24" fmla="*/ 592 w 755"/>
                <a:gd name="T25" fmla="*/ 296 h 735"/>
                <a:gd name="T26" fmla="*/ 590 w 755"/>
                <a:gd name="T27" fmla="*/ 335 h 735"/>
                <a:gd name="T28" fmla="*/ 582 w 755"/>
                <a:gd name="T29" fmla="*/ 371 h 735"/>
                <a:gd name="T30" fmla="*/ 570 w 755"/>
                <a:gd name="T31" fmla="*/ 405 h 735"/>
                <a:gd name="T32" fmla="*/ 555 w 755"/>
                <a:gd name="T33" fmla="*/ 438 h 735"/>
                <a:gd name="T34" fmla="*/ 755 w 755"/>
                <a:gd name="T35" fmla="*/ 627 h 735"/>
                <a:gd name="T36" fmla="*/ 717 w 755"/>
                <a:gd name="T37" fmla="*/ 660 h 735"/>
                <a:gd name="T38" fmla="*/ 683 w 755"/>
                <a:gd name="T39" fmla="*/ 696 h 735"/>
                <a:gd name="T40" fmla="*/ 652 w 755"/>
                <a:gd name="T41" fmla="*/ 735 h 735"/>
                <a:gd name="T42" fmla="*/ 452 w 755"/>
                <a:gd name="T43" fmla="*/ 547 h 735"/>
                <a:gd name="T44" fmla="*/ 417 w 755"/>
                <a:gd name="T45" fmla="*/ 566 h 735"/>
                <a:gd name="T46" fmla="*/ 379 w 755"/>
                <a:gd name="T47" fmla="*/ 580 h 735"/>
                <a:gd name="T48" fmla="*/ 338 w 755"/>
                <a:gd name="T49" fmla="*/ 589 h 735"/>
                <a:gd name="T50" fmla="*/ 296 w 755"/>
                <a:gd name="T51" fmla="*/ 592 h 735"/>
                <a:gd name="T52" fmla="*/ 256 w 755"/>
                <a:gd name="T53" fmla="*/ 590 h 735"/>
                <a:gd name="T54" fmla="*/ 217 w 755"/>
                <a:gd name="T55" fmla="*/ 582 h 735"/>
                <a:gd name="T56" fmla="*/ 181 w 755"/>
                <a:gd name="T57" fmla="*/ 569 h 735"/>
                <a:gd name="T58" fmla="*/ 146 w 755"/>
                <a:gd name="T59" fmla="*/ 552 h 735"/>
                <a:gd name="T60" fmla="*/ 114 w 755"/>
                <a:gd name="T61" fmla="*/ 531 h 735"/>
                <a:gd name="T62" fmla="*/ 86 w 755"/>
                <a:gd name="T63" fmla="*/ 505 h 735"/>
                <a:gd name="T64" fmla="*/ 61 w 755"/>
                <a:gd name="T65" fmla="*/ 477 h 735"/>
                <a:gd name="T66" fmla="*/ 40 w 755"/>
                <a:gd name="T67" fmla="*/ 445 h 735"/>
                <a:gd name="T68" fmla="*/ 23 w 755"/>
                <a:gd name="T69" fmla="*/ 411 h 735"/>
                <a:gd name="T70" fmla="*/ 10 w 755"/>
                <a:gd name="T71" fmla="*/ 375 h 735"/>
                <a:gd name="T72" fmla="*/ 3 w 755"/>
                <a:gd name="T73" fmla="*/ 337 h 735"/>
                <a:gd name="T74" fmla="*/ 0 w 755"/>
                <a:gd name="T75" fmla="*/ 296 h 735"/>
                <a:gd name="T76" fmla="*/ 3 w 755"/>
                <a:gd name="T77" fmla="*/ 256 h 735"/>
                <a:gd name="T78" fmla="*/ 10 w 755"/>
                <a:gd name="T79" fmla="*/ 217 h 735"/>
                <a:gd name="T80" fmla="*/ 23 w 755"/>
                <a:gd name="T81" fmla="*/ 181 h 735"/>
                <a:gd name="T82" fmla="*/ 40 w 755"/>
                <a:gd name="T83" fmla="*/ 146 h 735"/>
                <a:gd name="T84" fmla="*/ 61 w 755"/>
                <a:gd name="T85" fmla="*/ 115 h 735"/>
                <a:gd name="T86" fmla="*/ 86 w 755"/>
                <a:gd name="T87" fmla="*/ 86 h 735"/>
                <a:gd name="T88" fmla="*/ 114 w 755"/>
                <a:gd name="T89" fmla="*/ 61 h 735"/>
                <a:gd name="T90" fmla="*/ 146 w 755"/>
                <a:gd name="T91" fmla="*/ 40 h 735"/>
                <a:gd name="T92" fmla="*/ 181 w 755"/>
                <a:gd name="T93" fmla="*/ 23 h 735"/>
                <a:gd name="T94" fmla="*/ 217 w 755"/>
                <a:gd name="T95" fmla="*/ 11 h 735"/>
                <a:gd name="T96" fmla="*/ 256 w 755"/>
                <a:gd name="T97" fmla="*/ 3 h 735"/>
                <a:gd name="T98" fmla="*/ 296 w 755"/>
                <a:gd name="T99" fmla="*/ 0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5" h="735">
                  <a:moveTo>
                    <a:pt x="296" y="0"/>
                  </a:moveTo>
                  <a:lnTo>
                    <a:pt x="336" y="3"/>
                  </a:lnTo>
                  <a:lnTo>
                    <a:pt x="375" y="11"/>
                  </a:lnTo>
                  <a:lnTo>
                    <a:pt x="411" y="23"/>
                  </a:lnTo>
                  <a:lnTo>
                    <a:pt x="445" y="40"/>
                  </a:lnTo>
                  <a:lnTo>
                    <a:pt x="477" y="61"/>
                  </a:lnTo>
                  <a:lnTo>
                    <a:pt x="505" y="86"/>
                  </a:lnTo>
                  <a:lnTo>
                    <a:pt x="530" y="115"/>
                  </a:lnTo>
                  <a:lnTo>
                    <a:pt x="552" y="146"/>
                  </a:lnTo>
                  <a:lnTo>
                    <a:pt x="569" y="181"/>
                  </a:lnTo>
                  <a:lnTo>
                    <a:pt x="582" y="217"/>
                  </a:lnTo>
                  <a:lnTo>
                    <a:pt x="590" y="256"/>
                  </a:lnTo>
                  <a:lnTo>
                    <a:pt x="592" y="296"/>
                  </a:lnTo>
                  <a:lnTo>
                    <a:pt x="590" y="335"/>
                  </a:lnTo>
                  <a:lnTo>
                    <a:pt x="582" y="371"/>
                  </a:lnTo>
                  <a:lnTo>
                    <a:pt x="570" y="405"/>
                  </a:lnTo>
                  <a:lnTo>
                    <a:pt x="555" y="438"/>
                  </a:lnTo>
                  <a:lnTo>
                    <a:pt x="755" y="627"/>
                  </a:lnTo>
                  <a:lnTo>
                    <a:pt x="717" y="660"/>
                  </a:lnTo>
                  <a:lnTo>
                    <a:pt x="683" y="696"/>
                  </a:lnTo>
                  <a:lnTo>
                    <a:pt x="652" y="735"/>
                  </a:lnTo>
                  <a:lnTo>
                    <a:pt x="452" y="547"/>
                  </a:lnTo>
                  <a:lnTo>
                    <a:pt x="417" y="566"/>
                  </a:lnTo>
                  <a:lnTo>
                    <a:pt x="379" y="580"/>
                  </a:lnTo>
                  <a:lnTo>
                    <a:pt x="338" y="589"/>
                  </a:lnTo>
                  <a:lnTo>
                    <a:pt x="296" y="592"/>
                  </a:lnTo>
                  <a:lnTo>
                    <a:pt x="256" y="590"/>
                  </a:lnTo>
                  <a:lnTo>
                    <a:pt x="217" y="582"/>
                  </a:lnTo>
                  <a:lnTo>
                    <a:pt x="181" y="569"/>
                  </a:lnTo>
                  <a:lnTo>
                    <a:pt x="146" y="552"/>
                  </a:lnTo>
                  <a:lnTo>
                    <a:pt x="114" y="531"/>
                  </a:lnTo>
                  <a:lnTo>
                    <a:pt x="86" y="505"/>
                  </a:lnTo>
                  <a:lnTo>
                    <a:pt x="61" y="477"/>
                  </a:lnTo>
                  <a:lnTo>
                    <a:pt x="40" y="445"/>
                  </a:lnTo>
                  <a:lnTo>
                    <a:pt x="23" y="411"/>
                  </a:lnTo>
                  <a:lnTo>
                    <a:pt x="10" y="375"/>
                  </a:lnTo>
                  <a:lnTo>
                    <a:pt x="3" y="337"/>
                  </a:lnTo>
                  <a:lnTo>
                    <a:pt x="0" y="296"/>
                  </a:lnTo>
                  <a:lnTo>
                    <a:pt x="3" y="256"/>
                  </a:lnTo>
                  <a:lnTo>
                    <a:pt x="10" y="217"/>
                  </a:lnTo>
                  <a:lnTo>
                    <a:pt x="23" y="181"/>
                  </a:lnTo>
                  <a:lnTo>
                    <a:pt x="40" y="146"/>
                  </a:lnTo>
                  <a:lnTo>
                    <a:pt x="61" y="115"/>
                  </a:lnTo>
                  <a:lnTo>
                    <a:pt x="86" y="86"/>
                  </a:lnTo>
                  <a:lnTo>
                    <a:pt x="114" y="61"/>
                  </a:lnTo>
                  <a:lnTo>
                    <a:pt x="146" y="40"/>
                  </a:lnTo>
                  <a:lnTo>
                    <a:pt x="181" y="23"/>
                  </a:lnTo>
                  <a:lnTo>
                    <a:pt x="217" y="11"/>
                  </a:lnTo>
                  <a:lnTo>
                    <a:pt x="256" y="3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9444038" y="4295775"/>
              <a:ext cx="174625" cy="233363"/>
            </a:xfrm>
            <a:custGeom>
              <a:avLst/>
              <a:gdLst>
                <a:gd name="T0" fmla="*/ 475 w 772"/>
                <a:gd name="T1" fmla="*/ 0 h 1027"/>
                <a:gd name="T2" fmla="*/ 475 w 772"/>
                <a:gd name="T3" fmla="*/ 0 h 1027"/>
                <a:gd name="T4" fmla="*/ 515 w 772"/>
                <a:gd name="T5" fmla="*/ 3 h 1027"/>
                <a:gd name="T6" fmla="*/ 554 w 772"/>
                <a:gd name="T7" fmla="*/ 11 h 1027"/>
                <a:gd name="T8" fmla="*/ 591 w 772"/>
                <a:gd name="T9" fmla="*/ 25 h 1027"/>
                <a:gd name="T10" fmla="*/ 625 w 772"/>
                <a:gd name="T11" fmla="*/ 42 h 1027"/>
                <a:gd name="T12" fmla="*/ 656 w 772"/>
                <a:gd name="T13" fmla="*/ 63 h 1027"/>
                <a:gd name="T14" fmla="*/ 684 w 772"/>
                <a:gd name="T15" fmla="*/ 88 h 1027"/>
                <a:gd name="T16" fmla="*/ 709 w 772"/>
                <a:gd name="T17" fmla="*/ 116 h 1027"/>
                <a:gd name="T18" fmla="*/ 731 w 772"/>
                <a:gd name="T19" fmla="*/ 147 h 1027"/>
                <a:gd name="T20" fmla="*/ 748 w 772"/>
                <a:gd name="T21" fmla="*/ 181 h 1027"/>
                <a:gd name="T22" fmla="*/ 761 w 772"/>
                <a:gd name="T23" fmla="*/ 219 h 1027"/>
                <a:gd name="T24" fmla="*/ 769 w 772"/>
                <a:gd name="T25" fmla="*/ 257 h 1027"/>
                <a:gd name="T26" fmla="*/ 772 w 772"/>
                <a:gd name="T27" fmla="*/ 297 h 1027"/>
                <a:gd name="T28" fmla="*/ 769 w 772"/>
                <a:gd name="T29" fmla="*/ 337 h 1027"/>
                <a:gd name="T30" fmla="*/ 761 w 772"/>
                <a:gd name="T31" fmla="*/ 375 h 1027"/>
                <a:gd name="T32" fmla="*/ 748 w 772"/>
                <a:gd name="T33" fmla="*/ 413 h 1027"/>
                <a:gd name="T34" fmla="*/ 731 w 772"/>
                <a:gd name="T35" fmla="*/ 447 h 1027"/>
                <a:gd name="T36" fmla="*/ 709 w 772"/>
                <a:gd name="T37" fmla="*/ 478 h 1027"/>
                <a:gd name="T38" fmla="*/ 684 w 772"/>
                <a:gd name="T39" fmla="*/ 506 h 1027"/>
                <a:gd name="T40" fmla="*/ 656 w 772"/>
                <a:gd name="T41" fmla="*/ 531 h 1027"/>
                <a:gd name="T42" fmla="*/ 625 w 772"/>
                <a:gd name="T43" fmla="*/ 552 h 1027"/>
                <a:gd name="T44" fmla="*/ 591 w 772"/>
                <a:gd name="T45" fmla="*/ 569 h 1027"/>
                <a:gd name="T46" fmla="*/ 554 w 772"/>
                <a:gd name="T47" fmla="*/ 583 h 1027"/>
                <a:gd name="T48" fmla="*/ 515 w 772"/>
                <a:gd name="T49" fmla="*/ 591 h 1027"/>
                <a:gd name="T50" fmla="*/ 475 w 772"/>
                <a:gd name="T51" fmla="*/ 594 h 1027"/>
                <a:gd name="T52" fmla="*/ 447 w 772"/>
                <a:gd name="T53" fmla="*/ 592 h 1027"/>
                <a:gd name="T54" fmla="*/ 420 w 772"/>
                <a:gd name="T55" fmla="*/ 587 h 1027"/>
                <a:gd name="T56" fmla="*/ 393 w 772"/>
                <a:gd name="T57" fmla="*/ 581 h 1027"/>
                <a:gd name="T58" fmla="*/ 128 w 772"/>
                <a:gd name="T59" fmla="*/ 1027 h 1027"/>
                <a:gd name="T60" fmla="*/ 87 w 772"/>
                <a:gd name="T61" fmla="*/ 998 h 1027"/>
                <a:gd name="T62" fmla="*/ 45 w 772"/>
                <a:gd name="T63" fmla="*/ 973 h 1027"/>
                <a:gd name="T64" fmla="*/ 0 w 772"/>
                <a:gd name="T65" fmla="*/ 951 h 1027"/>
                <a:gd name="T66" fmla="*/ 264 w 772"/>
                <a:gd name="T67" fmla="*/ 505 h 1027"/>
                <a:gd name="T68" fmla="*/ 240 w 772"/>
                <a:gd name="T69" fmla="*/ 477 h 1027"/>
                <a:gd name="T70" fmla="*/ 219 w 772"/>
                <a:gd name="T71" fmla="*/ 446 h 1027"/>
                <a:gd name="T72" fmla="*/ 202 w 772"/>
                <a:gd name="T73" fmla="*/ 412 h 1027"/>
                <a:gd name="T74" fmla="*/ 190 w 772"/>
                <a:gd name="T75" fmla="*/ 375 h 1027"/>
                <a:gd name="T76" fmla="*/ 182 w 772"/>
                <a:gd name="T77" fmla="*/ 337 h 1027"/>
                <a:gd name="T78" fmla="*/ 179 w 772"/>
                <a:gd name="T79" fmla="*/ 297 h 1027"/>
                <a:gd name="T80" fmla="*/ 182 w 772"/>
                <a:gd name="T81" fmla="*/ 257 h 1027"/>
                <a:gd name="T82" fmla="*/ 190 w 772"/>
                <a:gd name="T83" fmla="*/ 218 h 1027"/>
                <a:gd name="T84" fmla="*/ 202 w 772"/>
                <a:gd name="T85" fmla="*/ 181 h 1027"/>
                <a:gd name="T86" fmla="*/ 219 w 772"/>
                <a:gd name="T87" fmla="*/ 147 h 1027"/>
                <a:gd name="T88" fmla="*/ 241 w 772"/>
                <a:gd name="T89" fmla="*/ 116 h 1027"/>
                <a:gd name="T90" fmla="*/ 265 w 772"/>
                <a:gd name="T91" fmla="*/ 88 h 1027"/>
                <a:gd name="T92" fmla="*/ 294 w 772"/>
                <a:gd name="T93" fmla="*/ 63 h 1027"/>
                <a:gd name="T94" fmla="*/ 325 w 772"/>
                <a:gd name="T95" fmla="*/ 42 h 1027"/>
                <a:gd name="T96" fmla="*/ 359 w 772"/>
                <a:gd name="T97" fmla="*/ 25 h 1027"/>
                <a:gd name="T98" fmla="*/ 396 w 772"/>
                <a:gd name="T99" fmla="*/ 11 h 1027"/>
                <a:gd name="T100" fmla="*/ 435 w 772"/>
                <a:gd name="T101" fmla="*/ 3 h 1027"/>
                <a:gd name="T102" fmla="*/ 475 w 772"/>
                <a:gd name="T103" fmla="*/ 0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72" h="1027">
                  <a:moveTo>
                    <a:pt x="475" y="0"/>
                  </a:moveTo>
                  <a:lnTo>
                    <a:pt x="475" y="0"/>
                  </a:lnTo>
                  <a:lnTo>
                    <a:pt x="515" y="3"/>
                  </a:lnTo>
                  <a:lnTo>
                    <a:pt x="554" y="11"/>
                  </a:lnTo>
                  <a:lnTo>
                    <a:pt x="591" y="25"/>
                  </a:lnTo>
                  <a:lnTo>
                    <a:pt x="625" y="42"/>
                  </a:lnTo>
                  <a:lnTo>
                    <a:pt x="656" y="63"/>
                  </a:lnTo>
                  <a:lnTo>
                    <a:pt x="684" y="88"/>
                  </a:lnTo>
                  <a:lnTo>
                    <a:pt x="709" y="116"/>
                  </a:lnTo>
                  <a:lnTo>
                    <a:pt x="731" y="147"/>
                  </a:lnTo>
                  <a:lnTo>
                    <a:pt x="748" y="181"/>
                  </a:lnTo>
                  <a:lnTo>
                    <a:pt x="761" y="219"/>
                  </a:lnTo>
                  <a:lnTo>
                    <a:pt x="769" y="257"/>
                  </a:lnTo>
                  <a:lnTo>
                    <a:pt x="772" y="297"/>
                  </a:lnTo>
                  <a:lnTo>
                    <a:pt x="769" y="337"/>
                  </a:lnTo>
                  <a:lnTo>
                    <a:pt x="761" y="375"/>
                  </a:lnTo>
                  <a:lnTo>
                    <a:pt x="748" y="413"/>
                  </a:lnTo>
                  <a:lnTo>
                    <a:pt x="731" y="447"/>
                  </a:lnTo>
                  <a:lnTo>
                    <a:pt x="709" y="478"/>
                  </a:lnTo>
                  <a:lnTo>
                    <a:pt x="684" y="506"/>
                  </a:lnTo>
                  <a:lnTo>
                    <a:pt x="656" y="531"/>
                  </a:lnTo>
                  <a:lnTo>
                    <a:pt x="625" y="552"/>
                  </a:lnTo>
                  <a:lnTo>
                    <a:pt x="591" y="569"/>
                  </a:lnTo>
                  <a:lnTo>
                    <a:pt x="554" y="583"/>
                  </a:lnTo>
                  <a:lnTo>
                    <a:pt x="515" y="591"/>
                  </a:lnTo>
                  <a:lnTo>
                    <a:pt x="475" y="594"/>
                  </a:lnTo>
                  <a:lnTo>
                    <a:pt x="447" y="592"/>
                  </a:lnTo>
                  <a:lnTo>
                    <a:pt x="420" y="587"/>
                  </a:lnTo>
                  <a:lnTo>
                    <a:pt x="393" y="581"/>
                  </a:lnTo>
                  <a:lnTo>
                    <a:pt x="128" y="1027"/>
                  </a:lnTo>
                  <a:lnTo>
                    <a:pt x="87" y="998"/>
                  </a:lnTo>
                  <a:lnTo>
                    <a:pt x="45" y="973"/>
                  </a:lnTo>
                  <a:lnTo>
                    <a:pt x="0" y="951"/>
                  </a:lnTo>
                  <a:lnTo>
                    <a:pt x="264" y="505"/>
                  </a:lnTo>
                  <a:lnTo>
                    <a:pt x="240" y="477"/>
                  </a:lnTo>
                  <a:lnTo>
                    <a:pt x="219" y="446"/>
                  </a:lnTo>
                  <a:lnTo>
                    <a:pt x="202" y="412"/>
                  </a:lnTo>
                  <a:lnTo>
                    <a:pt x="190" y="375"/>
                  </a:lnTo>
                  <a:lnTo>
                    <a:pt x="182" y="337"/>
                  </a:lnTo>
                  <a:lnTo>
                    <a:pt x="179" y="297"/>
                  </a:lnTo>
                  <a:lnTo>
                    <a:pt x="182" y="257"/>
                  </a:lnTo>
                  <a:lnTo>
                    <a:pt x="190" y="218"/>
                  </a:lnTo>
                  <a:lnTo>
                    <a:pt x="202" y="181"/>
                  </a:lnTo>
                  <a:lnTo>
                    <a:pt x="219" y="147"/>
                  </a:lnTo>
                  <a:lnTo>
                    <a:pt x="241" y="116"/>
                  </a:lnTo>
                  <a:lnTo>
                    <a:pt x="265" y="88"/>
                  </a:lnTo>
                  <a:lnTo>
                    <a:pt x="294" y="63"/>
                  </a:lnTo>
                  <a:lnTo>
                    <a:pt x="325" y="42"/>
                  </a:lnTo>
                  <a:lnTo>
                    <a:pt x="359" y="25"/>
                  </a:lnTo>
                  <a:lnTo>
                    <a:pt x="396" y="11"/>
                  </a:lnTo>
                  <a:lnTo>
                    <a:pt x="435" y="3"/>
                  </a:lnTo>
                  <a:lnTo>
                    <a:pt x="4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33"/>
            <p:cNvSpPr>
              <a:spLocks/>
            </p:cNvSpPr>
            <p:nvPr/>
          </p:nvSpPr>
          <p:spPr bwMode="auto">
            <a:xfrm>
              <a:off x="9529763" y="4614863"/>
              <a:ext cx="217488" cy="133350"/>
            </a:xfrm>
            <a:custGeom>
              <a:avLst/>
              <a:gdLst>
                <a:gd name="T0" fmla="*/ 660 w 956"/>
                <a:gd name="T1" fmla="*/ 0 h 592"/>
                <a:gd name="T2" fmla="*/ 700 w 956"/>
                <a:gd name="T3" fmla="*/ 2 h 592"/>
                <a:gd name="T4" fmla="*/ 739 w 956"/>
                <a:gd name="T5" fmla="*/ 10 h 592"/>
                <a:gd name="T6" fmla="*/ 775 w 956"/>
                <a:gd name="T7" fmla="*/ 23 h 592"/>
                <a:gd name="T8" fmla="*/ 809 w 956"/>
                <a:gd name="T9" fmla="*/ 40 h 592"/>
                <a:gd name="T10" fmla="*/ 841 w 956"/>
                <a:gd name="T11" fmla="*/ 61 h 592"/>
                <a:gd name="T12" fmla="*/ 869 w 956"/>
                <a:gd name="T13" fmla="*/ 86 h 592"/>
                <a:gd name="T14" fmla="*/ 894 w 956"/>
                <a:gd name="T15" fmla="*/ 115 h 592"/>
                <a:gd name="T16" fmla="*/ 916 w 956"/>
                <a:gd name="T17" fmla="*/ 147 h 592"/>
                <a:gd name="T18" fmla="*/ 933 w 956"/>
                <a:gd name="T19" fmla="*/ 181 h 592"/>
                <a:gd name="T20" fmla="*/ 946 w 956"/>
                <a:gd name="T21" fmla="*/ 217 h 592"/>
                <a:gd name="T22" fmla="*/ 954 w 956"/>
                <a:gd name="T23" fmla="*/ 255 h 592"/>
                <a:gd name="T24" fmla="*/ 956 w 956"/>
                <a:gd name="T25" fmla="*/ 296 h 592"/>
                <a:gd name="T26" fmla="*/ 954 w 956"/>
                <a:gd name="T27" fmla="*/ 336 h 592"/>
                <a:gd name="T28" fmla="*/ 946 w 956"/>
                <a:gd name="T29" fmla="*/ 375 h 592"/>
                <a:gd name="T30" fmla="*/ 933 w 956"/>
                <a:gd name="T31" fmla="*/ 411 h 592"/>
                <a:gd name="T32" fmla="*/ 916 w 956"/>
                <a:gd name="T33" fmla="*/ 445 h 592"/>
                <a:gd name="T34" fmla="*/ 894 w 956"/>
                <a:gd name="T35" fmla="*/ 477 h 592"/>
                <a:gd name="T36" fmla="*/ 869 w 956"/>
                <a:gd name="T37" fmla="*/ 506 h 592"/>
                <a:gd name="T38" fmla="*/ 841 w 956"/>
                <a:gd name="T39" fmla="*/ 530 h 592"/>
                <a:gd name="T40" fmla="*/ 809 w 956"/>
                <a:gd name="T41" fmla="*/ 552 h 592"/>
                <a:gd name="T42" fmla="*/ 775 w 956"/>
                <a:gd name="T43" fmla="*/ 569 h 592"/>
                <a:gd name="T44" fmla="*/ 739 w 956"/>
                <a:gd name="T45" fmla="*/ 581 h 592"/>
                <a:gd name="T46" fmla="*/ 700 w 956"/>
                <a:gd name="T47" fmla="*/ 589 h 592"/>
                <a:gd name="T48" fmla="*/ 660 w 956"/>
                <a:gd name="T49" fmla="*/ 592 h 592"/>
                <a:gd name="T50" fmla="*/ 620 w 956"/>
                <a:gd name="T51" fmla="*/ 589 h 592"/>
                <a:gd name="T52" fmla="*/ 583 w 956"/>
                <a:gd name="T53" fmla="*/ 582 h 592"/>
                <a:gd name="T54" fmla="*/ 547 w 956"/>
                <a:gd name="T55" fmla="*/ 569 h 592"/>
                <a:gd name="T56" fmla="*/ 512 w 956"/>
                <a:gd name="T57" fmla="*/ 553 h 592"/>
                <a:gd name="T58" fmla="*/ 481 w 956"/>
                <a:gd name="T59" fmla="*/ 532 h 592"/>
                <a:gd name="T60" fmla="*/ 453 w 956"/>
                <a:gd name="T61" fmla="*/ 508 h 592"/>
                <a:gd name="T62" fmla="*/ 429 w 956"/>
                <a:gd name="T63" fmla="*/ 480 h 592"/>
                <a:gd name="T64" fmla="*/ 407 w 956"/>
                <a:gd name="T65" fmla="*/ 448 h 592"/>
                <a:gd name="T66" fmla="*/ 390 w 956"/>
                <a:gd name="T67" fmla="*/ 415 h 592"/>
                <a:gd name="T68" fmla="*/ 377 w 956"/>
                <a:gd name="T69" fmla="*/ 380 h 592"/>
                <a:gd name="T70" fmla="*/ 369 w 956"/>
                <a:gd name="T71" fmla="*/ 342 h 592"/>
                <a:gd name="T72" fmla="*/ 0 w 956"/>
                <a:gd name="T73" fmla="*/ 306 h 592"/>
                <a:gd name="T74" fmla="*/ 8 w 956"/>
                <a:gd name="T75" fmla="*/ 260 h 592"/>
                <a:gd name="T76" fmla="*/ 13 w 956"/>
                <a:gd name="T77" fmla="*/ 213 h 592"/>
                <a:gd name="T78" fmla="*/ 15 w 956"/>
                <a:gd name="T79" fmla="*/ 165 h 592"/>
                <a:gd name="T80" fmla="*/ 14 w 956"/>
                <a:gd name="T81" fmla="*/ 157 h 592"/>
                <a:gd name="T82" fmla="*/ 383 w 956"/>
                <a:gd name="T83" fmla="*/ 194 h 592"/>
                <a:gd name="T84" fmla="*/ 399 w 956"/>
                <a:gd name="T85" fmla="*/ 157 h 592"/>
                <a:gd name="T86" fmla="*/ 420 w 956"/>
                <a:gd name="T87" fmla="*/ 124 h 592"/>
                <a:gd name="T88" fmla="*/ 445 w 956"/>
                <a:gd name="T89" fmla="*/ 94 h 592"/>
                <a:gd name="T90" fmla="*/ 474 w 956"/>
                <a:gd name="T91" fmla="*/ 66 h 592"/>
                <a:gd name="T92" fmla="*/ 505 w 956"/>
                <a:gd name="T93" fmla="*/ 43 h 592"/>
                <a:gd name="T94" fmla="*/ 541 w 956"/>
                <a:gd name="T95" fmla="*/ 25 h 592"/>
                <a:gd name="T96" fmla="*/ 579 w 956"/>
                <a:gd name="T97" fmla="*/ 11 h 592"/>
                <a:gd name="T98" fmla="*/ 618 w 956"/>
                <a:gd name="T99" fmla="*/ 3 h 592"/>
                <a:gd name="T100" fmla="*/ 660 w 956"/>
                <a:gd name="T101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6" h="592">
                  <a:moveTo>
                    <a:pt x="660" y="0"/>
                  </a:moveTo>
                  <a:lnTo>
                    <a:pt x="700" y="2"/>
                  </a:lnTo>
                  <a:lnTo>
                    <a:pt x="739" y="10"/>
                  </a:lnTo>
                  <a:lnTo>
                    <a:pt x="775" y="23"/>
                  </a:lnTo>
                  <a:lnTo>
                    <a:pt x="809" y="40"/>
                  </a:lnTo>
                  <a:lnTo>
                    <a:pt x="841" y="61"/>
                  </a:lnTo>
                  <a:lnTo>
                    <a:pt x="869" y="86"/>
                  </a:lnTo>
                  <a:lnTo>
                    <a:pt x="894" y="115"/>
                  </a:lnTo>
                  <a:lnTo>
                    <a:pt x="916" y="147"/>
                  </a:lnTo>
                  <a:lnTo>
                    <a:pt x="933" y="181"/>
                  </a:lnTo>
                  <a:lnTo>
                    <a:pt x="946" y="217"/>
                  </a:lnTo>
                  <a:lnTo>
                    <a:pt x="954" y="255"/>
                  </a:lnTo>
                  <a:lnTo>
                    <a:pt x="956" y="296"/>
                  </a:lnTo>
                  <a:lnTo>
                    <a:pt x="954" y="336"/>
                  </a:lnTo>
                  <a:lnTo>
                    <a:pt x="946" y="375"/>
                  </a:lnTo>
                  <a:lnTo>
                    <a:pt x="933" y="411"/>
                  </a:lnTo>
                  <a:lnTo>
                    <a:pt x="916" y="445"/>
                  </a:lnTo>
                  <a:lnTo>
                    <a:pt x="894" y="477"/>
                  </a:lnTo>
                  <a:lnTo>
                    <a:pt x="869" y="506"/>
                  </a:lnTo>
                  <a:lnTo>
                    <a:pt x="841" y="530"/>
                  </a:lnTo>
                  <a:lnTo>
                    <a:pt x="809" y="552"/>
                  </a:lnTo>
                  <a:lnTo>
                    <a:pt x="775" y="569"/>
                  </a:lnTo>
                  <a:lnTo>
                    <a:pt x="739" y="581"/>
                  </a:lnTo>
                  <a:lnTo>
                    <a:pt x="700" y="589"/>
                  </a:lnTo>
                  <a:lnTo>
                    <a:pt x="660" y="592"/>
                  </a:lnTo>
                  <a:lnTo>
                    <a:pt x="620" y="589"/>
                  </a:lnTo>
                  <a:lnTo>
                    <a:pt x="583" y="582"/>
                  </a:lnTo>
                  <a:lnTo>
                    <a:pt x="547" y="569"/>
                  </a:lnTo>
                  <a:lnTo>
                    <a:pt x="512" y="553"/>
                  </a:lnTo>
                  <a:lnTo>
                    <a:pt x="481" y="532"/>
                  </a:lnTo>
                  <a:lnTo>
                    <a:pt x="453" y="508"/>
                  </a:lnTo>
                  <a:lnTo>
                    <a:pt x="429" y="480"/>
                  </a:lnTo>
                  <a:lnTo>
                    <a:pt x="407" y="448"/>
                  </a:lnTo>
                  <a:lnTo>
                    <a:pt x="390" y="415"/>
                  </a:lnTo>
                  <a:lnTo>
                    <a:pt x="377" y="380"/>
                  </a:lnTo>
                  <a:lnTo>
                    <a:pt x="369" y="342"/>
                  </a:lnTo>
                  <a:lnTo>
                    <a:pt x="0" y="306"/>
                  </a:lnTo>
                  <a:lnTo>
                    <a:pt x="8" y="260"/>
                  </a:lnTo>
                  <a:lnTo>
                    <a:pt x="13" y="213"/>
                  </a:lnTo>
                  <a:lnTo>
                    <a:pt x="15" y="165"/>
                  </a:lnTo>
                  <a:lnTo>
                    <a:pt x="14" y="157"/>
                  </a:lnTo>
                  <a:lnTo>
                    <a:pt x="383" y="194"/>
                  </a:lnTo>
                  <a:lnTo>
                    <a:pt x="399" y="157"/>
                  </a:lnTo>
                  <a:lnTo>
                    <a:pt x="420" y="124"/>
                  </a:lnTo>
                  <a:lnTo>
                    <a:pt x="445" y="94"/>
                  </a:lnTo>
                  <a:lnTo>
                    <a:pt x="474" y="66"/>
                  </a:lnTo>
                  <a:lnTo>
                    <a:pt x="505" y="43"/>
                  </a:lnTo>
                  <a:lnTo>
                    <a:pt x="541" y="25"/>
                  </a:lnTo>
                  <a:lnTo>
                    <a:pt x="579" y="11"/>
                  </a:lnTo>
                  <a:lnTo>
                    <a:pt x="618" y="3"/>
                  </a:lnTo>
                  <a:lnTo>
                    <a:pt x="6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34"/>
            <p:cNvSpPr>
              <a:spLocks/>
            </p:cNvSpPr>
            <p:nvPr/>
          </p:nvSpPr>
          <p:spPr bwMode="auto">
            <a:xfrm>
              <a:off x="9380538" y="4795838"/>
              <a:ext cx="133350" cy="215900"/>
            </a:xfrm>
            <a:custGeom>
              <a:avLst/>
              <a:gdLst>
                <a:gd name="T0" fmla="*/ 223 w 593"/>
                <a:gd name="T1" fmla="*/ 0 h 952"/>
                <a:gd name="T2" fmla="*/ 306 w 593"/>
                <a:gd name="T3" fmla="*/ 360 h 952"/>
                <a:gd name="T4" fmla="*/ 348 w 593"/>
                <a:gd name="T5" fmla="*/ 364 h 952"/>
                <a:gd name="T6" fmla="*/ 389 w 593"/>
                <a:gd name="T7" fmla="*/ 374 h 952"/>
                <a:gd name="T8" fmla="*/ 427 w 593"/>
                <a:gd name="T9" fmla="*/ 390 h 952"/>
                <a:gd name="T10" fmla="*/ 463 w 593"/>
                <a:gd name="T11" fmla="*/ 411 h 952"/>
                <a:gd name="T12" fmla="*/ 495 w 593"/>
                <a:gd name="T13" fmla="*/ 436 h 952"/>
                <a:gd name="T14" fmla="*/ 523 w 593"/>
                <a:gd name="T15" fmla="*/ 465 h 952"/>
                <a:gd name="T16" fmla="*/ 547 w 593"/>
                <a:gd name="T17" fmla="*/ 497 h 952"/>
                <a:gd name="T18" fmla="*/ 566 w 593"/>
                <a:gd name="T19" fmla="*/ 533 h 952"/>
                <a:gd name="T20" fmla="*/ 581 w 593"/>
                <a:gd name="T21" fmla="*/ 571 h 952"/>
                <a:gd name="T22" fmla="*/ 590 w 593"/>
                <a:gd name="T23" fmla="*/ 613 h 952"/>
                <a:gd name="T24" fmla="*/ 593 w 593"/>
                <a:gd name="T25" fmla="*/ 656 h 952"/>
                <a:gd name="T26" fmla="*/ 590 w 593"/>
                <a:gd name="T27" fmla="*/ 696 h 952"/>
                <a:gd name="T28" fmla="*/ 582 w 593"/>
                <a:gd name="T29" fmla="*/ 734 h 952"/>
                <a:gd name="T30" fmla="*/ 570 w 593"/>
                <a:gd name="T31" fmla="*/ 771 h 952"/>
                <a:gd name="T32" fmla="*/ 552 w 593"/>
                <a:gd name="T33" fmla="*/ 805 h 952"/>
                <a:gd name="T34" fmla="*/ 531 w 593"/>
                <a:gd name="T35" fmla="*/ 837 h 952"/>
                <a:gd name="T36" fmla="*/ 506 w 593"/>
                <a:gd name="T37" fmla="*/ 865 h 952"/>
                <a:gd name="T38" fmla="*/ 478 w 593"/>
                <a:gd name="T39" fmla="*/ 890 h 952"/>
                <a:gd name="T40" fmla="*/ 446 w 593"/>
                <a:gd name="T41" fmla="*/ 911 h 952"/>
                <a:gd name="T42" fmla="*/ 412 w 593"/>
                <a:gd name="T43" fmla="*/ 928 h 952"/>
                <a:gd name="T44" fmla="*/ 375 w 593"/>
                <a:gd name="T45" fmla="*/ 941 h 952"/>
                <a:gd name="T46" fmla="*/ 337 w 593"/>
                <a:gd name="T47" fmla="*/ 950 h 952"/>
                <a:gd name="T48" fmla="*/ 297 w 593"/>
                <a:gd name="T49" fmla="*/ 952 h 952"/>
                <a:gd name="T50" fmla="*/ 256 w 593"/>
                <a:gd name="T51" fmla="*/ 950 h 952"/>
                <a:gd name="T52" fmla="*/ 218 w 593"/>
                <a:gd name="T53" fmla="*/ 941 h 952"/>
                <a:gd name="T54" fmla="*/ 181 w 593"/>
                <a:gd name="T55" fmla="*/ 928 h 952"/>
                <a:gd name="T56" fmla="*/ 147 w 593"/>
                <a:gd name="T57" fmla="*/ 911 h 952"/>
                <a:gd name="T58" fmla="*/ 116 w 593"/>
                <a:gd name="T59" fmla="*/ 890 h 952"/>
                <a:gd name="T60" fmla="*/ 88 w 593"/>
                <a:gd name="T61" fmla="*/ 865 h 952"/>
                <a:gd name="T62" fmla="*/ 62 w 593"/>
                <a:gd name="T63" fmla="*/ 837 h 952"/>
                <a:gd name="T64" fmla="*/ 41 w 593"/>
                <a:gd name="T65" fmla="*/ 805 h 952"/>
                <a:gd name="T66" fmla="*/ 24 w 593"/>
                <a:gd name="T67" fmla="*/ 771 h 952"/>
                <a:gd name="T68" fmla="*/ 11 w 593"/>
                <a:gd name="T69" fmla="*/ 734 h 952"/>
                <a:gd name="T70" fmla="*/ 3 w 593"/>
                <a:gd name="T71" fmla="*/ 696 h 952"/>
                <a:gd name="T72" fmla="*/ 0 w 593"/>
                <a:gd name="T73" fmla="*/ 656 h 952"/>
                <a:gd name="T74" fmla="*/ 3 w 593"/>
                <a:gd name="T75" fmla="*/ 614 h 952"/>
                <a:gd name="T76" fmla="*/ 12 w 593"/>
                <a:gd name="T77" fmla="*/ 573 h 952"/>
                <a:gd name="T78" fmla="*/ 26 w 593"/>
                <a:gd name="T79" fmla="*/ 536 h 952"/>
                <a:gd name="T80" fmla="*/ 45 w 593"/>
                <a:gd name="T81" fmla="*/ 501 h 952"/>
                <a:gd name="T82" fmla="*/ 68 w 593"/>
                <a:gd name="T83" fmla="*/ 469 h 952"/>
                <a:gd name="T84" fmla="*/ 96 w 593"/>
                <a:gd name="T85" fmla="*/ 440 h 952"/>
                <a:gd name="T86" fmla="*/ 127 w 593"/>
                <a:gd name="T87" fmla="*/ 415 h 952"/>
                <a:gd name="T88" fmla="*/ 161 w 593"/>
                <a:gd name="T89" fmla="*/ 394 h 952"/>
                <a:gd name="T90" fmla="*/ 77 w 593"/>
                <a:gd name="T91" fmla="*/ 34 h 952"/>
                <a:gd name="T92" fmla="*/ 128 w 593"/>
                <a:gd name="T93" fmla="*/ 25 h 952"/>
                <a:gd name="T94" fmla="*/ 176 w 593"/>
                <a:gd name="T95" fmla="*/ 14 h 952"/>
                <a:gd name="T96" fmla="*/ 223 w 593"/>
                <a:gd name="T97" fmla="*/ 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3" h="952">
                  <a:moveTo>
                    <a:pt x="223" y="0"/>
                  </a:moveTo>
                  <a:lnTo>
                    <a:pt x="306" y="360"/>
                  </a:lnTo>
                  <a:lnTo>
                    <a:pt x="348" y="364"/>
                  </a:lnTo>
                  <a:lnTo>
                    <a:pt x="389" y="374"/>
                  </a:lnTo>
                  <a:lnTo>
                    <a:pt x="427" y="390"/>
                  </a:lnTo>
                  <a:lnTo>
                    <a:pt x="463" y="411"/>
                  </a:lnTo>
                  <a:lnTo>
                    <a:pt x="495" y="436"/>
                  </a:lnTo>
                  <a:lnTo>
                    <a:pt x="523" y="465"/>
                  </a:lnTo>
                  <a:lnTo>
                    <a:pt x="547" y="497"/>
                  </a:lnTo>
                  <a:lnTo>
                    <a:pt x="566" y="533"/>
                  </a:lnTo>
                  <a:lnTo>
                    <a:pt x="581" y="571"/>
                  </a:lnTo>
                  <a:lnTo>
                    <a:pt x="590" y="613"/>
                  </a:lnTo>
                  <a:lnTo>
                    <a:pt x="593" y="656"/>
                  </a:lnTo>
                  <a:lnTo>
                    <a:pt x="590" y="696"/>
                  </a:lnTo>
                  <a:lnTo>
                    <a:pt x="582" y="734"/>
                  </a:lnTo>
                  <a:lnTo>
                    <a:pt x="570" y="771"/>
                  </a:lnTo>
                  <a:lnTo>
                    <a:pt x="552" y="805"/>
                  </a:lnTo>
                  <a:lnTo>
                    <a:pt x="531" y="837"/>
                  </a:lnTo>
                  <a:lnTo>
                    <a:pt x="506" y="865"/>
                  </a:lnTo>
                  <a:lnTo>
                    <a:pt x="478" y="890"/>
                  </a:lnTo>
                  <a:lnTo>
                    <a:pt x="446" y="911"/>
                  </a:lnTo>
                  <a:lnTo>
                    <a:pt x="412" y="928"/>
                  </a:lnTo>
                  <a:lnTo>
                    <a:pt x="375" y="941"/>
                  </a:lnTo>
                  <a:lnTo>
                    <a:pt x="337" y="950"/>
                  </a:lnTo>
                  <a:lnTo>
                    <a:pt x="297" y="952"/>
                  </a:lnTo>
                  <a:lnTo>
                    <a:pt x="256" y="950"/>
                  </a:lnTo>
                  <a:lnTo>
                    <a:pt x="218" y="941"/>
                  </a:lnTo>
                  <a:lnTo>
                    <a:pt x="181" y="928"/>
                  </a:lnTo>
                  <a:lnTo>
                    <a:pt x="147" y="911"/>
                  </a:lnTo>
                  <a:lnTo>
                    <a:pt x="116" y="890"/>
                  </a:lnTo>
                  <a:lnTo>
                    <a:pt x="88" y="865"/>
                  </a:lnTo>
                  <a:lnTo>
                    <a:pt x="62" y="837"/>
                  </a:lnTo>
                  <a:lnTo>
                    <a:pt x="41" y="805"/>
                  </a:lnTo>
                  <a:lnTo>
                    <a:pt x="24" y="771"/>
                  </a:lnTo>
                  <a:lnTo>
                    <a:pt x="11" y="734"/>
                  </a:lnTo>
                  <a:lnTo>
                    <a:pt x="3" y="696"/>
                  </a:lnTo>
                  <a:lnTo>
                    <a:pt x="0" y="656"/>
                  </a:lnTo>
                  <a:lnTo>
                    <a:pt x="3" y="614"/>
                  </a:lnTo>
                  <a:lnTo>
                    <a:pt x="12" y="573"/>
                  </a:lnTo>
                  <a:lnTo>
                    <a:pt x="26" y="536"/>
                  </a:lnTo>
                  <a:lnTo>
                    <a:pt x="45" y="501"/>
                  </a:lnTo>
                  <a:lnTo>
                    <a:pt x="68" y="469"/>
                  </a:lnTo>
                  <a:lnTo>
                    <a:pt x="96" y="440"/>
                  </a:lnTo>
                  <a:lnTo>
                    <a:pt x="127" y="415"/>
                  </a:lnTo>
                  <a:lnTo>
                    <a:pt x="161" y="394"/>
                  </a:lnTo>
                  <a:lnTo>
                    <a:pt x="77" y="34"/>
                  </a:lnTo>
                  <a:lnTo>
                    <a:pt x="128" y="25"/>
                  </a:lnTo>
                  <a:lnTo>
                    <a:pt x="176" y="14"/>
                  </a:lnTo>
                  <a:lnTo>
                    <a:pt x="2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35"/>
            <p:cNvSpPr>
              <a:spLocks/>
            </p:cNvSpPr>
            <p:nvPr/>
          </p:nvSpPr>
          <p:spPr bwMode="auto">
            <a:xfrm>
              <a:off x="9002713" y="4684713"/>
              <a:ext cx="238125" cy="138113"/>
            </a:xfrm>
            <a:custGeom>
              <a:avLst/>
              <a:gdLst>
                <a:gd name="T0" fmla="*/ 1002 w 1051"/>
                <a:gd name="T1" fmla="*/ 0 h 611"/>
                <a:gd name="T2" fmla="*/ 1016 w 1051"/>
                <a:gd name="T3" fmla="*/ 48 h 611"/>
                <a:gd name="T4" fmla="*/ 1032 w 1051"/>
                <a:gd name="T5" fmla="*/ 95 h 611"/>
                <a:gd name="T6" fmla="*/ 1051 w 1051"/>
                <a:gd name="T7" fmla="*/ 140 h 611"/>
                <a:gd name="T8" fmla="*/ 590 w 1051"/>
                <a:gd name="T9" fmla="*/ 295 h 611"/>
                <a:gd name="T10" fmla="*/ 591 w 1051"/>
                <a:gd name="T11" fmla="*/ 304 h 611"/>
                <a:gd name="T12" fmla="*/ 592 w 1051"/>
                <a:gd name="T13" fmla="*/ 314 h 611"/>
                <a:gd name="T14" fmla="*/ 590 w 1051"/>
                <a:gd name="T15" fmla="*/ 355 h 611"/>
                <a:gd name="T16" fmla="*/ 582 w 1051"/>
                <a:gd name="T17" fmla="*/ 394 h 611"/>
                <a:gd name="T18" fmla="*/ 569 w 1051"/>
                <a:gd name="T19" fmla="*/ 430 h 611"/>
                <a:gd name="T20" fmla="*/ 552 w 1051"/>
                <a:gd name="T21" fmla="*/ 464 h 611"/>
                <a:gd name="T22" fmla="*/ 531 w 1051"/>
                <a:gd name="T23" fmla="*/ 495 h 611"/>
                <a:gd name="T24" fmla="*/ 506 w 1051"/>
                <a:gd name="T25" fmla="*/ 525 h 611"/>
                <a:gd name="T26" fmla="*/ 478 w 1051"/>
                <a:gd name="T27" fmla="*/ 550 h 611"/>
                <a:gd name="T28" fmla="*/ 445 w 1051"/>
                <a:gd name="T29" fmla="*/ 571 h 611"/>
                <a:gd name="T30" fmla="*/ 411 w 1051"/>
                <a:gd name="T31" fmla="*/ 588 h 611"/>
                <a:gd name="T32" fmla="*/ 375 w 1051"/>
                <a:gd name="T33" fmla="*/ 601 h 611"/>
                <a:gd name="T34" fmla="*/ 336 w 1051"/>
                <a:gd name="T35" fmla="*/ 608 h 611"/>
                <a:gd name="T36" fmla="*/ 296 w 1051"/>
                <a:gd name="T37" fmla="*/ 611 h 611"/>
                <a:gd name="T38" fmla="*/ 255 w 1051"/>
                <a:gd name="T39" fmla="*/ 608 h 611"/>
                <a:gd name="T40" fmla="*/ 217 w 1051"/>
                <a:gd name="T41" fmla="*/ 601 h 611"/>
                <a:gd name="T42" fmla="*/ 181 w 1051"/>
                <a:gd name="T43" fmla="*/ 588 h 611"/>
                <a:gd name="T44" fmla="*/ 147 w 1051"/>
                <a:gd name="T45" fmla="*/ 571 h 611"/>
                <a:gd name="T46" fmla="*/ 115 w 1051"/>
                <a:gd name="T47" fmla="*/ 550 h 611"/>
                <a:gd name="T48" fmla="*/ 86 w 1051"/>
                <a:gd name="T49" fmla="*/ 525 h 611"/>
                <a:gd name="T50" fmla="*/ 61 w 1051"/>
                <a:gd name="T51" fmla="*/ 495 h 611"/>
                <a:gd name="T52" fmla="*/ 40 w 1051"/>
                <a:gd name="T53" fmla="*/ 464 h 611"/>
                <a:gd name="T54" fmla="*/ 23 w 1051"/>
                <a:gd name="T55" fmla="*/ 430 h 611"/>
                <a:gd name="T56" fmla="*/ 11 w 1051"/>
                <a:gd name="T57" fmla="*/ 394 h 611"/>
                <a:gd name="T58" fmla="*/ 3 w 1051"/>
                <a:gd name="T59" fmla="*/ 355 h 611"/>
                <a:gd name="T60" fmla="*/ 0 w 1051"/>
                <a:gd name="T61" fmla="*/ 314 h 611"/>
                <a:gd name="T62" fmla="*/ 3 w 1051"/>
                <a:gd name="T63" fmla="*/ 274 h 611"/>
                <a:gd name="T64" fmla="*/ 11 w 1051"/>
                <a:gd name="T65" fmla="*/ 236 h 611"/>
                <a:gd name="T66" fmla="*/ 23 w 1051"/>
                <a:gd name="T67" fmla="*/ 200 h 611"/>
                <a:gd name="T68" fmla="*/ 40 w 1051"/>
                <a:gd name="T69" fmla="*/ 166 h 611"/>
                <a:gd name="T70" fmla="*/ 61 w 1051"/>
                <a:gd name="T71" fmla="*/ 133 h 611"/>
                <a:gd name="T72" fmla="*/ 86 w 1051"/>
                <a:gd name="T73" fmla="*/ 105 h 611"/>
                <a:gd name="T74" fmla="*/ 115 w 1051"/>
                <a:gd name="T75" fmla="*/ 80 h 611"/>
                <a:gd name="T76" fmla="*/ 147 w 1051"/>
                <a:gd name="T77" fmla="*/ 59 h 611"/>
                <a:gd name="T78" fmla="*/ 181 w 1051"/>
                <a:gd name="T79" fmla="*/ 42 h 611"/>
                <a:gd name="T80" fmla="*/ 217 w 1051"/>
                <a:gd name="T81" fmla="*/ 29 h 611"/>
                <a:gd name="T82" fmla="*/ 255 w 1051"/>
                <a:gd name="T83" fmla="*/ 22 h 611"/>
                <a:gd name="T84" fmla="*/ 296 w 1051"/>
                <a:gd name="T85" fmla="*/ 19 h 611"/>
                <a:gd name="T86" fmla="*/ 335 w 1051"/>
                <a:gd name="T87" fmla="*/ 21 h 611"/>
                <a:gd name="T88" fmla="*/ 371 w 1051"/>
                <a:gd name="T89" fmla="*/ 29 h 611"/>
                <a:gd name="T90" fmla="*/ 406 w 1051"/>
                <a:gd name="T91" fmla="*/ 40 h 611"/>
                <a:gd name="T92" fmla="*/ 439 w 1051"/>
                <a:gd name="T93" fmla="*/ 56 h 611"/>
                <a:gd name="T94" fmla="*/ 470 w 1051"/>
                <a:gd name="T95" fmla="*/ 75 h 611"/>
                <a:gd name="T96" fmla="*/ 498 w 1051"/>
                <a:gd name="T97" fmla="*/ 98 h 611"/>
                <a:gd name="T98" fmla="*/ 523 w 1051"/>
                <a:gd name="T99" fmla="*/ 124 h 611"/>
                <a:gd name="T100" fmla="*/ 544 w 1051"/>
                <a:gd name="T101" fmla="*/ 154 h 611"/>
                <a:gd name="T102" fmla="*/ 1002 w 1051"/>
                <a:gd name="T103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51" h="611">
                  <a:moveTo>
                    <a:pt x="1002" y="0"/>
                  </a:moveTo>
                  <a:lnTo>
                    <a:pt x="1016" y="48"/>
                  </a:lnTo>
                  <a:lnTo>
                    <a:pt x="1032" y="95"/>
                  </a:lnTo>
                  <a:lnTo>
                    <a:pt x="1051" y="140"/>
                  </a:lnTo>
                  <a:lnTo>
                    <a:pt x="590" y="295"/>
                  </a:lnTo>
                  <a:lnTo>
                    <a:pt x="591" y="304"/>
                  </a:lnTo>
                  <a:lnTo>
                    <a:pt x="592" y="314"/>
                  </a:lnTo>
                  <a:lnTo>
                    <a:pt x="590" y="355"/>
                  </a:lnTo>
                  <a:lnTo>
                    <a:pt x="582" y="394"/>
                  </a:lnTo>
                  <a:lnTo>
                    <a:pt x="569" y="430"/>
                  </a:lnTo>
                  <a:lnTo>
                    <a:pt x="552" y="464"/>
                  </a:lnTo>
                  <a:lnTo>
                    <a:pt x="531" y="495"/>
                  </a:lnTo>
                  <a:lnTo>
                    <a:pt x="506" y="525"/>
                  </a:lnTo>
                  <a:lnTo>
                    <a:pt x="478" y="550"/>
                  </a:lnTo>
                  <a:lnTo>
                    <a:pt x="445" y="571"/>
                  </a:lnTo>
                  <a:lnTo>
                    <a:pt x="411" y="588"/>
                  </a:lnTo>
                  <a:lnTo>
                    <a:pt x="375" y="601"/>
                  </a:lnTo>
                  <a:lnTo>
                    <a:pt x="336" y="608"/>
                  </a:lnTo>
                  <a:lnTo>
                    <a:pt x="296" y="611"/>
                  </a:lnTo>
                  <a:lnTo>
                    <a:pt x="255" y="608"/>
                  </a:lnTo>
                  <a:lnTo>
                    <a:pt x="217" y="601"/>
                  </a:lnTo>
                  <a:lnTo>
                    <a:pt x="181" y="588"/>
                  </a:lnTo>
                  <a:lnTo>
                    <a:pt x="147" y="571"/>
                  </a:lnTo>
                  <a:lnTo>
                    <a:pt x="115" y="550"/>
                  </a:lnTo>
                  <a:lnTo>
                    <a:pt x="86" y="525"/>
                  </a:lnTo>
                  <a:lnTo>
                    <a:pt x="61" y="495"/>
                  </a:lnTo>
                  <a:lnTo>
                    <a:pt x="40" y="464"/>
                  </a:lnTo>
                  <a:lnTo>
                    <a:pt x="23" y="430"/>
                  </a:lnTo>
                  <a:lnTo>
                    <a:pt x="11" y="394"/>
                  </a:lnTo>
                  <a:lnTo>
                    <a:pt x="3" y="355"/>
                  </a:lnTo>
                  <a:lnTo>
                    <a:pt x="0" y="314"/>
                  </a:lnTo>
                  <a:lnTo>
                    <a:pt x="3" y="274"/>
                  </a:lnTo>
                  <a:lnTo>
                    <a:pt x="11" y="236"/>
                  </a:lnTo>
                  <a:lnTo>
                    <a:pt x="23" y="200"/>
                  </a:lnTo>
                  <a:lnTo>
                    <a:pt x="40" y="166"/>
                  </a:lnTo>
                  <a:lnTo>
                    <a:pt x="61" y="133"/>
                  </a:lnTo>
                  <a:lnTo>
                    <a:pt x="86" y="105"/>
                  </a:lnTo>
                  <a:lnTo>
                    <a:pt x="115" y="80"/>
                  </a:lnTo>
                  <a:lnTo>
                    <a:pt x="147" y="59"/>
                  </a:lnTo>
                  <a:lnTo>
                    <a:pt x="181" y="42"/>
                  </a:lnTo>
                  <a:lnTo>
                    <a:pt x="217" y="29"/>
                  </a:lnTo>
                  <a:lnTo>
                    <a:pt x="255" y="22"/>
                  </a:lnTo>
                  <a:lnTo>
                    <a:pt x="296" y="19"/>
                  </a:lnTo>
                  <a:lnTo>
                    <a:pt x="335" y="21"/>
                  </a:lnTo>
                  <a:lnTo>
                    <a:pt x="371" y="29"/>
                  </a:lnTo>
                  <a:lnTo>
                    <a:pt x="406" y="40"/>
                  </a:lnTo>
                  <a:lnTo>
                    <a:pt x="439" y="56"/>
                  </a:lnTo>
                  <a:lnTo>
                    <a:pt x="470" y="75"/>
                  </a:lnTo>
                  <a:lnTo>
                    <a:pt x="498" y="98"/>
                  </a:lnTo>
                  <a:lnTo>
                    <a:pt x="523" y="124"/>
                  </a:lnTo>
                  <a:lnTo>
                    <a:pt x="544" y="154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36"/>
            <p:cNvSpPr>
              <a:spLocks/>
            </p:cNvSpPr>
            <p:nvPr/>
          </p:nvSpPr>
          <p:spPr bwMode="auto">
            <a:xfrm>
              <a:off x="9264651" y="4537075"/>
              <a:ext cx="230188" cy="230188"/>
            </a:xfrm>
            <a:custGeom>
              <a:avLst/>
              <a:gdLst>
                <a:gd name="T0" fmla="*/ 508 w 1017"/>
                <a:gd name="T1" fmla="*/ 0 h 1017"/>
                <a:gd name="T2" fmla="*/ 563 w 1017"/>
                <a:gd name="T3" fmla="*/ 3 h 1017"/>
                <a:gd name="T4" fmla="*/ 618 w 1017"/>
                <a:gd name="T5" fmla="*/ 12 h 1017"/>
                <a:gd name="T6" fmla="*/ 669 w 1017"/>
                <a:gd name="T7" fmla="*/ 26 h 1017"/>
                <a:gd name="T8" fmla="*/ 718 w 1017"/>
                <a:gd name="T9" fmla="*/ 45 h 1017"/>
                <a:gd name="T10" fmla="*/ 764 w 1017"/>
                <a:gd name="T11" fmla="*/ 70 h 1017"/>
                <a:gd name="T12" fmla="*/ 809 w 1017"/>
                <a:gd name="T13" fmla="*/ 99 h 1017"/>
                <a:gd name="T14" fmla="*/ 849 w 1017"/>
                <a:gd name="T15" fmla="*/ 132 h 1017"/>
                <a:gd name="T16" fmla="*/ 885 w 1017"/>
                <a:gd name="T17" fmla="*/ 168 h 1017"/>
                <a:gd name="T18" fmla="*/ 918 w 1017"/>
                <a:gd name="T19" fmla="*/ 208 h 1017"/>
                <a:gd name="T20" fmla="*/ 947 w 1017"/>
                <a:gd name="T21" fmla="*/ 253 h 1017"/>
                <a:gd name="T22" fmla="*/ 972 w 1017"/>
                <a:gd name="T23" fmla="*/ 299 h 1017"/>
                <a:gd name="T24" fmla="*/ 991 w 1017"/>
                <a:gd name="T25" fmla="*/ 348 h 1017"/>
                <a:gd name="T26" fmla="*/ 1005 w 1017"/>
                <a:gd name="T27" fmla="*/ 399 h 1017"/>
                <a:gd name="T28" fmla="*/ 1014 w 1017"/>
                <a:gd name="T29" fmla="*/ 453 h 1017"/>
                <a:gd name="T30" fmla="*/ 1017 w 1017"/>
                <a:gd name="T31" fmla="*/ 508 h 1017"/>
                <a:gd name="T32" fmla="*/ 1014 w 1017"/>
                <a:gd name="T33" fmla="*/ 563 h 1017"/>
                <a:gd name="T34" fmla="*/ 1005 w 1017"/>
                <a:gd name="T35" fmla="*/ 617 h 1017"/>
                <a:gd name="T36" fmla="*/ 991 w 1017"/>
                <a:gd name="T37" fmla="*/ 669 h 1017"/>
                <a:gd name="T38" fmla="*/ 972 w 1017"/>
                <a:gd name="T39" fmla="*/ 718 h 1017"/>
                <a:gd name="T40" fmla="*/ 947 w 1017"/>
                <a:gd name="T41" fmla="*/ 764 h 1017"/>
                <a:gd name="T42" fmla="*/ 918 w 1017"/>
                <a:gd name="T43" fmla="*/ 809 h 1017"/>
                <a:gd name="T44" fmla="*/ 885 w 1017"/>
                <a:gd name="T45" fmla="*/ 849 h 1017"/>
                <a:gd name="T46" fmla="*/ 849 w 1017"/>
                <a:gd name="T47" fmla="*/ 886 h 1017"/>
                <a:gd name="T48" fmla="*/ 809 w 1017"/>
                <a:gd name="T49" fmla="*/ 918 h 1017"/>
                <a:gd name="T50" fmla="*/ 764 w 1017"/>
                <a:gd name="T51" fmla="*/ 947 h 1017"/>
                <a:gd name="T52" fmla="*/ 718 w 1017"/>
                <a:gd name="T53" fmla="*/ 971 h 1017"/>
                <a:gd name="T54" fmla="*/ 669 w 1017"/>
                <a:gd name="T55" fmla="*/ 991 h 1017"/>
                <a:gd name="T56" fmla="*/ 618 w 1017"/>
                <a:gd name="T57" fmla="*/ 1005 h 1017"/>
                <a:gd name="T58" fmla="*/ 563 w 1017"/>
                <a:gd name="T59" fmla="*/ 1014 h 1017"/>
                <a:gd name="T60" fmla="*/ 508 w 1017"/>
                <a:gd name="T61" fmla="*/ 1017 h 1017"/>
                <a:gd name="T62" fmla="*/ 453 w 1017"/>
                <a:gd name="T63" fmla="*/ 1014 h 1017"/>
                <a:gd name="T64" fmla="*/ 399 w 1017"/>
                <a:gd name="T65" fmla="*/ 1005 h 1017"/>
                <a:gd name="T66" fmla="*/ 348 w 1017"/>
                <a:gd name="T67" fmla="*/ 991 h 1017"/>
                <a:gd name="T68" fmla="*/ 299 w 1017"/>
                <a:gd name="T69" fmla="*/ 971 h 1017"/>
                <a:gd name="T70" fmla="*/ 253 w 1017"/>
                <a:gd name="T71" fmla="*/ 947 h 1017"/>
                <a:gd name="T72" fmla="*/ 208 w 1017"/>
                <a:gd name="T73" fmla="*/ 918 h 1017"/>
                <a:gd name="T74" fmla="*/ 168 w 1017"/>
                <a:gd name="T75" fmla="*/ 886 h 1017"/>
                <a:gd name="T76" fmla="*/ 131 w 1017"/>
                <a:gd name="T77" fmla="*/ 849 h 1017"/>
                <a:gd name="T78" fmla="*/ 99 w 1017"/>
                <a:gd name="T79" fmla="*/ 809 h 1017"/>
                <a:gd name="T80" fmla="*/ 70 w 1017"/>
                <a:gd name="T81" fmla="*/ 764 h 1017"/>
                <a:gd name="T82" fmla="*/ 46 w 1017"/>
                <a:gd name="T83" fmla="*/ 718 h 1017"/>
                <a:gd name="T84" fmla="*/ 26 w 1017"/>
                <a:gd name="T85" fmla="*/ 669 h 1017"/>
                <a:gd name="T86" fmla="*/ 12 w 1017"/>
                <a:gd name="T87" fmla="*/ 617 h 1017"/>
                <a:gd name="T88" fmla="*/ 3 w 1017"/>
                <a:gd name="T89" fmla="*/ 563 h 1017"/>
                <a:gd name="T90" fmla="*/ 0 w 1017"/>
                <a:gd name="T91" fmla="*/ 508 h 1017"/>
                <a:gd name="T92" fmla="*/ 3 w 1017"/>
                <a:gd name="T93" fmla="*/ 453 h 1017"/>
                <a:gd name="T94" fmla="*/ 12 w 1017"/>
                <a:gd name="T95" fmla="*/ 399 h 1017"/>
                <a:gd name="T96" fmla="*/ 26 w 1017"/>
                <a:gd name="T97" fmla="*/ 348 h 1017"/>
                <a:gd name="T98" fmla="*/ 46 w 1017"/>
                <a:gd name="T99" fmla="*/ 299 h 1017"/>
                <a:gd name="T100" fmla="*/ 70 w 1017"/>
                <a:gd name="T101" fmla="*/ 253 h 1017"/>
                <a:gd name="T102" fmla="*/ 99 w 1017"/>
                <a:gd name="T103" fmla="*/ 208 h 1017"/>
                <a:gd name="T104" fmla="*/ 131 w 1017"/>
                <a:gd name="T105" fmla="*/ 168 h 1017"/>
                <a:gd name="T106" fmla="*/ 168 w 1017"/>
                <a:gd name="T107" fmla="*/ 132 h 1017"/>
                <a:gd name="T108" fmla="*/ 208 w 1017"/>
                <a:gd name="T109" fmla="*/ 99 h 1017"/>
                <a:gd name="T110" fmla="*/ 253 w 1017"/>
                <a:gd name="T111" fmla="*/ 70 h 1017"/>
                <a:gd name="T112" fmla="*/ 299 w 1017"/>
                <a:gd name="T113" fmla="*/ 45 h 1017"/>
                <a:gd name="T114" fmla="*/ 348 w 1017"/>
                <a:gd name="T115" fmla="*/ 26 h 1017"/>
                <a:gd name="T116" fmla="*/ 399 w 1017"/>
                <a:gd name="T117" fmla="*/ 12 h 1017"/>
                <a:gd name="T118" fmla="*/ 453 w 1017"/>
                <a:gd name="T119" fmla="*/ 3 h 1017"/>
                <a:gd name="T120" fmla="*/ 508 w 1017"/>
                <a:gd name="T121" fmla="*/ 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17" h="1017">
                  <a:moveTo>
                    <a:pt x="508" y="0"/>
                  </a:moveTo>
                  <a:lnTo>
                    <a:pt x="563" y="3"/>
                  </a:lnTo>
                  <a:lnTo>
                    <a:pt x="618" y="12"/>
                  </a:lnTo>
                  <a:lnTo>
                    <a:pt x="669" y="26"/>
                  </a:lnTo>
                  <a:lnTo>
                    <a:pt x="718" y="45"/>
                  </a:lnTo>
                  <a:lnTo>
                    <a:pt x="764" y="70"/>
                  </a:lnTo>
                  <a:lnTo>
                    <a:pt x="809" y="99"/>
                  </a:lnTo>
                  <a:lnTo>
                    <a:pt x="849" y="132"/>
                  </a:lnTo>
                  <a:lnTo>
                    <a:pt x="885" y="168"/>
                  </a:lnTo>
                  <a:lnTo>
                    <a:pt x="918" y="208"/>
                  </a:lnTo>
                  <a:lnTo>
                    <a:pt x="947" y="253"/>
                  </a:lnTo>
                  <a:lnTo>
                    <a:pt x="972" y="299"/>
                  </a:lnTo>
                  <a:lnTo>
                    <a:pt x="991" y="348"/>
                  </a:lnTo>
                  <a:lnTo>
                    <a:pt x="1005" y="399"/>
                  </a:lnTo>
                  <a:lnTo>
                    <a:pt x="1014" y="453"/>
                  </a:lnTo>
                  <a:lnTo>
                    <a:pt x="1017" y="508"/>
                  </a:lnTo>
                  <a:lnTo>
                    <a:pt x="1014" y="563"/>
                  </a:lnTo>
                  <a:lnTo>
                    <a:pt x="1005" y="617"/>
                  </a:lnTo>
                  <a:lnTo>
                    <a:pt x="991" y="669"/>
                  </a:lnTo>
                  <a:lnTo>
                    <a:pt x="972" y="718"/>
                  </a:lnTo>
                  <a:lnTo>
                    <a:pt x="947" y="764"/>
                  </a:lnTo>
                  <a:lnTo>
                    <a:pt x="918" y="809"/>
                  </a:lnTo>
                  <a:lnTo>
                    <a:pt x="885" y="849"/>
                  </a:lnTo>
                  <a:lnTo>
                    <a:pt x="849" y="886"/>
                  </a:lnTo>
                  <a:lnTo>
                    <a:pt x="809" y="918"/>
                  </a:lnTo>
                  <a:lnTo>
                    <a:pt x="764" y="947"/>
                  </a:lnTo>
                  <a:lnTo>
                    <a:pt x="718" y="971"/>
                  </a:lnTo>
                  <a:lnTo>
                    <a:pt x="669" y="991"/>
                  </a:lnTo>
                  <a:lnTo>
                    <a:pt x="618" y="1005"/>
                  </a:lnTo>
                  <a:lnTo>
                    <a:pt x="563" y="1014"/>
                  </a:lnTo>
                  <a:lnTo>
                    <a:pt x="508" y="1017"/>
                  </a:lnTo>
                  <a:lnTo>
                    <a:pt x="453" y="1014"/>
                  </a:lnTo>
                  <a:lnTo>
                    <a:pt x="399" y="1005"/>
                  </a:lnTo>
                  <a:lnTo>
                    <a:pt x="348" y="991"/>
                  </a:lnTo>
                  <a:lnTo>
                    <a:pt x="299" y="971"/>
                  </a:lnTo>
                  <a:lnTo>
                    <a:pt x="253" y="947"/>
                  </a:lnTo>
                  <a:lnTo>
                    <a:pt x="208" y="918"/>
                  </a:lnTo>
                  <a:lnTo>
                    <a:pt x="168" y="886"/>
                  </a:lnTo>
                  <a:lnTo>
                    <a:pt x="131" y="849"/>
                  </a:lnTo>
                  <a:lnTo>
                    <a:pt x="99" y="809"/>
                  </a:lnTo>
                  <a:lnTo>
                    <a:pt x="70" y="764"/>
                  </a:lnTo>
                  <a:lnTo>
                    <a:pt x="46" y="718"/>
                  </a:lnTo>
                  <a:lnTo>
                    <a:pt x="26" y="669"/>
                  </a:lnTo>
                  <a:lnTo>
                    <a:pt x="12" y="617"/>
                  </a:lnTo>
                  <a:lnTo>
                    <a:pt x="3" y="563"/>
                  </a:lnTo>
                  <a:lnTo>
                    <a:pt x="0" y="508"/>
                  </a:lnTo>
                  <a:lnTo>
                    <a:pt x="3" y="453"/>
                  </a:lnTo>
                  <a:lnTo>
                    <a:pt x="12" y="399"/>
                  </a:lnTo>
                  <a:lnTo>
                    <a:pt x="26" y="348"/>
                  </a:lnTo>
                  <a:lnTo>
                    <a:pt x="46" y="299"/>
                  </a:lnTo>
                  <a:lnTo>
                    <a:pt x="70" y="253"/>
                  </a:lnTo>
                  <a:lnTo>
                    <a:pt x="99" y="208"/>
                  </a:lnTo>
                  <a:lnTo>
                    <a:pt x="131" y="168"/>
                  </a:lnTo>
                  <a:lnTo>
                    <a:pt x="168" y="132"/>
                  </a:lnTo>
                  <a:lnTo>
                    <a:pt x="208" y="99"/>
                  </a:lnTo>
                  <a:lnTo>
                    <a:pt x="253" y="70"/>
                  </a:lnTo>
                  <a:lnTo>
                    <a:pt x="299" y="45"/>
                  </a:lnTo>
                  <a:lnTo>
                    <a:pt x="348" y="26"/>
                  </a:lnTo>
                  <a:lnTo>
                    <a:pt x="399" y="12"/>
                  </a:lnTo>
                  <a:lnTo>
                    <a:pt x="453" y="3"/>
                  </a:lnTo>
                  <a:lnTo>
                    <a:pt x="5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733561" y="5403006"/>
            <a:ext cx="711792" cy="621141"/>
            <a:chOff x="8575675" y="4164013"/>
            <a:chExt cx="2106613" cy="1838324"/>
          </a:xfrm>
          <a:solidFill>
            <a:schemeClr val="tx1"/>
          </a:solidFill>
        </p:grpSpPr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9980613" y="4425950"/>
              <a:ext cx="288925" cy="590550"/>
            </a:xfrm>
            <a:custGeom>
              <a:avLst/>
              <a:gdLst>
                <a:gd name="T0" fmla="*/ 314 w 546"/>
                <a:gd name="T1" fmla="*/ 3 h 1115"/>
                <a:gd name="T2" fmla="*/ 340 w 546"/>
                <a:gd name="T3" fmla="*/ 43 h 1115"/>
                <a:gd name="T4" fmla="*/ 343 w 546"/>
                <a:gd name="T5" fmla="*/ 128 h 1115"/>
                <a:gd name="T6" fmla="*/ 346 w 546"/>
                <a:gd name="T7" fmla="*/ 131 h 1115"/>
                <a:gd name="T8" fmla="*/ 361 w 546"/>
                <a:gd name="T9" fmla="*/ 134 h 1115"/>
                <a:gd name="T10" fmla="*/ 413 w 546"/>
                <a:gd name="T11" fmla="*/ 144 h 1115"/>
                <a:gd name="T12" fmla="*/ 474 w 546"/>
                <a:gd name="T13" fmla="*/ 161 h 1115"/>
                <a:gd name="T14" fmla="*/ 509 w 546"/>
                <a:gd name="T15" fmla="*/ 185 h 1115"/>
                <a:gd name="T16" fmla="*/ 489 w 546"/>
                <a:gd name="T17" fmla="*/ 267 h 1115"/>
                <a:gd name="T18" fmla="*/ 462 w 546"/>
                <a:gd name="T19" fmla="*/ 293 h 1115"/>
                <a:gd name="T20" fmla="*/ 430 w 546"/>
                <a:gd name="T21" fmla="*/ 289 h 1115"/>
                <a:gd name="T22" fmla="*/ 406 w 546"/>
                <a:gd name="T23" fmla="*/ 278 h 1115"/>
                <a:gd name="T24" fmla="*/ 345 w 546"/>
                <a:gd name="T25" fmla="*/ 263 h 1115"/>
                <a:gd name="T26" fmla="*/ 262 w 546"/>
                <a:gd name="T27" fmla="*/ 259 h 1115"/>
                <a:gd name="T28" fmla="*/ 203 w 546"/>
                <a:gd name="T29" fmla="*/ 282 h 1115"/>
                <a:gd name="T30" fmla="*/ 175 w 546"/>
                <a:gd name="T31" fmla="*/ 319 h 1115"/>
                <a:gd name="T32" fmla="*/ 171 w 546"/>
                <a:gd name="T33" fmla="*/ 364 h 1115"/>
                <a:gd name="T34" fmla="*/ 194 w 546"/>
                <a:gd name="T35" fmla="*/ 407 h 1115"/>
                <a:gd name="T36" fmla="*/ 256 w 546"/>
                <a:gd name="T37" fmla="*/ 447 h 1115"/>
                <a:gd name="T38" fmla="*/ 372 w 546"/>
                <a:gd name="T39" fmla="*/ 498 h 1115"/>
                <a:gd name="T40" fmla="*/ 480 w 546"/>
                <a:gd name="T41" fmla="*/ 570 h 1115"/>
                <a:gd name="T42" fmla="*/ 536 w 546"/>
                <a:gd name="T43" fmla="*/ 662 h 1115"/>
                <a:gd name="T44" fmla="*/ 543 w 546"/>
                <a:gd name="T45" fmla="*/ 774 h 1115"/>
                <a:gd name="T46" fmla="*/ 502 w 546"/>
                <a:gd name="T47" fmla="*/ 874 h 1115"/>
                <a:gd name="T48" fmla="*/ 418 w 546"/>
                <a:gd name="T49" fmla="*/ 946 h 1115"/>
                <a:gd name="T50" fmla="*/ 339 w 546"/>
                <a:gd name="T51" fmla="*/ 974 h 1115"/>
                <a:gd name="T52" fmla="*/ 334 w 546"/>
                <a:gd name="T53" fmla="*/ 978 h 1115"/>
                <a:gd name="T54" fmla="*/ 333 w 546"/>
                <a:gd name="T55" fmla="*/ 1072 h 1115"/>
                <a:gd name="T56" fmla="*/ 305 w 546"/>
                <a:gd name="T57" fmla="*/ 1113 h 1115"/>
                <a:gd name="T58" fmla="*/ 231 w 546"/>
                <a:gd name="T59" fmla="*/ 1113 h 1115"/>
                <a:gd name="T60" fmla="*/ 203 w 546"/>
                <a:gd name="T61" fmla="*/ 1072 h 1115"/>
                <a:gd name="T62" fmla="*/ 202 w 546"/>
                <a:gd name="T63" fmla="*/ 983 h 1115"/>
                <a:gd name="T64" fmla="*/ 196 w 546"/>
                <a:gd name="T65" fmla="*/ 979 h 1115"/>
                <a:gd name="T66" fmla="*/ 177 w 546"/>
                <a:gd name="T67" fmla="*/ 977 h 1115"/>
                <a:gd name="T68" fmla="*/ 115 w 546"/>
                <a:gd name="T69" fmla="*/ 963 h 1115"/>
                <a:gd name="T70" fmla="*/ 41 w 546"/>
                <a:gd name="T71" fmla="*/ 940 h 1115"/>
                <a:gd name="T72" fmla="*/ 2 w 546"/>
                <a:gd name="T73" fmla="*/ 913 h 1115"/>
                <a:gd name="T74" fmla="*/ 23 w 546"/>
                <a:gd name="T75" fmla="*/ 829 h 1115"/>
                <a:gd name="T76" fmla="*/ 49 w 546"/>
                <a:gd name="T77" fmla="*/ 804 h 1115"/>
                <a:gd name="T78" fmla="*/ 75 w 546"/>
                <a:gd name="T79" fmla="*/ 804 h 1115"/>
                <a:gd name="T80" fmla="*/ 92 w 546"/>
                <a:gd name="T81" fmla="*/ 811 h 1115"/>
                <a:gd name="T82" fmla="*/ 138 w 546"/>
                <a:gd name="T83" fmla="*/ 828 h 1115"/>
                <a:gd name="T84" fmla="*/ 202 w 546"/>
                <a:gd name="T85" fmla="*/ 846 h 1115"/>
                <a:gd name="T86" fmla="*/ 279 w 546"/>
                <a:gd name="T87" fmla="*/ 849 h 1115"/>
                <a:gd name="T88" fmla="*/ 355 w 546"/>
                <a:gd name="T89" fmla="*/ 813 h 1115"/>
                <a:gd name="T90" fmla="*/ 384 w 546"/>
                <a:gd name="T91" fmla="*/ 745 h 1115"/>
                <a:gd name="T92" fmla="*/ 360 w 546"/>
                <a:gd name="T93" fmla="*/ 680 h 1115"/>
                <a:gd name="T94" fmla="*/ 284 w 546"/>
                <a:gd name="T95" fmla="*/ 627 h 1115"/>
                <a:gd name="T96" fmla="*/ 180 w 546"/>
                <a:gd name="T97" fmla="*/ 582 h 1115"/>
                <a:gd name="T98" fmla="*/ 93 w 546"/>
                <a:gd name="T99" fmla="*/ 532 h 1115"/>
                <a:gd name="T100" fmla="*/ 31 w 546"/>
                <a:gd name="T101" fmla="*/ 460 h 1115"/>
                <a:gd name="T102" fmla="*/ 8 w 546"/>
                <a:gd name="T103" fmla="*/ 364 h 1115"/>
                <a:gd name="T104" fmla="*/ 33 w 546"/>
                <a:gd name="T105" fmla="*/ 263 h 1115"/>
                <a:gd name="T106" fmla="*/ 99 w 546"/>
                <a:gd name="T107" fmla="*/ 184 h 1115"/>
                <a:gd name="T108" fmla="*/ 203 w 546"/>
                <a:gd name="T109" fmla="*/ 137 h 1115"/>
                <a:gd name="T110" fmla="*/ 209 w 546"/>
                <a:gd name="T111" fmla="*/ 135 h 1115"/>
                <a:gd name="T112" fmla="*/ 212 w 546"/>
                <a:gd name="T113" fmla="*/ 128 h 1115"/>
                <a:gd name="T114" fmla="*/ 226 w 546"/>
                <a:gd name="T115" fmla="*/ 12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6" h="1115">
                  <a:moveTo>
                    <a:pt x="257" y="0"/>
                  </a:moveTo>
                  <a:lnTo>
                    <a:pt x="296" y="0"/>
                  </a:lnTo>
                  <a:lnTo>
                    <a:pt x="314" y="3"/>
                  </a:lnTo>
                  <a:lnTo>
                    <a:pt x="328" y="12"/>
                  </a:lnTo>
                  <a:lnTo>
                    <a:pt x="338" y="26"/>
                  </a:lnTo>
                  <a:lnTo>
                    <a:pt x="340" y="43"/>
                  </a:lnTo>
                  <a:lnTo>
                    <a:pt x="342" y="123"/>
                  </a:lnTo>
                  <a:lnTo>
                    <a:pt x="342" y="126"/>
                  </a:lnTo>
                  <a:lnTo>
                    <a:pt x="343" y="128"/>
                  </a:lnTo>
                  <a:lnTo>
                    <a:pt x="344" y="129"/>
                  </a:lnTo>
                  <a:lnTo>
                    <a:pt x="345" y="130"/>
                  </a:lnTo>
                  <a:lnTo>
                    <a:pt x="346" y="131"/>
                  </a:lnTo>
                  <a:lnTo>
                    <a:pt x="348" y="131"/>
                  </a:lnTo>
                  <a:lnTo>
                    <a:pt x="351" y="131"/>
                  </a:lnTo>
                  <a:lnTo>
                    <a:pt x="361" y="134"/>
                  </a:lnTo>
                  <a:lnTo>
                    <a:pt x="375" y="136"/>
                  </a:lnTo>
                  <a:lnTo>
                    <a:pt x="392" y="140"/>
                  </a:lnTo>
                  <a:lnTo>
                    <a:pt x="413" y="144"/>
                  </a:lnTo>
                  <a:lnTo>
                    <a:pt x="433" y="149"/>
                  </a:lnTo>
                  <a:lnTo>
                    <a:pt x="455" y="155"/>
                  </a:lnTo>
                  <a:lnTo>
                    <a:pt x="474" y="161"/>
                  </a:lnTo>
                  <a:lnTo>
                    <a:pt x="493" y="169"/>
                  </a:lnTo>
                  <a:lnTo>
                    <a:pt x="502" y="175"/>
                  </a:lnTo>
                  <a:lnTo>
                    <a:pt x="509" y="185"/>
                  </a:lnTo>
                  <a:lnTo>
                    <a:pt x="513" y="197"/>
                  </a:lnTo>
                  <a:lnTo>
                    <a:pt x="511" y="212"/>
                  </a:lnTo>
                  <a:lnTo>
                    <a:pt x="489" y="267"/>
                  </a:lnTo>
                  <a:lnTo>
                    <a:pt x="483" y="278"/>
                  </a:lnTo>
                  <a:lnTo>
                    <a:pt x="473" y="287"/>
                  </a:lnTo>
                  <a:lnTo>
                    <a:pt x="462" y="293"/>
                  </a:lnTo>
                  <a:lnTo>
                    <a:pt x="450" y="294"/>
                  </a:lnTo>
                  <a:lnTo>
                    <a:pt x="439" y="293"/>
                  </a:lnTo>
                  <a:lnTo>
                    <a:pt x="430" y="289"/>
                  </a:lnTo>
                  <a:lnTo>
                    <a:pt x="427" y="288"/>
                  </a:lnTo>
                  <a:lnTo>
                    <a:pt x="419" y="284"/>
                  </a:lnTo>
                  <a:lnTo>
                    <a:pt x="406" y="278"/>
                  </a:lnTo>
                  <a:lnTo>
                    <a:pt x="389" y="273"/>
                  </a:lnTo>
                  <a:lnTo>
                    <a:pt x="368" y="267"/>
                  </a:lnTo>
                  <a:lnTo>
                    <a:pt x="345" y="263"/>
                  </a:lnTo>
                  <a:lnTo>
                    <a:pt x="319" y="259"/>
                  </a:lnTo>
                  <a:lnTo>
                    <a:pt x="290" y="258"/>
                  </a:lnTo>
                  <a:lnTo>
                    <a:pt x="262" y="259"/>
                  </a:lnTo>
                  <a:lnTo>
                    <a:pt x="239" y="264"/>
                  </a:lnTo>
                  <a:lnTo>
                    <a:pt x="220" y="272"/>
                  </a:lnTo>
                  <a:lnTo>
                    <a:pt x="203" y="282"/>
                  </a:lnTo>
                  <a:lnTo>
                    <a:pt x="191" y="293"/>
                  </a:lnTo>
                  <a:lnTo>
                    <a:pt x="181" y="306"/>
                  </a:lnTo>
                  <a:lnTo>
                    <a:pt x="175" y="319"/>
                  </a:lnTo>
                  <a:lnTo>
                    <a:pt x="170" y="334"/>
                  </a:lnTo>
                  <a:lnTo>
                    <a:pt x="169" y="348"/>
                  </a:lnTo>
                  <a:lnTo>
                    <a:pt x="171" y="364"/>
                  </a:lnTo>
                  <a:lnTo>
                    <a:pt x="175" y="380"/>
                  </a:lnTo>
                  <a:lnTo>
                    <a:pt x="182" y="394"/>
                  </a:lnTo>
                  <a:lnTo>
                    <a:pt x="194" y="407"/>
                  </a:lnTo>
                  <a:lnTo>
                    <a:pt x="210" y="421"/>
                  </a:lnTo>
                  <a:lnTo>
                    <a:pt x="231" y="434"/>
                  </a:lnTo>
                  <a:lnTo>
                    <a:pt x="256" y="447"/>
                  </a:lnTo>
                  <a:lnTo>
                    <a:pt x="286" y="462"/>
                  </a:lnTo>
                  <a:lnTo>
                    <a:pt x="324" y="476"/>
                  </a:lnTo>
                  <a:lnTo>
                    <a:pt x="372" y="498"/>
                  </a:lnTo>
                  <a:lnTo>
                    <a:pt x="414" y="521"/>
                  </a:lnTo>
                  <a:lnTo>
                    <a:pt x="450" y="545"/>
                  </a:lnTo>
                  <a:lnTo>
                    <a:pt x="480" y="570"/>
                  </a:lnTo>
                  <a:lnTo>
                    <a:pt x="505" y="599"/>
                  </a:lnTo>
                  <a:lnTo>
                    <a:pt x="523" y="629"/>
                  </a:lnTo>
                  <a:lnTo>
                    <a:pt x="536" y="662"/>
                  </a:lnTo>
                  <a:lnTo>
                    <a:pt x="543" y="697"/>
                  </a:lnTo>
                  <a:lnTo>
                    <a:pt x="546" y="735"/>
                  </a:lnTo>
                  <a:lnTo>
                    <a:pt x="543" y="774"/>
                  </a:lnTo>
                  <a:lnTo>
                    <a:pt x="535" y="810"/>
                  </a:lnTo>
                  <a:lnTo>
                    <a:pt x="522" y="843"/>
                  </a:lnTo>
                  <a:lnTo>
                    <a:pt x="502" y="874"/>
                  </a:lnTo>
                  <a:lnTo>
                    <a:pt x="478" y="902"/>
                  </a:lnTo>
                  <a:lnTo>
                    <a:pt x="450" y="926"/>
                  </a:lnTo>
                  <a:lnTo>
                    <a:pt x="418" y="946"/>
                  </a:lnTo>
                  <a:lnTo>
                    <a:pt x="380" y="962"/>
                  </a:lnTo>
                  <a:lnTo>
                    <a:pt x="340" y="974"/>
                  </a:lnTo>
                  <a:lnTo>
                    <a:pt x="339" y="974"/>
                  </a:lnTo>
                  <a:lnTo>
                    <a:pt x="338" y="975"/>
                  </a:lnTo>
                  <a:lnTo>
                    <a:pt x="336" y="977"/>
                  </a:lnTo>
                  <a:lnTo>
                    <a:pt x="334" y="978"/>
                  </a:lnTo>
                  <a:lnTo>
                    <a:pt x="333" y="980"/>
                  </a:lnTo>
                  <a:lnTo>
                    <a:pt x="333" y="984"/>
                  </a:lnTo>
                  <a:lnTo>
                    <a:pt x="333" y="1072"/>
                  </a:lnTo>
                  <a:lnTo>
                    <a:pt x="330" y="1089"/>
                  </a:lnTo>
                  <a:lnTo>
                    <a:pt x="320" y="1103"/>
                  </a:lnTo>
                  <a:lnTo>
                    <a:pt x="305" y="1113"/>
                  </a:lnTo>
                  <a:lnTo>
                    <a:pt x="289" y="1115"/>
                  </a:lnTo>
                  <a:lnTo>
                    <a:pt x="247" y="1115"/>
                  </a:lnTo>
                  <a:lnTo>
                    <a:pt x="231" y="1113"/>
                  </a:lnTo>
                  <a:lnTo>
                    <a:pt x="216" y="1103"/>
                  </a:lnTo>
                  <a:lnTo>
                    <a:pt x="206" y="1089"/>
                  </a:lnTo>
                  <a:lnTo>
                    <a:pt x="203" y="1072"/>
                  </a:lnTo>
                  <a:lnTo>
                    <a:pt x="203" y="989"/>
                  </a:lnTo>
                  <a:lnTo>
                    <a:pt x="203" y="985"/>
                  </a:lnTo>
                  <a:lnTo>
                    <a:pt x="202" y="983"/>
                  </a:lnTo>
                  <a:lnTo>
                    <a:pt x="199" y="981"/>
                  </a:lnTo>
                  <a:lnTo>
                    <a:pt x="198" y="980"/>
                  </a:lnTo>
                  <a:lnTo>
                    <a:pt x="196" y="979"/>
                  </a:lnTo>
                  <a:lnTo>
                    <a:pt x="194" y="979"/>
                  </a:lnTo>
                  <a:lnTo>
                    <a:pt x="190" y="979"/>
                  </a:lnTo>
                  <a:lnTo>
                    <a:pt x="177" y="977"/>
                  </a:lnTo>
                  <a:lnTo>
                    <a:pt x="161" y="973"/>
                  </a:lnTo>
                  <a:lnTo>
                    <a:pt x="139" y="968"/>
                  </a:lnTo>
                  <a:lnTo>
                    <a:pt x="115" y="963"/>
                  </a:lnTo>
                  <a:lnTo>
                    <a:pt x="91" y="956"/>
                  </a:lnTo>
                  <a:lnTo>
                    <a:pt x="65" y="949"/>
                  </a:lnTo>
                  <a:lnTo>
                    <a:pt x="41" y="940"/>
                  </a:lnTo>
                  <a:lnTo>
                    <a:pt x="21" y="931"/>
                  </a:lnTo>
                  <a:lnTo>
                    <a:pt x="11" y="923"/>
                  </a:lnTo>
                  <a:lnTo>
                    <a:pt x="2" y="913"/>
                  </a:lnTo>
                  <a:lnTo>
                    <a:pt x="0" y="901"/>
                  </a:lnTo>
                  <a:lnTo>
                    <a:pt x="2" y="886"/>
                  </a:lnTo>
                  <a:lnTo>
                    <a:pt x="23" y="829"/>
                  </a:lnTo>
                  <a:lnTo>
                    <a:pt x="29" y="819"/>
                  </a:lnTo>
                  <a:lnTo>
                    <a:pt x="39" y="810"/>
                  </a:lnTo>
                  <a:lnTo>
                    <a:pt x="49" y="804"/>
                  </a:lnTo>
                  <a:lnTo>
                    <a:pt x="63" y="802"/>
                  </a:lnTo>
                  <a:lnTo>
                    <a:pt x="69" y="803"/>
                  </a:lnTo>
                  <a:lnTo>
                    <a:pt x="75" y="804"/>
                  </a:lnTo>
                  <a:lnTo>
                    <a:pt x="81" y="806"/>
                  </a:lnTo>
                  <a:lnTo>
                    <a:pt x="85" y="808"/>
                  </a:lnTo>
                  <a:lnTo>
                    <a:pt x="92" y="811"/>
                  </a:lnTo>
                  <a:lnTo>
                    <a:pt x="104" y="816"/>
                  </a:lnTo>
                  <a:lnTo>
                    <a:pt x="120" y="822"/>
                  </a:lnTo>
                  <a:lnTo>
                    <a:pt x="138" y="828"/>
                  </a:lnTo>
                  <a:lnTo>
                    <a:pt x="158" y="835"/>
                  </a:lnTo>
                  <a:lnTo>
                    <a:pt x="180" y="841"/>
                  </a:lnTo>
                  <a:lnTo>
                    <a:pt x="202" y="846"/>
                  </a:lnTo>
                  <a:lnTo>
                    <a:pt x="225" y="850"/>
                  </a:lnTo>
                  <a:lnTo>
                    <a:pt x="245" y="851"/>
                  </a:lnTo>
                  <a:lnTo>
                    <a:pt x="279" y="849"/>
                  </a:lnTo>
                  <a:lnTo>
                    <a:pt x="309" y="840"/>
                  </a:lnTo>
                  <a:lnTo>
                    <a:pt x="334" y="828"/>
                  </a:lnTo>
                  <a:lnTo>
                    <a:pt x="355" y="813"/>
                  </a:lnTo>
                  <a:lnTo>
                    <a:pt x="371" y="793"/>
                  </a:lnTo>
                  <a:lnTo>
                    <a:pt x="380" y="770"/>
                  </a:lnTo>
                  <a:lnTo>
                    <a:pt x="384" y="745"/>
                  </a:lnTo>
                  <a:lnTo>
                    <a:pt x="381" y="721"/>
                  </a:lnTo>
                  <a:lnTo>
                    <a:pt x="373" y="700"/>
                  </a:lnTo>
                  <a:lnTo>
                    <a:pt x="360" y="680"/>
                  </a:lnTo>
                  <a:lnTo>
                    <a:pt x="342" y="662"/>
                  </a:lnTo>
                  <a:lnTo>
                    <a:pt x="316" y="644"/>
                  </a:lnTo>
                  <a:lnTo>
                    <a:pt x="284" y="627"/>
                  </a:lnTo>
                  <a:lnTo>
                    <a:pt x="245" y="610"/>
                  </a:lnTo>
                  <a:lnTo>
                    <a:pt x="212" y="597"/>
                  </a:lnTo>
                  <a:lnTo>
                    <a:pt x="180" y="582"/>
                  </a:lnTo>
                  <a:lnTo>
                    <a:pt x="148" y="566"/>
                  </a:lnTo>
                  <a:lnTo>
                    <a:pt x="120" y="550"/>
                  </a:lnTo>
                  <a:lnTo>
                    <a:pt x="93" y="532"/>
                  </a:lnTo>
                  <a:lnTo>
                    <a:pt x="69" y="510"/>
                  </a:lnTo>
                  <a:lnTo>
                    <a:pt x="48" y="487"/>
                  </a:lnTo>
                  <a:lnTo>
                    <a:pt x="31" y="460"/>
                  </a:lnTo>
                  <a:lnTo>
                    <a:pt x="19" y="431"/>
                  </a:lnTo>
                  <a:lnTo>
                    <a:pt x="11" y="399"/>
                  </a:lnTo>
                  <a:lnTo>
                    <a:pt x="8" y="364"/>
                  </a:lnTo>
                  <a:lnTo>
                    <a:pt x="11" y="328"/>
                  </a:lnTo>
                  <a:lnTo>
                    <a:pt x="19" y="294"/>
                  </a:lnTo>
                  <a:lnTo>
                    <a:pt x="33" y="263"/>
                  </a:lnTo>
                  <a:lnTo>
                    <a:pt x="51" y="234"/>
                  </a:lnTo>
                  <a:lnTo>
                    <a:pt x="72" y="207"/>
                  </a:lnTo>
                  <a:lnTo>
                    <a:pt x="99" y="184"/>
                  </a:lnTo>
                  <a:lnTo>
                    <a:pt x="130" y="165"/>
                  </a:lnTo>
                  <a:lnTo>
                    <a:pt x="164" y="149"/>
                  </a:lnTo>
                  <a:lnTo>
                    <a:pt x="203" y="137"/>
                  </a:lnTo>
                  <a:lnTo>
                    <a:pt x="204" y="137"/>
                  </a:lnTo>
                  <a:lnTo>
                    <a:pt x="206" y="136"/>
                  </a:lnTo>
                  <a:lnTo>
                    <a:pt x="209" y="135"/>
                  </a:lnTo>
                  <a:lnTo>
                    <a:pt x="210" y="132"/>
                  </a:lnTo>
                  <a:lnTo>
                    <a:pt x="212" y="130"/>
                  </a:lnTo>
                  <a:lnTo>
                    <a:pt x="212" y="128"/>
                  </a:lnTo>
                  <a:lnTo>
                    <a:pt x="212" y="43"/>
                  </a:lnTo>
                  <a:lnTo>
                    <a:pt x="216" y="26"/>
                  </a:lnTo>
                  <a:lnTo>
                    <a:pt x="226" y="12"/>
                  </a:lnTo>
                  <a:lnTo>
                    <a:pt x="240" y="3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9567863" y="4164013"/>
              <a:ext cx="1114425" cy="1114425"/>
            </a:xfrm>
            <a:custGeom>
              <a:avLst/>
              <a:gdLst>
                <a:gd name="T0" fmla="*/ 900 w 2106"/>
                <a:gd name="T1" fmla="*/ 259 h 2105"/>
                <a:gd name="T2" fmla="*/ 688 w 2106"/>
                <a:gd name="T3" fmla="*/ 332 h 2105"/>
                <a:gd name="T4" fmla="*/ 507 w 2106"/>
                <a:gd name="T5" fmla="*/ 456 h 2105"/>
                <a:gd name="T6" fmla="*/ 367 w 2106"/>
                <a:gd name="T7" fmla="*/ 624 h 2105"/>
                <a:gd name="T8" fmla="*/ 277 w 2106"/>
                <a:gd name="T9" fmla="*/ 825 h 2105"/>
                <a:gd name="T10" fmla="*/ 244 w 2106"/>
                <a:gd name="T11" fmla="*/ 1053 h 2105"/>
                <a:gd name="T12" fmla="*/ 277 w 2106"/>
                <a:gd name="T13" fmla="*/ 1280 h 2105"/>
                <a:gd name="T14" fmla="*/ 367 w 2106"/>
                <a:gd name="T15" fmla="*/ 1481 h 2105"/>
                <a:gd name="T16" fmla="*/ 507 w 2106"/>
                <a:gd name="T17" fmla="*/ 1649 h 2105"/>
                <a:gd name="T18" fmla="*/ 688 w 2106"/>
                <a:gd name="T19" fmla="*/ 1774 h 2105"/>
                <a:gd name="T20" fmla="*/ 900 w 2106"/>
                <a:gd name="T21" fmla="*/ 1845 h 2105"/>
                <a:gd name="T22" fmla="*/ 1131 w 2106"/>
                <a:gd name="T23" fmla="*/ 1856 h 2105"/>
                <a:gd name="T24" fmla="*/ 1351 w 2106"/>
                <a:gd name="T25" fmla="*/ 1804 h 2105"/>
                <a:gd name="T26" fmla="*/ 1542 w 2106"/>
                <a:gd name="T27" fmla="*/ 1696 h 2105"/>
                <a:gd name="T28" fmla="*/ 1696 w 2106"/>
                <a:gd name="T29" fmla="*/ 1541 h 2105"/>
                <a:gd name="T30" fmla="*/ 1805 w 2106"/>
                <a:gd name="T31" fmla="*/ 1350 h 2105"/>
                <a:gd name="T32" fmla="*/ 1858 w 2106"/>
                <a:gd name="T33" fmla="*/ 1130 h 2105"/>
                <a:gd name="T34" fmla="*/ 1847 w 2106"/>
                <a:gd name="T35" fmla="*/ 899 h 2105"/>
                <a:gd name="T36" fmla="*/ 1775 w 2106"/>
                <a:gd name="T37" fmla="*/ 688 h 2105"/>
                <a:gd name="T38" fmla="*/ 1650 w 2106"/>
                <a:gd name="T39" fmla="*/ 508 h 2105"/>
                <a:gd name="T40" fmla="*/ 1483 w 2106"/>
                <a:gd name="T41" fmla="*/ 368 h 2105"/>
                <a:gd name="T42" fmla="*/ 1280 w 2106"/>
                <a:gd name="T43" fmla="*/ 276 h 2105"/>
                <a:gd name="T44" fmla="*/ 1053 w 2106"/>
                <a:gd name="T45" fmla="*/ 245 h 2105"/>
                <a:gd name="T46" fmla="*/ 1223 w 2106"/>
                <a:gd name="T47" fmla="*/ 15 h 2105"/>
                <a:gd name="T48" fmla="*/ 1462 w 2106"/>
                <a:gd name="T49" fmla="*/ 83 h 2105"/>
                <a:gd name="T50" fmla="*/ 1675 w 2106"/>
                <a:gd name="T51" fmla="*/ 204 h 2105"/>
                <a:gd name="T52" fmla="*/ 1852 w 2106"/>
                <a:gd name="T53" fmla="*/ 368 h 2105"/>
                <a:gd name="T54" fmla="*/ 1988 w 2106"/>
                <a:gd name="T55" fmla="*/ 569 h 2105"/>
                <a:gd name="T56" fmla="*/ 2075 w 2106"/>
                <a:gd name="T57" fmla="*/ 800 h 2105"/>
                <a:gd name="T58" fmla="*/ 2106 w 2106"/>
                <a:gd name="T59" fmla="*/ 1053 h 2105"/>
                <a:gd name="T60" fmla="*/ 2075 w 2106"/>
                <a:gd name="T61" fmla="*/ 1305 h 2105"/>
                <a:gd name="T62" fmla="*/ 1988 w 2106"/>
                <a:gd name="T63" fmla="*/ 1535 h 2105"/>
                <a:gd name="T64" fmla="*/ 1852 w 2106"/>
                <a:gd name="T65" fmla="*/ 1737 h 2105"/>
                <a:gd name="T66" fmla="*/ 1675 w 2106"/>
                <a:gd name="T67" fmla="*/ 1901 h 2105"/>
                <a:gd name="T68" fmla="*/ 1462 w 2106"/>
                <a:gd name="T69" fmla="*/ 2021 h 2105"/>
                <a:gd name="T70" fmla="*/ 1223 w 2106"/>
                <a:gd name="T71" fmla="*/ 2090 h 2105"/>
                <a:gd name="T72" fmla="*/ 966 w 2106"/>
                <a:gd name="T73" fmla="*/ 2101 h 2105"/>
                <a:gd name="T74" fmla="*/ 720 w 2106"/>
                <a:gd name="T75" fmla="*/ 2050 h 2105"/>
                <a:gd name="T76" fmla="*/ 499 w 2106"/>
                <a:gd name="T77" fmla="*/ 1947 h 2105"/>
                <a:gd name="T78" fmla="*/ 308 w 2106"/>
                <a:gd name="T79" fmla="*/ 1796 h 2105"/>
                <a:gd name="T80" fmla="*/ 158 w 2106"/>
                <a:gd name="T81" fmla="*/ 1607 h 2105"/>
                <a:gd name="T82" fmla="*/ 53 w 2106"/>
                <a:gd name="T83" fmla="*/ 1385 h 2105"/>
                <a:gd name="T84" fmla="*/ 4 w 2106"/>
                <a:gd name="T85" fmla="*/ 1139 h 2105"/>
                <a:gd name="T86" fmla="*/ 13 w 2106"/>
                <a:gd name="T87" fmla="*/ 882 h 2105"/>
                <a:gd name="T88" fmla="*/ 82 w 2106"/>
                <a:gd name="T89" fmla="*/ 643 h 2105"/>
                <a:gd name="T90" fmla="*/ 203 w 2106"/>
                <a:gd name="T91" fmla="*/ 431 h 2105"/>
                <a:gd name="T92" fmla="*/ 367 w 2106"/>
                <a:gd name="T93" fmla="*/ 253 h 2105"/>
                <a:gd name="T94" fmla="*/ 569 w 2106"/>
                <a:gd name="T95" fmla="*/ 118 h 2105"/>
                <a:gd name="T96" fmla="*/ 799 w 2106"/>
                <a:gd name="T97" fmla="*/ 32 h 2105"/>
                <a:gd name="T98" fmla="*/ 1053 w 2106"/>
                <a:gd name="T99" fmla="*/ 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06" h="2105">
                  <a:moveTo>
                    <a:pt x="1053" y="245"/>
                  </a:moveTo>
                  <a:lnTo>
                    <a:pt x="974" y="249"/>
                  </a:lnTo>
                  <a:lnTo>
                    <a:pt x="900" y="259"/>
                  </a:lnTo>
                  <a:lnTo>
                    <a:pt x="826" y="276"/>
                  </a:lnTo>
                  <a:lnTo>
                    <a:pt x="755" y="301"/>
                  </a:lnTo>
                  <a:lnTo>
                    <a:pt x="688" y="332"/>
                  </a:lnTo>
                  <a:lnTo>
                    <a:pt x="623" y="368"/>
                  </a:lnTo>
                  <a:lnTo>
                    <a:pt x="564" y="409"/>
                  </a:lnTo>
                  <a:lnTo>
                    <a:pt x="507" y="456"/>
                  </a:lnTo>
                  <a:lnTo>
                    <a:pt x="455" y="508"/>
                  </a:lnTo>
                  <a:lnTo>
                    <a:pt x="409" y="563"/>
                  </a:lnTo>
                  <a:lnTo>
                    <a:pt x="367" y="624"/>
                  </a:lnTo>
                  <a:lnTo>
                    <a:pt x="331" y="688"/>
                  </a:lnTo>
                  <a:lnTo>
                    <a:pt x="301" y="755"/>
                  </a:lnTo>
                  <a:lnTo>
                    <a:pt x="277" y="825"/>
                  </a:lnTo>
                  <a:lnTo>
                    <a:pt x="258" y="899"/>
                  </a:lnTo>
                  <a:lnTo>
                    <a:pt x="248" y="975"/>
                  </a:lnTo>
                  <a:lnTo>
                    <a:pt x="244" y="1053"/>
                  </a:lnTo>
                  <a:lnTo>
                    <a:pt x="248" y="1130"/>
                  </a:lnTo>
                  <a:lnTo>
                    <a:pt x="258" y="1206"/>
                  </a:lnTo>
                  <a:lnTo>
                    <a:pt x="277" y="1280"/>
                  </a:lnTo>
                  <a:lnTo>
                    <a:pt x="301" y="1350"/>
                  </a:lnTo>
                  <a:lnTo>
                    <a:pt x="331" y="1417"/>
                  </a:lnTo>
                  <a:lnTo>
                    <a:pt x="367" y="1481"/>
                  </a:lnTo>
                  <a:lnTo>
                    <a:pt x="409" y="1541"/>
                  </a:lnTo>
                  <a:lnTo>
                    <a:pt x="455" y="1597"/>
                  </a:lnTo>
                  <a:lnTo>
                    <a:pt x="507" y="1649"/>
                  </a:lnTo>
                  <a:lnTo>
                    <a:pt x="564" y="1696"/>
                  </a:lnTo>
                  <a:lnTo>
                    <a:pt x="623" y="1738"/>
                  </a:lnTo>
                  <a:lnTo>
                    <a:pt x="688" y="1774"/>
                  </a:lnTo>
                  <a:lnTo>
                    <a:pt x="755" y="1804"/>
                  </a:lnTo>
                  <a:lnTo>
                    <a:pt x="826" y="1829"/>
                  </a:lnTo>
                  <a:lnTo>
                    <a:pt x="900" y="1845"/>
                  </a:lnTo>
                  <a:lnTo>
                    <a:pt x="974" y="1856"/>
                  </a:lnTo>
                  <a:lnTo>
                    <a:pt x="1053" y="1861"/>
                  </a:lnTo>
                  <a:lnTo>
                    <a:pt x="1131" y="1856"/>
                  </a:lnTo>
                  <a:lnTo>
                    <a:pt x="1206" y="1845"/>
                  </a:lnTo>
                  <a:lnTo>
                    <a:pt x="1280" y="1829"/>
                  </a:lnTo>
                  <a:lnTo>
                    <a:pt x="1351" y="1804"/>
                  </a:lnTo>
                  <a:lnTo>
                    <a:pt x="1417" y="1774"/>
                  </a:lnTo>
                  <a:lnTo>
                    <a:pt x="1483" y="1738"/>
                  </a:lnTo>
                  <a:lnTo>
                    <a:pt x="1542" y="1696"/>
                  </a:lnTo>
                  <a:lnTo>
                    <a:pt x="1599" y="1649"/>
                  </a:lnTo>
                  <a:lnTo>
                    <a:pt x="1650" y="1597"/>
                  </a:lnTo>
                  <a:lnTo>
                    <a:pt x="1696" y="1541"/>
                  </a:lnTo>
                  <a:lnTo>
                    <a:pt x="1739" y="1481"/>
                  </a:lnTo>
                  <a:lnTo>
                    <a:pt x="1775" y="1417"/>
                  </a:lnTo>
                  <a:lnTo>
                    <a:pt x="1805" y="1350"/>
                  </a:lnTo>
                  <a:lnTo>
                    <a:pt x="1829" y="1280"/>
                  </a:lnTo>
                  <a:lnTo>
                    <a:pt x="1847" y="1206"/>
                  </a:lnTo>
                  <a:lnTo>
                    <a:pt x="1858" y="1130"/>
                  </a:lnTo>
                  <a:lnTo>
                    <a:pt x="1862" y="1053"/>
                  </a:lnTo>
                  <a:lnTo>
                    <a:pt x="1858" y="975"/>
                  </a:lnTo>
                  <a:lnTo>
                    <a:pt x="1847" y="899"/>
                  </a:lnTo>
                  <a:lnTo>
                    <a:pt x="1829" y="825"/>
                  </a:lnTo>
                  <a:lnTo>
                    <a:pt x="1805" y="755"/>
                  </a:lnTo>
                  <a:lnTo>
                    <a:pt x="1775" y="688"/>
                  </a:lnTo>
                  <a:lnTo>
                    <a:pt x="1739" y="624"/>
                  </a:lnTo>
                  <a:lnTo>
                    <a:pt x="1696" y="563"/>
                  </a:lnTo>
                  <a:lnTo>
                    <a:pt x="1650" y="508"/>
                  </a:lnTo>
                  <a:lnTo>
                    <a:pt x="1599" y="456"/>
                  </a:lnTo>
                  <a:lnTo>
                    <a:pt x="1542" y="409"/>
                  </a:lnTo>
                  <a:lnTo>
                    <a:pt x="1483" y="368"/>
                  </a:lnTo>
                  <a:lnTo>
                    <a:pt x="1417" y="332"/>
                  </a:lnTo>
                  <a:lnTo>
                    <a:pt x="1351" y="301"/>
                  </a:lnTo>
                  <a:lnTo>
                    <a:pt x="1280" y="276"/>
                  </a:lnTo>
                  <a:lnTo>
                    <a:pt x="1206" y="259"/>
                  </a:lnTo>
                  <a:lnTo>
                    <a:pt x="1131" y="249"/>
                  </a:lnTo>
                  <a:lnTo>
                    <a:pt x="1053" y="245"/>
                  </a:lnTo>
                  <a:close/>
                  <a:moveTo>
                    <a:pt x="1053" y="0"/>
                  </a:moveTo>
                  <a:lnTo>
                    <a:pt x="1140" y="4"/>
                  </a:lnTo>
                  <a:lnTo>
                    <a:pt x="1223" y="15"/>
                  </a:lnTo>
                  <a:lnTo>
                    <a:pt x="1306" y="32"/>
                  </a:lnTo>
                  <a:lnTo>
                    <a:pt x="1386" y="54"/>
                  </a:lnTo>
                  <a:lnTo>
                    <a:pt x="1462" y="83"/>
                  </a:lnTo>
                  <a:lnTo>
                    <a:pt x="1537" y="118"/>
                  </a:lnTo>
                  <a:lnTo>
                    <a:pt x="1607" y="158"/>
                  </a:lnTo>
                  <a:lnTo>
                    <a:pt x="1675" y="204"/>
                  </a:lnTo>
                  <a:lnTo>
                    <a:pt x="1739" y="253"/>
                  </a:lnTo>
                  <a:lnTo>
                    <a:pt x="1798" y="309"/>
                  </a:lnTo>
                  <a:lnTo>
                    <a:pt x="1852" y="368"/>
                  </a:lnTo>
                  <a:lnTo>
                    <a:pt x="1903" y="431"/>
                  </a:lnTo>
                  <a:lnTo>
                    <a:pt x="1947" y="498"/>
                  </a:lnTo>
                  <a:lnTo>
                    <a:pt x="1988" y="569"/>
                  </a:lnTo>
                  <a:lnTo>
                    <a:pt x="2023" y="643"/>
                  </a:lnTo>
                  <a:lnTo>
                    <a:pt x="2052" y="720"/>
                  </a:lnTo>
                  <a:lnTo>
                    <a:pt x="2075" y="800"/>
                  </a:lnTo>
                  <a:lnTo>
                    <a:pt x="2092" y="882"/>
                  </a:lnTo>
                  <a:lnTo>
                    <a:pt x="2102" y="966"/>
                  </a:lnTo>
                  <a:lnTo>
                    <a:pt x="2106" y="1053"/>
                  </a:lnTo>
                  <a:lnTo>
                    <a:pt x="2102" y="1139"/>
                  </a:lnTo>
                  <a:lnTo>
                    <a:pt x="2092" y="1223"/>
                  </a:lnTo>
                  <a:lnTo>
                    <a:pt x="2075" y="1305"/>
                  </a:lnTo>
                  <a:lnTo>
                    <a:pt x="2052" y="1385"/>
                  </a:lnTo>
                  <a:lnTo>
                    <a:pt x="2023" y="1462"/>
                  </a:lnTo>
                  <a:lnTo>
                    <a:pt x="1988" y="1535"/>
                  </a:lnTo>
                  <a:lnTo>
                    <a:pt x="1947" y="1607"/>
                  </a:lnTo>
                  <a:lnTo>
                    <a:pt x="1903" y="1674"/>
                  </a:lnTo>
                  <a:lnTo>
                    <a:pt x="1852" y="1737"/>
                  </a:lnTo>
                  <a:lnTo>
                    <a:pt x="1798" y="1796"/>
                  </a:lnTo>
                  <a:lnTo>
                    <a:pt x="1739" y="1851"/>
                  </a:lnTo>
                  <a:lnTo>
                    <a:pt x="1675" y="1901"/>
                  </a:lnTo>
                  <a:lnTo>
                    <a:pt x="1607" y="1947"/>
                  </a:lnTo>
                  <a:lnTo>
                    <a:pt x="1537" y="1987"/>
                  </a:lnTo>
                  <a:lnTo>
                    <a:pt x="1462" y="2021"/>
                  </a:lnTo>
                  <a:lnTo>
                    <a:pt x="1386" y="2050"/>
                  </a:lnTo>
                  <a:lnTo>
                    <a:pt x="1306" y="2073"/>
                  </a:lnTo>
                  <a:lnTo>
                    <a:pt x="1223" y="2090"/>
                  </a:lnTo>
                  <a:lnTo>
                    <a:pt x="1140" y="2101"/>
                  </a:lnTo>
                  <a:lnTo>
                    <a:pt x="1053" y="2105"/>
                  </a:lnTo>
                  <a:lnTo>
                    <a:pt x="966" y="2101"/>
                  </a:lnTo>
                  <a:lnTo>
                    <a:pt x="883" y="2090"/>
                  </a:lnTo>
                  <a:lnTo>
                    <a:pt x="799" y="2073"/>
                  </a:lnTo>
                  <a:lnTo>
                    <a:pt x="720" y="2050"/>
                  </a:lnTo>
                  <a:lnTo>
                    <a:pt x="644" y="2021"/>
                  </a:lnTo>
                  <a:lnTo>
                    <a:pt x="569" y="1987"/>
                  </a:lnTo>
                  <a:lnTo>
                    <a:pt x="499" y="1947"/>
                  </a:lnTo>
                  <a:lnTo>
                    <a:pt x="431" y="1901"/>
                  </a:lnTo>
                  <a:lnTo>
                    <a:pt x="367" y="1851"/>
                  </a:lnTo>
                  <a:lnTo>
                    <a:pt x="308" y="1796"/>
                  </a:lnTo>
                  <a:lnTo>
                    <a:pt x="254" y="1737"/>
                  </a:lnTo>
                  <a:lnTo>
                    <a:pt x="203" y="1674"/>
                  </a:lnTo>
                  <a:lnTo>
                    <a:pt x="158" y="1607"/>
                  </a:lnTo>
                  <a:lnTo>
                    <a:pt x="117" y="1535"/>
                  </a:lnTo>
                  <a:lnTo>
                    <a:pt x="82" y="1462"/>
                  </a:lnTo>
                  <a:lnTo>
                    <a:pt x="53" y="1385"/>
                  </a:lnTo>
                  <a:lnTo>
                    <a:pt x="30" y="1305"/>
                  </a:lnTo>
                  <a:lnTo>
                    <a:pt x="13" y="1223"/>
                  </a:lnTo>
                  <a:lnTo>
                    <a:pt x="4" y="1139"/>
                  </a:lnTo>
                  <a:lnTo>
                    <a:pt x="0" y="1053"/>
                  </a:lnTo>
                  <a:lnTo>
                    <a:pt x="4" y="966"/>
                  </a:lnTo>
                  <a:lnTo>
                    <a:pt x="13" y="882"/>
                  </a:lnTo>
                  <a:lnTo>
                    <a:pt x="30" y="800"/>
                  </a:lnTo>
                  <a:lnTo>
                    <a:pt x="53" y="720"/>
                  </a:lnTo>
                  <a:lnTo>
                    <a:pt x="82" y="643"/>
                  </a:lnTo>
                  <a:lnTo>
                    <a:pt x="117" y="569"/>
                  </a:lnTo>
                  <a:lnTo>
                    <a:pt x="158" y="498"/>
                  </a:lnTo>
                  <a:lnTo>
                    <a:pt x="203" y="431"/>
                  </a:lnTo>
                  <a:lnTo>
                    <a:pt x="254" y="368"/>
                  </a:lnTo>
                  <a:lnTo>
                    <a:pt x="308" y="309"/>
                  </a:lnTo>
                  <a:lnTo>
                    <a:pt x="367" y="253"/>
                  </a:lnTo>
                  <a:lnTo>
                    <a:pt x="431" y="204"/>
                  </a:lnTo>
                  <a:lnTo>
                    <a:pt x="499" y="158"/>
                  </a:lnTo>
                  <a:lnTo>
                    <a:pt x="569" y="118"/>
                  </a:lnTo>
                  <a:lnTo>
                    <a:pt x="644" y="83"/>
                  </a:lnTo>
                  <a:lnTo>
                    <a:pt x="720" y="54"/>
                  </a:lnTo>
                  <a:lnTo>
                    <a:pt x="799" y="32"/>
                  </a:lnTo>
                  <a:lnTo>
                    <a:pt x="883" y="15"/>
                  </a:lnTo>
                  <a:lnTo>
                    <a:pt x="966" y="4"/>
                  </a:lnTo>
                  <a:lnTo>
                    <a:pt x="10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43"/>
            <p:cNvSpPr>
              <a:spLocks/>
            </p:cNvSpPr>
            <p:nvPr/>
          </p:nvSpPr>
          <p:spPr bwMode="auto">
            <a:xfrm>
              <a:off x="9155113" y="5330825"/>
              <a:ext cx="1525588" cy="671512"/>
            </a:xfrm>
            <a:custGeom>
              <a:avLst/>
              <a:gdLst>
                <a:gd name="T0" fmla="*/ 912 w 2885"/>
                <a:gd name="T1" fmla="*/ 15 h 1269"/>
                <a:gd name="T2" fmla="*/ 1133 w 2885"/>
                <a:gd name="T3" fmla="*/ 65 h 1269"/>
                <a:gd name="T4" fmla="*/ 1371 w 2885"/>
                <a:gd name="T5" fmla="*/ 131 h 1269"/>
                <a:gd name="T6" fmla="*/ 1592 w 2885"/>
                <a:gd name="T7" fmla="*/ 201 h 1269"/>
                <a:gd name="T8" fmla="*/ 1762 w 2885"/>
                <a:gd name="T9" fmla="*/ 255 h 1269"/>
                <a:gd name="T10" fmla="*/ 1857 w 2885"/>
                <a:gd name="T11" fmla="*/ 283 h 1269"/>
                <a:gd name="T12" fmla="*/ 1915 w 2885"/>
                <a:gd name="T13" fmla="*/ 341 h 1269"/>
                <a:gd name="T14" fmla="*/ 1922 w 2885"/>
                <a:gd name="T15" fmla="*/ 426 h 1269"/>
                <a:gd name="T16" fmla="*/ 1865 w 2885"/>
                <a:gd name="T17" fmla="*/ 510 h 1269"/>
                <a:gd name="T18" fmla="*/ 1731 w 2885"/>
                <a:gd name="T19" fmla="*/ 562 h 1269"/>
                <a:gd name="T20" fmla="*/ 1555 w 2885"/>
                <a:gd name="T21" fmla="*/ 571 h 1269"/>
                <a:gd name="T22" fmla="*/ 1372 w 2885"/>
                <a:gd name="T23" fmla="*/ 553 h 1269"/>
                <a:gd name="T24" fmla="*/ 1209 w 2885"/>
                <a:gd name="T25" fmla="*/ 526 h 1269"/>
                <a:gd name="T26" fmla="*/ 1092 w 2885"/>
                <a:gd name="T27" fmla="*/ 505 h 1269"/>
                <a:gd name="T28" fmla="*/ 1048 w 2885"/>
                <a:gd name="T29" fmla="*/ 512 h 1269"/>
                <a:gd name="T30" fmla="*/ 1109 w 2885"/>
                <a:gd name="T31" fmla="*/ 586 h 1269"/>
                <a:gd name="T32" fmla="*/ 1265 w 2885"/>
                <a:gd name="T33" fmla="*/ 647 h 1269"/>
                <a:gd name="T34" fmla="*/ 1473 w 2885"/>
                <a:gd name="T35" fmla="*/ 688 h 1269"/>
                <a:gd name="T36" fmla="*/ 1690 w 2885"/>
                <a:gd name="T37" fmla="*/ 704 h 1269"/>
                <a:gd name="T38" fmla="*/ 1950 w 2885"/>
                <a:gd name="T39" fmla="*/ 674 h 1269"/>
                <a:gd name="T40" fmla="*/ 2391 w 2885"/>
                <a:gd name="T41" fmla="*/ 541 h 1269"/>
                <a:gd name="T42" fmla="*/ 2706 w 2885"/>
                <a:gd name="T43" fmla="*/ 394 h 1269"/>
                <a:gd name="T44" fmla="*/ 2820 w 2885"/>
                <a:gd name="T45" fmla="*/ 404 h 1269"/>
                <a:gd name="T46" fmla="*/ 2882 w 2885"/>
                <a:gd name="T47" fmla="*/ 493 h 1269"/>
                <a:gd name="T48" fmla="*/ 2854 w 2885"/>
                <a:gd name="T49" fmla="*/ 628 h 1269"/>
                <a:gd name="T50" fmla="*/ 2749 w 2885"/>
                <a:gd name="T51" fmla="*/ 740 h 1269"/>
                <a:gd name="T52" fmla="*/ 2604 w 2885"/>
                <a:gd name="T53" fmla="*/ 840 h 1269"/>
                <a:gd name="T54" fmla="*/ 2408 w 2885"/>
                <a:gd name="T55" fmla="*/ 962 h 1269"/>
                <a:gd name="T56" fmla="*/ 2191 w 2885"/>
                <a:gd name="T57" fmla="*/ 1084 h 1269"/>
                <a:gd name="T58" fmla="*/ 1983 w 2885"/>
                <a:gd name="T59" fmla="*/ 1188 h 1269"/>
                <a:gd name="T60" fmla="*/ 1816 w 2885"/>
                <a:gd name="T61" fmla="*/ 1255 h 1269"/>
                <a:gd name="T62" fmla="*/ 1698 w 2885"/>
                <a:gd name="T63" fmla="*/ 1269 h 1269"/>
                <a:gd name="T64" fmla="*/ 1504 w 2885"/>
                <a:gd name="T65" fmla="*/ 1252 h 1269"/>
                <a:gd name="T66" fmla="*/ 1249 w 2885"/>
                <a:gd name="T67" fmla="*/ 1218 h 1269"/>
                <a:gd name="T68" fmla="*/ 968 w 2885"/>
                <a:gd name="T69" fmla="*/ 1174 h 1269"/>
                <a:gd name="T70" fmla="*/ 698 w 2885"/>
                <a:gd name="T71" fmla="*/ 1129 h 1269"/>
                <a:gd name="T72" fmla="*/ 474 w 2885"/>
                <a:gd name="T73" fmla="*/ 1088 h 1269"/>
                <a:gd name="T74" fmla="*/ 333 w 2885"/>
                <a:gd name="T75" fmla="*/ 1061 h 1269"/>
                <a:gd name="T76" fmla="*/ 216 w 2885"/>
                <a:gd name="T77" fmla="*/ 1065 h 1269"/>
                <a:gd name="T78" fmla="*/ 94 w 2885"/>
                <a:gd name="T79" fmla="*/ 1135 h 1269"/>
                <a:gd name="T80" fmla="*/ 30 w 2885"/>
                <a:gd name="T81" fmla="*/ 1174 h 1269"/>
                <a:gd name="T82" fmla="*/ 6 w 2885"/>
                <a:gd name="T83" fmla="*/ 1153 h 1269"/>
                <a:gd name="T84" fmla="*/ 0 w 2885"/>
                <a:gd name="T85" fmla="*/ 1130 h 1269"/>
                <a:gd name="T86" fmla="*/ 19 w 2885"/>
                <a:gd name="T87" fmla="*/ 837 h 1269"/>
                <a:gd name="T88" fmla="*/ 41 w 2885"/>
                <a:gd name="T89" fmla="*/ 497 h 1269"/>
                <a:gd name="T90" fmla="*/ 60 w 2885"/>
                <a:gd name="T91" fmla="*/ 193 h 1269"/>
                <a:gd name="T92" fmla="*/ 81 w 2885"/>
                <a:gd name="T93" fmla="*/ 93 h 1269"/>
                <a:gd name="T94" fmla="*/ 137 w 2885"/>
                <a:gd name="T95" fmla="*/ 76 h 1269"/>
                <a:gd name="T96" fmla="*/ 290 w 2885"/>
                <a:gd name="T97" fmla="*/ 52 h 1269"/>
                <a:gd name="T98" fmla="*/ 504 w 2885"/>
                <a:gd name="T99" fmla="*/ 22 h 1269"/>
                <a:gd name="T100" fmla="*/ 704 w 2885"/>
                <a:gd name="T101" fmla="*/ 2 h 1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85" h="1269">
                  <a:moveTo>
                    <a:pt x="778" y="0"/>
                  </a:moveTo>
                  <a:lnTo>
                    <a:pt x="820" y="2"/>
                  </a:lnTo>
                  <a:lnTo>
                    <a:pt x="864" y="8"/>
                  </a:lnTo>
                  <a:lnTo>
                    <a:pt x="912" y="15"/>
                  </a:lnTo>
                  <a:lnTo>
                    <a:pt x="964" y="25"/>
                  </a:lnTo>
                  <a:lnTo>
                    <a:pt x="1019" y="37"/>
                  </a:lnTo>
                  <a:lnTo>
                    <a:pt x="1075" y="50"/>
                  </a:lnTo>
                  <a:lnTo>
                    <a:pt x="1133" y="65"/>
                  </a:lnTo>
                  <a:lnTo>
                    <a:pt x="1193" y="81"/>
                  </a:lnTo>
                  <a:lnTo>
                    <a:pt x="1253" y="97"/>
                  </a:lnTo>
                  <a:lnTo>
                    <a:pt x="1312" y="114"/>
                  </a:lnTo>
                  <a:lnTo>
                    <a:pt x="1371" y="131"/>
                  </a:lnTo>
                  <a:lnTo>
                    <a:pt x="1429" y="149"/>
                  </a:lnTo>
                  <a:lnTo>
                    <a:pt x="1486" y="167"/>
                  </a:lnTo>
                  <a:lnTo>
                    <a:pt x="1540" y="184"/>
                  </a:lnTo>
                  <a:lnTo>
                    <a:pt x="1592" y="201"/>
                  </a:lnTo>
                  <a:lnTo>
                    <a:pt x="1640" y="217"/>
                  </a:lnTo>
                  <a:lnTo>
                    <a:pt x="1685" y="231"/>
                  </a:lnTo>
                  <a:lnTo>
                    <a:pt x="1726" y="243"/>
                  </a:lnTo>
                  <a:lnTo>
                    <a:pt x="1762" y="255"/>
                  </a:lnTo>
                  <a:lnTo>
                    <a:pt x="1793" y="264"/>
                  </a:lnTo>
                  <a:lnTo>
                    <a:pt x="1818" y="271"/>
                  </a:lnTo>
                  <a:lnTo>
                    <a:pt x="1837" y="276"/>
                  </a:lnTo>
                  <a:lnTo>
                    <a:pt x="1857" y="283"/>
                  </a:lnTo>
                  <a:lnTo>
                    <a:pt x="1875" y="294"/>
                  </a:lnTo>
                  <a:lnTo>
                    <a:pt x="1890" y="307"/>
                  </a:lnTo>
                  <a:lnTo>
                    <a:pt x="1904" y="323"/>
                  </a:lnTo>
                  <a:lnTo>
                    <a:pt x="1915" y="341"/>
                  </a:lnTo>
                  <a:lnTo>
                    <a:pt x="1921" y="360"/>
                  </a:lnTo>
                  <a:lnTo>
                    <a:pt x="1925" y="382"/>
                  </a:lnTo>
                  <a:lnTo>
                    <a:pt x="1925" y="404"/>
                  </a:lnTo>
                  <a:lnTo>
                    <a:pt x="1922" y="426"/>
                  </a:lnTo>
                  <a:lnTo>
                    <a:pt x="1913" y="448"/>
                  </a:lnTo>
                  <a:lnTo>
                    <a:pt x="1902" y="470"/>
                  </a:lnTo>
                  <a:lnTo>
                    <a:pt x="1886" y="491"/>
                  </a:lnTo>
                  <a:lnTo>
                    <a:pt x="1865" y="510"/>
                  </a:lnTo>
                  <a:lnTo>
                    <a:pt x="1838" y="527"/>
                  </a:lnTo>
                  <a:lnTo>
                    <a:pt x="1807" y="541"/>
                  </a:lnTo>
                  <a:lnTo>
                    <a:pt x="1771" y="553"/>
                  </a:lnTo>
                  <a:lnTo>
                    <a:pt x="1731" y="562"/>
                  </a:lnTo>
                  <a:lnTo>
                    <a:pt x="1689" y="568"/>
                  </a:lnTo>
                  <a:lnTo>
                    <a:pt x="1645" y="571"/>
                  </a:lnTo>
                  <a:lnTo>
                    <a:pt x="1601" y="573"/>
                  </a:lnTo>
                  <a:lnTo>
                    <a:pt x="1555" y="571"/>
                  </a:lnTo>
                  <a:lnTo>
                    <a:pt x="1509" y="569"/>
                  </a:lnTo>
                  <a:lnTo>
                    <a:pt x="1462" y="565"/>
                  </a:lnTo>
                  <a:lnTo>
                    <a:pt x="1417" y="559"/>
                  </a:lnTo>
                  <a:lnTo>
                    <a:pt x="1372" y="553"/>
                  </a:lnTo>
                  <a:lnTo>
                    <a:pt x="1328" y="546"/>
                  </a:lnTo>
                  <a:lnTo>
                    <a:pt x="1287" y="539"/>
                  </a:lnTo>
                  <a:lnTo>
                    <a:pt x="1247" y="532"/>
                  </a:lnTo>
                  <a:lnTo>
                    <a:pt x="1209" y="526"/>
                  </a:lnTo>
                  <a:lnTo>
                    <a:pt x="1174" y="518"/>
                  </a:lnTo>
                  <a:lnTo>
                    <a:pt x="1143" y="514"/>
                  </a:lnTo>
                  <a:lnTo>
                    <a:pt x="1115" y="509"/>
                  </a:lnTo>
                  <a:lnTo>
                    <a:pt x="1092" y="505"/>
                  </a:lnTo>
                  <a:lnTo>
                    <a:pt x="1073" y="504"/>
                  </a:lnTo>
                  <a:lnTo>
                    <a:pt x="1060" y="504"/>
                  </a:lnTo>
                  <a:lnTo>
                    <a:pt x="1050" y="508"/>
                  </a:lnTo>
                  <a:lnTo>
                    <a:pt x="1048" y="512"/>
                  </a:lnTo>
                  <a:lnTo>
                    <a:pt x="1051" y="532"/>
                  </a:lnTo>
                  <a:lnTo>
                    <a:pt x="1063" y="550"/>
                  </a:lnTo>
                  <a:lnTo>
                    <a:pt x="1083" y="568"/>
                  </a:lnTo>
                  <a:lnTo>
                    <a:pt x="1109" y="586"/>
                  </a:lnTo>
                  <a:lnTo>
                    <a:pt x="1141" y="603"/>
                  </a:lnTo>
                  <a:lnTo>
                    <a:pt x="1178" y="618"/>
                  </a:lnTo>
                  <a:lnTo>
                    <a:pt x="1219" y="633"/>
                  </a:lnTo>
                  <a:lnTo>
                    <a:pt x="1265" y="647"/>
                  </a:lnTo>
                  <a:lnTo>
                    <a:pt x="1313" y="659"/>
                  </a:lnTo>
                  <a:lnTo>
                    <a:pt x="1365" y="670"/>
                  </a:lnTo>
                  <a:lnTo>
                    <a:pt x="1418" y="680"/>
                  </a:lnTo>
                  <a:lnTo>
                    <a:pt x="1473" y="688"/>
                  </a:lnTo>
                  <a:lnTo>
                    <a:pt x="1528" y="696"/>
                  </a:lnTo>
                  <a:lnTo>
                    <a:pt x="1583" y="700"/>
                  </a:lnTo>
                  <a:lnTo>
                    <a:pt x="1637" y="703"/>
                  </a:lnTo>
                  <a:lnTo>
                    <a:pt x="1690" y="704"/>
                  </a:lnTo>
                  <a:lnTo>
                    <a:pt x="1742" y="703"/>
                  </a:lnTo>
                  <a:lnTo>
                    <a:pt x="1790" y="700"/>
                  </a:lnTo>
                  <a:lnTo>
                    <a:pt x="1835" y="694"/>
                  </a:lnTo>
                  <a:lnTo>
                    <a:pt x="1950" y="674"/>
                  </a:lnTo>
                  <a:lnTo>
                    <a:pt x="2064" y="647"/>
                  </a:lnTo>
                  <a:lnTo>
                    <a:pt x="2177" y="616"/>
                  </a:lnTo>
                  <a:lnTo>
                    <a:pt x="2285" y="580"/>
                  </a:lnTo>
                  <a:lnTo>
                    <a:pt x="2391" y="541"/>
                  </a:lnTo>
                  <a:lnTo>
                    <a:pt x="2492" y="499"/>
                  </a:lnTo>
                  <a:lnTo>
                    <a:pt x="2586" y="454"/>
                  </a:lnTo>
                  <a:lnTo>
                    <a:pt x="2674" y="409"/>
                  </a:lnTo>
                  <a:lnTo>
                    <a:pt x="2706" y="394"/>
                  </a:lnTo>
                  <a:lnTo>
                    <a:pt x="2738" y="388"/>
                  </a:lnTo>
                  <a:lnTo>
                    <a:pt x="2767" y="387"/>
                  </a:lnTo>
                  <a:lnTo>
                    <a:pt x="2795" y="393"/>
                  </a:lnTo>
                  <a:lnTo>
                    <a:pt x="2820" y="404"/>
                  </a:lnTo>
                  <a:lnTo>
                    <a:pt x="2842" y="419"/>
                  </a:lnTo>
                  <a:lnTo>
                    <a:pt x="2860" y="440"/>
                  </a:lnTo>
                  <a:lnTo>
                    <a:pt x="2873" y="465"/>
                  </a:lnTo>
                  <a:lnTo>
                    <a:pt x="2882" y="493"/>
                  </a:lnTo>
                  <a:lnTo>
                    <a:pt x="2885" y="523"/>
                  </a:lnTo>
                  <a:lnTo>
                    <a:pt x="2882" y="557"/>
                  </a:lnTo>
                  <a:lnTo>
                    <a:pt x="2871" y="592"/>
                  </a:lnTo>
                  <a:lnTo>
                    <a:pt x="2854" y="628"/>
                  </a:lnTo>
                  <a:lnTo>
                    <a:pt x="2827" y="666"/>
                  </a:lnTo>
                  <a:lnTo>
                    <a:pt x="2793" y="703"/>
                  </a:lnTo>
                  <a:lnTo>
                    <a:pt x="2774" y="720"/>
                  </a:lnTo>
                  <a:lnTo>
                    <a:pt x="2749" y="740"/>
                  </a:lnTo>
                  <a:lnTo>
                    <a:pt x="2720" y="762"/>
                  </a:lnTo>
                  <a:lnTo>
                    <a:pt x="2685" y="786"/>
                  </a:lnTo>
                  <a:lnTo>
                    <a:pt x="2646" y="813"/>
                  </a:lnTo>
                  <a:lnTo>
                    <a:pt x="2604" y="840"/>
                  </a:lnTo>
                  <a:lnTo>
                    <a:pt x="2559" y="871"/>
                  </a:lnTo>
                  <a:lnTo>
                    <a:pt x="2511" y="899"/>
                  </a:lnTo>
                  <a:lnTo>
                    <a:pt x="2460" y="931"/>
                  </a:lnTo>
                  <a:lnTo>
                    <a:pt x="2408" y="962"/>
                  </a:lnTo>
                  <a:lnTo>
                    <a:pt x="2355" y="994"/>
                  </a:lnTo>
                  <a:lnTo>
                    <a:pt x="2301" y="1024"/>
                  </a:lnTo>
                  <a:lnTo>
                    <a:pt x="2245" y="1054"/>
                  </a:lnTo>
                  <a:lnTo>
                    <a:pt x="2191" y="1084"/>
                  </a:lnTo>
                  <a:lnTo>
                    <a:pt x="2137" y="1113"/>
                  </a:lnTo>
                  <a:lnTo>
                    <a:pt x="2085" y="1139"/>
                  </a:lnTo>
                  <a:lnTo>
                    <a:pt x="2033" y="1165"/>
                  </a:lnTo>
                  <a:lnTo>
                    <a:pt x="1983" y="1188"/>
                  </a:lnTo>
                  <a:lnTo>
                    <a:pt x="1936" y="1209"/>
                  </a:lnTo>
                  <a:lnTo>
                    <a:pt x="1893" y="1228"/>
                  </a:lnTo>
                  <a:lnTo>
                    <a:pt x="1852" y="1243"/>
                  </a:lnTo>
                  <a:lnTo>
                    <a:pt x="1816" y="1255"/>
                  </a:lnTo>
                  <a:lnTo>
                    <a:pt x="1783" y="1264"/>
                  </a:lnTo>
                  <a:lnTo>
                    <a:pt x="1761" y="1267"/>
                  </a:lnTo>
                  <a:lnTo>
                    <a:pt x="1733" y="1269"/>
                  </a:lnTo>
                  <a:lnTo>
                    <a:pt x="1698" y="1269"/>
                  </a:lnTo>
                  <a:lnTo>
                    <a:pt x="1657" y="1266"/>
                  </a:lnTo>
                  <a:lnTo>
                    <a:pt x="1611" y="1262"/>
                  </a:lnTo>
                  <a:lnTo>
                    <a:pt x="1560" y="1258"/>
                  </a:lnTo>
                  <a:lnTo>
                    <a:pt x="1504" y="1252"/>
                  </a:lnTo>
                  <a:lnTo>
                    <a:pt x="1445" y="1244"/>
                  </a:lnTo>
                  <a:lnTo>
                    <a:pt x="1382" y="1237"/>
                  </a:lnTo>
                  <a:lnTo>
                    <a:pt x="1317" y="1228"/>
                  </a:lnTo>
                  <a:lnTo>
                    <a:pt x="1249" y="1218"/>
                  </a:lnTo>
                  <a:lnTo>
                    <a:pt x="1179" y="1208"/>
                  </a:lnTo>
                  <a:lnTo>
                    <a:pt x="1109" y="1197"/>
                  </a:lnTo>
                  <a:lnTo>
                    <a:pt x="1039" y="1187"/>
                  </a:lnTo>
                  <a:lnTo>
                    <a:pt x="968" y="1174"/>
                  </a:lnTo>
                  <a:lnTo>
                    <a:pt x="898" y="1164"/>
                  </a:lnTo>
                  <a:lnTo>
                    <a:pt x="829" y="1152"/>
                  </a:lnTo>
                  <a:lnTo>
                    <a:pt x="763" y="1139"/>
                  </a:lnTo>
                  <a:lnTo>
                    <a:pt x="698" y="1129"/>
                  </a:lnTo>
                  <a:lnTo>
                    <a:pt x="636" y="1118"/>
                  </a:lnTo>
                  <a:lnTo>
                    <a:pt x="578" y="1107"/>
                  </a:lnTo>
                  <a:lnTo>
                    <a:pt x="524" y="1097"/>
                  </a:lnTo>
                  <a:lnTo>
                    <a:pt x="474" y="1088"/>
                  </a:lnTo>
                  <a:lnTo>
                    <a:pt x="430" y="1079"/>
                  </a:lnTo>
                  <a:lnTo>
                    <a:pt x="391" y="1072"/>
                  </a:lnTo>
                  <a:lnTo>
                    <a:pt x="358" y="1066"/>
                  </a:lnTo>
                  <a:lnTo>
                    <a:pt x="333" y="1061"/>
                  </a:lnTo>
                  <a:lnTo>
                    <a:pt x="315" y="1056"/>
                  </a:lnTo>
                  <a:lnTo>
                    <a:pt x="282" y="1053"/>
                  </a:lnTo>
                  <a:lnTo>
                    <a:pt x="248" y="1056"/>
                  </a:lnTo>
                  <a:lnTo>
                    <a:pt x="216" y="1065"/>
                  </a:lnTo>
                  <a:lnTo>
                    <a:pt x="185" y="1078"/>
                  </a:lnTo>
                  <a:lnTo>
                    <a:pt x="153" y="1095"/>
                  </a:lnTo>
                  <a:lnTo>
                    <a:pt x="123" y="1114"/>
                  </a:lnTo>
                  <a:lnTo>
                    <a:pt x="94" y="1135"/>
                  </a:lnTo>
                  <a:lnTo>
                    <a:pt x="69" y="1156"/>
                  </a:lnTo>
                  <a:lnTo>
                    <a:pt x="53" y="1167"/>
                  </a:lnTo>
                  <a:lnTo>
                    <a:pt x="40" y="1173"/>
                  </a:lnTo>
                  <a:lnTo>
                    <a:pt x="30" y="1174"/>
                  </a:lnTo>
                  <a:lnTo>
                    <a:pt x="22" y="1172"/>
                  </a:lnTo>
                  <a:lnTo>
                    <a:pt x="14" y="1167"/>
                  </a:lnTo>
                  <a:lnTo>
                    <a:pt x="9" y="1161"/>
                  </a:lnTo>
                  <a:lnTo>
                    <a:pt x="6" y="1153"/>
                  </a:lnTo>
                  <a:lnTo>
                    <a:pt x="2" y="1146"/>
                  </a:lnTo>
                  <a:lnTo>
                    <a:pt x="1" y="1138"/>
                  </a:lnTo>
                  <a:lnTo>
                    <a:pt x="1" y="1132"/>
                  </a:lnTo>
                  <a:lnTo>
                    <a:pt x="0" y="1130"/>
                  </a:lnTo>
                  <a:lnTo>
                    <a:pt x="5" y="1066"/>
                  </a:lnTo>
                  <a:lnTo>
                    <a:pt x="9" y="995"/>
                  </a:lnTo>
                  <a:lnTo>
                    <a:pt x="14" y="919"/>
                  </a:lnTo>
                  <a:lnTo>
                    <a:pt x="19" y="837"/>
                  </a:lnTo>
                  <a:lnTo>
                    <a:pt x="25" y="754"/>
                  </a:lnTo>
                  <a:lnTo>
                    <a:pt x="30" y="668"/>
                  </a:lnTo>
                  <a:lnTo>
                    <a:pt x="36" y="581"/>
                  </a:lnTo>
                  <a:lnTo>
                    <a:pt x="41" y="497"/>
                  </a:lnTo>
                  <a:lnTo>
                    <a:pt x="47" y="413"/>
                  </a:lnTo>
                  <a:lnTo>
                    <a:pt x="52" y="335"/>
                  </a:lnTo>
                  <a:lnTo>
                    <a:pt x="57" y="260"/>
                  </a:lnTo>
                  <a:lnTo>
                    <a:pt x="60" y="193"/>
                  </a:lnTo>
                  <a:lnTo>
                    <a:pt x="65" y="132"/>
                  </a:lnTo>
                  <a:lnTo>
                    <a:pt x="67" y="116"/>
                  </a:lnTo>
                  <a:lnTo>
                    <a:pt x="72" y="102"/>
                  </a:lnTo>
                  <a:lnTo>
                    <a:pt x="81" y="93"/>
                  </a:lnTo>
                  <a:lnTo>
                    <a:pt x="92" y="87"/>
                  </a:lnTo>
                  <a:lnTo>
                    <a:pt x="105" y="82"/>
                  </a:lnTo>
                  <a:lnTo>
                    <a:pt x="119" y="78"/>
                  </a:lnTo>
                  <a:lnTo>
                    <a:pt x="137" y="76"/>
                  </a:lnTo>
                  <a:lnTo>
                    <a:pt x="157" y="72"/>
                  </a:lnTo>
                  <a:lnTo>
                    <a:pt x="197" y="66"/>
                  </a:lnTo>
                  <a:lnTo>
                    <a:pt x="241" y="59"/>
                  </a:lnTo>
                  <a:lnTo>
                    <a:pt x="290" y="52"/>
                  </a:lnTo>
                  <a:lnTo>
                    <a:pt x="341" y="43"/>
                  </a:lnTo>
                  <a:lnTo>
                    <a:pt x="395" y="36"/>
                  </a:lnTo>
                  <a:lnTo>
                    <a:pt x="450" y="29"/>
                  </a:lnTo>
                  <a:lnTo>
                    <a:pt x="504" y="22"/>
                  </a:lnTo>
                  <a:lnTo>
                    <a:pt x="559" y="15"/>
                  </a:lnTo>
                  <a:lnTo>
                    <a:pt x="611" y="9"/>
                  </a:lnTo>
                  <a:lnTo>
                    <a:pt x="659" y="5"/>
                  </a:lnTo>
                  <a:lnTo>
                    <a:pt x="704" y="2"/>
                  </a:lnTo>
                  <a:lnTo>
                    <a:pt x="745" y="0"/>
                  </a:lnTo>
                  <a:lnTo>
                    <a:pt x="7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 noEditPoints="1"/>
            </p:cNvSpPr>
            <p:nvPr/>
          </p:nvSpPr>
          <p:spPr bwMode="auto">
            <a:xfrm>
              <a:off x="8575675" y="5348288"/>
              <a:ext cx="484188" cy="623887"/>
            </a:xfrm>
            <a:custGeom>
              <a:avLst/>
              <a:gdLst>
                <a:gd name="T0" fmla="*/ 474 w 915"/>
                <a:gd name="T1" fmla="*/ 706 h 1179"/>
                <a:gd name="T2" fmla="*/ 439 w 915"/>
                <a:gd name="T3" fmla="*/ 709 h 1179"/>
                <a:gd name="T4" fmla="*/ 408 w 915"/>
                <a:gd name="T5" fmla="*/ 719 h 1179"/>
                <a:gd name="T6" fmla="*/ 379 w 915"/>
                <a:gd name="T7" fmla="*/ 735 h 1179"/>
                <a:gd name="T8" fmla="*/ 354 w 915"/>
                <a:gd name="T9" fmla="*/ 755 h 1179"/>
                <a:gd name="T10" fmla="*/ 333 w 915"/>
                <a:gd name="T11" fmla="*/ 781 h 1179"/>
                <a:gd name="T12" fmla="*/ 318 w 915"/>
                <a:gd name="T13" fmla="*/ 808 h 1179"/>
                <a:gd name="T14" fmla="*/ 308 w 915"/>
                <a:gd name="T15" fmla="*/ 841 h 1179"/>
                <a:gd name="T16" fmla="*/ 304 w 915"/>
                <a:gd name="T17" fmla="*/ 875 h 1179"/>
                <a:gd name="T18" fmla="*/ 308 w 915"/>
                <a:gd name="T19" fmla="*/ 908 h 1179"/>
                <a:gd name="T20" fmla="*/ 318 w 915"/>
                <a:gd name="T21" fmla="*/ 941 h 1179"/>
                <a:gd name="T22" fmla="*/ 333 w 915"/>
                <a:gd name="T23" fmla="*/ 970 h 1179"/>
                <a:gd name="T24" fmla="*/ 354 w 915"/>
                <a:gd name="T25" fmla="*/ 995 h 1179"/>
                <a:gd name="T26" fmla="*/ 379 w 915"/>
                <a:gd name="T27" fmla="*/ 1016 h 1179"/>
                <a:gd name="T28" fmla="*/ 408 w 915"/>
                <a:gd name="T29" fmla="*/ 1032 h 1179"/>
                <a:gd name="T30" fmla="*/ 439 w 915"/>
                <a:gd name="T31" fmla="*/ 1041 h 1179"/>
                <a:gd name="T32" fmla="*/ 474 w 915"/>
                <a:gd name="T33" fmla="*/ 1045 h 1179"/>
                <a:gd name="T34" fmla="*/ 508 w 915"/>
                <a:gd name="T35" fmla="*/ 1041 h 1179"/>
                <a:gd name="T36" fmla="*/ 540 w 915"/>
                <a:gd name="T37" fmla="*/ 1032 h 1179"/>
                <a:gd name="T38" fmla="*/ 569 w 915"/>
                <a:gd name="T39" fmla="*/ 1016 h 1179"/>
                <a:gd name="T40" fmla="*/ 594 w 915"/>
                <a:gd name="T41" fmla="*/ 995 h 1179"/>
                <a:gd name="T42" fmla="*/ 615 w 915"/>
                <a:gd name="T43" fmla="*/ 970 h 1179"/>
                <a:gd name="T44" fmla="*/ 630 w 915"/>
                <a:gd name="T45" fmla="*/ 941 h 1179"/>
                <a:gd name="T46" fmla="*/ 640 w 915"/>
                <a:gd name="T47" fmla="*/ 908 h 1179"/>
                <a:gd name="T48" fmla="*/ 643 w 915"/>
                <a:gd name="T49" fmla="*/ 875 h 1179"/>
                <a:gd name="T50" fmla="*/ 640 w 915"/>
                <a:gd name="T51" fmla="*/ 841 h 1179"/>
                <a:gd name="T52" fmla="*/ 630 w 915"/>
                <a:gd name="T53" fmla="*/ 808 h 1179"/>
                <a:gd name="T54" fmla="*/ 615 w 915"/>
                <a:gd name="T55" fmla="*/ 781 h 1179"/>
                <a:gd name="T56" fmla="*/ 594 w 915"/>
                <a:gd name="T57" fmla="*/ 755 h 1179"/>
                <a:gd name="T58" fmla="*/ 569 w 915"/>
                <a:gd name="T59" fmla="*/ 735 h 1179"/>
                <a:gd name="T60" fmla="*/ 540 w 915"/>
                <a:gd name="T61" fmla="*/ 719 h 1179"/>
                <a:gd name="T62" fmla="*/ 508 w 915"/>
                <a:gd name="T63" fmla="*/ 709 h 1179"/>
                <a:gd name="T64" fmla="*/ 474 w 915"/>
                <a:gd name="T65" fmla="*/ 706 h 1179"/>
                <a:gd name="T66" fmla="*/ 222 w 915"/>
                <a:gd name="T67" fmla="*/ 0 h 1179"/>
                <a:gd name="T68" fmla="*/ 835 w 915"/>
                <a:gd name="T69" fmla="*/ 31 h 1179"/>
                <a:gd name="T70" fmla="*/ 858 w 915"/>
                <a:gd name="T71" fmla="*/ 35 h 1179"/>
                <a:gd name="T72" fmla="*/ 878 w 915"/>
                <a:gd name="T73" fmla="*/ 45 h 1179"/>
                <a:gd name="T74" fmla="*/ 895 w 915"/>
                <a:gd name="T75" fmla="*/ 59 h 1179"/>
                <a:gd name="T76" fmla="*/ 907 w 915"/>
                <a:gd name="T77" fmla="*/ 78 h 1179"/>
                <a:gd name="T78" fmla="*/ 914 w 915"/>
                <a:gd name="T79" fmla="*/ 98 h 1179"/>
                <a:gd name="T80" fmla="*/ 915 w 915"/>
                <a:gd name="T81" fmla="*/ 121 h 1179"/>
                <a:gd name="T82" fmla="*/ 840 w 915"/>
                <a:gd name="T83" fmla="*/ 1095 h 1179"/>
                <a:gd name="T84" fmla="*/ 835 w 915"/>
                <a:gd name="T85" fmla="*/ 1118 h 1179"/>
                <a:gd name="T86" fmla="*/ 825 w 915"/>
                <a:gd name="T87" fmla="*/ 1139 h 1179"/>
                <a:gd name="T88" fmla="*/ 810 w 915"/>
                <a:gd name="T89" fmla="*/ 1156 h 1179"/>
                <a:gd name="T90" fmla="*/ 792 w 915"/>
                <a:gd name="T91" fmla="*/ 1168 h 1179"/>
                <a:gd name="T92" fmla="*/ 770 w 915"/>
                <a:gd name="T93" fmla="*/ 1176 h 1179"/>
                <a:gd name="T94" fmla="*/ 747 w 915"/>
                <a:gd name="T95" fmla="*/ 1179 h 1179"/>
                <a:gd name="T96" fmla="*/ 68 w 915"/>
                <a:gd name="T97" fmla="*/ 1179 h 1179"/>
                <a:gd name="T98" fmla="*/ 46 w 915"/>
                <a:gd name="T99" fmla="*/ 1175 h 1179"/>
                <a:gd name="T100" fmla="*/ 27 w 915"/>
                <a:gd name="T101" fmla="*/ 1165 h 1179"/>
                <a:gd name="T102" fmla="*/ 13 w 915"/>
                <a:gd name="T103" fmla="*/ 1152 h 1179"/>
                <a:gd name="T104" fmla="*/ 4 w 915"/>
                <a:gd name="T105" fmla="*/ 1134 h 1179"/>
                <a:gd name="T106" fmla="*/ 0 w 915"/>
                <a:gd name="T107" fmla="*/ 1114 h 1179"/>
                <a:gd name="T108" fmla="*/ 2 w 915"/>
                <a:gd name="T109" fmla="*/ 1092 h 1179"/>
                <a:gd name="T110" fmla="*/ 115 w 915"/>
                <a:gd name="T111" fmla="*/ 80 h 1179"/>
                <a:gd name="T112" fmla="*/ 123 w 915"/>
                <a:gd name="T113" fmla="*/ 58 h 1179"/>
                <a:gd name="T114" fmla="*/ 136 w 915"/>
                <a:gd name="T115" fmla="*/ 39 h 1179"/>
                <a:gd name="T116" fmla="*/ 155 w 915"/>
                <a:gd name="T117" fmla="*/ 22 h 1179"/>
                <a:gd name="T118" fmla="*/ 175 w 915"/>
                <a:gd name="T119" fmla="*/ 10 h 1179"/>
                <a:gd name="T120" fmla="*/ 198 w 915"/>
                <a:gd name="T121" fmla="*/ 3 h 1179"/>
                <a:gd name="T122" fmla="*/ 222 w 915"/>
                <a:gd name="T123" fmla="*/ 0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15" h="1179">
                  <a:moveTo>
                    <a:pt x="474" y="706"/>
                  </a:moveTo>
                  <a:lnTo>
                    <a:pt x="439" y="709"/>
                  </a:lnTo>
                  <a:lnTo>
                    <a:pt x="408" y="719"/>
                  </a:lnTo>
                  <a:lnTo>
                    <a:pt x="379" y="735"/>
                  </a:lnTo>
                  <a:lnTo>
                    <a:pt x="354" y="755"/>
                  </a:lnTo>
                  <a:lnTo>
                    <a:pt x="333" y="781"/>
                  </a:lnTo>
                  <a:lnTo>
                    <a:pt x="318" y="808"/>
                  </a:lnTo>
                  <a:lnTo>
                    <a:pt x="308" y="841"/>
                  </a:lnTo>
                  <a:lnTo>
                    <a:pt x="304" y="875"/>
                  </a:lnTo>
                  <a:lnTo>
                    <a:pt x="308" y="908"/>
                  </a:lnTo>
                  <a:lnTo>
                    <a:pt x="318" y="941"/>
                  </a:lnTo>
                  <a:lnTo>
                    <a:pt x="333" y="970"/>
                  </a:lnTo>
                  <a:lnTo>
                    <a:pt x="354" y="995"/>
                  </a:lnTo>
                  <a:lnTo>
                    <a:pt x="379" y="1016"/>
                  </a:lnTo>
                  <a:lnTo>
                    <a:pt x="408" y="1032"/>
                  </a:lnTo>
                  <a:lnTo>
                    <a:pt x="439" y="1041"/>
                  </a:lnTo>
                  <a:lnTo>
                    <a:pt x="474" y="1045"/>
                  </a:lnTo>
                  <a:lnTo>
                    <a:pt x="508" y="1041"/>
                  </a:lnTo>
                  <a:lnTo>
                    <a:pt x="540" y="1032"/>
                  </a:lnTo>
                  <a:lnTo>
                    <a:pt x="569" y="1016"/>
                  </a:lnTo>
                  <a:lnTo>
                    <a:pt x="594" y="995"/>
                  </a:lnTo>
                  <a:lnTo>
                    <a:pt x="615" y="970"/>
                  </a:lnTo>
                  <a:lnTo>
                    <a:pt x="630" y="941"/>
                  </a:lnTo>
                  <a:lnTo>
                    <a:pt x="640" y="908"/>
                  </a:lnTo>
                  <a:lnTo>
                    <a:pt x="643" y="875"/>
                  </a:lnTo>
                  <a:lnTo>
                    <a:pt x="640" y="841"/>
                  </a:lnTo>
                  <a:lnTo>
                    <a:pt x="630" y="808"/>
                  </a:lnTo>
                  <a:lnTo>
                    <a:pt x="615" y="781"/>
                  </a:lnTo>
                  <a:lnTo>
                    <a:pt x="594" y="755"/>
                  </a:lnTo>
                  <a:lnTo>
                    <a:pt x="569" y="735"/>
                  </a:lnTo>
                  <a:lnTo>
                    <a:pt x="540" y="719"/>
                  </a:lnTo>
                  <a:lnTo>
                    <a:pt x="508" y="709"/>
                  </a:lnTo>
                  <a:lnTo>
                    <a:pt x="474" y="706"/>
                  </a:lnTo>
                  <a:close/>
                  <a:moveTo>
                    <a:pt x="222" y="0"/>
                  </a:moveTo>
                  <a:lnTo>
                    <a:pt x="835" y="31"/>
                  </a:lnTo>
                  <a:lnTo>
                    <a:pt x="858" y="35"/>
                  </a:lnTo>
                  <a:lnTo>
                    <a:pt x="878" y="45"/>
                  </a:lnTo>
                  <a:lnTo>
                    <a:pt x="895" y="59"/>
                  </a:lnTo>
                  <a:lnTo>
                    <a:pt x="907" y="78"/>
                  </a:lnTo>
                  <a:lnTo>
                    <a:pt x="914" y="98"/>
                  </a:lnTo>
                  <a:lnTo>
                    <a:pt x="915" y="121"/>
                  </a:lnTo>
                  <a:lnTo>
                    <a:pt x="840" y="1095"/>
                  </a:lnTo>
                  <a:lnTo>
                    <a:pt x="835" y="1118"/>
                  </a:lnTo>
                  <a:lnTo>
                    <a:pt x="825" y="1139"/>
                  </a:lnTo>
                  <a:lnTo>
                    <a:pt x="810" y="1156"/>
                  </a:lnTo>
                  <a:lnTo>
                    <a:pt x="792" y="1168"/>
                  </a:lnTo>
                  <a:lnTo>
                    <a:pt x="770" y="1176"/>
                  </a:lnTo>
                  <a:lnTo>
                    <a:pt x="747" y="1179"/>
                  </a:lnTo>
                  <a:lnTo>
                    <a:pt x="68" y="1179"/>
                  </a:lnTo>
                  <a:lnTo>
                    <a:pt x="46" y="1175"/>
                  </a:lnTo>
                  <a:lnTo>
                    <a:pt x="27" y="1165"/>
                  </a:lnTo>
                  <a:lnTo>
                    <a:pt x="13" y="1152"/>
                  </a:lnTo>
                  <a:lnTo>
                    <a:pt x="4" y="1134"/>
                  </a:lnTo>
                  <a:lnTo>
                    <a:pt x="0" y="1114"/>
                  </a:lnTo>
                  <a:lnTo>
                    <a:pt x="2" y="1092"/>
                  </a:lnTo>
                  <a:lnTo>
                    <a:pt x="115" y="80"/>
                  </a:lnTo>
                  <a:lnTo>
                    <a:pt x="123" y="58"/>
                  </a:lnTo>
                  <a:lnTo>
                    <a:pt x="136" y="39"/>
                  </a:lnTo>
                  <a:lnTo>
                    <a:pt x="155" y="22"/>
                  </a:lnTo>
                  <a:lnTo>
                    <a:pt x="175" y="10"/>
                  </a:lnTo>
                  <a:lnTo>
                    <a:pt x="198" y="3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2621808" y="5364054"/>
            <a:ext cx="2099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088397" y="4784922"/>
            <a:ext cx="1635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18254636">
            <a:off x="1508543" y="2185628"/>
            <a:ext cx="2099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 rot="18254636">
            <a:off x="2287988" y="2966214"/>
            <a:ext cx="1635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rot="3758624">
            <a:off x="4804485" y="2883068"/>
            <a:ext cx="2099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3758624">
            <a:off x="4266489" y="3119434"/>
            <a:ext cx="1635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13943" y="2059335"/>
            <a:ext cx="3677894" cy="5853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/>
          <a:lstStyle/>
          <a:p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7213943" y="2644729"/>
            <a:ext cx="3677894" cy="29572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151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s-UY" sz="2399" kern="0" smtClea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400">
              <a:defRPr/>
            </a:pPr>
            <a:r>
              <a:rPr lang="en-US" sz="3199" b="1" kern="0" dirty="0">
                <a:solidFill>
                  <a:prstClr val="white"/>
                </a:solidFill>
              </a:rPr>
              <a:t>FREEBUNDLE15</a:t>
            </a:r>
            <a:endParaRPr lang="es-UY" sz="2399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74" name="Rectangle 18"/>
          <p:cNvSpPr>
            <a:spLocks noChangeArrowheads="1"/>
          </p:cNvSpPr>
          <p:nvPr/>
        </p:nvSpPr>
        <p:spPr bwMode="auto">
          <a:xfrm>
            <a:off x="1028264" y="884112"/>
            <a:ext cx="3944381" cy="228649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 b="1">
              <a:solidFill>
                <a:prstClr val="white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102120" y="1205195"/>
            <a:ext cx="1796668" cy="1799792"/>
            <a:chOff x="3354387" y="1085850"/>
            <a:chExt cx="5480050" cy="5489576"/>
          </a:xfrm>
        </p:grpSpPr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4289425" y="4164013"/>
              <a:ext cx="4532313" cy="2411413"/>
            </a:xfrm>
            <a:custGeom>
              <a:avLst/>
              <a:gdLst>
                <a:gd name="T0" fmla="*/ 2841 w 2855"/>
                <a:gd name="T1" fmla="*/ 100 h 1519"/>
                <a:gd name="T2" fmla="*/ 2795 w 2855"/>
                <a:gd name="T3" fmla="*/ 297 h 1519"/>
                <a:gd name="T4" fmla="*/ 2726 w 2855"/>
                <a:gd name="T5" fmla="*/ 485 h 1519"/>
                <a:gd name="T6" fmla="*/ 2636 w 2855"/>
                <a:gd name="T7" fmla="*/ 662 h 1519"/>
                <a:gd name="T8" fmla="*/ 2526 w 2855"/>
                <a:gd name="T9" fmla="*/ 825 h 1519"/>
                <a:gd name="T10" fmla="*/ 2397 w 2855"/>
                <a:gd name="T11" fmla="*/ 976 h 1519"/>
                <a:gd name="T12" fmla="*/ 2250 w 2855"/>
                <a:gd name="T13" fmla="*/ 1111 h 1519"/>
                <a:gd name="T14" fmla="*/ 2090 w 2855"/>
                <a:gd name="T15" fmla="*/ 1230 h 1519"/>
                <a:gd name="T16" fmla="*/ 1915 w 2855"/>
                <a:gd name="T17" fmla="*/ 1330 h 1519"/>
                <a:gd name="T18" fmla="*/ 1727 w 2855"/>
                <a:gd name="T19" fmla="*/ 1410 h 1519"/>
                <a:gd name="T20" fmla="*/ 1528 w 2855"/>
                <a:gd name="T21" fmla="*/ 1470 h 1519"/>
                <a:gd name="T22" fmla="*/ 1320 w 2855"/>
                <a:gd name="T23" fmla="*/ 1506 h 1519"/>
                <a:gd name="T24" fmla="*/ 1106 w 2855"/>
                <a:gd name="T25" fmla="*/ 1519 h 1519"/>
                <a:gd name="T26" fmla="*/ 887 w 2855"/>
                <a:gd name="T27" fmla="*/ 1506 h 1519"/>
                <a:gd name="T28" fmla="*/ 676 w 2855"/>
                <a:gd name="T29" fmla="*/ 1468 h 1519"/>
                <a:gd name="T30" fmla="*/ 475 w 2855"/>
                <a:gd name="T31" fmla="*/ 1407 h 1519"/>
                <a:gd name="T32" fmla="*/ 312 w 2855"/>
                <a:gd name="T33" fmla="*/ 1316 h 1519"/>
                <a:gd name="T34" fmla="*/ 201 w 2855"/>
                <a:gd name="T35" fmla="*/ 1211 h 1519"/>
                <a:gd name="T36" fmla="*/ 118 w 2855"/>
                <a:gd name="T37" fmla="*/ 1106 h 1519"/>
                <a:gd name="T38" fmla="*/ 61 w 2855"/>
                <a:gd name="T39" fmla="*/ 1006 h 1519"/>
                <a:gd name="T40" fmla="*/ 24 w 2855"/>
                <a:gd name="T41" fmla="*/ 907 h 1519"/>
                <a:gd name="T42" fmla="*/ 4 w 2855"/>
                <a:gd name="T43" fmla="*/ 814 h 1519"/>
                <a:gd name="T44" fmla="*/ 0 w 2855"/>
                <a:gd name="T45" fmla="*/ 727 h 1519"/>
                <a:gd name="T46" fmla="*/ 7 w 2855"/>
                <a:gd name="T47" fmla="*/ 647 h 1519"/>
                <a:gd name="T48" fmla="*/ 1987 w 2855"/>
                <a:gd name="T49" fmla="*/ 652 h 1519"/>
                <a:gd name="T50" fmla="*/ 2005 w 2855"/>
                <a:gd name="T51" fmla="*/ 652 h 1519"/>
                <a:gd name="T52" fmla="*/ 2038 w 2855"/>
                <a:gd name="T53" fmla="*/ 650 h 1519"/>
                <a:gd name="T54" fmla="*/ 2085 w 2855"/>
                <a:gd name="T55" fmla="*/ 646 h 1519"/>
                <a:gd name="T56" fmla="*/ 2144 w 2855"/>
                <a:gd name="T57" fmla="*/ 637 h 1519"/>
                <a:gd name="T58" fmla="*/ 2212 w 2855"/>
                <a:gd name="T59" fmla="*/ 623 h 1519"/>
                <a:gd name="T60" fmla="*/ 2286 w 2855"/>
                <a:gd name="T61" fmla="*/ 603 h 1519"/>
                <a:gd name="T62" fmla="*/ 2364 w 2855"/>
                <a:gd name="T63" fmla="*/ 575 h 1519"/>
                <a:gd name="T64" fmla="*/ 2445 w 2855"/>
                <a:gd name="T65" fmla="*/ 538 h 1519"/>
                <a:gd name="T66" fmla="*/ 2525 w 2855"/>
                <a:gd name="T67" fmla="*/ 491 h 1519"/>
                <a:gd name="T68" fmla="*/ 2602 w 2855"/>
                <a:gd name="T69" fmla="*/ 433 h 1519"/>
                <a:gd name="T70" fmla="*/ 2674 w 2855"/>
                <a:gd name="T71" fmla="*/ 362 h 1519"/>
                <a:gd name="T72" fmla="*/ 2739 w 2855"/>
                <a:gd name="T73" fmla="*/ 278 h 1519"/>
                <a:gd name="T74" fmla="*/ 2795 w 2855"/>
                <a:gd name="T75" fmla="*/ 179 h 1519"/>
                <a:gd name="T76" fmla="*/ 2838 w 2855"/>
                <a:gd name="T77" fmla="*/ 63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55" h="1519">
                  <a:moveTo>
                    <a:pt x="2855" y="0"/>
                  </a:moveTo>
                  <a:lnTo>
                    <a:pt x="2841" y="100"/>
                  </a:lnTo>
                  <a:lnTo>
                    <a:pt x="2821" y="200"/>
                  </a:lnTo>
                  <a:lnTo>
                    <a:pt x="2795" y="297"/>
                  </a:lnTo>
                  <a:lnTo>
                    <a:pt x="2763" y="393"/>
                  </a:lnTo>
                  <a:lnTo>
                    <a:pt x="2726" y="485"/>
                  </a:lnTo>
                  <a:lnTo>
                    <a:pt x="2684" y="575"/>
                  </a:lnTo>
                  <a:lnTo>
                    <a:pt x="2636" y="662"/>
                  </a:lnTo>
                  <a:lnTo>
                    <a:pt x="2583" y="746"/>
                  </a:lnTo>
                  <a:lnTo>
                    <a:pt x="2526" y="825"/>
                  </a:lnTo>
                  <a:lnTo>
                    <a:pt x="2463" y="903"/>
                  </a:lnTo>
                  <a:lnTo>
                    <a:pt x="2397" y="976"/>
                  </a:lnTo>
                  <a:lnTo>
                    <a:pt x="2325" y="1045"/>
                  </a:lnTo>
                  <a:lnTo>
                    <a:pt x="2250" y="1111"/>
                  </a:lnTo>
                  <a:lnTo>
                    <a:pt x="2171" y="1173"/>
                  </a:lnTo>
                  <a:lnTo>
                    <a:pt x="2090" y="1230"/>
                  </a:lnTo>
                  <a:lnTo>
                    <a:pt x="2004" y="1282"/>
                  </a:lnTo>
                  <a:lnTo>
                    <a:pt x="1915" y="1330"/>
                  </a:lnTo>
                  <a:lnTo>
                    <a:pt x="1821" y="1372"/>
                  </a:lnTo>
                  <a:lnTo>
                    <a:pt x="1727" y="1410"/>
                  </a:lnTo>
                  <a:lnTo>
                    <a:pt x="1628" y="1443"/>
                  </a:lnTo>
                  <a:lnTo>
                    <a:pt x="1528" y="1470"/>
                  </a:lnTo>
                  <a:lnTo>
                    <a:pt x="1425" y="1491"/>
                  </a:lnTo>
                  <a:lnTo>
                    <a:pt x="1320" y="1506"/>
                  </a:lnTo>
                  <a:lnTo>
                    <a:pt x="1214" y="1516"/>
                  </a:lnTo>
                  <a:lnTo>
                    <a:pt x="1106" y="1519"/>
                  </a:lnTo>
                  <a:lnTo>
                    <a:pt x="996" y="1516"/>
                  </a:lnTo>
                  <a:lnTo>
                    <a:pt x="887" y="1506"/>
                  </a:lnTo>
                  <a:lnTo>
                    <a:pt x="781" y="1490"/>
                  </a:lnTo>
                  <a:lnTo>
                    <a:pt x="676" y="1468"/>
                  </a:lnTo>
                  <a:lnTo>
                    <a:pt x="574" y="1440"/>
                  </a:lnTo>
                  <a:lnTo>
                    <a:pt x="475" y="1407"/>
                  </a:lnTo>
                  <a:lnTo>
                    <a:pt x="378" y="1368"/>
                  </a:lnTo>
                  <a:lnTo>
                    <a:pt x="312" y="1316"/>
                  </a:lnTo>
                  <a:lnTo>
                    <a:pt x="253" y="1263"/>
                  </a:lnTo>
                  <a:lnTo>
                    <a:pt x="201" y="1211"/>
                  </a:lnTo>
                  <a:lnTo>
                    <a:pt x="157" y="1159"/>
                  </a:lnTo>
                  <a:lnTo>
                    <a:pt x="118" y="1106"/>
                  </a:lnTo>
                  <a:lnTo>
                    <a:pt x="87" y="1056"/>
                  </a:lnTo>
                  <a:lnTo>
                    <a:pt x="61" y="1006"/>
                  </a:lnTo>
                  <a:lnTo>
                    <a:pt x="40" y="955"/>
                  </a:lnTo>
                  <a:lnTo>
                    <a:pt x="24" y="907"/>
                  </a:lnTo>
                  <a:lnTo>
                    <a:pt x="11" y="860"/>
                  </a:lnTo>
                  <a:lnTo>
                    <a:pt x="4" y="814"/>
                  </a:lnTo>
                  <a:lnTo>
                    <a:pt x="1" y="770"/>
                  </a:lnTo>
                  <a:lnTo>
                    <a:pt x="0" y="727"/>
                  </a:lnTo>
                  <a:lnTo>
                    <a:pt x="2" y="686"/>
                  </a:lnTo>
                  <a:lnTo>
                    <a:pt x="7" y="647"/>
                  </a:lnTo>
                  <a:lnTo>
                    <a:pt x="1984" y="652"/>
                  </a:lnTo>
                  <a:lnTo>
                    <a:pt x="1987" y="652"/>
                  </a:lnTo>
                  <a:lnTo>
                    <a:pt x="1993" y="652"/>
                  </a:lnTo>
                  <a:lnTo>
                    <a:pt x="2005" y="652"/>
                  </a:lnTo>
                  <a:lnTo>
                    <a:pt x="2019" y="651"/>
                  </a:lnTo>
                  <a:lnTo>
                    <a:pt x="2038" y="650"/>
                  </a:lnTo>
                  <a:lnTo>
                    <a:pt x="2060" y="648"/>
                  </a:lnTo>
                  <a:lnTo>
                    <a:pt x="2085" y="646"/>
                  </a:lnTo>
                  <a:lnTo>
                    <a:pt x="2114" y="642"/>
                  </a:lnTo>
                  <a:lnTo>
                    <a:pt x="2144" y="637"/>
                  </a:lnTo>
                  <a:lnTo>
                    <a:pt x="2178" y="630"/>
                  </a:lnTo>
                  <a:lnTo>
                    <a:pt x="2212" y="623"/>
                  </a:lnTo>
                  <a:lnTo>
                    <a:pt x="2248" y="614"/>
                  </a:lnTo>
                  <a:lnTo>
                    <a:pt x="2286" y="603"/>
                  </a:lnTo>
                  <a:lnTo>
                    <a:pt x="2324" y="590"/>
                  </a:lnTo>
                  <a:lnTo>
                    <a:pt x="2364" y="575"/>
                  </a:lnTo>
                  <a:lnTo>
                    <a:pt x="2404" y="558"/>
                  </a:lnTo>
                  <a:lnTo>
                    <a:pt x="2445" y="538"/>
                  </a:lnTo>
                  <a:lnTo>
                    <a:pt x="2485" y="516"/>
                  </a:lnTo>
                  <a:lnTo>
                    <a:pt x="2525" y="491"/>
                  </a:lnTo>
                  <a:lnTo>
                    <a:pt x="2563" y="464"/>
                  </a:lnTo>
                  <a:lnTo>
                    <a:pt x="2602" y="433"/>
                  </a:lnTo>
                  <a:lnTo>
                    <a:pt x="2639" y="400"/>
                  </a:lnTo>
                  <a:lnTo>
                    <a:pt x="2674" y="362"/>
                  </a:lnTo>
                  <a:lnTo>
                    <a:pt x="2708" y="322"/>
                  </a:lnTo>
                  <a:lnTo>
                    <a:pt x="2739" y="278"/>
                  </a:lnTo>
                  <a:lnTo>
                    <a:pt x="2768" y="230"/>
                  </a:lnTo>
                  <a:lnTo>
                    <a:pt x="2795" y="179"/>
                  </a:lnTo>
                  <a:lnTo>
                    <a:pt x="2818" y="123"/>
                  </a:lnTo>
                  <a:lnTo>
                    <a:pt x="2838" y="63"/>
                  </a:lnTo>
                  <a:lnTo>
                    <a:pt x="285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4300537" y="3611563"/>
              <a:ext cx="4533900" cy="1587500"/>
            </a:xfrm>
            <a:custGeom>
              <a:avLst/>
              <a:gdLst>
                <a:gd name="T0" fmla="*/ 2854 w 2856"/>
                <a:gd name="T1" fmla="*/ 88 h 1000"/>
                <a:gd name="T2" fmla="*/ 2854 w 2856"/>
                <a:gd name="T3" fmla="*/ 263 h 1000"/>
                <a:gd name="T4" fmla="*/ 2831 w 2856"/>
                <a:gd name="T5" fmla="*/ 411 h 1000"/>
                <a:gd name="T6" fmla="*/ 2788 w 2856"/>
                <a:gd name="T7" fmla="*/ 527 h 1000"/>
                <a:gd name="T8" fmla="*/ 2732 w 2856"/>
                <a:gd name="T9" fmla="*/ 626 h 1000"/>
                <a:gd name="T10" fmla="*/ 2667 w 2856"/>
                <a:gd name="T11" fmla="*/ 710 h 1000"/>
                <a:gd name="T12" fmla="*/ 2595 w 2856"/>
                <a:gd name="T13" fmla="*/ 781 h 1000"/>
                <a:gd name="T14" fmla="*/ 2518 w 2856"/>
                <a:gd name="T15" fmla="*/ 839 h 1000"/>
                <a:gd name="T16" fmla="*/ 2438 w 2856"/>
                <a:gd name="T17" fmla="*/ 886 h 1000"/>
                <a:gd name="T18" fmla="*/ 2357 w 2856"/>
                <a:gd name="T19" fmla="*/ 923 h 1000"/>
                <a:gd name="T20" fmla="*/ 2279 w 2856"/>
                <a:gd name="T21" fmla="*/ 951 h 1000"/>
                <a:gd name="T22" fmla="*/ 2205 w 2856"/>
                <a:gd name="T23" fmla="*/ 971 h 1000"/>
                <a:gd name="T24" fmla="*/ 2137 w 2856"/>
                <a:gd name="T25" fmla="*/ 985 h 1000"/>
                <a:gd name="T26" fmla="*/ 2078 w 2856"/>
                <a:gd name="T27" fmla="*/ 994 h 1000"/>
                <a:gd name="T28" fmla="*/ 2031 w 2856"/>
                <a:gd name="T29" fmla="*/ 998 h 1000"/>
                <a:gd name="T30" fmla="*/ 1998 w 2856"/>
                <a:gd name="T31" fmla="*/ 1000 h 1000"/>
                <a:gd name="T32" fmla="*/ 1980 w 2856"/>
                <a:gd name="T33" fmla="*/ 1000 h 1000"/>
                <a:gd name="T34" fmla="*/ 0 w 2856"/>
                <a:gd name="T35" fmla="*/ 995 h 1000"/>
                <a:gd name="T36" fmla="*/ 15 w 2856"/>
                <a:gd name="T37" fmla="*/ 923 h 1000"/>
                <a:gd name="T38" fmla="*/ 36 w 2856"/>
                <a:gd name="T39" fmla="*/ 861 h 1000"/>
                <a:gd name="T40" fmla="*/ 58 w 2856"/>
                <a:gd name="T41" fmla="*/ 811 h 1000"/>
                <a:gd name="T42" fmla="*/ 77 w 2856"/>
                <a:gd name="T43" fmla="*/ 773 h 1000"/>
                <a:gd name="T44" fmla="*/ 91 w 2856"/>
                <a:gd name="T45" fmla="*/ 749 h 1000"/>
                <a:gd name="T46" fmla="*/ 98 w 2856"/>
                <a:gd name="T47" fmla="*/ 741 h 1000"/>
                <a:gd name="T48" fmla="*/ 440 w 2856"/>
                <a:gd name="T49" fmla="*/ 583 h 1000"/>
                <a:gd name="T50" fmla="*/ 1948 w 2856"/>
                <a:gd name="T51" fmla="*/ 745 h 1000"/>
                <a:gd name="T52" fmla="*/ 1956 w 2856"/>
                <a:gd name="T53" fmla="*/ 745 h 1000"/>
                <a:gd name="T54" fmla="*/ 1979 w 2856"/>
                <a:gd name="T55" fmla="*/ 745 h 1000"/>
                <a:gd name="T56" fmla="*/ 2016 w 2856"/>
                <a:gd name="T57" fmla="*/ 744 h 1000"/>
                <a:gd name="T58" fmla="*/ 2063 w 2856"/>
                <a:gd name="T59" fmla="*/ 741 h 1000"/>
                <a:gd name="T60" fmla="*/ 2118 w 2856"/>
                <a:gd name="T61" fmla="*/ 735 h 1000"/>
                <a:gd name="T62" fmla="*/ 2182 w 2856"/>
                <a:gd name="T63" fmla="*/ 725 h 1000"/>
                <a:gd name="T64" fmla="*/ 2251 w 2856"/>
                <a:gd name="T65" fmla="*/ 709 h 1000"/>
                <a:gd name="T66" fmla="*/ 2325 w 2856"/>
                <a:gd name="T67" fmla="*/ 688 h 1000"/>
                <a:gd name="T68" fmla="*/ 2400 w 2856"/>
                <a:gd name="T69" fmla="*/ 660 h 1000"/>
                <a:gd name="T70" fmla="*/ 2475 w 2856"/>
                <a:gd name="T71" fmla="*/ 624 h 1000"/>
                <a:gd name="T72" fmla="*/ 2547 w 2856"/>
                <a:gd name="T73" fmla="*/ 579 h 1000"/>
                <a:gd name="T74" fmla="*/ 2616 w 2856"/>
                <a:gd name="T75" fmla="*/ 524 h 1000"/>
                <a:gd name="T76" fmla="*/ 2680 w 2856"/>
                <a:gd name="T77" fmla="*/ 458 h 1000"/>
                <a:gd name="T78" fmla="*/ 2737 w 2856"/>
                <a:gd name="T79" fmla="*/ 380 h 1000"/>
                <a:gd name="T80" fmla="*/ 2783 w 2856"/>
                <a:gd name="T81" fmla="*/ 289 h 1000"/>
                <a:gd name="T82" fmla="*/ 2818 w 2856"/>
                <a:gd name="T83" fmla="*/ 184 h 1000"/>
                <a:gd name="T84" fmla="*/ 2840 w 2856"/>
                <a:gd name="T85" fmla="*/ 65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56" h="1000">
                  <a:moveTo>
                    <a:pt x="2847" y="0"/>
                  </a:moveTo>
                  <a:lnTo>
                    <a:pt x="2854" y="88"/>
                  </a:lnTo>
                  <a:lnTo>
                    <a:pt x="2856" y="177"/>
                  </a:lnTo>
                  <a:lnTo>
                    <a:pt x="2854" y="263"/>
                  </a:lnTo>
                  <a:lnTo>
                    <a:pt x="2848" y="348"/>
                  </a:lnTo>
                  <a:lnTo>
                    <a:pt x="2831" y="411"/>
                  </a:lnTo>
                  <a:lnTo>
                    <a:pt x="2811" y="471"/>
                  </a:lnTo>
                  <a:lnTo>
                    <a:pt x="2788" y="527"/>
                  </a:lnTo>
                  <a:lnTo>
                    <a:pt x="2761" y="578"/>
                  </a:lnTo>
                  <a:lnTo>
                    <a:pt x="2732" y="626"/>
                  </a:lnTo>
                  <a:lnTo>
                    <a:pt x="2701" y="670"/>
                  </a:lnTo>
                  <a:lnTo>
                    <a:pt x="2667" y="710"/>
                  </a:lnTo>
                  <a:lnTo>
                    <a:pt x="2632" y="748"/>
                  </a:lnTo>
                  <a:lnTo>
                    <a:pt x="2595" y="781"/>
                  </a:lnTo>
                  <a:lnTo>
                    <a:pt x="2556" y="812"/>
                  </a:lnTo>
                  <a:lnTo>
                    <a:pt x="2518" y="839"/>
                  </a:lnTo>
                  <a:lnTo>
                    <a:pt x="2478" y="864"/>
                  </a:lnTo>
                  <a:lnTo>
                    <a:pt x="2438" y="886"/>
                  </a:lnTo>
                  <a:lnTo>
                    <a:pt x="2397" y="906"/>
                  </a:lnTo>
                  <a:lnTo>
                    <a:pt x="2357" y="923"/>
                  </a:lnTo>
                  <a:lnTo>
                    <a:pt x="2317" y="938"/>
                  </a:lnTo>
                  <a:lnTo>
                    <a:pt x="2279" y="951"/>
                  </a:lnTo>
                  <a:lnTo>
                    <a:pt x="2241" y="962"/>
                  </a:lnTo>
                  <a:lnTo>
                    <a:pt x="2205" y="971"/>
                  </a:lnTo>
                  <a:lnTo>
                    <a:pt x="2171" y="978"/>
                  </a:lnTo>
                  <a:lnTo>
                    <a:pt x="2137" y="985"/>
                  </a:lnTo>
                  <a:lnTo>
                    <a:pt x="2107" y="990"/>
                  </a:lnTo>
                  <a:lnTo>
                    <a:pt x="2078" y="994"/>
                  </a:lnTo>
                  <a:lnTo>
                    <a:pt x="2053" y="996"/>
                  </a:lnTo>
                  <a:lnTo>
                    <a:pt x="2031" y="998"/>
                  </a:lnTo>
                  <a:lnTo>
                    <a:pt x="2012" y="999"/>
                  </a:lnTo>
                  <a:lnTo>
                    <a:pt x="1998" y="1000"/>
                  </a:lnTo>
                  <a:lnTo>
                    <a:pt x="1986" y="1000"/>
                  </a:lnTo>
                  <a:lnTo>
                    <a:pt x="1980" y="1000"/>
                  </a:lnTo>
                  <a:lnTo>
                    <a:pt x="1977" y="1000"/>
                  </a:lnTo>
                  <a:lnTo>
                    <a:pt x="0" y="995"/>
                  </a:lnTo>
                  <a:lnTo>
                    <a:pt x="7" y="958"/>
                  </a:lnTo>
                  <a:lnTo>
                    <a:pt x="15" y="923"/>
                  </a:lnTo>
                  <a:lnTo>
                    <a:pt x="25" y="890"/>
                  </a:lnTo>
                  <a:lnTo>
                    <a:pt x="36" y="861"/>
                  </a:lnTo>
                  <a:lnTo>
                    <a:pt x="46" y="834"/>
                  </a:lnTo>
                  <a:lnTo>
                    <a:pt x="58" y="811"/>
                  </a:lnTo>
                  <a:lnTo>
                    <a:pt x="67" y="790"/>
                  </a:lnTo>
                  <a:lnTo>
                    <a:pt x="77" y="773"/>
                  </a:lnTo>
                  <a:lnTo>
                    <a:pt x="85" y="759"/>
                  </a:lnTo>
                  <a:lnTo>
                    <a:pt x="91" y="749"/>
                  </a:lnTo>
                  <a:lnTo>
                    <a:pt x="96" y="743"/>
                  </a:lnTo>
                  <a:lnTo>
                    <a:pt x="98" y="741"/>
                  </a:lnTo>
                  <a:lnTo>
                    <a:pt x="352" y="741"/>
                  </a:lnTo>
                  <a:lnTo>
                    <a:pt x="440" y="583"/>
                  </a:lnTo>
                  <a:lnTo>
                    <a:pt x="532" y="741"/>
                  </a:lnTo>
                  <a:lnTo>
                    <a:pt x="1948" y="745"/>
                  </a:lnTo>
                  <a:lnTo>
                    <a:pt x="1951" y="745"/>
                  </a:lnTo>
                  <a:lnTo>
                    <a:pt x="1956" y="745"/>
                  </a:lnTo>
                  <a:lnTo>
                    <a:pt x="1966" y="745"/>
                  </a:lnTo>
                  <a:lnTo>
                    <a:pt x="1979" y="745"/>
                  </a:lnTo>
                  <a:lnTo>
                    <a:pt x="1996" y="745"/>
                  </a:lnTo>
                  <a:lnTo>
                    <a:pt x="2016" y="744"/>
                  </a:lnTo>
                  <a:lnTo>
                    <a:pt x="2038" y="743"/>
                  </a:lnTo>
                  <a:lnTo>
                    <a:pt x="2063" y="741"/>
                  </a:lnTo>
                  <a:lnTo>
                    <a:pt x="2089" y="738"/>
                  </a:lnTo>
                  <a:lnTo>
                    <a:pt x="2118" y="735"/>
                  </a:lnTo>
                  <a:lnTo>
                    <a:pt x="2150" y="730"/>
                  </a:lnTo>
                  <a:lnTo>
                    <a:pt x="2182" y="725"/>
                  </a:lnTo>
                  <a:lnTo>
                    <a:pt x="2217" y="717"/>
                  </a:lnTo>
                  <a:lnTo>
                    <a:pt x="2251" y="709"/>
                  </a:lnTo>
                  <a:lnTo>
                    <a:pt x="2288" y="700"/>
                  </a:lnTo>
                  <a:lnTo>
                    <a:pt x="2325" y="688"/>
                  </a:lnTo>
                  <a:lnTo>
                    <a:pt x="2362" y="676"/>
                  </a:lnTo>
                  <a:lnTo>
                    <a:pt x="2400" y="660"/>
                  </a:lnTo>
                  <a:lnTo>
                    <a:pt x="2437" y="643"/>
                  </a:lnTo>
                  <a:lnTo>
                    <a:pt x="2475" y="624"/>
                  </a:lnTo>
                  <a:lnTo>
                    <a:pt x="2511" y="602"/>
                  </a:lnTo>
                  <a:lnTo>
                    <a:pt x="2547" y="579"/>
                  </a:lnTo>
                  <a:lnTo>
                    <a:pt x="2582" y="553"/>
                  </a:lnTo>
                  <a:lnTo>
                    <a:pt x="2616" y="524"/>
                  </a:lnTo>
                  <a:lnTo>
                    <a:pt x="2650" y="492"/>
                  </a:lnTo>
                  <a:lnTo>
                    <a:pt x="2680" y="458"/>
                  </a:lnTo>
                  <a:lnTo>
                    <a:pt x="2709" y="420"/>
                  </a:lnTo>
                  <a:lnTo>
                    <a:pt x="2737" y="380"/>
                  </a:lnTo>
                  <a:lnTo>
                    <a:pt x="2761" y="336"/>
                  </a:lnTo>
                  <a:lnTo>
                    <a:pt x="2783" y="289"/>
                  </a:lnTo>
                  <a:lnTo>
                    <a:pt x="2803" y="239"/>
                  </a:lnTo>
                  <a:lnTo>
                    <a:pt x="2818" y="184"/>
                  </a:lnTo>
                  <a:lnTo>
                    <a:pt x="2831" y="126"/>
                  </a:lnTo>
                  <a:lnTo>
                    <a:pt x="2840" y="65"/>
                  </a:lnTo>
                  <a:lnTo>
                    <a:pt x="2847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5113337" y="1085850"/>
              <a:ext cx="3695700" cy="3578225"/>
            </a:xfrm>
            <a:custGeom>
              <a:avLst/>
              <a:gdLst>
                <a:gd name="T0" fmla="*/ 725 w 2328"/>
                <a:gd name="T1" fmla="*/ 3 h 2254"/>
                <a:gd name="T2" fmla="*/ 905 w 2328"/>
                <a:gd name="T3" fmla="*/ 23 h 2254"/>
                <a:gd name="T4" fmla="*/ 1081 w 2328"/>
                <a:gd name="T5" fmla="*/ 62 h 2254"/>
                <a:gd name="T6" fmla="*/ 1253 w 2328"/>
                <a:gd name="T7" fmla="*/ 118 h 2254"/>
                <a:gd name="T8" fmla="*/ 1418 w 2328"/>
                <a:gd name="T9" fmla="*/ 194 h 2254"/>
                <a:gd name="T10" fmla="*/ 1574 w 2328"/>
                <a:gd name="T11" fmla="*/ 287 h 2254"/>
                <a:gd name="T12" fmla="*/ 1720 w 2328"/>
                <a:gd name="T13" fmla="*/ 397 h 2254"/>
                <a:gd name="T14" fmla="*/ 1856 w 2328"/>
                <a:gd name="T15" fmla="*/ 523 h 2254"/>
                <a:gd name="T16" fmla="*/ 1978 w 2328"/>
                <a:gd name="T17" fmla="*/ 665 h 2254"/>
                <a:gd name="T18" fmla="*/ 2085 w 2328"/>
                <a:gd name="T19" fmla="*/ 824 h 2254"/>
                <a:gd name="T20" fmla="*/ 2181 w 2328"/>
                <a:gd name="T21" fmla="*/ 1004 h 2254"/>
                <a:gd name="T22" fmla="*/ 2255 w 2328"/>
                <a:gd name="T23" fmla="*/ 1200 h 2254"/>
                <a:gd name="T24" fmla="*/ 2303 w 2328"/>
                <a:gd name="T25" fmla="*/ 1399 h 2254"/>
                <a:gd name="T26" fmla="*/ 2328 w 2328"/>
                <a:gd name="T27" fmla="*/ 1600 h 2254"/>
                <a:gd name="T28" fmla="*/ 2297 w 2328"/>
                <a:gd name="T29" fmla="*/ 1739 h 2254"/>
                <a:gd name="T30" fmla="*/ 2255 w 2328"/>
                <a:gd name="T31" fmla="*/ 1858 h 2254"/>
                <a:gd name="T32" fmla="*/ 2205 w 2328"/>
                <a:gd name="T33" fmla="*/ 1960 h 2254"/>
                <a:gd name="T34" fmla="*/ 2148 w 2328"/>
                <a:gd name="T35" fmla="*/ 2043 h 2254"/>
                <a:gd name="T36" fmla="*/ 2087 w 2328"/>
                <a:gd name="T37" fmla="*/ 2113 h 2254"/>
                <a:gd name="T38" fmla="*/ 2022 w 2328"/>
                <a:gd name="T39" fmla="*/ 2167 h 2254"/>
                <a:gd name="T40" fmla="*/ 1956 w 2328"/>
                <a:gd name="T41" fmla="*/ 2210 h 2254"/>
                <a:gd name="T42" fmla="*/ 1890 w 2328"/>
                <a:gd name="T43" fmla="*/ 2241 h 2254"/>
                <a:gd name="T44" fmla="*/ 971 w 2328"/>
                <a:gd name="T45" fmla="*/ 562 h 2254"/>
                <a:gd name="T46" fmla="*/ 966 w 2328"/>
                <a:gd name="T47" fmla="*/ 553 h 2254"/>
                <a:gd name="T48" fmla="*/ 952 w 2328"/>
                <a:gd name="T49" fmla="*/ 530 h 2254"/>
                <a:gd name="T50" fmla="*/ 930 w 2328"/>
                <a:gd name="T51" fmla="*/ 495 h 2254"/>
                <a:gd name="T52" fmla="*/ 898 w 2328"/>
                <a:gd name="T53" fmla="*/ 450 h 2254"/>
                <a:gd name="T54" fmla="*/ 857 w 2328"/>
                <a:gd name="T55" fmla="*/ 398 h 2254"/>
                <a:gd name="T56" fmla="*/ 807 w 2328"/>
                <a:gd name="T57" fmla="*/ 343 h 2254"/>
                <a:gd name="T58" fmla="*/ 747 w 2328"/>
                <a:gd name="T59" fmla="*/ 287 h 2254"/>
                <a:gd name="T60" fmla="*/ 678 w 2328"/>
                <a:gd name="T61" fmla="*/ 233 h 2254"/>
                <a:gd name="T62" fmla="*/ 599 w 2328"/>
                <a:gd name="T63" fmla="*/ 183 h 2254"/>
                <a:gd name="T64" fmla="*/ 512 w 2328"/>
                <a:gd name="T65" fmla="*/ 143 h 2254"/>
                <a:gd name="T66" fmla="*/ 415 w 2328"/>
                <a:gd name="T67" fmla="*/ 111 h 2254"/>
                <a:gd name="T68" fmla="*/ 308 w 2328"/>
                <a:gd name="T69" fmla="*/ 92 h 2254"/>
                <a:gd name="T70" fmla="*/ 193 w 2328"/>
                <a:gd name="T71" fmla="*/ 90 h 2254"/>
                <a:gd name="T72" fmla="*/ 67 w 2328"/>
                <a:gd name="T73" fmla="*/ 107 h 2254"/>
                <a:gd name="T74" fmla="*/ 89 w 2328"/>
                <a:gd name="T75" fmla="*/ 90 h 2254"/>
                <a:gd name="T76" fmla="*/ 269 w 2328"/>
                <a:gd name="T77" fmla="*/ 40 h 2254"/>
                <a:gd name="T78" fmla="*/ 451 w 2328"/>
                <a:gd name="T79" fmla="*/ 9 h 2254"/>
                <a:gd name="T80" fmla="*/ 634 w 2328"/>
                <a:gd name="T81" fmla="*/ 0 h 2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28" h="2254">
                  <a:moveTo>
                    <a:pt x="634" y="0"/>
                  </a:moveTo>
                  <a:lnTo>
                    <a:pt x="725" y="3"/>
                  </a:lnTo>
                  <a:lnTo>
                    <a:pt x="815" y="10"/>
                  </a:lnTo>
                  <a:lnTo>
                    <a:pt x="905" y="23"/>
                  </a:lnTo>
                  <a:lnTo>
                    <a:pt x="993" y="40"/>
                  </a:lnTo>
                  <a:lnTo>
                    <a:pt x="1081" y="62"/>
                  </a:lnTo>
                  <a:lnTo>
                    <a:pt x="1168" y="88"/>
                  </a:lnTo>
                  <a:lnTo>
                    <a:pt x="1253" y="118"/>
                  </a:lnTo>
                  <a:lnTo>
                    <a:pt x="1336" y="154"/>
                  </a:lnTo>
                  <a:lnTo>
                    <a:pt x="1418" y="194"/>
                  </a:lnTo>
                  <a:lnTo>
                    <a:pt x="1497" y="238"/>
                  </a:lnTo>
                  <a:lnTo>
                    <a:pt x="1574" y="287"/>
                  </a:lnTo>
                  <a:lnTo>
                    <a:pt x="1649" y="340"/>
                  </a:lnTo>
                  <a:lnTo>
                    <a:pt x="1720" y="397"/>
                  </a:lnTo>
                  <a:lnTo>
                    <a:pt x="1790" y="458"/>
                  </a:lnTo>
                  <a:lnTo>
                    <a:pt x="1856" y="523"/>
                  </a:lnTo>
                  <a:lnTo>
                    <a:pt x="1919" y="592"/>
                  </a:lnTo>
                  <a:lnTo>
                    <a:pt x="1978" y="665"/>
                  </a:lnTo>
                  <a:lnTo>
                    <a:pt x="2034" y="743"/>
                  </a:lnTo>
                  <a:lnTo>
                    <a:pt x="2085" y="824"/>
                  </a:lnTo>
                  <a:lnTo>
                    <a:pt x="2133" y="909"/>
                  </a:lnTo>
                  <a:lnTo>
                    <a:pt x="2181" y="1004"/>
                  </a:lnTo>
                  <a:lnTo>
                    <a:pt x="2220" y="1101"/>
                  </a:lnTo>
                  <a:lnTo>
                    <a:pt x="2255" y="1200"/>
                  </a:lnTo>
                  <a:lnTo>
                    <a:pt x="2282" y="1298"/>
                  </a:lnTo>
                  <a:lnTo>
                    <a:pt x="2303" y="1399"/>
                  </a:lnTo>
                  <a:lnTo>
                    <a:pt x="2319" y="1500"/>
                  </a:lnTo>
                  <a:lnTo>
                    <a:pt x="2328" y="1600"/>
                  </a:lnTo>
                  <a:lnTo>
                    <a:pt x="2314" y="1672"/>
                  </a:lnTo>
                  <a:lnTo>
                    <a:pt x="2297" y="1739"/>
                  </a:lnTo>
                  <a:lnTo>
                    <a:pt x="2277" y="1801"/>
                  </a:lnTo>
                  <a:lnTo>
                    <a:pt x="2255" y="1858"/>
                  </a:lnTo>
                  <a:lnTo>
                    <a:pt x="2231" y="1911"/>
                  </a:lnTo>
                  <a:lnTo>
                    <a:pt x="2205" y="1960"/>
                  </a:lnTo>
                  <a:lnTo>
                    <a:pt x="2177" y="2004"/>
                  </a:lnTo>
                  <a:lnTo>
                    <a:pt x="2148" y="2043"/>
                  </a:lnTo>
                  <a:lnTo>
                    <a:pt x="2118" y="2080"/>
                  </a:lnTo>
                  <a:lnTo>
                    <a:pt x="2087" y="2113"/>
                  </a:lnTo>
                  <a:lnTo>
                    <a:pt x="2055" y="2141"/>
                  </a:lnTo>
                  <a:lnTo>
                    <a:pt x="2022" y="2167"/>
                  </a:lnTo>
                  <a:lnTo>
                    <a:pt x="1989" y="2190"/>
                  </a:lnTo>
                  <a:lnTo>
                    <a:pt x="1956" y="2210"/>
                  </a:lnTo>
                  <a:lnTo>
                    <a:pt x="1923" y="2227"/>
                  </a:lnTo>
                  <a:lnTo>
                    <a:pt x="1890" y="2241"/>
                  </a:lnTo>
                  <a:lnTo>
                    <a:pt x="1859" y="2254"/>
                  </a:lnTo>
                  <a:lnTo>
                    <a:pt x="971" y="562"/>
                  </a:lnTo>
                  <a:lnTo>
                    <a:pt x="970" y="560"/>
                  </a:lnTo>
                  <a:lnTo>
                    <a:pt x="966" y="553"/>
                  </a:lnTo>
                  <a:lnTo>
                    <a:pt x="961" y="544"/>
                  </a:lnTo>
                  <a:lnTo>
                    <a:pt x="952" y="530"/>
                  </a:lnTo>
                  <a:lnTo>
                    <a:pt x="943" y="513"/>
                  </a:lnTo>
                  <a:lnTo>
                    <a:pt x="930" y="495"/>
                  </a:lnTo>
                  <a:lnTo>
                    <a:pt x="915" y="473"/>
                  </a:lnTo>
                  <a:lnTo>
                    <a:pt x="898" y="450"/>
                  </a:lnTo>
                  <a:lnTo>
                    <a:pt x="879" y="424"/>
                  </a:lnTo>
                  <a:lnTo>
                    <a:pt x="857" y="398"/>
                  </a:lnTo>
                  <a:lnTo>
                    <a:pt x="833" y="371"/>
                  </a:lnTo>
                  <a:lnTo>
                    <a:pt x="807" y="343"/>
                  </a:lnTo>
                  <a:lnTo>
                    <a:pt x="777" y="315"/>
                  </a:lnTo>
                  <a:lnTo>
                    <a:pt x="747" y="287"/>
                  </a:lnTo>
                  <a:lnTo>
                    <a:pt x="713" y="260"/>
                  </a:lnTo>
                  <a:lnTo>
                    <a:pt x="678" y="233"/>
                  </a:lnTo>
                  <a:lnTo>
                    <a:pt x="640" y="207"/>
                  </a:lnTo>
                  <a:lnTo>
                    <a:pt x="599" y="183"/>
                  </a:lnTo>
                  <a:lnTo>
                    <a:pt x="557" y="161"/>
                  </a:lnTo>
                  <a:lnTo>
                    <a:pt x="512" y="143"/>
                  </a:lnTo>
                  <a:lnTo>
                    <a:pt x="464" y="125"/>
                  </a:lnTo>
                  <a:lnTo>
                    <a:pt x="415" y="111"/>
                  </a:lnTo>
                  <a:lnTo>
                    <a:pt x="362" y="100"/>
                  </a:lnTo>
                  <a:lnTo>
                    <a:pt x="308" y="92"/>
                  </a:lnTo>
                  <a:lnTo>
                    <a:pt x="251" y="89"/>
                  </a:lnTo>
                  <a:lnTo>
                    <a:pt x="193" y="90"/>
                  </a:lnTo>
                  <a:lnTo>
                    <a:pt x="131" y="96"/>
                  </a:lnTo>
                  <a:lnTo>
                    <a:pt x="67" y="107"/>
                  </a:lnTo>
                  <a:lnTo>
                    <a:pt x="0" y="124"/>
                  </a:lnTo>
                  <a:lnTo>
                    <a:pt x="89" y="90"/>
                  </a:lnTo>
                  <a:lnTo>
                    <a:pt x="179" y="62"/>
                  </a:lnTo>
                  <a:lnTo>
                    <a:pt x="269" y="40"/>
                  </a:lnTo>
                  <a:lnTo>
                    <a:pt x="360" y="22"/>
                  </a:lnTo>
                  <a:lnTo>
                    <a:pt x="451" y="9"/>
                  </a:lnTo>
                  <a:lnTo>
                    <a:pt x="543" y="2"/>
                  </a:lnTo>
                  <a:lnTo>
                    <a:pt x="63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/>
                </a:gs>
              </a:gsLst>
              <a:lin ang="135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4625975" y="1227138"/>
              <a:ext cx="3438525" cy="3497263"/>
            </a:xfrm>
            <a:custGeom>
              <a:avLst/>
              <a:gdLst>
                <a:gd name="T0" fmla="*/ 615 w 2166"/>
                <a:gd name="T1" fmla="*/ 3 h 2203"/>
                <a:gd name="T2" fmla="*/ 722 w 2166"/>
                <a:gd name="T3" fmla="*/ 22 h 2203"/>
                <a:gd name="T4" fmla="*/ 819 w 2166"/>
                <a:gd name="T5" fmla="*/ 54 h 2203"/>
                <a:gd name="T6" fmla="*/ 906 w 2166"/>
                <a:gd name="T7" fmla="*/ 94 h 2203"/>
                <a:gd name="T8" fmla="*/ 985 w 2166"/>
                <a:gd name="T9" fmla="*/ 144 h 2203"/>
                <a:gd name="T10" fmla="*/ 1054 w 2166"/>
                <a:gd name="T11" fmla="*/ 198 h 2203"/>
                <a:gd name="T12" fmla="*/ 1114 w 2166"/>
                <a:gd name="T13" fmla="*/ 254 h 2203"/>
                <a:gd name="T14" fmla="*/ 1164 w 2166"/>
                <a:gd name="T15" fmla="*/ 309 h 2203"/>
                <a:gd name="T16" fmla="*/ 1205 w 2166"/>
                <a:gd name="T17" fmla="*/ 361 h 2203"/>
                <a:gd name="T18" fmla="*/ 1237 w 2166"/>
                <a:gd name="T19" fmla="*/ 406 h 2203"/>
                <a:gd name="T20" fmla="*/ 1259 w 2166"/>
                <a:gd name="T21" fmla="*/ 441 h 2203"/>
                <a:gd name="T22" fmla="*/ 1273 w 2166"/>
                <a:gd name="T23" fmla="*/ 464 h 2203"/>
                <a:gd name="T24" fmla="*/ 1278 w 2166"/>
                <a:gd name="T25" fmla="*/ 473 h 2203"/>
                <a:gd name="T26" fmla="*/ 2122 w 2166"/>
                <a:gd name="T27" fmla="*/ 2179 h 2203"/>
                <a:gd name="T28" fmla="*/ 2042 w 2166"/>
                <a:gd name="T29" fmla="*/ 2195 h 2203"/>
                <a:gd name="T30" fmla="*/ 1976 w 2166"/>
                <a:gd name="T31" fmla="*/ 2202 h 2203"/>
                <a:gd name="T32" fmla="*/ 1927 w 2166"/>
                <a:gd name="T33" fmla="*/ 2203 h 2203"/>
                <a:gd name="T34" fmla="*/ 1900 w 2166"/>
                <a:gd name="T35" fmla="*/ 2201 h 2203"/>
                <a:gd name="T36" fmla="*/ 1781 w 2166"/>
                <a:gd name="T37" fmla="*/ 1982 h 2203"/>
                <a:gd name="T38" fmla="*/ 1700 w 2166"/>
                <a:gd name="T39" fmla="*/ 1830 h 2203"/>
                <a:gd name="T40" fmla="*/ 1063 w 2166"/>
                <a:gd name="T41" fmla="*/ 615 h 2203"/>
                <a:gd name="T42" fmla="*/ 1056 w 2166"/>
                <a:gd name="T43" fmla="*/ 599 h 2203"/>
                <a:gd name="T44" fmla="*/ 1040 w 2166"/>
                <a:gd name="T45" fmla="*/ 572 h 2203"/>
                <a:gd name="T46" fmla="*/ 1017 w 2166"/>
                <a:gd name="T47" fmla="*/ 533 h 2203"/>
                <a:gd name="T48" fmla="*/ 987 w 2166"/>
                <a:gd name="T49" fmla="*/ 487 h 2203"/>
                <a:gd name="T50" fmla="*/ 948 w 2166"/>
                <a:gd name="T51" fmla="*/ 435 h 2203"/>
                <a:gd name="T52" fmla="*/ 901 w 2166"/>
                <a:gd name="T53" fmla="*/ 379 h 2203"/>
                <a:gd name="T54" fmla="*/ 847 w 2166"/>
                <a:gd name="T55" fmla="*/ 324 h 2203"/>
                <a:gd name="T56" fmla="*/ 785 w 2166"/>
                <a:gd name="T57" fmla="*/ 270 h 2203"/>
                <a:gd name="T58" fmla="*/ 715 w 2166"/>
                <a:gd name="T59" fmla="*/ 220 h 2203"/>
                <a:gd name="T60" fmla="*/ 637 w 2166"/>
                <a:gd name="T61" fmla="*/ 177 h 2203"/>
                <a:gd name="T62" fmla="*/ 551 w 2166"/>
                <a:gd name="T63" fmla="*/ 144 h 2203"/>
                <a:gd name="T64" fmla="*/ 457 w 2166"/>
                <a:gd name="T65" fmla="*/ 122 h 2203"/>
                <a:gd name="T66" fmla="*/ 355 w 2166"/>
                <a:gd name="T67" fmla="*/ 113 h 2203"/>
                <a:gd name="T68" fmla="*/ 245 w 2166"/>
                <a:gd name="T69" fmla="*/ 122 h 2203"/>
                <a:gd name="T70" fmla="*/ 126 w 2166"/>
                <a:gd name="T71" fmla="*/ 149 h 2203"/>
                <a:gd name="T72" fmla="*/ 0 w 2166"/>
                <a:gd name="T73" fmla="*/ 197 h 2203"/>
                <a:gd name="T74" fmla="*/ 153 w 2166"/>
                <a:gd name="T75" fmla="*/ 106 h 2203"/>
                <a:gd name="T76" fmla="*/ 307 w 2166"/>
                <a:gd name="T77" fmla="*/ 35 h 2203"/>
                <a:gd name="T78" fmla="*/ 438 w 2166"/>
                <a:gd name="T79" fmla="*/ 7 h 2203"/>
                <a:gd name="T80" fmla="*/ 558 w 2166"/>
                <a:gd name="T81" fmla="*/ 0 h 2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6" h="2203">
                  <a:moveTo>
                    <a:pt x="558" y="0"/>
                  </a:moveTo>
                  <a:lnTo>
                    <a:pt x="615" y="3"/>
                  </a:lnTo>
                  <a:lnTo>
                    <a:pt x="669" y="11"/>
                  </a:lnTo>
                  <a:lnTo>
                    <a:pt x="722" y="22"/>
                  </a:lnTo>
                  <a:lnTo>
                    <a:pt x="771" y="36"/>
                  </a:lnTo>
                  <a:lnTo>
                    <a:pt x="819" y="54"/>
                  </a:lnTo>
                  <a:lnTo>
                    <a:pt x="864" y="72"/>
                  </a:lnTo>
                  <a:lnTo>
                    <a:pt x="906" y="94"/>
                  </a:lnTo>
                  <a:lnTo>
                    <a:pt x="947" y="118"/>
                  </a:lnTo>
                  <a:lnTo>
                    <a:pt x="985" y="144"/>
                  </a:lnTo>
                  <a:lnTo>
                    <a:pt x="1020" y="171"/>
                  </a:lnTo>
                  <a:lnTo>
                    <a:pt x="1054" y="198"/>
                  </a:lnTo>
                  <a:lnTo>
                    <a:pt x="1084" y="226"/>
                  </a:lnTo>
                  <a:lnTo>
                    <a:pt x="1114" y="254"/>
                  </a:lnTo>
                  <a:lnTo>
                    <a:pt x="1140" y="282"/>
                  </a:lnTo>
                  <a:lnTo>
                    <a:pt x="1164" y="309"/>
                  </a:lnTo>
                  <a:lnTo>
                    <a:pt x="1186" y="335"/>
                  </a:lnTo>
                  <a:lnTo>
                    <a:pt x="1205" y="361"/>
                  </a:lnTo>
                  <a:lnTo>
                    <a:pt x="1222" y="384"/>
                  </a:lnTo>
                  <a:lnTo>
                    <a:pt x="1237" y="406"/>
                  </a:lnTo>
                  <a:lnTo>
                    <a:pt x="1250" y="424"/>
                  </a:lnTo>
                  <a:lnTo>
                    <a:pt x="1259" y="441"/>
                  </a:lnTo>
                  <a:lnTo>
                    <a:pt x="1268" y="455"/>
                  </a:lnTo>
                  <a:lnTo>
                    <a:pt x="1273" y="464"/>
                  </a:lnTo>
                  <a:lnTo>
                    <a:pt x="1277" y="471"/>
                  </a:lnTo>
                  <a:lnTo>
                    <a:pt x="1278" y="473"/>
                  </a:lnTo>
                  <a:lnTo>
                    <a:pt x="2166" y="2165"/>
                  </a:lnTo>
                  <a:lnTo>
                    <a:pt x="2122" y="2179"/>
                  </a:lnTo>
                  <a:lnTo>
                    <a:pt x="2081" y="2188"/>
                  </a:lnTo>
                  <a:lnTo>
                    <a:pt x="2042" y="2195"/>
                  </a:lnTo>
                  <a:lnTo>
                    <a:pt x="2008" y="2200"/>
                  </a:lnTo>
                  <a:lnTo>
                    <a:pt x="1976" y="2202"/>
                  </a:lnTo>
                  <a:lnTo>
                    <a:pt x="1949" y="2203"/>
                  </a:lnTo>
                  <a:lnTo>
                    <a:pt x="1927" y="2203"/>
                  </a:lnTo>
                  <a:lnTo>
                    <a:pt x="1910" y="2202"/>
                  </a:lnTo>
                  <a:lnTo>
                    <a:pt x="1900" y="2201"/>
                  </a:lnTo>
                  <a:lnTo>
                    <a:pt x="1896" y="2201"/>
                  </a:lnTo>
                  <a:lnTo>
                    <a:pt x="1781" y="1982"/>
                  </a:lnTo>
                  <a:lnTo>
                    <a:pt x="1602" y="1981"/>
                  </a:lnTo>
                  <a:lnTo>
                    <a:pt x="1700" y="1830"/>
                  </a:lnTo>
                  <a:lnTo>
                    <a:pt x="1064" y="617"/>
                  </a:lnTo>
                  <a:lnTo>
                    <a:pt x="1063" y="615"/>
                  </a:lnTo>
                  <a:lnTo>
                    <a:pt x="1060" y="609"/>
                  </a:lnTo>
                  <a:lnTo>
                    <a:pt x="1056" y="599"/>
                  </a:lnTo>
                  <a:lnTo>
                    <a:pt x="1049" y="587"/>
                  </a:lnTo>
                  <a:lnTo>
                    <a:pt x="1040" y="572"/>
                  </a:lnTo>
                  <a:lnTo>
                    <a:pt x="1030" y="553"/>
                  </a:lnTo>
                  <a:lnTo>
                    <a:pt x="1017" y="533"/>
                  </a:lnTo>
                  <a:lnTo>
                    <a:pt x="1003" y="511"/>
                  </a:lnTo>
                  <a:lnTo>
                    <a:pt x="987" y="487"/>
                  </a:lnTo>
                  <a:lnTo>
                    <a:pt x="968" y="461"/>
                  </a:lnTo>
                  <a:lnTo>
                    <a:pt x="948" y="435"/>
                  </a:lnTo>
                  <a:lnTo>
                    <a:pt x="926" y="408"/>
                  </a:lnTo>
                  <a:lnTo>
                    <a:pt x="901" y="379"/>
                  </a:lnTo>
                  <a:lnTo>
                    <a:pt x="876" y="352"/>
                  </a:lnTo>
                  <a:lnTo>
                    <a:pt x="847" y="324"/>
                  </a:lnTo>
                  <a:lnTo>
                    <a:pt x="817" y="297"/>
                  </a:lnTo>
                  <a:lnTo>
                    <a:pt x="785" y="270"/>
                  </a:lnTo>
                  <a:lnTo>
                    <a:pt x="751" y="244"/>
                  </a:lnTo>
                  <a:lnTo>
                    <a:pt x="715" y="220"/>
                  </a:lnTo>
                  <a:lnTo>
                    <a:pt x="677" y="198"/>
                  </a:lnTo>
                  <a:lnTo>
                    <a:pt x="637" y="177"/>
                  </a:lnTo>
                  <a:lnTo>
                    <a:pt x="595" y="159"/>
                  </a:lnTo>
                  <a:lnTo>
                    <a:pt x="551" y="144"/>
                  </a:lnTo>
                  <a:lnTo>
                    <a:pt x="505" y="131"/>
                  </a:lnTo>
                  <a:lnTo>
                    <a:pt x="457" y="122"/>
                  </a:lnTo>
                  <a:lnTo>
                    <a:pt x="407" y="115"/>
                  </a:lnTo>
                  <a:lnTo>
                    <a:pt x="355" y="113"/>
                  </a:lnTo>
                  <a:lnTo>
                    <a:pt x="300" y="115"/>
                  </a:lnTo>
                  <a:lnTo>
                    <a:pt x="245" y="122"/>
                  </a:lnTo>
                  <a:lnTo>
                    <a:pt x="186" y="133"/>
                  </a:lnTo>
                  <a:lnTo>
                    <a:pt x="126" y="149"/>
                  </a:lnTo>
                  <a:lnTo>
                    <a:pt x="65" y="171"/>
                  </a:lnTo>
                  <a:lnTo>
                    <a:pt x="0" y="197"/>
                  </a:lnTo>
                  <a:lnTo>
                    <a:pt x="75" y="150"/>
                  </a:lnTo>
                  <a:lnTo>
                    <a:pt x="153" y="106"/>
                  </a:lnTo>
                  <a:lnTo>
                    <a:pt x="229" y="68"/>
                  </a:lnTo>
                  <a:lnTo>
                    <a:pt x="307" y="35"/>
                  </a:lnTo>
                  <a:lnTo>
                    <a:pt x="374" y="18"/>
                  </a:lnTo>
                  <a:lnTo>
                    <a:pt x="438" y="7"/>
                  </a:lnTo>
                  <a:lnTo>
                    <a:pt x="500" y="1"/>
                  </a:lnTo>
                  <a:lnTo>
                    <a:pt x="558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3354387" y="1447800"/>
              <a:ext cx="2554288" cy="4487863"/>
            </a:xfrm>
            <a:custGeom>
              <a:avLst/>
              <a:gdLst>
                <a:gd name="T0" fmla="*/ 1217 w 1609"/>
                <a:gd name="T1" fmla="*/ 3 h 2827"/>
                <a:gd name="T2" fmla="*/ 1309 w 1609"/>
                <a:gd name="T3" fmla="*/ 14 h 2827"/>
                <a:gd name="T4" fmla="*/ 1392 w 1609"/>
                <a:gd name="T5" fmla="*/ 37 h 2827"/>
                <a:gd name="T6" fmla="*/ 1465 w 1609"/>
                <a:gd name="T7" fmla="*/ 68 h 2827"/>
                <a:gd name="T8" fmla="*/ 1529 w 1609"/>
                <a:gd name="T9" fmla="*/ 103 h 2827"/>
                <a:gd name="T10" fmla="*/ 1585 w 1609"/>
                <a:gd name="T11" fmla="*/ 144 h 2827"/>
                <a:gd name="T12" fmla="*/ 537 w 1609"/>
                <a:gd name="T13" fmla="*/ 1760 h 2827"/>
                <a:gd name="T14" fmla="*/ 530 w 1609"/>
                <a:gd name="T15" fmla="*/ 1769 h 2827"/>
                <a:gd name="T16" fmla="*/ 514 w 1609"/>
                <a:gd name="T17" fmla="*/ 1795 h 2827"/>
                <a:gd name="T18" fmla="*/ 490 w 1609"/>
                <a:gd name="T19" fmla="*/ 1838 h 2827"/>
                <a:gd name="T20" fmla="*/ 464 w 1609"/>
                <a:gd name="T21" fmla="*/ 1895 h 2827"/>
                <a:gd name="T22" fmla="*/ 436 w 1609"/>
                <a:gd name="T23" fmla="*/ 1964 h 2827"/>
                <a:gd name="T24" fmla="*/ 411 w 1609"/>
                <a:gd name="T25" fmla="*/ 2044 h 2827"/>
                <a:gd name="T26" fmla="*/ 391 w 1609"/>
                <a:gd name="T27" fmla="*/ 2133 h 2827"/>
                <a:gd name="T28" fmla="*/ 379 w 1609"/>
                <a:gd name="T29" fmla="*/ 2230 h 2827"/>
                <a:gd name="T30" fmla="*/ 380 w 1609"/>
                <a:gd name="T31" fmla="*/ 2333 h 2827"/>
                <a:gd name="T32" fmla="*/ 395 w 1609"/>
                <a:gd name="T33" fmla="*/ 2440 h 2827"/>
                <a:gd name="T34" fmla="*/ 428 w 1609"/>
                <a:gd name="T35" fmla="*/ 2550 h 2827"/>
                <a:gd name="T36" fmla="*/ 482 w 1609"/>
                <a:gd name="T37" fmla="*/ 2661 h 2827"/>
                <a:gd name="T38" fmla="*/ 560 w 1609"/>
                <a:gd name="T39" fmla="*/ 2772 h 2827"/>
                <a:gd name="T40" fmla="*/ 536 w 1609"/>
                <a:gd name="T41" fmla="*/ 2762 h 2827"/>
                <a:gd name="T42" fmla="*/ 400 w 1609"/>
                <a:gd name="T43" fmla="*/ 2621 h 2827"/>
                <a:gd name="T44" fmla="*/ 285 w 1609"/>
                <a:gd name="T45" fmla="*/ 2468 h 2827"/>
                <a:gd name="T46" fmla="*/ 189 w 1609"/>
                <a:gd name="T47" fmla="*/ 2305 h 2827"/>
                <a:gd name="T48" fmla="*/ 111 w 1609"/>
                <a:gd name="T49" fmla="*/ 2133 h 2827"/>
                <a:gd name="T50" fmla="*/ 54 w 1609"/>
                <a:gd name="T51" fmla="*/ 1953 h 2827"/>
                <a:gd name="T52" fmla="*/ 17 w 1609"/>
                <a:gd name="T53" fmla="*/ 1768 h 2827"/>
                <a:gd name="T54" fmla="*/ 0 w 1609"/>
                <a:gd name="T55" fmla="*/ 1581 h 2827"/>
                <a:gd name="T56" fmla="*/ 4 w 1609"/>
                <a:gd name="T57" fmla="*/ 1391 h 2827"/>
                <a:gd name="T58" fmla="*/ 30 w 1609"/>
                <a:gd name="T59" fmla="*/ 1202 h 2827"/>
                <a:gd name="T60" fmla="*/ 77 w 1609"/>
                <a:gd name="T61" fmla="*/ 1015 h 2827"/>
                <a:gd name="T62" fmla="*/ 146 w 1609"/>
                <a:gd name="T63" fmla="*/ 831 h 2827"/>
                <a:gd name="T64" fmla="*/ 237 w 1609"/>
                <a:gd name="T65" fmla="*/ 654 h 2827"/>
                <a:gd name="T66" fmla="*/ 345 w 1609"/>
                <a:gd name="T67" fmla="*/ 492 h 2827"/>
                <a:gd name="T68" fmla="*/ 463 w 1609"/>
                <a:gd name="T69" fmla="*/ 349 h 2827"/>
                <a:gd name="T70" fmla="*/ 594 w 1609"/>
                <a:gd name="T71" fmla="*/ 224 h 2827"/>
                <a:gd name="T72" fmla="*/ 735 w 1609"/>
                <a:gd name="T73" fmla="*/ 114 h 2827"/>
                <a:gd name="T74" fmla="*/ 876 w 1609"/>
                <a:gd name="T75" fmla="*/ 43 h 2827"/>
                <a:gd name="T76" fmla="*/ 1001 w 1609"/>
                <a:gd name="T77" fmla="*/ 15 h 2827"/>
                <a:gd name="T78" fmla="*/ 1114 w 1609"/>
                <a:gd name="T79" fmla="*/ 1 h 2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09" h="2827">
                  <a:moveTo>
                    <a:pt x="1166" y="0"/>
                  </a:moveTo>
                  <a:lnTo>
                    <a:pt x="1217" y="3"/>
                  </a:lnTo>
                  <a:lnTo>
                    <a:pt x="1264" y="7"/>
                  </a:lnTo>
                  <a:lnTo>
                    <a:pt x="1309" y="14"/>
                  </a:lnTo>
                  <a:lnTo>
                    <a:pt x="1352" y="25"/>
                  </a:lnTo>
                  <a:lnTo>
                    <a:pt x="1392" y="37"/>
                  </a:lnTo>
                  <a:lnTo>
                    <a:pt x="1429" y="51"/>
                  </a:lnTo>
                  <a:lnTo>
                    <a:pt x="1465" y="68"/>
                  </a:lnTo>
                  <a:lnTo>
                    <a:pt x="1498" y="84"/>
                  </a:lnTo>
                  <a:lnTo>
                    <a:pt x="1529" y="103"/>
                  </a:lnTo>
                  <a:lnTo>
                    <a:pt x="1557" y="123"/>
                  </a:lnTo>
                  <a:lnTo>
                    <a:pt x="1585" y="144"/>
                  </a:lnTo>
                  <a:lnTo>
                    <a:pt x="1609" y="165"/>
                  </a:lnTo>
                  <a:lnTo>
                    <a:pt x="537" y="1760"/>
                  </a:lnTo>
                  <a:lnTo>
                    <a:pt x="534" y="1762"/>
                  </a:lnTo>
                  <a:lnTo>
                    <a:pt x="530" y="1769"/>
                  </a:lnTo>
                  <a:lnTo>
                    <a:pt x="523" y="1780"/>
                  </a:lnTo>
                  <a:lnTo>
                    <a:pt x="514" y="1795"/>
                  </a:lnTo>
                  <a:lnTo>
                    <a:pt x="503" y="1815"/>
                  </a:lnTo>
                  <a:lnTo>
                    <a:pt x="490" y="1838"/>
                  </a:lnTo>
                  <a:lnTo>
                    <a:pt x="478" y="1865"/>
                  </a:lnTo>
                  <a:lnTo>
                    <a:pt x="464" y="1895"/>
                  </a:lnTo>
                  <a:lnTo>
                    <a:pt x="450" y="1927"/>
                  </a:lnTo>
                  <a:lnTo>
                    <a:pt x="436" y="1964"/>
                  </a:lnTo>
                  <a:lnTo>
                    <a:pt x="423" y="2003"/>
                  </a:lnTo>
                  <a:lnTo>
                    <a:pt x="411" y="2044"/>
                  </a:lnTo>
                  <a:lnTo>
                    <a:pt x="400" y="2088"/>
                  </a:lnTo>
                  <a:lnTo>
                    <a:pt x="391" y="2133"/>
                  </a:lnTo>
                  <a:lnTo>
                    <a:pt x="384" y="2181"/>
                  </a:lnTo>
                  <a:lnTo>
                    <a:pt x="379" y="2230"/>
                  </a:lnTo>
                  <a:lnTo>
                    <a:pt x="378" y="2281"/>
                  </a:lnTo>
                  <a:lnTo>
                    <a:pt x="380" y="2333"/>
                  </a:lnTo>
                  <a:lnTo>
                    <a:pt x="386" y="2386"/>
                  </a:lnTo>
                  <a:lnTo>
                    <a:pt x="395" y="2440"/>
                  </a:lnTo>
                  <a:lnTo>
                    <a:pt x="409" y="2495"/>
                  </a:lnTo>
                  <a:lnTo>
                    <a:pt x="428" y="2550"/>
                  </a:lnTo>
                  <a:lnTo>
                    <a:pt x="453" y="2605"/>
                  </a:lnTo>
                  <a:lnTo>
                    <a:pt x="482" y="2661"/>
                  </a:lnTo>
                  <a:lnTo>
                    <a:pt x="518" y="2717"/>
                  </a:lnTo>
                  <a:lnTo>
                    <a:pt x="560" y="2772"/>
                  </a:lnTo>
                  <a:lnTo>
                    <a:pt x="609" y="2827"/>
                  </a:lnTo>
                  <a:lnTo>
                    <a:pt x="536" y="2762"/>
                  </a:lnTo>
                  <a:lnTo>
                    <a:pt x="465" y="2692"/>
                  </a:lnTo>
                  <a:lnTo>
                    <a:pt x="400" y="2621"/>
                  </a:lnTo>
                  <a:lnTo>
                    <a:pt x="341" y="2546"/>
                  </a:lnTo>
                  <a:lnTo>
                    <a:pt x="285" y="2468"/>
                  </a:lnTo>
                  <a:lnTo>
                    <a:pt x="235" y="2388"/>
                  </a:lnTo>
                  <a:lnTo>
                    <a:pt x="189" y="2305"/>
                  </a:lnTo>
                  <a:lnTo>
                    <a:pt x="148" y="2220"/>
                  </a:lnTo>
                  <a:lnTo>
                    <a:pt x="111" y="2133"/>
                  </a:lnTo>
                  <a:lnTo>
                    <a:pt x="81" y="2044"/>
                  </a:lnTo>
                  <a:lnTo>
                    <a:pt x="54" y="1953"/>
                  </a:lnTo>
                  <a:lnTo>
                    <a:pt x="34" y="1861"/>
                  </a:lnTo>
                  <a:lnTo>
                    <a:pt x="17" y="1768"/>
                  </a:lnTo>
                  <a:lnTo>
                    <a:pt x="6" y="1675"/>
                  </a:lnTo>
                  <a:lnTo>
                    <a:pt x="0" y="1581"/>
                  </a:lnTo>
                  <a:lnTo>
                    <a:pt x="0" y="1486"/>
                  </a:lnTo>
                  <a:lnTo>
                    <a:pt x="4" y="1391"/>
                  </a:lnTo>
                  <a:lnTo>
                    <a:pt x="15" y="1297"/>
                  </a:lnTo>
                  <a:lnTo>
                    <a:pt x="30" y="1202"/>
                  </a:lnTo>
                  <a:lnTo>
                    <a:pt x="50" y="1108"/>
                  </a:lnTo>
                  <a:lnTo>
                    <a:pt x="77" y="1015"/>
                  </a:lnTo>
                  <a:lnTo>
                    <a:pt x="109" y="923"/>
                  </a:lnTo>
                  <a:lnTo>
                    <a:pt x="146" y="831"/>
                  </a:lnTo>
                  <a:lnTo>
                    <a:pt x="189" y="742"/>
                  </a:lnTo>
                  <a:lnTo>
                    <a:pt x="237" y="654"/>
                  </a:lnTo>
                  <a:lnTo>
                    <a:pt x="290" y="568"/>
                  </a:lnTo>
                  <a:lnTo>
                    <a:pt x="345" y="492"/>
                  </a:lnTo>
                  <a:lnTo>
                    <a:pt x="402" y="419"/>
                  </a:lnTo>
                  <a:lnTo>
                    <a:pt x="463" y="349"/>
                  </a:lnTo>
                  <a:lnTo>
                    <a:pt x="527" y="284"/>
                  </a:lnTo>
                  <a:lnTo>
                    <a:pt x="594" y="224"/>
                  </a:lnTo>
                  <a:lnTo>
                    <a:pt x="663" y="167"/>
                  </a:lnTo>
                  <a:lnTo>
                    <a:pt x="735" y="114"/>
                  </a:lnTo>
                  <a:lnTo>
                    <a:pt x="809" y="64"/>
                  </a:lnTo>
                  <a:lnTo>
                    <a:pt x="876" y="43"/>
                  </a:lnTo>
                  <a:lnTo>
                    <a:pt x="939" y="28"/>
                  </a:lnTo>
                  <a:lnTo>
                    <a:pt x="1001" y="15"/>
                  </a:lnTo>
                  <a:lnTo>
                    <a:pt x="1058" y="7"/>
                  </a:lnTo>
                  <a:lnTo>
                    <a:pt x="1114" y="1"/>
                  </a:lnTo>
                  <a:lnTo>
                    <a:pt x="116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/>
                </a:gs>
              </a:gsLst>
              <a:lin ang="81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3954462" y="1709738"/>
              <a:ext cx="2206625" cy="4530725"/>
            </a:xfrm>
            <a:custGeom>
              <a:avLst/>
              <a:gdLst>
                <a:gd name="T0" fmla="*/ 1260 w 1390"/>
                <a:gd name="T1" fmla="*/ 28 h 2854"/>
                <a:gd name="T2" fmla="*/ 1309 w 1390"/>
                <a:gd name="T3" fmla="*/ 86 h 2854"/>
                <a:gd name="T4" fmla="*/ 1346 w 1390"/>
                <a:gd name="T5" fmla="*/ 137 h 2854"/>
                <a:gd name="T6" fmla="*/ 1371 w 1390"/>
                <a:gd name="T7" fmla="*/ 180 h 2854"/>
                <a:gd name="T8" fmla="*/ 1386 w 1390"/>
                <a:gd name="T9" fmla="*/ 210 h 2854"/>
                <a:gd name="T10" fmla="*/ 1390 w 1390"/>
                <a:gd name="T11" fmla="*/ 220 h 2854"/>
                <a:gd name="T12" fmla="*/ 1335 w 1390"/>
                <a:gd name="T13" fmla="*/ 586 h 2854"/>
                <a:gd name="T14" fmla="*/ 387 w 1390"/>
                <a:gd name="T15" fmla="*/ 1714 h 2854"/>
                <a:gd name="T16" fmla="*/ 381 w 1390"/>
                <a:gd name="T17" fmla="*/ 1722 h 2854"/>
                <a:gd name="T18" fmla="*/ 365 w 1390"/>
                <a:gd name="T19" fmla="*/ 1746 h 2854"/>
                <a:gd name="T20" fmla="*/ 342 w 1390"/>
                <a:gd name="T21" fmla="*/ 1782 h 2854"/>
                <a:gd name="T22" fmla="*/ 315 w 1390"/>
                <a:gd name="T23" fmla="*/ 1832 h 2854"/>
                <a:gd name="T24" fmla="*/ 285 w 1390"/>
                <a:gd name="T25" fmla="*/ 1892 h 2854"/>
                <a:gd name="T26" fmla="*/ 257 w 1390"/>
                <a:gd name="T27" fmla="*/ 1964 h 2854"/>
                <a:gd name="T28" fmla="*/ 232 w 1390"/>
                <a:gd name="T29" fmla="*/ 2042 h 2854"/>
                <a:gd name="T30" fmla="*/ 212 w 1390"/>
                <a:gd name="T31" fmla="*/ 2128 h 2854"/>
                <a:gd name="T32" fmla="*/ 202 w 1390"/>
                <a:gd name="T33" fmla="*/ 2219 h 2854"/>
                <a:gd name="T34" fmla="*/ 202 w 1390"/>
                <a:gd name="T35" fmla="*/ 2315 h 2854"/>
                <a:gd name="T36" fmla="*/ 216 w 1390"/>
                <a:gd name="T37" fmla="*/ 2413 h 2854"/>
                <a:gd name="T38" fmla="*/ 247 w 1390"/>
                <a:gd name="T39" fmla="*/ 2513 h 2854"/>
                <a:gd name="T40" fmla="*/ 296 w 1390"/>
                <a:gd name="T41" fmla="*/ 2613 h 2854"/>
                <a:gd name="T42" fmla="*/ 367 w 1390"/>
                <a:gd name="T43" fmla="*/ 2712 h 2854"/>
                <a:gd name="T44" fmla="*/ 464 w 1390"/>
                <a:gd name="T45" fmla="*/ 2807 h 2854"/>
                <a:gd name="T46" fmla="*/ 444 w 1390"/>
                <a:gd name="T47" fmla="*/ 2810 h 2854"/>
                <a:gd name="T48" fmla="*/ 298 w 1390"/>
                <a:gd name="T49" fmla="*/ 2713 h 2854"/>
                <a:gd name="T50" fmla="*/ 182 w 1390"/>
                <a:gd name="T51" fmla="*/ 2607 h 2854"/>
                <a:gd name="T52" fmla="*/ 104 w 1390"/>
                <a:gd name="T53" fmla="*/ 2496 h 2854"/>
                <a:gd name="T54" fmla="*/ 50 w 1390"/>
                <a:gd name="T55" fmla="*/ 2385 h 2854"/>
                <a:gd name="T56" fmla="*/ 17 w 1390"/>
                <a:gd name="T57" fmla="*/ 2275 h 2854"/>
                <a:gd name="T58" fmla="*/ 2 w 1390"/>
                <a:gd name="T59" fmla="*/ 2168 h 2854"/>
                <a:gd name="T60" fmla="*/ 1 w 1390"/>
                <a:gd name="T61" fmla="*/ 2065 h 2854"/>
                <a:gd name="T62" fmla="*/ 13 w 1390"/>
                <a:gd name="T63" fmla="*/ 1968 h 2854"/>
                <a:gd name="T64" fmla="*/ 33 w 1390"/>
                <a:gd name="T65" fmla="*/ 1879 h 2854"/>
                <a:gd name="T66" fmla="*/ 58 w 1390"/>
                <a:gd name="T67" fmla="*/ 1799 h 2854"/>
                <a:gd name="T68" fmla="*/ 86 w 1390"/>
                <a:gd name="T69" fmla="*/ 1730 h 2854"/>
                <a:gd name="T70" fmla="*/ 112 w 1390"/>
                <a:gd name="T71" fmla="*/ 1673 h 2854"/>
                <a:gd name="T72" fmla="*/ 136 w 1390"/>
                <a:gd name="T73" fmla="*/ 1630 h 2854"/>
                <a:gd name="T74" fmla="*/ 152 w 1390"/>
                <a:gd name="T75" fmla="*/ 1604 h 2854"/>
                <a:gd name="T76" fmla="*/ 159 w 1390"/>
                <a:gd name="T77" fmla="*/ 1595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0" h="2854">
                  <a:moveTo>
                    <a:pt x="1231" y="0"/>
                  </a:moveTo>
                  <a:lnTo>
                    <a:pt x="1260" y="28"/>
                  </a:lnTo>
                  <a:lnTo>
                    <a:pt x="1287" y="58"/>
                  </a:lnTo>
                  <a:lnTo>
                    <a:pt x="1309" y="86"/>
                  </a:lnTo>
                  <a:lnTo>
                    <a:pt x="1329" y="112"/>
                  </a:lnTo>
                  <a:lnTo>
                    <a:pt x="1346" y="137"/>
                  </a:lnTo>
                  <a:lnTo>
                    <a:pt x="1360" y="160"/>
                  </a:lnTo>
                  <a:lnTo>
                    <a:pt x="1371" y="180"/>
                  </a:lnTo>
                  <a:lnTo>
                    <a:pt x="1379" y="197"/>
                  </a:lnTo>
                  <a:lnTo>
                    <a:pt x="1386" y="210"/>
                  </a:lnTo>
                  <a:lnTo>
                    <a:pt x="1389" y="218"/>
                  </a:lnTo>
                  <a:lnTo>
                    <a:pt x="1390" y="220"/>
                  </a:lnTo>
                  <a:lnTo>
                    <a:pt x="1252" y="426"/>
                  </a:lnTo>
                  <a:lnTo>
                    <a:pt x="1335" y="586"/>
                  </a:lnTo>
                  <a:lnTo>
                    <a:pt x="1155" y="571"/>
                  </a:lnTo>
                  <a:lnTo>
                    <a:pt x="387" y="1714"/>
                  </a:lnTo>
                  <a:lnTo>
                    <a:pt x="385" y="1716"/>
                  </a:lnTo>
                  <a:lnTo>
                    <a:pt x="381" y="1722"/>
                  </a:lnTo>
                  <a:lnTo>
                    <a:pt x="374" y="1732"/>
                  </a:lnTo>
                  <a:lnTo>
                    <a:pt x="365" y="1746"/>
                  </a:lnTo>
                  <a:lnTo>
                    <a:pt x="355" y="1762"/>
                  </a:lnTo>
                  <a:lnTo>
                    <a:pt x="342" y="1782"/>
                  </a:lnTo>
                  <a:lnTo>
                    <a:pt x="329" y="1805"/>
                  </a:lnTo>
                  <a:lnTo>
                    <a:pt x="315" y="1832"/>
                  </a:lnTo>
                  <a:lnTo>
                    <a:pt x="300" y="1861"/>
                  </a:lnTo>
                  <a:lnTo>
                    <a:pt x="285" y="1892"/>
                  </a:lnTo>
                  <a:lnTo>
                    <a:pt x="271" y="1927"/>
                  </a:lnTo>
                  <a:lnTo>
                    <a:pt x="257" y="1964"/>
                  </a:lnTo>
                  <a:lnTo>
                    <a:pt x="243" y="2001"/>
                  </a:lnTo>
                  <a:lnTo>
                    <a:pt x="232" y="2042"/>
                  </a:lnTo>
                  <a:lnTo>
                    <a:pt x="221" y="2084"/>
                  </a:lnTo>
                  <a:lnTo>
                    <a:pt x="212" y="2128"/>
                  </a:lnTo>
                  <a:lnTo>
                    <a:pt x="206" y="2173"/>
                  </a:lnTo>
                  <a:lnTo>
                    <a:pt x="202" y="2219"/>
                  </a:lnTo>
                  <a:lnTo>
                    <a:pt x="200" y="2267"/>
                  </a:lnTo>
                  <a:lnTo>
                    <a:pt x="202" y="2315"/>
                  </a:lnTo>
                  <a:lnTo>
                    <a:pt x="207" y="2364"/>
                  </a:lnTo>
                  <a:lnTo>
                    <a:pt x="216" y="2413"/>
                  </a:lnTo>
                  <a:lnTo>
                    <a:pt x="229" y="2464"/>
                  </a:lnTo>
                  <a:lnTo>
                    <a:pt x="247" y="2513"/>
                  </a:lnTo>
                  <a:lnTo>
                    <a:pt x="269" y="2563"/>
                  </a:lnTo>
                  <a:lnTo>
                    <a:pt x="296" y="2613"/>
                  </a:lnTo>
                  <a:lnTo>
                    <a:pt x="329" y="2663"/>
                  </a:lnTo>
                  <a:lnTo>
                    <a:pt x="367" y="2712"/>
                  </a:lnTo>
                  <a:lnTo>
                    <a:pt x="412" y="2760"/>
                  </a:lnTo>
                  <a:lnTo>
                    <a:pt x="464" y="2807"/>
                  </a:lnTo>
                  <a:lnTo>
                    <a:pt x="521" y="2854"/>
                  </a:lnTo>
                  <a:lnTo>
                    <a:pt x="444" y="2810"/>
                  </a:lnTo>
                  <a:lnTo>
                    <a:pt x="367" y="2763"/>
                  </a:lnTo>
                  <a:lnTo>
                    <a:pt x="298" y="2713"/>
                  </a:lnTo>
                  <a:lnTo>
                    <a:pt x="231" y="2662"/>
                  </a:lnTo>
                  <a:lnTo>
                    <a:pt x="182" y="2607"/>
                  </a:lnTo>
                  <a:lnTo>
                    <a:pt x="140" y="2552"/>
                  </a:lnTo>
                  <a:lnTo>
                    <a:pt x="104" y="2496"/>
                  </a:lnTo>
                  <a:lnTo>
                    <a:pt x="75" y="2440"/>
                  </a:lnTo>
                  <a:lnTo>
                    <a:pt x="50" y="2385"/>
                  </a:lnTo>
                  <a:lnTo>
                    <a:pt x="31" y="2330"/>
                  </a:lnTo>
                  <a:lnTo>
                    <a:pt x="17" y="2275"/>
                  </a:lnTo>
                  <a:lnTo>
                    <a:pt x="8" y="2221"/>
                  </a:lnTo>
                  <a:lnTo>
                    <a:pt x="2" y="2168"/>
                  </a:lnTo>
                  <a:lnTo>
                    <a:pt x="0" y="2116"/>
                  </a:lnTo>
                  <a:lnTo>
                    <a:pt x="1" y="2065"/>
                  </a:lnTo>
                  <a:lnTo>
                    <a:pt x="6" y="2016"/>
                  </a:lnTo>
                  <a:lnTo>
                    <a:pt x="13" y="1968"/>
                  </a:lnTo>
                  <a:lnTo>
                    <a:pt x="22" y="1923"/>
                  </a:lnTo>
                  <a:lnTo>
                    <a:pt x="33" y="1879"/>
                  </a:lnTo>
                  <a:lnTo>
                    <a:pt x="45" y="1838"/>
                  </a:lnTo>
                  <a:lnTo>
                    <a:pt x="58" y="1799"/>
                  </a:lnTo>
                  <a:lnTo>
                    <a:pt x="72" y="1762"/>
                  </a:lnTo>
                  <a:lnTo>
                    <a:pt x="86" y="1730"/>
                  </a:lnTo>
                  <a:lnTo>
                    <a:pt x="100" y="1700"/>
                  </a:lnTo>
                  <a:lnTo>
                    <a:pt x="112" y="1673"/>
                  </a:lnTo>
                  <a:lnTo>
                    <a:pt x="125" y="1650"/>
                  </a:lnTo>
                  <a:lnTo>
                    <a:pt x="136" y="1630"/>
                  </a:lnTo>
                  <a:lnTo>
                    <a:pt x="145" y="1615"/>
                  </a:lnTo>
                  <a:lnTo>
                    <a:pt x="152" y="1604"/>
                  </a:lnTo>
                  <a:lnTo>
                    <a:pt x="156" y="1597"/>
                  </a:lnTo>
                  <a:lnTo>
                    <a:pt x="159" y="1595"/>
                  </a:lnTo>
                  <a:lnTo>
                    <a:pt x="1231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3523389" y="3405257"/>
              <a:ext cx="690695" cy="758756"/>
              <a:chOff x="9223375" y="4413251"/>
              <a:chExt cx="434976" cy="477838"/>
            </a:xfrm>
            <a:solidFill>
              <a:schemeClr val="bg1"/>
            </a:solidFill>
          </p:grpSpPr>
          <p:sp>
            <p:nvSpPr>
              <p:cNvPr id="87" name="Freeform 15"/>
              <p:cNvSpPr>
                <a:spLocks noEditPoints="1"/>
              </p:cNvSpPr>
              <p:nvPr/>
            </p:nvSpPr>
            <p:spPr bwMode="auto">
              <a:xfrm>
                <a:off x="9294813" y="4486276"/>
                <a:ext cx="292100" cy="404813"/>
              </a:xfrm>
              <a:custGeom>
                <a:avLst/>
                <a:gdLst>
                  <a:gd name="T0" fmla="*/ 750 w 2029"/>
                  <a:gd name="T1" fmla="*/ 299 h 2800"/>
                  <a:gd name="T2" fmla="*/ 479 w 2029"/>
                  <a:gd name="T3" fmla="*/ 466 h 2800"/>
                  <a:gd name="T4" fmla="*/ 304 w 2029"/>
                  <a:gd name="T5" fmla="*/ 723 h 2800"/>
                  <a:gd name="T6" fmla="*/ 259 w 2029"/>
                  <a:gd name="T7" fmla="*/ 1034 h 2800"/>
                  <a:gd name="T8" fmla="*/ 314 w 2029"/>
                  <a:gd name="T9" fmla="*/ 1283 h 2800"/>
                  <a:gd name="T10" fmla="*/ 414 w 2029"/>
                  <a:gd name="T11" fmla="*/ 1472 h 2800"/>
                  <a:gd name="T12" fmla="*/ 530 w 2029"/>
                  <a:gd name="T13" fmla="*/ 1646 h 2800"/>
                  <a:gd name="T14" fmla="*/ 603 w 2029"/>
                  <a:gd name="T15" fmla="*/ 1843 h 2800"/>
                  <a:gd name="T16" fmla="*/ 647 w 2029"/>
                  <a:gd name="T17" fmla="*/ 1978 h 2800"/>
                  <a:gd name="T18" fmla="*/ 1346 w 2029"/>
                  <a:gd name="T19" fmla="*/ 2011 h 2800"/>
                  <a:gd name="T20" fmla="*/ 1421 w 2029"/>
                  <a:gd name="T21" fmla="*/ 1912 h 2800"/>
                  <a:gd name="T22" fmla="*/ 1460 w 2029"/>
                  <a:gd name="T23" fmla="*/ 1721 h 2800"/>
                  <a:gd name="T24" fmla="*/ 1570 w 2029"/>
                  <a:gd name="T25" fmla="*/ 1538 h 2800"/>
                  <a:gd name="T26" fmla="*/ 1678 w 2029"/>
                  <a:gd name="T27" fmla="*/ 1364 h 2800"/>
                  <a:gd name="T28" fmla="*/ 1756 w 2029"/>
                  <a:gd name="T29" fmla="*/ 1143 h 2800"/>
                  <a:gd name="T30" fmla="*/ 1760 w 2029"/>
                  <a:gd name="T31" fmla="*/ 844 h 2800"/>
                  <a:gd name="T32" fmla="*/ 1634 w 2029"/>
                  <a:gd name="T33" fmla="*/ 559 h 2800"/>
                  <a:gd name="T34" fmla="*/ 1397 w 2029"/>
                  <a:gd name="T35" fmla="*/ 352 h 2800"/>
                  <a:gd name="T36" fmla="*/ 1084 w 2029"/>
                  <a:gd name="T37" fmla="*/ 258 h 2800"/>
                  <a:gd name="T38" fmla="*/ 1258 w 2029"/>
                  <a:gd name="T39" fmla="*/ 29 h 2800"/>
                  <a:gd name="T40" fmla="*/ 1613 w 2029"/>
                  <a:gd name="T41" fmla="*/ 188 h 2800"/>
                  <a:gd name="T42" fmla="*/ 1877 w 2029"/>
                  <a:gd name="T43" fmla="*/ 461 h 2800"/>
                  <a:gd name="T44" fmla="*/ 2015 w 2029"/>
                  <a:gd name="T45" fmla="*/ 815 h 2800"/>
                  <a:gd name="T46" fmla="*/ 2013 w 2029"/>
                  <a:gd name="T47" fmla="*/ 1166 h 2800"/>
                  <a:gd name="T48" fmla="*/ 1934 w 2029"/>
                  <a:gd name="T49" fmla="*/ 1424 h 2800"/>
                  <a:gd name="T50" fmla="*/ 1825 w 2029"/>
                  <a:gd name="T51" fmla="*/ 1617 h 2800"/>
                  <a:gd name="T52" fmla="*/ 1714 w 2029"/>
                  <a:gd name="T53" fmla="*/ 1785 h 2800"/>
                  <a:gd name="T54" fmla="*/ 1677 w 2029"/>
                  <a:gd name="T55" fmla="*/ 1934 h 2800"/>
                  <a:gd name="T56" fmla="*/ 1572 w 2029"/>
                  <a:gd name="T57" fmla="*/ 2150 h 2800"/>
                  <a:gd name="T58" fmla="*/ 1487 w 2029"/>
                  <a:gd name="T59" fmla="*/ 2294 h 2800"/>
                  <a:gd name="T60" fmla="*/ 1480 w 2029"/>
                  <a:gd name="T61" fmla="*/ 2429 h 2800"/>
                  <a:gd name="T62" fmla="*/ 1476 w 2029"/>
                  <a:gd name="T63" fmla="*/ 2492 h 2800"/>
                  <a:gd name="T64" fmla="*/ 1446 w 2029"/>
                  <a:gd name="T65" fmla="*/ 2575 h 2800"/>
                  <a:gd name="T66" fmla="*/ 1340 w 2029"/>
                  <a:gd name="T67" fmla="*/ 2666 h 2800"/>
                  <a:gd name="T68" fmla="*/ 1184 w 2029"/>
                  <a:gd name="T69" fmla="*/ 2779 h 2800"/>
                  <a:gd name="T70" fmla="*/ 891 w 2029"/>
                  <a:gd name="T71" fmla="*/ 2798 h 2800"/>
                  <a:gd name="T72" fmla="*/ 762 w 2029"/>
                  <a:gd name="T73" fmla="*/ 2698 h 2800"/>
                  <a:gd name="T74" fmla="*/ 607 w 2029"/>
                  <a:gd name="T75" fmla="*/ 2606 h 2800"/>
                  <a:gd name="T76" fmla="*/ 556 w 2029"/>
                  <a:gd name="T77" fmla="*/ 2509 h 2800"/>
                  <a:gd name="T78" fmla="*/ 551 w 2029"/>
                  <a:gd name="T79" fmla="*/ 2466 h 2800"/>
                  <a:gd name="T80" fmla="*/ 545 w 2029"/>
                  <a:gd name="T81" fmla="*/ 2350 h 2800"/>
                  <a:gd name="T82" fmla="*/ 538 w 2029"/>
                  <a:gd name="T83" fmla="*/ 2221 h 2800"/>
                  <a:gd name="T84" fmla="*/ 376 w 2029"/>
                  <a:gd name="T85" fmla="*/ 2025 h 2800"/>
                  <a:gd name="T86" fmla="*/ 340 w 2029"/>
                  <a:gd name="T87" fmla="*/ 1839 h 2800"/>
                  <a:gd name="T88" fmla="*/ 248 w 2029"/>
                  <a:gd name="T89" fmla="*/ 1682 h 2800"/>
                  <a:gd name="T90" fmla="*/ 138 w 2029"/>
                  <a:gd name="T91" fmla="*/ 1508 h 2800"/>
                  <a:gd name="T92" fmla="*/ 41 w 2029"/>
                  <a:gd name="T93" fmla="*/ 1278 h 2800"/>
                  <a:gd name="T94" fmla="*/ 0 w 2029"/>
                  <a:gd name="T95" fmla="*/ 973 h 2800"/>
                  <a:gd name="T96" fmla="*/ 80 w 2029"/>
                  <a:gd name="T97" fmla="*/ 595 h 2800"/>
                  <a:gd name="T98" fmla="*/ 298 w 2029"/>
                  <a:gd name="T99" fmla="*/ 286 h 2800"/>
                  <a:gd name="T100" fmla="*/ 621 w 2029"/>
                  <a:gd name="T101" fmla="*/ 77 h 2800"/>
                  <a:gd name="T102" fmla="*/ 1014 w 2029"/>
                  <a:gd name="T103" fmla="*/ 0 h 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29" h="2800">
                    <a:moveTo>
                      <a:pt x="1014" y="255"/>
                    </a:moveTo>
                    <a:lnTo>
                      <a:pt x="945" y="258"/>
                    </a:lnTo>
                    <a:lnTo>
                      <a:pt x="878" y="266"/>
                    </a:lnTo>
                    <a:lnTo>
                      <a:pt x="813" y="281"/>
                    </a:lnTo>
                    <a:lnTo>
                      <a:pt x="750" y="299"/>
                    </a:lnTo>
                    <a:lnTo>
                      <a:pt x="690" y="324"/>
                    </a:lnTo>
                    <a:lnTo>
                      <a:pt x="632" y="354"/>
                    </a:lnTo>
                    <a:lnTo>
                      <a:pt x="578" y="387"/>
                    </a:lnTo>
                    <a:lnTo>
                      <a:pt x="527" y="424"/>
                    </a:lnTo>
                    <a:lnTo>
                      <a:pt x="479" y="466"/>
                    </a:lnTo>
                    <a:lnTo>
                      <a:pt x="435" y="511"/>
                    </a:lnTo>
                    <a:lnTo>
                      <a:pt x="396" y="559"/>
                    </a:lnTo>
                    <a:lnTo>
                      <a:pt x="361" y="611"/>
                    </a:lnTo>
                    <a:lnTo>
                      <a:pt x="330" y="666"/>
                    </a:lnTo>
                    <a:lnTo>
                      <a:pt x="304" y="723"/>
                    </a:lnTo>
                    <a:lnTo>
                      <a:pt x="284" y="783"/>
                    </a:lnTo>
                    <a:lnTo>
                      <a:pt x="270" y="844"/>
                    </a:lnTo>
                    <a:lnTo>
                      <a:pt x="260" y="908"/>
                    </a:lnTo>
                    <a:lnTo>
                      <a:pt x="257" y="973"/>
                    </a:lnTo>
                    <a:lnTo>
                      <a:pt x="259" y="1034"/>
                    </a:lnTo>
                    <a:lnTo>
                      <a:pt x="264" y="1090"/>
                    </a:lnTo>
                    <a:lnTo>
                      <a:pt x="273" y="1143"/>
                    </a:lnTo>
                    <a:lnTo>
                      <a:pt x="284" y="1193"/>
                    </a:lnTo>
                    <a:lnTo>
                      <a:pt x="298" y="1240"/>
                    </a:lnTo>
                    <a:lnTo>
                      <a:pt x="314" y="1283"/>
                    </a:lnTo>
                    <a:lnTo>
                      <a:pt x="331" y="1325"/>
                    </a:lnTo>
                    <a:lnTo>
                      <a:pt x="351" y="1364"/>
                    </a:lnTo>
                    <a:lnTo>
                      <a:pt x="371" y="1402"/>
                    </a:lnTo>
                    <a:lnTo>
                      <a:pt x="393" y="1437"/>
                    </a:lnTo>
                    <a:lnTo>
                      <a:pt x="414" y="1472"/>
                    </a:lnTo>
                    <a:lnTo>
                      <a:pt x="437" y="1505"/>
                    </a:lnTo>
                    <a:lnTo>
                      <a:pt x="458" y="1537"/>
                    </a:lnTo>
                    <a:lnTo>
                      <a:pt x="483" y="1573"/>
                    </a:lnTo>
                    <a:lnTo>
                      <a:pt x="507" y="1610"/>
                    </a:lnTo>
                    <a:lnTo>
                      <a:pt x="530" y="1646"/>
                    </a:lnTo>
                    <a:lnTo>
                      <a:pt x="551" y="1683"/>
                    </a:lnTo>
                    <a:lnTo>
                      <a:pt x="569" y="1721"/>
                    </a:lnTo>
                    <a:lnTo>
                      <a:pt x="584" y="1760"/>
                    </a:lnTo>
                    <a:lnTo>
                      <a:pt x="595" y="1800"/>
                    </a:lnTo>
                    <a:lnTo>
                      <a:pt x="603" y="1843"/>
                    </a:lnTo>
                    <a:lnTo>
                      <a:pt x="605" y="1888"/>
                    </a:lnTo>
                    <a:lnTo>
                      <a:pt x="608" y="1912"/>
                    </a:lnTo>
                    <a:lnTo>
                      <a:pt x="617" y="1936"/>
                    </a:lnTo>
                    <a:lnTo>
                      <a:pt x="630" y="1958"/>
                    </a:lnTo>
                    <a:lnTo>
                      <a:pt x="647" y="1978"/>
                    </a:lnTo>
                    <a:lnTo>
                      <a:pt x="665" y="1996"/>
                    </a:lnTo>
                    <a:lnTo>
                      <a:pt x="683" y="2011"/>
                    </a:lnTo>
                    <a:lnTo>
                      <a:pt x="701" y="2025"/>
                    </a:lnTo>
                    <a:lnTo>
                      <a:pt x="1328" y="2025"/>
                    </a:lnTo>
                    <a:lnTo>
                      <a:pt x="1346" y="2011"/>
                    </a:lnTo>
                    <a:lnTo>
                      <a:pt x="1364" y="1996"/>
                    </a:lnTo>
                    <a:lnTo>
                      <a:pt x="1383" y="1978"/>
                    </a:lnTo>
                    <a:lnTo>
                      <a:pt x="1399" y="1958"/>
                    </a:lnTo>
                    <a:lnTo>
                      <a:pt x="1412" y="1936"/>
                    </a:lnTo>
                    <a:lnTo>
                      <a:pt x="1421" y="1912"/>
                    </a:lnTo>
                    <a:lnTo>
                      <a:pt x="1424" y="1888"/>
                    </a:lnTo>
                    <a:lnTo>
                      <a:pt x="1426" y="1843"/>
                    </a:lnTo>
                    <a:lnTo>
                      <a:pt x="1434" y="1800"/>
                    </a:lnTo>
                    <a:lnTo>
                      <a:pt x="1445" y="1760"/>
                    </a:lnTo>
                    <a:lnTo>
                      <a:pt x="1460" y="1721"/>
                    </a:lnTo>
                    <a:lnTo>
                      <a:pt x="1478" y="1684"/>
                    </a:lnTo>
                    <a:lnTo>
                      <a:pt x="1498" y="1646"/>
                    </a:lnTo>
                    <a:lnTo>
                      <a:pt x="1520" y="1610"/>
                    </a:lnTo>
                    <a:lnTo>
                      <a:pt x="1545" y="1574"/>
                    </a:lnTo>
                    <a:lnTo>
                      <a:pt x="1570" y="1538"/>
                    </a:lnTo>
                    <a:lnTo>
                      <a:pt x="1592" y="1506"/>
                    </a:lnTo>
                    <a:lnTo>
                      <a:pt x="1614" y="1473"/>
                    </a:lnTo>
                    <a:lnTo>
                      <a:pt x="1636" y="1438"/>
                    </a:lnTo>
                    <a:lnTo>
                      <a:pt x="1658" y="1402"/>
                    </a:lnTo>
                    <a:lnTo>
                      <a:pt x="1678" y="1364"/>
                    </a:lnTo>
                    <a:lnTo>
                      <a:pt x="1698" y="1325"/>
                    </a:lnTo>
                    <a:lnTo>
                      <a:pt x="1715" y="1283"/>
                    </a:lnTo>
                    <a:lnTo>
                      <a:pt x="1731" y="1240"/>
                    </a:lnTo>
                    <a:lnTo>
                      <a:pt x="1745" y="1193"/>
                    </a:lnTo>
                    <a:lnTo>
                      <a:pt x="1756" y="1143"/>
                    </a:lnTo>
                    <a:lnTo>
                      <a:pt x="1765" y="1090"/>
                    </a:lnTo>
                    <a:lnTo>
                      <a:pt x="1770" y="1034"/>
                    </a:lnTo>
                    <a:lnTo>
                      <a:pt x="1772" y="973"/>
                    </a:lnTo>
                    <a:lnTo>
                      <a:pt x="1769" y="908"/>
                    </a:lnTo>
                    <a:lnTo>
                      <a:pt x="1760" y="844"/>
                    </a:lnTo>
                    <a:lnTo>
                      <a:pt x="1745" y="782"/>
                    </a:lnTo>
                    <a:lnTo>
                      <a:pt x="1725" y="723"/>
                    </a:lnTo>
                    <a:lnTo>
                      <a:pt x="1700" y="666"/>
                    </a:lnTo>
                    <a:lnTo>
                      <a:pt x="1668" y="610"/>
                    </a:lnTo>
                    <a:lnTo>
                      <a:pt x="1634" y="559"/>
                    </a:lnTo>
                    <a:lnTo>
                      <a:pt x="1594" y="511"/>
                    </a:lnTo>
                    <a:lnTo>
                      <a:pt x="1550" y="466"/>
                    </a:lnTo>
                    <a:lnTo>
                      <a:pt x="1503" y="424"/>
                    </a:lnTo>
                    <a:lnTo>
                      <a:pt x="1451" y="386"/>
                    </a:lnTo>
                    <a:lnTo>
                      <a:pt x="1397" y="352"/>
                    </a:lnTo>
                    <a:lnTo>
                      <a:pt x="1339" y="324"/>
                    </a:lnTo>
                    <a:lnTo>
                      <a:pt x="1278" y="299"/>
                    </a:lnTo>
                    <a:lnTo>
                      <a:pt x="1216" y="281"/>
                    </a:lnTo>
                    <a:lnTo>
                      <a:pt x="1151" y="266"/>
                    </a:lnTo>
                    <a:lnTo>
                      <a:pt x="1084" y="258"/>
                    </a:lnTo>
                    <a:lnTo>
                      <a:pt x="1014" y="255"/>
                    </a:lnTo>
                    <a:close/>
                    <a:moveTo>
                      <a:pt x="1014" y="0"/>
                    </a:moveTo>
                    <a:lnTo>
                      <a:pt x="1097" y="3"/>
                    </a:lnTo>
                    <a:lnTo>
                      <a:pt x="1179" y="13"/>
                    </a:lnTo>
                    <a:lnTo>
                      <a:pt x="1258" y="29"/>
                    </a:lnTo>
                    <a:lnTo>
                      <a:pt x="1335" y="50"/>
                    </a:lnTo>
                    <a:lnTo>
                      <a:pt x="1408" y="77"/>
                    </a:lnTo>
                    <a:lnTo>
                      <a:pt x="1480" y="109"/>
                    </a:lnTo>
                    <a:lnTo>
                      <a:pt x="1548" y="147"/>
                    </a:lnTo>
                    <a:lnTo>
                      <a:pt x="1613" y="188"/>
                    </a:lnTo>
                    <a:lnTo>
                      <a:pt x="1673" y="235"/>
                    </a:lnTo>
                    <a:lnTo>
                      <a:pt x="1731" y="286"/>
                    </a:lnTo>
                    <a:lnTo>
                      <a:pt x="1783" y="340"/>
                    </a:lnTo>
                    <a:lnTo>
                      <a:pt x="1833" y="399"/>
                    </a:lnTo>
                    <a:lnTo>
                      <a:pt x="1877" y="461"/>
                    </a:lnTo>
                    <a:lnTo>
                      <a:pt x="1915" y="526"/>
                    </a:lnTo>
                    <a:lnTo>
                      <a:pt x="1949" y="595"/>
                    </a:lnTo>
                    <a:lnTo>
                      <a:pt x="1976" y="667"/>
                    </a:lnTo>
                    <a:lnTo>
                      <a:pt x="1999" y="739"/>
                    </a:lnTo>
                    <a:lnTo>
                      <a:pt x="2015" y="815"/>
                    </a:lnTo>
                    <a:lnTo>
                      <a:pt x="2025" y="893"/>
                    </a:lnTo>
                    <a:lnTo>
                      <a:pt x="2029" y="973"/>
                    </a:lnTo>
                    <a:lnTo>
                      <a:pt x="2026" y="1041"/>
                    </a:lnTo>
                    <a:lnTo>
                      <a:pt x="2021" y="1105"/>
                    </a:lnTo>
                    <a:lnTo>
                      <a:pt x="2013" y="1166"/>
                    </a:lnTo>
                    <a:lnTo>
                      <a:pt x="2001" y="1224"/>
                    </a:lnTo>
                    <a:lnTo>
                      <a:pt x="1988" y="1278"/>
                    </a:lnTo>
                    <a:lnTo>
                      <a:pt x="1972" y="1329"/>
                    </a:lnTo>
                    <a:lnTo>
                      <a:pt x="1953" y="1378"/>
                    </a:lnTo>
                    <a:lnTo>
                      <a:pt x="1934" y="1424"/>
                    </a:lnTo>
                    <a:lnTo>
                      <a:pt x="1913" y="1466"/>
                    </a:lnTo>
                    <a:lnTo>
                      <a:pt x="1892" y="1507"/>
                    </a:lnTo>
                    <a:lnTo>
                      <a:pt x="1869" y="1546"/>
                    </a:lnTo>
                    <a:lnTo>
                      <a:pt x="1847" y="1583"/>
                    </a:lnTo>
                    <a:lnTo>
                      <a:pt x="1825" y="1617"/>
                    </a:lnTo>
                    <a:lnTo>
                      <a:pt x="1803" y="1649"/>
                    </a:lnTo>
                    <a:lnTo>
                      <a:pt x="1781" y="1681"/>
                    </a:lnTo>
                    <a:lnTo>
                      <a:pt x="1756" y="1719"/>
                    </a:lnTo>
                    <a:lnTo>
                      <a:pt x="1733" y="1753"/>
                    </a:lnTo>
                    <a:lnTo>
                      <a:pt x="1714" y="1785"/>
                    </a:lnTo>
                    <a:lnTo>
                      <a:pt x="1700" y="1813"/>
                    </a:lnTo>
                    <a:lnTo>
                      <a:pt x="1689" y="1839"/>
                    </a:lnTo>
                    <a:lnTo>
                      <a:pt x="1682" y="1864"/>
                    </a:lnTo>
                    <a:lnTo>
                      <a:pt x="1680" y="1888"/>
                    </a:lnTo>
                    <a:lnTo>
                      <a:pt x="1677" y="1934"/>
                    </a:lnTo>
                    <a:lnTo>
                      <a:pt x="1667" y="1980"/>
                    </a:lnTo>
                    <a:lnTo>
                      <a:pt x="1652" y="2025"/>
                    </a:lnTo>
                    <a:lnTo>
                      <a:pt x="1630" y="2068"/>
                    </a:lnTo>
                    <a:lnTo>
                      <a:pt x="1604" y="2110"/>
                    </a:lnTo>
                    <a:lnTo>
                      <a:pt x="1572" y="2150"/>
                    </a:lnTo>
                    <a:lnTo>
                      <a:pt x="1534" y="2187"/>
                    </a:lnTo>
                    <a:lnTo>
                      <a:pt x="1491" y="2221"/>
                    </a:lnTo>
                    <a:lnTo>
                      <a:pt x="1490" y="2242"/>
                    </a:lnTo>
                    <a:lnTo>
                      <a:pt x="1489" y="2267"/>
                    </a:lnTo>
                    <a:lnTo>
                      <a:pt x="1487" y="2294"/>
                    </a:lnTo>
                    <a:lnTo>
                      <a:pt x="1486" y="2322"/>
                    </a:lnTo>
                    <a:lnTo>
                      <a:pt x="1484" y="2350"/>
                    </a:lnTo>
                    <a:lnTo>
                      <a:pt x="1483" y="2378"/>
                    </a:lnTo>
                    <a:lnTo>
                      <a:pt x="1481" y="2405"/>
                    </a:lnTo>
                    <a:lnTo>
                      <a:pt x="1480" y="2429"/>
                    </a:lnTo>
                    <a:lnTo>
                      <a:pt x="1479" y="2449"/>
                    </a:lnTo>
                    <a:lnTo>
                      <a:pt x="1478" y="2466"/>
                    </a:lnTo>
                    <a:lnTo>
                      <a:pt x="1478" y="2476"/>
                    </a:lnTo>
                    <a:lnTo>
                      <a:pt x="1476" y="2479"/>
                    </a:lnTo>
                    <a:lnTo>
                      <a:pt x="1476" y="2492"/>
                    </a:lnTo>
                    <a:lnTo>
                      <a:pt x="1474" y="2506"/>
                    </a:lnTo>
                    <a:lnTo>
                      <a:pt x="1470" y="2522"/>
                    </a:lnTo>
                    <a:lnTo>
                      <a:pt x="1465" y="2539"/>
                    </a:lnTo>
                    <a:lnTo>
                      <a:pt x="1457" y="2557"/>
                    </a:lnTo>
                    <a:lnTo>
                      <a:pt x="1446" y="2575"/>
                    </a:lnTo>
                    <a:lnTo>
                      <a:pt x="1432" y="2594"/>
                    </a:lnTo>
                    <a:lnTo>
                      <a:pt x="1416" y="2613"/>
                    </a:lnTo>
                    <a:lnTo>
                      <a:pt x="1395" y="2631"/>
                    </a:lnTo>
                    <a:lnTo>
                      <a:pt x="1370" y="2650"/>
                    </a:lnTo>
                    <a:lnTo>
                      <a:pt x="1340" y="2666"/>
                    </a:lnTo>
                    <a:lnTo>
                      <a:pt x="1307" y="2683"/>
                    </a:lnTo>
                    <a:lnTo>
                      <a:pt x="1267" y="2698"/>
                    </a:lnTo>
                    <a:lnTo>
                      <a:pt x="1244" y="2727"/>
                    </a:lnTo>
                    <a:lnTo>
                      <a:pt x="1216" y="2754"/>
                    </a:lnTo>
                    <a:lnTo>
                      <a:pt x="1184" y="2779"/>
                    </a:lnTo>
                    <a:lnTo>
                      <a:pt x="1162" y="2790"/>
                    </a:lnTo>
                    <a:lnTo>
                      <a:pt x="1138" y="2798"/>
                    </a:lnTo>
                    <a:lnTo>
                      <a:pt x="1113" y="2800"/>
                    </a:lnTo>
                    <a:lnTo>
                      <a:pt x="916" y="2800"/>
                    </a:lnTo>
                    <a:lnTo>
                      <a:pt x="891" y="2798"/>
                    </a:lnTo>
                    <a:lnTo>
                      <a:pt x="867" y="2790"/>
                    </a:lnTo>
                    <a:lnTo>
                      <a:pt x="845" y="2779"/>
                    </a:lnTo>
                    <a:lnTo>
                      <a:pt x="813" y="2754"/>
                    </a:lnTo>
                    <a:lnTo>
                      <a:pt x="785" y="2727"/>
                    </a:lnTo>
                    <a:lnTo>
                      <a:pt x="762" y="2698"/>
                    </a:lnTo>
                    <a:lnTo>
                      <a:pt x="720" y="2681"/>
                    </a:lnTo>
                    <a:lnTo>
                      <a:pt x="684" y="2664"/>
                    </a:lnTo>
                    <a:lnTo>
                      <a:pt x="653" y="2646"/>
                    </a:lnTo>
                    <a:lnTo>
                      <a:pt x="628" y="2626"/>
                    </a:lnTo>
                    <a:lnTo>
                      <a:pt x="607" y="2606"/>
                    </a:lnTo>
                    <a:lnTo>
                      <a:pt x="590" y="2585"/>
                    </a:lnTo>
                    <a:lnTo>
                      <a:pt x="578" y="2566"/>
                    </a:lnTo>
                    <a:lnTo>
                      <a:pt x="567" y="2546"/>
                    </a:lnTo>
                    <a:lnTo>
                      <a:pt x="561" y="2527"/>
                    </a:lnTo>
                    <a:lnTo>
                      <a:pt x="556" y="2509"/>
                    </a:lnTo>
                    <a:lnTo>
                      <a:pt x="554" y="2494"/>
                    </a:lnTo>
                    <a:lnTo>
                      <a:pt x="552" y="2479"/>
                    </a:lnTo>
                    <a:lnTo>
                      <a:pt x="552" y="2479"/>
                    </a:lnTo>
                    <a:lnTo>
                      <a:pt x="552" y="2476"/>
                    </a:lnTo>
                    <a:lnTo>
                      <a:pt x="551" y="2466"/>
                    </a:lnTo>
                    <a:lnTo>
                      <a:pt x="550" y="2449"/>
                    </a:lnTo>
                    <a:lnTo>
                      <a:pt x="549" y="2429"/>
                    </a:lnTo>
                    <a:lnTo>
                      <a:pt x="548" y="2405"/>
                    </a:lnTo>
                    <a:lnTo>
                      <a:pt x="546" y="2378"/>
                    </a:lnTo>
                    <a:lnTo>
                      <a:pt x="545" y="2350"/>
                    </a:lnTo>
                    <a:lnTo>
                      <a:pt x="543" y="2322"/>
                    </a:lnTo>
                    <a:lnTo>
                      <a:pt x="542" y="2294"/>
                    </a:lnTo>
                    <a:lnTo>
                      <a:pt x="540" y="2267"/>
                    </a:lnTo>
                    <a:lnTo>
                      <a:pt x="539" y="2242"/>
                    </a:lnTo>
                    <a:lnTo>
                      <a:pt x="538" y="2221"/>
                    </a:lnTo>
                    <a:lnTo>
                      <a:pt x="495" y="2187"/>
                    </a:lnTo>
                    <a:lnTo>
                      <a:pt x="457" y="2150"/>
                    </a:lnTo>
                    <a:lnTo>
                      <a:pt x="425" y="2110"/>
                    </a:lnTo>
                    <a:lnTo>
                      <a:pt x="398" y="2068"/>
                    </a:lnTo>
                    <a:lnTo>
                      <a:pt x="376" y="2025"/>
                    </a:lnTo>
                    <a:lnTo>
                      <a:pt x="362" y="1980"/>
                    </a:lnTo>
                    <a:lnTo>
                      <a:pt x="352" y="1934"/>
                    </a:lnTo>
                    <a:lnTo>
                      <a:pt x="349" y="1888"/>
                    </a:lnTo>
                    <a:lnTo>
                      <a:pt x="347" y="1864"/>
                    </a:lnTo>
                    <a:lnTo>
                      <a:pt x="340" y="1839"/>
                    </a:lnTo>
                    <a:lnTo>
                      <a:pt x="329" y="1813"/>
                    </a:lnTo>
                    <a:lnTo>
                      <a:pt x="315" y="1785"/>
                    </a:lnTo>
                    <a:lnTo>
                      <a:pt x="296" y="1753"/>
                    </a:lnTo>
                    <a:lnTo>
                      <a:pt x="274" y="1719"/>
                    </a:lnTo>
                    <a:lnTo>
                      <a:pt x="248" y="1682"/>
                    </a:lnTo>
                    <a:lnTo>
                      <a:pt x="227" y="1650"/>
                    </a:lnTo>
                    <a:lnTo>
                      <a:pt x="205" y="1617"/>
                    </a:lnTo>
                    <a:lnTo>
                      <a:pt x="182" y="1583"/>
                    </a:lnTo>
                    <a:lnTo>
                      <a:pt x="160" y="1546"/>
                    </a:lnTo>
                    <a:lnTo>
                      <a:pt x="138" y="1508"/>
                    </a:lnTo>
                    <a:lnTo>
                      <a:pt x="116" y="1466"/>
                    </a:lnTo>
                    <a:lnTo>
                      <a:pt x="95" y="1424"/>
                    </a:lnTo>
                    <a:lnTo>
                      <a:pt x="76" y="1378"/>
                    </a:lnTo>
                    <a:lnTo>
                      <a:pt x="57" y="1329"/>
                    </a:lnTo>
                    <a:lnTo>
                      <a:pt x="41" y="1278"/>
                    </a:lnTo>
                    <a:lnTo>
                      <a:pt x="28" y="1224"/>
                    </a:lnTo>
                    <a:lnTo>
                      <a:pt x="16" y="1166"/>
                    </a:lnTo>
                    <a:lnTo>
                      <a:pt x="8" y="1105"/>
                    </a:lnTo>
                    <a:lnTo>
                      <a:pt x="2" y="1041"/>
                    </a:lnTo>
                    <a:lnTo>
                      <a:pt x="0" y="973"/>
                    </a:lnTo>
                    <a:lnTo>
                      <a:pt x="4" y="893"/>
                    </a:lnTo>
                    <a:lnTo>
                      <a:pt x="14" y="815"/>
                    </a:lnTo>
                    <a:lnTo>
                      <a:pt x="30" y="739"/>
                    </a:lnTo>
                    <a:lnTo>
                      <a:pt x="53" y="667"/>
                    </a:lnTo>
                    <a:lnTo>
                      <a:pt x="80" y="595"/>
                    </a:lnTo>
                    <a:lnTo>
                      <a:pt x="114" y="526"/>
                    </a:lnTo>
                    <a:lnTo>
                      <a:pt x="152" y="461"/>
                    </a:lnTo>
                    <a:lnTo>
                      <a:pt x="196" y="399"/>
                    </a:lnTo>
                    <a:lnTo>
                      <a:pt x="246" y="340"/>
                    </a:lnTo>
                    <a:lnTo>
                      <a:pt x="298" y="286"/>
                    </a:lnTo>
                    <a:lnTo>
                      <a:pt x="356" y="235"/>
                    </a:lnTo>
                    <a:lnTo>
                      <a:pt x="416" y="188"/>
                    </a:lnTo>
                    <a:lnTo>
                      <a:pt x="481" y="147"/>
                    </a:lnTo>
                    <a:lnTo>
                      <a:pt x="549" y="109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1" y="29"/>
                    </a:lnTo>
                    <a:lnTo>
                      <a:pt x="850" y="13"/>
                    </a:lnTo>
                    <a:lnTo>
                      <a:pt x="932" y="3"/>
                    </a:lnTo>
                    <a:lnTo>
                      <a:pt x="10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6"/>
              <p:cNvSpPr>
                <a:spLocks/>
              </p:cNvSpPr>
              <p:nvPr/>
            </p:nvSpPr>
            <p:spPr bwMode="auto">
              <a:xfrm>
                <a:off x="9431338" y="4413251"/>
                <a:ext cx="19050" cy="46038"/>
              </a:xfrm>
              <a:custGeom>
                <a:avLst/>
                <a:gdLst>
                  <a:gd name="T0" fmla="*/ 63 w 127"/>
                  <a:gd name="T1" fmla="*/ 0 h 318"/>
                  <a:gd name="T2" fmla="*/ 63 w 127"/>
                  <a:gd name="T3" fmla="*/ 0 h 318"/>
                  <a:gd name="T4" fmla="*/ 80 w 127"/>
                  <a:gd name="T5" fmla="*/ 2 h 318"/>
                  <a:gd name="T6" fmla="*/ 96 w 127"/>
                  <a:gd name="T7" fmla="*/ 9 h 318"/>
                  <a:gd name="T8" fmla="*/ 109 w 127"/>
                  <a:gd name="T9" fmla="*/ 19 h 318"/>
                  <a:gd name="T10" fmla="*/ 119 w 127"/>
                  <a:gd name="T11" fmla="*/ 32 h 318"/>
                  <a:gd name="T12" fmla="*/ 125 w 127"/>
                  <a:gd name="T13" fmla="*/ 47 h 318"/>
                  <a:gd name="T14" fmla="*/ 127 w 127"/>
                  <a:gd name="T15" fmla="*/ 64 h 318"/>
                  <a:gd name="T16" fmla="*/ 127 w 127"/>
                  <a:gd name="T17" fmla="*/ 254 h 318"/>
                  <a:gd name="T18" fmla="*/ 125 w 127"/>
                  <a:gd name="T19" fmla="*/ 272 h 318"/>
                  <a:gd name="T20" fmla="*/ 119 w 127"/>
                  <a:gd name="T21" fmla="*/ 286 h 318"/>
                  <a:gd name="T22" fmla="*/ 109 w 127"/>
                  <a:gd name="T23" fmla="*/ 300 h 318"/>
                  <a:gd name="T24" fmla="*/ 96 w 127"/>
                  <a:gd name="T25" fmla="*/ 309 h 318"/>
                  <a:gd name="T26" fmla="*/ 80 w 127"/>
                  <a:gd name="T27" fmla="*/ 315 h 318"/>
                  <a:gd name="T28" fmla="*/ 63 w 127"/>
                  <a:gd name="T29" fmla="*/ 318 h 318"/>
                  <a:gd name="T30" fmla="*/ 47 w 127"/>
                  <a:gd name="T31" fmla="*/ 315 h 318"/>
                  <a:gd name="T32" fmla="*/ 31 w 127"/>
                  <a:gd name="T33" fmla="*/ 309 h 318"/>
                  <a:gd name="T34" fmla="*/ 18 w 127"/>
                  <a:gd name="T35" fmla="*/ 300 h 318"/>
                  <a:gd name="T36" fmla="*/ 8 w 127"/>
                  <a:gd name="T37" fmla="*/ 286 h 318"/>
                  <a:gd name="T38" fmla="*/ 2 w 127"/>
                  <a:gd name="T39" fmla="*/ 272 h 318"/>
                  <a:gd name="T40" fmla="*/ 0 w 127"/>
                  <a:gd name="T41" fmla="*/ 254 h 318"/>
                  <a:gd name="T42" fmla="*/ 0 w 127"/>
                  <a:gd name="T43" fmla="*/ 64 h 318"/>
                  <a:gd name="T44" fmla="*/ 2 w 127"/>
                  <a:gd name="T45" fmla="*/ 47 h 318"/>
                  <a:gd name="T46" fmla="*/ 8 w 127"/>
                  <a:gd name="T47" fmla="*/ 32 h 318"/>
                  <a:gd name="T48" fmla="*/ 18 w 127"/>
                  <a:gd name="T49" fmla="*/ 19 h 318"/>
                  <a:gd name="T50" fmla="*/ 31 w 127"/>
                  <a:gd name="T51" fmla="*/ 9 h 318"/>
                  <a:gd name="T52" fmla="*/ 47 w 127"/>
                  <a:gd name="T53" fmla="*/ 2 h 318"/>
                  <a:gd name="T54" fmla="*/ 63 w 127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7" h="318">
                    <a:moveTo>
                      <a:pt x="63" y="0"/>
                    </a:moveTo>
                    <a:lnTo>
                      <a:pt x="63" y="0"/>
                    </a:lnTo>
                    <a:lnTo>
                      <a:pt x="80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19" y="32"/>
                    </a:lnTo>
                    <a:lnTo>
                      <a:pt x="125" y="47"/>
                    </a:lnTo>
                    <a:lnTo>
                      <a:pt x="127" y="64"/>
                    </a:lnTo>
                    <a:lnTo>
                      <a:pt x="127" y="254"/>
                    </a:lnTo>
                    <a:lnTo>
                      <a:pt x="125" y="272"/>
                    </a:lnTo>
                    <a:lnTo>
                      <a:pt x="119" y="286"/>
                    </a:lnTo>
                    <a:lnTo>
                      <a:pt x="109" y="300"/>
                    </a:lnTo>
                    <a:lnTo>
                      <a:pt x="96" y="309"/>
                    </a:lnTo>
                    <a:lnTo>
                      <a:pt x="80" y="315"/>
                    </a:lnTo>
                    <a:lnTo>
                      <a:pt x="63" y="318"/>
                    </a:lnTo>
                    <a:lnTo>
                      <a:pt x="47" y="315"/>
                    </a:lnTo>
                    <a:lnTo>
                      <a:pt x="31" y="309"/>
                    </a:lnTo>
                    <a:lnTo>
                      <a:pt x="18" y="300"/>
                    </a:lnTo>
                    <a:lnTo>
                      <a:pt x="8" y="286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7"/>
              <p:cNvSpPr>
                <a:spLocks/>
              </p:cNvSpPr>
              <p:nvPr/>
            </p:nvSpPr>
            <p:spPr bwMode="auto">
              <a:xfrm>
                <a:off x="9328150" y="4441826"/>
                <a:ext cx="31750" cy="41275"/>
              </a:xfrm>
              <a:custGeom>
                <a:avLst/>
                <a:gdLst>
                  <a:gd name="T0" fmla="*/ 64 w 224"/>
                  <a:gd name="T1" fmla="*/ 0 h 293"/>
                  <a:gd name="T2" fmla="*/ 80 w 224"/>
                  <a:gd name="T3" fmla="*/ 2 h 293"/>
                  <a:gd name="T4" fmla="*/ 95 w 224"/>
                  <a:gd name="T5" fmla="*/ 8 h 293"/>
                  <a:gd name="T6" fmla="*/ 109 w 224"/>
                  <a:gd name="T7" fmla="*/ 18 h 293"/>
                  <a:gd name="T8" fmla="*/ 119 w 224"/>
                  <a:gd name="T9" fmla="*/ 32 h 293"/>
                  <a:gd name="T10" fmla="*/ 216 w 224"/>
                  <a:gd name="T11" fmla="*/ 197 h 293"/>
                  <a:gd name="T12" fmla="*/ 222 w 224"/>
                  <a:gd name="T13" fmla="*/ 213 h 293"/>
                  <a:gd name="T14" fmla="*/ 224 w 224"/>
                  <a:gd name="T15" fmla="*/ 230 h 293"/>
                  <a:gd name="T16" fmla="*/ 222 w 224"/>
                  <a:gd name="T17" fmla="*/ 245 h 293"/>
                  <a:gd name="T18" fmla="*/ 216 w 224"/>
                  <a:gd name="T19" fmla="*/ 261 h 293"/>
                  <a:gd name="T20" fmla="*/ 206 w 224"/>
                  <a:gd name="T21" fmla="*/ 274 h 293"/>
                  <a:gd name="T22" fmla="*/ 193 w 224"/>
                  <a:gd name="T23" fmla="*/ 285 h 293"/>
                  <a:gd name="T24" fmla="*/ 177 w 224"/>
                  <a:gd name="T25" fmla="*/ 291 h 293"/>
                  <a:gd name="T26" fmla="*/ 160 w 224"/>
                  <a:gd name="T27" fmla="*/ 293 h 293"/>
                  <a:gd name="T28" fmla="*/ 143 w 224"/>
                  <a:gd name="T29" fmla="*/ 291 h 293"/>
                  <a:gd name="T30" fmla="*/ 129 w 224"/>
                  <a:gd name="T31" fmla="*/ 285 h 293"/>
                  <a:gd name="T32" fmla="*/ 115 w 224"/>
                  <a:gd name="T33" fmla="*/ 274 h 293"/>
                  <a:gd name="T34" fmla="*/ 105 w 224"/>
                  <a:gd name="T35" fmla="*/ 261 h 293"/>
                  <a:gd name="T36" fmla="*/ 8 w 224"/>
                  <a:gd name="T37" fmla="*/ 95 h 293"/>
                  <a:gd name="T38" fmla="*/ 2 w 224"/>
                  <a:gd name="T39" fmla="*/ 80 h 293"/>
                  <a:gd name="T40" fmla="*/ 0 w 224"/>
                  <a:gd name="T41" fmla="*/ 63 h 293"/>
                  <a:gd name="T42" fmla="*/ 2 w 224"/>
                  <a:gd name="T43" fmla="*/ 48 h 293"/>
                  <a:gd name="T44" fmla="*/ 8 w 224"/>
                  <a:gd name="T45" fmla="*/ 32 h 293"/>
                  <a:gd name="T46" fmla="*/ 19 w 224"/>
                  <a:gd name="T47" fmla="*/ 19 h 293"/>
                  <a:gd name="T48" fmla="*/ 31 w 224"/>
                  <a:gd name="T49" fmla="*/ 9 h 293"/>
                  <a:gd name="T50" fmla="*/ 48 w 224"/>
                  <a:gd name="T51" fmla="*/ 2 h 293"/>
                  <a:gd name="T52" fmla="*/ 64 w 224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3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9" y="18"/>
                    </a:lnTo>
                    <a:lnTo>
                      <a:pt x="119" y="32"/>
                    </a:lnTo>
                    <a:lnTo>
                      <a:pt x="216" y="197"/>
                    </a:lnTo>
                    <a:lnTo>
                      <a:pt x="222" y="213"/>
                    </a:lnTo>
                    <a:lnTo>
                      <a:pt x="224" y="230"/>
                    </a:lnTo>
                    <a:lnTo>
                      <a:pt x="222" y="245"/>
                    </a:lnTo>
                    <a:lnTo>
                      <a:pt x="216" y="261"/>
                    </a:lnTo>
                    <a:lnTo>
                      <a:pt x="206" y="274"/>
                    </a:lnTo>
                    <a:lnTo>
                      <a:pt x="193" y="285"/>
                    </a:lnTo>
                    <a:lnTo>
                      <a:pt x="177" y="291"/>
                    </a:lnTo>
                    <a:lnTo>
                      <a:pt x="160" y="293"/>
                    </a:lnTo>
                    <a:lnTo>
                      <a:pt x="143" y="291"/>
                    </a:lnTo>
                    <a:lnTo>
                      <a:pt x="129" y="285"/>
                    </a:lnTo>
                    <a:lnTo>
                      <a:pt x="115" y="274"/>
                    </a:lnTo>
                    <a:lnTo>
                      <a:pt x="105" y="261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8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8"/>
              <p:cNvSpPr>
                <a:spLocks/>
              </p:cNvSpPr>
              <p:nvPr/>
            </p:nvSpPr>
            <p:spPr bwMode="auto">
              <a:xfrm>
                <a:off x="9251950" y="4516438"/>
                <a:ext cx="41275" cy="33338"/>
              </a:xfrm>
              <a:custGeom>
                <a:avLst/>
                <a:gdLst>
                  <a:gd name="T0" fmla="*/ 64 w 294"/>
                  <a:gd name="T1" fmla="*/ 0 h 222"/>
                  <a:gd name="T2" fmla="*/ 79 w 294"/>
                  <a:gd name="T3" fmla="*/ 2 h 222"/>
                  <a:gd name="T4" fmla="*/ 96 w 294"/>
                  <a:gd name="T5" fmla="*/ 8 h 222"/>
                  <a:gd name="T6" fmla="*/ 263 w 294"/>
                  <a:gd name="T7" fmla="*/ 103 h 222"/>
                  <a:gd name="T8" fmla="*/ 276 w 294"/>
                  <a:gd name="T9" fmla="*/ 114 h 222"/>
                  <a:gd name="T10" fmla="*/ 286 w 294"/>
                  <a:gd name="T11" fmla="*/ 127 h 222"/>
                  <a:gd name="T12" fmla="*/ 292 w 294"/>
                  <a:gd name="T13" fmla="*/ 142 h 222"/>
                  <a:gd name="T14" fmla="*/ 294 w 294"/>
                  <a:gd name="T15" fmla="*/ 158 h 222"/>
                  <a:gd name="T16" fmla="*/ 292 w 294"/>
                  <a:gd name="T17" fmla="*/ 175 h 222"/>
                  <a:gd name="T18" fmla="*/ 286 w 294"/>
                  <a:gd name="T19" fmla="*/ 190 h 222"/>
                  <a:gd name="T20" fmla="*/ 275 w 294"/>
                  <a:gd name="T21" fmla="*/ 204 h 222"/>
                  <a:gd name="T22" fmla="*/ 262 w 294"/>
                  <a:gd name="T23" fmla="*/ 214 h 222"/>
                  <a:gd name="T24" fmla="*/ 246 w 294"/>
                  <a:gd name="T25" fmla="*/ 220 h 222"/>
                  <a:gd name="T26" fmla="*/ 230 w 294"/>
                  <a:gd name="T27" fmla="*/ 222 h 222"/>
                  <a:gd name="T28" fmla="*/ 213 w 294"/>
                  <a:gd name="T29" fmla="*/ 220 h 222"/>
                  <a:gd name="T30" fmla="*/ 198 w 294"/>
                  <a:gd name="T31" fmla="*/ 213 h 222"/>
                  <a:gd name="T32" fmla="*/ 31 w 294"/>
                  <a:gd name="T33" fmla="*/ 118 h 222"/>
                  <a:gd name="T34" fmla="*/ 18 w 294"/>
                  <a:gd name="T35" fmla="*/ 108 h 222"/>
                  <a:gd name="T36" fmla="*/ 8 w 294"/>
                  <a:gd name="T37" fmla="*/ 95 h 222"/>
                  <a:gd name="T38" fmla="*/ 2 w 294"/>
                  <a:gd name="T39" fmla="*/ 80 h 222"/>
                  <a:gd name="T40" fmla="*/ 0 w 294"/>
                  <a:gd name="T41" fmla="*/ 63 h 222"/>
                  <a:gd name="T42" fmla="*/ 2 w 294"/>
                  <a:gd name="T43" fmla="*/ 47 h 222"/>
                  <a:gd name="T44" fmla="*/ 8 w 294"/>
                  <a:gd name="T45" fmla="*/ 31 h 222"/>
                  <a:gd name="T46" fmla="*/ 19 w 294"/>
                  <a:gd name="T47" fmla="*/ 18 h 222"/>
                  <a:gd name="T48" fmla="*/ 32 w 294"/>
                  <a:gd name="T49" fmla="*/ 8 h 222"/>
                  <a:gd name="T50" fmla="*/ 47 w 294"/>
                  <a:gd name="T51" fmla="*/ 2 h 222"/>
                  <a:gd name="T52" fmla="*/ 64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64" y="0"/>
                    </a:moveTo>
                    <a:lnTo>
                      <a:pt x="79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6" y="114"/>
                    </a:lnTo>
                    <a:lnTo>
                      <a:pt x="286" y="127"/>
                    </a:lnTo>
                    <a:lnTo>
                      <a:pt x="292" y="142"/>
                    </a:lnTo>
                    <a:lnTo>
                      <a:pt x="294" y="158"/>
                    </a:lnTo>
                    <a:lnTo>
                      <a:pt x="292" y="175"/>
                    </a:lnTo>
                    <a:lnTo>
                      <a:pt x="286" y="190"/>
                    </a:lnTo>
                    <a:lnTo>
                      <a:pt x="275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0" y="222"/>
                    </a:lnTo>
                    <a:lnTo>
                      <a:pt x="213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9"/>
              <p:cNvSpPr>
                <a:spLocks/>
              </p:cNvSpPr>
              <p:nvPr/>
            </p:nvSpPr>
            <p:spPr bwMode="auto">
              <a:xfrm>
                <a:off x="9223375" y="4619626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3 w 321"/>
                  <a:gd name="T5" fmla="*/ 4 h 128"/>
                  <a:gd name="T6" fmla="*/ 289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8 w 321"/>
                  <a:gd name="T13" fmla="*/ 47 h 128"/>
                  <a:gd name="T14" fmla="*/ 321 w 321"/>
                  <a:gd name="T15" fmla="*/ 65 h 128"/>
                  <a:gd name="T16" fmla="*/ 318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89 w 321"/>
                  <a:gd name="T23" fmla="*/ 119 h 128"/>
                  <a:gd name="T24" fmla="*/ 273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2 w 321"/>
                  <a:gd name="T39" fmla="*/ 82 h 128"/>
                  <a:gd name="T40" fmla="*/ 0 w 321"/>
                  <a:gd name="T41" fmla="*/ 65 h 128"/>
                  <a:gd name="T42" fmla="*/ 2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7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3" y="4"/>
                    </a:lnTo>
                    <a:lnTo>
                      <a:pt x="289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8" y="47"/>
                    </a:lnTo>
                    <a:lnTo>
                      <a:pt x="321" y="65"/>
                    </a:lnTo>
                    <a:lnTo>
                      <a:pt x="318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89" y="119"/>
                    </a:lnTo>
                    <a:lnTo>
                      <a:pt x="273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7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20"/>
              <p:cNvSpPr>
                <a:spLocks/>
              </p:cNvSpPr>
              <p:nvPr/>
            </p:nvSpPr>
            <p:spPr bwMode="auto">
              <a:xfrm>
                <a:off x="9251950" y="4710113"/>
                <a:ext cx="41275" cy="31750"/>
              </a:xfrm>
              <a:custGeom>
                <a:avLst/>
                <a:gdLst>
                  <a:gd name="T0" fmla="*/ 230 w 294"/>
                  <a:gd name="T1" fmla="*/ 0 h 224"/>
                  <a:gd name="T2" fmla="*/ 247 w 294"/>
                  <a:gd name="T3" fmla="*/ 3 h 224"/>
                  <a:gd name="T4" fmla="*/ 262 w 294"/>
                  <a:gd name="T5" fmla="*/ 9 h 224"/>
                  <a:gd name="T6" fmla="*/ 275 w 294"/>
                  <a:gd name="T7" fmla="*/ 19 h 224"/>
                  <a:gd name="T8" fmla="*/ 286 w 294"/>
                  <a:gd name="T9" fmla="*/ 33 h 224"/>
                  <a:gd name="T10" fmla="*/ 292 w 294"/>
                  <a:gd name="T11" fmla="*/ 48 h 224"/>
                  <a:gd name="T12" fmla="*/ 294 w 294"/>
                  <a:gd name="T13" fmla="*/ 65 h 224"/>
                  <a:gd name="T14" fmla="*/ 292 w 294"/>
                  <a:gd name="T15" fmla="*/ 80 h 224"/>
                  <a:gd name="T16" fmla="*/ 286 w 294"/>
                  <a:gd name="T17" fmla="*/ 96 h 224"/>
                  <a:gd name="T18" fmla="*/ 275 w 294"/>
                  <a:gd name="T19" fmla="*/ 110 h 224"/>
                  <a:gd name="T20" fmla="*/ 263 w 294"/>
                  <a:gd name="T21" fmla="*/ 120 h 224"/>
                  <a:gd name="T22" fmla="*/ 96 w 294"/>
                  <a:gd name="T23" fmla="*/ 215 h 224"/>
                  <a:gd name="T24" fmla="*/ 80 w 294"/>
                  <a:gd name="T25" fmla="*/ 221 h 224"/>
                  <a:gd name="T26" fmla="*/ 64 w 294"/>
                  <a:gd name="T27" fmla="*/ 224 h 224"/>
                  <a:gd name="T28" fmla="*/ 47 w 294"/>
                  <a:gd name="T29" fmla="*/ 221 h 224"/>
                  <a:gd name="T30" fmla="*/ 32 w 294"/>
                  <a:gd name="T31" fmla="*/ 216 h 224"/>
                  <a:gd name="T32" fmla="*/ 19 w 294"/>
                  <a:gd name="T33" fmla="*/ 205 h 224"/>
                  <a:gd name="T34" fmla="*/ 8 w 294"/>
                  <a:gd name="T35" fmla="*/ 192 h 224"/>
                  <a:gd name="T36" fmla="*/ 2 w 294"/>
                  <a:gd name="T37" fmla="*/ 176 h 224"/>
                  <a:gd name="T38" fmla="*/ 0 w 294"/>
                  <a:gd name="T39" fmla="*/ 159 h 224"/>
                  <a:gd name="T40" fmla="*/ 2 w 294"/>
                  <a:gd name="T41" fmla="*/ 144 h 224"/>
                  <a:gd name="T42" fmla="*/ 8 w 294"/>
                  <a:gd name="T43" fmla="*/ 128 h 224"/>
                  <a:gd name="T44" fmla="*/ 18 w 294"/>
                  <a:gd name="T45" fmla="*/ 116 h 224"/>
                  <a:gd name="T46" fmla="*/ 31 w 294"/>
                  <a:gd name="T47" fmla="*/ 105 h 224"/>
                  <a:gd name="T48" fmla="*/ 198 w 294"/>
                  <a:gd name="T49" fmla="*/ 10 h 224"/>
                  <a:gd name="T50" fmla="*/ 215 w 294"/>
                  <a:gd name="T51" fmla="*/ 2 h 224"/>
                  <a:gd name="T52" fmla="*/ 230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230" y="0"/>
                    </a:moveTo>
                    <a:lnTo>
                      <a:pt x="247" y="3"/>
                    </a:lnTo>
                    <a:lnTo>
                      <a:pt x="262" y="9"/>
                    </a:lnTo>
                    <a:lnTo>
                      <a:pt x="275" y="19"/>
                    </a:lnTo>
                    <a:lnTo>
                      <a:pt x="286" y="33"/>
                    </a:lnTo>
                    <a:lnTo>
                      <a:pt x="292" y="48"/>
                    </a:lnTo>
                    <a:lnTo>
                      <a:pt x="294" y="65"/>
                    </a:lnTo>
                    <a:lnTo>
                      <a:pt x="292" y="80"/>
                    </a:lnTo>
                    <a:lnTo>
                      <a:pt x="286" y="96"/>
                    </a:lnTo>
                    <a:lnTo>
                      <a:pt x="275" y="110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0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21"/>
              <p:cNvSpPr>
                <a:spLocks/>
              </p:cNvSpPr>
              <p:nvPr/>
            </p:nvSpPr>
            <p:spPr bwMode="auto">
              <a:xfrm>
                <a:off x="9588500" y="4710113"/>
                <a:ext cx="41275" cy="31750"/>
              </a:xfrm>
              <a:custGeom>
                <a:avLst/>
                <a:gdLst>
                  <a:gd name="T0" fmla="*/ 64 w 294"/>
                  <a:gd name="T1" fmla="*/ 0 h 224"/>
                  <a:gd name="T2" fmla="*/ 80 w 294"/>
                  <a:gd name="T3" fmla="*/ 2 h 224"/>
                  <a:gd name="T4" fmla="*/ 96 w 294"/>
                  <a:gd name="T5" fmla="*/ 10 h 224"/>
                  <a:gd name="T6" fmla="*/ 263 w 294"/>
                  <a:gd name="T7" fmla="*/ 105 h 224"/>
                  <a:gd name="T8" fmla="*/ 276 w 294"/>
                  <a:gd name="T9" fmla="*/ 116 h 224"/>
                  <a:gd name="T10" fmla="*/ 286 w 294"/>
                  <a:gd name="T11" fmla="*/ 128 h 224"/>
                  <a:gd name="T12" fmla="*/ 292 w 294"/>
                  <a:gd name="T13" fmla="*/ 144 h 224"/>
                  <a:gd name="T14" fmla="*/ 294 w 294"/>
                  <a:gd name="T15" fmla="*/ 159 h 224"/>
                  <a:gd name="T16" fmla="*/ 292 w 294"/>
                  <a:gd name="T17" fmla="*/ 176 h 224"/>
                  <a:gd name="T18" fmla="*/ 286 w 294"/>
                  <a:gd name="T19" fmla="*/ 192 h 224"/>
                  <a:gd name="T20" fmla="*/ 275 w 294"/>
                  <a:gd name="T21" fmla="*/ 205 h 224"/>
                  <a:gd name="T22" fmla="*/ 262 w 294"/>
                  <a:gd name="T23" fmla="*/ 216 h 224"/>
                  <a:gd name="T24" fmla="*/ 247 w 294"/>
                  <a:gd name="T25" fmla="*/ 221 h 224"/>
                  <a:gd name="T26" fmla="*/ 230 w 294"/>
                  <a:gd name="T27" fmla="*/ 224 h 224"/>
                  <a:gd name="T28" fmla="*/ 214 w 294"/>
                  <a:gd name="T29" fmla="*/ 221 h 224"/>
                  <a:gd name="T30" fmla="*/ 198 w 294"/>
                  <a:gd name="T31" fmla="*/ 215 h 224"/>
                  <a:gd name="T32" fmla="*/ 31 w 294"/>
                  <a:gd name="T33" fmla="*/ 120 h 224"/>
                  <a:gd name="T34" fmla="*/ 19 w 294"/>
                  <a:gd name="T35" fmla="*/ 110 h 224"/>
                  <a:gd name="T36" fmla="*/ 8 w 294"/>
                  <a:gd name="T37" fmla="*/ 96 h 224"/>
                  <a:gd name="T38" fmla="*/ 2 w 294"/>
                  <a:gd name="T39" fmla="*/ 80 h 224"/>
                  <a:gd name="T40" fmla="*/ 0 w 294"/>
                  <a:gd name="T41" fmla="*/ 65 h 224"/>
                  <a:gd name="T42" fmla="*/ 2 w 294"/>
                  <a:gd name="T43" fmla="*/ 48 h 224"/>
                  <a:gd name="T44" fmla="*/ 8 w 294"/>
                  <a:gd name="T45" fmla="*/ 33 h 224"/>
                  <a:gd name="T46" fmla="*/ 19 w 294"/>
                  <a:gd name="T47" fmla="*/ 19 h 224"/>
                  <a:gd name="T48" fmla="*/ 32 w 294"/>
                  <a:gd name="T49" fmla="*/ 9 h 224"/>
                  <a:gd name="T50" fmla="*/ 47 w 294"/>
                  <a:gd name="T51" fmla="*/ 3 h 224"/>
                  <a:gd name="T52" fmla="*/ 64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64" y="0"/>
                    </a:moveTo>
                    <a:lnTo>
                      <a:pt x="80" y="2"/>
                    </a:lnTo>
                    <a:lnTo>
                      <a:pt x="96" y="10"/>
                    </a:lnTo>
                    <a:lnTo>
                      <a:pt x="263" y="105"/>
                    </a:lnTo>
                    <a:lnTo>
                      <a:pt x="276" y="116"/>
                    </a:lnTo>
                    <a:lnTo>
                      <a:pt x="286" y="128"/>
                    </a:lnTo>
                    <a:lnTo>
                      <a:pt x="292" y="144"/>
                    </a:lnTo>
                    <a:lnTo>
                      <a:pt x="294" y="159"/>
                    </a:lnTo>
                    <a:lnTo>
                      <a:pt x="292" y="176"/>
                    </a:lnTo>
                    <a:lnTo>
                      <a:pt x="286" y="192"/>
                    </a:lnTo>
                    <a:lnTo>
                      <a:pt x="275" y="205"/>
                    </a:lnTo>
                    <a:lnTo>
                      <a:pt x="262" y="216"/>
                    </a:lnTo>
                    <a:lnTo>
                      <a:pt x="247" y="221"/>
                    </a:lnTo>
                    <a:lnTo>
                      <a:pt x="230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1" y="120"/>
                    </a:lnTo>
                    <a:lnTo>
                      <a:pt x="19" y="110"/>
                    </a:lnTo>
                    <a:lnTo>
                      <a:pt x="8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22"/>
              <p:cNvSpPr>
                <a:spLocks/>
              </p:cNvSpPr>
              <p:nvPr/>
            </p:nvSpPr>
            <p:spPr bwMode="auto">
              <a:xfrm>
                <a:off x="9612313" y="4619626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4 h 128"/>
                  <a:gd name="T6" fmla="*/ 290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9 w 321"/>
                  <a:gd name="T13" fmla="*/ 47 h 128"/>
                  <a:gd name="T14" fmla="*/ 321 w 321"/>
                  <a:gd name="T15" fmla="*/ 65 h 128"/>
                  <a:gd name="T16" fmla="*/ 319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90 w 321"/>
                  <a:gd name="T23" fmla="*/ 119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8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3 w 321"/>
                  <a:gd name="T39" fmla="*/ 82 h 128"/>
                  <a:gd name="T40" fmla="*/ 0 w 321"/>
                  <a:gd name="T41" fmla="*/ 65 h 128"/>
                  <a:gd name="T42" fmla="*/ 3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8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4"/>
                    </a:lnTo>
                    <a:lnTo>
                      <a:pt x="290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9" y="47"/>
                    </a:lnTo>
                    <a:lnTo>
                      <a:pt x="321" y="65"/>
                    </a:lnTo>
                    <a:lnTo>
                      <a:pt x="319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90" y="119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8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3" y="82"/>
                    </a:lnTo>
                    <a:lnTo>
                      <a:pt x="0" y="65"/>
                    </a:lnTo>
                    <a:lnTo>
                      <a:pt x="3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8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23"/>
              <p:cNvSpPr>
                <a:spLocks/>
              </p:cNvSpPr>
              <p:nvPr/>
            </p:nvSpPr>
            <p:spPr bwMode="auto">
              <a:xfrm>
                <a:off x="9588500" y="4516438"/>
                <a:ext cx="41275" cy="33338"/>
              </a:xfrm>
              <a:custGeom>
                <a:avLst/>
                <a:gdLst>
                  <a:gd name="T0" fmla="*/ 230 w 294"/>
                  <a:gd name="T1" fmla="*/ 0 h 222"/>
                  <a:gd name="T2" fmla="*/ 247 w 294"/>
                  <a:gd name="T3" fmla="*/ 2 h 222"/>
                  <a:gd name="T4" fmla="*/ 262 w 294"/>
                  <a:gd name="T5" fmla="*/ 8 h 222"/>
                  <a:gd name="T6" fmla="*/ 275 w 294"/>
                  <a:gd name="T7" fmla="*/ 18 h 222"/>
                  <a:gd name="T8" fmla="*/ 286 w 294"/>
                  <a:gd name="T9" fmla="*/ 31 h 222"/>
                  <a:gd name="T10" fmla="*/ 292 w 294"/>
                  <a:gd name="T11" fmla="*/ 47 h 222"/>
                  <a:gd name="T12" fmla="*/ 294 w 294"/>
                  <a:gd name="T13" fmla="*/ 63 h 222"/>
                  <a:gd name="T14" fmla="*/ 292 w 294"/>
                  <a:gd name="T15" fmla="*/ 80 h 222"/>
                  <a:gd name="T16" fmla="*/ 286 w 294"/>
                  <a:gd name="T17" fmla="*/ 95 h 222"/>
                  <a:gd name="T18" fmla="*/ 276 w 294"/>
                  <a:gd name="T19" fmla="*/ 108 h 222"/>
                  <a:gd name="T20" fmla="*/ 263 w 294"/>
                  <a:gd name="T21" fmla="*/ 118 h 222"/>
                  <a:gd name="T22" fmla="*/ 96 w 294"/>
                  <a:gd name="T23" fmla="*/ 213 h 222"/>
                  <a:gd name="T24" fmla="*/ 80 w 294"/>
                  <a:gd name="T25" fmla="*/ 220 h 222"/>
                  <a:gd name="T26" fmla="*/ 64 w 294"/>
                  <a:gd name="T27" fmla="*/ 222 h 222"/>
                  <a:gd name="T28" fmla="*/ 48 w 294"/>
                  <a:gd name="T29" fmla="*/ 220 h 222"/>
                  <a:gd name="T30" fmla="*/ 32 w 294"/>
                  <a:gd name="T31" fmla="*/ 214 h 222"/>
                  <a:gd name="T32" fmla="*/ 19 w 294"/>
                  <a:gd name="T33" fmla="*/ 204 h 222"/>
                  <a:gd name="T34" fmla="*/ 8 w 294"/>
                  <a:gd name="T35" fmla="*/ 190 h 222"/>
                  <a:gd name="T36" fmla="*/ 2 w 294"/>
                  <a:gd name="T37" fmla="*/ 175 h 222"/>
                  <a:gd name="T38" fmla="*/ 0 w 294"/>
                  <a:gd name="T39" fmla="*/ 158 h 222"/>
                  <a:gd name="T40" fmla="*/ 2 w 294"/>
                  <a:gd name="T41" fmla="*/ 142 h 222"/>
                  <a:gd name="T42" fmla="*/ 8 w 294"/>
                  <a:gd name="T43" fmla="*/ 127 h 222"/>
                  <a:gd name="T44" fmla="*/ 19 w 294"/>
                  <a:gd name="T45" fmla="*/ 114 h 222"/>
                  <a:gd name="T46" fmla="*/ 31 w 294"/>
                  <a:gd name="T47" fmla="*/ 103 h 222"/>
                  <a:gd name="T48" fmla="*/ 198 w 294"/>
                  <a:gd name="T49" fmla="*/ 8 h 222"/>
                  <a:gd name="T50" fmla="*/ 215 w 294"/>
                  <a:gd name="T51" fmla="*/ 2 h 222"/>
                  <a:gd name="T52" fmla="*/ 230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230" y="0"/>
                    </a:moveTo>
                    <a:lnTo>
                      <a:pt x="247" y="2"/>
                    </a:lnTo>
                    <a:lnTo>
                      <a:pt x="262" y="8"/>
                    </a:lnTo>
                    <a:lnTo>
                      <a:pt x="275" y="18"/>
                    </a:lnTo>
                    <a:lnTo>
                      <a:pt x="286" y="31"/>
                    </a:lnTo>
                    <a:lnTo>
                      <a:pt x="292" y="47"/>
                    </a:lnTo>
                    <a:lnTo>
                      <a:pt x="294" y="63"/>
                    </a:lnTo>
                    <a:lnTo>
                      <a:pt x="292" y="80"/>
                    </a:lnTo>
                    <a:lnTo>
                      <a:pt x="286" y="95"/>
                    </a:lnTo>
                    <a:lnTo>
                      <a:pt x="276" y="108"/>
                    </a:lnTo>
                    <a:lnTo>
                      <a:pt x="263" y="118"/>
                    </a:lnTo>
                    <a:lnTo>
                      <a:pt x="96" y="213"/>
                    </a:lnTo>
                    <a:lnTo>
                      <a:pt x="80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2" y="214"/>
                    </a:lnTo>
                    <a:lnTo>
                      <a:pt x="19" y="204"/>
                    </a:lnTo>
                    <a:lnTo>
                      <a:pt x="8" y="190"/>
                    </a:lnTo>
                    <a:lnTo>
                      <a:pt x="2" y="175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8" y="127"/>
                    </a:lnTo>
                    <a:lnTo>
                      <a:pt x="19" y="114"/>
                    </a:lnTo>
                    <a:lnTo>
                      <a:pt x="31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24"/>
              <p:cNvSpPr>
                <a:spLocks/>
              </p:cNvSpPr>
              <p:nvPr/>
            </p:nvSpPr>
            <p:spPr bwMode="auto">
              <a:xfrm>
                <a:off x="9521825" y="4441826"/>
                <a:ext cx="31750" cy="41275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5 w 224"/>
                  <a:gd name="T7" fmla="*/ 19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5 h 292"/>
                  <a:gd name="T18" fmla="*/ 119 w 224"/>
                  <a:gd name="T19" fmla="*/ 261 h 292"/>
                  <a:gd name="T20" fmla="*/ 109 w 224"/>
                  <a:gd name="T21" fmla="*/ 274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2 w 224"/>
                  <a:gd name="T31" fmla="*/ 284 h 292"/>
                  <a:gd name="T32" fmla="*/ 18 w 224"/>
                  <a:gd name="T33" fmla="*/ 273 h 292"/>
                  <a:gd name="T34" fmla="*/ 8 w 224"/>
                  <a:gd name="T35" fmla="*/ 261 h 292"/>
                  <a:gd name="T36" fmla="*/ 2 w 224"/>
                  <a:gd name="T37" fmla="*/ 245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7 h 292"/>
                  <a:gd name="T44" fmla="*/ 105 w 224"/>
                  <a:gd name="T45" fmla="*/ 32 h 292"/>
                  <a:gd name="T46" fmla="*/ 115 w 224"/>
                  <a:gd name="T47" fmla="*/ 18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5" y="19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5"/>
                    </a:lnTo>
                    <a:lnTo>
                      <a:pt x="119" y="261"/>
                    </a:lnTo>
                    <a:lnTo>
                      <a:pt x="109" y="274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2" y="284"/>
                    </a:lnTo>
                    <a:lnTo>
                      <a:pt x="18" y="273"/>
                    </a:lnTo>
                    <a:lnTo>
                      <a:pt x="8" y="261"/>
                    </a:lnTo>
                    <a:lnTo>
                      <a:pt x="2" y="245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7"/>
                    </a:lnTo>
                    <a:lnTo>
                      <a:pt x="105" y="32"/>
                    </a:lnTo>
                    <a:lnTo>
                      <a:pt x="115" y="18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25"/>
              <p:cNvSpPr>
                <a:spLocks/>
              </p:cNvSpPr>
              <p:nvPr/>
            </p:nvSpPr>
            <p:spPr bwMode="auto">
              <a:xfrm>
                <a:off x="9418638" y="4552951"/>
                <a:ext cx="44450" cy="142875"/>
              </a:xfrm>
              <a:custGeom>
                <a:avLst/>
                <a:gdLst>
                  <a:gd name="T0" fmla="*/ 154 w 308"/>
                  <a:gd name="T1" fmla="*/ 0 h 991"/>
                  <a:gd name="T2" fmla="*/ 186 w 308"/>
                  <a:gd name="T3" fmla="*/ 2 h 991"/>
                  <a:gd name="T4" fmla="*/ 213 w 308"/>
                  <a:gd name="T5" fmla="*/ 8 h 991"/>
                  <a:gd name="T6" fmla="*/ 238 w 308"/>
                  <a:gd name="T7" fmla="*/ 17 h 991"/>
                  <a:gd name="T8" fmla="*/ 259 w 308"/>
                  <a:gd name="T9" fmla="*/ 30 h 991"/>
                  <a:gd name="T10" fmla="*/ 277 w 308"/>
                  <a:gd name="T11" fmla="*/ 47 h 991"/>
                  <a:gd name="T12" fmla="*/ 291 w 308"/>
                  <a:gd name="T13" fmla="*/ 67 h 991"/>
                  <a:gd name="T14" fmla="*/ 301 w 308"/>
                  <a:gd name="T15" fmla="*/ 91 h 991"/>
                  <a:gd name="T16" fmla="*/ 306 w 308"/>
                  <a:gd name="T17" fmla="*/ 119 h 991"/>
                  <a:gd name="T18" fmla="*/ 308 w 308"/>
                  <a:gd name="T19" fmla="*/ 150 h 991"/>
                  <a:gd name="T20" fmla="*/ 308 w 308"/>
                  <a:gd name="T21" fmla="*/ 375 h 991"/>
                  <a:gd name="T22" fmla="*/ 307 w 308"/>
                  <a:gd name="T23" fmla="*/ 405 h 991"/>
                  <a:gd name="T24" fmla="*/ 304 w 308"/>
                  <a:gd name="T25" fmla="*/ 435 h 991"/>
                  <a:gd name="T26" fmla="*/ 301 w 308"/>
                  <a:gd name="T27" fmla="*/ 466 h 991"/>
                  <a:gd name="T28" fmla="*/ 240 w 308"/>
                  <a:gd name="T29" fmla="*/ 920 h 991"/>
                  <a:gd name="T30" fmla="*/ 236 w 308"/>
                  <a:gd name="T31" fmla="*/ 942 h 991"/>
                  <a:gd name="T32" fmla="*/ 229 w 308"/>
                  <a:gd name="T33" fmla="*/ 959 h 991"/>
                  <a:gd name="T34" fmla="*/ 219 w 308"/>
                  <a:gd name="T35" fmla="*/ 972 h 991"/>
                  <a:gd name="T36" fmla="*/ 207 w 308"/>
                  <a:gd name="T37" fmla="*/ 981 h 991"/>
                  <a:gd name="T38" fmla="*/ 192 w 308"/>
                  <a:gd name="T39" fmla="*/ 987 h 991"/>
                  <a:gd name="T40" fmla="*/ 174 w 308"/>
                  <a:gd name="T41" fmla="*/ 990 h 991"/>
                  <a:gd name="T42" fmla="*/ 154 w 308"/>
                  <a:gd name="T43" fmla="*/ 991 h 991"/>
                  <a:gd name="T44" fmla="*/ 135 w 308"/>
                  <a:gd name="T45" fmla="*/ 990 h 991"/>
                  <a:gd name="T46" fmla="*/ 117 w 308"/>
                  <a:gd name="T47" fmla="*/ 987 h 991"/>
                  <a:gd name="T48" fmla="*/ 102 w 308"/>
                  <a:gd name="T49" fmla="*/ 981 h 991"/>
                  <a:gd name="T50" fmla="*/ 90 w 308"/>
                  <a:gd name="T51" fmla="*/ 972 h 991"/>
                  <a:gd name="T52" fmla="*/ 80 w 308"/>
                  <a:gd name="T53" fmla="*/ 959 h 991"/>
                  <a:gd name="T54" fmla="*/ 73 w 308"/>
                  <a:gd name="T55" fmla="*/ 942 h 991"/>
                  <a:gd name="T56" fmla="*/ 69 w 308"/>
                  <a:gd name="T57" fmla="*/ 920 h 991"/>
                  <a:gd name="T58" fmla="*/ 8 w 308"/>
                  <a:gd name="T59" fmla="*/ 466 h 991"/>
                  <a:gd name="T60" fmla="*/ 5 w 308"/>
                  <a:gd name="T61" fmla="*/ 435 h 991"/>
                  <a:gd name="T62" fmla="*/ 2 w 308"/>
                  <a:gd name="T63" fmla="*/ 405 h 991"/>
                  <a:gd name="T64" fmla="*/ 0 w 308"/>
                  <a:gd name="T65" fmla="*/ 375 h 991"/>
                  <a:gd name="T66" fmla="*/ 0 w 308"/>
                  <a:gd name="T67" fmla="*/ 150 h 991"/>
                  <a:gd name="T68" fmla="*/ 3 w 308"/>
                  <a:gd name="T69" fmla="*/ 119 h 991"/>
                  <a:gd name="T70" fmla="*/ 8 w 308"/>
                  <a:gd name="T71" fmla="*/ 91 h 991"/>
                  <a:gd name="T72" fmla="*/ 18 w 308"/>
                  <a:gd name="T73" fmla="*/ 67 h 991"/>
                  <a:gd name="T74" fmla="*/ 32 w 308"/>
                  <a:gd name="T75" fmla="*/ 47 h 991"/>
                  <a:gd name="T76" fmla="*/ 50 w 308"/>
                  <a:gd name="T77" fmla="*/ 30 h 991"/>
                  <a:gd name="T78" fmla="*/ 71 w 308"/>
                  <a:gd name="T79" fmla="*/ 17 h 991"/>
                  <a:gd name="T80" fmla="*/ 96 w 308"/>
                  <a:gd name="T81" fmla="*/ 8 h 991"/>
                  <a:gd name="T82" fmla="*/ 123 w 308"/>
                  <a:gd name="T83" fmla="*/ 2 h 991"/>
                  <a:gd name="T84" fmla="*/ 154 w 308"/>
                  <a:gd name="T85" fmla="*/ 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1">
                    <a:moveTo>
                      <a:pt x="154" y="0"/>
                    </a:moveTo>
                    <a:lnTo>
                      <a:pt x="186" y="2"/>
                    </a:lnTo>
                    <a:lnTo>
                      <a:pt x="213" y="8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1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6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9" y="959"/>
                    </a:lnTo>
                    <a:lnTo>
                      <a:pt x="219" y="972"/>
                    </a:lnTo>
                    <a:lnTo>
                      <a:pt x="207" y="981"/>
                    </a:lnTo>
                    <a:lnTo>
                      <a:pt x="192" y="987"/>
                    </a:lnTo>
                    <a:lnTo>
                      <a:pt x="174" y="990"/>
                    </a:lnTo>
                    <a:lnTo>
                      <a:pt x="154" y="991"/>
                    </a:lnTo>
                    <a:lnTo>
                      <a:pt x="135" y="990"/>
                    </a:lnTo>
                    <a:lnTo>
                      <a:pt x="117" y="987"/>
                    </a:lnTo>
                    <a:lnTo>
                      <a:pt x="102" y="981"/>
                    </a:lnTo>
                    <a:lnTo>
                      <a:pt x="90" y="972"/>
                    </a:lnTo>
                    <a:lnTo>
                      <a:pt x="80" y="959"/>
                    </a:lnTo>
                    <a:lnTo>
                      <a:pt x="73" y="942"/>
                    </a:lnTo>
                    <a:lnTo>
                      <a:pt x="69" y="920"/>
                    </a:lnTo>
                    <a:lnTo>
                      <a:pt x="8" y="466"/>
                    </a:lnTo>
                    <a:lnTo>
                      <a:pt x="5" y="435"/>
                    </a:lnTo>
                    <a:lnTo>
                      <a:pt x="2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3" y="119"/>
                    </a:lnTo>
                    <a:lnTo>
                      <a:pt x="8" y="91"/>
                    </a:lnTo>
                    <a:lnTo>
                      <a:pt x="18" y="67"/>
                    </a:lnTo>
                    <a:lnTo>
                      <a:pt x="32" y="47"/>
                    </a:lnTo>
                    <a:lnTo>
                      <a:pt x="50" y="30"/>
                    </a:lnTo>
                    <a:lnTo>
                      <a:pt x="71" y="17"/>
                    </a:lnTo>
                    <a:lnTo>
                      <a:pt x="96" y="8"/>
                    </a:lnTo>
                    <a:lnTo>
                      <a:pt x="123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26"/>
              <p:cNvSpPr>
                <a:spLocks/>
              </p:cNvSpPr>
              <p:nvPr/>
            </p:nvSpPr>
            <p:spPr bwMode="auto">
              <a:xfrm>
                <a:off x="9417050" y="4713288"/>
                <a:ext cx="47625" cy="46038"/>
              </a:xfrm>
              <a:custGeom>
                <a:avLst/>
                <a:gdLst>
                  <a:gd name="T0" fmla="*/ 160 w 321"/>
                  <a:gd name="T1" fmla="*/ 0 h 319"/>
                  <a:gd name="T2" fmla="*/ 193 w 321"/>
                  <a:gd name="T3" fmla="*/ 4 h 319"/>
                  <a:gd name="T4" fmla="*/ 222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8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8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1 h 319"/>
                  <a:gd name="T28" fmla="*/ 222 w 321"/>
                  <a:gd name="T29" fmla="*/ 306 h 319"/>
                  <a:gd name="T30" fmla="*/ 193 w 321"/>
                  <a:gd name="T31" fmla="*/ 315 h 319"/>
                  <a:gd name="T32" fmla="*/ 160 w 321"/>
                  <a:gd name="T33" fmla="*/ 319 h 319"/>
                  <a:gd name="T34" fmla="*/ 128 w 321"/>
                  <a:gd name="T35" fmla="*/ 315 h 319"/>
                  <a:gd name="T36" fmla="*/ 99 w 321"/>
                  <a:gd name="T37" fmla="*/ 306 h 319"/>
                  <a:gd name="T38" fmla="*/ 71 w 321"/>
                  <a:gd name="T39" fmla="*/ 291 h 319"/>
                  <a:gd name="T40" fmla="*/ 47 w 321"/>
                  <a:gd name="T41" fmla="*/ 272 h 319"/>
                  <a:gd name="T42" fmla="*/ 27 w 321"/>
                  <a:gd name="T43" fmla="*/ 249 h 319"/>
                  <a:gd name="T44" fmla="*/ 13 w 321"/>
                  <a:gd name="T45" fmla="*/ 222 h 319"/>
                  <a:gd name="T46" fmla="*/ 3 w 321"/>
                  <a:gd name="T47" fmla="*/ 192 h 319"/>
                  <a:gd name="T48" fmla="*/ 0 w 321"/>
                  <a:gd name="T49" fmla="*/ 159 h 319"/>
                  <a:gd name="T50" fmla="*/ 3 w 321"/>
                  <a:gd name="T51" fmla="*/ 128 h 319"/>
                  <a:gd name="T52" fmla="*/ 13 w 321"/>
                  <a:gd name="T53" fmla="*/ 98 h 319"/>
                  <a:gd name="T54" fmla="*/ 27 w 321"/>
                  <a:gd name="T55" fmla="*/ 71 h 319"/>
                  <a:gd name="T56" fmla="*/ 47 w 321"/>
                  <a:gd name="T57" fmla="*/ 47 h 319"/>
                  <a:gd name="T58" fmla="*/ 71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0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0" y="0"/>
                    </a:moveTo>
                    <a:lnTo>
                      <a:pt x="193" y="4"/>
                    </a:lnTo>
                    <a:lnTo>
                      <a:pt x="222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8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8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1"/>
                    </a:lnTo>
                    <a:lnTo>
                      <a:pt x="222" y="306"/>
                    </a:lnTo>
                    <a:lnTo>
                      <a:pt x="193" y="315"/>
                    </a:lnTo>
                    <a:lnTo>
                      <a:pt x="160" y="319"/>
                    </a:lnTo>
                    <a:lnTo>
                      <a:pt x="128" y="315"/>
                    </a:lnTo>
                    <a:lnTo>
                      <a:pt x="99" y="306"/>
                    </a:lnTo>
                    <a:lnTo>
                      <a:pt x="71" y="291"/>
                    </a:lnTo>
                    <a:lnTo>
                      <a:pt x="47" y="272"/>
                    </a:lnTo>
                    <a:lnTo>
                      <a:pt x="27" y="249"/>
                    </a:lnTo>
                    <a:lnTo>
                      <a:pt x="13" y="222"/>
                    </a:lnTo>
                    <a:lnTo>
                      <a:pt x="3" y="192"/>
                    </a:lnTo>
                    <a:lnTo>
                      <a:pt x="0" y="159"/>
                    </a:lnTo>
                    <a:lnTo>
                      <a:pt x="3" y="128"/>
                    </a:lnTo>
                    <a:lnTo>
                      <a:pt x="13" y="98"/>
                    </a:lnTo>
                    <a:lnTo>
                      <a:pt x="27" y="71"/>
                    </a:lnTo>
                    <a:lnTo>
                      <a:pt x="47" y="47"/>
                    </a:lnTo>
                    <a:lnTo>
                      <a:pt x="71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9" name="Group 98"/>
            <p:cNvGrpSpPr/>
            <p:nvPr/>
          </p:nvGrpSpPr>
          <p:grpSpPr>
            <a:xfrm>
              <a:off x="6961187" y="1695232"/>
              <a:ext cx="716700" cy="689193"/>
              <a:chOff x="9002713" y="4295775"/>
              <a:chExt cx="744538" cy="715963"/>
            </a:xfrm>
            <a:solidFill>
              <a:schemeClr val="bg1"/>
            </a:solidFill>
          </p:grpSpPr>
          <p:sp>
            <p:nvSpPr>
              <p:cNvPr id="100" name="Freeform 31"/>
              <p:cNvSpPr>
                <a:spLocks/>
              </p:cNvSpPr>
              <p:nvPr/>
            </p:nvSpPr>
            <p:spPr bwMode="auto">
              <a:xfrm>
                <a:off x="9110663" y="4392613"/>
                <a:ext cx="169863" cy="166688"/>
              </a:xfrm>
              <a:custGeom>
                <a:avLst/>
                <a:gdLst>
                  <a:gd name="T0" fmla="*/ 296 w 755"/>
                  <a:gd name="T1" fmla="*/ 0 h 735"/>
                  <a:gd name="T2" fmla="*/ 336 w 755"/>
                  <a:gd name="T3" fmla="*/ 3 h 735"/>
                  <a:gd name="T4" fmla="*/ 375 w 755"/>
                  <a:gd name="T5" fmla="*/ 11 h 735"/>
                  <a:gd name="T6" fmla="*/ 411 w 755"/>
                  <a:gd name="T7" fmla="*/ 23 h 735"/>
                  <a:gd name="T8" fmla="*/ 445 w 755"/>
                  <a:gd name="T9" fmla="*/ 40 h 735"/>
                  <a:gd name="T10" fmla="*/ 477 w 755"/>
                  <a:gd name="T11" fmla="*/ 61 h 735"/>
                  <a:gd name="T12" fmla="*/ 505 w 755"/>
                  <a:gd name="T13" fmla="*/ 86 h 735"/>
                  <a:gd name="T14" fmla="*/ 530 w 755"/>
                  <a:gd name="T15" fmla="*/ 115 h 735"/>
                  <a:gd name="T16" fmla="*/ 552 w 755"/>
                  <a:gd name="T17" fmla="*/ 146 h 735"/>
                  <a:gd name="T18" fmla="*/ 569 w 755"/>
                  <a:gd name="T19" fmla="*/ 181 h 735"/>
                  <a:gd name="T20" fmla="*/ 582 w 755"/>
                  <a:gd name="T21" fmla="*/ 217 h 735"/>
                  <a:gd name="T22" fmla="*/ 590 w 755"/>
                  <a:gd name="T23" fmla="*/ 256 h 735"/>
                  <a:gd name="T24" fmla="*/ 592 w 755"/>
                  <a:gd name="T25" fmla="*/ 296 h 735"/>
                  <a:gd name="T26" fmla="*/ 590 w 755"/>
                  <a:gd name="T27" fmla="*/ 335 h 735"/>
                  <a:gd name="T28" fmla="*/ 582 w 755"/>
                  <a:gd name="T29" fmla="*/ 371 h 735"/>
                  <a:gd name="T30" fmla="*/ 570 w 755"/>
                  <a:gd name="T31" fmla="*/ 405 h 735"/>
                  <a:gd name="T32" fmla="*/ 555 w 755"/>
                  <a:gd name="T33" fmla="*/ 438 h 735"/>
                  <a:gd name="T34" fmla="*/ 755 w 755"/>
                  <a:gd name="T35" fmla="*/ 627 h 735"/>
                  <a:gd name="T36" fmla="*/ 717 w 755"/>
                  <a:gd name="T37" fmla="*/ 660 h 735"/>
                  <a:gd name="T38" fmla="*/ 683 w 755"/>
                  <a:gd name="T39" fmla="*/ 696 h 735"/>
                  <a:gd name="T40" fmla="*/ 652 w 755"/>
                  <a:gd name="T41" fmla="*/ 735 h 735"/>
                  <a:gd name="T42" fmla="*/ 452 w 755"/>
                  <a:gd name="T43" fmla="*/ 547 h 735"/>
                  <a:gd name="T44" fmla="*/ 417 w 755"/>
                  <a:gd name="T45" fmla="*/ 566 h 735"/>
                  <a:gd name="T46" fmla="*/ 379 w 755"/>
                  <a:gd name="T47" fmla="*/ 580 h 735"/>
                  <a:gd name="T48" fmla="*/ 338 w 755"/>
                  <a:gd name="T49" fmla="*/ 589 h 735"/>
                  <a:gd name="T50" fmla="*/ 296 w 755"/>
                  <a:gd name="T51" fmla="*/ 592 h 735"/>
                  <a:gd name="T52" fmla="*/ 256 w 755"/>
                  <a:gd name="T53" fmla="*/ 590 h 735"/>
                  <a:gd name="T54" fmla="*/ 217 w 755"/>
                  <a:gd name="T55" fmla="*/ 582 h 735"/>
                  <a:gd name="T56" fmla="*/ 181 w 755"/>
                  <a:gd name="T57" fmla="*/ 569 h 735"/>
                  <a:gd name="T58" fmla="*/ 146 w 755"/>
                  <a:gd name="T59" fmla="*/ 552 h 735"/>
                  <a:gd name="T60" fmla="*/ 114 w 755"/>
                  <a:gd name="T61" fmla="*/ 531 h 735"/>
                  <a:gd name="T62" fmla="*/ 86 w 755"/>
                  <a:gd name="T63" fmla="*/ 505 h 735"/>
                  <a:gd name="T64" fmla="*/ 61 w 755"/>
                  <a:gd name="T65" fmla="*/ 477 h 735"/>
                  <a:gd name="T66" fmla="*/ 40 w 755"/>
                  <a:gd name="T67" fmla="*/ 445 h 735"/>
                  <a:gd name="T68" fmla="*/ 23 w 755"/>
                  <a:gd name="T69" fmla="*/ 411 h 735"/>
                  <a:gd name="T70" fmla="*/ 10 w 755"/>
                  <a:gd name="T71" fmla="*/ 375 h 735"/>
                  <a:gd name="T72" fmla="*/ 3 w 755"/>
                  <a:gd name="T73" fmla="*/ 337 h 735"/>
                  <a:gd name="T74" fmla="*/ 0 w 755"/>
                  <a:gd name="T75" fmla="*/ 296 h 735"/>
                  <a:gd name="T76" fmla="*/ 3 w 755"/>
                  <a:gd name="T77" fmla="*/ 256 h 735"/>
                  <a:gd name="T78" fmla="*/ 10 w 755"/>
                  <a:gd name="T79" fmla="*/ 217 h 735"/>
                  <a:gd name="T80" fmla="*/ 23 w 755"/>
                  <a:gd name="T81" fmla="*/ 181 h 735"/>
                  <a:gd name="T82" fmla="*/ 40 w 755"/>
                  <a:gd name="T83" fmla="*/ 146 h 735"/>
                  <a:gd name="T84" fmla="*/ 61 w 755"/>
                  <a:gd name="T85" fmla="*/ 115 h 735"/>
                  <a:gd name="T86" fmla="*/ 86 w 755"/>
                  <a:gd name="T87" fmla="*/ 86 h 735"/>
                  <a:gd name="T88" fmla="*/ 114 w 755"/>
                  <a:gd name="T89" fmla="*/ 61 h 735"/>
                  <a:gd name="T90" fmla="*/ 146 w 755"/>
                  <a:gd name="T91" fmla="*/ 40 h 735"/>
                  <a:gd name="T92" fmla="*/ 181 w 755"/>
                  <a:gd name="T93" fmla="*/ 23 h 735"/>
                  <a:gd name="T94" fmla="*/ 217 w 755"/>
                  <a:gd name="T95" fmla="*/ 11 h 735"/>
                  <a:gd name="T96" fmla="*/ 256 w 755"/>
                  <a:gd name="T97" fmla="*/ 3 h 735"/>
                  <a:gd name="T98" fmla="*/ 296 w 755"/>
                  <a:gd name="T99" fmla="*/ 0 h 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55" h="735">
                    <a:moveTo>
                      <a:pt x="296" y="0"/>
                    </a:moveTo>
                    <a:lnTo>
                      <a:pt x="336" y="3"/>
                    </a:lnTo>
                    <a:lnTo>
                      <a:pt x="375" y="11"/>
                    </a:lnTo>
                    <a:lnTo>
                      <a:pt x="411" y="23"/>
                    </a:lnTo>
                    <a:lnTo>
                      <a:pt x="445" y="40"/>
                    </a:lnTo>
                    <a:lnTo>
                      <a:pt x="477" y="61"/>
                    </a:lnTo>
                    <a:lnTo>
                      <a:pt x="505" y="86"/>
                    </a:lnTo>
                    <a:lnTo>
                      <a:pt x="530" y="115"/>
                    </a:lnTo>
                    <a:lnTo>
                      <a:pt x="552" y="146"/>
                    </a:lnTo>
                    <a:lnTo>
                      <a:pt x="569" y="181"/>
                    </a:lnTo>
                    <a:lnTo>
                      <a:pt x="582" y="217"/>
                    </a:lnTo>
                    <a:lnTo>
                      <a:pt x="590" y="256"/>
                    </a:lnTo>
                    <a:lnTo>
                      <a:pt x="592" y="296"/>
                    </a:lnTo>
                    <a:lnTo>
                      <a:pt x="590" y="335"/>
                    </a:lnTo>
                    <a:lnTo>
                      <a:pt x="582" y="371"/>
                    </a:lnTo>
                    <a:lnTo>
                      <a:pt x="570" y="405"/>
                    </a:lnTo>
                    <a:lnTo>
                      <a:pt x="555" y="438"/>
                    </a:lnTo>
                    <a:lnTo>
                      <a:pt x="755" y="627"/>
                    </a:lnTo>
                    <a:lnTo>
                      <a:pt x="717" y="660"/>
                    </a:lnTo>
                    <a:lnTo>
                      <a:pt x="683" y="696"/>
                    </a:lnTo>
                    <a:lnTo>
                      <a:pt x="652" y="735"/>
                    </a:lnTo>
                    <a:lnTo>
                      <a:pt x="452" y="547"/>
                    </a:lnTo>
                    <a:lnTo>
                      <a:pt x="417" y="566"/>
                    </a:lnTo>
                    <a:lnTo>
                      <a:pt x="379" y="580"/>
                    </a:lnTo>
                    <a:lnTo>
                      <a:pt x="338" y="589"/>
                    </a:lnTo>
                    <a:lnTo>
                      <a:pt x="296" y="592"/>
                    </a:lnTo>
                    <a:lnTo>
                      <a:pt x="256" y="590"/>
                    </a:lnTo>
                    <a:lnTo>
                      <a:pt x="217" y="582"/>
                    </a:lnTo>
                    <a:lnTo>
                      <a:pt x="181" y="569"/>
                    </a:lnTo>
                    <a:lnTo>
                      <a:pt x="146" y="552"/>
                    </a:lnTo>
                    <a:lnTo>
                      <a:pt x="114" y="531"/>
                    </a:lnTo>
                    <a:lnTo>
                      <a:pt x="86" y="505"/>
                    </a:lnTo>
                    <a:lnTo>
                      <a:pt x="61" y="477"/>
                    </a:lnTo>
                    <a:lnTo>
                      <a:pt x="40" y="445"/>
                    </a:lnTo>
                    <a:lnTo>
                      <a:pt x="23" y="411"/>
                    </a:lnTo>
                    <a:lnTo>
                      <a:pt x="10" y="375"/>
                    </a:lnTo>
                    <a:lnTo>
                      <a:pt x="3" y="337"/>
                    </a:lnTo>
                    <a:lnTo>
                      <a:pt x="0" y="296"/>
                    </a:lnTo>
                    <a:lnTo>
                      <a:pt x="3" y="256"/>
                    </a:lnTo>
                    <a:lnTo>
                      <a:pt x="10" y="217"/>
                    </a:lnTo>
                    <a:lnTo>
                      <a:pt x="23" y="181"/>
                    </a:lnTo>
                    <a:lnTo>
                      <a:pt x="40" y="146"/>
                    </a:lnTo>
                    <a:lnTo>
                      <a:pt x="61" y="115"/>
                    </a:lnTo>
                    <a:lnTo>
                      <a:pt x="86" y="86"/>
                    </a:lnTo>
                    <a:lnTo>
                      <a:pt x="114" y="61"/>
                    </a:lnTo>
                    <a:lnTo>
                      <a:pt x="146" y="40"/>
                    </a:lnTo>
                    <a:lnTo>
                      <a:pt x="181" y="23"/>
                    </a:lnTo>
                    <a:lnTo>
                      <a:pt x="217" y="11"/>
                    </a:lnTo>
                    <a:lnTo>
                      <a:pt x="256" y="3"/>
                    </a:lnTo>
                    <a:lnTo>
                      <a:pt x="2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32"/>
              <p:cNvSpPr>
                <a:spLocks/>
              </p:cNvSpPr>
              <p:nvPr/>
            </p:nvSpPr>
            <p:spPr bwMode="auto">
              <a:xfrm>
                <a:off x="9444038" y="4295775"/>
                <a:ext cx="174625" cy="233363"/>
              </a:xfrm>
              <a:custGeom>
                <a:avLst/>
                <a:gdLst>
                  <a:gd name="T0" fmla="*/ 475 w 772"/>
                  <a:gd name="T1" fmla="*/ 0 h 1027"/>
                  <a:gd name="T2" fmla="*/ 475 w 772"/>
                  <a:gd name="T3" fmla="*/ 0 h 1027"/>
                  <a:gd name="T4" fmla="*/ 515 w 772"/>
                  <a:gd name="T5" fmla="*/ 3 h 1027"/>
                  <a:gd name="T6" fmla="*/ 554 w 772"/>
                  <a:gd name="T7" fmla="*/ 11 h 1027"/>
                  <a:gd name="T8" fmla="*/ 591 w 772"/>
                  <a:gd name="T9" fmla="*/ 25 h 1027"/>
                  <a:gd name="T10" fmla="*/ 625 w 772"/>
                  <a:gd name="T11" fmla="*/ 42 h 1027"/>
                  <a:gd name="T12" fmla="*/ 656 w 772"/>
                  <a:gd name="T13" fmla="*/ 63 h 1027"/>
                  <a:gd name="T14" fmla="*/ 684 w 772"/>
                  <a:gd name="T15" fmla="*/ 88 h 1027"/>
                  <a:gd name="T16" fmla="*/ 709 w 772"/>
                  <a:gd name="T17" fmla="*/ 116 h 1027"/>
                  <a:gd name="T18" fmla="*/ 731 w 772"/>
                  <a:gd name="T19" fmla="*/ 147 h 1027"/>
                  <a:gd name="T20" fmla="*/ 748 w 772"/>
                  <a:gd name="T21" fmla="*/ 181 h 1027"/>
                  <a:gd name="T22" fmla="*/ 761 w 772"/>
                  <a:gd name="T23" fmla="*/ 219 h 1027"/>
                  <a:gd name="T24" fmla="*/ 769 w 772"/>
                  <a:gd name="T25" fmla="*/ 257 h 1027"/>
                  <a:gd name="T26" fmla="*/ 772 w 772"/>
                  <a:gd name="T27" fmla="*/ 297 h 1027"/>
                  <a:gd name="T28" fmla="*/ 769 w 772"/>
                  <a:gd name="T29" fmla="*/ 337 h 1027"/>
                  <a:gd name="T30" fmla="*/ 761 w 772"/>
                  <a:gd name="T31" fmla="*/ 375 h 1027"/>
                  <a:gd name="T32" fmla="*/ 748 w 772"/>
                  <a:gd name="T33" fmla="*/ 413 h 1027"/>
                  <a:gd name="T34" fmla="*/ 731 w 772"/>
                  <a:gd name="T35" fmla="*/ 447 h 1027"/>
                  <a:gd name="T36" fmla="*/ 709 w 772"/>
                  <a:gd name="T37" fmla="*/ 478 h 1027"/>
                  <a:gd name="T38" fmla="*/ 684 w 772"/>
                  <a:gd name="T39" fmla="*/ 506 h 1027"/>
                  <a:gd name="T40" fmla="*/ 656 w 772"/>
                  <a:gd name="T41" fmla="*/ 531 h 1027"/>
                  <a:gd name="T42" fmla="*/ 625 w 772"/>
                  <a:gd name="T43" fmla="*/ 552 h 1027"/>
                  <a:gd name="T44" fmla="*/ 591 w 772"/>
                  <a:gd name="T45" fmla="*/ 569 h 1027"/>
                  <a:gd name="T46" fmla="*/ 554 w 772"/>
                  <a:gd name="T47" fmla="*/ 583 h 1027"/>
                  <a:gd name="T48" fmla="*/ 515 w 772"/>
                  <a:gd name="T49" fmla="*/ 591 h 1027"/>
                  <a:gd name="T50" fmla="*/ 475 w 772"/>
                  <a:gd name="T51" fmla="*/ 594 h 1027"/>
                  <a:gd name="T52" fmla="*/ 447 w 772"/>
                  <a:gd name="T53" fmla="*/ 592 h 1027"/>
                  <a:gd name="T54" fmla="*/ 420 w 772"/>
                  <a:gd name="T55" fmla="*/ 587 h 1027"/>
                  <a:gd name="T56" fmla="*/ 393 w 772"/>
                  <a:gd name="T57" fmla="*/ 581 h 1027"/>
                  <a:gd name="T58" fmla="*/ 128 w 772"/>
                  <a:gd name="T59" fmla="*/ 1027 h 1027"/>
                  <a:gd name="T60" fmla="*/ 87 w 772"/>
                  <a:gd name="T61" fmla="*/ 998 h 1027"/>
                  <a:gd name="T62" fmla="*/ 45 w 772"/>
                  <a:gd name="T63" fmla="*/ 973 h 1027"/>
                  <a:gd name="T64" fmla="*/ 0 w 772"/>
                  <a:gd name="T65" fmla="*/ 951 h 1027"/>
                  <a:gd name="T66" fmla="*/ 264 w 772"/>
                  <a:gd name="T67" fmla="*/ 505 h 1027"/>
                  <a:gd name="T68" fmla="*/ 240 w 772"/>
                  <a:gd name="T69" fmla="*/ 477 h 1027"/>
                  <a:gd name="T70" fmla="*/ 219 w 772"/>
                  <a:gd name="T71" fmla="*/ 446 h 1027"/>
                  <a:gd name="T72" fmla="*/ 202 w 772"/>
                  <a:gd name="T73" fmla="*/ 412 h 1027"/>
                  <a:gd name="T74" fmla="*/ 190 w 772"/>
                  <a:gd name="T75" fmla="*/ 375 h 1027"/>
                  <a:gd name="T76" fmla="*/ 182 w 772"/>
                  <a:gd name="T77" fmla="*/ 337 h 1027"/>
                  <a:gd name="T78" fmla="*/ 179 w 772"/>
                  <a:gd name="T79" fmla="*/ 297 h 1027"/>
                  <a:gd name="T80" fmla="*/ 182 w 772"/>
                  <a:gd name="T81" fmla="*/ 257 h 1027"/>
                  <a:gd name="T82" fmla="*/ 190 w 772"/>
                  <a:gd name="T83" fmla="*/ 218 h 1027"/>
                  <a:gd name="T84" fmla="*/ 202 w 772"/>
                  <a:gd name="T85" fmla="*/ 181 h 1027"/>
                  <a:gd name="T86" fmla="*/ 219 w 772"/>
                  <a:gd name="T87" fmla="*/ 147 h 1027"/>
                  <a:gd name="T88" fmla="*/ 241 w 772"/>
                  <a:gd name="T89" fmla="*/ 116 h 1027"/>
                  <a:gd name="T90" fmla="*/ 265 w 772"/>
                  <a:gd name="T91" fmla="*/ 88 h 1027"/>
                  <a:gd name="T92" fmla="*/ 294 w 772"/>
                  <a:gd name="T93" fmla="*/ 63 h 1027"/>
                  <a:gd name="T94" fmla="*/ 325 w 772"/>
                  <a:gd name="T95" fmla="*/ 42 h 1027"/>
                  <a:gd name="T96" fmla="*/ 359 w 772"/>
                  <a:gd name="T97" fmla="*/ 25 h 1027"/>
                  <a:gd name="T98" fmla="*/ 396 w 772"/>
                  <a:gd name="T99" fmla="*/ 11 h 1027"/>
                  <a:gd name="T100" fmla="*/ 435 w 772"/>
                  <a:gd name="T101" fmla="*/ 3 h 1027"/>
                  <a:gd name="T102" fmla="*/ 475 w 772"/>
                  <a:gd name="T103" fmla="*/ 0 h 10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2" h="1027">
                    <a:moveTo>
                      <a:pt x="475" y="0"/>
                    </a:moveTo>
                    <a:lnTo>
                      <a:pt x="475" y="0"/>
                    </a:lnTo>
                    <a:lnTo>
                      <a:pt x="515" y="3"/>
                    </a:lnTo>
                    <a:lnTo>
                      <a:pt x="554" y="11"/>
                    </a:lnTo>
                    <a:lnTo>
                      <a:pt x="591" y="25"/>
                    </a:lnTo>
                    <a:lnTo>
                      <a:pt x="625" y="42"/>
                    </a:lnTo>
                    <a:lnTo>
                      <a:pt x="656" y="63"/>
                    </a:lnTo>
                    <a:lnTo>
                      <a:pt x="684" y="88"/>
                    </a:lnTo>
                    <a:lnTo>
                      <a:pt x="709" y="116"/>
                    </a:lnTo>
                    <a:lnTo>
                      <a:pt x="731" y="147"/>
                    </a:lnTo>
                    <a:lnTo>
                      <a:pt x="748" y="181"/>
                    </a:lnTo>
                    <a:lnTo>
                      <a:pt x="761" y="219"/>
                    </a:lnTo>
                    <a:lnTo>
                      <a:pt x="769" y="257"/>
                    </a:lnTo>
                    <a:lnTo>
                      <a:pt x="772" y="297"/>
                    </a:lnTo>
                    <a:lnTo>
                      <a:pt x="769" y="337"/>
                    </a:lnTo>
                    <a:lnTo>
                      <a:pt x="761" y="375"/>
                    </a:lnTo>
                    <a:lnTo>
                      <a:pt x="748" y="413"/>
                    </a:lnTo>
                    <a:lnTo>
                      <a:pt x="731" y="447"/>
                    </a:lnTo>
                    <a:lnTo>
                      <a:pt x="709" y="478"/>
                    </a:lnTo>
                    <a:lnTo>
                      <a:pt x="684" y="506"/>
                    </a:lnTo>
                    <a:lnTo>
                      <a:pt x="656" y="531"/>
                    </a:lnTo>
                    <a:lnTo>
                      <a:pt x="625" y="552"/>
                    </a:lnTo>
                    <a:lnTo>
                      <a:pt x="591" y="569"/>
                    </a:lnTo>
                    <a:lnTo>
                      <a:pt x="554" y="583"/>
                    </a:lnTo>
                    <a:lnTo>
                      <a:pt x="515" y="591"/>
                    </a:lnTo>
                    <a:lnTo>
                      <a:pt x="475" y="594"/>
                    </a:lnTo>
                    <a:lnTo>
                      <a:pt x="447" y="592"/>
                    </a:lnTo>
                    <a:lnTo>
                      <a:pt x="420" y="587"/>
                    </a:lnTo>
                    <a:lnTo>
                      <a:pt x="393" y="581"/>
                    </a:lnTo>
                    <a:lnTo>
                      <a:pt x="128" y="1027"/>
                    </a:lnTo>
                    <a:lnTo>
                      <a:pt x="87" y="998"/>
                    </a:lnTo>
                    <a:lnTo>
                      <a:pt x="45" y="973"/>
                    </a:lnTo>
                    <a:lnTo>
                      <a:pt x="0" y="951"/>
                    </a:lnTo>
                    <a:lnTo>
                      <a:pt x="264" y="505"/>
                    </a:lnTo>
                    <a:lnTo>
                      <a:pt x="240" y="477"/>
                    </a:lnTo>
                    <a:lnTo>
                      <a:pt x="219" y="446"/>
                    </a:lnTo>
                    <a:lnTo>
                      <a:pt x="202" y="412"/>
                    </a:lnTo>
                    <a:lnTo>
                      <a:pt x="190" y="375"/>
                    </a:lnTo>
                    <a:lnTo>
                      <a:pt x="182" y="337"/>
                    </a:lnTo>
                    <a:lnTo>
                      <a:pt x="179" y="297"/>
                    </a:lnTo>
                    <a:lnTo>
                      <a:pt x="182" y="257"/>
                    </a:lnTo>
                    <a:lnTo>
                      <a:pt x="190" y="218"/>
                    </a:lnTo>
                    <a:lnTo>
                      <a:pt x="202" y="181"/>
                    </a:lnTo>
                    <a:lnTo>
                      <a:pt x="219" y="147"/>
                    </a:lnTo>
                    <a:lnTo>
                      <a:pt x="241" y="116"/>
                    </a:lnTo>
                    <a:lnTo>
                      <a:pt x="265" y="88"/>
                    </a:lnTo>
                    <a:lnTo>
                      <a:pt x="294" y="63"/>
                    </a:lnTo>
                    <a:lnTo>
                      <a:pt x="325" y="42"/>
                    </a:lnTo>
                    <a:lnTo>
                      <a:pt x="359" y="25"/>
                    </a:lnTo>
                    <a:lnTo>
                      <a:pt x="396" y="11"/>
                    </a:lnTo>
                    <a:lnTo>
                      <a:pt x="435" y="3"/>
                    </a:lnTo>
                    <a:lnTo>
                      <a:pt x="47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33"/>
              <p:cNvSpPr>
                <a:spLocks/>
              </p:cNvSpPr>
              <p:nvPr/>
            </p:nvSpPr>
            <p:spPr bwMode="auto">
              <a:xfrm>
                <a:off x="9529763" y="4614863"/>
                <a:ext cx="217488" cy="133350"/>
              </a:xfrm>
              <a:custGeom>
                <a:avLst/>
                <a:gdLst>
                  <a:gd name="T0" fmla="*/ 660 w 956"/>
                  <a:gd name="T1" fmla="*/ 0 h 592"/>
                  <a:gd name="T2" fmla="*/ 700 w 956"/>
                  <a:gd name="T3" fmla="*/ 2 h 592"/>
                  <a:gd name="T4" fmla="*/ 739 w 956"/>
                  <a:gd name="T5" fmla="*/ 10 h 592"/>
                  <a:gd name="T6" fmla="*/ 775 w 956"/>
                  <a:gd name="T7" fmla="*/ 23 h 592"/>
                  <a:gd name="T8" fmla="*/ 809 w 956"/>
                  <a:gd name="T9" fmla="*/ 40 h 592"/>
                  <a:gd name="T10" fmla="*/ 841 w 956"/>
                  <a:gd name="T11" fmla="*/ 61 h 592"/>
                  <a:gd name="T12" fmla="*/ 869 w 956"/>
                  <a:gd name="T13" fmla="*/ 86 h 592"/>
                  <a:gd name="T14" fmla="*/ 894 w 956"/>
                  <a:gd name="T15" fmla="*/ 115 h 592"/>
                  <a:gd name="T16" fmla="*/ 916 w 956"/>
                  <a:gd name="T17" fmla="*/ 147 h 592"/>
                  <a:gd name="T18" fmla="*/ 933 w 956"/>
                  <a:gd name="T19" fmla="*/ 181 h 592"/>
                  <a:gd name="T20" fmla="*/ 946 w 956"/>
                  <a:gd name="T21" fmla="*/ 217 h 592"/>
                  <a:gd name="T22" fmla="*/ 954 w 956"/>
                  <a:gd name="T23" fmla="*/ 255 h 592"/>
                  <a:gd name="T24" fmla="*/ 956 w 956"/>
                  <a:gd name="T25" fmla="*/ 296 h 592"/>
                  <a:gd name="T26" fmla="*/ 954 w 956"/>
                  <a:gd name="T27" fmla="*/ 336 h 592"/>
                  <a:gd name="T28" fmla="*/ 946 w 956"/>
                  <a:gd name="T29" fmla="*/ 375 h 592"/>
                  <a:gd name="T30" fmla="*/ 933 w 956"/>
                  <a:gd name="T31" fmla="*/ 411 h 592"/>
                  <a:gd name="T32" fmla="*/ 916 w 956"/>
                  <a:gd name="T33" fmla="*/ 445 h 592"/>
                  <a:gd name="T34" fmla="*/ 894 w 956"/>
                  <a:gd name="T35" fmla="*/ 477 h 592"/>
                  <a:gd name="T36" fmla="*/ 869 w 956"/>
                  <a:gd name="T37" fmla="*/ 506 h 592"/>
                  <a:gd name="T38" fmla="*/ 841 w 956"/>
                  <a:gd name="T39" fmla="*/ 530 h 592"/>
                  <a:gd name="T40" fmla="*/ 809 w 956"/>
                  <a:gd name="T41" fmla="*/ 552 h 592"/>
                  <a:gd name="T42" fmla="*/ 775 w 956"/>
                  <a:gd name="T43" fmla="*/ 569 h 592"/>
                  <a:gd name="T44" fmla="*/ 739 w 956"/>
                  <a:gd name="T45" fmla="*/ 581 h 592"/>
                  <a:gd name="T46" fmla="*/ 700 w 956"/>
                  <a:gd name="T47" fmla="*/ 589 h 592"/>
                  <a:gd name="T48" fmla="*/ 660 w 956"/>
                  <a:gd name="T49" fmla="*/ 592 h 592"/>
                  <a:gd name="T50" fmla="*/ 620 w 956"/>
                  <a:gd name="T51" fmla="*/ 589 h 592"/>
                  <a:gd name="T52" fmla="*/ 583 w 956"/>
                  <a:gd name="T53" fmla="*/ 582 h 592"/>
                  <a:gd name="T54" fmla="*/ 547 w 956"/>
                  <a:gd name="T55" fmla="*/ 569 h 592"/>
                  <a:gd name="T56" fmla="*/ 512 w 956"/>
                  <a:gd name="T57" fmla="*/ 553 h 592"/>
                  <a:gd name="T58" fmla="*/ 481 w 956"/>
                  <a:gd name="T59" fmla="*/ 532 h 592"/>
                  <a:gd name="T60" fmla="*/ 453 w 956"/>
                  <a:gd name="T61" fmla="*/ 508 h 592"/>
                  <a:gd name="T62" fmla="*/ 429 w 956"/>
                  <a:gd name="T63" fmla="*/ 480 h 592"/>
                  <a:gd name="T64" fmla="*/ 407 w 956"/>
                  <a:gd name="T65" fmla="*/ 448 h 592"/>
                  <a:gd name="T66" fmla="*/ 390 w 956"/>
                  <a:gd name="T67" fmla="*/ 415 h 592"/>
                  <a:gd name="T68" fmla="*/ 377 w 956"/>
                  <a:gd name="T69" fmla="*/ 380 h 592"/>
                  <a:gd name="T70" fmla="*/ 369 w 956"/>
                  <a:gd name="T71" fmla="*/ 342 h 592"/>
                  <a:gd name="T72" fmla="*/ 0 w 956"/>
                  <a:gd name="T73" fmla="*/ 306 h 592"/>
                  <a:gd name="T74" fmla="*/ 8 w 956"/>
                  <a:gd name="T75" fmla="*/ 260 h 592"/>
                  <a:gd name="T76" fmla="*/ 13 w 956"/>
                  <a:gd name="T77" fmla="*/ 213 h 592"/>
                  <a:gd name="T78" fmla="*/ 15 w 956"/>
                  <a:gd name="T79" fmla="*/ 165 h 592"/>
                  <a:gd name="T80" fmla="*/ 14 w 956"/>
                  <a:gd name="T81" fmla="*/ 157 h 592"/>
                  <a:gd name="T82" fmla="*/ 383 w 956"/>
                  <a:gd name="T83" fmla="*/ 194 h 592"/>
                  <a:gd name="T84" fmla="*/ 399 w 956"/>
                  <a:gd name="T85" fmla="*/ 157 h 592"/>
                  <a:gd name="T86" fmla="*/ 420 w 956"/>
                  <a:gd name="T87" fmla="*/ 124 h 592"/>
                  <a:gd name="T88" fmla="*/ 445 w 956"/>
                  <a:gd name="T89" fmla="*/ 94 h 592"/>
                  <a:gd name="T90" fmla="*/ 474 w 956"/>
                  <a:gd name="T91" fmla="*/ 66 h 592"/>
                  <a:gd name="T92" fmla="*/ 505 w 956"/>
                  <a:gd name="T93" fmla="*/ 43 h 592"/>
                  <a:gd name="T94" fmla="*/ 541 w 956"/>
                  <a:gd name="T95" fmla="*/ 25 h 592"/>
                  <a:gd name="T96" fmla="*/ 579 w 956"/>
                  <a:gd name="T97" fmla="*/ 11 h 592"/>
                  <a:gd name="T98" fmla="*/ 618 w 956"/>
                  <a:gd name="T99" fmla="*/ 3 h 592"/>
                  <a:gd name="T100" fmla="*/ 660 w 956"/>
                  <a:gd name="T101" fmla="*/ 0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56" h="592">
                    <a:moveTo>
                      <a:pt x="660" y="0"/>
                    </a:moveTo>
                    <a:lnTo>
                      <a:pt x="700" y="2"/>
                    </a:lnTo>
                    <a:lnTo>
                      <a:pt x="739" y="10"/>
                    </a:lnTo>
                    <a:lnTo>
                      <a:pt x="775" y="23"/>
                    </a:lnTo>
                    <a:lnTo>
                      <a:pt x="809" y="40"/>
                    </a:lnTo>
                    <a:lnTo>
                      <a:pt x="841" y="61"/>
                    </a:lnTo>
                    <a:lnTo>
                      <a:pt x="869" y="86"/>
                    </a:lnTo>
                    <a:lnTo>
                      <a:pt x="894" y="115"/>
                    </a:lnTo>
                    <a:lnTo>
                      <a:pt x="916" y="147"/>
                    </a:lnTo>
                    <a:lnTo>
                      <a:pt x="933" y="181"/>
                    </a:lnTo>
                    <a:lnTo>
                      <a:pt x="946" y="217"/>
                    </a:lnTo>
                    <a:lnTo>
                      <a:pt x="954" y="255"/>
                    </a:lnTo>
                    <a:lnTo>
                      <a:pt x="956" y="296"/>
                    </a:lnTo>
                    <a:lnTo>
                      <a:pt x="954" y="336"/>
                    </a:lnTo>
                    <a:lnTo>
                      <a:pt x="946" y="375"/>
                    </a:lnTo>
                    <a:lnTo>
                      <a:pt x="933" y="411"/>
                    </a:lnTo>
                    <a:lnTo>
                      <a:pt x="916" y="445"/>
                    </a:lnTo>
                    <a:lnTo>
                      <a:pt x="894" y="477"/>
                    </a:lnTo>
                    <a:lnTo>
                      <a:pt x="869" y="506"/>
                    </a:lnTo>
                    <a:lnTo>
                      <a:pt x="841" y="530"/>
                    </a:lnTo>
                    <a:lnTo>
                      <a:pt x="809" y="552"/>
                    </a:lnTo>
                    <a:lnTo>
                      <a:pt x="775" y="569"/>
                    </a:lnTo>
                    <a:lnTo>
                      <a:pt x="739" y="581"/>
                    </a:lnTo>
                    <a:lnTo>
                      <a:pt x="700" y="589"/>
                    </a:lnTo>
                    <a:lnTo>
                      <a:pt x="660" y="592"/>
                    </a:lnTo>
                    <a:lnTo>
                      <a:pt x="620" y="589"/>
                    </a:lnTo>
                    <a:lnTo>
                      <a:pt x="583" y="582"/>
                    </a:lnTo>
                    <a:lnTo>
                      <a:pt x="547" y="569"/>
                    </a:lnTo>
                    <a:lnTo>
                      <a:pt x="512" y="553"/>
                    </a:lnTo>
                    <a:lnTo>
                      <a:pt x="481" y="532"/>
                    </a:lnTo>
                    <a:lnTo>
                      <a:pt x="453" y="508"/>
                    </a:lnTo>
                    <a:lnTo>
                      <a:pt x="429" y="480"/>
                    </a:lnTo>
                    <a:lnTo>
                      <a:pt x="407" y="448"/>
                    </a:lnTo>
                    <a:lnTo>
                      <a:pt x="390" y="415"/>
                    </a:lnTo>
                    <a:lnTo>
                      <a:pt x="377" y="380"/>
                    </a:lnTo>
                    <a:lnTo>
                      <a:pt x="369" y="342"/>
                    </a:lnTo>
                    <a:lnTo>
                      <a:pt x="0" y="306"/>
                    </a:lnTo>
                    <a:lnTo>
                      <a:pt x="8" y="260"/>
                    </a:lnTo>
                    <a:lnTo>
                      <a:pt x="13" y="213"/>
                    </a:lnTo>
                    <a:lnTo>
                      <a:pt x="15" y="165"/>
                    </a:lnTo>
                    <a:lnTo>
                      <a:pt x="14" y="157"/>
                    </a:lnTo>
                    <a:lnTo>
                      <a:pt x="383" y="194"/>
                    </a:lnTo>
                    <a:lnTo>
                      <a:pt x="399" y="157"/>
                    </a:lnTo>
                    <a:lnTo>
                      <a:pt x="420" y="124"/>
                    </a:lnTo>
                    <a:lnTo>
                      <a:pt x="445" y="94"/>
                    </a:lnTo>
                    <a:lnTo>
                      <a:pt x="474" y="66"/>
                    </a:lnTo>
                    <a:lnTo>
                      <a:pt x="505" y="43"/>
                    </a:lnTo>
                    <a:lnTo>
                      <a:pt x="541" y="25"/>
                    </a:lnTo>
                    <a:lnTo>
                      <a:pt x="579" y="11"/>
                    </a:lnTo>
                    <a:lnTo>
                      <a:pt x="618" y="3"/>
                    </a:lnTo>
                    <a:lnTo>
                      <a:pt x="6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34"/>
              <p:cNvSpPr>
                <a:spLocks/>
              </p:cNvSpPr>
              <p:nvPr/>
            </p:nvSpPr>
            <p:spPr bwMode="auto">
              <a:xfrm>
                <a:off x="9380538" y="4795838"/>
                <a:ext cx="133350" cy="215900"/>
              </a:xfrm>
              <a:custGeom>
                <a:avLst/>
                <a:gdLst>
                  <a:gd name="T0" fmla="*/ 223 w 593"/>
                  <a:gd name="T1" fmla="*/ 0 h 952"/>
                  <a:gd name="T2" fmla="*/ 306 w 593"/>
                  <a:gd name="T3" fmla="*/ 360 h 952"/>
                  <a:gd name="T4" fmla="*/ 348 w 593"/>
                  <a:gd name="T5" fmla="*/ 364 h 952"/>
                  <a:gd name="T6" fmla="*/ 389 w 593"/>
                  <a:gd name="T7" fmla="*/ 374 h 952"/>
                  <a:gd name="T8" fmla="*/ 427 w 593"/>
                  <a:gd name="T9" fmla="*/ 390 h 952"/>
                  <a:gd name="T10" fmla="*/ 463 w 593"/>
                  <a:gd name="T11" fmla="*/ 411 h 952"/>
                  <a:gd name="T12" fmla="*/ 495 w 593"/>
                  <a:gd name="T13" fmla="*/ 436 h 952"/>
                  <a:gd name="T14" fmla="*/ 523 w 593"/>
                  <a:gd name="T15" fmla="*/ 465 h 952"/>
                  <a:gd name="T16" fmla="*/ 547 w 593"/>
                  <a:gd name="T17" fmla="*/ 497 h 952"/>
                  <a:gd name="T18" fmla="*/ 566 w 593"/>
                  <a:gd name="T19" fmla="*/ 533 h 952"/>
                  <a:gd name="T20" fmla="*/ 581 w 593"/>
                  <a:gd name="T21" fmla="*/ 571 h 952"/>
                  <a:gd name="T22" fmla="*/ 590 w 593"/>
                  <a:gd name="T23" fmla="*/ 613 h 952"/>
                  <a:gd name="T24" fmla="*/ 593 w 593"/>
                  <a:gd name="T25" fmla="*/ 656 h 952"/>
                  <a:gd name="T26" fmla="*/ 590 w 593"/>
                  <a:gd name="T27" fmla="*/ 696 h 952"/>
                  <a:gd name="T28" fmla="*/ 582 w 593"/>
                  <a:gd name="T29" fmla="*/ 734 h 952"/>
                  <a:gd name="T30" fmla="*/ 570 w 593"/>
                  <a:gd name="T31" fmla="*/ 771 h 952"/>
                  <a:gd name="T32" fmla="*/ 552 w 593"/>
                  <a:gd name="T33" fmla="*/ 805 h 952"/>
                  <a:gd name="T34" fmla="*/ 531 w 593"/>
                  <a:gd name="T35" fmla="*/ 837 h 952"/>
                  <a:gd name="T36" fmla="*/ 506 w 593"/>
                  <a:gd name="T37" fmla="*/ 865 h 952"/>
                  <a:gd name="T38" fmla="*/ 478 w 593"/>
                  <a:gd name="T39" fmla="*/ 890 h 952"/>
                  <a:gd name="T40" fmla="*/ 446 w 593"/>
                  <a:gd name="T41" fmla="*/ 911 h 952"/>
                  <a:gd name="T42" fmla="*/ 412 w 593"/>
                  <a:gd name="T43" fmla="*/ 928 h 952"/>
                  <a:gd name="T44" fmla="*/ 375 w 593"/>
                  <a:gd name="T45" fmla="*/ 941 h 952"/>
                  <a:gd name="T46" fmla="*/ 337 w 593"/>
                  <a:gd name="T47" fmla="*/ 950 h 952"/>
                  <a:gd name="T48" fmla="*/ 297 w 593"/>
                  <a:gd name="T49" fmla="*/ 952 h 952"/>
                  <a:gd name="T50" fmla="*/ 256 w 593"/>
                  <a:gd name="T51" fmla="*/ 950 h 952"/>
                  <a:gd name="T52" fmla="*/ 218 w 593"/>
                  <a:gd name="T53" fmla="*/ 941 h 952"/>
                  <a:gd name="T54" fmla="*/ 181 w 593"/>
                  <a:gd name="T55" fmla="*/ 928 h 952"/>
                  <a:gd name="T56" fmla="*/ 147 w 593"/>
                  <a:gd name="T57" fmla="*/ 911 h 952"/>
                  <a:gd name="T58" fmla="*/ 116 w 593"/>
                  <a:gd name="T59" fmla="*/ 890 h 952"/>
                  <a:gd name="T60" fmla="*/ 88 w 593"/>
                  <a:gd name="T61" fmla="*/ 865 h 952"/>
                  <a:gd name="T62" fmla="*/ 62 w 593"/>
                  <a:gd name="T63" fmla="*/ 837 h 952"/>
                  <a:gd name="T64" fmla="*/ 41 w 593"/>
                  <a:gd name="T65" fmla="*/ 805 h 952"/>
                  <a:gd name="T66" fmla="*/ 24 w 593"/>
                  <a:gd name="T67" fmla="*/ 771 h 952"/>
                  <a:gd name="T68" fmla="*/ 11 w 593"/>
                  <a:gd name="T69" fmla="*/ 734 h 952"/>
                  <a:gd name="T70" fmla="*/ 3 w 593"/>
                  <a:gd name="T71" fmla="*/ 696 h 952"/>
                  <a:gd name="T72" fmla="*/ 0 w 593"/>
                  <a:gd name="T73" fmla="*/ 656 h 952"/>
                  <a:gd name="T74" fmla="*/ 3 w 593"/>
                  <a:gd name="T75" fmla="*/ 614 h 952"/>
                  <a:gd name="T76" fmla="*/ 12 w 593"/>
                  <a:gd name="T77" fmla="*/ 573 h 952"/>
                  <a:gd name="T78" fmla="*/ 26 w 593"/>
                  <a:gd name="T79" fmla="*/ 536 h 952"/>
                  <a:gd name="T80" fmla="*/ 45 w 593"/>
                  <a:gd name="T81" fmla="*/ 501 h 952"/>
                  <a:gd name="T82" fmla="*/ 68 w 593"/>
                  <a:gd name="T83" fmla="*/ 469 h 952"/>
                  <a:gd name="T84" fmla="*/ 96 w 593"/>
                  <a:gd name="T85" fmla="*/ 440 h 952"/>
                  <a:gd name="T86" fmla="*/ 127 w 593"/>
                  <a:gd name="T87" fmla="*/ 415 h 952"/>
                  <a:gd name="T88" fmla="*/ 161 w 593"/>
                  <a:gd name="T89" fmla="*/ 394 h 952"/>
                  <a:gd name="T90" fmla="*/ 77 w 593"/>
                  <a:gd name="T91" fmla="*/ 34 h 952"/>
                  <a:gd name="T92" fmla="*/ 128 w 593"/>
                  <a:gd name="T93" fmla="*/ 25 h 952"/>
                  <a:gd name="T94" fmla="*/ 176 w 593"/>
                  <a:gd name="T95" fmla="*/ 14 h 952"/>
                  <a:gd name="T96" fmla="*/ 223 w 593"/>
                  <a:gd name="T97" fmla="*/ 0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93" h="952">
                    <a:moveTo>
                      <a:pt x="223" y="0"/>
                    </a:moveTo>
                    <a:lnTo>
                      <a:pt x="306" y="360"/>
                    </a:lnTo>
                    <a:lnTo>
                      <a:pt x="348" y="364"/>
                    </a:lnTo>
                    <a:lnTo>
                      <a:pt x="389" y="374"/>
                    </a:lnTo>
                    <a:lnTo>
                      <a:pt x="427" y="390"/>
                    </a:lnTo>
                    <a:lnTo>
                      <a:pt x="463" y="411"/>
                    </a:lnTo>
                    <a:lnTo>
                      <a:pt x="495" y="436"/>
                    </a:lnTo>
                    <a:lnTo>
                      <a:pt x="523" y="465"/>
                    </a:lnTo>
                    <a:lnTo>
                      <a:pt x="547" y="497"/>
                    </a:lnTo>
                    <a:lnTo>
                      <a:pt x="566" y="533"/>
                    </a:lnTo>
                    <a:lnTo>
                      <a:pt x="581" y="571"/>
                    </a:lnTo>
                    <a:lnTo>
                      <a:pt x="590" y="613"/>
                    </a:lnTo>
                    <a:lnTo>
                      <a:pt x="593" y="656"/>
                    </a:lnTo>
                    <a:lnTo>
                      <a:pt x="590" y="696"/>
                    </a:lnTo>
                    <a:lnTo>
                      <a:pt x="582" y="734"/>
                    </a:lnTo>
                    <a:lnTo>
                      <a:pt x="570" y="771"/>
                    </a:lnTo>
                    <a:lnTo>
                      <a:pt x="552" y="805"/>
                    </a:lnTo>
                    <a:lnTo>
                      <a:pt x="531" y="837"/>
                    </a:lnTo>
                    <a:lnTo>
                      <a:pt x="506" y="865"/>
                    </a:lnTo>
                    <a:lnTo>
                      <a:pt x="478" y="890"/>
                    </a:lnTo>
                    <a:lnTo>
                      <a:pt x="446" y="911"/>
                    </a:lnTo>
                    <a:lnTo>
                      <a:pt x="412" y="928"/>
                    </a:lnTo>
                    <a:lnTo>
                      <a:pt x="375" y="941"/>
                    </a:lnTo>
                    <a:lnTo>
                      <a:pt x="337" y="950"/>
                    </a:lnTo>
                    <a:lnTo>
                      <a:pt x="297" y="952"/>
                    </a:lnTo>
                    <a:lnTo>
                      <a:pt x="256" y="950"/>
                    </a:lnTo>
                    <a:lnTo>
                      <a:pt x="218" y="941"/>
                    </a:lnTo>
                    <a:lnTo>
                      <a:pt x="181" y="928"/>
                    </a:lnTo>
                    <a:lnTo>
                      <a:pt x="147" y="911"/>
                    </a:lnTo>
                    <a:lnTo>
                      <a:pt x="116" y="890"/>
                    </a:lnTo>
                    <a:lnTo>
                      <a:pt x="88" y="865"/>
                    </a:lnTo>
                    <a:lnTo>
                      <a:pt x="62" y="837"/>
                    </a:lnTo>
                    <a:lnTo>
                      <a:pt x="41" y="805"/>
                    </a:lnTo>
                    <a:lnTo>
                      <a:pt x="24" y="771"/>
                    </a:lnTo>
                    <a:lnTo>
                      <a:pt x="11" y="734"/>
                    </a:lnTo>
                    <a:lnTo>
                      <a:pt x="3" y="696"/>
                    </a:lnTo>
                    <a:lnTo>
                      <a:pt x="0" y="656"/>
                    </a:lnTo>
                    <a:lnTo>
                      <a:pt x="3" y="614"/>
                    </a:lnTo>
                    <a:lnTo>
                      <a:pt x="12" y="573"/>
                    </a:lnTo>
                    <a:lnTo>
                      <a:pt x="26" y="536"/>
                    </a:lnTo>
                    <a:lnTo>
                      <a:pt x="45" y="501"/>
                    </a:lnTo>
                    <a:lnTo>
                      <a:pt x="68" y="469"/>
                    </a:lnTo>
                    <a:lnTo>
                      <a:pt x="96" y="440"/>
                    </a:lnTo>
                    <a:lnTo>
                      <a:pt x="127" y="415"/>
                    </a:lnTo>
                    <a:lnTo>
                      <a:pt x="161" y="394"/>
                    </a:lnTo>
                    <a:lnTo>
                      <a:pt x="77" y="34"/>
                    </a:lnTo>
                    <a:lnTo>
                      <a:pt x="128" y="25"/>
                    </a:lnTo>
                    <a:lnTo>
                      <a:pt x="176" y="14"/>
                    </a:lnTo>
                    <a:lnTo>
                      <a:pt x="2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35"/>
              <p:cNvSpPr>
                <a:spLocks/>
              </p:cNvSpPr>
              <p:nvPr/>
            </p:nvSpPr>
            <p:spPr bwMode="auto">
              <a:xfrm>
                <a:off x="9002713" y="4684713"/>
                <a:ext cx="238125" cy="138113"/>
              </a:xfrm>
              <a:custGeom>
                <a:avLst/>
                <a:gdLst>
                  <a:gd name="T0" fmla="*/ 1002 w 1051"/>
                  <a:gd name="T1" fmla="*/ 0 h 611"/>
                  <a:gd name="T2" fmla="*/ 1016 w 1051"/>
                  <a:gd name="T3" fmla="*/ 48 h 611"/>
                  <a:gd name="T4" fmla="*/ 1032 w 1051"/>
                  <a:gd name="T5" fmla="*/ 95 h 611"/>
                  <a:gd name="T6" fmla="*/ 1051 w 1051"/>
                  <a:gd name="T7" fmla="*/ 140 h 611"/>
                  <a:gd name="T8" fmla="*/ 590 w 1051"/>
                  <a:gd name="T9" fmla="*/ 295 h 611"/>
                  <a:gd name="T10" fmla="*/ 591 w 1051"/>
                  <a:gd name="T11" fmla="*/ 304 h 611"/>
                  <a:gd name="T12" fmla="*/ 592 w 1051"/>
                  <a:gd name="T13" fmla="*/ 314 h 611"/>
                  <a:gd name="T14" fmla="*/ 590 w 1051"/>
                  <a:gd name="T15" fmla="*/ 355 h 611"/>
                  <a:gd name="T16" fmla="*/ 582 w 1051"/>
                  <a:gd name="T17" fmla="*/ 394 h 611"/>
                  <a:gd name="T18" fmla="*/ 569 w 1051"/>
                  <a:gd name="T19" fmla="*/ 430 h 611"/>
                  <a:gd name="T20" fmla="*/ 552 w 1051"/>
                  <a:gd name="T21" fmla="*/ 464 h 611"/>
                  <a:gd name="T22" fmla="*/ 531 w 1051"/>
                  <a:gd name="T23" fmla="*/ 495 h 611"/>
                  <a:gd name="T24" fmla="*/ 506 w 1051"/>
                  <a:gd name="T25" fmla="*/ 525 h 611"/>
                  <a:gd name="T26" fmla="*/ 478 w 1051"/>
                  <a:gd name="T27" fmla="*/ 550 h 611"/>
                  <a:gd name="T28" fmla="*/ 445 w 1051"/>
                  <a:gd name="T29" fmla="*/ 571 h 611"/>
                  <a:gd name="T30" fmla="*/ 411 w 1051"/>
                  <a:gd name="T31" fmla="*/ 588 h 611"/>
                  <a:gd name="T32" fmla="*/ 375 w 1051"/>
                  <a:gd name="T33" fmla="*/ 601 h 611"/>
                  <a:gd name="T34" fmla="*/ 336 w 1051"/>
                  <a:gd name="T35" fmla="*/ 608 h 611"/>
                  <a:gd name="T36" fmla="*/ 296 w 1051"/>
                  <a:gd name="T37" fmla="*/ 611 h 611"/>
                  <a:gd name="T38" fmla="*/ 255 w 1051"/>
                  <a:gd name="T39" fmla="*/ 608 h 611"/>
                  <a:gd name="T40" fmla="*/ 217 w 1051"/>
                  <a:gd name="T41" fmla="*/ 601 h 611"/>
                  <a:gd name="T42" fmla="*/ 181 w 1051"/>
                  <a:gd name="T43" fmla="*/ 588 h 611"/>
                  <a:gd name="T44" fmla="*/ 147 w 1051"/>
                  <a:gd name="T45" fmla="*/ 571 h 611"/>
                  <a:gd name="T46" fmla="*/ 115 w 1051"/>
                  <a:gd name="T47" fmla="*/ 550 h 611"/>
                  <a:gd name="T48" fmla="*/ 86 w 1051"/>
                  <a:gd name="T49" fmla="*/ 525 h 611"/>
                  <a:gd name="T50" fmla="*/ 61 w 1051"/>
                  <a:gd name="T51" fmla="*/ 495 h 611"/>
                  <a:gd name="T52" fmla="*/ 40 w 1051"/>
                  <a:gd name="T53" fmla="*/ 464 h 611"/>
                  <a:gd name="T54" fmla="*/ 23 w 1051"/>
                  <a:gd name="T55" fmla="*/ 430 h 611"/>
                  <a:gd name="T56" fmla="*/ 11 w 1051"/>
                  <a:gd name="T57" fmla="*/ 394 h 611"/>
                  <a:gd name="T58" fmla="*/ 3 w 1051"/>
                  <a:gd name="T59" fmla="*/ 355 h 611"/>
                  <a:gd name="T60" fmla="*/ 0 w 1051"/>
                  <a:gd name="T61" fmla="*/ 314 h 611"/>
                  <a:gd name="T62" fmla="*/ 3 w 1051"/>
                  <a:gd name="T63" fmla="*/ 274 h 611"/>
                  <a:gd name="T64" fmla="*/ 11 w 1051"/>
                  <a:gd name="T65" fmla="*/ 236 h 611"/>
                  <a:gd name="T66" fmla="*/ 23 w 1051"/>
                  <a:gd name="T67" fmla="*/ 200 h 611"/>
                  <a:gd name="T68" fmla="*/ 40 w 1051"/>
                  <a:gd name="T69" fmla="*/ 166 h 611"/>
                  <a:gd name="T70" fmla="*/ 61 w 1051"/>
                  <a:gd name="T71" fmla="*/ 133 h 611"/>
                  <a:gd name="T72" fmla="*/ 86 w 1051"/>
                  <a:gd name="T73" fmla="*/ 105 h 611"/>
                  <a:gd name="T74" fmla="*/ 115 w 1051"/>
                  <a:gd name="T75" fmla="*/ 80 h 611"/>
                  <a:gd name="T76" fmla="*/ 147 w 1051"/>
                  <a:gd name="T77" fmla="*/ 59 h 611"/>
                  <a:gd name="T78" fmla="*/ 181 w 1051"/>
                  <a:gd name="T79" fmla="*/ 42 h 611"/>
                  <a:gd name="T80" fmla="*/ 217 w 1051"/>
                  <a:gd name="T81" fmla="*/ 29 h 611"/>
                  <a:gd name="T82" fmla="*/ 255 w 1051"/>
                  <a:gd name="T83" fmla="*/ 22 h 611"/>
                  <a:gd name="T84" fmla="*/ 296 w 1051"/>
                  <a:gd name="T85" fmla="*/ 19 h 611"/>
                  <a:gd name="T86" fmla="*/ 335 w 1051"/>
                  <a:gd name="T87" fmla="*/ 21 h 611"/>
                  <a:gd name="T88" fmla="*/ 371 w 1051"/>
                  <a:gd name="T89" fmla="*/ 29 h 611"/>
                  <a:gd name="T90" fmla="*/ 406 w 1051"/>
                  <a:gd name="T91" fmla="*/ 40 h 611"/>
                  <a:gd name="T92" fmla="*/ 439 w 1051"/>
                  <a:gd name="T93" fmla="*/ 56 h 611"/>
                  <a:gd name="T94" fmla="*/ 470 w 1051"/>
                  <a:gd name="T95" fmla="*/ 75 h 611"/>
                  <a:gd name="T96" fmla="*/ 498 w 1051"/>
                  <a:gd name="T97" fmla="*/ 98 h 611"/>
                  <a:gd name="T98" fmla="*/ 523 w 1051"/>
                  <a:gd name="T99" fmla="*/ 124 h 611"/>
                  <a:gd name="T100" fmla="*/ 544 w 1051"/>
                  <a:gd name="T101" fmla="*/ 154 h 611"/>
                  <a:gd name="T102" fmla="*/ 1002 w 1051"/>
                  <a:gd name="T103" fmla="*/ 0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51" h="611">
                    <a:moveTo>
                      <a:pt x="1002" y="0"/>
                    </a:moveTo>
                    <a:lnTo>
                      <a:pt x="1016" y="48"/>
                    </a:lnTo>
                    <a:lnTo>
                      <a:pt x="1032" y="95"/>
                    </a:lnTo>
                    <a:lnTo>
                      <a:pt x="1051" y="140"/>
                    </a:lnTo>
                    <a:lnTo>
                      <a:pt x="590" y="295"/>
                    </a:lnTo>
                    <a:lnTo>
                      <a:pt x="591" y="304"/>
                    </a:lnTo>
                    <a:lnTo>
                      <a:pt x="592" y="314"/>
                    </a:lnTo>
                    <a:lnTo>
                      <a:pt x="590" y="355"/>
                    </a:lnTo>
                    <a:lnTo>
                      <a:pt x="582" y="394"/>
                    </a:lnTo>
                    <a:lnTo>
                      <a:pt x="569" y="430"/>
                    </a:lnTo>
                    <a:lnTo>
                      <a:pt x="552" y="464"/>
                    </a:lnTo>
                    <a:lnTo>
                      <a:pt x="531" y="495"/>
                    </a:lnTo>
                    <a:lnTo>
                      <a:pt x="506" y="525"/>
                    </a:lnTo>
                    <a:lnTo>
                      <a:pt x="478" y="550"/>
                    </a:lnTo>
                    <a:lnTo>
                      <a:pt x="445" y="571"/>
                    </a:lnTo>
                    <a:lnTo>
                      <a:pt x="411" y="588"/>
                    </a:lnTo>
                    <a:lnTo>
                      <a:pt x="375" y="601"/>
                    </a:lnTo>
                    <a:lnTo>
                      <a:pt x="336" y="608"/>
                    </a:lnTo>
                    <a:lnTo>
                      <a:pt x="296" y="611"/>
                    </a:lnTo>
                    <a:lnTo>
                      <a:pt x="255" y="608"/>
                    </a:lnTo>
                    <a:lnTo>
                      <a:pt x="217" y="601"/>
                    </a:lnTo>
                    <a:lnTo>
                      <a:pt x="181" y="588"/>
                    </a:lnTo>
                    <a:lnTo>
                      <a:pt x="147" y="571"/>
                    </a:lnTo>
                    <a:lnTo>
                      <a:pt x="115" y="550"/>
                    </a:lnTo>
                    <a:lnTo>
                      <a:pt x="86" y="525"/>
                    </a:lnTo>
                    <a:lnTo>
                      <a:pt x="61" y="495"/>
                    </a:lnTo>
                    <a:lnTo>
                      <a:pt x="40" y="464"/>
                    </a:lnTo>
                    <a:lnTo>
                      <a:pt x="23" y="430"/>
                    </a:lnTo>
                    <a:lnTo>
                      <a:pt x="11" y="394"/>
                    </a:lnTo>
                    <a:lnTo>
                      <a:pt x="3" y="355"/>
                    </a:lnTo>
                    <a:lnTo>
                      <a:pt x="0" y="314"/>
                    </a:lnTo>
                    <a:lnTo>
                      <a:pt x="3" y="274"/>
                    </a:lnTo>
                    <a:lnTo>
                      <a:pt x="11" y="236"/>
                    </a:lnTo>
                    <a:lnTo>
                      <a:pt x="23" y="200"/>
                    </a:lnTo>
                    <a:lnTo>
                      <a:pt x="40" y="166"/>
                    </a:lnTo>
                    <a:lnTo>
                      <a:pt x="61" y="133"/>
                    </a:lnTo>
                    <a:lnTo>
                      <a:pt x="86" y="105"/>
                    </a:lnTo>
                    <a:lnTo>
                      <a:pt x="115" y="80"/>
                    </a:lnTo>
                    <a:lnTo>
                      <a:pt x="147" y="59"/>
                    </a:lnTo>
                    <a:lnTo>
                      <a:pt x="181" y="42"/>
                    </a:lnTo>
                    <a:lnTo>
                      <a:pt x="217" y="29"/>
                    </a:lnTo>
                    <a:lnTo>
                      <a:pt x="255" y="22"/>
                    </a:lnTo>
                    <a:lnTo>
                      <a:pt x="296" y="19"/>
                    </a:lnTo>
                    <a:lnTo>
                      <a:pt x="335" y="21"/>
                    </a:lnTo>
                    <a:lnTo>
                      <a:pt x="371" y="29"/>
                    </a:lnTo>
                    <a:lnTo>
                      <a:pt x="406" y="40"/>
                    </a:lnTo>
                    <a:lnTo>
                      <a:pt x="439" y="56"/>
                    </a:lnTo>
                    <a:lnTo>
                      <a:pt x="470" y="75"/>
                    </a:lnTo>
                    <a:lnTo>
                      <a:pt x="498" y="98"/>
                    </a:lnTo>
                    <a:lnTo>
                      <a:pt x="523" y="124"/>
                    </a:lnTo>
                    <a:lnTo>
                      <a:pt x="544" y="154"/>
                    </a:lnTo>
                    <a:lnTo>
                      <a:pt x="100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36"/>
              <p:cNvSpPr>
                <a:spLocks/>
              </p:cNvSpPr>
              <p:nvPr/>
            </p:nvSpPr>
            <p:spPr bwMode="auto">
              <a:xfrm>
                <a:off x="9264651" y="4537075"/>
                <a:ext cx="230188" cy="230188"/>
              </a:xfrm>
              <a:custGeom>
                <a:avLst/>
                <a:gdLst>
                  <a:gd name="T0" fmla="*/ 508 w 1017"/>
                  <a:gd name="T1" fmla="*/ 0 h 1017"/>
                  <a:gd name="T2" fmla="*/ 563 w 1017"/>
                  <a:gd name="T3" fmla="*/ 3 h 1017"/>
                  <a:gd name="T4" fmla="*/ 618 w 1017"/>
                  <a:gd name="T5" fmla="*/ 12 h 1017"/>
                  <a:gd name="T6" fmla="*/ 669 w 1017"/>
                  <a:gd name="T7" fmla="*/ 26 h 1017"/>
                  <a:gd name="T8" fmla="*/ 718 w 1017"/>
                  <a:gd name="T9" fmla="*/ 45 h 1017"/>
                  <a:gd name="T10" fmla="*/ 764 w 1017"/>
                  <a:gd name="T11" fmla="*/ 70 h 1017"/>
                  <a:gd name="T12" fmla="*/ 809 w 1017"/>
                  <a:gd name="T13" fmla="*/ 99 h 1017"/>
                  <a:gd name="T14" fmla="*/ 849 w 1017"/>
                  <a:gd name="T15" fmla="*/ 132 h 1017"/>
                  <a:gd name="T16" fmla="*/ 885 w 1017"/>
                  <a:gd name="T17" fmla="*/ 168 h 1017"/>
                  <a:gd name="T18" fmla="*/ 918 w 1017"/>
                  <a:gd name="T19" fmla="*/ 208 h 1017"/>
                  <a:gd name="T20" fmla="*/ 947 w 1017"/>
                  <a:gd name="T21" fmla="*/ 253 h 1017"/>
                  <a:gd name="T22" fmla="*/ 972 w 1017"/>
                  <a:gd name="T23" fmla="*/ 299 h 1017"/>
                  <a:gd name="T24" fmla="*/ 991 w 1017"/>
                  <a:gd name="T25" fmla="*/ 348 h 1017"/>
                  <a:gd name="T26" fmla="*/ 1005 w 1017"/>
                  <a:gd name="T27" fmla="*/ 399 h 1017"/>
                  <a:gd name="T28" fmla="*/ 1014 w 1017"/>
                  <a:gd name="T29" fmla="*/ 453 h 1017"/>
                  <a:gd name="T30" fmla="*/ 1017 w 1017"/>
                  <a:gd name="T31" fmla="*/ 508 h 1017"/>
                  <a:gd name="T32" fmla="*/ 1014 w 1017"/>
                  <a:gd name="T33" fmla="*/ 563 h 1017"/>
                  <a:gd name="T34" fmla="*/ 1005 w 1017"/>
                  <a:gd name="T35" fmla="*/ 617 h 1017"/>
                  <a:gd name="T36" fmla="*/ 991 w 1017"/>
                  <a:gd name="T37" fmla="*/ 669 h 1017"/>
                  <a:gd name="T38" fmla="*/ 972 w 1017"/>
                  <a:gd name="T39" fmla="*/ 718 h 1017"/>
                  <a:gd name="T40" fmla="*/ 947 w 1017"/>
                  <a:gd name="T41" fmla="*/ 764 h 1017"/>
                  <a:gd name="T42" fmla="*/ 918 w 1017"/>
                  <a:gd name="T43" fmla="*/ 809 h 1017"/>
                  <a:gd name="T44" fmla="*/ 885 w 1017"/>
                  <a:gd name="T45" fmla="*/ 849 h 1017"/>
                  <a:gd name="T46" fmla="*/ 849 w 1017"/>
                  <a:gd name="T47" fmla="*/ 886 h 1017"/>
                  <a:gd name="T48" fmla="*/ 809 w 1017"/>
                  <a:gd name="T49" fmla="*/ 918 h 1017"/>
                  <a:gd name="T50" fmla="*/ 764 w 1017"/>
                  <a:gd name="T51" fmla="*/ 947 h 1017"/>
                  <a:gd name="T52" fmla="*/ 718 w 1017"/>
                  <a:gd name="T53" fmla="*/ 971 h 1017"/>
                  <a:gd name="T54" fmla="*/ 669 w 1017"/>
                  <a:gd name="T55" fmla="*/ 991 h 1017"/>
                  <a:gd name="T56" fmla="*/ 618 w 1017"/>
                  <a:gd name="T57" fmla="*/ 1005 h 1017"/>
                  <a:gd name="T58" fmla="*/ 563 w 1017"/>
                  <a:gd name="T59" fmla="*/ 1014 h 1017"/>
                  <a:gd name="T60" fmla="*/ 508 w 1017"/>
                  <a:gd name="T61" fmla="*/ 1017 h 1017"/>
                  <a:gd name="T62" fmla="*/ 453 w 1017"/>
                  <a:gd name="T63" fmla="*/ 1014 h 1017"/>
                  <a:gd name="T64" fmla="*/ 399 w 1017"/>
                  <a:gd name="T65" fmla="*/ 1005 h 1017"/>
                  <a:gd name="T66" fmla="*/ 348 w 1017"/>
                  <a:gd name="T67" fmla="*/ 991 h 1017"/>
                  <a:gd name="T68" fmla="*/ 299 w 1017"/>
                  <a:gd name="T69" fmla="*/ 971 h 1017"/>
                  <a:gd name="T70" fmla="*/ 253 w 1017"/>
                  <a:gd name="T71" fmla="*/ 947 h 1017"/>
                  <a:gd name="T72" fmla="*/ 208 w 1017"/>
                  <a:gd name="T73" fmla="*/ 918 h 1017"/>
                  <a:gd name="T74" fmla="*/ 168 w 1017"/>
                  <a:gd name="T75" fmla="*/ 886 h 1017"/>
                  <a:gd name="T76" fmla="*/ 131 w 1017"/>
                  <a:gd name="T77" fmla="*/ 849 h 1017"/>
                  <a:gd name="T78" fmla="*/ 99 w 1017"/>
                  <a:gd name="T79" fmla="*/ 809 h 1017"/>
                  <a:gd name="T80" fmla="*/ 70 w 1017"/>
                  <a:gd name="T81" fmla="*/ 764 h 1017"/>
                  <a:gd name="T82" fmla="*/ 46 w 1017"/>
                  <a:gd name="T83" fmla="*/ 718 h 1017"/>
                  <a:gd name="T84" fmla="*/ 26 w 1017"/>
                  <a:gd name="T85" fmla="*/ 669 h 1017"/>
                  <a:gd name="T86" fmla="*/ 12 w 1017"/>
                  <a:gd name="T87" fmla="*/ 617 h 1017"/>
                  <a:gd name="T88" fmla="*/ 3 w 1017"/>
                  <a:gd name="T89" fmla="*/ 563 h 1017"/>
                  <a:gd name="T90" fmla="*/ 0 w 1017"/>
                  <a:gd name="T91" fmla="*/ 508 h 1017"/>
                  <a:gd name="T92" fmla="*/ 3 w 1017"/>
                  <a:gd name="T93" fmla="*/ 453 h 1017"/>
                  <a:gd name="T94" fmla="*/ 12 w 1017"/>
                  <a:gd name="T95" fmla="*/ 399 h 1017"/>
                  <a:gd name="T96" fmla="*/ 26 w 1017"/>
                  <a:gd name="T97" fmla="*/ 348 h 1017"/>
                  <a:gd name="T98" fmla="*/ 46 w 1017"/>
                  <a:gd name="T99" fmla="*/ 299 h 1017"/>
                  <a:gd name="T100" fmla="*/ 70 w 1017"/>
                  <a:gd name="T101" fmla="*/ 253 h 1017"/>
                  <a:gd name="T102" fmla="*/ 99 w 1017"/>
                  <a:gd name="T103" fmla="*/ 208 h 1017"/>
                  <a:gd name="T104" fmla="*/ 131 w 1017"/>
                  <a:gd name="T105" fmla="*/ 168 h 1017"/>
                  <a:gd name="T106" fmla="*/ 168 w 1017"/>
                  <a:gd name="T107" fmla="*/ 132 h 1017"/>
                  <a:gd name="T108" fmla="*/ 208 w 1017"/>
                  <a:gd name="T109" fmla="*/ 99 h 1017"/>
                  <a:gd name="T110" fmla="*/ 253 w 1017"/>
                  <a:gd name="T111" fmla="*/ 70 h 1017"/>
                  <a:gd name="T112" fmla="*/ 299 w 1017"/>
                  <a:gd name="T113" fmla="*/ 45 h 1017"/>
                  <a:gd name="T114" fmla="*/ 348 w 1017"/>
                  <a:gd name="T115" fmla="*/ 26 h 1017"/>
                  <a:gd name="T116" fmla="*/ 399 w 1017"/>
                  <a:gd name="T117" fmla="*/ 12 h 1017"/>
                  <a:gd name="T118" fmla="*/ 453 w 1017"/>
                  <a:gd name="T119" fmla="*/ 3 h 1017"/>
                  <a:gd name="T120" fmla="*/ 508 w 1017"/>
                  <a:gd name="T121" fmla="*/ 0 h 10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17" h="1017">
                    <a:moveTo>
                      <a:pt x="508" y="0"/>
                    </a:moveTo>
                    <a:lnTo>
                      <a:pt x="563" y="3"/>
                    </a:lnTo>
                    <a:lnTo>
                      <a:pt x="618" y="12"/>
                    </a:lnTo>
                    <a:lnTo>
                      <a:pt x="669" y="26"/>
                    </a:lnTo>
                    <a:lnTo>
                      <a:pt x="718" y="45"/>
                    </a:lnTo>
                    <a:lnTo>
                      <a:pt x="764" y="70"/>
                    </a:lnTo>
                    <a:lnTo>
                      <a:pt x="809" y="99"/>
                    </a:lnTo>
                    <a:lnTo>
                      <a:pt x="849" y="132"/>
                    </a:lnTo>
                    <a:lnTo>
                      <a:pt x="885" y="168"/>
                    </a:lnTo>
                    <a:lnTo>
                      <a:pt x="918" y="208"/>
                    </a:lnTo>
                    <a:lnTo>
                      <a:pt x="947" y="253"/>
                    </a:lnTo>
                    <a:lnTo>
                      <a:pt x="972" y="299"/>
                    </a:lnTo>
                    <a:lnTo>
                      <a:pt x="991" y="348"/>
                    </a:lnTo>
                    <a:lnTo>
                      <a:pt x="1005" y="399"/>
                    </a:lnTo>
                    <a:lnTo>
                      <a:pt x="1014" y="453"/>
                    </a:lnTo>
                    <a:lnTo>
                      <a:pt x="1017" y="508"/>
                    </a:lnTo>
                    <a:lnTo>
                      <a:pt x="1014" y="563"/>
                    </a:lnTo>
                    <a:lnTo>
                      <a:pt x="1005" y="617"/>
                    </a:lnTo>
                    <a:lnTo>
                      <a:pt x="991" y="669"/>
                    </a:lnTo>
                    <a:lnTo>
                      <a:pt x="972" y="718"/>
                    </a:lnTo>
                    <a:lnTo>
                      <a:pt x="947" y="764"/>
                    </a:lnTo>
                    <a:lnTo>
                      <a:pt x="918" y="809"/>
                    </a:lnTo>
                    <a:lnTo>
                      <a:pt x="885" y="849"/>
                    </a:lnTo>
                    <a:lnTo>
                      <a:pt x="849" y="886"/>
                    </a:lnTo>
                    <a:lnTo>
                      <a:pt x="809" y="918"/>
                    </a:lnTo>
                    <a:lnTo>
                      <a:pt x="764" y="947"/>
                    </a:lnTo>
                    <a:lnTo>
                      <a:pt x="718" y="971"/>
                    </a:lnTo>
                    <a:lnTo>
                      <a:pt x="669" y="991"/>
                    </a:lnTo>
                    <a:lnTo>
                      <a:pt x="618" y="1005"/>
                    </a:lnTo>
                    <a:lnTo>
                      <a:pt x="563" y="1014"/>
                    </a:lnTo>
                    <a:lnTo>
                      <a:pt x="508" y="1017"/>
                    </a:lnTo>
                    <a:lnTo>
                      <a:pt x="453" y="1014"/>
                    </a:lnTo>
                    <a:lnTo>
                      <a:pt x="399" y="1005"/>
                    </a:lnTo>
                    <a:lnTo>
                      <a:pt x="348" y="991"/>
                    </a:lnTo>
                    <a:lnTo>
                      <a:pt x="299" y="971"/>
                    </a:lnTo>
                    <a:lnTo>
                      <a:pt x="253" y="947"/>
                    </a:lnTo>
                    <a:lnTo>
                      <a:pt x="208" y="918"/>
                    </a:lnTo>
                    <a:lnTo>
                      <a:pt x="168" y="886"/>
                    </a:lnTo>
                    <a:lnTo>
                      <a:pt x="131" y="849"/>
                    </a:lnTo>
                    <a:lnTo>
                      <a:pt x="99" y="809"/>
                    </a:lnTo>
                    <a:lnTo>
                      <a:pt x="70" y="764"/>
                    </a:lnTo>
                    <a:lnTo>
                      <a:pt x="46" y="718"/>
                    </a:lnTo>
                    <a:lnTo>
                      <a:pt x="26" y="669"/>
                    </a:lnTo>
                    <a:lnTo>
                      <a:pt x="12" y="617"/>
                    </a:lnTo>
                    <a:lnTo>
                      <a:pt x="3" y="563"/>
                    </a:lnTo>
                    <a:lnTo>
                      <a:pt x="0" y="508"/>
                    </a:lnTo>
                    <a:lnTo>
                      <a:pt x="3" y="453"/>
                    </a:lnTo>
                    <a:lnTo>
                      <a:pt x="12" y="399"/>
                    </a:lnTo>
                    <a:lnTo>
                      <a:pt x="26" y="348"/>
                    </a:lnTo>
                    <a:lnTo>
                      <a:pt x="46" y="299"/>
                    </a:lnTo>
                    <a:lnTo>
                      <a:pt x="70" y="253"/>
                    </a:lnTo>
                    <a:lnTo>
                      <a:pt x="99" y="208"/>
                    </a:lnTo>
                    <a:lnTo>
                      <a:pt x="131" y="168"/>
                    </a:lnTo>
                    <a:lnTo>
                      <a:pt x="168" y="132"/>
                    </a:lnTo>
                    <a:lnTo>
                      <a:pt x="208" y="99"/>
                    </a:lnTo>
                    <a:lnTo>
                      <a:pt x="253" y="70"/>
                    </a:lnTo>
                    <a:lnTo>
                      <a:pt x="299" y="45"/>
                    </a:lnTo>
                    <a:lnTo>
                      <a:pt x="348" y="26"/>
                    </a:lnTo>
                    <a:lnTo>
                      <a:pt x="399" y="12"/>
                    </a:lnTo>
                    <a:lnTo>
                      <a:pt x="453" y="3"/>
                    </a:lnTo>
                    <a:lnTo>
                      <a:pt x="50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6" name="Group 105"/>
            <p:cNvGrpSpPr/>
            <p:nvPr/>
          </p:nvGrpSpPr>
          <p:grpSpPr>
            <a:xfrm>
              <a:off x="6790961" y="5403006"/>
              <a:ext cx="711792" cy="621141"/>
              <a:chOff x="8575675" y="4164013"/>
              <a:chExt cx="2106613" cy="1838324"/>
            </a:xfrm>
            <a:solidFill>
              <a:schemeClr val="bg1"/>
            </a:solidFill>
          </p:grpSpPr>
          <p:sp>
            <p:nvSpPr>
              <p:cNvPr id="163" name="Freeform 41"/>
              <p:cNvSpPr>
                <a:spLocks/>
              </p:cNvSpPr>
              <p:nvPr/>
            </p:nvSpPr>
            <p:spPr bwMode="auto">
              <a:xfrm>
                <a:off x="9980613" y="4425950"/>
                <a:ext cx="288925" cy="590550"/>
              </a:xfrm>
              <a:custGeom>
                <a:avLst/>
                <a:gdLst>
                  <a:gd name="T0" fmla="*/ 314 w 546"/>
                  <a:gd name="T1" fmla="*/ 3 h 1115"/>
                  <a:gd name="T2" fmla="*/ 340 w 546"/>
                  <a:gd name="T3" fmla="*/ 43 h 1115"/>
                  <a:gd name="T4" fmla="*/ 343 w 546"/>
                  <a:gd name="T5" fmla="*/ 128 h 1115"/>
                  <a:gd name="T6" fmla="*/ 346 w 546"/>
                  <a:gd name="T7" fmla="*/ 131 h 1115"/>
                  <a:gd name="T8" fmla="*/ 361 w 546"/>
                  <a:gd name="T9" fmla="*/ 134 h 1115"/>
                  <a:gd name="T10" fmla="*/ 413 w 546"/>
                  <a:gd name="T11" fmla="*/ 144 h 1115"/>
                  <a:gd name="T12" fmla="*/ 474 w 546"/>
                  <a:gd name="T13" fmla="*/ 161 h 1115"/>
                  <a:gd name="T14" fmla="*/ 509 w 546"/>
                  <a:gd name="T15" fmla="*/ 185 h 1115"/>
                  <a:gd name="T16" fmla="*/ 489 w 546"/>
                  <a:gd name="T17" fmla="*/ 267 h 1115"/>
                  <a:gd name="T18" fmla="*/ 462 w 546"/>
                  <a:gd name="T19" fmla="*/ 293 h 1115"/>
                  <a:gd name="T20" fmla="*/ 430 w 546"/>
                  <a:gd name="T21" fmla="*/ 289 h 1115"/>
                  <a:gd name="T22" fmla="*/ 406 w 546"/>
                  <a:gd name="T23" fmla="*/ 278 h 1115"/>
                  <a:gd name="T24" fmla="*/ 345 w 546"/>
                  <a:gd name="T25" fmla="*/ 263 h 1115"/>
                  <a:gd name="T26" fmla="*/ 262 w 546"/>
                  <a:gd name="T27" fmla="*/ 259 h 1115"/>
                  <a:gd name="T28" fmla="*/ 203 w 546"/>
                  <a:gd name="T29" fmla="*/ 282 h 1115"/>
                  <a:gd name="T30" fmla="*/ 175 w 546"/>
                  <a:gd name="T31" fmla="*/ 319 h 1115"/>
                  <a:gd name="T32" fmla="*/ 171 w 546"/>
                  <a:gd name="T33" fmla="*/ 364 h 1115"/>
                  <a:gd name="T34" fmla="*/ 194 w 546"/>
                  <a:gd name="T35" fmla="*/ 407 h 1115"/>
                  <a:gd name="T36" fmla="*/ 256 w 546"/>
                  <a:gd name="T37" fmla="*/ 447 h 1115"/>
                  <a:gd name="T38" fmla="*/ 372 w 546"/>
                  <a:gd name="T39" fmla="*/ 498 h 1115"/>
                  <a:gd name="T40" fmla="*/ 480 w 546"/>
                  <a:gd name="T41" fmla="*/ 570 h 1115"/>
                  <a:gd name="T42" fmla="*/ 536 w 546"/>
                  <a:gd name="T43" fmla="*/ 662 h 1115"/>
                  <a:gd name="T44" fmla="*/ 543 w 546"/>
                  <a:gd name="T45" fmla="*/ 774 h 1115"/>
                  <a:gd name="T46" fmla="*/ 502 w 546"/>
                  <a:gd name="T47" fmla="*/ 874 h 1115"/>
                  <a:gd name="T48" fmla="*/ 418 w 546"/>
                  <a:gd name="T49" fmla="*/ 946 h 1115"/>
                  <a:gd name="T50" fmla="*/ 339 w 546"/>
                  <a:gd name="T51" fmla="*/ 974 h 1115"/>
                  <a:gd name="T52" fmla="*/ 334 w 546"/>
                  <a:gd name="T53" fmla="*/ 978 h 1115"/>
                  <a:gd name="T54" fmla="*/ 333 w 546"/>
                  <a:gd name="T55" fmla="*/ 1072 h 1115"/>
                  <a:gd name="T56" fmla="*/ 305 w 546"/>
                  <a:gd name="T57" fmla="*/ 1113 h 1115"/>
                  <a:gd name="T58" fmla="*/ 231 w 546"/>
                  <a:gd name="T59" fmla="*/ 1113 h 1115"/>
                  <a:gd name="T60" fmla="*/ 203 w 546"/>
                  <a:gd name="T61" fmla="*/ 1072 h 1115"/>
                  <a:gd name="T62" fmla="*/ 202 w 546"/>
                  <a:gd name="T63" fmla="*/ 983 h 1115"/>
                  <a:gd name="T64" fmla="*/ 196 w 546"/>
                  <a:gd name="T65" fmla="*/ 979 h 1115"/>
                  <a:gd name="T66" fmla="*/ 177 w 546"/>
                  <a:gd name="T67" fmla="*/ 977 h 1115"/>
                  <a:gd name="T68" fmla="*/ 115 w 546"/>
                  <a:gd name="T69" fmla="*/ 963 h 1115"/>
                  <a:gd name="T70" fmla="*/ 41 w 546"/>
                  <a:gd name="T71" fmla="*/ 940 h 1115"/>
                  <a:gd name="T72" fmla="*/ 2 w 546"/>
                  <a:gd name="T73" fmla="*/ 913 h 1115"/>
                  <a:gd name="T74" fmla="*/ 23 w 546"/>
                  <a:gd name="T75" fmla="*/ 829 h 1115"/>
                  <a:gd name="T76" fmla="*/ 49 w 546"/>
                  <a:gd name="T77" fmla="*/ 804 h 1115"/>
                  <a:gd name="T78" fmla="*/ 75 w 546"/>
                  <a:gd name="T79" fmla="*/ 804 h 1115"/>
                  <a:gd name="T80" fmla="*/ 92 w 546"/>
                  <a:gd name="T81" fmla="*/ 811 h 1115"/>
                  <a:gd name="T82" fmla="*/ 138 w 546"/>
                  <a:gd name="T83" fmla="*/ 828 h 1115"/>
                  <a:gd name="T84" fmla="*/ 202 w 546"/>
                  <a:gd name="T85" fmla="*/ 846 h 1115"/>
                  <a:gd name="T86" fmla="*/ 279 w 546"/>
                  <a:gd name="T87" fmla="*/ 849 h 1115"/>
                  <a:gd name="T88" fmla="*/ 355 w 546"/>
                  <a:gd name="T89" fmla="*/ 813 h 1115"/>
                  <a:gd name="T90" fmla="*/ 384 w 546"/>
                  <a:gd name="T91" fmla="*/ 745 h 1115"/>
                  <a:gd name="T92" fmla="*/ 360 w 546"/>
                  <a:gd name="T93" fmla="*/ 680 h 1115"/>
                  <a:gd name="T94" fmla="*/ 284 w 546"/>
                  <a:gd name="T95" fmla="*/ 627 h 1115"/>
                  <a:gd name="T96" fmla="*/ 180 w 546"/>
                  <a:gd name="T97" fmla="*/ 582 h 1115"/>
                  <a:gd name="T98" fmla="*/ 93 w 546"/>
                  <a:gd name="T99" fmla="*/ 532 h 1115"/>
                  <a:gd name="T100" fmla="*/ 31 w 546"/>
                  <a:gd name="T101" fmla="*/ 460 h 1115"/>
                  <a:gd name="T102" fmla="*/ 8 w 546"/>
                  <a:gd name="T103" fmla="*/ 364 h 1115"/>
                  <a:gd name="T104" fmla="*/ 33 w 546"/>
                  <a:gd name="T105" fmla="*/ 263 h 1115"/>
                  <a:gd name="T106" fmla="*/ 99 w 546"/>
                  <a:gd name="T107" fmla="*/ 184 h 1115"/>
                  <a:gd name="T108" fmla="*/ 203 w 546"/>
                  <a:gd name="T109" fmla="*/ 137 h 1115"/>
                  <a:gd name="T110" fmla="*/ 209 w 546"/>
                  <a:gd name="T111" fmla="*/ 135 h 1115"/>
                  <a:gd name="T112" fmla="*/ 212 w 546"/>
                  <a:gd name="T113" fmla="*/ 128 h 1115"/>
                  <a:gd name="T114" fmla="*/ 226 w 546"/>
                  <a:gd name="T115" fmla="*/ 12 h 1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46" h="1115">
                    <a:moveTo>
                      <a:pt x="257" y="0"/>
                    </a:moveTo>
                    <a:lnTo>
                      <a:pt x="296" y="0"/>
                    </a:lnTo>
                    <a:lnTo>
                      <a:pt x="314" y="3"/>
                    </a:lnTo>
                    <a:lnTo>
                      <a:pt x="328" y="12"/>
                    </a:lnTo>
                    <a:lnTo>
                      <a:pt x="338" y="26"/>
                    </a:lnTo>
                    <a:lnTo>
                      <a:pt x="340" y="43"/>
                    </a:lnTo>
                    <a:lnTo>
                      <a:pt x="342" y="123"/>
                    </a:lnTo>
                    <a:lnTo>
                      <a:pt x="342" y="126"/>
                    </a:lnTo>
                    <a:lnTo>
                      <a:pt x="343" y="128"/>
                    </a:lnTo>
                    <a:lnTo>
                      <a:pt x="344" y="129"/>
                    </a:lnTo>
                    <a:lnTo>
                      <a:pt x="345" y="130"/>
                    </a:lnTo>
                    <a:lnTo>
                      <a:pt x="346" y="131"/>
                    </a:lnTo>
                    <a:lnTo>
                      <a:pt x="348" y="131"/>
                    </a:lnTo>
                    <a:lnTo>
                      <a:pt x="351" y="131"/>
                    </a:lnTo>
                    <a:lnTo>
                      <a:pt x="361" y="134"/>
                    </a:lnTo>
                    <a:lnTo>
                      <a:pt x="375" y="136"/>
                    </a:lnTo>
                    <a:lnTo>
                      <a:pt x="392" y="140"/>
                    </a:lnTo>
                    <a:lnTo>
                      <a:pt x="413" y="144"/>
                    </a:lnTo>
                    <a:lnTo>
                      <a:pt x="433" y="149"/>
                    </a:lnTo>
                    <a:lnTo>
                      <a:pt x="455" y="155"/>
                    </a:lnTo>
                    <a:lnTo>
                      <a:pt x="474" y="161"/>
                    </a:lnTo>
                    <a:lnTo>
                      <a:pt x="493" y="169"/>
                    </a:lnTo>
                    <a:lnTo>
                      <a:pt x="502" y="175"/>
                    </a:lnTo>
                    <a:lnTo>
                      <a:pt x="509" y="185"/>
                    </a:lnTo>
                    <a:lnTo>
                      <a:pt x="513" y="197"/>
                    </a:lnTo>
                    <a:lnTo>
                      <a:pt x="511" y="212"/>
                    </a:lnTo>
                    <a:lnTo>
                      <a:pt x="489" y="267"/>
                    </a:lnTo>
                    <a:lnTo>
                      <a:pt x="483" y="278"/>
                    </a:lnTo>
                    <a:lnTo>
                      <a:pt x="473" y="287"/>
                    </a:lnTo>
                    <a:lnTo>
                      <a:pt x="462" y="293"/>
                    </a:lnTo>
                    <a:lnTo>
                      <a:pt x="450" y="294"/>
                    </a:lnTo>
                    <a:lnTo>
                      <a:pt x="439" y="293"/>
                    </a:lnTo>
                    <a:lnTo>
                      <a:pt x="430" y="289"/>
                    </a:lnTo>
                    <a:lnTo>
                      <a:pt x="427" y="288"/>
                    </a:lnTo>
                    <a:lnTo>
                      <a:pt x="419" y="284"/>
                    </a:lnTo>
                    <a:lnTo>
                      <a:pt x="406" y="278"/>
                    </a:lnTo>
                    <a:lnTo>
                      <a:pt x="389" y="273"/>
                    </a:lnTo>
                    <a:lnTo>
                      <a:pt x="368" y="267"/>
                    </a:lnTo>
                    <a:lnTo>
                      <a:pt x="345" y="263"/>
                    </a:lnTo>
                    <a:lnTo>
                      <a:pt x="319" y="259"/>
                    </a:lnTo>
                    <a:lnTo>
                      <a:pt x="290" y="258"/>
                    </a:lnTo>
                    <a:lnTo>
                      <a:pt x="262" y="259"/>
                    </a:lnTo>
                    <a:lnTo>
                      <a:pt x="239" y="264"/>
                    </a:lnTo>
                    <a:lnTo>
                      <a:pt x="220" y="272"/>
                    </a:lnTo>
                    <a:lnTo>
                      <a:pt x="203" y="282"/>
                    </a:lnTo>
                    <a:lnTo>
                      <a:pt x="191" y="293"/>
                    </a:lnTo>
                    <a:lnTo>
                      <a:pt x="181" y="306"/>
                    </a:lnTo>
                    <a:lnTo>
                      <a:pt x="175" y="319"/>
                    </a:lnTo>
                    <a:lnTo>
                      <a:pt x="170" y="334"/>
                    </a:lnTo>
                    <a:lnTo>
                      <a:pt x="169" y="348"/>
                    </a:lnTo>
                    <a:lnTo>
                      <a:pt x="171" y="364"/>
                    </a:lnTo>
                    <a:lnTo>
                      <a:pt x="175" y="380"/>
                    </a:lnTo>
                    <a:lnTo>
                      <a:pt x="182" y="394"/>
                    </a:lnTo>
                    <a:lnTo>
                      <a:pt x="194" y="407"/>
                    </a:lnTo>
                    <a:lnTo>
                      <a:pt x="210" y="421"/>
                    </a:lnTo>
                    <a:lnTo>
                      <a:pt x="231" y="434"/>
                    </a:lnTo>
                    <a:lnTo>
                      <a:pt x="256" y="447"/>
                    </a:lnTo>
                    <a:lnTo>
                      <a:pt x="286" y="462"/>
                    </a:lnTo>
                    <a:lnTo>
                      <a:pt x="324" y="476"/>
                    </a:lnTo>
                    <a:lnTo>
                      <a:pt x="372" y="498"/>
                    </a:lnTo>
                    <a:lnTo>
                      <a:pt x="414" y="521"/>
                    </a:lnTo>
                    <a:lnTo>
                      <a:pt x="450" y="545"/>
                    </a:lnTo>
                    <a:lnTo>
                      <a:pt x="480" y="570"/>
                    </a:lnTo>
                    <a:lnTo>
                      <a:pt x="505" y="599"/>
                    </a:lnTo>
                    <a:lnTo>
                      <a:pt x="523" y="629"/>
                    </a:lnTo>
                    <a:lnTo>
                      <a:pt x="536" y="662"/>
                    </a:lnTo>
                    <a:lnTo>
                      <a:pt x="543" y="697"/>
                    </a:lnTo>
                    <a:lnTo>
                      <a:pt x="546" y="735"/>
                    </a:lnTo>
                    <a:lnTo>
                      <a:pt x="543" y="774"/>
                    </a:lnTo>
                    <a:lnTo>
                      <a:pt x="535" y="810"/>
                    </a:lnTo>
                    <a:lnTo>
                      <a:pt x="522" y="843"/>
                    </a:lnTo>
                    <a:lnTo>
                      <a:pt x="502" y="874"/>
                    </a:lnTo>
                    <a:lnTo>
                      <a:pt x="478" y="902"/>
                    </a:lnTo>
                    <a:lnTo>
                      <a:pt x="450" y="926"/>
                    </a:lnTo>
                    <a:lnTo>
                      <a:pt x="418" y="946"/>
                    </a:lnTo>
                    <a:lnTo>
                      <a:pt x="380" y="962"/>
                    </a:lnTo>
                    <a:lnTo>
                      <a:pt x="340" y="974"/>
                    </a:lnTo>
                    <a:lnTo>
                      <a:pt x="339" y="974"/>
                    </a:lnTo>
                    <a:lnTo>
                      <a:pt x="338" y="975"/>
                    </a:lnTo>
                    <a:lnTo>
                      <a:pt x="336" y="977"/>
                    </a:lnTo>
                    <a:lnTo>
                      <a:pt x="334" y="978"/>
                    </a:lnTo>
                    <a:lnTo>
                      <a:pt x="333" y="980"/>
                    </a:lnTo>
                    <a:lnTo>
                      <a:pt x="333" y="984"/>
                    </a:lnTo>
                    <a:lnTo>
                      <a:pt x="333" y="1072"/>
                    </a:lnTo>
                    <a:lnTo>
                      <a:pt x="330" y="1089"/>
                    </a:lnTo>
                    <a:lnTo>
                      <a:pt x="320" y="1103"/>
                    </a:lnTo>
                    <a:lnTo>
                      <a:pt x="305" y="1113"/>
                    </a:lnTo>
                    <a:lnTo>
                      <a:pt x="289" y="1115"/>
                    </a:lnTo>
                    <a:lnTo>
                      <a:pt x="247" y="1115"/>
                    </a:lnTo>
                    <a:lnTo>
                      <a:pt x="231" y="1113"/>
                    </a:lnTo>
                    <a:lnTo>
                      <a:pt x="216" y="1103"/>
                    </a:lnTo>
                    <a:lnTo>
                      <a:pt x="206" y="1089"/>
                    </a:lnTo>
                    <a:lnTo>
                      <a:pt x="203" y="1072"/>
                    </a:lnTo>
                    <a:lnTo>
                      <a:pt x="203" y="989"/>
                    </a:lnTo>
                    <a:lnTo>
                      <a:pt x="203" y="985"/>
                    </a:lnTo>
                    <a:lnTo>
                      <a:pt x="202" y="983"/>
                    </a:lnTo>
                    <a:lnTo>
                      <a:pt x="199" y="981"/>
                    </a:lnTo>
                    <a:lnTo>
                      <a:pt x="198" y="980"/>
                    </a:lnTo>
                    <a:lnTo>
                      <a:pt x="196" y="979"/>
                    </a:lnTo>
                    <a:lnTo>
                      <a:pt x="194" y="979"/>
                    </a:lnTo>
                    <a:lnTo>
                      <a:pt x="190" y="979"/>
                    </a:lnTo>
                    <a:lnTo>
                      <a:pt x="177" y="977"/>
                    </a:lnTo>
                    <a:lnTo>
                      <a:pt x="161" y="973"/>
                    </a:lnTo>
                    <a:lnTo>
                      <a:pt x="139" y="968"/>
                    </a:lnTo>
                    <a:lnTo>
                      <a:pt x="115" y="963"/>
                    </a:lnTo>
                    <a:lnTo>
                      <a:pt x="91" y="956"/>
                    </a:lnTo>
                    <a:lnTo>
                      <a:pt x="65" y="949"/>
                    </a:lnTo>
                    <a:lnTo>
                      <a:pt x="41" y="940"/>
                    </a:lnTo>
                    <a:lnTo>
                      <a:pt x="21" y="931"/>
                    </a:lnTo>
                    <a:lnTo>
                      <a:pt x="11" y="923"/>
                    </a:lnTo>
                    <a:lnTo>
                      <a:pt x="2" y="913"/>
                    </a:lnTo>
                    <a:lnTo>
                      <a:pt x="0" y="901"/>
                    </a:lnTo>
                    <a:lnTo>
                      <a:pt x="2" y="886"/>
                    </a:lnTo>
                    <a:lnTo>
                      <a:pt x="23" y="829"/>
                    </a:lnTo>
                    <a:lnTo>
                      <a:pt x="29" y="819"/>
                    </a:lnTo>
                    <a:lnTo>
                      <a:pt x="39" y="810"/>
                    </a:lnTo>
                    <a:lnTo>
                      <a:pt x="49" y="804"/>
                    </a:lnTo>
                    <a:lnTo>
                      <a:pt x="63" y="802"/>
                    </a:lnTo>
                    <a:lnTo>
                      <a:pt x="69" y="803"/>
                    </a:lnTo>
                    <a:lnTo>
                      <a:pt x="75" y="804"/>
                    </a:lnTo>
                    <a:lnTo>
                      <a:pt x="81" y="806"/>
                    </a:lnTo>
                    <a:lnTo>
                      <a:pt x="85" y="808"/>
                    </a:lnTo>
                    <a:lnTo>
                      <a:pt x="92" y="811"/>
                    </a:lnTo>
                    <a:lnTo>
                      <a:pt x="104" y="816"/>
                    </a:lnTo>
                    <a:lnTo>
                      <a:pt x="120" y="822"/>
                    </a:lnTo>
                    <a:lnTo>
                      <a:pt x="138" y="828"/>
                    </a:lnTo>
                    <a:lnTo>
                      <a:pt x="158" y="835"/>
                    </a:lnTo>
                    <a:lnTo>
                      <a:pt x="180" y="841"/>
                    </a:lnTo>
                    <a:lnTo>
                      <a:pt x="202" y="846"/>
                    </a:lnTo>
                    <a:lnTo>
                      <a:pt x="225" y="850"/>
                    </a:lnTo>
                    <a:lnTo>
                      <a:pt x="245" y="851"/>
                    </a:lnTo>
                    <a:lnTo>
                      <a:pt x="279" y="849"/>
                    </a:lnTo>
                    <a:lnTo>
                      <a:pt x="309" y="840"/>
                    </a:lnTo>
                    <a:lnTo>
                      <a:pt x="334" y="828"/>
                    </a:lnTo>
                    <a:lnTo>
                      <a:pt x="355" y="813"/>
                    </a:lnTo>
                    <a:lnTo>
                      <a:pt x="371" y="793"/>
                    </a:lnTo>
                    <a:lnTo>
                      <a:pt x="380" y="770"/>
                    </a:lnTo>
                    <a:lnTo>
                      <a:pt x="384" y="745"/>
                    </a:lnTo>
                    <a:lnTo>
                      <a:pt x="381" y="721"/>
                    </a:lnTo>
                    <a:lnTo>
                      <a:pt x="373" y="700"/>
                    </a:lnTo>
                    <a:lnTo>
                      <a:pt x="360" y="680"/>
                    </a:lnTo>
                    <a:lnTo>
                      <a:pt x="342" y="662"/>
                    </a:lnTo>
                    <a:lnTo>
                      <a:pt x="316" y="644"/>
                    </a:lnTo>
                    <a:lnTo>
                      <a:pt x="284" y="627"/>
                    </a:lnTo>
                    <a:lnTo>
                      <a:pt x="245" y="610"/>
                    </a:lnTo>
                    <a:lnTo>
                      <a:pt x="212" y="597"/>
                    </a:lnTo>
                    <a:lnTo>
                      <a:pt x="180" y="582"/>
                    </a:lnTo>
                    <a:lnTo>
                      <a:pt x="148" y="566"/>
                    </a:lnTo>
                    <a:lnTo>
                      <a:pt x="120" y="550"/>
                    </a:lnTo>
                    <a:lnTo>
                      <a:pt x="93" y="532"/>
                    </a:lnTo>
                    <a:lnTo>
                      <a:pt x="69" y="510"/>
                    </a:lnTo>
                    <a:lnTo>
                      <a:pt x="48" y="487"/>
                    </a:lnTo>
                    <a:lnTo>
                      <a:pt x="31" y="460"/>
                    </a:lnTo>
                    <a:lnTo>
                      <a:pt x="19" y="431"/>
                    </a:lnTo>
                    <a:lnTo>
                      <a:pt x="11" y="399"/>
                    </a:lnTo>
                    <a:lnTo>
                      <a:pt x="8" y="364"/>
                    </a:lnTo>
                    <a:lnTo>
                      <a:pt x="11" y="328"/>
                    </a:lnTo>
                    <a:lnTo>
                      <a:pt x="19" y="294"/>
                    </a:lnTo>
                    <a:lnTo>
                      <a:pt x="33" y="263"/>
                    </a:lnTo>
                    <a:lnTo>
                      <a:pt x="51" y="234"/>
                    </a:lnTo>
                    <a:lnTo>
                      <a:pt x="72" y="207"/>
                    </a:lnTo>
                    <a:lnTo>
                      <a:pt x="99" y="184"/>
                    </a:lnTo>
                    <a:lnTo>
                      <a:pt x="130" y="165"/>
                    </a:lnTo>
                    <a:lnTo>
                      <a:pt x="164" y="149"/>
                    </a:lnTo>
                    <a:lnTo>
                      <a:pt x="203" y="137"/>
                    </a:lnTo>
                    <a:lnTo>
                      <a:pt x="204" y="137"/>
                    </a:lnTo>
                    <a:lnTo>
                      <a:pt x="206" y="136"/>
                    </a:lnTo>
                    <a:lnTo>
                      <a:pt x="209" y="135"/>
                    </a:lnTo>
                    <a:lnTo>
                      <a:pt x="210" y="132"/>
                    </a:lnTo>
                    <a:lnTo>
                      <a:pt x="212" y="130"/>
                    </a:lnTo>
                    <a:lnTo>
                      <a:pt x="212" y="128"/>
                    </a:lnTo>
                    <a:lnTo>
                      <a:pt x="212" y="43"/>
                    </a:lnTo>
                    <a:lnTo>
                      <a:pt x="216" y="26"/>
                    </a:lnTo>
                    <a:lnTo>
                      <a:pt x="226" y="12"/>
                    </a:lnTo>
                    <a:lnTo>
                      <a:pt x="240" y="3"/>
                    </a:lnTo>
                    <a:lnTo>
                      <a:pt x="2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42"/>
              <p:cNvSpPr>
                <a:spLocks noEditPoints="1"/>
              </p:cNvSpPr>
              <p:nvPr/>
            </p:nvSpPr>
            <p:spPr bwMode="auto">
              <a:xfrm>
                <a:off x="9567863" y="4164013"/>
                <a:ext cx="1114425" cy="1114425"/>
              </a:xfrm>
              <a:custGeom>
                <a:avLst/>
                <a:gdLst>
                  <a:gd name="T0" fmla="*/ 900 w 2106"/>
                  <a:gd name="T1" fmla="*/ 259 h 2105"/>
                  <a:gd name="T2" fmla="*/ 688 w 2106"/>
                  <a:gd name="T3" fmla="*/ 332 h 2105"/>
                  <a:gd name="T4" fmla="*/ 507 w 2106"/>
                  <a:gd name="T5" fmla="*/ 456 h 2105"/>
                  <a:gd name="T6" fmla="*/ 367 w 2106"/>
                  <a:gd name="T7" fmla="*/ 624 h 2105"/>
                  <a:gd name="T8" fmla="*/ 277 w 2106"/>
                  <a:gd name="T9" fmla="*/ 825 h 2105"/>
                  <a:gd name="T10" fmla="*/ 244 w 2106"/>
                  <a:gd name="T11" fmla="*/ 1053 h 2105"/>
                  <a:gd name="T12" fmla="*/ 277 w 2106"/>
                  <a:gd name="T13" fmla="*/ 1280 h 2105"/>
                  <a:gd name="T14" fmla="*/ 367 w 2106"/>
                  <a:gd name="T15" fmla="*/ 1481 h 2105"/>
                  <a:gd name="T16" fmla="*/ 507 w 2106"/>
                  <a:gd name="T17" fmla="*/ 1649 h 2105"/>
                  <a:gd name="T18" fmla="*/ 688 w 2106"/>
                  <a:gd name="T19" fmla="*/ 1774 h 2105"/>
                  <a:gd name="T20" fmla="*/ 900 w 2106"/>
                  <a:gd name="T21" fmla="*/ 1845 h 2105"/>
                  <a:gd name="T22" fmla="*/ 1131 w 2106"/>
                  <a:gd name="T23" fmla="*/ 1856 h 2105"/>
                  <a:gd name="T24" fmla="*/ 1351 w 2106"/>
                  <a:gd name="T25" fmla="*/ 1804 h 2105"/>
                  <a:gd name="T26" fmla="*/ 1542 w 2106"/>
                  <a:gd name="T27" fmla="*/ 1696 h 2105"/>
                  <a:gd name="T28" fmla="*/ 1696 w 2106"/>
                  <a:gd name="T29" fmla="*/ 1541 h 2105"/>
                  <a:gd name="T30" fmla="*/ 1805 w 2106"/>
                  <a:gd name="T31" fmla="*/ 1350 h 2105"/>
                  <a:gd name="T32" fmla="*/ 1858 w 2106"/>
                  <a:gd name="T33" fmla="*/ 1130 h 2105"/>
                  <a:gd name="T34" fmla="*/ 1847 w 2106"/>
                  <a:gd name="T35" fmla="*/ 899 h 2105"/>
                  <a:gd name="T36" fmla="*/ 1775 w 2106"/>
                  <a:gd name="T37" fmla="*/ 688 h 2105"/>
                  <a:gd name="T38" fmla="*/ 1650 w 2106"/>
                  <a:gd name="T39" fmla="*/ 508 h 2105"/>
                  <a:gd name="T40" fmla="*/ 1483 w 2106"/>
                  <a:gd name="T41" fmla="*/ 368 h 2105"/>
                  <a:gd name="T42" fmla="*/ 1280 w 2106"/>
                  <a:gd name="T43" fmla="*/ 276 h 2105"/>
                  <a:gd name="T44" fmla="*/ 1053 w 2106"/>
                  <a:gd name="T45" fmla="*/ 245 h 2105"/>
                  <a:gd name="T46" fmla="*/ 1223 w 2106"/>
                  <a:gd name="T47" fmla="*/ 15 h 2105"/>
                  <a:gd name="T48" fmla="*/ 1462 w 2106"/>
                  <a:gd name="T49" fmla="*/ 83 h 2105"/>
                  <a:gd name="T50" fmla="*/ 1675 w 2106"/>
                  <a:gd name="T51" fmla="*/ 204 h 2105"/>
                  <a:gd name="T52" fmla="*/ 1852 w 2106"/>
                  <a:gd name="T53" fmla="*/ 368 h 2105"/>
                  <a:gd name="T54" fmla="*/ 1988 w 2106"/>
                  <a:gd name="T55" fmla="*/ 569 h 2105"/>
                  <a:gd name="T56" fmla="*/ 2075 w 2106"/>
                  <a:gd name="T57" fmla="*/ 800 h 2105"/>
                  <a:gd name="T58" fmla="*/ 2106 w 2106"/>
                  <a:gd name="T59" fmla="*/ 1053 h 2105"/>
                  <a:gd name="T60" fmla="*/ 2075 w 2106"/>
                  <a:gd name="T61" fmla="*/ 1305 h 2105"/>
                  <a:gd name="T62" fmla="*/ 1988 w 2106"/>
                  <a:gd name="T63" fmla="*/ 1535 h 2105"/>
                  <a:gd name="T64" fmla="*/ 1852 w 2106"/>
                  <a:gd name="T65" fmla="*/ 1737 h 2105"/>
                  <a:gd name="T66" fmla="*/ 1675 w 2106"/>
                  <a:gd name="T67" fmla="*/ 1901 h 2105"/>
                  <a:gd name="T68" fmla="*/ 1462 w 2106"/>
                  <a:gd name="T69" fmla="*/ 2021 h 2105"/>
                  <a:gd name="T70" fmla="*/ 1223 w 2106"/>
                  <a:gd name="T71" fmla="*/ 2090 h 2105"/>
                  <a:gd name="T72" fmla="*/ 966 w 2106"/>
                  <a:gd name="T73" fmla="*/ 2101 h 2105"/>
                  <a:gd name="T74" fmla="*/ 720 w 2106"/>
                  <a:gd name="T75" fmla="*/ 2050 h 2105"/>
                  <a:gd name="T76" fmla="*/ 499 w 2106"/>
                  <a:gd name="T77" fmla="*/ 1947 h 2105"/>
                  <a:gd name="T78" fmla="*/ 308 w 2106"/>
                  <a:gd name="T79" fmla="*/ 1796 h 2105"/>
                  <a:gd name="T80" fmla="*/ 158 w 2106"/>
                  <a:gd name="T81" fmla="*/ 1607 h 2105"/>
                  <a:gd name="T82" fmla="*/ 53 w 2106"/>
                  <a:gd name="T83" fmla="*/ 1385 h 2105"/>
                  <a:gd name="T84" fmla="*/ 4 w 2106"/>
                  <a:gd name="T85" fmla="*/ 1139 h 2105"/>
                  <a:gd name="T86" fmla="*/ 13 w 2106"/>
                  <a:gd name="T87" fmla="*/ 882 h 2105"/>
                  <a:gd name="T88" fmla="*/ 82 w 2106"/>
                  <a:gd name="T89" fmla="*/ 643 h 2105"/>
                  <a:gd name="T90" fmla="*/ 203 w 2106"/>
                  <a:gd name="T91" fmla="*/ 431 h 2105"/>
                  <a:gd name="T92" fmla="*/ 367 w 2106"/>
                  <a:gd name="T93" fmla="*/ 253 h 2105"/>
                  <a:gd name="T94" fmla="*/ 569 w 2106"/>
                  <a:gd name="T95" fmla="*/ 118 h 2105"/>
                  <a:gd name="T96" fmla="*/ 799 w 2106"/>
                  <a:gd name="T97" fmla="*/ 32 h 2105"/>
                  <a:gd name="T98" fmla="*/ 1053 w 2106"/>
                  <a:gd name="T99" fmla="*/ 0 h 2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106" h="2105">
                    <a:moveTo>
                      <a:pt x="1053" y="245"/>
                    </a:moveTo>
                    <a:lnTo>
                      <a:pt x="974" y="249"/>
                    </a:lnTo>
                    <a:lnTo>
                      <a:pt x="900" y="259"/>
                    </a:lnTo>
                    <a:lnTo>
                      <a:pt x="826" y="276"/>
                    </a:lnTo>
                    <a:lnTo>
                      <a:pt x="755" y="301"/>
                    </a:lnTo>
                    <a:lnTo>
                      <a:pt x="688" y="332"/>
                    </a:lnTo>
                    <a:lnTo>
                      <a:pt x="623" y="368"/>
                    </a:lnTo>
                    <a:lnTo>
                      <a:pt x="564" y="409"/>
                    </a:lnTo>
                    <a:lnTo>
                      <a:pt x="507" y="456"/>
                    </a:lnTo>
                    <a:lnTo>
                      <a:pt x="455" y="508"/>
                    </a:lnTo>
                    <a:lnTo>
                      <a:pt x="409" y="563"/>
                    </a:lnTo>
                    <a:lnTo>
                      <a:pt x="367" y="624"/>
                    </a:lnTo>
                    <a:lnTo>
                      <a:pt x="331" y="688"/>
                    </a:lnTo>
                    <a:lnTo>
                      <a:pt x="301" y="755"/>
                    </a:lnTo>
                    <a:lnTo>
                      <a:pt x="277" y="825"/>
                    </a:lnTo>
                    <a:lnTo>
                      <a:pt x="258" y="899"/>
                    </a:lnTo>
                    <a:lnTo>
                      <a:pt x="248" y="975"/>
                    </a:lnTo>
                    <a:lnTo>
                      <a:pt x="244" y="1053"/>
                    </a:lnTo>
                    <a:lnTo>
                      <a:pt x="248" y="1130"/>
                    </a:lnTo>
                    <a:lnTo>
                      <a:pt x="258" y="1206"/>
                    </a:lnTo>
                    <a:lnTo>
                      <a:pt x="277" y="1280"/>
                    </a:lnTo>
                    <a:lnTo>
                      <a:pt x="301" y="1350"/>
                    </a:lnTo>
                    <a:lnTo>
                      <a:pt x="331" y="1417"/>
                    </a:lnTo>
                    <a:lnTo>
                      <a:pt x="367" y="1481"/>
                    </a:lnTo>
                    <a:lnTo>
                      <a:pt x="409" y="1541"/>
                    </a:lnTo>
                    <a:lnTo>
                      <a:pt x="455" y="1597"/>
                    </a:lnTo>
                    <a:lnTo>
                      <a:pt x="507" y="1649"/>
                    </a:lnTo>
                    <a:lnTo>
                      <a:pt x="564" y="1696"/>
                    </a:lnTo>
                    <a:lnTo>
                      <a:pt x="623" y="1738"/>
                    </a:lnTo>
                    <a:lnTo>
                      <a:pt x="688" y="1774"/>
                    </a:lnTo>
                    <a:lnTo>
                      <a:pt x="755" y="1804"/>
                    </a:lnTo>
                    <a:lnTo>
                      <a:pt x="826" y="1829"/>
                    </a:lnTo>
                    <a:lnTo>
                      <a:pt x="900" y="1845"/>
                    </a:lnTo>
                    <a:lnTo>
                      <a:pt x="974" y="1856"/>
                    </a:lnTo>
                    <a:lnTo>
                      <a:pt x="1053" y="1861"/>
                    </a:lnTo>
                    <a:lnTo>
                      <a:pt x="1131" y="1856"/>
                    </a:lnTo>
                    <a:lnTo>
                      <a:pt x="1206" y="1845"/>
                    </a:lnTo>
                    <a:lnTo>
                      <a:pt x="1280" y="1829"/>
                    </a:lnTo>
                    <a:lnTo>
                      <a:pt x="1351" y="1804"/>
                    </a:lnTo>
                    <a:lnTo>
                      <a:pt x="1417" y="1774"/>
                    </a:lnTo>
                    <a:lnTo>
                      <a:pt x="1483" y="1738"/>
                    </a:lnTo>
                    <a:lnTo>
                      <a:pt x="1542" y="1696"/>
                    </a:lnTo>
                    <a:lnTo>
                      <a:pt x="1599" y="1649"/>
                    </a:lnTo>
                    <a:lnTo>
                      <a:pt x="1650" y="1597"/>
                    </a:lnTo>
                    <a:lnTo>
                      <a:pt x="1696" y="1541"/>
                    </a:lnTo>
                    <a:lnTo>
                      <a:pt x="1739" y="1481"/>
                    </a:lnTo>
                    <a:lnTo>
                      <a:pt x="1775" y="1417"/>
                    </a:lnTo>
                    <a:lnTo>
                      <a:pt x="1805" y="1350"/>
                    </a:lnTo>
                    <a:lnTo>
                      <a:pt x="1829" y="1280"/>
                    </a:lnTo>
                    <a:lnTo>
                      <a:pt x="1847" y="1206"/>
                    </a:lnTo>
                    <a:lnTo>
                      <a:pt x="1858" y="1130"/>
                    </a:lnTo>
                    <a:lnTo>
                      <a:pt x="1862" y="1053"/>
                    </a:lnTo>
                    <a:lnTo>
                      <a:pt x="1858" y="975"/>
                    </a:lnTo>
                    <a:lnTo>
                      <a:pt x="1847" y="899"/>
                    </a:lnTo>
                    <a:lnTo>
                      <a:pt x="1829" y="825"/>
                    </a:lnTo>
                    <a:lnTo>
                      <a:pt x="1805" y="755"/>
                    </a:lnTo>
                    <a:lnTo>
                      <a:pt x="1775" y="688"/>
                    </a:lnTo>
                    <a:lnTo>
                      <a:pt x="1739" y="624"/>
                    </a:lnTo>
                    <a:lnTo>
                      <a:pt x="1696" y="563"/>
                    </a:lnTo>
                    <a:lnTo>
                      <a:pt x="1650" y="508"/>
                    </a:lnTo>
                    <a:lnTo>
                      <a:pt x="1599" y="456"/>
                    </a:lnTo>
                    <a:lnTo>
                      <a:pt x="1542" y="409"/>
                    </a:lnTo>
                    <a:lnTo>
                      <a:pt x="1483" y="368"/>
                    </a:lnTo>
                    <a:lnTo>
                      <a:pt x="1417" y="332"/>
                    </a:lnTo>
                    <a:lnTo>
                      <a:pt x="1351" y="301"/>
                    </a:lnTo>
                    <a:lnTo>
                      <a:pt x="1280" y="276"/>
                    </a:lnTo>
                    <a:lnTo>
                      <a:pt x="1206" y="259"/>
                    </a:lnTo>
                    <a:lnTo>
                      <a:pt x="1131" y="249"/>
                    </a:lnTo>
                    <a:lnTo>
                      <a:pt x="1053" y="245"/>
                    </a:lnTo>
                    <a:close/>
                    <a:moveTo>
                      <a:pt x="1053" y="0"/>
                    </a:moveTo>
                    <a:lnTo>
                      <a:pt x="1140" y="4"/>
                    </a:lnTo>
                    <a:lnTo>
                      <a:pt x="1223" y="15"/>
                    </a:lnTo>
                    <a:lnTo>
                      <a:pt x="1306" y="32"/>
                    </a:lnTo>
                    <a:lnTo>
                      <a:pt x="1386" y="54"/>
                    </a:lnTo>
                    <a:lnTo>
                      <a:pt x="1462" y="83"/>
                    </a:lnTo>
                    <a:lnTo>
                      <a:pt x="1537" y="118"/>
                    </a:lnTo>
                    <a:lnTo>
                      <a:pt x="1607" y="158"/>
                    </a:lnTo>
                    <a:lnTo>
                      <a:pt x="1675" y="204"/>
                    </a:lnTo>
                    <a:lnTo>
                      <a:pt x="1739" y="253"/>
                    </a:lnTo>
                    <a:lnTo>
                      <a:pt x="1798" y="309"/>
                    </a:lnTo>
                    <a:lnTo>
                      <a:pt x="1852" y="368"/>
                    </a:lnTo>
                    <a:lnTo>
                      <a:pt x="1903" y="431"/>
                    </a:lnTo>
                    <a:lnTo>
                      <a:pt x="1947" y="498"/>
                    </a:lnTo>
                    <a:lnTo>
                      <a:pt x="1988" y="569"/>
                    </a:lnTo>
                    <a:lnTo>
                      <a:pt x="2023" y="643"/>
                    </a:lnTo>
                    <a:lnTo>
                      <a:pt x="2052" y="720"/>
                    </a:lnTo>
                    <a:lnTo>
                      <a:pt x="2075" y="800"/>
                    </a:lnTo>
                    <a:lnTo>
                      <a:pt x="2092" y="882"/>
                    </a:lnTo>
                    <a:lnTo>
                      <a:pt x="2102" y="966"/>
                    </a:lnTo>
                    <a:lnTo>
                      <a:pt x="2106" y="1053"/>
                    </a:lnTo>
                    <a:lnTo>
                      <a:pt x="2102" y="1139"/>
                    </a:lnTo>
                    <a:lnTo>
                      <a:pt x="2092" y="1223"/>
                    </a:lnTo>
                    <a:lnTo>
                      <a:pt x="2075" y="1305"/>
                    </a:lnTo>
                    <a:lnTo>
                      <a:pt x="2052" y="1385"/>
                    </a:lnTo>
                    <a:lnTo>
                      <a:pt x="2023" y="1462"/>
                    </a:lnTo>
                    <a:lnTo>
                      <a:pt x="1988" y="1535"/>
                    </a:lnTo>
                    <a:lnTo>
                      <a:pt x="1947" y="1607"/>
                    </a:lnTo>
                    <a:lnTo>
                      <a:pt x="1903" y="1674"/>
                    </a:lnTo>
                    <a:lnTo>
                      <a:pt x="1852" y="1737"/>
                    </a:lnTo>
                    <a:lnTo>
                      <a:pt x="1798" y="1796"/>
                    </a:lnTo>
                    <a:lnTo>
                      <a:pt x="1739" y="1851"/>
                    </a:lnTo>
                    <a:lnTo>
                      <a:pt x="1675" y="1901"/>
                    </a:lnTo>
                    <a:lnTo>
                      <a:pt x="1607" y="1947"/>
                    </a:lnTo>
                    <a:lnTo>
                      <a:pt x="1537" y="1987"/>
                    </a:lnTo>
                    <a:lnTo>
                      <a:pt x="1462" y="2021"/>
                    </a:lnTo>
                    <a:lnTo>
                      <a:pt x="1386" y="2050"/>
                    </a:lnTo>
                    <a:lnTo>
                      <a:pt x="1306" y="2073"/>
                    </a:lnTo>
                    <a:lnTo>
                      <a:pt x="1223" y="2090"/>
                    </a:lnTo>
                    <a:lnTo>
                      <a:pt x="1140" y="2101"/>
                    </a:lnTo>
                    <a:lnTo>
                      <a:pt x="1053" y="2105"/>
                    </a:lnTo>
                    <a:lnTo>
                      <a:pt x="966" y="2101"/>
                    </a:lnTo>
                    <a:lnTo>
                      <a:pt x="883" y="2090"/>
                    </a:lnTo>
                    <a:lnTo>
                      <a:pt x="799" y="2073"/>
                    </a:lnTo>
                    <a:lnTo>
                      <a:pt x="720" y="2050"/>
                    </a:lnTo>
                    <a:lnTo>
                      <a:pt x="644" y="2021"/>
                    </a:lnTo>
                    <a:lnTo>
                      <a:pt x="569" y="1987"/>
                    </a:lnTo>
                    <a:lnTo>
                      <a:pt x="499" y="1947"/>
                    </a:lnTo>
                    <a:lnTo>
                      <a:pt x="431" y="1901"/>
                    </a:lnTo>
                    <a:lnTo>
                      <a:pt x="367" y="1851"/>
                    </a:lnTo>
                    <a:lnTo>
                      <a:pt x="308" y="1796"/>
                    </a:lnTo>
                    <a:lnTo>
                      <a:pt x="254" y="1737"/>
                    </a:lnTo>
                    <a:lnTo>
                      <a:pt x="203" y="1674"/>
                    </a:lnTo>
                    <a:lnTo>
                      <a:pt x="158" y="1607"/>
                    </a:lnTo>
                    <a:lnTo>
                      <a:pt x="117" y="1535"/>
                    </a:lnTo>
                    <a:lnTo>
                      <a:pt x="82" y="1462"/>
                    </a:lnTo>
                    <a:lnTo>
                      <a:pt x="53" y="1385"/>
                    </a:lnTo>
                    <a:lnTo>
                      <a:pt x="30" y="1305"/>
                    </a:lnTo>
                    <a:lnTo>
                      <a:pt x="13" y="1223"/>
                    </a:lnTo>
                    <a:lnTo>
                      <a:pt x="4" y="1139"/>
                    </a:lnTo>
                    <a:lnTo>
                      <a:pt x="0" y="1053"/>
                    </a:lnTo>
                    <a:lnTo>
                      <a:pt x="4" y="966"/>
                    </a:lnTo>
                    <a:lnTo>
                      <a:pt x="13" y="882"/>
                    </a:lnTo>
                    <a:lnTo>
                      <a:pt x="30" y="800"/>
                    </a:lnTo>
                    <a:lnTo>
                      <a:pt x="53" y="720"/>
                    </a:lnTo>
                    <a:lnTo>
                      <a:pt x="82" y="643"/>
                    </a:lnTo>
                    <a:lnTo>
                      <a:pt x="117" y="569"/>
                    </a:lnTo>
                    <a:lnTo>
                      <a:pt x="158" y="498"/>
                    </a:lnTo>
                    <a:lnTo>
                      <a:pt x="203" y="431"/>
                    </a:lnTo>
                    <a:lnTo>
                      <a:pt x="254" y="368"/>
                    </a:lnTo>
                    <a:lnTo>
                      <a:pt x="308" y="309"/>
                    </a:lnTo>
                    <a:lnTo>
                      <a:pt x="367" y="253"/>
                    </a:lnTo>
                    <a:lnTo>
                      <a:pt x="431" y="204"/>
                    </a:lnTo>
                    <a:lnTo>
                      <a:pt x="499" y="158"/>
                    </a:lnTo>
                    <a:lnTo>
                      <a:pt x="569" y="118"/>
                    </a:lnTo>
                    <a:lnTo>
                      <a:pt x="644" y="83"/>
                    </a:lnTo>
                    <a:lnTo>
                      <a:pt x="720" y="54"/>
                    </a:lnTo>
                    <a:lnTo>
                      <a:pt x="799" y="32"/>
                    </a:lnTo>
                    <a:lnTo>
                      <a:pt x="883" y="15"/>
                    </a:lnTo>
                    <a:lnTo>
                      <a:pt x="966" y="4"/>
                    </a:lnTo>
                    <a:lnTo>
                      <a:pt x="10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43"/>
              <p:cNvSpPr>
                <a:spLocks/>
              </p:cNvSpPr>
              <p:nvPr/>
            </p:nvSpPr>
            <p:spPr bwMode="auto">
              <a:xfrm>
                <a:off x="9155113" y="5330825"/>
                <a:ext cx="1525588" cy="671512"/>
              </a:xfrm>
              <a:custGeom>
                <a:avLst/>
                <a:gdLst>
                  <a:gd name="T0" fmla="*/ 912 w 2885"/>
                  <a:gd name="T1" fmla="*/ 15 h 1269"/>
                  <a:gd name="T2" fmla="*/ 1133 w 2885"/>
                  <a:gd name="T3" fmla="*/ 65 h 1269"/>
                  <a:gd name="T4" fmla="*/ 1371 w 2885"/>
                  <a:gd name="T5" fmla="*/ 131 h 1269"/>
                  <a:gd name="T6" fmla="*/ 1592 w 2885"/>
                  <a:gd name="T7" fmla="*/ 201 h 1269"/>
                  <a:gd name="T8" fmla="*/ 1762 w 2885"/>
                  <a:gd name="T9" fmla="*/ 255 h 1269"/>
                  <a:gd name="T10" fmla="*/ 1857 w 2885"/>
                  <a:gd name="T11" fmla="*/ 283 h 1269"/>
                  <a:gd name="T12" fmla="*/ 1915 w 2885"/>
                  <a:gd name="T13" fmla="*/ 341 h 1269"/>
                  <a:gd name="T14" fmla="*/ 1922 w 2885"/>
                  <a:gd name="T15" fmla="*/ 426 h 1269"/>
                  <a:gd name="T16" fmla="*/ 1865 w 2885"/>
                  <a:gd name="T17" fmla="*/ 510 h 1269"/>
                  <a:gd name="T18" fmla="*/ 1731 w 2885"/>
                  <a:gd name="T19" fmla="*/ 562 h 1269"/>
                  <a:gd name="T20" fmla="*/ 1555 w 2885"/>
                  <a:gd name="T21" fmla="*/ 571 h 1269"/>
                  <a:gd name="T22" fmla="*/ 1372 w 2885"/>
                  <a:gd name="T23" fmla="*/ 553 h 1269"/>
                  <a:gd name="T24" fmla="*/ 1209 w 2885"/>
                  <a:gd name="T25" fmla="*/ 526 h 1269"/>
                  <a:gd name="T26" fmla="*/ 1092 w 2885"/>
                  <a:gd name="T27" fmla="*/ 505 h 1269"/>
                  <a:gd name="T28" fmla="*/ 1048 w 2885"/>
                  <a:gd name="T29" fmla="*/ 512 h 1269"/>
                  <a:gd name="T30" fmla="*/ 1109 w 2885"/>
                  <a:gd name="T31" fmla="*/ 586 h 1269"/>
                  <a:gd name="T32" fmla="*/ 1265 w 2885"/>
                  <a:gd name="T33" fmla="*/ 647 h 1269"/>
                  <a:gd name="T34" fmla="*/ 1473 w 2885"/>
                  <a:gd name="T35" fmla="*/ 688 h 1269"/>
                  <a:gd name="T36" fmla="*/ 1690 w 2885"/>
                  <a:gd name="T37" fmla="*/ 704 h 1269"/>
                  <a:gd name="T38" fmla="*/ 1950 w 2885"/>
                  <a:gd name="T39" fmla="*/ 674 h 1269"/>
                  <a:gd name="T40" fmla="*/ 2391 w 2885"/>
                  <a:gd name="T41" fmla="*/ 541 h 1269"/>
                  <a:gd name="T42" fmla="*/ 2706 w 2885"/>
                  <a:gd name="T43" fmla="*/ 394 h 1269"/>
                  <a:gd name="T44" fmla="*/ 2820 w 2885"/>
                  <a:gd name="T45" fmla="*/ 404 h 1269"/>
                  <a:gd name="T46" fmla="*/ 2882 w 2885"/>
                  <a:gd name="T47" fmla="*/ 493 h 1269"/>
                  <a:gd name="T48" fmla="*/ 2854 w 2885"/>
                  <a:gd name="T49" fmla="*/ 628 h 1269"/>
                  <a:gd name="T50" fmla="*/ 2749 w 2885"/>
                  <a:gd name="T51" fmla="*/ 740 h 1269"/>
                  <a:gd name="T52" fmla="*/ 2604 w 2885"/>
                  <a:gd name="T53" fmla="*/ 840 h 1269"/>
                  <a:gd name="T54" fmla="*/ 2408 w 2885"/>
                  <a:gd name="T55" fmla="*/ 962 h 1269"/>
                  <a:gd name="T56" fmla="*/ 2191 w 2885"/>
                  <a:gd name="T57" fmla="*/ 1084 h 1269"/>
                  <a:gd name="T58" fmla="*/ 1983 w 2885"/>
                  <a:gd name="T59" fmla="*/ 1188 h 1269"/>
                  <a:gd name="T60" fmla="*/ 1816 w 2885"/>
                  <a:gd name="T61" fmla="*/ 1255 h 1269"/>
                  <a:gd name="T62" fmla="*/ 1698 w 2885"/>
                  <a:gd name="T63" fmla="*/ 1269 h 1269"/>
                  <a:gd name="T64" fmla="*/ 1504 w 2885"/>
                  <a:gd name="T65" fmla="*/ 1252 h 1269"/>
                  <a:gd name="T66" fmla="*/ 1249 w 2885"/>
                  <a:gd name="T67" fmla="*/ 1218 h 1269"/>
                  <a:gd name="T68" fmla="*/ 968 w 2885"/>
                  <a:gd name="T69" fmla="*/ 1174 h 1269"/>
                  <a:gd name="T70" fmla="*/ 698 w 2885"/>
                  <a:gd name="T71" fmla="*/ 1129 h 1269"/>
                  <a:gd name="T72" fmla="*/ 474 w 2885"/>
                  <a:gd name="T73" fmla="*/ 1088 h 1269"/>
                  <a:gd name="T74" fmla="*/ 333 w 2885"/>
                  <a:gd name="T75" fmla="*/ 1061 h 1269"/>
                  <a:gd name="T76" fmla="*/ 216 w 2885"/>
                  <a:gd name="T77" fmla="*/ 1065 h 1269"/>
                  <a:gd name="T78" fmla="*/ 94 w 2885"/>
                  <a:gd name="T79" fmla="*/ 1135 h 1269"/>
                  <a:gd name="T80" fmla="*/ 30 w 2885"/>
                  <a:gd name="T81" fmla="*/ 1174 h 1269"/>
                  <a:gd name="T82" fmla="*/ 6 w 2885"/>
                  <a:gd name="T83" fmla="*/ 1153 h 1269"/>
                  <a:gd name="T84" fmla="*/ 0 w 2885"/>
                  <a:gd name="T85" fmla="*/ 1130 h 1269"/>
                  <a:gd name="T86" fmla="*/ 19 w 2885"/>
                  <a:gd name="T87" fmla="*/ 837 h 1269"/>
                  <a:gd name="T88" fmla="*/ 41 w 2885"/>
                  <a:gd name="T89" fmla="*/ 497 h 1269"/>
                  <a:gd name="T90" fmla="*/ 60 w 2885"/>
                  <a:gd name="T91" fmla="*/ 193 h 1269"/>
                  <a:gd name="T92" fmla="*/ 81 w 2885"/>
                  <a:gd name="T93" fmla="*/ 93 h 1269"/>
                  <a:gd name="T94" fmla="*/ 137 w 2885"/>
                  <a:gd name="T95" fmla="*/ 76 h 1269"/>
                  <a:gd name="T96" fmla="*/ 290 w 2885"/>
                  <a:gd name="T97" fmla="*/ 52 h 1269"/>
                  <a:gd name="T98" fmla="*/ 504 w 2885"/>
                  <a:gd name="T99" fmla="*/ 22 h 1269"/>
                  <a:gd name="T100" fmla="*/ 704 w 2885"/>
                  <a:gd name="T101" fmla="*/ 2 h 1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85" h="1269">
                    <a:moveTo>
                      <a:pt x="778" y="0"/>
                    </a:moveTo>
                    <a:lnTo>
                      <a:pt x="820" y="2"/>
                    </a:lnTo>
                    <a:lnTo>
                      <a:pt x="864" y="8"/>
                    </a:lnTo>
                    <a:lnTo>
                      <a:pt x="912" y="15"/>
                    </a:lnTo>
                    <a:lnTo>
                      <a:pt x="964" y="25"/>
                    </a:lnTo>
                    <a:lnTo>
                      <a:pt x="1019" y="37"/>
                    </a:lnTo>
                    <a:lnTo>
                      <a:pt x="1075" y="50"/>
                    </a:lnTo>
                    <a:lnTo>
                      <a:pt x="1133" y="65"/>
                    </a:lnTo>
                    <a:lnTo>
                      <a:pt x="1193" y="81"/>
                    </a:lnTo>
                    <a:lnTo>
                      <a:pt x="1253" y="97"/>
                    </a:lnTo>
                    <a:lnTo>
                      <a:pt x="1312" y="114"/>
                    </a:lnTo>
                    <a:lnTo>
                      <a:pt x="1371" y="131"/>
                    </a:lnTo>
                    <a:lnTo>
                      <a:pt x="1429" y="149"/>
                    </a:lnTo>
                    <a:lnTo>
                      <a:pt x="1486" y="167"/>
                    </a:lnTo>
                    <a:lnTo>
                      <a:pt x="1540" y="184"/>
                    </a:lnTo>
                    <a:lnTo>
                      <a:pt x="1592" y="201"/>
                    </a:lnTo>
                    <a:lnTo>
                      <a:pt x="1640" y="217"/>
                    </a:lnTo>
                    <a:lnTo>
                      <a:pt x="1685" y="231"/>
                    </a:lnTo>
                    <a:lnTo>
                      <a:pt x="1726" y="243"/>
                    </a:lnTo>
                    <a:lnTo>
                      <a:pt x="1762" y="255"/>
                    </a:lnTo>
                    <a:lnTo>
                      <a:pt x="1793" y="264"/>
                    </a:lnTo>
                    <a:lnTo>
                      <a:pt x="1818" y="271"/>
                    </a:lnTo>
                    <a:lnTo>
                      <a:pt x="1837" y="276"/>
                    </a:lnTo>
                    <a:lnTo>
                      <a:pt x="1857" y="283"/>
                    </a:lnTo>
                    <a:lnTo>
                      <a:pt x="1875" y="294"/>
                    </a:lnTo>
                    <a:lnTo>
                      <a:pt x="1890" y="307"/>
                    </a:lnTo>
                    <a:lnTo>
                      <a:pt x="1904" y="323"/>
                    </a:lnTo>
                    <a:lnTo>
                      <a:pt x="1915" y="341"/>
                    </a:lnTo>
                    <a:lnTo>
                      <a:pt x="1921" y="360"/>
                    </a:lnTo>
                    <a:lnTo>
                      <a:pt x="1925" y="382"/>
                    </a:lnTo>
                    <a:lnTo>
                      <a:pt x="1925" y="404"/>
                    </a:lnTo>
                    <a:lnTo>
                      <a:pt x="1922" y="426"/>
                    </a:lnTo>
                    <a:lnTo>
                      <a:pt x="1913" y="448"/>
                    </a:lnTo>
                    <a:lnTo>
                      <a:pt x="1902" y="470"/>
                    </a:lnTo>
                    <a:lnTo>
                      <a:pt x="1886" y="491"/>
                    </a:lnTo>
                    <a:lnTo>
                      <a:pt x="1865" y="510"/>
                    </a:lnTo>
                    <a:lnTo>
                      <a:pt x="1838" y="527"/>
                    </a:lnTo>
                    <a:lnTo>
                      <a:pt x="1807" y="541"/>
                    </a:lnTo>
                    <a:lnTo>
                      <a:pt x="1771" y="553"/>
                    </a:lnTo>
                    <a:lnTo>
                      <a:pt x="1731" y="562"/>
                    </a:lnTo>
                    <a:lnTo>
                      <a:pt x="1689" y="568"/>
                    </a:lnTo>
                    <a:lnTo>
                      <a:pt x="1645" y="571"/>
                    </a:lnTo>
                    <a:lnTo>
                      <a:pt x="1601" y="573"/>
                    </a:lnTo>
                    <a:lnTo>
                      <a:pt x="1555" y="571"/>
                    </a:lnTo>
                    <a:lnTo>
                      <a:pt x="1509" y="569"/>
                    </a:lnTo>
                    <a:lnTo>
                      <a:pt x="1462" y="565"/>
                    </a:lnTo>
                    <a:lnTo>
                      <a:pt x="1417" y="559"/>
                    </a:lnTo>
                    <a:lnTo>
                      <a:pt x="1372" y="553"/>
                    </a:lnTo>
                    <a:lnTo>
                      <a:pt x="1328" y="546"/>
                    </a:lnTo>
                    <a:lnTo>
                      <a:pt x="1287" y="539"/>
                    </a:lnTo>
                    <a:lnTo>
                      <a:pt x="1247" y="532"/>
                    </a:lnTo>
                    <a:lnTo>
                      <a:pt x="1209" y="526"/>
                    </a:lnTo>
                    <a:lnTo>
                      <a:pt x="1174" y="518"/>
                    </a:lnTo>
                    <a:lnTo>
                      <a:pt x="1143" y="514"/>
                    </a:lnTo>
                    <a:lnTo>
                      <a:pt x="1115" y="509"/>
                    </a:lnTo>
                    <a:lnTo>
                      <a:pt x="1092" y="505"/>
                    </a:lnTo>
                    <a:lnTo>
                      <a:pt x="1073" y="504"/>
                    </a:lnTo>
                    <a:lnTo>
                      <a:pt x="1060" y="504"/>
                    </a:lnTo>
                    <a:lnTo>
                      <a:pt x="1050" y="508"/>
                    </a:lnTo>
                    <a:lnTo>
                      <a:pt x="1048" y="512"/>
                    </a:lnTo>
                    <a:lnTo>
                      <a:pt x="1051" y="532"/>
                    </a:lnTo>
                    <a:lnTo>
                      <a:pt x="1063" y="550"/>
                    </a:lnTo>
                    <a:lnTo>
                      <a:pt x="1083" y="568"/>
                    </a:lnTo>
                    <a:lnTo>
                      <a:pt x="1109" y="586"/>
                    </a:lnTo>
                    <a:lnTo>
                      <a:pt x="1141" y="603"/>
                    </a:lnTo>
                    <a:lnTo>
                      <a:pt x="1178" y="618"/>
                    </a:lnTo>
                    <a:lnTo>
                      <a:pt x="1219" y="633"/>
                    </a:lnTo>
                    <a:lnTo>
                      <a:pt x="1265" y="647"/>
                    </a:lnTo>
                    <a:lnTo>
                      <a:pt x="1313" y="659"/>
                    </a:lnTo>
                    <a:lnTo>
                      <a:pt x="1365" y="670"/>
                    </a:lnTo>
                    <a:lnTo>
                      <a:pt x="1418" y="680"/>
                    </a:lnTo>
                    <a:lnTo>
                      <a:pt x="1473" y="688"/>
                    </a:lnTo>
                    <a:lnTo>
                      <a:pt x="1528" y="696"/>
                    </a:lnTo>
                    <a:lnTo>
                      <a:pt x="1583" y="700"/>
                    </a:lnTo>
                    <a:lnTo>
                      <a:pt x="1637" y="703"/>
                    </a:lnTo>
                    <a:lnTo>
                      <a:pt x="1690" y="704"/>
                    </a:lnTo>
                    <a:lnTo>
                      <a:pt x="1742" y="703"/>
                    </a:lnTo>
                    <a:lnTo>
                      <a:pt x="1790" y="700"/>
                    </a:lnTo>
                    <a:lnTo>
                      <a:pt x="1835" y="694"/>
                    </a:lnTo>
                    <a:lnTo>
                      <a:pt x="1950" y="674"/>
                    </a:lnTo>
                    <a:lnTo>
                      <a:pt x="2064" y="647"/>
                    </a:lnTo>
                    <a:lnTo>
                      <a:pt x="2177" y="616"/>
                    </a:lnTo>
                    <a:lnTo>
                      <a:pt x="2285" y="580"/>
                    </a:lnTo>
                    <a:lnTo>
                      <a:pt x="2391" y="541"/>
                    </a:lnTo>
                    <a:lnTo>
                      <a:pt x="2492" y="499"/>
                    </a:lnTo>
                    <a:lnTo>
                      <a:pt x="2586" y="454"/>
                    </a:lnTo>
                    <a:lnTo>
                      <a:pt x="2674" y="409"/>
                    </a:lnTo>
                    <a:lnTo>
                      <a:pt x="2706" y="394"/>
                    </a:lnTo>
                    <a:lnTo>
                      <a:pt x="2738" y="388"/>
                    </a:lnTo>
                    <a:lnTo>
                      <a:pt x="2767" y="387"/>
                    </a:lnTo>
                    <a:lnTo>
                      <a:pt x="2795" y="393"/>
                    </a:lnTo>
                    <a:lnTo>
                      <a:pt x="2820" y="404"/>
                    </a:lnTo>
                    <a:lnTo>
                      <a:pt x="2842" y="419"/>
                    </a:lnTo>
                    <a:lnTo>
                      <a:pt x="2860" y="440"/>
                    </a:lnTo>
                    <a:lnTo>
                      <a:pt x="2873" y="465"/>
                    </a:lnTo>
                    <a:lnTo>
                      <a:pt x="2882" y="493"/>
                    </a:lnTo>
                    <a:lnTo>
                      <a:pt x="2885" y="523"/>
                    </a:lnTo>
                    <a:lnTo>
                      <a:pt x="2882" y="557"/>
                    </a:lnTo>
                    <a:lnTo>
                      <a:pt x="2871" y="592"/>
                    </a:lnTo>
                    <a:lnTo>
                      <a:pt x="2854" y="628"/>
                    </a:lnTo>
                    <a:lnTo>
                      <a:pt x="2827" y="666"/>
                    </a:lnTo>
                    <a:lnTo>
                      <a:pt x="2793" y="703"/>
                    </a:lnTo>
                    <a:lnTo>
                      <a:pt x="2774" y="720"/>
                    </a:lnTo>
                    <a:lnTo>
                      <a:pt x="2749" y="740"/>
                    </a:lnTo>
                    <a:lnTo>
                      <a:pt x="2720" y="762"/>
                    </a:lnTo>
                    <a:lnTo>
                      <a:pt x="2685" y="786"/>
                    </a:lnTo>
                    <a:lnTo>
                      <a:pt x="2646" y="813"/>
                    </a:lnTo>
                    <a:lnTo>
                      <a:pt x="2604" y="840"/>
                    </a:lnTo>
                    <a:lnTo>
                      <a:pt x="2559" y="871"/>
                    </a:lnTo>
                    <a:lnTo>
                      <a:pt x="2511" y="899"/>
                    </a:lnTo>
                    <a:lnTo>
                      <a:pt x="2460" y="931"/>
                    </a:lnTo>
                    <a:lnTo>
                      <a:pt x="2408" y="962"/>
                    </a:lnTo>
                    <a:lnTo>
                      <a:pt x="2355" y="994"/>
                    </a:lnTo>
                    <a:lnTo>
                      <a:pt x="2301" y="1024"/>
                    </a:lnTo>
                    <a:lnTo>
                      <a:pt x="2245" y="1054"/>
                    </a:lnTo>
                    <a:lnTo>
                      <a:pt x="2191" y="1084"/>
                    </a:lnTo>
                    <a:lnTo>
                      <a:pt x="2137" y="1113"/>
                    </a:lnTo>
                    <a:lnTo>
                      <a:pt x="2085" y="1139"/>
                    </a:lnTo>
                    <a:lnTo>
                      <a:pt x="2033" y="1165"/>
                    </a:lnTo>
                    <a:lnTo>
                      <a:pt x="1983" y="1188"/>
                    </a:lnTo>
                    <a:lnTo>
                      <a:pt x="1936" y="1209"/>
                    </a:lnTo>
                    <a:lnTo>
                      <a:pt x="1893" y="1228"/>
                    </a:lnTo>
                    <a:lnTo>
                      <a:pt x="1852" y="1243"/>
                    </a:lnTo>
                    <a:lnTo>
                      <a:pt x="1816" y="1255"/>
                    </a:lnTo>
                    <a:lnTo>
                      <a:pt x="1783" y="1264"/>
                    </a:lnTo>
                    <a:lnTo>
                      <a:pt x="1761" y="1267"/>
                    </a:lnTo>
                    <a:lnTo>
                      <a:pt x="1733" y="1269"/>
                    </a:lnTo>
                    <a:lnTo>
                      <a:pt x="1698" y="1269"/>
                    </a:lnTo>
                    <a:lnTo>
                      <a:pt x="1657" y="1266"/>
                    </a:lnTo>
                    <a:lnTo>
                      <a:pt x="1611" y="1262"/>
                    </a:lnTo>
                    <a:lnTo>
                      <a:pt x="1560" y="1258"/>
                    </a:lnTo>
                    <a:lnTo>
                      <a:pt x="1504" y="1252"/>
                    </a:lnTo>
                    <a:lnTo>
                      <a:pt x="1445" y="1244"/>
                    </a:lnTo>
                    <a:lnTo>
                      <a:pt x="1382" y="1237"/>
                    </a:lnTo>
                    <a:lnTo>
                      <a:pt x="1317" y="1228"/>
                    </a:lnTo>
                    <a:lnTo>
                      <a:pt x="1249" y="1218"/>
                    </a:lnTo>
                    <a:lnTo>
                      <a:pt x="1179" y="1208"/>
                    </a:lnTo>
                    <a:lnTo>
                      <a:pt x="1109" y="1197"/>
                    </a:lnTo>
                    <a:lnTo>
                      <a:pt x="1039" y="1187"/>
                    </a:lnTo>
                    <a:lnTo>
                      <a:pt x="968" y="1174"/>
                    </a:lnTo>
                    <a:lnTo>
                      <a:pt x="898" y="1164"/>
                    </a:lnTo>
                    <a:lnTo>
                      <a:pt x="829" y="1152"/>
                    </a:lnTo>
                    <a:lnTo>
                      <a:pt x="763" y="1139"/>
                    </a:lnTo>
                    <a:lnTo>
                      <a:pt x="698" y="1129"/>
                    </a:lnTo>
                    <a:lnTo>
                      <a:pt x="636" y="1118"/>
                    </a:lnTo>
                    <a:lnTo>
                      <a:pt x="578" y="1107"/>
                    </a:lnTo>
                    <a:lnTo>
                      <a:pt x="524" y="1097"/>
                    </a:lnTo>
                    <a:lnTo>
                      <a:pt x="474" y="1088"/>
                    </a:lnTo>
                    <a:lnTo>
                      <a:pt x="430" y="1079"/>
                    </a:lnTo>
                    <a:lnTo>
                      <a:pt x="391" y="1072"/>
                    </a:lnTo>
                    <a:lnTo>
                      <a:pt x="358" y="1066"/>
                    </a:lnTo>
                    <a:lnTo>
                      <a:pt x="333" y="1061"/>
                    </a:lnTo>
                    <a:lnTo>
                      <a:pt x="315" y="1056"/>
                    </a:lnTo>
                    <a:lnTo>
                      <a:pt x="282" y="1053"/>
                    </a:lnTo>
                    <a:lnTo>
                      <a:pt x="248" y="1056"/>
                    </a:lnTo>
                    <a:lnTo>
                      <a:pt x="216" y="1065"/>
                    </a:lnTo>
                    <a:lnTo>
                      <a:pt x="185" y="1078"/>
                    </a:lnTo>
                    <a:lnTo>
                      <a:pt x="153" y="1095"/>
                    </a:lnTo>
                    <a:lnTo>
                      <a:pt x="123" y="1114"/>
                    </a:lnTo>
                    <a:lnTo>
                      <a:pt x="94" y="1135"/>
                    </a:lnTo>
                    <a:lnTo>
                      <a:pt x="69" y="1156"/>
                    </a:lnTo>
                    <a:lnTo>
                      <a:pt x="53" y="1167"/>
                    </a:lnTo>
                    <a:lnTo>
                      <a:pt x="40" y="1173"/>
                    </a:lnTo>
                    <a:lnTo>
                      <a:pt x="30" y="1174"/>
                    </a:lnTo>
                    <a:lnTo>
                      <a:pt x="22" y="1172"/>
                    </a:lnTo>
                    <a:lnTo>
                      <a:pt x="14" y="1167"/>
                    </a:lnTo>
                    <a:lnTo>
                      <a:pt x="9" y="1161"/>
                    </a:lnTo>
                    <a:lnTo>
                      <a:pt x="6" y="1153"/>
                    </a:lnTo>
                    <a:lnTo>
                      <a:pt x="2" y="1146"/>
                    </a:lnTo>
                    <a:lnTo>
                      <a:pt x="1" y="1138"/>
                    </a:lnTo>
                    <a:lnTo>
                      <a:pt x="1" y="1132"/>
                    </a:lnTo>
                    <a:lnTo>
                      <a:pt x="0" y="1130"/>
                    </a:lnTo>
                    <a:lnTo>
                      <a:pt x="5" y="1066"/>
                    </a:lnTo>
                    <a:lnTo>
                      <a:pt x="9" y="995"/>
                    </a:lnTo>
                    <a:lnTo>
                      <a:pt x="14" y="919"/>
                    </a:lnTo>
                    <a:lnTo>
                      <a:pt x="19" y="837"/>
                    </a:lnTo>
                    <a:lnTo>
                      <a:pt x="25" y="754"/>
                    </a:lnTo>
                    <a:lnTo>
                      <a:pt x="30" y="668"/>
                    </a:lnTo>
                    <a:lnTo>
                      <a:pt x="36" y="581"/>
                    </a:lnTo>
                    <a:lnTo>
                      <a:pt x="41" y="497"/>
                    </a:lnTo>
                    <a:lnTo>
                      <a:pt x="47" y="413"/>
                    </a:lnTo>
                    <a:lnTo>
                      <a:pt x="52" y="335"/>
                    </a:lnTo>
                    <a:lnTo>
                      <a:pt x="57" y="260"/>
                    </a:lnTo>
                    <a:lnTo>
                      <a:pt x="60" y="193"/>
                    </a:lnTo>
                    <a:lnTo>
                      <a:pt x="65" y="132"/>
                    </a:lnTo>
                    <a:lnTo>
                      <a:pt x="67" y="116"/>
                    </a:lnTo>
                    <a:lnTo>
                      <a:pt x="72" y="102"/>
                    </a:lnTo>
                    <a:lnTo>
                      <a:pt x="81" y="93"/>
                    </a:lnTo>
                    <a:lnTo>
                      <a:pt x="92" y="87"/>
                    </a:lnTo>
                    <a:lnTo>
                      <a:pt x="105" y="82"/>
                    </a:lnTo>
                    <a:lnTo>
                      <a:pt x="119" y="78"/>
                    </a:lnTo>
                    <a:lnTo>
                      <a:pt x="137" y="76"/>
                    </a:lnTo>
                    <a:lnTo>
                      <a:pt x="157" y="72"/>
                    </a:lnTo>
                    <a:lnTo>
                      <a:pt x="197" y="66"/>
                    </a:lnTo>
                    <a:lnTo>
                      <a:pt x="241" y="59"/>
                    </a:lnTo>
                    <a:lnTo>
                      <a:pt x="290" y="52"/>
                    </a:lnTo>
                    <a:lnTo>
                      <a:pt x="341" y="43"/>
                    </a:lnTo>
                    <a:lnTo>
                      <a:pt x="395" y="36"/>
                    </a:lnTo>
                    <a:lnTo>
                      <a:pt x="450" y="29"/>
                    </a:lnTo>
                    <a:lnTo>
                      <a:pt x="504" y="22"/>
                    </a:lnTo>
                    <a:lnTo>
                      <a:pt x="559" y="15"/>
                    </a:lnTo>
                    <a:lnTo>
                      <a:pt x="611" y="9"/>
                    </a:lnTo>
                    <a:lnTo>
                      <a:pt x="659" y="5"/>
                    </a:lnTo>
                    <a:lnTo>
                      <a:pt x="704" y="2"/>
                    </a:lnTo>
                    <a:lnTo>
                      <a:pt x="745" y="0"/>
                    </a:lnTo>
                    <a:lnTo>
                      <a:pt x="77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44"/>
              <p:cNvSpPr>
                <a:spLocks noEditPoints="1"/>
              </p:cNvSpPr>
              <p:nvPr/>
            </p:nvSpPr>
            <p:spPr bwMode="auto">
              <a:xfrm>
                <a:off x="8575675" y="5348288"/>
                <a:ext cx="484188" cy="623887"/>
              </a:xfrm>
              <a:custGeom>
                <a:avLst/>
                <a:gdLst>
                  <a:gd name="T0" fmla="*/ 474 w 915"/>
                  <a:gd name="T1" fmla="*/ 706 h 1179"/>
                  <a:gd name="T2" fmla="*/ 439 w 915"/>
                  <a:gd name="T3" fmla="*/ 709 h 1179"/>
                  <a:gd name="T4" fmla="*/ 408 w 915"/>
                  <a:gd name="T5" fmla="*/ 719 h 1179"/>
                  <a:gd name="T6" fmla="*/ 379 w 915"/>
                  <a:gd name="T7" fmla="*/ 735 h 1179"/>
                  <a:gd name="T8" fmla="*/ 354 w 915"/>
                  <a:gd name="T9" fmla="*/ 755 h 1179"/>
                  <a:gd name="T10" fmla="*/ 333 w 915"/>
                  <a:gd name="T11" fmla="*/ 781 h 1179"/>
                  <a:gd name="T12" fmla="*/ 318 w 915"/>
                  <a:gd name="T13" fmla="*/ 808 h 1179"/>
                  <a:gd name="T14" fmla="*/ 308 w 915"/>
                  <a:gd name="T15" fmla="*/ 841 h 1179"/>
                  <a:gd name="T16" fmla="*/ 304 w 915"/>
                  <a:gd name="T17" fmla="*/ 875 h 1179"/>
                  <a:gd name="T18" fmla="*/ 308 w 915"/>
                  <a:gd name="T19" fmla="*/ 908 h 1179"/>
                  <a:gd name="T20" fmla="*/ 318 w 915"/>
                  <a:gd name="T21" fmla="*/ 941 h 1179"/>
                  <a:gd name="T22" fmla="*/ 333 w 915"/>
                  <a:gd name="T23" fmla="*/ 970 h 1179"/>
                  <a:gd name="T24" fmla="*/ 354 w 915"/>
                  <a:gd name="T25" fmla="*/ 995 h 1179"/>
                  <a:gd name="T26" fmla="*/ 379 w 915"/>
                  <a:gd name="T27" fmla="*/ 1016 h 1179"/>
                  <a:gd name="T28" fmla="*/ 408 w 915"/>
                  <a:gd name="T29" fmla="*/ 1032 h 1179"/>
                  <a:gd name="T30" fmla="*/ 439 w 915"/>
                  <a:gd name="T31" fmla="*/ 1041 h 1179"/>
                  <a:gd name="T32" fmla="*/ 474 w 915"/>
                  <a:gd name="T33" fmla="*/ 1045 h 1179"/>
                  <a:gd name="T34" fmla="*/ 508 w 915"/>
                  <a:gd name="T35" fmla="*/ 1041 h 1179"/>
                  <a:gd name="T36" fmla="*/ 540 w 915"/>
                  <a:gd name="T37" fmla="*/ 1032 h 1179"/>
                  <a:gd name="T38" fmla="*/ 569 w 915"/>
                  <a:gd name="T39" fmla="*/ 1016 h 1179"/>
                  <a:gd name="T40" fmla="*/ 594 w 915"/>
                  <a:gd name="T41" fmla="*/ 995 h 1179"/>
                  <a:gd name="T42" fmla="*/ 615 w 915"/>
                  <a:gd name="T43" fmla="*/ 970 h 1179"/>
                  <a:gd name="T44" fmla="*/ 630 w 915"/>
                  <a:gd name="T45" fmla="*/ 941 h 1179"/>
                  <a:gd name="T46" fmla="*/ 640 w 915"/>
                  <a:gd name="T47" fmla="*/ 908 h 1179"/>
                  <a:gd name="T48" fmla="*/ 643 w 915"/>
                  <a:gd name="T49" fmla="*/ 875 h 1179"/>
                  <a:gd name="T50" fmla="*/ 640 w 915"/>
                  <a:gd name="T51" fmla="*/ 841 h 1179"/>
                  <a:gd name="T52" fmla="*/ 630 w 915"/>
                  <a:gd name="T53" fmla="*/ 808 h 1179"/>
                  <a:gd name="T54" fmla="*/ 615 w 915"/>
                  <a:gd name="T55" fmla="*/ 781 h 1179"/>
                  <a:gd name="T56" fmla="*/ 594 w 915"/>
                  <a:gd name="T57" fmla="*/ 755 h 1179"/>
                  <a:gd name="T58" fmla="*/ 569 w 915"/>
                  <a:gd name="T59" fmla="*/ 735 h 1179"/>
                  <a:gd name="T60" fmla="*/ 540 w 915"/>
                  <a:gd name="T61" fmla="*/ 719 h 1179"/>
                  <a:gd name="T62" fmla="*/ 508 w 915"/>
                  <a:gd name="T63" fmla="*/ 709 h 1179"/>
                  <a:gd name="T64" fmla="*/ 474 w 915"/>
                  <a:gd name="T65" fmla="*/ 706 h 1179"/>
                  <a:gd name="T66" fmla="*/ 222 w 915"/>
                  <a:gd name="T67" fmla="*/ 0 h 1179"/>
                  <a:gd name="T68" fmla="*/ 835 w 915"/>
                  <a:gd name="T69" fmla="*/ 31 h 1179"/>
                  <a:gd name="T70" fmla="*/ 858 w 915"/>
                  <a:gd name="T71" fmla="*/ 35 h 1179"/>
                  <a:gd name="T72" fmla="*/ 878 w 915"/>
                  <a:gd name="T73" fmla="*/ 45 h 1179"/>
                  <a:gd name="T74" fmla="*/ 895 w 915"/>
                  <a:gd name="T75" fmla="*/ 59 h 1179"/>
                  <a:gd name="T76" fmla="*/ 907 w 915"/>
                  <a:gd name="T77" fmla="*/ 78 h 1179"/>
                  <a:gd name="T78" fmla="*/ 914 w 915"/>
                  <a:gd name="T79" fmla="*/ 98 h 1179"/>
                  <a:gd name="T80" fmla="*/ 915 w 915"/>
                  <a:gd name="T81" fmla="*/ 121 h 1179"/>
                  <a:gd name="T82" fmla="*/ 840 w 915"/>
                  <a:gd name="T83" fmla="*/ 1095 h 1179"/>
                  <a:gd name="T84" fmla="*/ 835 w 915"/>
                  <a:gd name="T85" fmla="*/ 1118 h 1179"/>
                  <a:gd name="T86" fmla="*/ 825 w 915"/>
                  <a:gd name="T87" fmla="*/ 1139 h 1179"/>
                  <a:gd name="T88" fmla="*/ 810 w 915"/>
                  <a:gd name="T89" fmla="*/ 1156 h 1179"/>
                  <a:gd name="T90" fmla="*/ 792 w 915"/>
                  <a:gd name="T91" fmla="*/ 1168 h 1179"/>
                  <a:gd name="T92" fmla="*/ 770 w 915"/>
                  <a:gd name="T93" fmla="*/ 1176 h 1179"/>
                  <a:gd name="T94" fmla="*/ 747 w 915"/>
                  <a:gd name="T95" fmla="*/ 1179 h 1179"/>
                  <a:gd name="T96" fmla="*/ 68 w 915"/>
                  <a:gd name="T97" fmla="*/ 1179 h 1179"/>
                  <a:gd name="T98" fmla="*/ 46 w 915"/>
                  <a:gd name="T99" fmla="*/ 1175 h 1179"/>
                  <a:gd name="T100" fmla="*/ 27 w 915"/>
                  <a:gd name="T101" fmla="*/ 1165 h 1179"/>
                  <a:gd name="T102" fmla="*/ 13 w 915"/>
                  <a:gd name="T103" fmla="*/ 1152 h 1179"/>
                  <a:gd name="T104" fmla="*/ 4 w 915"/>
                  <a:gd name="T105" fmla="*/ 1134 h 1179"/>
                  <a:gd name="T106" fmla="*/ 0 w 915"/>
                  <a:gd name="T107" fmla="*/ 1114 h 1179"/>
                  <a:gd name="T108" fmla="*/ 2 w 915"/>
                  <a:gd name="T109" fmla="*/ 1092 h 1179"/>
                  <a:gd name="T110" fmla="*/ 115 w 915"/>
                  <a:gd name="T111" fmla="*/ 80 h 1179"/>
                  <a:gd name="T112" fmla="*/ 123 w 915"/>
                  <a:gd name="T113" fmla="*/ 58 h 1179"/>
                  <a:gd name="T114" fmla="*/ 136 w 915"/>
                  <a:gd name="T115" fmla="*/ 39 h 1179"/>
                  <a:gd name="T116" fmla="*/ 155 w 915"/>
                  <a:gd name="T117" fmla="*/ 22 h 1179"/>
                  <a:gd name="T118" fmla="*/ 175 w 915"/>
                  <a:gd name="T119" fmla="*/ 10 h 1179"/>
                  <a:gd name="T120" fmla="*/ 198 w 915"/>
                  <a:gd name="T121" fmla="*/ 3 h 1179"/>
                  <a:gd name="T122" fmla="*/ 222 w 915"/>
                  <a:gd name="T123" fmla="*/ 0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15" h="1179">
                    <a:moveTo>
                      <a:pt x="474" y="706"/>
                    </a:moveTo>
                    <a:lnTo>
                      <a:pt x="439" y="709"/>
                    </a:lnTo>
                    <a:lnTo>
                      <a:pt x="408" y="719"/>
                    </a:lnTo>
                    <a:lnTo>
                      <a:pt x="379" y="735"/>
                    </a:lnTo>
                    <a:lnTo>
                      <a:pt x="354" y="755"/>
                    </a:lnTo>
                    <a:lnTo>
                      <a:pt x="333" y="781"/>
                    </a:lnTo>
                    <a:lnTo>
                      <a:pt x="318" y="808"/>
                    </a:lnTo>
                    <a:lnTo>
                      <a:pt x="308" y="841"/>
                    </a:lnTo>
                    <a:lnTo>
                      <a:pt x="304" y="875"/>
                    </a:lnTo>
                    <a:lnTo>
                      <a:pt x="308" y="908"/>
                    </a:lnTo>
                    <a:lnTo>
                      <a:pt x="318" y="941"/>
                    </a:lnTo>
                    <a:lnTo>
                      <a:pt x="333" y="970"/>
                    </a:lnTo>
                    <a:lnTo>
                      <a:pt x="354" y="995"/>
                    </a:lnTo>
                    <a:lnTo>
                      <a:pt x="379" y="1016"/>
                    </a:lnTo>
                    <a:lnTo>
                      <a:pt x="408" y="1032"/>
                    </a:lnTo>
                    <a:lnTo>
                      <a:pt x="439" y="1041"/>
                    </a:lnTo>
                    <a:lnTo>
                      <a:pt x="474" y="1045"/>
                    </a:lnTo>
                    <a:lnTo>
                      <a:pt x="508" y="1041"/>
                    </a:lnTo>
                    <a:lnTo>
                      <a:pt x="540" y="1032"/>
                    </a:lnTo>
                    <a:lnTo>
                      <a:pt x="569" y="1016"/>
                    </a:lnTo>
                    <a:lnTo>
                      <a:pt x="594" y="995"/>
                    </a:lnTo>
                    <a:lnTo>
                      <a:pt x="615" y="970"/>
                    </a:lnTo>
                    <a:lnTo>
                      <a:pt x="630" y="941"/>
                    </a:lnTo>
                    <a:lnTo>
                      <a:pt x="640" y="908"/>
                    </a:lnTo>
                    <a:lnTo>
                      <a:pt x="643" y="875"/>
                    </a:lnTo>
                    <a:lnTo>
                      <a:pt x="640" y="841"/>
                    </a:lnTo>
                    <a:lnTo>
                      <a:pt x="630" y="808"/>
                    </a:lnTo>
                    <a:lnTo>
                      <a:pt x="615" y="781"/>
                    </a:lnTo>
                    <a:lnTo>
                      <a:pt x="594" y="755"/>
                    </a:lnTo>
                    <a:lnTo>
                      <a:pt x="569" y="735"/>
                    </a:lnTo>
                    <a:lnTo>
                      <a:pt x="540" y="719"/>
                    </a:lnTo>
                    <a:lnTo>
                      <a:pt x="508" y="709"/>
                    </a:lnTo>
                    <a:lnTo>
                      <a:pt x="474" y="706"/>
                    </a:lnTo>
                    <a:close/>
                    <a:moveTo>
                      <a:pt x="222" y="0"/>
                    </a:moveTo>
                    <a:lnTo>
                      <a:pt x="835" y="31"/>
                    </a:lnTo>
                    <a:lnTo>
                      <a:pt x="858" y="35"/>
                    </a:lnTo>
                    <a:lnTo>
                      <a:pt x="878" y="45"/>
                    </a:lnTo>
                    <a:lnTo>
                      <a:pt x="895" y="59"/>
                    </a:lnTo>
                    <a:lnTo>
                      <a:pt x="907" y="78"/>
                    </a:lnTo>
                    <a:lnTo>
                      <a:pt x="914" y="98"/>
                    </a:lnTo>
                    <a:lnTo>
                      <a:pt x="915" y="121"/>
                    </a:lnTo>
                    <a:lnTo>
                      <a:pt x="840" y="1095"/>
                    </a:lnTo>
                    <a:lnTo>
                      <a:pt x="835" y="1118"/>
                    </a:lnTo>
                    <a:lnTo>
                      <a:pt x="825" y="1139"/>
                    </a:lnTo>
                    <a:lnTo>
                      <a:pt x="810" y="1156"/>
                    </a:lnTo>
                    <a:lnTo>
                      <a:pt x="792" y="1168"/>
                    </a:lnTo>
                    <a:lnTo>
                      <a:pt x="770" y="1176"/>
                    </a:lnTo>
                    <a:lnTo>
                      <a:pt x="747" y="1179"/>
                    </a:lnTo>
                    <a:lnTo>
                      <a:pt x="68" y="1179"/>
                    </a:lnTo>
                    <a:lnTo>
                      <a:pt x="46" y="1175"/>
                    </a:lnTo>
                    <a:lnTo>
                      <a:pt x="27" y="1165"/>
                    </a:lnTo>
                    <a:lnTo>
                      <a:pt x="13" y="1152"/>
                    </a:lnTo>
                    <a:lnTo>
                      <a:pt x="4" y="1134"/>
                    </a:lnTo>
                    <a:lnTo>
                      <a:pt x="0" y="1114"/>
                    </a:lnTo>
                    <a:lnTo>
                      <a:pt x="2" y="1092"/>
                    </a:lnTo>
                    <a:lnTo>
                      <a:pt x="115" y="80"/>
                    </a:lnTo>
                    <a:lnTo>
                      <a:pt x="123" y="58"/>
                    </a:lnTo>
                    <a:lnTo>
                      <a:pt x="136" y="39"/>
                    </a:lnTo>
                    <a:lnTo>
                      <a:pt x="155" y="22"/>
                    </a:lnTo>
                    <a:lnTo>
                      <a:pt x="175" y="10"/>
                    </a:lnTo>
                    <a:lnTo>
                      <a:pt x="198" y="3"/>
                    </a:lnTo>
                    <a:lnTo>
                      <a:pt x="2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394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A7F"/>
      </a:dk2>
      <a:lt2>
        <a:srgbClr val="E8B420"/>
      </a:lt2>
      <a:accent1>
        <a:srgbClr val="F16365"/>
      </a:accent1>
      <a:accent2>
        <a:srgbClr val="4692CE"/>
      </a:accent2>
      <a:accent3>
        <a:srgbClr val="F3732F"/>
      </a:accent3>
      <a:accent4>
        <a:srgbClr val="9475B4"/>
      </a:accent4>
      <a:accent5>
        <a:srgbClr val="EE4B94"/>
      </a:accent5>
      <a:accent6>
        <a:srgbClr val="7BAE41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5596</TotalTime>
  <Words>380</Words>
  <Application>Microsoft Office PowerPoint</Application>
  <PresentationFormat>Custom</PresentationFormat>
  <Paragraphs>75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Office Theme</vt:lpstr>
      <vt:lpstr>Circular Diagram Concept</vt:lpstr>
      <vt:lpstr>Circular Diagram Concept</vt:lpstr>
      <vt:lpstr>Circular Diagram Concept</vt:lpstr>
      <vt:lpstr>Circular Diagram Concept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191</cp:revision>
  <dcterms:created xsi:type="dcterms:W3CDTF">2013-09-12T13:05:01Z</dcterms:created>
  <dcterms:modified xsi:type="dcterms:W3CDTF">2015-09-11T17:45:23Z</dcterms:modified>
</cp:coreProperties>
</file>