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1"/>
  </p:notesMasterIdLst>
  <p:sldIdLst>
    <p:sldId id="276" r:id="rId3"/>
    <p:sldId id="281" r:id="rId4"/>
    <p:sldId id="279" r:id="rId5"/>
    <p:sldId id="282" r:id="rId6"/>
    <p:sldId id="278" r:id="rId7"/>
    <p:sldId id="280" r:id="rId8"/>
    <p:sldId id="290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478C"/>
    <a:srgbClr val="7F7F7F"/>
    <a:srgbClr val="F25A29"/>
    <a:srgbClr val="E6C100"/>
    <a:srgbClr val="71C2D6"/>
    <a:srgbClr val="007C95"/>
    <a:srgbClr val="00CEA3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0954" autoAdjust="0"/>
  </p:normalViewPr>
  <p:slideViewPr>
    <p:cSldViewPr>
      <p:cViewPr>
        <p:scale>
          <a:sx n="50" d="100"/>
          <a:sy n="50" d="100"/>
        </p:scale>
        <p:origin x="1302" y="40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51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121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4591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078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821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842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47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6130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467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44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630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04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03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3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19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DE70536-D333-9E55-59F8-7825E108EC42}"/>
              </a:ext>
            </a:extLst>
          </p:cNvPr>
          <p:cNvSpPr/>
          <p:nvPr/>
        </p:nvSpPr>
        <p:spPr>
          <a:xfrm flipH="1">
            <a:off x="8810685" y="1606593"/>
            <a:ext cx="2661051" cy="4387755"/>
          </a:xfrm>
          <a:custGeom>
            <a:avLst/>
            <a:gdLst>
              <a:gd name="connsiteX0" fmla="*/ 1060563 w 2661051"/>
              <a:gd name="connsiteY0" fmla="*/ 147229 h 4387755"/>
              <a:gd name="connsiteX1" fmla="*/ 487158 w 2661051"/>
              <a:gd name="connsiteY1" fmla="*/ 1019837 h 4387755"/>
              <a:gd name="connsiteX2" fmla="*/ 43293 w 2661051"/>
              <a:gd name="connsiteY2" fmla="*/ 1654548 h 4387755"/>
              <a:gd name="connsiteX3" fmla="*/ 122351 w 2661051"/>
              <a:gd name="connsiteY3" fmla="*/ 2812633 h 4387755"/>
              <a:gd name="connsiteX4" fmla="*/ 26148 w 2661051"/>
              <a:gd name="connsiteY4" fmla="*/ 3529181 h 4387755"/>
              <a:gd name="connsiteX5" fmla="*/ 226173 w 2661051"/>
              <a:gd name="connsiteY5" fmla="*/ 4200052 h 4387755"/>
              <a:gd name="connsiteX6" fmla="*/ 487158 w 2661051"/>
              <a:gd name="connsiteY6" fmla="*/ 4340888 h 4387755"/>
              <a:gd name="connsiteX7" fmla="*/ 1015796 w 2661051"/>
              <a:gd name="connsiteY7" fmla="*/ 4327565 h 4387755"/>
              <a:gd name="connsiteX8" fmla="*/ 1305356 w 2661051"/>
              <a:gd name="connsiteY8" fmla="*/ 4121070 h 4387755"/>
              <a:gd name="connsiteX9" fmla="*/ 1813038 w 2661051"/>
              <a:gd name="connsiteY9" fmla="*/ 4045894 h 4387755"/>
              <a:gd name="connsiteX10" fmla="*/ 2324531 w 2661051"/>
              <a:gd name="connsiteY10" fmla="*/ 3827029 h 4387755"/>
              <a:gd name="connsiteX11" fmla="*/ 2472168 w 2661051"/>
              <a:gd name="connsiteY11" fmla="*/ 2825004 h 4387755"/>
              <a:gd name="connsiteX12" fmla="*/ 2346438 w 2661051"/>
              <a:gd name="connsiteY12" fmla="*/ 2393934 h 4387755"/>
              <a:gd name="connsiteX13" fmla="*/ 2349296 w 2661051"/>
              <a:gd name="connsiteY13" fmla="*/ 2041845 h 4387755"/>
              <a:gd name="connsiteX14" fmla="*/ 2354058 w 2661051"/>
              <a:gd name="connsiteY14" fmla="*/ 1631710 h 4387755"/>
              <a:gd name="connsiteX15" fmla="*/ 2639808 w 2661051"/>
              <a:gd name="connsiteY15" fmla="*/ 1075981 h 4387755"/>
              <a:gd name="connsiteX16" fmla="*/ 2257856 w 2661051"/>
              <a:gd name="connsiteY16" fmla="*/ 208131 h 4387755"/>
              <a:gd name="connsiteX17" fmla="*/ 1060563 w 2661051"/>
              <a:gd name="connsiteY17" fmla="*/ 147229 h 4387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661051" h="4387755">
                <a:moveTo>
                  <a:pt x="1060563" y="147229"/>
                </a:moveTo>
                <a:cubicBezTo>
                  <a:pt x="768146" y="351821"/>
                  <a:pt x="684326" y="728651"/>
                  <a:pt x="487158" y="1019837"/>
                </a:cubicBezTo>
                <a:cubicBezTo>
                  <a:pt x="342378" y="1234897"/>
                  <a:pt x="129018" y="1411893"/>
                  <a:pt x="43293" y="1654548"/>
                </a:cubicBezTo>
                <a:cubicBezTo>
                  <a:pt x="-87199" y="2024717"/>
                  <a:pt x="118541" y="2421530"/>
                  <a:pt x="122351" y="2812633"/>
                </a:cubicBezTo>
                <a:cubicBezTo>
                  <a:pt x="125208" y="3053386"/>
                  <a:pt x="49961" y="3288429"/>
                  <a:pt x="26148" y="3529181"/>
                </a:cubicBezTo>
                <a:cubicBezTo>
                  <a:pt x="2336" y="3768982"/>
                  <a:pt x="41388" y="4035427"/>
                  <a:pt x="226173" y="4200052"/>
                </a:cubicBezTo>
                <a:cubicBezTo>
                  <a:pt x="299516" y="4265712"/>
                  <a:pt x="391908" y="4309485"/>
                  <a:pt x="487158" y="4340888"/>
                </a:cubicBezTo>
                <a:cubicBezTo>
                  <a:pt x="658608" y="4397983"/>
                  <a:pt x="857681" y="4413208"/>
                  <a:pt x="1015796" y="4327565"/>
                </a:cubicBezTo>
                <a:cubicBezTo>
                  <a:pt x="1120571" y="4270470"/>
                  <a:pt x="1198676" y="4175311"/>
                  <a:pt x="1305356" y="4121070"/>
                </a:cubicBezTo>
                <a:cubicBezTo>
                  <a:pt x="1457756" y="4043991"/>
                  <a:pt x="1640636" y="4063023"/>
                  <a:pt x="1813038" y="4045894"/>
                </a:cubicBezTo>
                <a:cubicBezTo>
                  <a:pt x="2002586" y="4026863"/>
                  <a:pt x="2191181" y="3956445"/>
                  <a:pt x="2324531" y="3827029"/>
                </a:cubicBezTo>
                <a:cubicBezTo>
                  <a:pt x="2585516" y="3574857"/>
                  <a:pt x="2582658" y="3163770"/>
                  <a:pt x="2472168" y="2825004"/>
                </a:cubicBezTo>
                <a:cubicBezTo>
                  <a:pt x="2425496" y="2682266"/>
                  <a:pt x="2362631" y="2542382"/>
                  <a:pt x="2346438" y="2393934"/>
                </a:cubicBezTo>
                <a:cubicBezTo>
                  <a:pt x="2334056" y="2276888"/>
                  <a:pt x="2350248" y="2159842"/>
                  <a:pt x="2349296" y="2041845"/>
                </a:cubicBezTo>
                <a:cubicBezTo>
                  <a:pt x="2347391" y="1904816"/>
                  <a:pt x="2321673" y="1764932"/>
                  <a:pt x="2354058" y="1631710"/>
                </a:cubicBezTo>
                <a:cubicBezTo>
                  <a:pt x="2402636" y="1429973"/>
                  <a:pt x="2575991" y="1273912"/>
                  <a:pt x="2639808" y="1075981"/>
                </a:cubicBezTo>
                <a:cubicBezTo>
                  <a:pt x="2734106" y="781940"/>
                  <a:pt x="2497886" y="391788"/>
                  <a:pt x="2257856" y="208131"/>
                </a:cubicBezTo>
                <a:cubicBezTo>
                  <a:pt x="1948293" y="-30718"/>
                  <a:pt x="1388223" y="-81153"/>
                  <a:pt x="1060563" y="147229"/>
                </a:cubicBezTo>
                <a:close/>
              </a:path>
            </a:pathLst>
          </a:custGeom>
          <a:solidFill>
            <a:srgbClr val="E9F1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Visual Checklist Slide Template</a:t>
            </a:r>
            <a:endParaRPr lang="en-I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4D9146C-5DAD-2D04-BA3B-45055A106DE1}"/>
              </a:ext>
            </a:extLst>
          </p:cNvPr>
          <p:cNvSpPr/>
          <p:nvPr/>
        </p:nvSpPr>
        <p:spPr>
          <a:xfrm>
            <a:off x="615456" y="1612836"/>
            <a:ext cx="1044842" cy="104484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BAEE24D2-B59C-B219-1FDB-2A620B3D6C08}"/>
              </a:ext>
            </a:extLst>
          </p:cNvPr>
          <p:cNvSpPr/>
          <p:nvPr/>
        </p:nvSpPr>
        <p:spPr>
          <a:xfrm>
            <a:off x="1360896" y="1484784"/>
            <a:ext cx="8765963" cy="1300946"/>
          </a:xfrm>
          <a:prstGeom prst="homePlate">
            <a:avLst>
              <a:gd name="adj" fmla="val 19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314D6C53-560C-99C1-4CFD-11BF0BA9921D}"/>
              </a:ext>
            </a:extLst>
          </p:cNvPr>
          <p:cNvSpPr/>
          <p:nvPr/>
        </p:nvSpPr>
        <p:spPr>
          <a:xfrm>
            <a:off x="1636178" y="1708513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6537FF8-1BE3-C294-6C9B-06E0F737EFB4}"/>
              </a:ext>
            </a:extLst>
          </p:cNvPr>
          <p:cNvSpPr/>
          <p:nvPr/>
        </p:nvSpPr>
        <p:spPr>
          <a:xfrm>
            <a:off x="1538008" y="1964700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FFDA87-754D-B654-78AA-54A23FACCE20}"/>
              </a:ext>
            </a:extLst>
          </p:cNvPr>
          <p:cNvGrpSpPr/>
          <p:nvPr/>
        </p:nvGrpSpPr>
        <p:grpSpPr>
          <a:xfrm rot="18272240">
            <a:off x="1778643" y="1897138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9A35F01-9454-8650-2EE5-52DE7940A637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206105A-C0C6-89A8-58DB-7443B375D724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E42D60B0-C420-F15A-1FF5-752429C7A35B}"/>
              </a:ext>
            </a:extLst>
          </p:cNvPr>
          <p:cNvSpPr/>
          <p:nvPr/>
        </p:nvSpPr>
        <p:spPr>
          <a:xfrm>
            <a:off x="615456" y="3223346"/>
            <a:ext cx="1044842" cy="104484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Arrow: Pentagon 26">
            <a:extLst>
              <a:ext uri="{FF2B5EF4-FFF2-40B4-BE49-F238E27FC236}">
                <a16:creationId xmlns:a16="http://schemas.microsoft.com/office/drawing/2014/main" id="{B701641A-2020-AB16-3F17-1C942E7A6EA9}"/>
              </a:ext>
            </a:extLst>
          </p:cNvPr>
          <p:cNvSpPr/>
          <p:nvPr/>
        </p:nvSpPr>
        <p:spPr>
          <a:xfrm>
            <a:off x="1360896" y="3095294"/>
            <a:ext cx="8765963" cy="1300946"/>
          </a:xfrm>
          <a:prstGeom prst="homePlate">
            <a:avLst>
              <a:gd name="adj" fmla="val 1969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F384B3-A1D8-69F0-89A9-3774C5029858}"/>
              </a:ext>
            </a:extLst>
          </p:cNvPr>
          <p:cNvSpPr/>
          <p:nvPr/>
        </p:nvSpPr>
        <p:spPr>
          <a:xfrm>
            <a:off x="1636178" y="3319023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96F3ED8-7321-5A0C-17BA-3831BB00760F}"/>
              </a:ext>
            </a:extLst>
          </p:cNvPr>
          <p:cNvSpPr/>
          <p:nvPr/>
        </p:nvSpPr>
        <p:spPr>
          <a:xfrm>
            <a:off x="1538008" y="3600880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57BBE1F-2F1C-CD7C-D5E7-913C6CB4B4BF}"/>
              </a:ext>
            </a:extLst>
          </p:cNvPr>
          <p:cNvGrpSpPr/>
          <p:nvPr/>
        </p:nvGrpSpPr>
        <p:grpSpPr>
          <a:xfrm rot="18272240">
            <a:off x="1778643" y="3533318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4092254-CCA0-3521-8D05-F87D7B5B44E7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A59DD37-9170-04FC-03D7-39D6632F25DE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8C6B4251-D786-9795-D038-252916E38E11}"/>
              </a:ext>
            </a:extLst>
          </p:cNvPr>
          <p:cNvSpPr/>
          <p:nvPr/>
        </p:nvSpPr>
        <p:spPr>
          <a:xfrm>
            <a:off x="615456" y="4833855"/>
            <a:ext cx="1044842" cy="104484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Arrow: Pentagon 32">
            <a:extLst>
              <a:ext uri="{FF2B5EF4-FFF2-40B4-BE49-F238E27FC236}">
                <a16:creationId xmlns:a16="http://schemas.microsoft.com/office/drawing/2014/main" id="{6563838E-4BFA-3662-609C-F84A7583DEEB}"/>
              </a:ext>
            </a:extLst>
          </p:cNvPr>
          <p:cNvSpPr/>
          <p:nvPr/>
        </p:nvSpPr>
        <p:spPr>
          <a:xfrm>
            <a:off x="1360896" y="4705803"/>
            <a:ext cx="8765963" cy="1300946"/>
          </a:xfrm>
          <a:prstGeom prst="homePlate">
            <a:avLst>
              <a:gd name="adj" fmla="val 1969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C098978A-610E-8786-DCE5-4624AD7E4E27}"/>
              </a:ext>
            </a:extLst>
          </p:cNvPr>
          <p:cNvSpPr/>
          <p:nvPr/>
        </p:nvSpPr>
        <p:spPr>
          <a:xfrm>
            <a:off x="1636178" y="4929532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A579E1B-8D6B-34A3-B613-EF3F22BF4198}"/>
              </a:ext>
            </a:extLst>
          </p:cNvPr>
          <p:cNvSpPr/>
          <p:nvPr/>
        </p:nvSpPr>
        <p:spPr>
          <a:xfrm>
            <a:off x="1538008" y="5187403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DB5D226-9EB1-8CBA-CE93-1768B3CD0446}"/>
              </a:ext>
            </a:extLst>
          </p:cNvPr>
          <p:cNvGrpSpPr/>
          <p:nvPr/>
        </p:nvGrpSpPr>
        <p:grpSpPr>
          <a:xfrm rot="18272240">
            <a:off x="1778643" y="5119841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CBCA10A-1BB6-17DC-03F6-62093F43AAEB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31C66D1-455E-FD8E-BB8A-187668536566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924AF5B2-C649-F0F6-139F-FF372F02A610}"/>
              </a:ext>
            </a:extLst>
          </p:cNvPr>
          <p:cNvSpPr txBox="1"/>
          <p:nvPr/>
        </p:nvSpPr>
        <p:spPr>
          <a:xfrm>
            <a:off x="754005" y="1775629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1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37EBD78-9A64-B041-853C-3D6F92F8BC26}"/>
              </a:ext>
            </a:extLst>
          </p:cNvPr>
          <p:cNvSpPr txBox="1"/>
          <p:nvPr/>
        </p:nvSpPr>
        <p:spPr>
          <a:xfrm>
            <a:off x="754005" y="3386139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2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1CE9E3B-5B11-FC66-22A0-C138331D39D1}"/>
              </a:ext>
            </a:extLst>
          </p:cNvPr>
          <p:cNvSpPr txBox="1"/>
          <p:nvPr/>
        </p:nvSpPr>
        <p:spPr>
          <a:xfrm>
            <a:off x="754005" y="4996648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3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97B9EA5-893E-EDEF-CB34-C067EB01ACAB}"/>
              </a:ext>
            </a:extLst>
          </p:cNvPr>
          <p:cNvSpPr/>
          <p:nvPr/>
        </p:nvSpPr>
        <p:spPr>
          <a:xfrm>
            <a:off x="2787804" y="1683835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C84577EF-3FA8-7966-1451-DB84A0017F77}"/>
              </a:ext>
            </a:extLst>
          </p:cNvPr>
          <p:cNvSpPr/>
          <p:nvPr/>
        </p:nvSpPr>
        <p:spPr>
          <a:xfrm>
            <a:off x="2787804" y="3278459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CC535F1-77E0-0F86-5FB8-6103B656CB31}"/>
              </a:ext>
            </a:extLst>
          </p:cNvPr>
          <p:cNvSpPr/>
          <p:nvPr/>
        </p:nvSpPr>
        <p:spPr>
          <a:xfrm>
            <a:off x="2787804" y="4873083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F0030C0-1626-25BF-E7F5-28E63BFFFCD5}"/>
              </a:ext>
            </a:extLst>
          </p:cNvPr>
          <p:cNvSpPr/>
          <p:nvPr/>
        </p:nvSpPr>
        <p:spPr>
          <a:xfrm flipH="1">
            <a:off x="9534418" y="1050841"/>
            <a:ext cx="1023501" cy="2050440"/>
          </a:xfrm>
          <a:custGeom>
            <a:avLst/>
            <a:gdLst>
              <a:gd name="connsiteX0" fmla="*/ 460119 w 1023501"/>
              <a:gd name="connsiteY0" fmla="*/ 10223 h 2050440"/>
              <a:gd name="connsiteX1" fmla="*/ 609661 w 1023501"/>
              <a:gd name="connsiteY1" fmla="*/ 7369 h 2050440"/>
              <a:gd name="connsiteX2" fmla="*/ 731581 w 1023501"/>
              <a:gd name="connsiteY2" fmla="*/ 96818 h 2050440"/>
              <a:gd name="connsiteX3" fmla="*/ 771586 w 1023501"/>
              <a:gd name="connsiteY3" fmla="*/ 213864 h 2050440"/>
              <a:gd name="connsiteX4" fmla="*/ 930654 w 1023501"/>
              <a:gd name="connsiteY4" fmla="*/ 466987 h 2050440"/>
              <a:gd name="connsiteX5" fmla="*/ 970659 w 1023501"/>
              <a:gd name="connsiteY5" fmla="*/ 661111 h 2050440"/>
              <a:gd name="connsiteX6" fmla="*/ 940179 w 1023501"/>
              <a:gd name="connsiteY6" fmla="*/ 909476 h 2050440"/>
              <a:gd name="connsiteX7" fmla="*/ 981136 w 1023501"/>
              <a:gd name="connsiteY7" fmla="*/ 1207324 h 2050440"/>
              <a:gd name="connsiteX8" fmla="*/ 963039 w 1023501"/>
              <a:gd name="connsiteY8" fmla="*/ 1284403 h 2050440"/>
              <a:gd name="connsiteX9" fmla="*/ 969706 w 1023501"/>
              <a:gd name="connsiteY9" fmla="*/ 1370997 h 2050440"/>
              <a:gd name="connsiteX10" fmla="*/ 1019236 w 1023501"/>
              <a:gd name="connsiteY10" fmla="*/ 1662184 h 2050440"/>
              <a:gd name="connsiteX11" fmla="*/ 987804 w 1023501"/>
              <a:gd name="connsiteY11" fmla="*/ 1953371 h 2050440"/>
              <a:gd name="connsiteX12" fmla="*/ 980184 w 1023501"/>
              <a:gd name="connsiteY12" fmla="*/ 2044723 h 2050440"/>
              <a:gd name="connsiteX13" fmla="*/ 836356 w 1023501"/>
              <a:gd name="connsiteY13" fmla="*/ 1992386 h 2050440"/>
              <a:gd name="connsiteX14" fmla="*/ 636331 w 1023501"/>
              <a:gd name="connsiteY14" fmla="*/ 1906743 h 2050440"/>
              <a:gd name="connsiteX15" fmla="*/ 348676 w 1023501"/>
              <a:gd name="connsiteY15" fmla="*/ 1979064 h 2050440"/>
              <a:gd name="connsiteX16" fmla="*/ 61021 w 1023501"/>
              <a:gd name="connsiteY16" fmla="*/ 1978112 h 2050440"/>
              <a:gd name="connsiteX17" fmla="*/ 32446 w 1023501"/>
              <a:gd name="connsiteY17" fmla="*/ 1948613 h 2050440"/>
              <a:gd name="connsiteX18" fmla="*/ 25779 w 1023501"/>
              <a:gd name="connsiteY18" fmla="*/ 1907694 h 2050440"/>
              <a:gd name="connsiteX19" fmla="*/ 71499 w 1023501"/>
              <a:gd name="connsiteY19" fmla="*/ 1602234 h 2050440"/>
              <a:gd name="connsiteX20" fmla="*/ 130554 w 1023501"/>
              <a:gd name="connsiteY20" fmla="*/ 1375755 h 2050440"/>
              <a:gd name="connsiteX21" fmla="*/ 77214 w 1023501"/>
              <a:gd name="connsiteY21" fmla="*/ 1174970 h 2050440"/>
              <a:gd name="connsiteX22" fmla="*/ 4824 w 1023501"/>
              <a:gd name="connsiteY22" fmla="*/ 980845 h 2050440"/>
              <a:gd name="connsiteX23" fmla="*/ 47686 w 1023501"/>
              <a:gd name="connsiteY23" fmla="*/ 784818 h 2050440"/>
              <a:gd name="connsiteX24" fmla="*/ 115314 w 1023501"/>
              <a:gd name="connsiteY24" fmla="*/ 713449 h 2050440"/>
              <a:gd name="connsiteX25" fmla="*/ 126744 w 1023501"/>
              <a:gd name="connsiteY25" fmla="*/ 647789 h 2050440"/>
              <a:gd name="connsiteX26" fmla="*/ 117219 w 1023501"/>
              <a:gd name="connsiteY26" fmla="*/ 487922 h 2050440"/>
              <a:gd name="connsiteX27" fmla="*/ 98169 w 1023501"/>
              <a:gd name="connsiteY27" fmla="*/ 338522 h 2050440"/>
              <a:gd name="connsiteX28" fmla="*/ 141031 w 1023501"/>
              <a:gd name="connsiteY28" fmla="*/ 199590 h 2050440"/>
              <a:gd name="connsiteX29" fmla="*/ 233424 w 1023501"/>
              <a:gd name="connsiteY29" fmla="*/ 152962 h 2050440"/>
              <a:gd name="connsiteX30" fmla="*/ 285811 w 1023501"/>
              <a:gd name="connsiteY30" fmla="*/ 149156 h 2050440"/>
              <a:gd name="connsiteX31" fmla="*/ 303909 w 1023501"/>
              <a:gd name="connsiteY31" fmla="*/ 118705 h 2050440"/>
              <a:gd name="connsiteX32" fmla="*/ 460119 w 1023501"/>
              <a:gd name="connsiteY32" fmla="*/ 10223 h 205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23501" h="2050440">
                <a:moveTo>
                  <a:pt x="460119" y="10223"/>
                </a:moveTo>
                <a:cubicBezTo>
                  <a:pt x="509649" y="-244"/>
                  <a:pt x="561084" y="-5002"/>
                  <a:pt x="609661" y="7369"/>
                </a:cubicBezTo>
                <a:cubicBezTo>
                  <a:pt x="658239" y="19739"/>
                  <a:pt x="705864" y="49239"/>
                  <a:pt x="731581" y="96818"/>
                </a:cubicBezTo>
                <a:cubicBezTo>
                  <a:pt x="751584" y="132979"/>
                  <a:pt x="757299" y="174849"/>
                  <a:pt x="771586" y="213864"/>
                </a:cubicBezTo>
                <a:cubicBezTo>
                  <a:pt x="806829" y="309023"/>
                  <a:pt x="885886" y="376586"/>
                  <a:pt x="930654" y="466987"/>
                </a:cubicBezTo>
                <a:cubicBezTo>
                  <a:pt x="960181" y="525985"/>
                  <a:pt x="973516" y="593548"/>
                  <a:pt x="970659" y="661111"/>
                </a:cubicBezTo>
                <a:cubicBezTo>
                  <a:pt x="966849" y="744851"/>
                  <a:pt x="936369" y="825736"/>
                  <a:pt x="940179" y="909476"/>
                </a:cubicBezTo>
                <a:cubicBezTo>
                  <a:pt x="944941" y="1010345"/>
                  <a:pt x="999234" y="1108359"/>
                  <a:pt x="981136" y="1207324"/>
                </a:cubicBezTo>
                <a:cubicBezTo>
                  <a:pt x="976374" y="1233017"/>
                  <a:pt x="966849" y="1257758"/>
                  <a:pt x="963039" y="1284403"/>
                </a:cubicBezTo>
                <a:cubicBezTo>
                  <a:pt x="959229" y="1312950"/>
                  <a:pt x="963991" y="1342450"/>
                  <a:pt x="969706" y="1370997"/>
                </a:cubicBezTo>
                <a:cubicBezTo>
                  <a:pt x="986851" y="1468060"/>
                  <a:pt x="1009711" y="1564170"/>
                  <a:pt x="1019236" y="1662184"/>
                </a:cubicBezTo>
                <a:cubicBezTo>
                  <a:pt x="1028761" y="1760198"/>
                  <a:pt x="1023999" y="1862970"/>
                  <a:pt x="987804" y="1953371"/>
                </a:cubicBezTo>
                <a:cubicBezTo>
                  <a:pt x="976374" y="1982870"/>
                  <a:pt x="962086" y="2019031"/>
                  <a:pt x="980184" y="2044723"/>
                </a:cubicBezTo>
                <a:cubicBezTo>
                  <a:pt x="930654" y="2065658"/>
                  <a:pt x="880171" y="2024740"/>
                  <a:pt x="836356" y="1992386"/>
                </a:cubicBezTo>
                <a:cubicBezTo>
                  <a:pt x="776349" y="1947661"/>
                  <a:pt x="707769" y="1912452"/>
                  <a:pt x="636331" y="1906743"/>
                </a:cubicBezTo>
                <a:cubicBezTo>
                  <a:pt x="537271" y="1899130"/>
                  <a:pt x="442974" y="1945758"/>
                  <a:pt x="348676" y="1979064"/>
                </a:cubicBezTo>
                <a:cubicBezTo>
                  <a:pt x="254379" y="2012369"/>
                  <a:pt x="146746" y="2033304"/>
                  <a:pt x="61021" y="1978112"/>
                </a:cubicBezTo>
                <a:cubicBezTo>
                  <a:pt x="49591" y="1970499"/>
                  <a:pt x="38161" y="1961935"/>
                  <a:pt x="32446" y="1948613"/>
                </a:cubicBezTo>
                <a:cubicBezTo>
                  <a:pt x="26731" y="1936242"/>
                  <a:pt x="25779" y="1921968"/>
                  <a:pt x="25779" y="1907694"/>
                </a:cubicBezTo>
                <a:cubicBezTo>
                  <a:pt x="24826" y="1803971"/>
                  <a:pt x="40066" y="1700248"/>
                  <a:pt x="71499" y="1602234"/>
                </a:cubicBezTo>
                <a:cubicBezTo>
                  <a:pt x="95311" y="1528010"/>
                  <a:pt x="129601" y="1454737"/>
                  <a:pt x="130554" y="1375755"/>
                </a:cubicBezTo>
                <a:cubicBezTo>
                  <a:pt x="131506" y="1305338"/>
                  <a:pt x="105789" y="1238727"/>
                  <a:pt x="77214" y="1174970"/>
                </a:cubicBezTo>
                <a:cubicBezTo>
                  <a:pt x="48639" y="1112165"/>
                  <a:pt x="17206" y="1049360"/>
                  <a:pt x="4824" y="980845"/>
                </a:cubicBezTo>
                <a:cubicBezTo>
                  <a:pt x="-7559" y="912331"/>
                  <a:pt x="2919" y="833349"/>
                  <a:pt x="47686" y="784818"/>
                </a:cubicBezTo>
                <a:cubicBezTo>
                  <a:pt x="70546" y="761028"/>
                  <a:pt x="101026" y="743900"/>
                  <a:pt x="115314" y="713449"/>
                </a:cubicBezTo>
                <a:cubicBezTo>
                  <a:pt x="124839" y="693465"/>
                  <a:pt x="125791" y="670627"/>
                  <a:pt x="126744" y="647789"/>
                </a:cubicBezTo>
                <a:cubicBezTo>
                  <a:pt x="127696" y="594500"/>
                  <a:pt x="124839" y="540259"/>
                  <a:pt x="117219" y="487922"/>
                </a:cubicBezTo>
                <a:cubicBezTo>
                  <a:pt x="109599" y="438439"/>
                  <a:pt x="98169" y="388956"/>
                  <a:pt x="98169" y="338522"/>
                </a:cubicBezTo>
                <a:cubicBezTo>
                  <a:pt x="97216" y="288088"/>
                  <a:pt x="109599" y="234799"/>
                  <a:pt x="141031" y="199590"/>
                </a:cubicBezTo>
                <a:cubicBezTo>
                  <a:pt x="165796" y="171994"/>
                  <a:pt x="200086" y="158671"/>
                  <a:pt x="233424" y="152962"/>
                </a:cubicBezTo>
                <a:cubicBezTo>
                  <a:pt x="249616" y="150107"/>
                  <a:pt x="270571" y="154865"/>
                  <a:pt x="285811" y="149156"/>
                </a:cubicBezTo>
                <a:cubicBezTo>
                  <a:pt x="308671" y="141543"/>
                  <a:pt x="298194" y="136785"/>
                  <a:pt x="303909" y="118705"/>
                </a:cubicBezTo>
                <a:cubicBezTo>
                  <a:pt x="326769" y="50190"/>
                  <a:pt x="401064" y="22594"/>
                  <a:pt x="460119" y="10223"/>
                </a:cubicBezTo>
                <a:close/>
              </a:path>
            </a:pathLst>
          </a:custGeom>
          <a:solidFill>
            <a:srgbClr val="3487C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" name="Gráfico 2">
            <a:extLst>
              <a:ext uri="{FF2B5EF4-FFF2-40B4-BE49-F238E27FC236}">
                <a16:creationId xmlns:a16="http://schemas.microsoft.com/office/drawing/2014/main" id="{4531D9F7-4F67-858B-F897-827826888C7C}"/>
              </a:ext>
            </a:extLst>
          </p:cNvPr>
          <p:cNvGrpSpPr/>
          <p:nvPr/>
        </p:nvGrpSpPr>
        <p:grpSpPr>
          <a:xfrm flipH="1">
            <a:off x="8392363" y="1316091"/>
            <a:ext cx="2676386" cy="5340324"/>
            <a:chOff x="8951591" y="1316091"/>
            <a:chExt cx="2676386" cy="5340324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CB68186-7CF6-EAE3-0CF8-FB213077972A}"/>
                </a:ext>
              </a:extLst>
            </p:cNvPr>
            <p:cNvSpPr/>
            <p:nvPr/>
          </p:nvSpPr>
          <p:spPr>
            <a:xfrm>
              <a:off x="10032077" y="2129700"/>
              <a:ext cx="873442" cy="739345"/>
            </a:xfrm>
            <a:custGeom>
              <a:avLst/>
              <a:gdLst>
                <a:gd name="connsiteX0" fmla="*/ 251460 w 873442"/>
                <a:gd name="connsiteY0" fmla="*/ 0 h 739345"/>
                <a:gd name="connsiteX1" fmla="*/ 787718 w 873442"/>
                <a:gd name="connsiteY1" fmla="*/ 491972 h 739345"/>
                <a:gd name="connsiteX2" fmla="*/ 873443 w 873442"/>
                <a:gd name="connsiteY2" fmla="*/ 648985 h 739345"/>
                <a:gd name="connsiteX3" fmla="*/ 586740 w 873442"/>
                <a:gd name="connsiteY3" fmla="*/ 706080 h 739345"/>
                <a:gd name="connsiteX4" fmla="*/ 0 w 873442"/>
                <a:gd name="connsiteY4" fmla="*/ 234091 h 739345"/>
                <a:gd name="connsiteX5" fmla="*/ 251460 w 873442"/>
                <a:gd name="connsiteY5" fmla="*/ 0 h 739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442" h="739345">
                  <a:moveTo>
                    <a:pt x="251460" y="0"/>
                  </a:moveTo>
                  <a:lnTo>
                    <a:pt x="787718" y="491972"/>
                  </a:lnTo>
                  <a:lnTo>
                    <a:pt x="873443" y="648985"/>
                  </a:lnTo>
                  <a:cubicBezTo>
                    <a:pt x="873443" y="648985"/>
                    <a:pt x="730568" y="805997"/>
                    <a:pt x="586740" y="706080"/>
                  </a:cubicBezTo>
                  <a:cubicBezTo>
                    <a:pt x="443865" y="606163"/>
                    <a:pt x="0" y="234091"/>
                    <a:pt x="0" y="234091"/>
                  </a:cubicBezTo>
                  <a:lnTo>
                    <a:pt x="251460" y="0"/>
                  </a:lnTo>
                  <a:close/>
                </a:path>
              </a:pathLst>
            </a:custGeom>
            <a:solidFill>
              <a:srgbClr val="284E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" name="Gráfico 2">
              <a:extLst>
                <a:ext uri="{FF2B5EF4-FFF2-40B4-BE49-F238E27FC236}">
                  <a16:creationId xmlns:a16="http://schemas.microsoft.com/office/drawing/2014/main" id="{CEEFF4C5-330D-82CC-1CBB-518952F41CF3}"/>
                </a:ext>
              </a:extLst>
            </p:cNvPr>
            <p:cNvGrpSpPr/>
            <p:nvPr/>
          </p:nvGrpSpPr>
          <p:grpSpPr>
            <a:xfrm>
              <a:off x="10678947" y="1817579"/>
              <a:ext cx="949030" cy="1005890"/>
              <a:chOff x="10678947" y="1817579"/>
              <a:chExt cx="949030" cy="1005890"/>
            </a:xfrm>
            <a:solidFill>
              <a:srgbClr val="D39576"/>
            </a:solidFill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880CFBCD-81A8-9D21-F089-196B570FFFC3}"/>
                  </a:ext>
                </a:extLst>
              </p:cNvPr>
              <p:cNvSpPr/>
              <p:nvPr/>
            </p:nvSpPr>
            <p:spPr>
              <a:xfrm>
                <a:off x="10678947" y="2123933"/>
                <a:ext cx="614396" cy="699535"/>
              </a:xfrm>
              <a:custGeom>
                <a:avLst/>
                <a:gdLst>
                  <a:gd name="connsiteX0" fmla="*/ 12260 w 614396"/>
                  <a:gd name="connsiteY0" fmla="*/ 542464 h 699535"/>
                  <a:gd name="connsiteX1" fmla="*/ 534230 w 614396"/>
                  <a:gd name="connsiteY1" fmla="*/ 57 h 699535"/>
                  <a:gd name="connsiteX2" fmla="*/ 604715 w 614396"/>
                  <a:gd name="connsiteY2" fmla="*/ 72378 h 699535"/>
                  <a:gd name="connsiteX3" fmla="*/ 225620 w 614396"/>
                  <a:gd name="connsiteY3" fmla="*/ 655703 h 699535"/>
                  <a:gd name="connsiteX4" fmla="*/ 12260 w 614396"/>
                  <a:gd name="connsiteY4" fmla="*/ 542464 h 699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396" h="699535">
                    <a:moveTo>
                      <a:pt x="12260" y="542464"/>
                    </a:moveTo>
                    <a:lnTo>
                      <a:pt x="534230" y="57"/>
                    </a:lnTo>
                    <a:cubicBezTo>
                      <a:pt x="534230" y="57"/>
                      <a:pt x="647577" y="-4700"/>
                      <a:pt x="604715" y="72378"/>
                    </a:cubicBezTo>
                    <a:cubicBezTo>
                      <a:pt x="561852" y="148506"/>
                      <a:pt x="225620" y="655703"/>
                      <a:pt x="225620" y="655703"/>
                    </a:cubicBezTo>
                    <a:cubicBezTo>
                      <a:pt x="225620" y="655703"/>
                      <a:pt x="-62035" y="808909"/>
                      <a:pt x="12260" y="542464"/>
                    </a:cubicBezTo>
                    <a:close/>
                  </a:path>
                </a:pathLst>
              </a:custGeom>
              <a:solidFill>
                <a:srgbClr val="D3957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90B4F6A-A02D-16F6-18EF-CB467C2681CE}"/>
                  </a:ext>
                </a:extLst>
              </p:cNvPr>
              <p:cNvSpPr/>
              <p:nvPr/>
            </p:nvSpPr>
            <p:spPr>
              <a:xfrm>
                <a:off x="11212087" y="1817579"/>
                <a:ext cx="415891" cy="427263"/>
              </a:xfrm>
              <a:custGeom>
                <a:avLst/>
                <a:gdLst>
                  <a:gd name="connsiteX0" fmla="*/ 8710 w 415891"/>
                  <a:gd name="connsiteY0" fmla="*/ 427264 h 427263"/>
                  <a:gd name="connsiteX1" fmla="*/ 175398 w 415891"/>
                  <a:gd name="connsiteY1" fmla="*/ 336863 h 427263"/>
                  <a:gd name="connsiteX2" fmla="*/ 392568 w 415891"/>
                  <a:gd name="connsiteY2" fmla="*/ 174141 h 427263"/>
                  <a:gd name="connsiteX3" fmla="*/ 409713 w 415891"/>
                  <a:gd name="connsiteY3" fmla="*/ 143690 h 427263"/>
                  <a:gd name="connsiteX4" fmla="*/ 269695 w 415891"/>
                  <a:gd name="connsiteY4" fmla="*/ 226479 h 427263"/>
                  <a:gd name="connsiteX5" fmla="*/ 310653 w 415891"/>
                  <a:gd name="connsiteY5" fmla="*/ 166528 h 427263"/>
                  <a:gd name="connsiteX6" fmla="*/ 403045 w 415891"/>
                  <a:gd name="connsiteY6" fmla="*/ 106578 h 427263"/>
                  <a:gd name="connsiteX7" fmla="*/ 414476 w 415891"/>
                  <a:gd name="connsiteY7" fmla="*/ 78030 h 427263"/>
                  <a:gd name="connsiteX8" fmla="*/ 402093 w 415891"/>
                  <a:gd name="connsiteY8" fmla="*/ 42822 h 427263"/>
                  <a:gd name="connsiteX9" fmla="*/ 295413 w 415891"/>
                  <a:gd name="connsiteY9" fmla="*/ 94207 h 427263"/>
                  <a:gd name="connsiteX10" fmla="*/ 221118 w 415891"/>
                  <a:gd name="connsiteY10" fmla="*/ 149400 h 427263"/>
                  <a:gd name="connsiteX11" fmla="*/ 257313 w 415891"/>
                  <a:gd name="connsiteY11" fmla="*/ 80885 h 427263"/>
                  <a:gd name="connsiteX12" fmla="*/ 355420 w 415891"/>
                  <a:gd name="connsiteY12" fmla="*/ 31403 h 427263"/>
                  <a:gd name="connsiteX13" fmla="*/ 350658 w 415891"/>
                  <a:gd name="connsiteY13" fmla="*/ 0 h 427263"/>
                  <a:gd name="connsiteX14" fmla="*/ 223023 w 415891"/>
                  <a:gd name="connsiteY14" fmla="*/ 57095 h 427263"/>
                  <a:gd name="connsiteX15" fmla="*/ 122058 w 415891"/>
                  <a:gd name="connsiteY15" fmla="*/ 177947 h 427263"/>
                  <a:gd name="connsiteX16" fmla="*/ 129678 w 415891"/>
                  <a:gd name="connsiteY16" fmla="*/ 134174 h 427263"/>
                  <a:gd name="connsiteX17" fmla="*/ 152538 w 415891"/>
                  <a:gd name="connsiteY17" fmla="*/ 66611 h 427263"/>
                  <a:gd name="connsiteX18" fmla="*/ 79195 w 415891"/>
                  <a:gd name="connsiteY18" fmla="*/ 148448 h 427263"/>
                  <a:gd name="connsiteX19" fmla="*/ 1090 w 415891"/>
                  <a:gd name="connsiteY19" fmla="*/ 283574 h 427263"/>
                  <a:gd name="connsiteX20" fmla="*/ 8710 w 415891"/>
                  <a:gd name="connsiteY20" fmla="*/ 427264 h 427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5891" h="427263">
                    <a:moveTo>
                      <a:pt x="8710" y="427264"/>
                    </a:moveTo>
                    <a:cubicBezTo>
                      <a:pt x="8710" y="427264"/>
                      <a:pt x="119200" y="365411"/>
                      <a:pt x="175398" y="336863"/>
                    </a:cubicBezTo>
                    <a:cubicBezTo>
                      <a:pt x="231595" y="309267"/>
                      <a:pt x="375423" y="205544"/>
                      <a:pt x="392568" y="174141"/>
                    </a:cubicBezTo>
                    <a:cubicBezTo>
                      <a:pt x="409713" y="143690"/>
                      <a:pt x="409713" y="143690"/>
                      <a:pt x="409713" y="143690"/>
                    </a:cubicBezTo>
                    <a:lnTo>
                      <a:pt x="269695" y="226479"/>
                    </a:lnTo>
                    <a:lnTo>
                      <a:pt x="310653" y="166528"/>
                    </a:lnTo>
                    <a:cubicBezTo>
                      <a:pt x="310653" y="166528"/>
                      <a:pt x="393520" y="117997"/>
                      <a:pt x="403045" y="106578"/>
                    </a:cubicBezTo>
                    <a:cubicBezTo>
                      <a:pt x="412570" y="94207"/>
                      <a:pt x="414476" y="78030"/>
                      <a:pt x="414476" y="78030"/>
                    </a:cubicBezTo>
                    <a:cubicBezTo>
                      <a:pt x="421143" y="43773"/>
                      <a:pt x="402093" y="42822"/>
                      <a:pt x="402093" y="42822"/>
                    </a:cubicBezTo>
                    <a:lnTo>
                      <a:pt x="295413" y="94207"/>
                    </a:lnTo>
                    <a:lnTo>
                      <a:pt x="221118" y="149400"/>
                    </a:lnTo>
                    <a:lnTo>
                      <a:pt x="257313" y="80885"/>
                    </a:lnTo>
                    <a:cubicBezTo>
                      <a:pt x="257313" y="80885"/>
                      <a:pt x="348753" y="42822"/>
                      <a:pt x="355420" y="31403"/>
                    </a:cubicBezTo>
                    <a:cubicBezTo>
                      <a:pt x="362088" y="19983"/>
                      <a:pt x="350658" y="0"/>
                      <a:pt x="350658" y="0"/>
                    </a:cubicBezTo>
                    <a:lnTo>
                      <a:pt x="223023" y="57095"/>
                    </a:lnTo>
                    <a:lnTo>
                      <a:pt x="122058" y="177947"/>
                    </a:lnTo>
                    <a:cubicBezTo>
                      <a:pt x="122058" y="177947"/>
                      <a:pt x="108723" y="161770"/>
                      <a:pt x="129678" y="134174"/>
                    </a:cubicBezTo>
                    <a:cubicBezTo>
                      <a:pt x="150633" y="105627"/>
                      <a:pt x="157300" y="81837"/>
                      <a:pt x="152538" y="66611"/>
                    </a:cubicBezTo>
                    <a:cubicBezTo>
                      <a:pt x="148728" y="51386"/>
                      <a:pt x="86815" y="129416"/>
                      <a:pt x="79195" y="148448"/>
                    </a:cubicBezTo>
                    <a:cubicBezTo>
                      <a:pt x="71575" y="166528"/>
                      <a:pt x="3948" y="211253"/>
                      <a:pt x="1090" y="283574"/>
                    </a:cubicBezTo>
                    <a:cubicBezTo>
                      <a:pt x="-3672" y="355895"/>
                      <a:pt x="8710" y="427264"/>
                      <a:pt x="8710" y="427264"/>
                    </a:cubicBezTo>
                    <a:close/>
                  </a:path>
                </a:pathLst>
              </a:custGeom>
              <a:solidFill>
                <a:srgbClr val="D3957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72824BF-73EB-BEF1-4EC1-3D71E667C086}"/>
                </a:ext>
              </a:extLst>
            </p:cNvPr>
            <p:cNvSpPr/>
            <p:nvPr/>
          </p:nvSpPr>
          <p:spPr>
            <a:xfrm>
              <a:off x="8951591" y="6377119"/>
              <a:ext cx="409925" cy="279296"/>
            </a:xfrm>
            <a:custGeom>
              <a:avLst/>
              <a:gdLst>
                <a:gd name="connsiteX0" fmla="*/ 355633 w 409925"/>
                <a:gd name="connsiteY0" fmla="*/ 39496 h 279296"/>
                <a:gd name="connsiteX1" fmla="*/ 347061 w 409925"/>
                <a:gd name="connsiteY1" fmla="*/ 144171 h 279296"/>
                <a:gd name="connsiteX2" fmla="*/ 406116 w 409925"/>
                <a:gd name="connsiteY2" fmla="*/ 258361 h 279296"/>
                <a:gd name="connsiteX3" fmla="*/ 409926 w 409925"/>
                <a:gd name="connsiteY3" fmla="*/ 279297 h 279296"/>
                <a:gd name="connsiteX4" fmla="*/ 351 w 409925"/>
                <a:gd name="connsiteY4" fmla="*/ 279297 h 279296"/>
                <a:gd name="connsiteX5" fmla="*/ 59406 w 409925"/>
                <a:gd name="connsiteY5" fmla="*/ 185089 h 279296"/>
                <a:gd name="connsiteX6" fmla="*/ 155608 w 409925"/>
                <a:gd name="connsiteY6" fmla="*/ 27125 h 279296"/>
                <a:gd name="connsiteX7" fmla="*/ 355633 w 409925"/>
                <a:gd name="connsiteY7" fmla="*/ 39496 h 279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925" h="279296">
                  <a:moveTo>
                    <a:pt x="355633" y="39496"/>
                  </a:moveTo>
                  <a:cubicBezTo>
                    <a:pt x="355633" y="39496"/>
                    <a:pt x="347061" y="119430"/>
                    <a:pt x="347061" y="144171"/>
                  </a:cubicBezTo>
                  <a:cubicBezTo>
                    <a:pt x="347061" y="168912"/>
                    <a:pt x="401353" y="238378"/>
                    <a:pt x="406116" y="258361"/>
                  </a:cubicBezTo>
                  <a:cubicBezTo>
                    <a:pt x="409926" y="279297"/>
                    <a:pt x="409926" y="279297"/>
                    <a:pt x="409926" y="279297"/>
                  </a:cubicBezTo>
                  <a:lnTo>
                    <a:pt x="351" y="279297"/>
                  </a:lnTo>
                  <a:cubicBezTo>
                    <a:pt x="351" y="279297"/>
                    <a:pt x="-8222" y="238378"/>
                    <a:pt x="59406" y="185089"/>
                  </a:cubicBezTo>
                  <a:cubicBezTo>
                    <a:pt x="126081" y="131800"/>
                    <a:pt x="147036" y="94688"/>
                    <a:pt x="155608" y="27125"/>
                  </a:cubicBezTo>
                  <a:cubicBezTo>
                    <a:pt x="163228" y="-40438"/>
                    <a:pt x="355633" y="39496"/>
                    <a:pt x="355633" y="39496"/>
                  </a:cubicBezTo>
                  <a:close/>
                </a:path>
              </a:pathLst>
            </a:custGeom>
            <a:solidFill>
              <a:srgbClr val="3487C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9AB2223-A3FA-D63B-86CD-25A03A5703E1}"/>
                </a:ext>
              </a:extLst>
            </p:cNvPr>
            <p:cNvSpPr/>
            <p:nvPr/>
          </p:nvSpPr>
          <p:spPr>
            <a:xfrm>
              <a:off x="9964449" y="6384098"/>
              <a:ext cx="640112" cy="262801"/>
            </a:xfrm>
            <a:custGeom>
              <a:avLst/>
              <a:gdLst>
                <a:gd name="connsiteX0" fmla="*/ 41910 w 640112"/>
                <a:gd name="connsiteY0" fmla="*/ 42032 h 262801"/>
                <a:gd name="connsiteX1" fmla="*/ 0 w 640112"/>
                <a:gd name="connsiteY1" fmla="*/ 262801 h 262801"/>
                <a:gd name="connsiteX2" fmla="*/ 640080 w 640112"/>
                <a:gd name="connsiteY2" fmla="*/ 262801 h 262801"/>
                <a:gd name="connsiteX3" fmla="*/ 568643 w 640112"/>
                <a:gd name="connsiteY3" fmla="*/ 172400 h 262801"/>
                <a:gd name="connsiteX4" fmla="*/ 234315 w 640112"/>
                <a:gd name="connsiteY4" fmla="*/ 24904 h 262801"/>
                <a:gd name="connsiteX5" fmla="*/ 41910 w 640112"/>
                <a:gd name="connsiteY5" fmla="*/ 42032 h 26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0112" h="262801">
                  <a:moveTo>
                    <a:pt x="41910" y="42032"/>
                  </a:moveTo>
                  <a:lnTo>
                    <a:pt x="0" y="262801"/>
                  </a:lnTo>
                  <a:lnTo>
                    <a:pt x="640080" y="262801"/>
                  </a:lnTo>
                  <a:cubicBezTo>
                    <a:pt x="640080" y="262801"/>
                    <a:pt x="643890" y="193335"/>
                    <a:pt x="568643" y="172400"/>
                  </a:cubicBezTo>
                  <a:cubicBezTo>
                    <a:pt x="493395" y="151465"/>
                    <a:pt x="288608" y="90564"/>
                    <a:pt x="234315" y="24904"/>
                  </a:cubicBezTo>
                  <a:cubicBezTo>
                    <a:pt x="180023" y="-39804"/>
                    <a:pt x="41910" y="42032"/>
                    <a:pt x="41910" y="42032"/>
                  </a:cubicBezTo>
                  <a:close/>
                </a:path>
              </a:pathLst>
            </a:custGeom>
            <a:solidFill>
              <a:srgbClr val="3487C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5C3AD51-5490-2FB0-490C-10A4A631807F}"/>
                </a:ext>
              </a:extLst>
            </p:cNvPr>
            <p:cNvSpPr/>
            <p:nvPr/>
          </p:nvSpPr>
          <p:spPr>
            <a:xfrm>
              <a:off x="9984493" y="2037032"/>
              <a:ext cx="345989" cy="304825"/>
            </a:xfrm>
            <a:custGeom>
              <a:avLst/>
              <a:gdLst>
                <a:gd name="connsiteX0" fmla="*/ 299044 w 345989"/>
                <a:gd name="connsiteY0" fmla="*/ 92668 h 304825"/>
                <a:gd name="connsiteX1" fmla="*/ 39011 w 345989"/>
                <a:gd name="connsiteY1" fmla="*/ 364 h 304825"/>
                <a:gd name="connsiteX2" fmla="*/ 205699 w 345989"/>
                <a:gd name="connsiteY2" fmla="*/ 261100 h 304825"/>
                <a:gd name="connsiteX3" fmla="*/ 343811 w 345989"/>
                <a:gd name="connsiteY3" fmla="*/ 301067 h 304825"/>
                <a:gd name="connsiteX4" fmla="*/ 299044 w 345989"/>
                <a:gd name="connsiteY4" fmla="*/ 92668 h 3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89" h="304825">
                  <a:moveTo>
                    <a:pt x="299044" y="92668"/>
                  </a:moveTo>
                  <a:cubicBezTo>
                    <a:pt x="251419" y="57460"/>
                    <a:pt x="160931" y="-5345"/>
                    <a:pt x="39011" y="364"/>
                  </a:cubicBezTo>
                  <a:cubicBezTo>
                    <a:pt x="-82909" y="6074"/>
                    <a:pt x="111401" y="200198"/>
                    <a:pt x="205699" y="261100"/>
                  </a:cubicBezTo>
                  <a:cubicBezTo>
                    <a:pt x="299996" y="322953"/>
                    <a:pt x="343811" y="301067"/>
                    <a:pt x="343811" y="301067"/>
                  </a:cubicBezTo>
                  <a:cubicBezTo>
                    <a:pt x="343811" y="301067"/>
                    <a:pt x="360956" y="138345"/>
                    <a:pt x="299044" y="92668"/>
                  </a:cubicBezTo>
                  <a:close/>
                </a:path>
              </a:pathLst>
            </a:custGeom>
            <a:solidFill>
              <a:srgbClr val="284E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2CA6F4-54D8-AEFC-82C5-BBCACAC3D56C}"/>
                </a:ext>
              </a:extLst>
            </p:cNvPr>
            <p:cNvSpPr/>
            <p:nvPr/>
          </p:nvSpPr>
          <p:spPr>
            <a:xfrm>
              <a:off x="9903261" y="3198899"/>
              <a:ext cx="555436" cy="3249071"/>
            </a:xfrm>
            <a:custGeom>
              <a:avLst/>
              <a:gdLst>
                <a:gd name="connsiteX0" fmla="*/ 483147 w 555436"/>
                <a:gd name="connsiteY0" fmla="*/ 13711 h 3249071"/>
                <a:gd name="connsiteX1" fmla="*/ 451714 w 555436"/>
                <a:gd name="connsiteY1" fmla="*/ 1663768 h 3249071"/>
                <a:gd name="connsiteX2" fmla="*/ 395517 w 555436"/>
                <a:gd name="connsiteY2" fmla="*/ 2118628 h 3249071"/>
                <a:gd name="connsiteX3" fmla="*/ 329794 w 555436"/>
                <a:gd name="connsiteY3" fmla="*/ 3241505 h 3249071"/>
                <a:gd name="connsiteX4" fmla="*/ 103099 w 555436"/>
                <a:gd name="connsiteY4" fmla="*/ 3228183 h 3249071"/>
                <a:gd name="connsiteX5" fmla="*/ 57379 w 555436"/>
                <a:gd name="connsiteY5" fmla="*/ 2168111 h 3249071"/>
                <a:gd name="connsiteX6" fmla="*/ 125959 w 555436"/>
                <a:gd name="connsiteY6" fmla="*/ 1744653 h 3249071"/>
                <a:gd name="connsiteX7" fmla="*/ 6896 w 555436"/>
                <a:gd name="connsiteY7" fmla="*/ 960543 h 3249071"/>
                <a:gd name="connsiteX8" fmla="*/ 483147 w 555436"/>
                <a:gd name="connsiteY8" fmla="*/ 13711 h 3249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5436" h="3249071">
                  <a:moveTo>
                    <a:pt x="483147" y="13711"/>
                  </a:moveTo>
                  <a:cubicBezTo>
                    <a:pt x="483147" y="13711"/>
                    <a:pt x="665074" y="595133"/>
                    <a:pt x="451714" y="1663768"/>
                  </a:cubicBezTo>
                  <a:cubicBezTo>
                    <a:pt x="405994" y="1891198"/>
                    <a:pt x="421234" y="1924504"/>
                    <a:pt x="395517" y="2118628"/>
                  </a:cubicBezTo>
                  <a:cubicBezTo>
                    <a:pt x="316459" y="2719082"/>
                    <a:pt x="355512" y="3236747"/>
                    <a:pt x="329794" y="3241505"/>
                  </a:cubicBezTo>
                  <a:cubicBezTo>
                    <a:pt x="236449" y="3258633"/>
                    <a:pt x="147867" y="3243408"/>
                    <a:pt x="103099" y="3228183"/>
                  </a:cubicBezTo>
                  <a:cubicBezTo>
                    <a:pt x="84049" y="3222473"/>
                    <a:pt x="38329" y="2321317"/>
                    <a:pt x="57379" y="2168111"/>
                  </a:cubicBezTo>
                  <a:cubicBezTo>
                    <a:pt x="85001" y="1945439"/>
                    <a:pt x="125006" y="1899763"/>
                    <a:pt x="125959" y="1744653"/>
                  </a:cubicBezTo>
                  <a:cubicBezTo>
                    <a:pt x="127864" y="1521981"/>
                    <a:pt x="-35013" y="1211763"/>
                    <a:pt x="6896" y="960543"/>
                  </a:cubicBezTo>
                  <a:cubicBezTo>
                    <a:pt x="50712" y="695049"/>
                    <a:pt x="433617" y="-114754"/>
                    <a:pt x="483147" y="13711"/>
                  </a:cubicBezTo>
                  <a:close/>
                </a:path>
              </a:pathLst>
            </a:custGeom>
            <a:solidFill>
              <a:srgbClr val="24478C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BEA94BC-F74E-49E2-9745-B83ED8D7B1A0}"/>
                </a:ext>
              </a:extLst>
            </p:cNvPr>
            <p:cNvSpPr/>
            <p:nvPr/>
          </p:nvSpPr>
          <p:spPr>
            <a:xfrm>
              <a:off x="9106247" y="3223078"/>
              <a:ext cx="1280160" cy="3193536"/>
            </a:xfrm>
            <a:custGeom>
              <a:avLst/>
              <a:gdLst>
                <a:gd name="connsiteX0" fmla="*/ 501968 w 1280160"/>
                <a:gd name="connsiteY0" fmla="*/ 0 h 3193536"/>
                <a:gd name="connsiteX1" fmla="*/ 307657 w 1280160"/>
                <a:gd name="connsiteY1" fmla="*/ 546213 h 3193536"/>
                <a:gd name="connsiteX2" fmla="*/ 276225 w 1280160"/>
                <a:gd name="connsiteY2" fmla="*/ 1694782 h 3193536"/>
                <a:gd name="connsiteX3" fmla="*/ 87630 w 1280160"/>
                <a:gd name="connsiteY3" fmla="*/ 2185803 h 3193536"/>
                <a:gd name="connsiteX4" fmla="*/ 0 w 1280160"/>
                <a:gd name="connsiteY4" fmla="*/ 3181166 h 3193536"/>
                <a:gd name="connsiteX5" fmla="*/ 200977 w 1280160"/>
                <a:gd name="connsiteY5" fmla="*/ 3193537 h 3193536"/>
                <a:gd name="connsiteX6" fmla="*/ 841057 w 1280160"/>
                <a:gd name="connsiteY6" fmla="*/ 896398 h 3193536"/>
                <a:gd name="connsiteX7" fmla="*/ 1280160 w 1280160"/>
                <a:gd name="connsiteY7" fmla="*/ 26644 h 3193536"/>
                <a:gd name="connsiteX8" fmla="*/ 501968 w 1280160"/>
                <a:gd name="connsiteY8" fmla="*/ 0 h 3193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0160" h="3193536">
                  <a:moveTo>
                    <a:pt x="501968" y="0"/>
                  </a:moveTo>
                  <a:cubicBezTo>
                    <a:pt x="501968" y="0"/>
                    <a:pt x="325755" y="374927"/>
                    <a:pt x="307657" y="546213"/>
                  </a:cubicBezTo>
                  <a:cubicBezTo>
                    <a:pt x="289560" y="710838"/>
                    <a:pt x="276225" y="1694782"/>
                    <a:pt x="276225" y="1694782"/>
                  </a:cubicBezTo>
                  <a:cubicBezTo>
                    <a:pt x="276225" y="1694782"/>
                    <a:pt x="131445" y="2026887"/>
                    <a:pt x="87630" y="2185803"/>
                  </a:cubicBezTo>
                  <a:cubicBezTo>
                    <a:pt x="43815" y="2345670"/>
                    <a:pt x="0" y="3181166"/>
                    <a:pt x="0" y="3181166"/>
                  </a:cubicBezTo>
                  <a:lnTo>
                    <a:pt x="200977" y="3193537"/>
                  </a:lnTo>
                  <a:lnTo>
                    <a:pt x="841057" y="896398"/>
                  </a:lnTo>
                  <a:lnTo>
                    <a:pt x="1280160" y="26644"/>
                  </a:lnTo>
                  <a:lnTo>
                    <a:pt x="501968" y="0"/>
                  </a:lnTo>
                  <a:close/>
                </a:path>
              </a:pathLst>
            </a:custGeom>
            <a:solidFill>
              <a:srgbClr val="284E9D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7293E1-38E8-3FDF-03AA-62BC5D07A0FF}"/>
                </a:ext>
              </a:extLst>
            </p:cNvPr>
            <p:cNvSpPr/>
            <p:nvPr/>
          </p:nvSpPr>
          <p:spPr>
            <a:xfrm>
              <a:off x="9512220" y="2022749"/>
              <a:ext cx="921345" cy="1490764"/>
            </a:xfrm>
            <a:custGeom>
              <a:avLst/>
              <a:gdLst>
                <a:gd name="connsiteX0" fmla="*/ 130284 w 921345"/>
                <a:gd name="connsiteY0" fmla="*/ 24163 h 1490764"/>
                <a:gd name="connsiteX1" fmla="*/ 1697 w 921345"/>
                <a:gd name="connsiteY1" fmla="*/ 300124 h 1490764"/>
                <a:gd name="connsiteX2" fmla="*/ 116949 w 921345"/>
                <a:gd name="connsiteY2" fmla="*/ 665535 h 1490764"/>
                <a:gd name="connsiteX3" fmla="*/ 99804 w 921345"/>
                <a:gd name="connsiteY3" fmla="*/ 1189861 h 1490764"/>
                <a:gd name="connsiteX4" fmla="*/ 917049 w 921345"/>
                <a:gd name="connsiteY4" fmla="*/ 1463919 h 1490764"/>
                <a:gd name="connsiteX5" fmla="*/ 861804 w 921345"/>
                <a:gd name="connsiteY5" fmla="*/ 584650 h 1490764"/>
                <a:gd name="connsiteX6" fmla="*/ 783699 w 921345"/>
                <a:gd name="connsiteY6" fmla="*/ 282996 h 1490764"/>
                <a:gd name="connsiteX7" fmla="*/ 536049 w 921345"/>
                <a:gd name="connsiteY7" fmla="*/ 12744 h 1490764"/>
                <a:gd name="connsiteX8" fmla="*/ 130284 w 921345"/>
                <a:gd name="connsiteY8" fmla="*/ 24163 h 149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345" h="1490764">
                  <a:moveTo>
                    <a:pt x="130284" y="24163"/>
                  </a:moveTo>
                  <a:cubicBezTo>
                    <a:pt x="130284" y="24163"/>
                    <a:pt x="-17353" y="164998"/>
                    <a:pt x="1697" y="300124"/>
                  </a:cubicBezTo>
                  <a:cubicBezTo>
                    <a:pt x="20747" y="435250"/>
                    <a:pt x="91232" y="493297"/>
                    <a:pt x="116949" y="665535"/>
                  </a:cubicBezTo>
                  <a:cubicBezTo>
                    <a:pt x="141714" y="837773"/>
                    <a:pt x="188387" y="1122298"/>
                    <a:pt x="99804" y="1189861"/>
                  </a:cubicBezTo>
                  <a:cubicBezTo>
                    <a:pt x="12174" y="1257424"/>
                    <a:pt x="227439" y="1585723"/>
                    <a:pt x="917049" y="1463919"/>
                  </a:cubicBezTo>
                  <a:cubicBezTo>
                    <a:pt x="950387" y="1458210"/>
                    <a:pt x="776079" y="777823"/>
                    <a:pt x="861804" y="584650"/>
                  </a:cubicBezTo>
                  <a:cubicBezTo>
                    <a:pt x="894189" y="511377"/>
                    <a:pt x="883712" y="343897"/>
                    <a:pt x="783699" y="282996"/>
                  </a:cubicBezTo>
                  <a:cubicBezTo>
                    <a:pt x="683687" y="221142"/>
                    <a:pt x="536049" y="12744"/>
                    <a:pt x="536049" y="12744"/>
                  </a:cubicBezTo>
                  <a:cubicBezTo>
                    <a:pt x="536049" y="12744"/>
                    <a:pt x="221724" y="-22465"/>
                    <a:pt x="130284" y="24163"/>
                  </a:cubicBezTo>
                  <a:close/>
                </a:path>
              </a:pathLst>
            </a:custGeom>
            <a:solidFill>
              <a:srgbClr val="A7BFD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10ABD26-3132-EF91-27AD-A12FE4F1A572}"/>
                </a:ext>
              </a:extLst>
            </p:cNvPr>
            <p:cNvSpPr/>
            <p:nvPr/>
          </p:nvSpPr>
          <p:spPr>
            <a:xfrm>
              <a:off x="9259599" y="2046912"/>
              <a:ext cx="397112" cy="1052458"/>
            </a:xfrm>
            <a:custGeom>
              <a:avLst/>
              <a:gdLst>
                <a:gd name="connsiteX0" fmla="*/ 382905 w 397112"/>
                <a:gd name="connsiteY0" fmla="*/ 0 h 1052458"/>
                <a:gd name="connsiteX1" fmla="*/ 181928 w 397112"/>
                <a:gd name="connsiteY1" fmla="*/ 125610 h 1052458"/>
                <a:gd name="connsiteX2" fmla="*/ 0 w 397112"/>
                <a:gd name="connsiteY2" fmla="*/ 871657 h 1052458"/>
                <a:gd name="connsiteX3" fmla="*/ 15240 w 397112"/>
                <a:gd name="connsiteY3" fmla="*/ 1052459 h 1052458"/>
                <a:gd name="connsiteX4" fmla="*/ 351473 w 397112"/>
                <a:gd name="connsiteY4" fmla="*/ 877366 h 1052458"/>
                <a:gd name="connsiteX5" fmla="*/ 382905 w 397112"/>
                <a:gd name="connsiteY5" fmla="*/ 0 h 1052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7112" h="1052458">
                  <a:moveTo>
                    <a:pt x="382905" y="0"/>
                  </a:moveTo>
                  <a:cubicBezTo>
                    <a:pt x="382905" y="0"/>
                    <a:pt x="235267" y="12371"/>
                    <a:pt x="181928" y="125610"/>
                  </a:cubicBezTo>
                  <a:cubicBezTo>
                    <a:pt x="128588" y="238849"/>
                    <a:pt x="0" y="746047"/>
                    <a:pt x="0" y="871657"/>
                  </a:cubicBezTo>
                  <a:cubicBezTo>
                    <a:pt x="0" y="997267"/>
                    <a:pt x="15240" y="1052459"/>
                    <a:pt x="15240" y="1052459"/>
                  </a:cubicBezTo>
                  <a:lnTo>
                    <a:pt x="351473" y="877366"/>
                  </a:lnTo>
                  <a:cubicBezTo>
                    <a:pt x="352425" y="878318"/>
                    <a:pt x="427673" y="11419"/>
                    <a:pt x="382905" y="0"/>
                  </a:cubicBezTo>
                  <a:close/>
                </a:path>
              </a:pathLst>
            </a:custGeom>
            <a:solidFill>
              <a:srgbClr val="284E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3097B03-2765-8171-9E2D-8701FB49CB17}"/>
                </a:ext>
              </a:extLst>
            </p:cNvPr>
            <p:cNvSpPr/>
            <p:nvPr/>
          </p:nvSpPr>
          <p:spPr>
            <a:xfrm>
              <a:off x="9275792" y="2637430"/>
              <a:ext cx="1038021" cy="580889"/>
            </a:xfrm>
            <a:custGeom>
              <a:avLst/>
              <a:gdLst>
                <a:gd name="connsiteX0" fmla="*/ 0 w 1038021"/>
                <a:gd name="connsiteY0" fmla="*/ 461941 h 580889"/>
                <a:gd name="connsiteX1" fmla="*/ 6667 w 1038021"/>
                <a:gd name="connsiteY1" fmla="*/ 547584 h 580889"/>
                <a:gd name="connsiteX2" fmla="*/ 147637 w 1038021"/>
                <a:gd name="connsiteY2" fmla="*/ 580889 h 580889"/>
                <a:gd name="connsiteX3" fmla="*/ 803910 w 1038021"/>
                <a:gd name="connsiteY3" fmla="*/ 258300 h 580889"/>
                <a:gd name="connsiteX4" fmla="*/ 998220 w 1038021"/>
                <a:gd name="connsiteY4" fmla="*/ 203108 h 580889"/>
                <a:gd name="connsiteX5" fmla="*/ 1032510 w 1038021"/>
                <a:gd name="connsiteY5" fmla="*/ 73692 h 580889"/>
                <a:gd name="connsiteX6" fmla="*/ 996315 w 1038021"/>
                <a:gd name="connsiteY6" fmla="*/ 3274 h 580889"/>
                <a:gd name="connsiteX7" fmla="*/ 966787 w 1038021"/>
                <a:gd name="connsiteY7" fmla="*/ 6129 h 580889"/>
                <a:gd name="connsiteX8" fmla="*/ 794385 w 1038021"/>
                <a:gd name="connsiteY8" fmla="*/ 144109 h 580889"/>
                <a:gd name="connsiteX9" fmla="*/ 342900 w 1038021"/>
                <a:gd name="connsiteY9" fmla="*/ 257349 h 580889"/>
                <a:gd name="connsiteX10" fmla="*/ 0 w 1038021"/>
                <a:gd name="connsiteY10" fmla="*/ 461941 h 58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8021" h="580889">
                  <a:moveTo>
                    <a:pt x="0" y="461941"/>
                  </a:moveTo>
                  <a:cubicBezTo>
                    <a:pt x="0" y="461941"/>
                    <a:pt x="6667" y="532358"/>
                    <a:pt x="6667" y="547584"/>
                  </a:cubicBezTo>
                  <a:cubicBezTo>
                    <a:pt x="6667" y="562809"/>
                    <a:pt x="75248" y="580889"/>
                    <a:pt x="147637" y="580889"/>
                  </a:cubicBezTo>
                  <a:cubicBezTo>
                    <a:pt x="220027" y="580889"/>
                    <a:pt x="753428" y="280187"/>
                    <a:pt x="803910" y="258300"/>
                  </a:cubicBezTo>
                  <a:cubicBezTo>
                    <a:pt x="854393" y="236414"/>
                    <a:pt x="970598" y="205963"/>
                    <a:pt x="998220" y="203108"/>
                  </a:cubicBezTo>
                  <a:cubicBezTo>
                    <a:pt x="1026795" y="200253"/>
                    <a:pt x="1048703" y="123174"/>
                    <a:pt x="1032510" y="73692"/>
                  </a:cubicBezTo>
                  <a:cubicBezTo>
                    <a:pt x="1022032" y="41338"/>
                    <a:pt x="1011555" y="12790"/>
                    <a:pt x="996315" y="3274"/>
                  </a:cubicBezTo>
                  <a:cubicBezTo>
                    <a:pt x="987743" y="-1484"/>
                    <a:pt x="979170" y="-1484"/>
                    <a:pt x="966787" y="6129"/>
                  </a:cubicBezTo>
                  <a:cubicBezTo>
                    <a:pt x="932498" y="28015"/>
                    <a:pt x="794385" y="144109"/>
                    <a:pt x="794385" y="144109"/>
                  </a:cubicBezTo>
                  <a:cubicBezTo>
                    <a:pt x="794385" y="144109"/>
                    <a:pt x="471487" y="202156"/>
                    <a:pt x="342900" y="257349"/>
                  </a:cubicBezTo>
                  <a:cubicBezTo>
                    <a:pt x="213360" y="315396"/>
                    <a:pt x="62865" y="382958"/>
                    <a:pt x="0" y="461941"/>
                  </a:cubicBezTo>
                  <a:close/>
                </a:path>
              </a:pathLst>
            </a:custGeom>
            <a:solidFill>
              <a:srgbClr val="DDA3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6918E8B-043C-102B-F2C9-C9B1A9127890}"/>
                </a:ext>
              </a:extLst>
            </p:cNvPr>
            <p:cNvSpPr/>
            <p:nvPr/>
          </p:nvSpPr>
          <p:spPr>
            <a:xfrm>
              <a:off x="10271154" y="2642607"/>
              <a:ext cx="174317" cy="193172"/>
            </a:xfrm>
            <a:custGeom>
              <a:avLst/>
              <a:gdLst>
                <a:gd name="connsiteX0" fmla="*/ 165735 w 174317"/>
                <a:gd name="connsiteY0" fmla="*/ 20935 h 193172"/>
                <a:gd name="connsiteX1" fmla="*/ 0 w 174317"/>
                <a:gd name="connsiteY1" fmla="*/ 0 h 193172"/>
                <a:gd name="connsiteX2" fmla="*/ 36195 w 174317"/>
                <a:gd name="connsiteY2" fmla="*/ 70418 h 193172"/>
                <a:gd name="connsiteX3" fmla="*/ 14288 w 174317"/>
                <a:gd name="connsiteY3" fmla="*/ 177947 h 193172"/>
                <a:gd name="connsiteX4" fmla="*/ 105728 w 174317"/>
                <a:gd name="connsiteY4" fmla="*/ 193173 h 193172"/>
                <a:gd name="connsiteX5" fmla="*/ 102870 w 174317"/>
                <a:gd name="connsiteY5" fmla="*/ 171286 h 193172"/>
                <a:gd name="connsiteX6" fmla="*/ 64770 w 174317"/>
                <a:gd name="connsiteY6" fmla="*/ 156061 h 193172"/>
                <a:gd name="connsiteX7" fmla="*/ 127635 w 174317"/>
                <a:gd name="connsiteY7" fmla="*/ 146545 h 193172"/>
                <a:gd name="connsiteX8" fmla="*/ 149543 w 174317"/>
                <a:gd name="connsiteY8" fmla="*/ 128465 h 193172"/>
                <a:gd name="connsiteX9" fmla="*/ 130493 w 174317"/>
                <a:gd name="connsiteY9" fmla="*/ 113239 h 193172"/>
                <a:gd name="connsiteX10" fmla="*/ 168593 w 174317"/>
                <a:gd name="connsiteY10" fmla="*/ 91353 h 193172"/>
                <a:gd name="connsiteX11" fmla="*/ 171450 w 174317"/>
                <a:gd name="connsiteY11" fmla="*/ 60902 h 193172"/>
                <a:gd name="connsiteX12" fmla="*/ 165735 w 174317"/>
                <a:gd name="connsiteY12" fmla="*/ 20935 h 193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4317" h="193172">
                  <a:moveTo>
                    <a:pt x="165735" y="20935"/>
                  </a:moveTo>
                  <a:lnTo>
                    <a:pt x="0" y="0"/>
                  </a:lnTo>
                  <a:lnTo>
                    <a:pt x="36195" y="70418"/>
                  </a:lnTo>
                  <a:lnTo>
                    <a:pt x="14288" y="177947"/>
                  </a:lnTo>
                  <a:lnTo>
                    <a:pt x="105728" y="193173"/>
                  </a:lnTo>
                  <a:cubicBezTo>
                    <a:pt x="105728" y="193173"/>
                    <a:pt x="118110" y="177947"/>
                    <a:pt x="102870" y="171286"/>
                  </a:cubicBezTo>
                  <a:cubicBezTo>
                    <a:pt x="87630" y="165577"/>
                    <a:pt x="64770" y="156061"/>
                    <a:pt x="64770" y="156061"/>
                  </a:cubicBezTo>
                  <a:cubicBezTo>
                    <a:pt x="64770" y="156061"/>
                    <a:pt x="108585" y="150351"/>
                    <a:pt x="127635" y="146545"/>
                  </a:cubicBezTo>
                  <a:cubicBezTo>
                    <a:pt x="146685" y="143690"/>
                    <a:pt x="149543" y="137029"/>
                    <a:pt x="149543" y="128465"/>
                  </a:cubicBezTo>
                  <a:cubicBezTo>
                    <a:pt x="149543" y="118949"/>
                    <a:pt x="130493" y="113239"/>
                    <a:pt x="130493" y="113239"/>
                  </a:cubicBezTo>
                  <a:cubicBezTo>
                    <a:pt x="130493" y="113239"/>
                    <a:pt x="164783" y="100869"/>
                    <a:pt x="168593" y="91353"/>
                  </a:cubicBezTo>
                  <a:cubicBezTo>
                    <a:pt x="171450" y="81837"/>
                    <a:pt x="178118" y="69466"/>
                    <a:pt x="171450" y="60902"/>
                  </a:cubicBezTo>
                  <a:cubicBezTo>
                    <a:pt x="165735" y="51386"/>
                    <a:pt x="175260" y="27596"/>
                    <a:pt x="165735" y="20935"/>
                  </a:cubicBezTo>
                  <a:close/>
                </a:path>
              </a:pathLst>
            </a:custGeom>
            <a:solidFill>
              <a:srgbClr val="D395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5" name="Gráfico 2">
              <a:extLst>
                <a:ext uri="{FF2B5EF4-FFF2-40B4-BE49-F238E27FC236}">
                  <a16:creationId xmlns:a16="http://schemas.microsoft.com/office/drawing/2014/main" id="{9896DE09-1400-AD51-6C37-1AA6CA8FFCF7}"/>
                </a:ext>
              </a:extLst>
            </p:cNvPr>
            <p:cNvGrpSpPr/>
            <p:nvPr/>
          </p:nvGrpSpPr>
          <p:grpSpPr>
            <a:xfrm>
              <a:off x="9738051" y="1316091"/>
              <a:ext cx="454708" cy="811855"/>
              <a:chOff x="9738051" y="1316091"/>
              <a:chExt cx="454708" cy="811855"/>
            </a:xfrm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B20FCBF-87D9-B4B7-0857-5E702F1414FE}"/>
                  </a:ext>
                </a:extLst>
              </p:cNvPr>
              <p:cNvSpPr/>
              <p:nvPr/>
            </p:nvSpPr>
            <p:spPr>
              <a:xfrm>
                <a:off x="9762191" y="1770644"/>
                <a:ext cx="318463" cy="357301"/>
              </a:xfrm>
              <a:custGeom>
                <a:avLst/>
                <a:gdLst>
                  <a:gd name="connsiteX0" fmla="*/ 47001 w 318463"/>
                  <a:gd name="connsiteY0" fmla="*/ 28855 h 357301"/>
                  <a:gd name="connsiteX1" fmla="*/ 50811 w 318463"/>
                  <a:gd name="connsiteY1" fmla="*/ 186819 h 357301"/>
                  <a:gd name="connsiteX2" fmla="*/ 47954 w 318463"/>
                  <a:gd name="connsiteY2" fmla="*/ 321944 h 357301"/>
                  <a:gd name="connsiteX3" fmla="*/ 318464 w 318463"/>
                  <a:gd name="connsiteY3" fmla="*/ 302913 h 357301"/>
                  <a:gd name="connsiteX4" fmla="*/ 259409 w 318463"/>
                  <a:gd name="connsiteY4" fmla="*/ 148755 h 357301"/>
                  <a:gd name="connsiteX5" fmla="*/ 224166 w 318463"/>
                  <a:gd name="connsiteY5" fmla="*/ 9823 h 357301"/>
                  <a:gd name="connsiteX6" fmla="*/ 47001 w 318463"/>
                  <a:gd name="connsiteY6" fmla="*/ 28855 h 357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8463" h="357301">
                    <a:moveTo>
                      <a:pt x="47001" y="28855"/>
                    </a:moveTo>
                    <a:cubicBezTo>
                      <a:pt x="47001" y="28855"/>
                      <a:pt x="58431" y="118304"/>
                      <a:pt x="50811" y="186819"/>
                    </a:cubicBezTo>
                    <a:cubicBezTo>
                      <a:pt x="43191" y="259140"/>
                      <a:pt x="-57774" y="251527"/>
                      <a:pt x="47954" y="321944"/>
                    </a:cubicBezTo>
                    <a:cubicBezTo>
                      <a:pt x="183209" y="411394"/>
                      <a:pt x="318464" y="302913"/>
                      <a:pt x="318464" y="302913"/>
                    </a:cubicBezTo>
                    <a:cubicBezTo>
                      <a:pt x="318464" y="302913"/>
                      <a:pt x="259409" y="234398"/>
                      <a:pt x="259409" y="148755"/>
                    </a:cubicBezTo>
                    <a:cubicBezTo>
                      <a:pt x="259409" y="59306"/>
                      <a:pt x="330846" y="-2548"/>
                      <a:pt x="224166" y="9823"/>
                    </a:cubicBezTo>
                    <a:cubicBezTo>
                      <a:pt x="117486" y="23145"/>
                      <a:pt x="41286" y="-31096"/>
                      <a:pt x="47001" y="28855"/>
                    </a:cubicBezTo>
                    <a:close/>
                  </a:path>
                </a:pathLst>
              </a:custGeom>
              <a:solidFill>
                <a:srgbClr val="DDA38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D32CCC01-35CF-9380-058C-0FA0FC68D608}"/>
                  </a:ext>
                </a:extLst>
              </p:cNvPr>
              <p:cNvSpPr/>
              <p:nvPr/>
            </p:nvSpPr>
            <p:spPr>
              <a:xfrm>
                <a:off x="9809743" y="1771395"/>
                <a:ext cx="237176" cy="212429"/>
              </a:xfrm>
              <a:custGeom>
                <a:avLst/>
                <a:gdLst>
                  <a:gd name="connsiteX0" fmla="*/ 79459 w 237176"/>
                  <a:gd name="connsiteY0" fmla="*/ 208906 h 212429"/>
                  <a:gd name="connsiteX1" fmla="*/ 401 w 237176"/>
                  <a:gd name="connsiteY1" fmla="*/ 29055 h 212429"/>
                  <a:gd name="connsiteX2" fmla="*/ 178519 w 237176"/>
                  <a:gd name="connsiteY2" fmla="*/ 10975 h 212429"/>
                  <a:gd name="connsiteX3" fmla="*/ 213761 w 237176"/>
                  <a:gd name="connsiteY3" fmla="*/ 149907 h 212429"/>
                  <a:gd name="connsiteX4" fmla="*/ 213761 w 237176"/>
                  <a:gd name="connsiteY4" fmla="*/ 152762 h 212429"/>
                  <a:gd name="connsiteX5" fmla="*/ 79459 w 237176"/>
                  <a:gd name="connsiteY5" fmla="*/ 208906 h 212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7176" h="212429">
                    <a:moveTo>
                      <a:pt x="79459" y="208906"/>
                    </a:moveTo>
                    <a:cubicBezTo>
                      <a:pt x="63266" y="206051"/>
                      <a:pt x="401" y="29055"/>
                      <a:pt x="401" y="29055"/>
                    </a:cubicBezTo>
                    <a:cubicBezTo>
                      <a:pt x="-6266" y="-30895"/>
                      <a:pt x="70886" y="22394"/>
                      <a:pt x="178519" y="10975"/>
                    </a:cubicBezTo>
                    <a:cubicBezTo>
                      <a:pt x="285199" y="-1396"/>
                      <a:pt x="213761" y="60458"/>
                      <a:pt x="213761" y="149907"/>
                    </a:cubicBezTo>
                    <a:cubicBezTo>
                      <a:pt x="213761" y="150859"/>
                      <a:pt x="213761" y="151810"/>
                      <a:pt x="213761" y="152762"/>
                    </a:cubicBezTo>
                    <a:cubicBezTo>
                      <a:pt x="196616" y="196535"/>
                      <a:pt x="147086" y="222228"/>
                      <a:pt x="79459" y="208906"/>
                    </a:cubicBezTo>
                    <a:close/>
                  </a:path>
                </a:pathLst>
              </a:custGeom>
              <a:solidFill>
                <a:srgbClr val="D3957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F45F75C6-9008-3F49-139A-E9EAFE08D714}"/>
                  </a:ext>
                </a:extLst>
              </p:cNvPr>
              <p:cNvSpPr/>
              <p:nvPr/>
            </p:nvSpPr>
            <p:spPr>
              <a:xfrm>
                <a:off x="9738051" y="1316091"/>
                <a:ext cx="454708" cy="580017"/>
              </a:xfrm>
              <a:custGeom>
                <a:avLst/>
                <a:gdLst>
                  <a:gd name="connsiteX0" fmla="*/ 24468 w 454708"/>
                  <a:gd name="connsiteY0" fmla="*/ 0 h 580017"/>
                  <a:gd name="connsiteX1" fmla="*/ 29231 w 454708"/>
                  <a:gd name="connsiteY1" fmla="*/ 414893 h 580017"/>
                  <a:gd name="connsiteX2" fmla="*/ 268308 w 454708"/>
                  <a:gd name="connsiteY2" fmla="*/ 567148 h 580017"/>
                  <a:gd name="connsiteX3" fmla="*/ 453093 w 454708"/>
                  <a:gd name="connsiteY3" fmla="*/ 230285 h 580017"/>
                  <a:gd name="connsiteX4" fmla="*/ 284501 w 454708"/>
                  <a:gd name="connsiteY4" fmla="*/ 97062 h 580017"/>
                  <a:gd name="connsiteX5" fmla="*/ 127338 w 454708"/>
                  <a:gd name="connsiteY5" fmla="*/ 41870 h 580017"/>
                  <a:gd name="connsiteX6" fmla="*/ 230208 w 454708"/>
                  <a:gd name="connsiteY6" fmla="*/ 123707 h 580017"/>
                  <a:gd name="connsiteX7" fmla="*/ 24468 w 454708"/>
                  <a:gd name="connsiteY7" fmla="*/ 0 h 580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708" h="580017">
                    <a:moveTo>
                      <a:pt x="24468" y="0"/>
                    </a:moveTo>
                    <a:cubicBezTo>
                      <a:pt x="24468" y="0"/>
                      <a:pt x="-33635" y="324492"/>
                      <a:pt x="29231" y="414893"/>
                    </a:cubicBezTo>
                    <a:cubicBezTo>
                      <a:pt x="152103" y="591889"/>
                      <a:pt x="174963" y="594744"/>
                      <a:pt x="268308" y="567148"/>
                    </a:cubicBezTo>
                    <a:cubicBezTo>
                      <a:pt x="361653" y="539552"/>
                      <a:pt x="440711" y="379684"/>
                      <a:pt x="453093" y="230285"/>
                    </a:cubicBezTo>
                    <a:cubicBezTo>
                      <a:pt x="465476" y="87546"/>
                      <a:pt x="406421" y="117997"/>
                      <a:pt x="284501" y="97062"/>
                    </a:cubicBezTo>
                    <a:cubicBezTo>
                      <a:pt x="152103" y="75176"/>
                      <a:pt x="127338" y="41870"/>
                      <a:pt x="127338" y="41870"/>
                    </a:cubicBezTo>
                    <a:cubicBezTo>
                      <a:pt x="127338" y="41870"/>
                      <a:pt x="143531" y="101820"/>
                      <a:pt x="230208" y="123707"/>
                    </a:cubicBezTo>
                    <a:cubicBezTo>
                      <a:pt x="235923" y="125610"/>
                      <a:pt x="93048" y="224575"/>
                      <a:pt x="24468" y="0"/>
                    </a:cubicBezTo>
                    <a:close/>
                  </a:path>
                </a:pathLst>
              </a:custGeom>
              <a:solidFill>
                <a:srgbClr val="DDA38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Visual Checklist Slide Template</a:t>
            </a:r>
            <a:endParaRPr lang="en-I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4D9146C-5DAD-2D04-BA3B-45055A106DE1}"/>
              </a:ext>
            </a:extLst>
          </p:cNvPr>
          <p:cNvSpPr/>
          <p:nvPr/>
        </p:nvSpPr>
        <p:spPr>
          <a:xfrm>
            <a:off x="615456" y="1612836"/>
            <a:ext cx="1044842" cy="104484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BAEE24D2-B59C-B219-1FDB-2A620B3D6C08}"/>
              </a:ext>
            </a:extLst>
          </p:cNvPr>
          <p:cNvSpPr/>
          <p:nvPr/>
        </p:nvSpPr>
        <p:spPr>
          <a:xfrm>
            <a:off x="1360897" y="1484784"/>
            <a:ext cx="4536504" cy="1300946"/>
          </a:xfrm>
          <a:prstGeom prst="homePlate">
            <a:avLst>
              <a:gd name="adj" fmla="val 19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314D6C53-560C-99C1-4CFD-11BF0BA9921D}"/>
              </a:ext>
            </a:extLst>
          </p:cNvPr>
          <p:cNvSpPr/>
          <p:nvPr/>
        </p:nvSpPr>
        <p:spPr>
          <a:xfrm>
            <a:off x="1636178" y="1708513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6537FF8-1BE3-C294-6C9B-06E0F737EFB4}"/>
              </a:ext>
            </a:extLst>
          </p:cNvPr>
          <p:cNvSpPr/>
          <p:nvPr/>
        </p:nvSpPr>
        <p:spPr>
          <a:xfrm>
            <a:off x="1538008" y="1964700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FFDA87-754D-B654-78AA-54A23FACCE20}"/>
              </a:ext>
            </a:extLst>
          </p:cNvPr>
          <p:cNvGrpSpPr/>
          <p:nvPr/>
        </p:nvGrpSpPr>
        <p:grpSpPr>
          <a:xfrm rot="18272240">
            <a:off x="1778643" y="1897138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9A35F01-9454-8650-2EE5-52DE7940A637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206105A-C0C6-89A8-58DB-7443B375D724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E42D60B0-C420-F15A-1FF5-752429C7A35B}"/>
              </a:ext>
            </a:extLst>
          </p:cNvPr>
          <p:cNvSpPr/>
          <p:nvPr/>
        </p:nvSpPr>
        <p:spPr>
          <a:xfrm>
            <a:off x="615456" y="3223346"/>
            <a:ext cx="1044842" cy="104484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Arrow: Pentagon 26">
            <a:extLst>
              <a:ext uri="{FF2B5EF4-FFF2-40B4-BE49-F238E27FC236}">
                <a16:creationId xmlns:a16="http://schemas.microsoft.com/office/drawing/2014/main" id="{B701641A-2020-AB16-3F17-1C942E7A6EA9}"/>
              </a:ext>
            </a:extLst>
          </p:cNvPr>
          <p:cNvSpPr/>
          <p:nvPr/>
        </p:nvSpPr>
        <p:spPr>
          <a:xfrm>
            <a:off x="1360897" y="3095294"/>
            <a:ext cx="4536504" cy="1300946"/>
          </a:xfrm>
          <a:prstGeom prst="homePlate">
            <a:avLst>
              <a:gd name="adj" fmla="val 1969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F384B3-A1D8-69F0-89A9-3774C5029858}"/>
              </a:ext>
            </a:extLst>
          </p:cNvPr>
          <p:cNvSpPr/>
          <p:nvPr/>
        </p:nvSpPr>
        <p:spPr>
          <a:xfrm>
            <a:off x="1636178" y="3319023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96F3ED8-7321-5A0C-17BA-3831BB00760F}"/>
              </a:ext>
            </a:extLst>
          </p:cNvPr>
          <p:cNvSpPr/>
          <p:nvPr/>
        </p:nvSpPr>
        <p:spPr>
          <a:xfrm>
            <a:off x="1538008" y="3600880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57BBE1F-2F1C-CD7C-D5E7-913C6CB4B4BF}"/>
              </a:ext>
            </a:extLst>
          </p:cNvPr>
          <p:cNvGrpSpPr/>
          <p:nvPr/>
        </p:nvGrpSpPr>
        <p:grpSpPr>
          <a:xfrm rot="18272240">
            <a:off x="1778643" y="3533318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4092254-CCA0-3521-8D05-F87D7B5B44E7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A59DD37-9170-04FC-03D7-39D6632F25DE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8C6B4251-D786-9795-D038-252916E38E11}"/>
              </a:ext>
            </a:extLst>
          </p:cNvPr>
          <p:cNvSpPr/>
          <p:nvPr/>
        </p:nvSpPr>
        <p:spPr>
          <a:xfrm>
            <a:off x="615456" y="4833855"/>
            <a:ext cx="1044842" cy="104484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Arrow: Pentagon 32">
            <a:extLst>
              <a:ext uri="{FF2B5EF4-FFF2-40B4-BE49-F238E27FC236}">
                <a16:creationId xmlns:a16="http://schemas.microsoft.com/office/drawing/2014/main" id="{6563838E-4BFA-3662-609C-F84A7583DEEB}"/>
              </a:ext>
            </a:extLst>
          </p:cNvPr>
          <p:cNvSpPr/>
          <p:nvPr/>
        </p:nvSpPr>
        <p:spPr>
          <a:xfrm>
            <a:off x="1360897" y="4705803"/>
            <a:ext cx="4536504" cy="1300946"/>
          </a:xfrm>
          <a:prstGeom prst="homePlate">
            <a:avLst>
              <a:gd name="adj" fmla="val 1969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C098978A-610E-8786-DCE5-4624AD7E4E27}"/>
              </a:ext>
            </a:extLst>
          </p:cNvPr>
          <p:cNvSpPr/>
          <p:nvPr/>
        </p:nvSpPr>
        <p:spPr>
          <a:xfrm>
            <a:off x="1636178" y="4929532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A579E1B-8D6B-34A3-B613-EF3F22BF4198}"/>
              </a:ext>
            </a:extLst>
          </p:cNvPr>
          <p:cNvSpPr/>
          <p:nvPr/>
        </p:nvSpPr>
        <p:spPr>
          <a:xfrm>
            <a:off x="1538008" y="5187403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DB5D226-9EB1-8CBA-CE93-1768B3CD0446}"/>
              </a:ext>
            </a:extLst>
          </p:cNvPr>
          <p:cNvGrpSpPr/>
          <p:nvPr/>
        </p:nvGrpSpPr>
        <p:grpSpPr>
          <a:xfrm rot="18272240">
            <a:off x="1778643" y="5119841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CBCA10A-1BB6-17DC-03F6-62093F43AAEB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31C66D1-455E-FD8E-BB8A-187668536566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07E89A55-D18A-0BB3-D437-ABCEAABC26D8}"/>
              </a:ext>
            </a:extLst>
          </p:cNvPr>
          <p:cNvSpPr/>
          <p:nvPr/>
        </p:nvSpPr>
        <p:spPr>
          <a:xfrm>
            <a:off x="6068403" y="1612836"/>
            <a:ext cx="1044842" cy="1044842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Arrow: Pentagon 56">
            <a:extLst>
              <a:ext uri="{FF2B5EF4-FFF2-40B4-BE49-F238E27FC236}">
                <a16:creationId xmlns:a16="http://schemas.microsoft.com/office/drawing/2014/main" id="{388C6E4F-BC46-14DA-BBE4-E9DC8B25C5BA}"/>
              </a:ext>
            </a:extLst>
          </p:cNvPr>
          <p:cNvSpPr/>
          <p:nvPr/>
        </p:nvSpPr>
        <p:spPr>
          <a:xfrm>
            <a:off x="6813844" y="1484784"/>
            <a:ext cx="4536504" cy="1300946"/>
          </a:xfrm>
          <a:prstGeom prst="homePlate">
            <a:avLst>
              <a:gd name="adj" fmla="val 196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F82E4E8E-251E-2875-3304-8EEA3C95F5C6}"/>
              </a:ext>
            </a:extLst>
          </p:cNvPr>
          <p:cNvSpPr/>
          <p:nvPr/>
        </p:nvSpPr>
        <p:spPr>
          <a:xfrm>
            <a:off x="7066823" y="1708513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63B7BE5-66D0-C281-4A46-1A9DD31A0EE7}"/>
              </a:ext>
            </a:extLst>
          </p:cNvPr>
          <p:cNvSpPr/>
          <p:nvPr/>
        </p:nvSpPr>
        <p:spPr>
          <a:xfrm>
            <a:off x="6968653" y="1964700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DF37039-6DFD-E493-F0D6-9884560E10AC}"/>
              </a:ext>
            </a:extLst>
          </p:cNvPr>
          <p:cNvGrpSpPr/>
          <p:nvPr/>
        </p:nvGrpSpPr>
        <p:grpSpPr>
          <a:xfrm rot="18272240">
            <a:off x="7209288" y="1897138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82B2247-2885-EED8-F01B-3C2D7E698AA0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E64B469B-EAD2-8C03-48B3-D0115F183520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8D6AED83-B809-BCE2-1F3C-E6E20263E236}"/>
              </a:ext>
            </a:extLst>
          </p:cNvPr>
          <p:cNvSpPr/>
          <p:nvPr/>
        </p:nvSpPr>
        <p:spPr>
          <a:xfrm>
            <a:off x="6068403" y="3223346"/>
            <a:ext cx="1044842" cy="104484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Arrow: Pentagon 65">
            <a:extLst>
              <a:ext uri="{FF2B5EF4-FFF2-40B4-BE49-F238E27FC236}">
                <a16:creationId xmlns:a16="http://schemas.microsoft.com/office/drawing/2014/main" id="{BAE5EB79-99E1-73F3-BA69-4FDEB22AA68B}"/>
              </a:ext>
            </a:extLst>
          </p:cNvPr>
          <p:cNvSpPr/>
          <p:nvPr/>
        </p:nvSpPr>
        <p:spPr>
          <a:xfrm>
            <a:off x="6813844" y="3095294"/>
            <a:ext cx="4536504" cy="1300946"/>
          </a:xfrm>
          <a:prstGeom prst="homePlate">
            <a:avLst>
              <a:gd name="adj" fmla="val 1969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68518D2F-1131-3F53-B73E-8F2897254BFD}"/>
              </a:ext>
            </a:extLst>
          </p:cNvPr>
          <p:cNvSpPr/>
          <p:nvPr/>
        </p:nvSpPr>
        <p:spPr>
          <a:xfrm>
            <a:off x="7066823" y="3319023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850B8B8-E358-CD9E-E60B-5F6CA28E703B}"/>
              </a:ext>
            </a:extLst>
          </p:cNvPr>
          <p:cNvSpPr/>
          <p:nvPr/>
        </p:nvSpPr>
        <p:spPr>
          <a:xfrm>
            <a:off x="6968653" y="3600880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5966437-99B5-FD10-1B78-3CF79D62321B}"/>
              </a:ext>
            </a:extLst>
          </p:cNvPr>
          <p:cNvGrpSpPr/>
          <p:nvPr/>
        </p:nvGrpSpPr>
        <p:grpSpPr>
          <a:xfrm rot="18272240">
            <a:off x="7209288" y="3533318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1A59B91-62E2-61FB-26F9-32C2D685E902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11E21D0-1C7C-850A-6B4D-C09355D75C48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4" name="Oval 73">
            <a:extLst>
              <a:ext uri="{FF2B5EF4-FFF2-40B4-BE49-F238E27FC236}">
                <a16:creationId xmlns:a16="http://schemas.microsoft.com/office/drawing/2014/main" id="{658F05AB-5450-0BC1-B99A-0D565F75BF38}"/>
              </a:ext>
            </a:extLst>
          </p:cNvPr>
          <p:cNvSpPr/>
          <p:nvPr/>
        </p:nvSpPr>
        <p:spPr>
          <a:xfrm>
            <a:off x="6068403" y="4833855"/>
            <a:ext cx="1044842" cy="104484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5" name="Arrow: Pentagon 74">
            <a:extLst>
              <a:ext uri="{FF2B5EF4-FFF2-40B4-BE49-F238E27FC236}">
                <a16:creationId xmlns:a16="http://schemas.microsoft.com/office/drawing/2014/main" id="{F08ED204-2E57-67AD-76BB-A2B29B72789B}"/>
              </a:ext>
            </a:extLst>
          </p:cNvPr>
          <p:cNvSpPr/>
          <p:nvPr/>
        </p:nvSpPr>
        <p:spPr>
          <a:xfrm>
            <a:off x="6813844" y="4705803"/>
            <a:ext cx="4536504" cy="1300946"/>
          </a:xfrm>
          <a:prstGeom prst="homePlate">
            <a:avLst>
              <a:gd name="adj" fmla="val 1969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38FF1DF7-A573-D218-7E83-BE050206B33A}"/>
              </a:ext>
            </a:extLst>
          </p:cNvPr>
          <p:cNvSpPr/>
          <p:nvPr/>
        </p:nvSpPr>
        <p:spPr>
          <a:xfrm>
            <a:off x="7066823" y="4929532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24EDFD0-E453-2AF5-FDCF-870807C24A21}"/>
              </a:ext>
            </a:extLst>
          </p:cNvPr>
          <p:cNvSpPr/>
          <p:nvPr/>
        </p:nvSpPr>
        <p:spPr>
          <a:xfrm>
            <a:off x="6968653" y="5187403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3C3561E-3293-F171-BD07-E8DBE20069B0}"/>
              </a:ext>
            </a:extLst>
          </p:cNvPr>
          <p:cNvGrpSpPr/>
          <p:nvPr/>
        </p:nvGrpSpPr>
        <p:grpSpPr>
          <a:xfrm rot="18272240">
            <a:off x="7209288" y="5119841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DD91BBC7-78F5-C5B6-DA64-206D972DBA5D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8CBD4D12-96F4-25D7-8ABB-C7FD780305F9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924AF5B2-C649-F0F6-139F-FF372F02A610}"/>
              </a:ext>
            </a:extLst>
          </p:cNvPr>
          <p:cNvSpPr txBox="1"/>
          <p:nvPr/>
        </p:nvSpPr>
        <p:spPr>
          <a:xfrm>
            <a:off x="754005" y="1775629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1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37EBD78-9A64-B041-853C-3D6F92F8BC26}"/>
              </a:ext>
            </a:extLst>
          </p:cNvPr>
          <p:cNvSpPr txBox="1"/>
          <p:nvPr/>
        </p:nvSpPr>
        <p:spPr>
          <a:xfrm>
            <a:off x="754005" y="3386139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2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1CE9E3B-5B11-FC66-22A0-C138331D39D1}"/>
              </a:ext>
            </a:extLst>
          </p:cNvPr>
          <p:cNvSpPr txBox="1"/>
          <p:nvPr/>
        </p:nvSpPr>
        <p:spPr>
          <a:xfrm>
            <a:off x="754005" y="4996648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3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E0148C0-AC4D-FF74-4D85-6202E42C9277}"/>
              </a:ext>
            </a:extLst>
          </p:cNvPr>
          <p:cNvSpPr txBox="1"/>
          <p:nvPr/>
        </p:nvSpPr>
        <p:spPr>
          <a:xfrm>
            <a:off x="6184649" y="1775629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4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611E0B5-DBD7-DF2E-4991-BC5CFE68DE01}"/>
              </a:ext>
            </a:extLst>
          </p:cNvPr>
          <p:cNvSpPr txBox="1"/>
          <p:nvPr/>
        </p:nvSpPr>
        <p:spPr>
          <a:xfrm>
            <a:off x="6184649" y="3386139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5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0A399BD-9E0F-B35E-BD95-07BF1B8E453E}"/>
              </a:ext>
            </a:extLst>
          </p:cNvPr>
          <p:cNvSpPr txBox="1"/>
          <p:nvPr/>
        </p:nvSpPr>
        <p:spPr>
          <a:xfrm>
            <a:off x="6184649" y="4996648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6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97B9EA5-893E-EDEF-CB34-C067EB01ACAB}"/>
              </a:ext>
            </a:extLst>
          </p:cNvPr>
          <p:cNvSpPr/>
          <p:nvPr/>
        </p:nvSpPr>
        <p:spPr>
          <a:xfrm>
            <a:off x="2787804" y="1683835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C84577EF-3FA8-7966-1451-DB84A0017F77}"/>
              </a:ext>
            </a:extLst>
          </p:cNvPr>
          <p:cNvSpPr/>
          <p:nvPr/>
        </p:nvSpPr>
        <p:spPr>
          <a:xfrm>
            <a:off x="2787804" y="3278459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CC535F1-77E0-0F86-5FB8-6103B656CB31}"/>
              </a:ext>
            </a:extLst>
          </p:cNvPr>
          <p:cNvSpPr/>
          <p:nvPr/>
        </p:nvSpPr>
        <p:spPr>
          <a:xfrm>
            <a:off x="2787804" y="4873083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DF789D0-2DA6-6A42-6312-BB2E0EEE4916}"/>
              </a:ext>
            </a:extLst>
          </p:cNvPr>
          <p:cNvSpPr/>
          <p:nvPr/>
        </p:nvSpPr>
        <p:spPr>
          <a:xfrm>
            <a:off x="8196146" y="1683835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87A5F1F9-8134-62F2-984A-2E8E22506C04}"/>
              </a:ext>
            </a:extLst>
          </p:cNvPr>
          <p:cNvSpPr/>
          <p:nvPr/>
        </p:nvSpPr>
        <p:spPr>
          <a:xfrm>
            <a:off x="8196146" y="3278459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7BC8E364-CEEE-ED4C-0AE9-3815C43A7619}"/>
              </a:ext>
            </a:extLst>
          </p:cNvPr>
          <p:cNvSpPr/>
          <p:nvPr/>
        </p:nvSpPr>
        <p:spPr>
          <a:xfrm>
            <a:off x="8196146" y="4873083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859496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3110D1B2-05B9-35E0-2C32-6914EC0FBECB}"/>
              </a:ext>
            </a:extLst>
          </p:cNvPr>
          <p:cNvSpPr/>
          <p:nvPr/>
        </p:nvSpPr>
        <p:spPr>
          <a:xfrm flipH="1">
            <a:off x="8286107" y="1022412"/>
            <a:ext cx="3287540" cy="4706056"/>
          </a:xfrm>
          <a:custGeom>
            <a:avLst/>
            <a:gdLst>
              <a:gd name="connsiteX0" fmla="*/ 1611835 w 3287540"/>
              <a:gd name="connsiteY0" fmla="*/ 197416 h 4706056"/>
              <a:gd name="connsiteX1" fmla="*/ 1134633 w 3287540"/>
              <a:gd name="connsiteY1" fmla="*/ 436 h 4706056"/>
              <a:gd name="connsiteX2" fmla="*/ 617425 w 3287540"/>
              <a:gd name="connsiteY2" fmla="*/ 241189 h 4706056"/>
              <a:gd name="connsiteX3" fmla="*/ 535510 w 3287540"/>
              <a:gd name="connsiteY3" fmla="*/ 655131 h 4706056"/>
              <a:gd name="connsiteX4" fmla="*/ 760300 w 3287540"/>
              <a:gd name="connsiteY4" fmla="*/ 1874118 h 4706056"/>
              <a:gd name="connsiteX5" fmla="*/ 522175 w 3287540"/>
              <a:gd name="connsiteY5" fmla="*/ 3051235 h 4706056"/>
              <a:gd name="connsiteX6" fmla="*/ 219280 w 3287540"/>
              <a:gd name="connsiteY6" fmla="*/ 3346228 h 4706056"/>
              <a:gd name="connsiteX7" fmla="*/ 28780 w 3287540"/>
              <a:gd name="connsiteY7" fmla="*/ 4139854 h 4706056"/>
              <a:gd name="connsiteX8" fmla="*/ 618378 w 3287540"/>
              <a:gd name="connsiteY8" fmla="*/ 4692729 h 4706056"/>
              <a:gd name="connsiteX9" fmla="*/ 1566115 w 3287540"/>
              <a:gd name="connsiteY9" fmla="*/ 4343495 h 4706056"/>
              <a:gd name="connsiteX10" fmla="*/ 2347165 w 3287540"/>
              <a:gd name="connsiteY10" fmla="*/ 3650737 h 4706056"/>
              <a:gd name="connsiteX11" fmla="*/ 2966290 w 3287540"/>
              <a:gd name="connsiteY11" fmla="*/ 3291036 h 4706056"/>
              <a:gd name="connsiteX12" fmla="*/ 3142503 w 3287540"/>
              <a:gd name="connsiteY12" fmla="*/ 2089177 h 4706056"/>
              <a:gd name="connsiteX13" fmla="*/ 2219530 w 3287540"/>
              <a:gd name="connsiteY13" fmla="*/ 1279374 h 4706056"/>
              <a:gd name="connsiteX14" fmla="*/ 1922350 w 3287540"/>
              <a:gd name="connsiteY14" fmla="*/ 598987 h 4706056"/>
              <a:gd name="connsiteX15" fmla="*/ 1411810 w 3287540"/>
              <a:gd name="connsiteY15" fmla="*/ 99402 h 4706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287540" h="4706056">
                <a:moveTo>
                  <a:pt x="1611835" y="197416"/>
                </a:moveTo>
                <a:cubicBezTo>
                  <a:pt x="1517538" y="44210"/>
                  <a:pt x="1315608" y="-5273"/>
                  <a:pt x="1134633" y="436"/>
                </a:cubicBezTo>
                <a:cubicBezTo>
                  <a:pt x="936513" y="7098"/>
                  <a:pt x="725058" y="75612"/>
                  <a:pt x="617425" y="241189"/>
                </a:cubicBezTo>
                <a:cubicBezTo>
                  <a:pt x="539320" y="361089"/>
                  <a:pt x="528843" y="512392"/>
                  <a:pt x="535510" y="655131"/>
                </a:cubicBezTo>
                <a:cubicBezTo>
                  <a:pt x="553608" y="1068121"/>
                  <a:pt x="696483" y="1464934"/>
                  <a:pt x="760300" y="1874118"/>
                </a:cubicBezTo>
                <a:cubicBezTo>
                  <a:pt x="824118" y="2283302"/>
                  <a:pt x="795543" y="2740065"/>
                  <a:pt x="522175" y="3051235"/>
                </a:cubicBezTo>
                <a:cubicBezTo>
                  <a:pt x="428830" y="3156861"/>
                  <a:pt x="312625" y="3240601"/>
                  <a:pt x="219280" y="3346228"/>
                </a:cubicBezTo>
                <a:cubicBezTo>
                  <a:pt x="31638" y="3559384"/>
                  <a:pt x="-47420" y="3866748"/>
                  <a:pt x="28780" y="4139854"/>
                </a:cubicBezTo>
                <a:cubicBezTo>
                  <a:pt x="104980" y="4412961"/>
                  <a:pt x="339295" y="4639439"/>
                  <a:pt x="618378" y="4692729"/>
                </a:cubicBezTo>
                <a:cubicBezTo>
                  <a:pt x="961278" y="4758388"/>
                  <a:pt x="1303225" y="4571876"/>
                  <a:pt x="1566115" y="4343495"/>
                </a:cubicBezTo>
                <a:cubicBezTo>
                  <a:pt x="1829005" y="4114161"/>
                  <a:pt x="2051890" y="3835345"/>
                  <a:pt x="2347165" y="3650737"/>
                </a:cubicBezTo>
                <a:cubicBezTo>
                  <a:pt x="2550048" y="3524175"/>
                  <a:pt x="2783410" y="3445193"/>
                  <a:pt x="2966290" y="3291036"/>
                </a:cubicBezTo>
                <a:cubicBezTo>
                  <a:pt x="3306333" y="3004607"/>
                  <a:pt x="3394915" y="2454588"/>
                  <a:pt x="3142503" y="2089177"/>
                </a:cubicBezTo>
                <a:cubicBezTo>
                  <a:pt x="2908188" y="1750411"/>
                  <a:pt x="2460513" y="1612430"/>
                  <a:pt x="2219530" y="1279374"/>
                </a:cubicBezTo>
                <a:cubicBezTo>
                  <a:pt x="2073798" y="1078588"/>
                  <a:pt x="2018553" y="827368"/>
                  <a:pt x="1922350" y="598987"/>
                </a:cubicBezTo>
                <a:cubicBezTo>
                  <a:pt x="1825195" y="370605"/>
                  <a:pt x="1656603" y="142223"/>
                  <a:pt x="1411810" y="99402"/>
                </a:cubicBezTo>
              </a:path>
            </a:pathLst>
          </a:custGeom>
          <a:solidFill>
            <a:srgbClr val="E9F1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Visual Checklist Slide Template</a:t>
            </a:r>
            <a:endParaRPr lang="en-I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4D9146C-5DAD-2D04-BA3B-45055A106DE1}"/>
              </a:ext>
            </a:extLst>
          </p:cNvPr>
          <p:cNvSpPr/>
          <p:nvPr/>
        </p:nvSpPr>
        <p:spPr>
          <a:xfrm>
            <a:off x="615456" y="1872644"/>
            <a:ext cx="1044842" cy="104484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BAEE24D2-B59C-B219-1FDB-2A620B3D6C08}"/>
              </a:ext>
            </a:extLst>
          </p:cNvPr>
          <p:cNvSpPr/>
          <p:nvPr/>
        </p:nvSpPr>
        <p:spPr>
          <a:xfrm>
            <a:off x="1360897" y="1744592"/>
            <a:ext cx="4536504" cy="1300946"/>
          </a:xfrm>
          <a:prstGeom prst="homePlate">
            <a:avLst>
              <a:gd name="adj" fmla="val 19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314D6C53-560C-99C1-4CFD-11BF0BA9921D}"/>
              </a:ext>
            </a:extLst>
          </p:cNvPr>
          <p:cNvSpPr/>
          <p:nvPr/>
        </p:nvSpPr>
        <p:spPr>
          <a:xfrm>
            <a:off x="1636178" y="1968321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6537FF8-1BE3-C294-6C9B-06E0F737EFB4}"/>
              </a:ext>
            </a:extLst>
          </p:cNvPr>
          <p:cNvSpPr/>
          <p:nvPr/>
        </p:nvSpPr>
        <p:spPr>
          <a:xfrm>
            <a:off x="1538008" y="2224508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FFDA87-754D-B654-78AA-54A23FACCE20}"/>
              </a:ext>
            </a:extLst>
          </p:cNvPr>
          <p:cNvGrpSpPr/>
          <p:nvPr/>
        </p:nvGrpSpPr>
        <p:grpSpPr>
          <a:xfrm rot="18272240">
            <a:off x="1778643" y="2156946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9A35F01-9454-8650-2EE5-52DE7940A637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206105A-C0C6-89A8-58DB-7443B375D724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E42D60B0-C420-F15A-1FF5-752429C7A35B}"/>
              </a:ext>
            </a:extLst>
          </p:cNvPr>
          <p:cNvSpPr/>
          <p:nvPr/>
        </p:nvSpPr>
        <p:spPr>
          <a:xfrm>
            <a:off x="615456" y="3483154"/>
            <a:ext cx="1044842" cy="104484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Arrow: Pentagon 26">
            <a:extLst>
              <a:ext uri="{FF2B5EF4-FFF2-40B4-BE49-F238E27FC236}">
                <a16:creationId xmlns:a16="http://schemas.microsoft.com/office/drawing/2014/main" id="{B701641A-2020-AB16-3F17-1C942E7A6EA9}"/>
              </a:ext>
            </a:extLst>
          </p:cNvPr>
          <p:cNvSpPr/>
          <p:nvPr/>
        </p:nvSpPr>
        <p:spPr>
          <a:xfrm>
            <a:off x="1360897" y="3355102"/>
            <a:ext cx="4536504" cy="1300946"/>
          </a:xfrm>
          <a:prstGeom prst="homePlate">
            <a:avLst>
              <a:gd name="adj" fmla="val 1969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F384B3-A1D8-69F0-89A9-3774C5029858}"/>
              </a:ext>
            </a:extLst>
          </p:cNvPr>
          <p:cNvSpPr/>
          <p:nvPr/>
        </p:nvSpPr>
        <p:spPr>
          <a:xfrm>
            <a:off x="1636178" y="3578831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96F3ED8-7321-5A0C-17BA-3831BB00760F}"/>
              </a:ext>
            </a:extLst>
          </p:cNvPr>
          <p:cNvSpPr/>
          <p:nvPr/>
        </p:nvSpPr>
        <p:spPr>
          <a:xfrm>
            <a:off x="1538008" y="3860688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57BBE1F-2F1C-CD7C-D5E7-913C6CB4B4BF}"/>
              </a:ext>
            </a:extLst>
          </p:cNvPr>
          <p:cNvGrpSpPr/>
          <p:nvPr/>
        </p:nvGrpSpPr>
        <p:grpSpPr>
          <a:xfrm rot="18272240">
            <a:off x="1778643" y="3793126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4092254-CCA0-3521-8D05-F87D7B5B44E7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A59DD37-9170-04FC-03D7-39D6632F25DE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07E89A55-D18A-0BB3-D437-ABCEAABC26D8}"/>
              </a:ext>
            </a:extLst>
          </p:cNvPr>
          <p:cNvSpPr/>
          <p:nvPr/>
        </p:nvSpPr>
        <p:spPr>
          <a:xfrm>
            <a:off x="6068403" y="1872644"/>
            <a:ext cx="1044842" cy="1044842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Arrow: Pentagon 56">
            <a:extLst>
              <a:ext uri="{FF2B5EF4-FFF2-40B4-BE49-F238E27FC236}">
                <a16:creationId xmlns:a16="http://schemas.microsoft.com/office/drawing/2014/main" id="{388C6E4F-BC46-14DA-BBE4-E9DC8B25C5BA}"/>
              </a:ext>
            </a:extLst>
          </p:cNvPr>
          <p:cNvSpPr/>
          <p:nvPr/>
        </p:nvSpPr>
        <p:spPr>
          <a:xfrm>
            <a:off x="6813844" y="1744592"/>
            <a:ext cx="4536504" cy="1300946"/>
          </a:xfrm>
          <a:prstGeom prst="homePlate">
            <a:avLst>
              <a:gd name="adj" fmla="val 196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F82E4E8E-251E-2875-3304-8EEA3C95F5C6}"/>
              </a:ext>
            </a:extLst>
          </p:cNvPr>
          <p:cNvSpPr/>
          <p:nvPr/>
        </p:nvSpPr>
        <p:spPr>
          <a:xfrm>
            <a:off x="7066823" y="1968321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63B7BE5-66D0-C281-4A46-1A9DD31A0EE7}"/>
              </a:ext>
            </a:extLst>
          </p:cNvPr>
          <p:cNvSpPr/>
          <p:nvPr/>
        </p:nvSpPr>
        <p:spPr>
          <a:xfrm>
            <a:off x="6968653" y="2224508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DF37039-6DFD-E493-F0D6-9884560E10AC}"/>
              </a:ext>
            </a:extLst>
          </p:cNvPr>
          <p:cNvGrpSpPr/>
          <p:nvPr/>
        </p:nvGrpSpPr>
        <p:grpSpPr>
          <a:xfrm rot="18272240">
            <a:off x="7209288" y="2156946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82B2247-2885-EED8-F01B-3C2D7E698AA0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E64B469B-EAD2-8C03-48B3-D0115F183520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8D6AED83-B809-BCE2-1F3C-E6E20263E236}"/>
              </a:ext>
            </a:extLst>
          </p:cNvPr>
          <p:cNvSpPr/>
          <p:nvPr/>
        </p:nvSpPr>
        <p:spPr>
          <a:xfrm>
            <a:off x="6068403" y="3483154"/>
            <a:ext cx="1044842" cy="104484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Arrow: Pentagon 65">
            <a:extLst>
              <a:ext uri="{FF2B5EF4-FFF2-40B4-BE49-F238E27FC236}">
                <a16:creationId xmlns:a16="http://schemas.microsoft.com/office/drawing/2014/main" id="{BAE5EB79-99E1-73F3-BA69-4FDEB22AA68B}"/>
              </a:ext>
            </a:extLst>
          </p:cNvPr>
          <p:cNvSpPr/>
          <p:nvPr/>
        </p:nvSpPr>
        <p:spPr>
          <a:xfrm>
            <a:off x="6813844" y="3355102"/>
            <a:ext cx="4536504" cy="1300946"/>
          </a:xfrm>
          <a:prstGeom prst="homePlate">
            <a:avLst>
              <a:gd name="adj" fmla="val 1969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68518D2F-1131-3F53-B73E-8F2897254BFD}"/>
              </a:ext>
            </a:extLst>
          </p:cNvPr>
          <p:cNvSpPr/>
          <p:nvPr/>
        </p:nvSpPr>
        <p:spPr>
          <a:xfrm>
            <a:off x="7066823" y="3578831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850B8B8-E358-CD9E-E60B-5F6CA28E703B}"/>
              </a:ext>
            </a:extLst>
          </p:cNvPr>
          <p:cNvSpPr/>
          <p:nvPr/>
        </p:nvSpPr>
        <p:spPr>
          <a:xfrm>
            <a:off x="6968653" y="3860688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5966437-99B5-FD10-1B78-3CF79D62321B}"/>
              </a:ext>
            </a:extLst>
          </p:cNvPr>
          <p:cNvGrpSpPr/>
          <p:nvPr/>
        </p:nvGrpSpPr>
        <p:grpSpPr>
          <a:xfrm rot="18272240">
            <a:off x="7209288" y="3793126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1A59B91-62E2-61FB-26F9-32C2D685E902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11E21D0-1C7C-850A-6B4D-C09355D75C48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924AF5B2-C649-F0F6-139F-FF372F02A610}"/>
              </a:ext>
            </a:extLst>
          </p:cNvPr>
          <p:cNvSpPr txBox="1"/>
          <p:nvPr/>
        </p:nvSpPr>
        <p:spPr>
          <a:xfrm>
            <a:off x="754005" y="2035437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1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37EBD78-9A64-B041-853C-3D6F92F8BC26}"/>
              </a:ext>
            </a:extLst>
          </p:cNvPr>
          <p:cNvSpPr txBox="1"/>
          <p:nvPr/>
        </p:nvSpPr>
        <p:spPr>
          <a:xfrm>
            <a:off x="754005" y="3645947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2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E0148C0-AC4D-FF74-4D85-6202E42C9277}"/>
              </a:ext>
            </a:extLst>
          </p:cNvPr>
          <p:cNvSpPr txBox="1"/>
          <p:nvPr/>
        </p:nvSpPr>
        <p:spPr>
          <a:xfrm>
            <a:off x="6184649" y="2035437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3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611E0B5-DBD7-DF2E-4991-BC5CFE68DE01}"/>
              </a:ext>
            </a:extLst>
          </p:cNvPr>
          <p:cNvSpPr txBox="1"/>
          <p:nvPr/>
        </p:nvSpPr>
        <p:spPr>
          <a:xfrm>
            <a:off x="6184649" y="3645947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4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97B9EA5-893E-EDEF-CB34-C067EB01ACAB}"/>
              </a:ext>
            </a:extLst>
          </p:cNvPr>
          <p:cNvSpPr/>
          <p:nvPr/>
        </p:nvSpPr>
        <p:spPr>
          <a:xfrm>
            <a:off x="2787804" y="1943643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C84577EF-3FA8-7966-1451-DB84A0017F77}"/>
              </a:ext>
            </a:extLst>
          </p:cNvPr>
          <p:cNvSpPr/>
          <p:nvPr/>
        </p:nvSpPr>
        <p:spPr>
          <a:xfrm>
            <a:off x="2787804" y="3538267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DF789D0-2DA6-6A42-6312-BB2E0EEE4916}"/>
              </a:ext>
            </a:extLst>
          </p:cNvPr>
          <p:cNvSpPr/>
          <p:nvPr/>
        </p:nvSpPr>
        <p:spPr>
          <a:xfrm>
            <a:off x="8196146" y="1943643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87A5F1F9-8134-62F2-984A-2E8E22506C04}"/>
              </a:ext>
            </a:extLst>
          </p:cNvPr>
          <p:cNvSpPr/>
          <p:nvPr/>
        </p:nvSpPr>
        <p:spPr>
          <a:xfrm>
            <a:off x="8196146" y="3538267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736365C-0862-AE78-E1CD-DC2FDEB05587}"/>
              </a:ext>
            </a:extLst>
          </p:cNvPr>
          <p:cNvGrpSpPr/>
          <p:nvPr/>
        </p:nvGrpSpPr>
        <p:grpSpPr>
          <a:xfrm>
            <a:off x="9799496" y="756322"/>
            <a:ext cx="2269853" cy="5747687"/>
            <a:chOff x="8372089" y="581228"/>
            <a:chExt cx="2269853" cy="5747687"/>
          </a:xfrm>
        </p:grpSpPr>
        <p:grpSp>
          <p:nvGrpSpPr>
            <p:cNvPr id="4" name="Gráfico 2">
              <a:extLst>
                <a:ext uri="{FF2B5EF4-FFF2-40B4-BE49-F238E27FC236}">
                  <a16:creationId xmlns:a16="http://schemas.microsoft.com/office/drawing/2014/main" id="{0278E52A-966B-68D9-E648-03C88F26FDA3}"/>
                </a:ext>
              </a:extLst>
            </p:cNvPr>
            <p:cNvGrpSpPr/>
            <p:nvPr/>
          </p:nvGrpSpPr>
          <p:grpSpPr>
            <a:xfrm flipH="1">
              <a:off x="8372089" y="581228"/>
              <a:ext cx="2269853" cy="5747687"/>
              <a:chOff x="9182620" y="581228"/>
              <a:chExt cx="2269853" cy="5747687"/>
            </a:xfrm>
          </p:grpSpPr>
          <p:grpSp>
            <p:nvGrpSpPr>
              <p:cNvPr id="5" name="Gráfico 2">
                <a:extLst>
                  <a:ext uri="{FF2B5EF4-FFF2-40B4-BE49-F238E27FC236}">
                    <a16:creationId xmlns:a16="http://schemas.microsoft.com/office/drawing/2014/main" id="{519D362B-1BDB-8580-3E95-636E82665ED1}"/>
                  </a:ext>
                </a:extLst>
              </p:cNvPr>
              <p:cNvGrpSpPr/>
              <p:nvPr/>
            </p:nvGrpSpPr>
            <p:grpSpPr>
              <a:xfrm>
                <a:off x="9611360" y="929592"/>
                <a:ext cx="1841113" cy="1060071"/>
                <a:chOff x="9611360" y="929592"/>
                <a:chExt cx="1841113" cy="1060071"/>
              </a:xfrm>
            </p:grpSpPr>
            <p:sp>
              <p:nvSpPr>
                <p:cNvPr id="6" name="Freeform: Shape 5">
                  <a:extLst>
                    <a:ext uri="{FF2B5EF4-FFF2-40B4-BE49-F238E27FC236}">
                      <a16:creationId xmlns:a16="http://schemas.microsoft.com/office/drawing/2014/main" id="{BE5E78E8-D292-C5F4-63A0-00BE626B8602}"/>
                    </a:ext>
                  </a:extLst>
                </p:cNvPr>
                <p:cNvSpPr/>
                <p:nvPr/>
              </p:nvSpPr>
              <p:spPr>
                <a:xfrm>
                  <a:off x="10697140" y="1196037"/>
                  <a:ext cx="536479" cy="684193"/>
                </a:xfrm>
                <a:custGeom>
                  <a:avLst/>
                  <a:gdLst>
                    <a:gd name="connsiteX0" fmla="*/ 0 w 536479"/>
                    <a:gd name="connsiteY0" fmla="*/ 468182 h 684193"/>
                    <a:gd name="connsiteX1" fmla="*/ 512445 w 536479"/>
                    <a:gd name="connsiteY1" fmla="*/ 0 h 684193"/>
                    <a:gd name="connsiteX2" fmla="*/ 533400 w 536479"/>
                    <a:gd name="connsiteY2" fmla="*/ 78982 h 684193"/>
                    <a:gd name="connsiteX3" fmla="*/ 292418 w 536479"/>
                    <a:gd name="connsiteY3" fmla="*/ 471989 h 684193"/>
                    <a:gd name="connsiteX4" fmla="*/ 51435 w 536479"/>
                    <a:gd name="connsiteY4" fmla="*/ 684193 h 684193"/>
                    <a:gd name="connsiteX5" fmla="*/ 0 w 536479"/>
                    <a:gd name="connsiteY5" fmla="*/ 468182 h 684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6479" h="684193">
                      <a:moveTo>
                        <a:pt x="0" y="468182"/>
                      </a:moveTo>
                      <a:lnTo>
                        <a:pt x="512445" y="0"/>
                      </a:lnTo>
                      <a:cubicBezTo>
                        <a:pt x="512445" y="0"/>
                        <a:pt x="546735" y="40918"/>
                        <a:pt x="533400" y="78982"/>
                      </a:cubicBezTo>
                      <a:cubicBezTo>
                        <a:pt x="498158" y="180802"/>
                        <a:pt x="372428" y="385394"/>
                        <a:pt x="292418" y="471989"/>
                      </a:cubicBezTo>
                      <a:cubicBezTo>
                        <a:pt x="182880" y="589986"/>
                        <a:pt x="51435" y="684193"/>
                        <a:pt x="51435" y="684193"/>
                      </a:cubicBezTo>
                      <a:lnTo>
                        <a:pt x="0" y="468182"/>
                      </a:ln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7" name="Gráfico 2">
                  <a:extLst>
                    <a:ext uri="{FF2B5EF4-FFF2-40B4-BE49-F238E27FC236}">
                      <a16:creationId xmlns:a16="http://schemas.microsoft.com/office/drawing/2014/main" id="{F132E3E5-B888-4531-6077-8B1173677CCD}"/>
                    </a:ext>
                  </a:extLst>
                </p:cNvPr>
                <p:cNvGrpSpPr/>
                <p:nvPr/>
              </p:nvGrpSpPr>
              <p:grpSpPr>
                <a:xfrm>
                  <a:off x="11144296" y="929592"/>
                  <a:ext cx="308177" cy="396813"/>
                  <a:chOff x="11144296" y="929592"/>
                  <a:chExt cx="308177" cy="396813"/>
                </a:xfrm>
                <a:solidFill>
                  <a:srgbClr val="F8B78C"/>
                </a:solidFill>
              </p:grpSpPr>
              <p:grpSp>
                <p:nvGrpSpPr>
                  <p:cNvPr id="8" name="Gráfico 2">
                    <a:extLst>
                      <a:ext uri="{FF2B5EF4-FFF2-40B4-BE49-F238E27FC236}">
                        <a16:creationId xmlns:a16="http://schemas.microsoft.com/office/drawing/2014/main" id="{F5D10138-2517-A76B-071B-D70E84316C00}"/>
                      </a:ext>
                    </a:extLst>
                  </p:cNvPr>
                  <p:cNvGrpSpPr/>
                  <p:nvPr/>
                </p:nvGrpSpPr>
                <p:grpSpPr>
                  <a:xfrm>
                    <a:off x="11173826" y="929592"/>
                    <a:ext cx="278646" cy="392055"/>
                    <a:chOff x="11173826" y="929592"/>
                    <a:chExt cx="278646" cy="392055"/>
                  </a:xfrm>
                  <a:solidFill>
                    <a:srgbClr val="F8B78C"/>
                  </a:solidFill>
                </p:grpSpPr>
                <p:sp>
                  <p:nvSpPr>
                    <p:cNvPr id="9" name="Freeform: Shape 8">
                      <a:extLst>
                        <a:ext uri="{FF2B5EF4-FFF2-40B4-BE49-F238E27FC236}">
                          <a16:creationId xmlns:a16="http://schemas.microsoft.com/office/drawing/2014/main" id="{8C534BC7-9198-756B-C87D-C3BD0B4D85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73826" y="1050444"/>
                      <a:ext cx="174118" cy="271203"/>
                    </a:xfrm>
                    <a:custGeom>
                      <a:avLst/>
                      <a:gdLst>
                        <a:gd name="connsiteX0" fmla="*/ 36712 w 174118"/>
                        <a:gd name="connsiteY0" fmla="*/ 271203 h 271203"/>
                        <a:gd name="connsiteX1" fmla="*/ 101482 w 174118"/>
                        <a:gd name="connsiteY1" fmla="*/ 216011 h 271203"/>
                        <a:gd name="connsiteX2" fmla="*/ 160537 w 174118"/>
                        <a:gd name="connsiteY2" fmla="*/ 150351 h 271203"/>
                        <a:gd name="connsiteX3" fmla="*/ 137677 w 174118"/>
                        <a:gd name="connsiteY3" fmla="*/ 36160 h 271203"/>
                        <a:gd name="connsiteX4" fmla="*/ 76717 w 174118"/>
                        <a:gd name="connsiteY4" fmla="*/ 0 h 271203"/>
                        <a:gd name="connsiteX5" fmla="*/ 28139 w 174118"/>
                        <a:gd name="connsiteY5" fmla="*/ 74224 h 271203"/>
                        <a:gd name="connsiteX6" fmla="*/ 4327 w 174118"/>
                        <a:gd name="connsiteY6" fmla="*/ 241704 h 271203"/>
                        <a:gd name="connsiteX7" fmla="*/ 36712 w 174118"/>
                        <a:gd name="connsiteY7" fmla="*/ 271203 h 2712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74118" h="271203">
                          <a:moveTo>
                            <a:pt x="36712" y="271203"/>
                          </a:moveTo>
                          <a:lnTo>
                            <a:pt x="101482" y="216011"/>
                          </a:lnTo>
                          <a:cubicBezTo>
                            <a:pt x="101482" y="216011"/>
                            <a:pt x="133867" y="191270"/>
                            <a:pt x="160537" y="150351"/>
                          </a:cubicBezTo>
                          <a:cubicBezTo>
                            <a:pt x="187207" y="109433"/>
                            <a:pt x="171967" y="69466"/>
                            <a:pt x="137677" y="36160"/>
                          </a:cubicBezTo>
                          <a:cubicBezTo>
                            <a:pt x="103387" y="2855"/>
                            <a:pt x="76717" y="0"/>
                            <a:pt x="76717" y="0"/>
                          </a:cubicBezTo>
                          <a:cubicBezTo>
                            <a:pt x="76717" y="0"/>
                            <a:pt x="20519" y="24741"/>
                            <a:pt x="28139" y="74224"/>
                          </a:cubicBezTo>
                          <a:cubicBezTo>
                            <a:pt x="35759" y="123707"/>
                            <a:pt x="-14723" y="234091"/>
                            <a:pt x="4327" y="241704"/>
                          </a:cubicBezTo>
                          <a:cubicBezTo>
                            <a:pt x="22424" y="250268"/>
                            <a:pt x="36712" y="271203"/>
                            <a:pt x="36712" y="271203"/>
                          </a:cubicBezTo>
                          <a:close/>
                        </a:path>
                      </a:pathLst>
                    </a:custGeom>
                    <a:solidFill>
                      <a:srgbClr val="F8B78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" name="Freeform: Shape 9">
                      <a:extLst>
                        <a:ext uri="{FF2B5EF4-FFF2-40B4-BE49-F238E27FC236}">
                          <a16:creationId xmlns:a16="http://schemas.microsoft.com/office/drawing/2014/main" id="{68659E82-31CC-5778-BD6C-09CBA6F9B1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225778" y="929592"/>
                      <a:ext cx="135255" cy="173189"/>
                    </a:xfrm>
                    <a:custGeom>
                      <a:avLst/>
                      <a:gdLst>
                        <a:gd name="connsiteX0" fmla="*/ 0 w 135255"/>
                        <a:gd name="connsiteY0" fmla="*/ 131319 h 173189"/>
                        <a:gd name="connsiteX1" fmla="*/ 64770 w 135255"/>
                        <a:gd name="connsiteY1" fmla="*/ 61853 h 173189"/>
                        <a:gd name="connsiteX2" fmla="*/ 127635 w 135255"/>
                        <a:gd name="connsiteY2" fmla="*/ 0 h 173189"/>
                        <a:gd name="connsiteX3" fmla="*/ 135255 w 135255"/>
                        <a:gd name="connsiteY3" fmla="*/ 18080 h 173189"/>
                        <a:gd name="connsiteX4" fmla="*/ 97155 w 135255"/>
                        <a:gd name="connsiteY4" fmla="*/ 67563 h 173189"/>
                        <a:gd name="connsiteX5" fmla="*/ 76200 w 135255"/>
                        <a:gd name="connsiteY5" fmla="*/ 173189 h 173189"/>
                        <a:gd name="connsiteX6" fmla="*/ 51435 w 135255"/>
                        <a:gd name="connsiteY6" fmla="*/ 158916 h 1731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5255" h="173189">
                          <a:moveTo>
                            <a:pt x="0" y="131319"/>
                          </a:moveTo>
                          <a:lnTo>
                            <a:pt x="64770" y="61853"/>
                          </a:lnTo>
                          <a:lnTo>
                            <a:pt x="127635" y="0"/>
                          </a:lnTo>
                          <a:lnTo>
                            <a:pt x="135255" y="18080"/>
                          </a:lnTo>
                          <a:lnTo>
                            <a:pt x="97155" y="67563"/>
                          </a:lnTo>
                          <a:lnTo>
                            <a:pt x="76200" y="173189"/>
                          </a:lnTo>
                          <a:lnTo>
                            <a:pt x="51435" y="158916"/>
                          </a:lnTo>
                          <a:close/>
                        </a:path>
                      </a:pathLst>
                    </a:custGeom>
                    <a:solidFill>
                      <a:srgbClr val="F8B78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" name="Freeform: Shape 11">
                      <a:extLst>
                        <a:ext uri="{FF2B5EF4-FFF2-40B4-BE49-F238E27FC236}">
                          <a16:creationId xmlns:a16="http://schemas.microsoft.com/office/drawing/2014/main" id="{F6FE2971-E3DE-AB84-031A-B64FF5A8AB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277213" y="986688"/>
                      <a:ext cx="149542" cy="134174"/>
                    </a:xfrm>
                    <a:custGeom>
                      <a:avLst/>
                      <a:gdLst>
                        <a:gd name="connsiteX0" fmla="*/ 67628 w 149542"/>
                        <a:gd name="connsiteY0" fmla="*/ 37112 h 134174"/>
                        <a:gd name="connsiteX1" fmla="*/ 137160 w 149542"/>
                        <a:gd name="connsiteY1" fmla="*/ 0 h 134174"/>
                        <a:gd name="connsiteX2" fmla="*/ 149543 w 149542"/>
                        <a:gd name="connsiteY2" fmla="*/ 15225 h 134174"/>
                        <a:gd name="connsiteX3" fmla="*/ 87630 w 149542"/>
                        <a:gd name="connsiteY3" fmla="*/ 63757 h 134174"/>
                        <a:gd name="connsiteX4" fmla="*/ 42863 w 149542"/>
                        <a:gd name="connsiteY4" fmla="*/ 134174 h 134174"/>
                        <a:gd name="connsiteX5" fmla="*/ 0 w 149542"/>
                        <a:gd name="connsiteY5" fmla="*/ 101820 h 134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49542" h="134174">
                          <a:moveTo>
                            <a:pt x="67628" y="37112"/>
                          </a:moveTo>
                          <a:lnTo>
                            <a:pt x="137160" y="0"/>
                          </a:lnTo>
                          <a:lnTo>
                            <a:pt x="149543" y="15225"/>
                          </a:lnTo>
                          <a:lnTo>
                            <a:pt x="87630" y="63757"/>
                          </a:lnTo>
                          <a:lnTo>
                            <a:pt x="42863" y="134174"/>
                          </a:lnTo>
                          <a:lnTo>
                            <a:pt x="0" y="101820"/>
                          </a:lnTo>
                          <a:close/>
                        </a:path>
                      </a:pathLst>
                    </a:custGeom>
                    <a:solidFill>
                      <a:srgbClr val="F8B78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" name="Freeform: Shape 12">
                      <a:extLst>
                        <a:ext uri="{FF2B5EF4-FFF2-40B4-BE49-F238E27FC236}">
                          <a16:creationId xmlns:a16="http://schemas.microsoft.com/office/drawing/2014/main" id="{12EAF35D-0A02-E145-6025-D804806F33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15313" y="1033316"/>
                      <a:ext cx="124777" cy="111336"/>
                    </a:xfrm>
                    <a:custGeom>
                      <a:avLst/>
                      <a:gdLst>
                        <a:gd name="connsiteX0" fmla="*/ 124778 w 124777"/>
                        <a:gd name="connsiteY0" fmla="*/ 0 h 111336"/>
                        <a:gd name="connsiteX1" fmla="*/ 67628 w 124777"/>
                        <a:gd name="connsiteY1" fmla="*/ 25693 h 111336"/>
                        <a:gd name="connsiteX2" fmla="*/ 27623 w 124777"/>
                        <a:gd name="connsiteY2" fmla="*/ 37112 h 111336"/>
                        <a:gd name="connsiteX3" fmla="*/ 0 w 124777"/>
                        <a:gd name="connsiteY3" fmla="*/ 74224 h 111336"/>
                        <a:gd name="connsiteX4" fmla="*/ 25718 w 124777"/>
                        <a:gd name="connsiteY4" fmla="*/ 111336 h 111336"/>
                        <a:gd name="connsiteX5" fmla="*/ 54293 w 124777"/>
                        <a:gd name="connsiteY5" fmla="*/ 70418 h 111336"/>
                        <a:gd name="connsiteX6" fmla="*/ 123825 w 124777"/>
                        <a:gd name="connsiteY6" fmla="*/ 23790 h 1113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4777" h="111336">
                          <a:moveTo>
                            <a:pt x="124778" y="0"/>
                          </a:moveTo>
                          <a:lnTo>
                            <a:pt x="67628" y="25693"/>
                          </a:lnTo>
                          <a:lnTo>
                            <a:pt x="27623" y="37112"/>
                          </a:lnTo>
                          <a:lnTo>
                            <a:pt x="0" y="74224"/>
                          </a:lnTo>
                          <a:lnTo>
                            <a:pt x="25718" y="111336"/>
                          </a:lnTo>
                          <a:lnTo>
                            <a:pt x="54293" y="70418"/>
                          </a:lnTo>
                          <a:lnTo>
                            <a:pt x="123825" y="23790"/>
                          </a:lnTo>
                          <a:close/>
                        </a:path>
                      </a:pathLst>
                    </a:custGeom>
                    <a:solidFill>
                      <a:srgbClr val="F8B78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" name="Freeform: Shape 13">
                      <a:extLst>
                        <a:ext uri="{FF2B5EF4-FFF2-40B4-BE49-F238E27FC236}">
                          <a16:creationId xmlns:a16="http://schemas.microsoft.com/office/drawing/2014/main" id="{D837B2E9-349A-4D5B-F3C9-64488AA73D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25790" y="1095169"/>
                      <a:ext cx="126682" cy="80885"/>
                    </a:xfrm>
                    <a:custGeom>
                      <a:avLst/>
                      <a:gdLst>
                        <a:gd name="connsiteX0" fmla="*/ 126683 w 126682"/>
                        <a:gd name="connsiteY0" fmla="*/ 0 h 80885"/>
                        <a:gd name="connsiteX1" fmla="*/ 18097 w 126682"/>
                        <a:gd name="connsiteY1" fmla="*/ 27596 h 80885"/>
                        <a:gd name="connsiteX2" fmla="*/ 0 w 126682"/>
                        <a:gd name="connsiteY2" fmla="*/ 55192 h 80885"/>
                        <a:gd name="connsiteX3" fmla="*/ 16193 w 126682"/>
                        <a:gd name="connsiteY3" fmla="*/ 80885 h 80885"/>
                        <a:gd name="connsiteX4" fmla="*/ 60008 w 126682"/>
                        <a:gd name="connsiteY4" fmla="*/ 50434 h 80885"/>
                        <a:gd name="connsiteX5" fmla="*/ 119063 w 126682"/>
                        <a:gd name="connsiteY5" fmla="*/ 18080 h 808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6682" h="80885">
                          <a:moveTo>
                            <a:pt x="126683" y="0"/>
                          </a:moveTo>
                          <a:lnTo>
                            <a:pt x="18097" y="27596"/>
                          </a:lnTo>
                          <a:lnTo>
                            <a:pt x="0" y="55192"/>
                          </a:lnTo>
                          <a:lnTo>
                            <a:pt x="16193" y="80885"/>
                          </a:lnTo>
                          <a:lnTo>
                            <a:pt x="60008" y="50434"/>
                          </a:lnTo>
                          <a:lnTo>
                            <a:pt x="119063" y="18080"/>
                          </a:lnTo>
                          <a:close/>
                        </a:path>
                      </a:pathLst>
                    </a:custGeom>
                    <a:solidFill>
                      <a:srgbClr val="F8B78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5" name="Freeform: Shape 14">
                    <a:extLst>
                      <a:ext uri="{FF2B5EF4-FFF2-40B4-BE49-F238E27FC236}">
                        <a16:creationId xmlns:a16="http://schemas.microsoft.com/office/drawing/2014/main" id="{24F23F42-F115-BBD6-0995-014FB33A0FCA}"/>
                      </a:ext>
                    </a:extLst>
                  </p:cNvPr>
                  <p:cNvSpPr/>
                  <p:nvPr/>
                </p:nvSpPr>
                <p:spPr>
                  <a:xfrm>
                    <a:off x="11144296" y="993102"/>
                    <a:ext cx="118790" cy="333303"/>
                  </a:xfrm>
                  <a:custGeom>
                    <a:avLst/>
                    <a:gdLst>
                      <a:gd name="connsiteX0" fmla="*/ 520 w 118790"/>
                      <a:gd name="connsiteY0" fmla="*/ 327594 h 333303"/>
                      <a:gd name="connsiteX1" fmla="*/ 28142 w 118790"/>
                      <a:gd name="connsiteY1" fmla="*/ 238144 h 333303"/>
                      <a:gd name="connsiteX2" fmla="*/ 31953 w 118790"/>
                      <a:gd name="connsiteY2" fmla="*/ 83035 h 333303"/>
                      <a:gd name="connsiteX3" fmla="*/ 63385 w 118790"/>
                      <a:gd name="connsiteY3" fmla="*/ 4053 h 333303"/>
                      <a:gd name="connsiteX4" fmla="*/ 87197 w 118790"/>
                      <a:gd name="connsiteY4" fmla="*/ 36407 h 333303"/>
                      <a:gd name="connsiteX5" fmla="*/ 85292 w 118790"/>
                      <a:gd name="connsiteY5" fmla="*/ 103018 h 333303"/>
                      <a:gd name="connsiteX6" fmla="*/ 118630 w 118790"/>
                      <a:gd name="connsiteY6" fmla="*/ 199129 h 333303"/>
                      <a:gd name="connsiteX7" fmla="*/ 25285 w 118790"/>
                      <a:gd name="connsiteY7" fmla="*/ 333303 h 333303"/>
                      <a:gd name="connsiteX8" fmla="*/ 520 w 118790"/>
                      <a:gd name="connsiteY8" fmla="*/ 327594 h 3333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8790" h="333303">
                        <a:moveTo>
                          <a:pt x="520" y="327594"/>
                        </a:moveTo>
                        <a:cubicBezTo>
                          <a:pt x="35762" y="291433"/>
                          <a:pt x="28142" y="238144"/>
                          <a:pt x="28142" y="238144"/>
                        </a:cubicBezTo>
                        <a:cubicBezTo>
                          <a:pt x="28142" y="238144"/>
                          <a:pt x="11950" y="104922"/>
                          <a:pt x="31953" y="83035"/>
                        </a:cubicBezTo>
                        <a:cubicBezTo>
                          <a:pt x="51955" y="61148"/>
                          <a:pt x="63385" y="4053"/>
                          <a:pt x="63385" y="4053"/>
                        </a:cubicBezTo>
                        <a:cubicBezTo>
                          <a:pt x="63385" y="4053"/>
                          <a:pt x="79578" y="-16882"/>
                          <a:pt x="87197" y="36407"/>
                        </a:cubicBezTo>
                        <a:cubicBezTo>
                          <a:pt x="91960" y="71616"/>
                          <a:pt x="85292" y="103018"/>
                          <a:pt x="85292" y="103018"/>
                        </a:cubicBezTo>
                        <a:cubicBezTo>
                          <a:pt x="85292" y="103018"/>
                          <a:pt x="121487" y="175339"/>
                          <a:pt x="118630" y="199129"/>
                        </a:cubicBezTo>
                        <a:cubicBezTo>
                          <a:pt x="112915" y="247660"/>
                          <a:pt x="25285" y="333303"/>
                          <a:pt x="25285" y="333303"/>
                        </a:cubicBezTo>
                        <a:cubicBezTo>
                          <a:pt x="25285" y="333303"/>
                          <a:pt x="-4243" y="332352"/>
                          <a:pt x="520" y="327594"/>
                        </a:cubicBezTo>
                        <a:close/>
                      </a:path>
                    </a:pathLst>
                  </a:custGeom>
                  <a:solidFill>
                    <a:srgbClr val="F8B78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5331E797-6560-0D5C-CD76-DB0891F42888}"/>
                    </a:ext>
                  </a:extLst>
                </p:cNvPr>
                <p:cNvSpPr/>
                <p:nvPr/>
              </p:nvSpPr>
              <p:spPr>
                <a:xfrm>
                  <a:off x="9611360" y="1457173"/>
                  <a:ext cx="1169600" cy="532490"/>
                </a:xfrm>
                <a:custGeom>
                  <a:avLst/>
                  <a:gdLst>
                    <a:gd name="connsiteX0" fmla="*/ 471418 w 1169600"/>
                    <a:gd name="connsiteY0" fmla="*/ 73824 h 532490"/>
                    <a:gd name="connsiteX1" fmla="*/ 1041966 w 1169600"/>
                    <a:gd name="connsiteY1" fmla="*/ 179451 h 532490"/>
                    <a:gd name="connsiteX2" fmla="*/ 1063873 w 1169600"/>
                    <a:gd name="connsiteY2" fmla="*/ 216563 h 532490"/>
                    <a:gd name="connsiteX3" fmla="*/ 1097211 w 1169600"/>
                    <a:gd name="connsiteY3" fmla="*/ 189918 h 532490"/>
                    <a:gd name="connsiteX4" fmla="*/ 1169601 w 1169600"/>
                    <a:gd name="connsiteY4" fmla="*/ 408784 h 532490"/>
                    <a:gd name="connsiteX5" fmla="*/ 1005771 w 1169600"/>
                    <a:gd name="connsiteY5" fmla="*/ 532490 h 532490"/>
                    <a:gd name="connsiteX6" fmla="*/ 229483 w 1169600"/>
                    <a:gd name="connsiteY6" fmla="*/ 374527 h 532490"/>
                    <a:gd name="connsiteX7" fmla="*/ 2788 w 1169600"/>
                    <a:gd name="connsiteY7" fmla="*/ 73824 h 532490"/>
                    <a:gd name="connsiteX8" fmla="*/ 471418 w 1169600"/>
                    <a:gd name="connsiteY8" fmla="*/ 73824 h 532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69600" h="532490">
                      <a:moveTo>
                        <a:pt x="471418" y="73824"/>
                      </a:moveTo>
                      <a:lnTo>
                        <a:pt x="1041966" y="179451"/>
                      </a:lnTo>
                      <a:lnTo>
                        <a:pt x="1063873" y="216563"/>
                      </a:lnTo>
                      <a:lnTo>
                        <a:pt x="1097211" y="189918"/>
                      </a:lnTo>
                      <a:lnTo>
                        <a:pt x="1169601" y="408784"/>
                      </a:lnTo>
                      <a:lnTo>
                        <a:pt x="1005771" y="532490"/>
                      </a:lnTo>
                      <a:lnTo>
                        <a:pt x="229483" y="374527"/>
                      </a:lnTo>
                      <a:cubicBezTo>
                        <a:pt x="229483" y="374527"/>
                        <a:pt x="59938" y="295545"/>
                        <a:pt x="2788" y="73824"/>
                      </a:cubicBezTo>
                      <a:cubicBezTo>
                        <a:pt x="-40074" y="-88898"/>
                        <a:pt x="424746" y="67163"/>
                        <a:pt x="471418" y="73824"/>
                      </a:cubicBezTo>
                      <a:close/>
                    </a:path>
                  </a:pathLst>
                </a:custGeom>
                <a:solidFill>
                  <a:srgbClr val="56A8D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" name="Gráfico 2">
                <a:extLst>
                  <a:ext uri="{FF2B5EF4-FFF2-40B4-BE49-F238E27FC236}">
                    <a16:creationId xmlns:a16="http://schemas.microsoft.com/office/drawing/2014/main" id="{5A8FD129-B42A-B3A5-CFA2-84450DEDF530}"/>
                  </a:ext>
                </a:extLst>
              </p:cNvPr>
              <p:cNvGrpSpPr/>
              <p:nvPr/>
            </p:nvGrpSpPr>
            <p:grpSpPr>
              <a:xfrm>
                <a:off x="9182620" y="581228"/>
                <a:ext cx="1596435" cy="5747687"/>
                <a:chOff x="9182620" y="581228"/>
                <a:chExt cx="1596435" cy="5747687"/>
              </a:xfrm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38AD46DD-7944-8E3E-D765-A19B69FCDEAF}"/>
                    </a:ext>
                  </a:extLst>
                </p:cNvPr>
                <p:cNvSpPr/>
                <p:nvPr/>
              </p:nvSpPr>
              <p:spPr>
                <a:xfrm>
                  <a:off x="10192315" y="6062904"/>
                  <a:ext cx="586740" cy="238415"/>
                </a:xfrm>
                <a:custGeom>
                  <a:avLst/>
                  <a:gdLst>
                    <a:gd name="connsiteX0" fmla="*/ 0 w 586740"/>
                    <a:gd name="connsiteY0" fmla="*/ 92822 h 238415"/>
                    <a:gd name="connsiteX1" fmla="*/ 22860 w 586740"/>
                    <a:gd name="connsiteY1" fmla="*/ 228899 h 238415"/>
                    <a:gd name="connsiteX2" fmla="*/ 160973 w 586740"/>
                    <a:gd name="connsiteY2" fmla="*/ 231754 h 238415"/>
                    <a:gd name="connsiteX3" fmla="*/ 290513 w 586740"/>
                    <a:gd name="connsiteY3" fmla="*/ 234609 h 238415"/>
                    <a:gd name="connsiteX4" fmla="*/ 558165 w 586740"/>
                    <a:gd name="connsiteY4" fmla="*/ 238415 h 238415"/>
                    <a:gd name="connsiteX5" fmla="*/ 586740 w 586740"/>
                    <a:gd name="connsiteY5" fmla="*/ 210819 h 238415"/>
                    <a:gd name="connsiteX6" fmla="*/ 586740 w 586740"/>
                    <a:gd name="connsiteY6" fmla="*/ 210819 h 238415"/>
                    <a:gd name="connsiteX7" fmla="*/ 565785 w 586740"/>
                    <a:gd name="connsiteY7" fmla="*/ 183223 h 238415"/>
                    <a:gd name="connsiteX8" fmla="*/ 217170 w 586740"/>
                    <a:gd name="connsiteY8" fmla="*/ 25259 h 238415"/>
                    <a:gd name="connsiteX9" fmla="*/ 0 w 586740"/>
                    <a:gd name="connsiteY9" fmla="*/ 92822 h 238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86740" h="238415">
                      <a:moveTo>
                        <a:pt x="0" y="92822"/>
                      </a:moveTo>
                      <a:lnTo>
                        <a:pt x="22860" y="228899"/>
                      </a:lnTo>
                      <a:lnTo>
                        <a:pt x="160973" y="231754"/>
                      </a:lnTo>
                      <a:cubicBezTo>
                        <a:pt x="160973" y="231754"/>
                        <a:pt x="264795" y="233657"/>
                        <a:pt x="290513" y="234609"/>
                      </a:cubicBezTo>
                      <a:cubicBezTo>
                        <a:pt x="311468" y="234609"/>
                        <a:pt x="489585" y="237464"/>
                        <a:pt x="558165" y="238415"/>
                      </a:cubicBezTo>
                      <a:cubicBezTo>
                        <a:pt x="573405" y="238415"/>
                        <a:pt x="585788" y="226045"/>
                        <a:pt x="586740" y="210819"/>
                      </a:cubicBezTo>
                      <a:lnTo>
                        <a:pt x="586740" y="210819"/>
                      </a:lnTo>
                      <a:cubicBezTo>
                        <a:pt x="586740" y="197497"/>
                        <a:pt x="578168" y="186078"/>
                        <a:pt x="565785" y="183223"/>
                      </a:cubicBezTo>
                      <a:cubicBezTo>
                        <a:pt x="492443" y="164191"/>
                        <a:pt x="252413" y="96628"/>
                        <a:pt x="217170" y="25259"/>
                      </a:cubicBezTo>
                      <a:cubicBezTo>
                        <a:pt x="176213" y="-58481"/>
                        <a:pt x="0" y="92822"/>
                        <a:pt x="0" y="92822"/>
                      </a:cubicBezTo>
                      <a:close/>
                    </a:path>
                  </a:pathLst>
                </a:custGeom>
                <a:solidFill>
                  <a:srgbClr val="1E4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188FEE01-554F-C1DF-407C-E0C02517E6E2}"/>
                    </a:ext>
                  </a:extLst>
                </p:cNvPr>
                <p:cNvSpPr/>
                <p:nvPr/>
              </p:nvSpPr>
              <p:spPr>
                <a:xfrm>
                  <a:off x="9421118" y="754019"/>
                  <a:ext cx="392451" cy="780123"/>
                </a:xfrm>
                <a:custGeom>
                  <a:avLst/>
                  <a:gdLst>
                    <a:gd name="connsiteX0" fmla="*/ 391150 w 392451"/>
                    <a:gd name="connsiteY0" fmla="*/ 606643 h 780123"/>
                    <a:gd name="connsiteX1" fmla="*/ 333048 w 392451"/>
                    <a:gd name="connsiteY1" fmla="*/ 757946 h 780123"/>
                    <a:gd name="connsiteX2" fmla="*/ 218748 w 392451"/>
                    <a:gd name="connsiteY2" fmla="*/ 779833 h 780123"/>
                    <a:gd name="connsiteX3" fmla="*/ 108258 w 392451"/>
                    <a:gd name="connsiteY3" fmla="*/ 660884 h 780123"/>
                    <a:gd name="connsiteX4" fmla="*/ 12055 w 392451"/>
                    <a:gd name="connsiteY4" fmla="*/ 315457 h 780123"/>
                    <a:gd name="connsiteX5" fmla="*/ 45393 w 392451"/>
                    <a:gd name="connsiteY5" fmla="*/ 47108 h 780123"/>
                    <a:gd name="connsiteX6" fmla="*/ 220653 w 392451"/>
                    <a:gd name="connsiteY6" fmla="*/ 13803 h 780123"/>
                    <a:gd name="connsiteX7" fmla="*/ 351145 w 392451"/>
                    <a:gd name="connsiteY7" fmla="*/ 250749 h 780123"/>
                    <a:gd name="connsiteX8" fmla="*/ 391150 w 392451"/>
                    <a:gd name="connsiteY8" fmla="*/ 606643 h 780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2451" h="780123">
                      <a:moveTo>
                        <a:pt x="391150" y="606643"/>
                      </a:moveTo>
                      <a:cubicBezTo>
                        <a:pt x="398770" y="678964"/>
                        <a:pt x="372100" y="747479"/>
                        <a:pt x="333048" y="757946"/>
                      </a:cubicBezTo>
                      <a:cubicBezTo>
                        <a:pt x="294948" y="765559"/>
                        <a:pt x="256848" y="772220"/>
                        <a:pt x="218748" y="779833"/>
                      </a:cubicBezTo>
                      <a:cubicBezTo>
                        <a:pt x="177790" y="784591"/>
                        <a:pt x="128260" y="730350"/>
                        <a:pt x="108258" y="660884"/>
                      </a:cubicBezTo>
                      <a:cubicBezTo>
                        <a:pt x="76825" y="545742"/>
                        <a:pt x="44440" y="430599"/>
                        <a:pt x="12055" y="315457"/>
                      </a:cubicBezTo>
                      <a:cubicBezTo>
                        <a:pt x="-7947" y="245991"/>
                        <a:pt x="-6995" y="100397"/>
                        <a:pt x="45393" y="47108"/>
                      </a:cubicBezTo>
                      <a:cubicBezTo>
                        <a:pt x="93970" y="-471"/>
                        <a:pt x="157788" y="-12842"/>
                        <a:pt x="220653" y="13803"/>
                      </a:cubicBezTo>
                      <a:cubicBezTo>
                        <a:pt x="289233" y="44254"/>
                        <a:pt x="344478" y="179379"/>
                        <a:pt x="351145" y="250749"/>
                      </a:cubicBezTo>
                      <a:cubicBezTo>
                        <a:pt x="364480" y="368746"/>
                        <a:pt x="377815" y="487695"/>
                        <a:pt x="391150" y="606643"/>
                      </a:cubicBezTo>
                      <a:close/>
                    </a:path>
                  </a:pathLst>
                </a:custGeom>
                <a:solidFill>
                  <a:srgbClr val="ED956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DA5095A4-4A2B-9D47-BF2C-75CF104C3633}"/>
                    </a:ext>
                  </a:extLst>
                </p:cNvPr>
                <p:cNvSpPr/>
                <p:nvPr/>
              </p:nvSpPr>
              <p:spPr>
                <a:xfrm>
                  <a:off x="10052190" y="2435960"/>
                  <a:ext cx="724960" cy="201617"/>
                </a:xfrm>
                <a:custGeom>
                  <a:avLst/>
                  <a:gdLst>
                    <a:gd name="connsiteX0" fmla="*/ 82023 w 724960"/>
                    <a:gd name="connsiteY0" fmla="*/ 0 h 201617"/>
                    <a:gd name="connsiteX1" fmla="*/ 724960 w 724960"/>
                    <a:gd name="connsiteY1" fmla="*/ 19032 h 201617"/>
                    <a:gd name="connsiteX2" fmla="*/ 75355 w 724960"/>
                    <a:gd name="connsiteY2" fmla="*/ 160819 h 201617"/>
                    <a:gd name="connsiteX3" fmla="*/ 82023 w 724960"/>
                    <a:gd name="connsiteY3" fmla="*/ 0 h 201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4960" h="201617">
                      <a:moveTo>
                        <a:pt x="82023" y="0"/>
                      </a:moveTo>
                      <a:lnTo>
                        <a:pt x="724960" y="19032"/>
                      </a:lnTo>
                      <a:cubicBezTo>
                        <a:pt x="724960" y="19032"/>
                        <a:pt x="248710" y="305460"/>
                        <a:pt x="75355" y="160819"/>
                      </a:cubicBezTo>
                      <a:cubicBezTo>
                        <a:pt x="-98000" y="16177"/>
                        <a:pt x="82023" y="0"/>
                        <a:pt x="82023" y="0"/>
                      </a:cubicBez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E3204604-37D4-5914-2547-6F7EE9FA8F1D}"/>
                    </a:ext>
                  </a:extLst>
                </p:cNvPr>
                <p:cNvSpPr/>
                <p:nvPr/>
              </p:nvSpPr>
              <p:spPr>
                <a:xfrm>
                  <a:off x="9466510" y="6143355"/>
                  <a:ext cx="559117" cy="185560"/>
                </a:xfrm>
                <a:custGeom>
                  <a:avLst/>
                  <a:gdLst>
                    <a:gd name="connsiteX0" fmla="*/ 559118 w 559117"/>
                    <a:gd name="connsiteY0" fmla="*/ 148448 h 185560"/>
                    <a:gd name="connsiteX1" fmla="*/ 559118 w 559117"/>
                    <a:gd name="connsiteY1" fmla="*/ 148448 h 185560"/>
                    <a:gd name="connsiteX2" fmla="*/ 521017 w 559117"/>
                    <a:gd name="connsiteY2" fmla="*/ 185560 h 185560"/>
                    <a:gd name="connsiteX3" fmla="*/ 4763 w 559117"/>
                    <a:gd name="connsiteY3" fmla="*/ 177947 h 185560"/>
                    <a:gd name="connsiteX4" fmla="*/ 0 w 559117"/>
                    <a:gd name="connsiteY4" fmla="*/ 2855 h 185560"/>
                    <a:gd name="connsiteX5" fmla="*/ 219075 w 559117"/>
                    <a:gd name="connsiteY5" fmla="*/ 0 h 185560"/>
                    <a:gd name="connsiteX6" fmla="*/ 533400 w 559117"/>
                    <a:gd name="connsiteY6" fmla="*/ 112288 h 185560"/>
                    <a:gd name="connsiteX7" fmla="*/ 559118 w 559117"/>
                    <a:gd name="connsiteY7" fmla="*/ 148448 h 18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17" h="185560">
                      <a:moveTo>
                        <a:pt x="559118" y="148448"/>
                      </a:moveTo>
                      <a:lnTo>
                        <a:pt x="559118" y="148448"/>
                      </a:lnTo>
                      <a:cubicBezTo>
                        <a:pt x="559118" y="169383"/>
                        <a:pt x="541973" y="185560"/>
                        <a:pt x="521017" y="185560"/>
                      </a:cubicBezTo>
                      <a:lnTo>
                        <a:pt x="4763" y="177947"/>
                      </a:lnTo>
                      <a:lnTo>
                        <a:pt x="0" y="2855"/>
                      </a:lnTo>
                      <a:lnTo>
                        <a:pt x="219075" y="0"/>
                      </a:lnTo>
                      <a:cubicBezTo>
                        <a:pt x="219075" y="0"/>
                        <a:pt x="450533" y="83740"/>
                        <a:pt x="533400" y="112288"/>
                      </a:cubicBezTo>
                      <a:cubicBezTo>
                        <a:pt x="549593" y="117997"/>
                        <a:pt x="559118" y="132271"/>
                        <a:pt x="559118" y="148448"/>
                      </a:cubicBezTo>
                      <a:close/>
                    </a:path>
                  </a:pathLst>
                </a:custGeom>
                <a:solidFill>
                  <a:srgbClr val="284E9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FE415A75-AAEF-48F5-8FA9-7D4072AE2291}"/>
                    </a:ext>
                  </a:extLst>
                </p:cNvPr>
                <p:cNvSpPr/>
                <p:nvPr/>
              </p:nvSpPr>
              <p:spPr>
                <a:xfrm>
                  <a:off x="9492028" y="2761403"/>
                  <a:ext cx="805062" cy="2138401"/>
                </a:xfrm>
                <a:custGeom>
                  <a:avLst/>
                  <a:gdLst>
                    <a:gd name="connsiteX0" fmla="*/ 76400 w 805062"/>
                    <a:gd name="connsiteY0" fmla="*/ 423458 h 2138401"/>
                    <a:gd name="connsiteX1" fmla="*/ 426920 w 805062"/>
                    <a:gd name="connsiteY1" fmla="*/ 1977405 h 2138401"/>
                    <a:gd name="connsiteX2" fmla="*/ 805063 w 805062"/>
                    <a:gd name="connsiteY2" fmla="*/ 1859407 h 2138401"/>
                    <a:gd name="connsiteX3" fmla="*/ 526933 w 805062"/>
                    <a:gd name="connsiteY3" fmla="*/ 50434 h 2138401"/>
                    <a:gd name="connsiteX4" fmla="*/ 5915 w 805062"/>
                    <a:gd name="connsiteY4" fmla="*/ 0 h 2138401"/>
                    <a:gd name="connsiteX5" fmla="*/ 76400 w 805062"/>
                    <a:gd name="connsiteY5" fmla="*/ 423458 h 2138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5062" h="2138401">
                      <a:moveTo>
                        <a:pt x="76400" y="423458"/>
                      </a:moveTo>
                      <a:cubicBezTo>
                        <a:pt x="76400" y="423458"/>
                        <a:pt x="241183" y="1501609"/>
                        <a:pt x="426920" y="1977405"/>
                      </a:cubicBezTo>
                      <a:cubicBezTo>
                        <a:pt x="591703" y="2398959"/>
                        <a:pt x="805063" y="1859407"/>
                        <a:pt x="805063" y="1859407"/>
                      </a:cubicBezTo>
                      <a:lnTo>
                        <a:pt x="526933" y="50434"/>
                      </a:lnTo>
                      <a:lnTo>
                        <a:pt x="5915" y="0"/>
                      </a:lnTo>
                      <a:cubicBezTo>
                        <a:pt x="5915" y="0"/>
                        <a:pt x="-30280" y="12371"/>
                        <a:pt x="76400" y="423458"/>
                      </a:cubicBezTo>
                      <a:close/>
                    </a:path>
                  </a:pathLst>
                </a:custGeom>
                <a:solidFill>
                  <a:srgbClr val="89A6B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4A9888C9-E4DE-55D4-FF51-54EFEE295A24}"/>
                    </a:ext>
                  </a:extLst>
                </p:cNvPr>
                <p:cNvSpPr/>
                <p:nvPr/>
              </p:nvSpPr>
              <p:spPr>
                <a:xfrm>
                  <a:off x="9331385" y="2784242"/>
                  <a:ext cx="627567" cy="2056222"/>
                </a:xfrm>
                <a:custGeom>
                  <a:avLst/>
                  <a:gdLst>
                    <a:gd name="connsiteX0" fmla="*/ 578038 w 627567"/>
                    <a:gd name="connsiteY0" fmla="*/ 71369 h 2056222"/>
                    <a:gd name="connsiteX1" fmla="*/ 627568 w 627567"/>
                    <a:gd name="connsiteY1" fmla="*/ 765079 h 2056222"/>
                    <a:gd name="connsiteX2" fmla="*/ 536128 w 627567"/>
                    <a:gd name="connsiteY2" fmla="*/ 816465 h 2056222"/>
                    <a:gd name="connsiteX3" fmla="*/ 443736 w 627567"/>
                    <a:gd name="connsiteY3" fmla="*/ 1895568 h 2056222"/>
                    <a:gd name="connsiteX4" fmla="*/ 57973 w 627567"/>
                    <a:gd name="connsiteY4" fmla="*/ 1906987 h 2056222"/>
                    <a:gd name="connsiteX5" fmla="*/ 6538 w 627567"/>
                    <a:gd name="connsiteY5" fmla="*/ 535746 h 2056222"/>
                    <a:gd name="connsiteX6" fmla="*/ 29398 w 627567"/>
                    <a:gd name="connsiteY6" fmla="*/ 0 h 2056222"/>
                    <a:gd name="connsiteX7" fmla="*/ 578038 w 627567"/>
                    <a:gd name="connsiteY7" fmla="*/ 71369 h 20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27567" h="2056222">
                      <a:moveTo>
                        <a:pt x="578038" y="71369"/>
                      </a:moveTo>
                      <a:lnTo>
                        <a:pt x="627568" y="765079"/>
                      </a:lnTo>
                      <a:lnTo>
                        <a:pt x="536128" y="816465"/>
                      </a:lnTo>
                      <a:cubicBezTo>
                        <a:pt x="536128" y="816465"/>
                        <a:pt x="461833" y="1844182"/>
                        <a:pt x="443736" y="1895568"/>
                      </a:cubicBezTo>
                      <a:cubicBezTo>
                        <a:pt x="339913" y="2191513"/>
                        <a:pt x="90358" y="2006904"/>
                        <a:pt x="57973" y="1906987"/>
                      </a:cubicBezTo>
                      <a:cubicBezTo>
                        <a:pt x="25588" y="1807070"/>
                        <a:pt x="-16322" y="1071491"/>
                        <a:pt x="6538" y="535746"/>
                      </a:cubicBezTo>
                      <a:cubicBezTo>
                        <a:pt x="29398" y="0"/>
                        <a:pt x="29398" y="0"/>
                        <a:pt x="29398" y="0"/>
                      </a:cubicBezTo>
                      <a:lnTo>
                        <a:pt x="578038" y="71369"/>
                      </a:lnTo>
                      <a:close/>
                    </a:path>
                  </a:pathLst>
                </a:custGeom>
                <a:solidFill>
                  <a:srgbClr val="A7BFD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44D5F6F0-312B-165D-6943-7330613C8B00}"/>
                    </a:ext>
                  </a:extLst>
                </p:cNvPr>
                <p:cNvSpPr/>
                <p:nvPr/>
              </p:nvSpPr>
              <p:spPr>
                <a:xfrm>
                  <a:off x="9365534" y="4319300"/>
                  <a:ext cx="420990" cy="1859263"/>
                </a:xfrm>
                <a:custGeom>
                  <a:avLst/>
                  <a:gdLst>
                    <a:gd name="connsiteX0" fmla="*/ 393394 w 420990"/>
                    <a:gd name="connsiteY0" fmla="*/ 84548 h 1859263"/>
                    <a:gd name="connsiteX1" fmla="*/ 418159 w 420990"/>
                    <a:gd name="connsiteY1" fmla="*/ 614584 h 1859263"/>
                    <a:gd name="connsiteX2" fmla="*/ 381012 w 420990"/>
                    <a:gd name="connsiteY2" fmla="*/ 1824056 h 1859263"/>
                    <a:gd name="connsiteX3" fmla="*/ 101929 w 420990"/>
                    <a:gd name="connsiteY3" fmla="*/ 1859264 h 1859263"/>
                    <a:gd name="connsiteX4" fmla="*/ 12 w 420990"/>
                    <a:gd name="connsiteY4" fmla="*/ 169240 h 1859263"/>
                    <a:gd name="connsiteX5" fmla="*/ 393394 w 420990"/>
                    <a:gd name="connsiteY5" fmla="*/ 84548 h 1859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20990" h="1859263">
                      <a:moveTo>
                        <a:pt x="393394" y="84548"/>
                      </a:moveTo>
                      <a:cubicBezTo>
                        <a:pt x="393394" y="84548"/>
                        <a:pt x="431494" y="268205"/>
                        <a:pt x="418159" y="614584"/>
                      </a:cubicBezTo>
                      <a:cubicBezTo>
                        <a:pt x="409587" y="834402"/>
                        <a:pt x="430542" y="1392033"/>
                        <a:pt x="381012" y="1824056"/>
                      </a:cubicBezTo>
                      <a:cubicBezTo>
                        <a:pt x="378154" y="1850700"/>
                        <a:pt x="101929" y="1859264"/>
                        <a:pt x="101929" y="1859264"/>
                      </a:cubicBezTo>
                      <a:cubicBezTo>
                        <a:pt x="101929" y="1859264"/>
                        <a:pt x="5727" y="441395"/>
                        <a:pt x="12" y="169240"/>
                      </a:cubicBezTo>
                      <a:cubicBezTo>
                        <a:pt x="-1893" y="87403"/>
                        <a:pt x="224802" y="-113383"/>
                        <a:pt x="393394" y="84548"/>
                      </a:cubicBezTo>
                      <a:close/>
                    </a:path>
                  </a:pathLst>
                </a:custGeom>
                <a:solidFill>
                  <a:srgbClr val="A7BFD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CEC73C1F-81A7-CF8C-CC5D-4113071D4C8A}"/>
                    </a:ext>
                  </a:extLst>
                </p:cNvPr>
                <p:cNvSpPr/>
                <p:nvPr/>
              </p:nvSpPr>
              <p:spPr>
                <a:xfrm>
                  <a:off x="9182620" y="1346389"/>
                  <a:ext cx="906825" cy="1867971"/>
                </a:xfrm>
                <a:custGeom>
                  <a:avLst/>
                  <a:gdLst>
                    <a:gd name="connsiteX0" fmla="*/ 643936 w 906825"/>
                    <a:gd name="connsiteY0" fmla="*/ 63757 h 1867971"/>
                    <a:gd name="connsiteX1" fmla="*/ 306751 w 906825"/>
                    <a:gd name="connsiteY1" fmla="*/ 0 h 1867971"/>
                    <a:gd name="connsiteX2" fmla="*/ 132443 w 906825"/>
                    <a:gd name="connsiteY2" fmla="*/ 196028 h 1867971"/>
                    <a:gd name="connsiteX3" fmla="*/ 46 w 906825"/>
                    <a:gd name="connsiteY3" fmla="*/ 757466 h 1867971"/>
                    <a:gd name="connsiteX4" fmla="*/ 129586 w 906825"/>
                    <a:gd name="connsiteY4" fmla="*/ 1867972 h 1867971"/>
                    <a:gd name="connsiteX5" fmla="*/ 906826 w 906825"/>
                    <a:gd name="connsiteY5" fmla="*/ 1618655 h 1867971"/>
                    <a:gd name="connsiteX6" fmla="*/ 643936 w 906825"/>
                    <a:gd name="connsiteY6" fmla="*/ 63757 h 1867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06825" h="1867971">
                      <a:moveTo>
                        <a:pt x="643936" y="63757"/>
                      </a:moveTo>
                      <a:lnTo>
                        <a:pt x="306751" y="0"/>
                      </a:lnTo>
                      <a:lnTo>
                        <a:pt x="132443" y="196028"/>
                      </a:lnTo>
                      <a:cubicBezTo>
                        <a:pt x="132443" y="196028"/>
                        <a:pt x="2903" y="369217"/>
                        <a:pt x="46" y="757466"/>
                      </a:cubicBezTo>
                      <a:cubicBezTo>
                        <a:pt x="-2812" y="1146666"/>
                        <a:pt x="129586" y="1867972"/>
                        <a:pt x="129586" y="1867972"/>
                      </a:cubicBezTo>
                      <a:lnTo>
                        <a:pt x="906826" y="1618655"/>
                      </a:lnTo>
                      <a:cubicBezTo>
                        <a:pt x="906826" y="1618655"/>
                        <a:pt x="868726" y="238849"/>
                        <a:pt x="643936" y="63757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6C834609-696A-A0D2-DBB7-756A060EF2D2}"/>
                    </a:ext>
                  </a:extLst>
                </p:cNvPr>
                <p:cNvSpPr/>
                <p:nvPr/>
              </p:nvSpPr>
              <p:spPr>
                <a:xfrm>
                  <a:off x="9312516" y="1528142"/>
                  <a:ext cx="895039" cy="1228152"/>
                </a:xfrm>
                <a:custGeom>
                  <a:avLst/>
                  <a:gdLst>
                    <a:gd name="connsiteX0" fmla="*/ 97797 w 895039"/>
                    <a:gd name="connsiteY0" fmla="*/ 0 h 1228152"/>
                    <a:gd name="connsiteX1" fmla="*/ 19692 w 895039"/>
                    <a:gd name="connsiteY1" fmla="*/ 299751 h 1228152"/>
                    <a:gd name="connsiteX2" fmla="*/ 446412 w 895039"/>
                    <a:gd name="connsiteY2" fmla="*/ 1054362 h 1228152"/>
                    <a:gd name="connsiteX3" fmla="*/ 775024 w 895039"/>
                    <a:gd name="connsiteY3" fmla="*/ 1218036 h 1228152"/>
                    <a:gd name="connsiteX4" fmla="*/ 887419 w 895039"/>
                    <a:gd name="connsiteY4" fmla="*/ 1167601 h 1228152"/>
                    <a:gd name="connsiteX5" fmla="*/ 895039 w 895039"/>
                    <a:gd name="connsiteY5" fmla="*/ 914478 h 1228152"/>
                    <a:gd name="connsiteX6" fmla="*/ 820744 w 895039"/>
                    <a:gd name="connsiteY6" fmla="*/ 906866 h 1228152"/>
                    <a:gd name="connsiteX7" fmla="*/ 776929 w 895039"/>
                    <a:gd name="connsiteY7" fmla="*/ 898301 h 1228152"/>
                    <a:gd name="connsiteX8" fmla="*/ 491179 w 895039"/>
                    <a:gd name="connsiteY8" fmla="*/ 411087 h 1228152"/>
                    <a:gd name="connsiteX9" fmla="*/ 97797 w 895039"/>
                    <a:gd name="connsiteY9" fmla="*/ 0 h 1228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5039" h="1228152">
                      <a:moveTo>
                        <a:pt x="97797" y="0"/>
                      </a:moveTo>
                      <a:cubicBezTo>
                        <a:pt x="97797" y="0"/>
                        <a:pt x="-52698" y="77079"/>
                        <a:pt x="19692" y="299751"/>
                      </a:cubicBezTo>
                      <a:cubicBezTo>
                        <a:pt x="142564" y="679436"/>
                        <a:pt x="397834" y="992509"/>
                        <a:pt x="446412" y="1054362"/>
                      </a:cubicBezTo>
                      <a:cubicBezTo>
                        <a:pt x="494989" y="1117167"/>
                        <a:pt x="662629" y="1268470"/>
                        <a:pt x="775024" y="1218036"/>
                      </a:cubicBezTo>
                      <a:cubicBezTo>
                        <a:pt x="887419" y="1167601"/>
                        <a:pt x="887419" y="1167601"/>
                        <a:pt x="887419" y="1167601"/>
                      </a:cubicBezTo>
                      <a:lnTo>
                        <a:pt x="895039" y="914478"/>
                      </a:lnTo>
                      <a:lnTo>
                        <a:pt x="820744" y="906866"/>
                      </a:lnTo>
                      <a:lnTo>
                        <a:pt x="776929" y="898301"/>
                      </a:lnTo>
                      <a:cubicBezTo>
                        <a:pt x="776929" y="898301"/>
                        <a:pt x="621672" y="651839"/>
                        <a:pt x="491179" y="411087"/>
                      </a:cubicBezTo>
                      <a:cubicBezTo>
                        <a:pt x="361639" y="172238"/>
                        <a:pt x="97797" y="0"/>
                        <a:pt x="97797" y="0"/>
                      </a:cubicBezTo>
                      <a:close/>
                    </a:path>
                  </a:pathLst>
                </a:custGeom>
                <a:solidFill>
                  <a:srgbClr val="60AFE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35642704-A633-CDBC-4800-6738FD323518}"/>
                    </a:ext>
                  </a:extLst>
                </p:cNvPr>
                <p:cNvSpPr/>
                <p:nvPr/>
              </p:nvSpPr>
              <p:spPr>
                <a:xfrm>
                  <a:off x="9432221" y="1323551"/>
                  <a:ext cx="372427" cy="250268"/>
                </a:xfrm>
                <a:custGeom>
                  <a:avLst/>
                  <a:gdLst>
                    <a:gd name="connsiteX0" fmla="*/ 372427 w 372427"/>
                    <a:gd name="connsiteY0" fmla="*/ 82788 h 250268"/>
                    <a:gd name="connsiteX1" fmla="*/ 305752 w 372427"/>
                    <a:gd name="connsiteY1" fmla="*/ 250268 h 250268"/>
                    <a:gd name="connsiteX2" fmla="*/ 0 w 372427"/>
                    <a:gd name="connsiteY2" fmla="*/ 90401 h 250268"/>
                    <a:gd name="connsiteX3" fmla="*/ 31432 w 372427"/>
                    <a:gd name="connsiteY3" fmla="*/ 0 h 250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427" h="250268">
                      <a:moveTo>
                        <a:pt x="372427" y="82788"/>
                      </a:moveTo>
                      <a:lnTo>
                        <a:pt x="305752" y="250268"/>
                      </a:lnTo>
                      <a:lnTo>
                        <a:pt x="0" y="90401"/>
                      </a:lnTo>
                      <a:lnTo>
                        <a:pt x="31432" y="0"/>
                      </a:lnTo>
                      <a:close/>
                    </a:path>
                  </a:pathLst>
                </a:custGeom>
                <a:solidFill>
                  <a:srgbClr val="97D5F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C6E4EBFF-226E-B46F-7457-1FF521312B9E}"/>
                    </a:ext>
                  </a:extLst>
                </p:cNvPr>
                <p:cNvSpPr/>
                <p:nvPr/>
              </p:nvSpPr>
              <p:spPr>
                <a:xfrm>
                  <a:off x="9804648" y="1369227"/>
                  <a:ext cx="68579" cy="136077"/>
                </a:xfrm>
                <a:custGeom>
                  <a:avLst/>
                  <a:gdLst>
                    <a:gd name="connsiteX0" fmla="*/ 6667 w 68579"/>
                    <a:gd name="connsiteY0" fmla="*/ 0 h 136077"/>
                    <a:gd name="connsiteX1" fmla="*/ 0 w 68579"/>
                    <a:gd name="connsiteY1" fmla="*/ 37112 h 136077"/>
                    <a:gd name="connsiteX2" fmla="*/ 68580 w 68579"/>
                    <a:gd name="connsiteY2" fmla="*/ 136077 h 136077"/>
                    <a:gd name="connsiteX3" fmla="*/ 66675 w 68579"/>
                    <a:gd name="connsiteY3" fmla="*/ 54241 h 136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579" h="136077">
                      <a:moveTo>
                        <a:pt x="6667" y="0"/>
                      </a:moveTo>
                      <a:lnTo>
                        <a:pt x="0" y="37112"/>
                      </a:lnTo>
                      <a:lnTo>
                        <a:pt x="68580" y="136077"/>
                      </a:lnTo>
                      <a:lnTo>
                        <a:pt x="66675" y="54241"/>
                      </a:lnTo>
                      <a:close/>
                    </a:path>
                  </a:pathLst>
                </a:custGeom>
                <a:solidFill>
                  <a:srgbClr val="97D5F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D020DAEA-41C9-BE54-D148-B96C323EA3A3}"/>
                    </a:ext>
                  </a:extLst>
                </p:cNvPr>
                <p:cNvSpPr/>
                <p:nvPr/>
              </p:nvSpPr>
              <p:spPr>
                <a:xfrm>
                  <a:off x="9904409" y="4518991"/>
                  <a:ext cx="541271" cy="1652912"/>
                </a:xfrm>
                <a:custGeom>
                  <a:avLst/>
                  <a:gdLst>
                    <a:gd name="connsiteX0" fmla="*/ 306004 w 541271"/>
                    <a:gd name="connsiteY0" fmla="*/ 75176 h 1652912"/>
                    <a:gd name="connsiteX1" fmla="*/ 51687 w 541271"/>
                    <a:gd name="connsiteY1" fmla="*/ 96110 h 1652912"/>
                    <a:gd name="connsiteX2" fmla="*/ 266000 w 541271"/>
                    <a:gd name="connsiteY2" fmla="*/ 1652912 h 1652912"/>
                    <a:gd name="connsiteX3" fmla="*/ 541272 w 541271"/>
                    <a:gd name="connsiteY3" fmla="*/ 1558705 h 1652912"/>
                    <a:gd name="connsiteX4" fmla="*/ 377442 w 541271"/>
                    <a:gd name="connsiteY4" fmla="*/ 0 h 1652912"/>
                    <a:gd name="connsiteX5" fmla="*/ 306004 w 541271"/>
                    <a:gd name="connsiteY5" fmla="*/ 75176 h 1652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1271" h="1652912">
                      <a:moveTo>
                        <a:pt x="306004" y="75176"/>
                      </a:moveTo>
                      <a:cubicBezTo>
                        <a:pt x="306004" y="75176"/>
                        <a:pt x="245044" y="93256"/>
                        <a:pt x="51687" y="96110"/>
                      </a:cubicBezTo>
                      <a:cubicBezTo>
                        <a:pt x="-140718" y="98965"/>
                        <a:pt x="266000" y="1652912"/>
                        <a:pt x="266000" y="1652912"/>
                      </a:cubicBezTo>
                      <a:lnTo>
                        <a:pt x="541272" y="1558705"/>
                      </a:lnTo>
                      <a:lnTo>
                        <a:pt x="377442" y="0"/>
                      </a:lnTo>
                      <a:lnTo>
                        <a:pt x="306004" y="75176"/>
                      </a:lnTo>
                      <a:close/>
                    </a:path>
                  </a:pathLst>
                </a:custGeom>
                <a:solidFill>
                  <a:srgbClr val="89A6B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46" name="Gráfico 2">
                  <a:extLst>
                    <a:ext uri="{FF2B5EF4-FFF2-40B4-BE49-F238E27FC236}">
                      <a16:creationId xmlns:a16="http://schemas.microsoft.com/office/drawing/2014/main" id="{4BBF26B4-346D-CDF3-D4E1-8882A6215F4B}"/>
                    </a:ext>
                  </a:extLst>
                </p:cNvPr>
                <p:cNvGrpSpPr/>
                <p:nvPr/>
              </p:nvGrpSpPr>
              <p:grpSpPr>
                <a:xfrm>
                  <a:off x="9347874" y="581228"/>
                  <a:ext cx="525047" cy="719944"/>
                  <a:chOff x="9347874" y="581228"/>
                  <a:chExt cx="525047" cy="719944"/>
                </a:xfrm>
              </p:grpSpPr>
              <p:sp>
                <p:nvSpPr>
                  <p:cNvPr id="52" name="Freeform: Shape 51">
                    <a:extLst>
                      <a:ext uri="{FF2B5EF4-FFF2-40B4-BE49-F238E27FC236}">
                        <a16:creationId xmlns:a16="http://schemas.microsoft.com/office/drawing/2014/main" id="{90B47102-CAB6-7260-5DFD-075C882E28AD}"/>
                      </a:ext>
                    </a:extLst>
                  </p:cNvPr>
                  <p:cNvSpPr/>
                  <p:nvPr/>
                </p:nvSpPr>
                <p:spPr>
                  <a:xfrm>
                    <a:off x="9539853" y="581228"/>
                    <a:ext cx="313108" cy="205452"/>
                  </a:xfrm>
                  <a:custGeom>
                    <a:avLst/>
                    <a:gdLst>
                      <a:gd name="connsiteX0" fmla="*/ 15240 w 313108"/>
                      <a:gd name="connsiteY0" fmla="*/ 117128 h 205452"/>
                      <a:gd name="connsiteX1" fmla="*/ 0 w 313108"/>
                      <a:gd name="connsiteY1" fmla="*/ 36243 h 205452"/>
                      <a:gd name="connsiteX2" fmla="*/ 33338 w 313108"/>
                      <a:gd name="connsiteY2" fmla="*/ 29582 h 205452"/>
                      <a:gd name="connsiteX3" fmla="*/ 121920 w 313108"/>
                      <a:gd name="connsiteY3" fmla="*/ 12453 h 205452"/>
                      <a:gd name="connsiteX4" fmla="*/ 175260 w 313108"/>
                      <a:gd name="connsiteY4" fmla="*/ 1986 h 205452"/>
                      <a:gd name="connsiteX5" fmla="*/ 302895 w 313108"/>
                      <a:gd name="connsiteY5" fmla="*/ 88580 h 205452"/>
                      <a:gd name="connsiteX6" fmla="*/ 312420 w 313108"/>
                      <a:gd name="connsiteY6" fmla="*/ 136160 h 205452"/>
                      <a:gd name="connsiteX7" fmla="*/ 284798 w 313108"/>
                      <a:gd name="connsiteY7" fmla="*/ 176127 h 205452"/>
                      <a:gd name="connsiteX8" fmla="*/ 284798 w 313108"/>
                      <a:gd name="connsiteY8" fmla="*/ 176127 h 205452"/>
                      <a:gd name="connsiteX9" fmla="*/ 196215 w 313108"/>
                      <a:gd name="connsiteY9" fmla="*/ 193255 h 205452"/>
                      <a:gd name="connsiteX10" fmla="*/ 142875 w 313108"/>
                      <a:gd name="connsiteY10" fmla="*/ 203723 h 205452"/>
                      <a:gd name="connsiteX11" fmla="*/ 15240 w 313108"/>
                      <a:gd name="connsiteY11" fmla="*/ 117128 h 20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13108" h="205452">
                        <a:moveTo>
                          <a:pt x="15240" y="117128"/>
                        </a:moveTo>
                        <a:lnTo>
                          <a:pt x="0" y="36243"/>
                        </a:lnTo>
                        <a:lnTo>
                          <a:pt x="33338" y="29582"/>
                        </a:lnTo>
                        <a:lnTo>
                          <a:pt x="121920" y="12453"/>
                        </a:lnTo>
                        <a:lnTo>
                          <a:pt x="175260" y="1986"/>
                        </a:lnTo>
                        <a:cubicBezTo>
                          <a:pt x="234315" y="-9433"/>
                          <a:pt x="291465" y="29582"/>
                          <a:pt x="302895" y="88580"/>
                        </a:cubicBezTo>
                        <a:lnTo>
                          <a:pt x="312420" y="136160"/>
                        </a:lnTo>
                        <a:cubicBezTo>
                          <a:pt x="316230" y="155192"/>
                          <a:pt x="303848" y="172320"/>
                          <a:pt x="284798" y="176127"/>
                        </a:cubicBezTo>
                        <a:lnTo>
                          <a:pt x="284798" y="176127"/>
                        </a:lnTo>
                        <a:lnTo>
                          <a:pt x="196215" y="193255"/>
                        </a:lnTo>
                        <a:lnTo>
                          <a:pt x="142875" y="203723"/>
                        </a:lnTo>
                        <a:cubicBezTo>
                          <a:pt x="83820" y="214190"/>
                          <a:pt x="26670" y="176127"/>
                          <a:pt x="15240" y="117128"/>
                        </a:cubicBezTo>
                        <a:close/>
                      </a:path>
                    </a:pathLst>
                  </a:custGeom>
                  <a:solidFill>
                    <a:srgbClr val="284E9D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" name="Freeform: Shape 52">
                    <a:extLst>
                      <a:ext uri="{FF2B5EF4-FFF2-40B4-BE49-F238E27FC236}">
                        <a16:creationId xmlns:a16="http://schemas.microsoft.com/office/drawing/2014/main" id="{63464BB4-5CC2-D61A-4216-ABC9143DA2E4}"/>
                      </a:ext>
                    </a:extLst>
                  </p:cNvPr>
                  <p:cNvSpPr/>
                  <p:nvPr/>
                </p:nvSpPr>
                <p:spPr>
                  <a:xfrm>
                    <a:off x="9388977" y="634916"/>
                    <a:ext cx="483943" cy="666255"/>
                  </a:xfrm>
                  <a:custGeom>
                    <a:avLst/>
                    <a:gdLst>
                      <a:gd name="connsiteX0" fmla="*/ 69913 w 483943"/>
                      <a:gd name="connsiteY0" fmla="*/ 573492 h 666255"/>
                      <a:gd name="connsiteX1" fmla="*/ 206121 w 483943"/>
                      <a:gd name="connsiteY1" fmla="*/ 664845 h 666255"/>
                      <a:gd name="connsiteX2" fmla="*/ 328041 w 483943"/>
                      <a:gd name="connsiteY2" fmla="*/ 641055 h 666255"/>
                      <a:gd name="connsiteX3" fmla="*/ 480441 w 483943"/>
                      <a:gd name="connsiteY3" fmla="*/ 415528 h 666255"/>
                      <a:gd name="connsiteX4" fmla="*/ 415671 w 483943"/>
                      <a:gd name="connsiteY4" fmla="*/ 78665 h 666255"/>
                      <a:gd name="connsiteX5" fmla="*/ 302323 w 483943"/>
                      <a:gd name="connsiteY5" fmla="*/ 1586 h 666255"/>
                      <a:gd name="connsiteX6" fmla="*/ 87058 w 483943"/>
                      <a:gd name="connsiteY6" fmla="*/ 43456 h 666255"/>
                      <a:gd name="connsiteX7" fmla="*/ 1333 w 483943"/>
                      <a:gd name="connsiteY7" fmla="*/ 198565 h 666255"/>
                      <a:gd name="connsiteX8" fmla="*/ 69913 w 483943"/>
                      <a:gd name="connsiteY8" fmla="*/ 573492 h 666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83943" h="666255">
                        <a:moveTo>
                          <a:pt x="69913" y="573492"/>
                        </a:moveTo>
                        <a:cubicBezTo>
                          <a:pt x="80391" y="625829"/>
                          <a:pt x="152781" y="675312"/>
                          <a:pt x="206121" y="664845"/>
                        </a:cubicBezTo>
                        <a:lnTo>
                          <a:pt x="328041" y="641055"/>
                        </a:lnTo>
                        <a:cubicBezTo>
                          <a:pt x="432816" y="621072"/>
                          <a:pt x="500443" y="520203"/>
                          <a:pt x="480441" y="415528"/>
                        </a:cubicBezTo>
                        <a:lnTo>
                          <a:pt x="415671" y="78665"/>
                        </a:lnTo>
                        <a:cubicBezTo>
                          <a:pt x="405193" y="26328"/>
                          <a:pt x="354711" y="-7930"/>
                          <a:pt x="302323" y="1586"/>
                        </a:cubicBezTo>
                        <a:lnTo>
                          <a:pt x="87058" y="43456"/>
                        </a:lnTo>
                        <a:cubicBezTo>
                          <a:pt x="34671" y="53924"/>
                          <a:pt x="-8192" y="146228"/>
                          <a:pt x="1333" y="198565"/>
                        </a:cubicBezTo>
                        <a:lnTo>
                          <a:pt x="69913" y="573492"/>
                        </a:lnTo>
                        <a:close/>
                      </a:path>
                    </a:pathLst>
                  </a:custGeom>
                  <a:solidFill>
                    <a:srgbClr val="F8B78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4" name="Freeform: Shape 53">
                    <a:extLst>
                      <a:ext uri="{FF2B5EF4-FFF2-40B4-BE49-F238E27FC236}">
                        <a16:creationId xmlns:a16="http://schemas.microsoft.com/office/drawing/2014/main" id="{CE1DA9E7-77EB-E088-7616-B0B3BC4557F1}"/>
                      </a:ext>
                    </a:extLst>
                  </p:cNvPr>
                  <p:cNvSpPr/>
                  <p:nvPr/>
                </p:nvSpPr>
                <p:spPr>
                  <a:xfrm>
                    <a:off x="9347874" y="586720"/>
                    <a:ext cx="438770" cy="402339"/>
                  </a:xfrm>
                  <a:custGeom>
                    <a:avLst/>
                    <a:gdLst>
                      <a:gd name="connsiteX0" fmla="*/ 184360 w 438770"/>
                      <a:gd name="connsiteY0" fmla="*/ 31702 h 402339"/>
                      <a:gd name="connsiteX1" fmla="*/ 110064 w 438770"/>
                      <a:gd name="connsiteY1" fmla="*/ 84991 h 402339"/>
                      <a:gd name="connsiteX2" fmla="*/ 90062 w 438770"/>
                      <a:gd name="connsiteY2" fmla="*/ 100217 h 402339"/>
                      <a:gd name="connsiteX3" fmla="*/ 68154 w 438770"/>
                      <a:gd name="connsiteY3" fmla="*/ 104023 h 402339"/>
                      <a:gd name="connsiteX4" fmla="*/ 1479 w 438770"/>
                      <a:gd name="connsiteY4" fmla="*/ 202988 h 402339"/>
                      <a:gd name="connsiteX5" fmla="*/ 34817 w 438770"/>
                      <a:gd name="connsiteY5" fmla="*/ 378081 h 402339"/>
                      <a:gd name="connsiteX6" fmla="*/ 69107 w 438770"/>
                      <a:gd name="connsiteY6" fmla="*/ 401871 h 402339"/>
                      <a:gd name="connsiteX7" fmla="*/ 69107 w 438770"/>
                      <a:gd name="connsiteY7" fmla="*/ 401871 h 402339"/>
                      <a:gd name="connsiteX8" fmla="*/ 92919 w 438770"/>
                      <a:gd name="connsiteY8" fmla="*/ 367613 h 402339"/>
                      <a:gd name="connsiteX9" fmla="*/ 82442 w 438770"/>
                      <a:gd name="connsiteY9" fmla="*/ 313373 h 402339"/>
                      <a:gd name="connsiteX10" fmla="*/ 129114 w 438770"/>
                      <a:gd name="connsiteY10" fmla="*/ 243907 h 402339"/>
                      <a:gd name="connsiteX11" fmla="*/ 163404 w 438770"/>
                      <a:gd name="connsiteY11" fmla="*/ 237246 h 402339"/>
                      <a:gd name="connsiteX12" fmla="*/ 251987 w 438770"/>
                      <a:gd name="connsiteY12" fmla="*/ 220117 h 402339"/>
                      <a:gd name="connsiteX13" fmla="*/ 305327 w 438770"/>
                      <a:gd name="connsiteY13" fmla="*/ 209650 h 402339"/>
                      <a:gd name="connsiteX14" fmla="*/ 437724 w 438770"/>
                      <a:gd name="connsiteY14" fmla="*/ 97362 h 402339"/>
                      <a:gd name="connsiteX15" fmla="*/ 437724 w 438770"/>
                      <a:gd name="connsiteY15" fmla="*/ 31702 h 402339"/>
                      <a:gd name="connsiteX16" fmla="*/ 345332 w 438770"/>
                      <a:gd name="connsiteY16" fmla="*/ 300 h 402339"/>
                      <a:gd name="connsiteX17" fmla="*/ 184360 w 438770"/>
                      <a:gd name="connsiteY17" fmla="*/ 31702 h 402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38770" h="402339">
                        <a:moveTo>
                          <a:pt x="184360" y="31702"/>
                        </a:moveTo>
                        <a:cubicBezTo>
                          <a:pt x="151974" y="38363"/>
                          <a:pt x="125304" y="58347"/>
                          <a:pt x="110064" y="84991"/>
                        </a:cubicBezTo>
                        <a:cubicBezTo>
                          <a:pt x="105302" y="92604"/>
                          <a:pt x="98635" y="98313"/>
                          <a:pt x="90062" y="100217"/>
                        </a:cubicBezTo>
                        <a:lnTo>
                          <a:pt x="68154" y="104023"/>
                        </a:lnTo>
                        <a:cubicBezTo>
                          <a:pt x="22435" y="112587"/>
                          <a:pt x="-7093" y="157312"/>
                          <a:pt x="1479" y="202988"/>
                        </a:cubicBezTo>
                        <a:lnTo>
                          <a:pt x="34817" y="378081"/>
                        </a:lnTo>
                        <a:cubicBezTo>
                          <a:pt x="37674" y="394258"/>
                          <a:pt x="53867" y="404726"/>
                          <a:pt x="69107" y="401871"/>
                        </a:cubicBezTo>
                        <a:lnTo>
                          <a:pt x="69107" y="401871"/>
                        </a:lnTo>
                        <a:cubicBezTo>
                          <a:pt x="85299" y="399016"/>
                          <a:pt x="95777" y="382839"/>
                          <a:pt x="92919" y="367613"/>
                        </a:cubicBezTo>
                        <a:lnTo>
                          <a:pt x="82442" y="313373"/>
                        </a:lnTo>
                        <a:cubicBezTo>
                          <a:pt x="76727" y="281019"/>
                          <a:pt x="97682" y="249616"/>
                          <a:pt x="129114" y="243907"/>
                        </a:cubicBezTo>
                        <a:lnTo>
                          <a:pt x="163404" y="237246"/>
                        </a:lnTo>
                        <a:lnTo>
                          <a:pt x="251987" y="220117"/>
                        </a:lnTo>
                        <a:lnTo>
                          <a:pt x="305327" y="209650"/>
                        </a:lnTo>
                        <a:cubicBezTo>
                          <a:pt x="364382" y="198230"/>
                          <a:pt x="449154" y="156360"/>
                          <a:pt x="437724" y="97362"/>
                        </a:cubicBezTo>
                        <a:lnTo>
                          <a:pt x="437724" y="31702"/>
                        </a:lnTo>
                        <a:cubicBezTo>
                          <a:pt x="434867" y="15525"/>
                          <a:pt x="361524" y="-2555"/>
                          <a:pt x="345332" y="300"/>
                        </a:cubicBezTo>
                        <a:lnTo>
                          <a:pt x="184360" y="31702"/>
                        </a:lnTo>
                        <a:close/>
                      </a:path>
                    </a:pathLst>
                  </a:custGeom>
                  <a:solidFill>
                    <a:srgbClr val="284E9D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5" name="Freeform: Shape 54">
                    <a:extLst>
                      <a:ext uri="{FF2B5EF4-FFF2-40B4-BE49-F238E27FC236}">
                        <a16:creationId xmlns:a16="http://schemas.microsoft.com/office/drawing/2014/main" id="{B6352558-AD90-9E7B-1736-C4F765E393CA}"/>
                      </a:ext>
                    </a:extLst>
                  </p:cNvPr>
                  <p:cNvSpPr/>
                  <p:nvPr/>
                </p:nvSpPr>
                <p:spPr>
                  <a:xfrm>
                    <a:off x="9373143" y="967593"/>
                    <a:ext cx="118132" cy="165702"/>
                  </a:xfrm>
                  <a:custGeom>
                    <a:avLst/>
                    <a:gdLst>
                      <a:gd name="connsiteX0" fmla="*/ 105750 w 118132"/>
                      <a:gd name="connsiteY0" fmla="*/ 41933 h 165702"/>
                      <a:gd name="connsiteX1" fmla="*/ 45742 w 118132"/>
                      <a:gd name="connsiteY1" fmla="*/ 1015 h 165702"/>
                      <a:gd name="connsiteX2" fmla="*/ 45742 w 118132"/>
                      <a:gd name="connsiteY2" fmla="*/ 1015 h 165702"/>
                      <a:gd name="connsiteX3" fmla="*/ 975 w 118132"/>
                      <a:gd name="connsiteY3" fmla="*/ 66674 h 165702"/>
                      <a:gd name="connsiteX4" fmla="*/ 12404 w 118132"/>
                      <a:gd name="connsiteY4" fmla="*/ 123770 h 165702"/>
                      <a:gd name="connsiteX5" fmla="*/ 73365 w 118132"/>
                      <a:gd name="connsiteY5" fmla="*/ 164688 h 165702"/>
                      <a:gd name="connsiteX6" fmla="*/ 77175 w 118132"/>
                      <a:gd name="connsiteY6" fmla="*/ 163736 h 165702"/>
                      <a:gd name="connsiteX7" fmla="*/ 118132 w 118132"/>
                      <a:gd name="connsiteY7" fmla="*/ 124721 h 1657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8132" h="165702">
                        <a:moveTo>
                          <a:pt x="105750" y="41933"/>
                        </a:moveTo>
                        <a:cubicBezTo>
                          <a:pt x="100034" y="14337"/>
                          <a:pt x="73365" y="-4695"/>
                          <a:pt x="45742" y="1015"/>
                        </a:cubicBezTo>
                        <a:lnTo>
                          <a:pt x="45742" y="1015"/>
                        </a:lnTo>
                        <a:cubicBezTo>
                          <a:pt x="15262" y="6724"/>
                          <a:pt x="-4741" y="36223"/>
                          <a:pt x="975" y="66674"/>
                        </a:cubicBezTo>
                        <a:lnTo>
                          <a:pt x="12404" y="123770"/>
                        </a:lnTo>
                        <a:cubicBezTo>
                          <a:pt x="18120" y="151366"/>
                          <a:pt x="44790" y="170398"/>
                          <a:pt x="73365" y="164688"/>
                        </a:cubicBezTo>
                        <a:lnTo>
                          <a:pt x="77175" y="163736"/>
                        </a:lnTo>
                        <a:cubicBezTo>
                          <a:pt x="98130" y="159930"/>
                          <a:pt x="113370" y="143753"/>
                          <a:pt x="118132" y="124721"/>
                        </a:cubicBezTo>
                      </a:path>
                    </a:pathLst>
                  </a:custGeom>
                  <a:solidFill>
                    <a:srgbClr val="F8B78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545A05E4-473D-92FC-D619-3A3EAF385B97}"/>
                </a:ext>
              </a:extLst>
            </p:cNvPr>
            <p:cNvSpPr/>
            <p:nvPr/>
          </p:nvSpPr>
          <p:spPr>
            <a:xfrm flipH="1">
              <a:off x="9043602" y="1619495"/>
              <a:ext cx="160972" cy="294041"/>
            </a:xfrm>
            <a:custGeom>
              <a:avLst/>
              <a:gdLst>
                <a:gd name="connsiteX0" fmla="*/ 0 w 160972"/>
                <a:gd name="connsiteY0" fmla="*/ 10468 h 294041"/>
                <a:gd name="connsiteX1" fmla="*/ 125730 w 160972"/>
                <a:gd name="connsiteY1" fmla="*/ 0 h 294041"/>
                <a:gd name="connsiteX2" fmla="*/ 160973 w 160972"/>
                <a:gd name="connsiteY2" fmla="*/ 244559 h 294041"/>
                <a:gd name="connsiteX3" fmla="*/ 95250 w 160972"/>
                <a:gd name="connsiteY3" fmla="*/ 294041 h 294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972" h="294041">
                  <a:moveTo>
                    <a:pt x="0" y="10468"/>
                  </a:moveTo>
                  <a:lnTo>
                    <a:pt x="125730" y="0"/>
                  </a:lnTo>
                  <a:lnTo>
                    <a:pt x="160973" y="244559"/>
                  </a:lnTo>
                  <a:lnTo>
                    <a:pt x="95250" y="294041"/>
                  </a:lnTo>
                  <a:close/>
                </a:path>
              </a:pathLst>
            </a:custGeom>
            <a:solidFill>
              <a:srgbClr val="8CCF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E8BBB06-3B48-1542-42D0-9B3AB539F469}"/>
                </a:ext>
              </a:extLst>
            </p:cNvPr>
            <p:cNvSpPr/>
            <p:nvPr/>
          </p:nvSpPr>
          <p:spPr>
            <a:xfrm flipH="1">
              <a:off x="9616054" y="2427395"/>
              <a:ext cx="119062" cy="329250"/>
            </a:xfrm>
            <a:custGeom>
              <a:avLst/>
              <a:gdLst>
                <a:gd name="connsiteX0" fmla="*/ 0 w 119062"/>
                <a:gd name="connsiteY0" fmla="*/ 0 h 329250"/>
                <a:gd name="connsiteX1" fmla="*/ 119063 w 119062"/>
                <a:gd name="connsiteY1" fmla="*/ 0 h 329250"/>
                <a:gd name="connsiteX2" fmla="*/ 119063 w 119062"/>
                <a:gd name="connsiteY2" fmla="*/ 303557 h 329250"/>
                <a:gd name="connsiteX3" fmla="*/ 33338 w 119062"/>
                <a:gd name="connsiteY3" fmla="*/ 329250 h 32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062" h="329250">
                  <a:moveTo>
                    <a:pt x="0" y="0"/>
                  </a:moveTo>
                  <a:lnTo>
                    <a:pt x="119063" y="0"/>
                  </a:lnTo>
                  <a:lnTo>
                    <a:pt x="119063" y="303557"/>
                  </a:lnTo>
                  <a:lnTo>
                    <a:pt x="33338" y="329250"/>
                  </a:lnTo>
                  <a:close/>
                </a:path>
              </a:pathLst>
            </a:custGeom>
            <a:solidFill>
              <a:srgbClr val="97D5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3" name="Gráfico 2">
              <a:extLst>
                <a:ext uri="{FF2B5EF4-FFF2-40B4-BE49-F238E27FC236}">
                  <a16:creationId xmlns:a16="http://schemas.microsoft.com/office/drawing/2014/main" id="{2820C4E0-664C-B2F1-DE57-F18E15E83679}"/>
                </a:ext>
              </a:extLst>
            </p:cNvPr>
            <p:cNvGrpSpPr/>
            <p:nvPr/>
          </p:nvGrpSpPr>
          <p:grpSpPr>
            <a:xfrm flipH="1">
              <a:off x="8789285" y="2247545"/>
              <a:ext cx="420052" cy="280858"/>
              <a:chOff x="10615225" y="2247545"/>
              <a:chExt cx="420052" cy="280858"/>
            </a:xfrm>
            <a:solidFill>
              <a:srgbClr val="F8B78C"/>
            </a:solidFill>
          </p:grpSpPr>
          <p:grpSp>
            <p:nvGrpSpPr>
              <p:cNvPr id="76" name="Gráfico 2">
                <a:extLst>
                  <a:ext uri="{FF2B5EF4-FFF2-40B4-BE49-F238E27FC236}">
                    <a16:creationId xmlns:a16="http://schemas.microsoft.com/office/drawing/2014/main" id="{895B2F16-A4B4-450A-AD9D-6B095A63A6A8}"/>
                  </a:ext>
                </a:extLst>
              </p:cNvPr>
              <p:cNvGrpSpPr/>
              <p:nvPr/>
            </p:nvGrpSpPr>
            <p:grpSpPr>
              <a:xfrm>
                <a:off x="10627608" y="2247545"/>
                <a:ext cx="407669" cy="254145"/>
                <a:chOff x="10627608" y="2247545"/>
                <a:chExt cx="407669" cy="254145"/>
              </a:xfrm>
              <a:solidFill>
                <a:srgbClr val="F8B78C"/>
              </a:solidFill>
            </p:grpSpPr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B3FD03CC-8702-24F8-8085-10A1AB65FF98}"/>
                    </a:ext>
                  </a:extLst>
                </p:cNvPr>
                <p:cNvSpPr/>
                <p:nvPr/>
              </p:nvSpPr>
              <p:spPr>
                <a:xfrm>
                  <a:off x="10627608" y="2343756"/>
                  <a:ext cx="274319" cy="157933"/>
                </a:xfrm>
                <a:custGeom>
                  <a:avLst/>
                  <a:gdLst>
                    <a:gd name="connsiteX0" fmla="*/ 0 w 274319"/>
                    <a:gd name="connsiteY0" fmla="*/ 115042 h 157933"/>
                    <a:gd name="connsiteX1" fmla="*/ 62865 w 274319"/>
                    <a:gd name="connsiteY1" fmla="*/ 57946 h 157933"/>
                    <a:gd name="connsiteX2" fmla="*/ 135255 w 274319"/>
                    <a:gd name="connsiteY2" fmla="*/ 8464 h 157933"/>
                    <a:gd name="connsiteX3" fmla="*/ 245745 w 274319"/>
                    <a:gd name="connsiteY3" fmla="*/ 45575 h 157933"/>
                    <a:gd name="connsiteX4" fmla="*/ 274320 w 274319"/>
                    <a:gd name="connsiteY4" fmla="*/ 110284 h 157933"/>
                    <a:gd name="connsiteX5" fmla="*/ 194310 w 274319"/>
                    <a:gd name="connsiteY5" fmla="*/ 149299 h 157933"/>
                    <a:gd name="connsiteX6" fmla="*/ 24765 w 274319"/>
                    <a:gd name="connsiteY6" fmla="*/ 152154 h 157933"/>
                    <a:gd name="connsiteX7" fmla="*/ 0 w 274319"/>
                    <a:gd name="connsiteY7" fmla="*/ 115042 h 157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4319" h="157933">
                      <a:moveTo>
                        <a:pt x="0" y="115042"/>
                      </a:moveTo>
                      <a:lnTo>
                        <a:pt x="62865" y="57946"/>
                      </a:lnTo>
                      <a:cubicBezTo>
                        <a:pt x="62865" y="57946"/>
                        <a:pt x="91440" y="29398"/>
                        <a:pt x="135255" y="8464"/>
                      </a:cubicBezTo>
                      <a:cubicBezTo>
                        <a:pt x="179070" y="-12471"/>
                        <a:pt x="217170" y="7512"/>
                        <a:pt x="245745" y="45575"/>
                      </a:cubicBezTo>
                      <a:cubicBezTo>
                        <a:pt x="274320" y="83639"/>
                        <a:pt x="274320" y="110284"/>
                        <a:pt x="274320" y="110284"/>
                      </a:cubicBezTo>
                      <a:cubicBezTo>
                        <a:pt x="274320" y="110284"/>
                        <a:pt x="242888" y="162621"/>
                        <a:pt x="194310" y="149299"/>
                      </a:cubicBezTo>
                      <a:cubicBezTo>
                        <a:pt x="145732" y="135977"/>
                        <a:pt x="30480" y="171186"/>
                        <a:pt x="24765" y="152154"/>
                      </a:cubicBezTo>
                      <a:cubicBezTo>
                        <a:pt x="19050" y="131219"/>
                        <a:pt x="0" y="115042"/>
                        <a:pt x="0" y="115042"/>
                      </a:cubicBez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8F9D16B8-EF62-91C5-D23C-FE730324EA52}"/>
                    </a:ext>
                  </a:extLst>
                </p:cNvPr>
                <p:cNvSpPr/>
                <p:nvPr/>
              </p:nvSpPr>
              <p:spPr>
                <a:xfrm>
                  <a:off x="10857161" y="2356978"/>
                  <a:ext cx="178117" cy="118948"/>
                </a:xfrm>
                <a:custGeom>
                  <a:avLst/>
                  <a:gdLst>
                    <a:gd name="connsiteX0" fmla="*/ 31432 w 178117"/>
                    <a:gd name="connsiteY0" fmla="*/ 118949 h 118948"/>
                    <a:gd name="connsiteX1" fmla="*/ 108585 w 178117"/>
                    <a:gd name="connsiteY1" fmla="*/ 63757 h 118948"/>
                    <a:gd name="connsiteX2" fmla="*/ 178117 w 178117"/>
                    <a:gd name="connsiteY2" fmla="*/ 9516 h 118948"/>
                    <a:gd name="connsiteX3" fmla="*/ 160972 w 178117"/>
                    <a:gd name="connsiteY3" fmla="*/ 0 h 118948"/>
                    <a:gd name="connsiteX4" fmla="*/ 106680 w 178117"/>
                    <a:gd name="connsiteY4" fmla="*/ 31403 h 118948"/>
                    <a:gd name="connsiteX5" fmla="*/ 0 w 178117"/>
                    <a:gd name="connsiteY5" fmla="*/ 38064 h 118948"/>
                    <a:gd name="connsiteX6" fmla="*/ 10477 w 178117"/>
                    <a:gd name="connsiteY6" fmla="*/ 65660 h 11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117" h="118948">
                      <a:moveTo>
                        <a:pt x="31432" y="118949"/>
                      </a:moveTo>
                      <a:lnTo>
                        <a:pt x="108585" y="63757"/>
                      </a:lnTo>
                      <a:lnTo>
                        <a:pt x="178117" y="9516"/>
                      </a:lnTo>
                      <a:lnTo>
                        <a:pt x="160972" y="0"/>
                      </a:lnTo>
                      <a:lnTo>
                        <a:pt x="106680" y="31403"/>
                      </a:lnTo>
                      <a:lnTo>
                        <a:pt x="0" y="38064"/>
                      </a:lnTo>
                      <a:lnTo>
                        <a:pt x="10477" y="65660"/>
                      </a:ln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9F2342F9-465C-7B6B-AAA8-69562CB2FC9F}"/>
                    </a:ext>
                  </a:extLst>
                </p:cNvPr>
                <p:cNvSpPr/>
                <p:nvPr/>
              </p:nvSpPr>
              <p:spPr>
                <a:xfrm>
                  <a:off x="10840968" y="2284657"/>
                  <a:ext cx="144780" cy="137980"/>
                </a:xfrm>
                <a:custGeom>
                  <a:avLst/>
                  <a:gdLst>
                    <a:gd name="connsiteX0" fmla="*/ 100013 w 144780"/>
                    <a:gd name="connsiteY0" fmla="*/ 78031 h 137980"/>
                    <a:gd name="connsiteX1" fmla="*/ 144780 w 144780"/>
                    <a:gd name="connsiteY1" fmla="*/ 14274 h 137980"/>
                    <a:gd name="connsiteX2" fmla="*/ 131445 w 144780"/>
                    <a:gd name="connsiteY2" fmla="*/ 0 h 137980"/>
                    <a:gd name="connsiteX3" fmla="*/ 76200 w 144780"/>
                    <a:gd name="connsiteY3" fmla="*/ 55192 h 137980"/>
                    <a:gd name="connsiteX4" fmla="*/ 0 w 144780"/>
                    <a:gd name="connsiteY4" fmla="*/ 90401 h 137980"/>
                    <a:gd name="connsiteX5" fmla="*/ 26670 w 144780"/>
                    <a:gd name="connsiteY5" fmla="*/ 137981 h 137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4780" h="137980">
                      <a:moveTo>
                        <a:pt x="100013" y="78031"/>
                      </a:moveTo>
                      <a:lnTo>
                        <a:pt x="144780" y="14274"/>
                      </a:lnTo>
                      <a:lnTo>
                        <a:pt x="131445" y="0"/>
                      </a:lnTo>
                      <a:lnTo>
                        <a:pt x="76200" y="55192"/>
                      </a:lnTo>
                      <a:lnTo>
                        <a:pt x="0" y="90401"/>
                      </a:lnTo>
                      <a:lnTo>
                        <a:pt x="26670" y="137981"/>
                      </a:ln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F392E7FC-FEB9-23FF-B35D-4492EA60039B}"/>
                    </a:ext>
                  </a:extLst>
                </p:cNvPr>
                <p:cNvSpPr/>
                <p:nvPr/>
              </p:nvSpPr>
              <p:spPr>
                <a:xfrm>
                  <a:off x="10820965" y="2265625"/>
                  <a:ext cx="121920" cy="116094"/>
                </a:xfrm>
                <a:custGeom>
                  <a:avLst/>
                  <a:gdLst>
                    <a:gd name="connsiteX0" fmla="*/ 121920 w 121920"/>
                    <a:gd name="connsiteY0" fmla="*/ 1903 h 116094"/>
                    <a:gd name="connsiteX1" fmla="*/ 89535 w 121920"/>
                    <a:gd name="connsiteY1" fmla="*/ 55192 h 116094"/>
                    <a:gd name="connsiteX2" fmla="*/ 73343 w 121920"/>
                    <a:gd name="connsiteY2" fmla="*/ 93256 h 116094"/>
                    <a:gd name="connsiteX3" fmla="*/ 32385 w 121920"/>
                    <a:gd name="connsiteY3" fmla="*/ 116094 h 116094"/>
                    <a:gd name="connsiteX4" fmla="*/ 0 w 121920"/>
                    <a:gd name="connsiteY4" fmla="*/ 85643 h 116094"/>
                    <a:gd name="connsiteX5" fmla="*/ 43815 w 121920"/>
                    <a:gd name="connsiteY5" fmla="*/ 62805 h 116094"/>
                    <a:gd name="connsiteX6" fmla="*/ 98108 w 121920"/>
                    <a:gd name="connsiteY6" fmla="*/ 0 h 116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1920" h="116094">
                      <a:moveTo>
                        <a:pt x="121920" y="1903"/>
                      </a:moveTo>
                      <a:lnTo>
                        <a:pt x="89535" y="55192"/>
                      </a:lnTo>
                      <a:lnTo>
                        <a:pt x="73343" y="93256"/>
                      </a:lnTo>
                      <a:lnTo>
                        <a:pt x="32385" y="116094"/>
                      </a:lnTo>
                      <a:lnTo>
                        <a:pt x="0" y="85643"/>
                      </a:lnTo>
                      <a:lnTo>
                        <a:pt x="43815" y="62805"/>
                      </a:lnTo>
                      <a:lnTo>
                        <a:pt x="98108" y="0"/>
                      </a:ln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98E5603A-EEA4-8F74-2B88-70A5DB8D80DA}"/>
                    </a:ext>
                  </a:extLst>
                </p:cNvPr>
                <p:cNvSpPr/>
                <p:nvPr/>
              </p:nvSpPr>
              <p:spPr>
                <a:xfrm>
                  <a:off x="10788581" y="2247545"/>
                  <a:ext cx="95250" cy="117997"/>
                </a:xfrm>
                <a:custGeom>
                  <a:avLst/>
                  <a:gdLst>
                    <a:gd name="connsiteX0" fmla="*/ 95250 w 95250"/>
                    <a:gd name="connsiteY0" fmla="*/ 0 h 117997"/>
                    <a:gd name="connsiteX1" fmla="*/ 53340 w 95250"/>
                    <a:gd name="connsiteY1" fmla="*/ 104675 h 117997"/>
                    <a:gd name="connsiteX2" fmla="*/ 23813 w 95250"/>
                    <a:gd name="connsiteY2" fmla="*/ 117997 h 117997"/>
                    <a:gd name="connsiteX3" fmla="*/ 0 w 95250"/>
                    <a:gd name="connsiteY3" fmla="*/ 98965 h 117997"/>
                    <a:gd name="connsiteX4" fmla="*/ 36195 w 95250"/>
                    <a:gd name="connsiteY4" fmla="*/ 58999 h 117997"/>
                    <a:gd name="connsiteX5" fmla="*/ 76200 w 95250"/>
                    <a:gd name="connsiteY5" fmla="*/ 5710 h 11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250" h="117997">
                      <a:moveTo>
                        <a:pt x="95250" y="0"/>
                      </a:moveTo>
                      <a:lnTo>
                        <a:pt x="53340" y="104675"/>
                      </a:lnTo>
                      <a:lnTo>
                        <a:pt x="23813" y="117997"/>
                      </a:lnTo>
                      <a:lnTo>
                        <a:pt x="0" y="98965"/>
                      </a:lnTo>
                      <a:lnTo>
                        <a:pt x="36195" y="58999"/>
                      </a:lnTo>
                      <a:lnTo>
                        <a:pt x="76200" y="5710"/>
                      </a:ln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EC053F8E-1AC1-6B02-1BA2-41101E608EC9}"/>
                  </a:ext>
                </a:extLst>
              </p:cNvPr>
              <p:cNvSpPr/>
              <p:nvPr/>
            </p:nvSpPr>
            <p:spPr>
              <a:xfrm>
                <a:off x="10615225" y="2422628"/>
                <a:ext cx="337387" cy="105774"/>
              </a:xfrm>
              <a:custGeom>
                <a:avLst/>
                <a:gdLst>
                  <a:gd name="connsiteX0" fmla="*/ 4763 w 337387"/>
                  <a:gd name="connsiteY0" fmla="*/ 100877 h 105774"/>
                  <a:gd name="connsiteX1" fmla="*/ 96203 w 337387"/>
                  <a:gd name="connsiteY1" fmla="*/ 84700 h 105774"/>
                  <a:gd name="connsiteX2" fmla="*/ 250508 w 337387"/>
                  <a:gd name="connsiteY2" fmla="*/ 100877 h 105774"/>
                  <a:gd name="connsiteX3" fmla="*/ 332423 w 337387"/>
                  <a:gd name="connsiteY3" fmla="*/ 79943 h 105774"/>
                  <a:gd name="connsiteX4" fmla="*/ 302895 w 337387"/>
                  <a:gd name="connsiteY4" fmla="*/ 52346 h 105774"/>
                  <a:gd name="connsiteX5" fmla="*/ 236220 w 337387"/>
                  <a:gd name="connsiteY5" fmla="*/ 45685 h 105774"/>
                  <a:gd name="connsiteX6" fmla="*/ 144780 w 337387"/>
                  <a:gd name="connsiteY6" fmla="*/ 9 h 105774"/>
                  <a:gd name="connsiteX7" fmla="*/ 0 w 337387"/>
                  <a:gd name="connsiteY7" fmla="*/ 75185 h 105774"/>
                  <a:gd name="connsiteX8" fmla="*/ 4763 w 337387"/>
                  <a:gd name="connsiteY8" fmla="*/ 100877 h 10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7387" h="105774">
                    <a:moveTo>
                      <a:pt x="4763" y="100877"/>
                    </a:moveTo>
                    <a:cubicBezTo>
                      <a:pt x="44768" y="70427"/>
                      <a:pt x="96203" y="84700"/>
                      <a:pt x="96203" y="84700"/>
                    </a:cubicBezTo>
                    <a:cubicBezTo>
                      <a:pt x="96203" y="84700"/>
                      <a:pt x="225743" y="118006"/>
                      <a:pt x="250508" y="100877"/>
                    </a:cubicBezTo>
                    <a:cubicBezTo>
                      <a:pt x="275273" y="84700"/>
                      <a:pt x="332423" y="79943"/>
                      <a:pt x="332423" y="79943"/>
                    </a:cubicBezTo>
                    <a:cubicBezTo>
                      <a:pt x="332423" y="79943"/>
                      <a:pt x="355283" y="66620"/>
                      <a:pt x="302895" y="52346"/>
                    </a:cubicBezTo>
                    <a:cubicBezTo>
                      <a:pt x="268605" y="42830"/>
                      <a:pt x="236220" y="45685"/>
                      <a:pt x="236220" y="45685"/>
                    </a:cubicBezTo>
                    <a:cubicBezTo>
                      <a:pt x="236220" y="45685"/>
                      <a:pt x="168593" y="960"/>
                      <a:pt x="144780" y="9"/>
                    </a:cubicBezTo>
                    <a:cubicBezTo>
                      <a:pt x="96203" y="-943"/>
                      <a:pt x="0" y="75185"/>
                      <a:pt x="0" y="75185"/>
                    </a:cubicBezTo>
                    <a:cubicBezTo>
                      <a:pt x="0" y="75185"/>
                      <a:pt x="0" y="104684"/>
                      <a:pt x="4763" y="100877"/>
                    </a:cubicBezTo>
                    <a:close/>
                  </a:path>
                </a:pathLst>
              </a:custGeom>
              <a:solidFill>
                <a:srgbClr val="F8B78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4" name="Rectangle 103">
            <a:extLst>
              <a:ext uri="{FF2B5EF4-FFF2-40B4-BE49-F238E27FC236}">
                <a16:creationId xmlns:a16="http://schemas.microsoft.com/office/drawing/2014/main" id="{63BBFAEA-667A-6848-39BA-91EEC45A4FDE}"/>
              </a:ext>
            </a:extLst>
          </p:cNvPr>
          <p:cNvSpPr/>
          <p:nvPr/>
        </p:nvSpPr>
        <p:spPr>
          <a:xfrm>
            <a:off x="1392653" y="5173551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12365D9-0F54-484E-1D9A-3BA2A2797903}"/>
              </a:ext>
            </a:extLst>
          </p:cNvPr>
          <p:cNvSpPr/>
          <p:nvPr/>
        </p:nvSpPr>
        <p:spPr>
          <a:xfrm>
            <a:off x="6800995" y="5173551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046196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DE70536-D333-9E55-59F8-7825E108EC42}"/>
              </a:ext>
            </a:extLst>
          </p:cNvPr>
          <p:cNvSpPr/>
          <p:nvPr/>
        </p:nvSpPr>
        <p:spPr>
          <a:xfrm flipH="1">
            <a:off x="8810685" y="1606593"/>
            <a:ext cx="2661051" cy="4387755"/>
          </a:xfrm>
          <a:custGeom>
            <a:avLst/>
            <a:gdLst>
              <a:gd name="connsiteX0" fmla="*/ 1060563 w 2661051"/>
              <a:gd name="connsiteY0" fmla="*/ 147229 h 4387755"/>
              <a:gd name="connsiteX1" fmla="*/ 487158 w 2661051"/>
              <a:gd name="connsiteY1" fmla="*/ 1019837 h 4387755"/>
              <a:gd name="connsiteX2" fmla="*/ 43293 w 2661051"/>
              <a:gd name="connsiteY2" fmla="*/ 1654548 h 4387755"/>
              <a:gd name="connsiteX3" fmla="*/ 122351 w 2661051"/>
              <a:gd name="connsiteY3" fmla="*/ 2812633 h 4387755"/>
              <a:gd name="connsiteX4" fmla="*/ 26148 w 2661051"/>
              <a:gd name="connsiteY4" fmla="*/ 3529181 h 4387755"/>
              <a:gd name="connsiteX5" fmla="*/ 226173 w 2661051"/>
              <a:gd name="connsiteY5" fmla="*/ 4200052 h 4387755"/>
              <a:gd name="connsiteX6" fmla="*/ 487158 w 2661051"/>
              <a:gd name="connsiteY6" fmla="*/ 4340888 h 4387755"/>
              <a:gd name="connsiteX7" fmla="*/ 1015796 w 2661051"/>
              <a:gd name="connsiteY7" fmla="*/ 4327565 h 4387755"/>
              <a:gd name="connsiteX8" fmla="*/ 1305356 w 2661051"/>
              <a:gd name="connsiteY8" fmla="*/ 4121070 h 4387755"/>
              <a:gd name="connsiteX9" fmla="*/ 1813038 w 2661051"/>
              <a:gd name="connsiteY9" fmla="*/ 4045894 h 4387755"/>
              <a:gd name="connsiteX10" fmla="*/ 2324531 w 2661051"/>
              <a:gd name="connsiteY10" fmla="*/ 3827029 h 4387755"/>
              <a:gd name="connsiteX11" fmla="*/ 2472168 w 2661051"/>
              <a:gd name="connsiteY11" fmla="*/ 2825004 h 4387755"/>
              <a:gd name="connsiteX12" fmla="*/ 2346438 w 2661051"/>
              <a:gd name="connsiteY12" fmla="*/ 2393934 h 4387755"/>
              <a:gd name="connsiteX13" fmla="*/ 2349296 w 2661051"/>
              <a:gd name="connsiteY13" fmla="*/ 2041845 h 4387755"/>
              <a:gd name="connsiteX14" fmla="*/ 2354058 w 2661051"/>
              <a:gd name="connsiteY14" fmla="*/ 1631710 h 4387755"/>
              <a:gd name="connsiteX15" fmla="*/ 2639808 w 2661051"/>
              <a:gd name="connsiteY15" fmla="*/ 1075981 h 4387755"/>
              <a:gd name="connsiteX16" fmla="*/ 2257856 w 2661051"/>
              <a:gd name="connsiteY16" fmla="*/ 208131 h 4387755"/>
              <a:gd name="connsiteX17" fmla="*/ 1060563 w 2661051"/>
              <a:gd name="connsiteY17" fmla="*/ 147229 h 4387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661051" h="4387755">
                <a:moveTo>
                  <a:pt x="1060563" y="147229"/>
                </a:moveTo>
                <a:cubicBezTo>
                  <a:pt x="768146" y="351821"/>
                  <a:pt x="684326" y="728651"/>
                  <a:pt x="487158" y="1019837"/>
                </a:cubicBezTo>
                <a:cubicBezTo>
                  <a:pt x="342378" y="1234897"/>
                  <a:pt x="129018" y="1411893"/>
                  <a:pt x="43293" y="1654548"/>
                </a:cubicBezTo>
                <a:cubicBezTo>
                  <a:pt x="-87199" y="2024717"/>
                  <a:pt x="118541" y="2421530"/>
                  <a:pt x="122351" y="2812633"/>
                </a:cubicBezTo>
                <a:cubicBezTo>
                  <a:pt x="125208" y="3053386"/>
                  <a:pt x="49961" y="3288429"/>
                  <a:pt x="26148" y="3529181"/>
                </a:cubicBezTo>
                <a:cubicBezTo>
                  <a:pt x="2336" y="3768982"/>
                  <a:pt x="41388" y="4035427"/>
                  <a:pt x="226173" y="4200052"/>
                </a:cubicBezTo>
                <a:cubicBezTo>
                  <a:pt x="299516" y="4265712"/>
                  <a:pt x="391908" y="4309485"/>
                  <a:pt x="487158" y="4340888"/>
                </a:cubicBezTo>
                <a:cubicBezTo>
                  <a:pt x="658608" y="4397983"/>
                  <a:pt x="857681" y="4413208"/>
                  <a:pt x="1015796" y="4327565"/>
                </a:cubicBezTo>
                <a:cubicBezTo>
                  <a:pt x="1120571" y="4270470"/>
                  <a:pt x="1198676" y="4175311"/>
                  <a:pt x="1305356" y="4121070"/>
                </a:cubicBezTo>
                <a:cubicBezTo>
                  <a:pt x="1457756" y="4043991"/>
                  <a:pt x="1640636" y="4063023"/>
                  <a:pt x="1813038" y="4045894"/>
                </a:cubicBezTo>
                <a:cubicBezTo>
                  <a:pt x="2002586" y="4026863"/>
                  <a:pt x="2191181" y="3956445"/>
                  <a:pt x="2324531" y="3827029"/>
                </a:cubicBezTo>
                <a:cubicBezTo>
                  <a:pt x="2585516" y="3574857"/>
                  <a:pt x="2582658" y="3163770"/>
                  <a:pt x="2472168" y="2825004"/>
                </a:cubicBezTo>
                <a:cubicBezTo>
                  <a:pt x="2425496" y="2682266"/>
                  <a:pt x="2362631" y="2542382"/>
                  <a:pt x="2346438" y="2393934"/>
                </a:cubicBezTo>
                <a:cubicBezTo>
                  <a:pt x="2334056" y="2276888"/>
                  <a:pt x="2350248" y="2159842"/>
                  <a:pt x="2349296" y="2041845"/>
                </a:cubicBezTo>
                <a:cubicBezTo>
                  <a:pt x="2347391" y="1904816"/>
                  <a:pt x="2321673" y="1764932"/>
                  <a:pt x="2354058" y="1631710"/>
                </a:cubicBezTo>
                <a:cubicBezTo>
                  <a:pt x="2402636" y="1429973"/>
                  <a:pt x="2575991" y="1273912"/>
                  <a:pt x="2639808" y="1075981"/>
                </a:cubicBezTo>
                <a:cubicBezTo>
                  <a:pt x="2734106" y="781940"/>
                  <a:pt x="2497886" y="391788"/>
                  <a:pt x="2257856" y="208131"/>
                </a:cubicBezTo>
                <a:cubicBezTo>
                  <a:pt x="1948293" y="-30718"/>
                  <a:pt x="1388223" y="-81153"/>
                  <a:pt x="1060563" y="147229"/>
                </a:cubicBezTo>
                <a:close/>
              </a:path>
            </a:pathLst>
          </a:custGeom>
          <a:solidFill>
            <a:srgbClr val="E9F1FF">
              <a:alpha val="12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1"/>
                </a:solidFill>
                <a:effectLst/>
              </a:rPr>
              <a:t>Visual Checklist Slide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4D9146C-5DAD-2D04-BA3B-45055A106DE1}"/>
              </a:ext>
            </a:extLst>
          </p:cNvPr>
          <p:cNvSpPr/>
          <p:nvPr/>
        </p:nvSpPr>
        <p:spPr>
          <a:xfrm>
            <a:off x="615456" y="1612836"/>
            <a:ext cx="1044842" cy="104484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BAEE24D2-B59C-B219-1FDB-2A620B3D6C08}"/>
              </a:ext>
            </a:extLst>
          </p:cNvPr>
          <p:cNvSpPr/>
          <p:nvPr/>
        </p:nvSpPr>
        <p:spPr>
          <a:xfrm>
            <a:off x="1360896" y="1484784"/>
            <a:ext cx="8765963" cy="1300946"/>
          </a:xfrm>
          <a:prstGeom prst="homePlate">
            <a:avLst>
              <a:gd name="adj" fmla="val 19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314D6C53-560C-99C1-4CFD-11BF0BA9921D}"/>
              </a:ext>
            </a:extLst>
          </p:cNvPr>
          <p:cNvSpPr/>
          <p:nvPr/>
        </p:nvSpPr>
        <p:spPr>
          <a:xfrm>
            <a:off x="1636178" y="1708513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6537FF8-1BE3-C294-6C9B-06E0F737EFB4}"/>
              </a:ext>
            </a:extLst>
          </p:cNvPr>
          <p:cNvSpPr/>
          <p:nvPr/>
        </p:nvSpPr>
        <p:spPr>
          <a:xfrm>
            <a:off x="1538008" y="1964700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FFDA87-754D-B654-78AA-54A23FACCE20}"/>
              </a:ext>
            </a:extLst>
          </p:cNvPr>
          <p:cNvGrpSpPr/>
          <p:nvPr/>
        </p:nvGrpSpPr>
        <p:grpSpPr>
          <a:xfrm rot="18272240">
            <a:off x="1778643" y="1897138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9A35F01-9454-8650-2EE5-52DE7940A637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206105A-C0C6-89A8-58DB-7443B375D724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E42D60B0-C420-F15A-1FF5-752429C7A35B}"/>
              </a:ext>
            </a:extLst>
          </p:cNvPr>
          <p:cNvSpPr/>
          <p:nvPr/>
        </p:nvSpPr>
        <p:spPr>
          <a:xfrm>
            <a:off x="615456" y="3223346"/>
            <a:ext cx="1044842" cy="104484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Arrow: Pentagon 26">
            <a:extLst>
              <a:ext uri="{FF2B5EF4-FFF2-40B4-BE49-F238E27FC236}">
                <a16:creationId xmlns:a16="http://schemas.microsoft.com/office/drawing/2014/main" id="{B701641A-2020-AB16-3F17-1C942E7A6EA9}"/>
              </a:ext>
            </a:extLst>
          </p:cNvPr>
          <p:cNvSpPr/>
          <p:nvPr/>
        </p:nvSpPr>
        <p:spPr>
          <a:xfrm>
            <a:off x="1360896" y="3095294"/>
            <a:ext cx="8765963" cy="1300946"/>
          </a:xfrm>
          <a:prstGeom prst="homePlate">
            <a:avLst>
              <a:gd name="adj" fmla="val 1969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F384B3-A1D8-69F0-89A9-3774C5029858}"/>
              </a:ext>
            </a:extLst>
          </p:cNvPr>
          <p:cNvSpPr/>
          <p:nvPr/>
        </p:nvSpPr>
        <p:spPr>
          <a:xfrm>
            <a:off x="1636178" y="3319023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96F3ED8-7321-5A0C-17BA-3831BB00760F}"/>
              </a:ext>
            </a:extLst>
          </p:cNvPr>
          <p:cNvSpPr/>
          <p:nvPr/>
        </p:nvSpPr>
        <p:spPr>
          <a:xfrm>
            <a:off x="1538008" y="3600880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57BBE1F-2F1C-CD7C-D5E7-913C6CB4B4BF}"/>
              </a:ext>
            </a:extLst>
          </p:cNvPr>
          <p:cNvGrpSpPr/>
          <p:nvPr/>
        </p:nvGrpSpPr>
        <p:grpSpPr>
          <a:xfrm rot="18272240">
            <a:off x="1778643" y="3533318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4092254-CCA0-3521-8D05-F87D7B5B44E7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A59DD37-9170-04FC-03D7-39D6632F25DE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8C6B4251-D786-9795-D038-252916E38E11}"/>
              </a:ext>
            </a:extLst>
          </p:cNvPr>
          <p:cNvSpPr/>
          <p:nvPr/>
        </p:nvSpPr>
        <p:spPr>
          <a:xfrm>
            <a:off x="615456" y="4833855"/>
            <a:ext cx="1044842" cy="104484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Arrow: Pentagon 32">
            <a:extLst>
              <a:ext uri="{FF2B5EF4-FFF2-40B4-BE49-F238E27FC236}">
                <a16:creationId xmlns:a16="http://schemas.microsoft.com/office/drawing/2014/main" id="{6563838E-4BFA-3662-609C-F84A7583DEEB}"/>
              </a:ext>
            </a:extLst>
          </p:cNvPr>
          <p:cNvSpPr/>
          <p:nvPr/>
        </p:nvSpPr>
        <p:spPr>
          <a:xfrm>
            <a:off x="1360896" y="4705803"/>
            <a:ext cx="8765963" cy="1300946"/>
          </a:xfrm>
          <a:prstGeom prst="homePlate">
            <a:avLst>
              <a:gd name="adj" fmla="val 1969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C098978A-610E-8786-DCE5-4624AD7E4E27}"/>
              </a:ext>
            </a:extLst>
          </p:cNvPr>
          <p:cNvSpPr/>
          <p:nvPr/>
        </p:nvSpPr>
        <p:spPr>
          <a:xfrm>
            <a:off x="1636178" y="4929532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A579E1B-8D6B-34A3-B613-EF3F22BF4198}"/>
              </a:ext>
            </a:extLst>
          </p:cNvPr>
          <p:cNvSpPr/>
          <p:nvPr/>
        </p:nvSpPr>
        <p:spPr>
          <a:xfrm>
            <a:off x="1538008" y="5187403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DB5D226-9EB1-8CBA-CE93-1768B3CD0446}"/>
              </a:ext>
            </a:extLst>
          </p:cNvPr>
          <p:cNvGrpSpPr/>
          <p:nvPr/>
        </p:nvGrpSpPr>
        <p:grpSpPr>
          <a:xfrm rot="18272240">
            <a:off x="1778643" y="5119841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CBCA10A-1BB6-17DC-03F6-62093F43AAEB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31C66D1-455E-FD8E-BB8A-187668536566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924AF5B2-C649-F0F6-139F-FF372F02A610}"/>
              </a:ext>
            </a:extLst>
          </p:cNvPr>
          <p:cNvSpPr txBox="1"/>
          <p:nvPr/>
        </p:nvSpPr>
        <p:spPr>
          <a:xfrm>
            <a:off x="754005" y="1775629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1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37EBD78-9A64-B041-853C-3D6F92F8BC26}"/>
              </a:ext>
            </a:extLst>
          </p:cNvPr>
          <p:cNvSpPr txBox="1"/>
          <p:nvPr/>
        </p:nvSpPr>
        <p:spPr>
          <a:xfrm>
            <a:off x="754005" y="3386139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2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1CE9E3B-5B11-FC66-22A0-C138331D39D1}"/>
              </a:ext>
            </a:extLst>
          </p:cNvPr>
          <p:cNvSpPr txBox="1"/>
          <p:nvPr/>
        </p:nvSpPr>
        <p:spPr>
          <a:xfrm>
            <a:off x="754005" y="4996648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3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97B9EA5-893E-EDEF-CB34-C067EB01ACAB}"/>
              </a:ext>
            </a:extLst>
          </p:cNvPr>
          <p:cNvSpPr/>
          <p:nvPr/>
        </p:nvSpPr>
        <p:spPr>
          <a:xfrm>
            <a:off x="2787804" y="1683835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C84577EF-3FA8-7966-1451-DB84A0017F77}"/>
              </a:ext>
            </a:extLst>
          </p:cNvPr>
          <p:cNvSpPr/>
          <p:nvPr/>
        </p:nvSpPr>
        <p:spPr>
          <a:xfrm>
            <a:off x="2787804" y="3278459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CC535F1-77E0-0F86-5FB8-6103B656CB31}"/>
              </a:ext>
            </a:extLst>
          </p:cNvPr>
          <p:cNvSpPr/>
          <p:nvPr/>
        </p:nvSpPr>
        <p:spPr>
          <a:xfrm>
            <a:off x="2787804" y="4873083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F0030C0-1626-25BF-E7F5-28E63BFFFCD5}"/>
              </a:ext>
            </a:extLst>
          </p:cNvPr>
          <p:cNvSpPr/>
          <p:nvPr/>
        </p:nvSpPr>
        <p:spPr>
          <a:xfrm flipH="1">
            <a:off x="9534418" y="1050841"/>
            <a:ext cx="1023501" cy="2050440"/>
          </a:xfrm>
          <a:custGeom>
            <a:avLst/>
            <a:gdLst>
              <a:gd name="connsiteX0" fmla="*/ 460119 w 1023501"/>
              <a:gd name="connsiteY0" fmla="*/ 10223 h 2050440"/>
              <a:gd name="connsiteX1" fmla="*/ 609661 w 1023501"/>
              <a:gd name="connsiteY1" fmla="*/ 7369 h 2050440"/>
              <a:gd name="connsiteX2" fmla="*/ 731581 w 1023501"/>
              <a:gd name="connsiteY2" fmla="*/ 96818 h 2050440"/>
              <a:gd name="connsiteX3" fmla="*/ 771586 w 1023501"/>
              <a:gd name="connsiteY3" fmla="*/ 213864 h 2050440"/>
              <a:gd name="connsiteX4" fmla="*/ 930654 w 1023501"/>
              <a:gd name="connsiteY4" fmla="*/ 466987 h 2050440"/>
              <a:gd name="connsiteX5" fmla="*/ 970659 w 1023501"/>
              <a:gd name="connsiteY5" fmla="*/ 661111 h 2050440"/>
              <a:gd name="connsiteX6" fmla="*/ 940179 w 1023501"/>
              <a:gd name="connsiteY6" fmla="*/ 909476 h 2050440"/>
              <a:gd name="connsiteX7" fmla="*/ 981136 w 1023501"/>
              <a:gd name="connsiteY7" fmla="*/ 1207324 h 2050440"/>
              <a:gd name="connsiteX8" fmla="*/ 963039 w 1023501"/>
              <a:gd name="connsiteY8" fmla="*/ 1284403 h 2050440"/>
              <a:gd name="connsiteX9" fmla="*/ 969706 w 1023501"/>
              <a:gd name="connsiteY9" fmla="*/ 1370997 h 2050440"/>
              <a:gd name="connsiteX10" fmla="*/ 1019236 w 1023501"/>
              <a:gd name="connsiteY10" fmla="*/ 1662184 h 2050440"/>
              <a:gd name="connsiteX11" fmla="*/ 987804 w 1023501"/>
              <a:gd name="connsiteY11" fmla="*/ 1953371 h 2050440"/>
              <a:gd name="connsiteX12" fmla="*/ 980184 w 1023501"/>
              <a:gd name="connsiteY12" fmla="*/ 2044723 h 2050440"/>
              <a:gd name="connsiteX13" fmla="*/ 836356 w 1023501"/>
              <a:gd name="connsiteY13" fmla="*/ 1992386 h 2050440"/>
              <a:gd name="connsiteX14" fmla="*/ 636331 w 1023501"/>
              <a:gd name="connsiteY14" fmla="*/ 1906743 h 2050440"/>
              <a:gd name="connsiteX15" fmla="*/ 348676 w 1023501"/>
              <a:gd name="connsiteY15" fmla="*/ 1979064 h 2050440"/>
              <a:gd name="connsiteX16" fmla="*/ 61021 w 1023501"/>
              <a:gd name="connsiteY16" fmla="*/ 1978112 h 2050440"/>
              <a:gd name="connsiteX17" fmla="*/ 32446 w 1023501"/>
              <a:gd name="connsiteY17" fmla="*/ 1948613 h 2050440"/>
              <a:gd name="connsiteX18" fmla="*/ 25779 w 1023501"/>
              <a:gd name="connsiteY18" fmla="*/ 1907694 h 2050440"/>
              <a:gd name="connsiteX19" fmla="*/ 71499 w 1023501"/>
              <a:gd name="connsiteY19" fmla="*/ 1602234 h 2050440"/>
              <a:gd name="connsiteX20" fmla="*/ 130554 w 1023501"/>
              <a:gd name="connsiteY20" fmla="*/ 1375755 h 2050440"/>
              <a:gd name="connsiteX21" fmla="*/ 77214 w 1023501"/>
              <a:gd name="connsiteY21" fmla="*/ 1174970 h 2050440"/>
              <a:gd name="connsiteX22" fmla="*/ 4824 w 1023501"/>
              <a:gd name="connsiteY22" fmla="*/ 980845 h 2050440"/>
              <a:gd name="connsiteX23" fmla="*/ 47686 w 1023501"/>
              <a:gd name="connsiteY23" fmla="*/ 784818 h 2050440"/>
              <a:gd name="connsiteX24" fmla="*/ 115314 w 1023501"/>
              <a:gd name="connsiteY24" fmla="*/ 713449 h 2050440"/>
              <a:gd name="connsiteX25" fmla="*/ 126744 w 1023501"/>
              <a:gd name="connsiteY25" fmla="*/ 647789 h 2050440"/>
              <a:gd name="connsiteX26" fmla="*/ 117219 w 1023501"/>
              <a:gd name="connsiteY26" fmla="*/ 487922 h 2050440"/>
              <a:gd name="connsiteX27" fmla="*/ 98169 w 1023501"/>
              <a:gd name="connsiteY27" fmla="*/ 338522 h 2050440"/>
              <a:gd name="connsiteX28" fmla="*/ 141031 w 1023501"/>
              <a:gd name="connsiteY28" fmla="*/ 199590 h 2050440"/>
              <a:gd name="connsiteX29" fmla="*/ 233424 w 1023501"/>
              <a:gd name="connsiteY29" fmla="*/ 152962 h 2050440"/>
              <a:gd name="connsiteX30" fmla="*/ 285811 w 1023501"/>
              <a:gd name="connsiteY30" fmla="*/ 149156 h 2050440"/>
              <a:gd name="connsiteX31" fmla="*/ 303909 w 1023501"/>
              <a:gd name="connsiteY31" fmla="*/ 118705 h 2050440"/>
              <a:gd name="connsiteX32" fmla="*/ 460119 w 1023501"/>
              <a:gd name="connsiteY32" fmla="*/ 10223 h 205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23501" h="2050440">
                <a:moveTo>
                  <a:pt x="460119" y="10223"/>
                </a:moveTo>
                <a:cubicBezTo>
                  <a:pt x="509649" y="-244"/>
                  <a:pt x="561084" y="-5002"/>
                  <a:pt x="609661" y="7369"/>
                </a:cubicBezTo>
                <a:cubicBezTo>
                  <a:pt x="658239" y="19739"/>
                  <a:pt x="705864" y="49239"/>
                  <a:pt x="731581" y="96818"/>
                </a:cubicBezTo>
                <a:cubicBezTo>
                  <a:pt x="751584" y="132979"/>
                  <a:pt x="757299" y="174849"/>
                  <a:pt x="771586" y="213864"/>
                </a:cubicBezTo>
                <a:cubicBezTo>
                  <a:pt x="806829" y="309023"/>
                  <a:pt x="885886" y="376586"/>
                  <a:pt x="930654" y="466987"/>
                </a:cubicBezTo>
                <a:cubicBezTo>
                  <a:pt x="960181" y="525985"/>
                  <a:pt x="973516" y="593548"/>
                  <a:pt x="970659" y="661111"/>
                </a:cubicBezTo>
                <a:cubicBezTo>
                  <a:pt x="966849" y="744851"/>
                  <a:pt x="936369" y="825736"/>
                  <a:pt x="940179" y="909476"/>
                </a:cubicBezTo>
                <a:cubicBezTo>
                  <a:pt x="944941" y="1010345"/>
                  <a:pt x="999234" y="1108359"/>
                  <a:pt x="981136" y="1207324"/>
                </a:cubicBezTo>
                <a:cubicBezTo>
                  <a:pt x="976374" y="1233017"/>
                  <a:pt x="966849" y="1257758"/>
                  <a:pt x="963039" y="1284403"/>
                </a:cubicBezTo>
                <a:cubicBezTo>
                  <a:pt x="959229" y="1312950"/>
                  <a:pt x="963991" y="1342450"/>
                  <a:pt x="969706" y="1370997"/>
                </a:cubicBezTo>
                <a:cubicBezTo>
                  <a:pt x="986851" y="1468060"/>
                  <a:pt x="1009711" y="1564170"/>
                  <a:pt x="1019236" y="1662184"/>
                </a:cubicBezTo>
                <a:cubicBezTo>
                  <a:pt x="1028761" y="1760198"/>
                  <a:pt x="1023999" y="1862970"/>
                  <a:pt x="987804" y="1953371"/>
                </a:cubicBezTo>
                <a:cubicBezTo>
                  <a:pt x="976374" y="1982870"/>
                  <a:pt x="962086" y="2019031"/>
                  <a:pt x="980184" y="2044723"/>
                </a:cubicBezTo>
                <a:cubicBezTo>
                  <a:pt x="930654" y="2065658"/>
                  <a:pt x="880171" y="2024740"/>
                  <a:pt x="836356" y="1992386"/>
                </a:cubicBezTo>
                <a:cubicBezTo>
                  <a:pt x="776349" y="1947661"/>
                  <a:pt x="707769" y="1912452"/>
                  <a:pt x="636331" y="1906743"/>
                </a:cubicBezTo>
                <a:cubicBezTo>
                  <a:pt x="537271" y="1899130"/>
                  <a:pt x="442974" y="1945758"/>
                  <a:pt x="348676" y="1979064"/>
                </a:cubicBezTo>
                <a:cubicBezTo>
                  <a:pt x="254379" y="2012369"/>
                  <a:pt x="146746" y="2033304"/>
                  <a:pt x="61021" y="1978112"/>
                </a:cubicBezTo>
                <a:cubicBezTo>
                  <a:pt x="49591" y="1970499"/>
                  <a:pt x="38161" y="1961935"/>
                  <a:pt x="32446" y="1948613"/>
                </a:cubicBezTo>
                <a:cubicBezTo>
                  <a:pt x="26731" y="1936242"/>
                  <a:pt x="25779" y="1921968"/>
                  <a:pt x="25779" y="1907694"/>
                </a:cubicBezTo>
                <a:cubicBezTo>
                  <a:pt x="24826" y="1803971"/>
                  <a:pt x="40066" y="1700248"/>
                  <a:pt x="71499" y="1602234"/>
                </a:cubicBezTo>
                <a:cubicBezTo>
                  <a:pt x="95311" y="1528010"/>
                  <a:pt x="129601" y="1454737"/>
                  <a:pt x="130554" y="1375755"/>
                </a:cubicBezTo>
                <a:cubicBezTo>
                  <a:pt x="131506" y="1305338"/>
                  <a:pt x="105789" y="1238727"/>
                  <a:pt x="77214" y="1174970"/>
                </a:cubicBezTo>
                <a:cubicBezTo>
                  <a:pt x="48639" y="1112165"/>
                  <a:pt x="17206" y="1049360"/>
                  <a:pt x="4824" y="980845"/>
                </a:cubicBezTo>
                <a:cubicBezTo>
                  <a:pt x="-7559" y="912331"/>
                  <a:pt x="2919" y="833349"/>
                  <a:pt x="47686" y="784818"/>
                </a:cubicBezTo>
                <a:cubicBezTo>
                  <a:pt x="70546" y="761028"/>
                  <a:pt x="101026" y="743900"/>
                  <a:pt x="115314" y="713449"/>
                </a:cubicBezTo>
                <a:cubicBezTo>
                  <a:pt x="124839" y="693465"/>
                  <a:pt x="125791" y="670627"/>
                  <a:pt x="126744" y="647789"/>
                </a:cubicBezTo>
                <a:cubicBezTo>
                  <a:pt x="127696" y="594500"/>
                  <a:pt x="124839" y="540259"/>
                  <a:pt x="117219" y="487922"/>
                </a:cubicBezTo>
                <a:cubicBezTo>
                  <a:pt x="109599" y="438439"/>
                  <a:pt x="98169" y="388956"/>
                  <a:pt x="98169" y="338522"/>
                </a:cubicBezTo>
                <a:cubicBezTo>
                  <a:pt x="97216" y="288088"/>
                  <a:pt x="109599" y="234799"/>
                  <a:pt x="141031" y="199590"/>
                </a:cubicBezTo>
                <a:cubicBezTo>
                  <a:pt x="165796" y="171994"/>
                  <a:pt x="200086" y="158671"/>
                  <a:pt x="233424" y="152962"/>
                </a:cubicBezTo>
                <a:cubicBezTo>
                  <a:pt x="249616" y="150107"/>
                  <a:pt x="270571" y="154865"/>
                  <a:pt x="285811" y="149156"/>
                </a:cubicBezTo>
                <a:cubicBezTo>
                  <a:pt x="308671" y="141543"/>
                  <a:pt x="298194" y="136785"/>
                  <a:pt x="303909" y="118705"/>
                </a:cubicBezTo>
                <a:cubicBezTo>
                  <a:pt x="326769" y="50190"/>
                  <a:pt x="401064" y="22594"/>
                  <a:pt x="460119" y="10223"/>
                </a:cubicBezTo>
                <a:close/>
              </a:path>
            </a:pathLst>
          </a:custGeom>
          <a:solidFill>
            <a:srgbClr val="3487C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" name="Gráfico 2">
            <a:extLst>
              <a:ext uri="{FF2B5EF4-FFF2-40B4-BE49-F238E27FC236}">
                <a16:creationId xmlns:a16="http://schemas.microsoft.com/office/drawing/2014/main" id="{4531D9F7-4F67-858B-F897-827826888C7C}"/>
              </a:ext>
            </a:extLst>
          </p:cNvPr>
          <p:cNvGrpSpPr/>
          <p:nvPr/>
        </p:nvGrpSpPr>
        <p:grpSpPr>
          <a:xfrm flipH="1">
            <a:off x="8392363" y="1316091"/>
            <a:ext cx="2676386" cy="5340324"/>
            <a:chOff x="8951591" y="1316091"/>
            <a:chExt cx="2676386" cy="5340324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CB68186-7CF6-EAE3-0CF8-FB213077972A}"/>
                </a:ext>
              </a:extLst>
            </p:cNvPr>
            <p:cNvSpPr/>
            <p:nvPr/>
          </p:nvSpPr>
          <p:spPr>
            <a:xfrm>
              <a:off x="10032077" y="2129700"/>
              <a:ext cx="873442" cy="739345"/>
            </a:xfrm>
            <a:custGeom>
              <a:avLst/>
              <a:gdLst>
                <a:gd name="connsiteX0" fmla="*/ 251460 w 873442"/>
                <a:gd name="connsiteY0" fmla="*/ 0 h 739345"/>
                <a:gd name="connsiteX1" fmla="*/ 787718 w 873442"/>
                <a:gd name="connsiteY1" fmla="*/ 491972 h 739345"/>
                <a:gd name="connsiteX2" fmla="*/ 873443 w 873442"/>
                <a:gd name="connsiteY2" fmla="*/ 648985 h 739345"/>
                <a:gd name="connsiteX3" fmla="*/ 586740 w 873442"/>
                <a:gd name="connsiteY3" fmla="*/ 706080 h 739345"/>
                <a:gd name="connsiteX4" fmla="*/ 0 w 873442"/>
                <a:gd name="connsiteY4" fmla="*/ 234091 h 739345"/>
                <a:gd name="connsiteX5" fmla="*/ 251460 w 873442"/>
                <a:gd name="connsiteY5" fmla="*/ 0 h 739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3442" h="739345">
                  <a:moveTo>
                    <a:pt x="251460" y="0"/>
                  </a:moveTo>
                  <a:lnTo>
                    <a:pt x="787718" y="491972"/>
                  </a:lnTo>
                  <a:lnTo>
                    <a:pt x="873443" y="648985"/>
                  </a:lnTo>
                  <a:cubicBezTo>
                    <a:pt x="873443" y="648985"/>
                    <a:pt x="730568" y="805997"/>
                    <a:pt x="586740" y="706080"/>
                  </a:cubicBezTo>
                  <a:cubicBezTo>
                    <a:pt x="443865" y="606163"/>
                    <a:pt x="0" y="234091"/>
                    <a:pt x="0" y="234091"/>
                  </a:cubicBezTo>
                  <a:lnTo>
                    <a:pt x="251460" y="0"/>
                  </a:lnTo>
                  <a:close/>
                </a:path>
              </a:pathLst>
            </a:custGeom>
            <a:solidFill>
              <a:srgbClr val="284E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" name="Gráfico 2">
              <a:extLst>
                <a:ext uri="{FF2B5EF4-FFF2-40B4-BE49-F238E27FC236}">
                  <a16:creationId xmlns:a16="http://schemas.microsoft.com/office/drawing/2014/main" id="{CEEFF4C5-330D-82CC-1CBB-518952F41CF3}"/>
                </a:ext>
              </a:extLst>
            </p:cNvPr>
            <p:cNvGrpSpPr/>
            <p:nvPr/>
          </p:nvGrpSpPr>
          <p:grpSpPr>
            <a:xfrm>
              <a:off x="10678947" y="1817579"/>
              <a:ext cx="949030" cy="1005890"/>
              <a:chOff x="10678947" y="1817579"/>
              <a:chExt cx="949030" cy="1005890"/>
            </a:xfrm>
            <a:solidFill>
              <a:srgbClr val="D39576"/>
            </a:solidFill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880CFBCD-81A8-9D21-F089-196B570FFFC3}"/>
                  </a:ext>
                </a:extLst>
              </p:cNvPr>
              <p:cNvSpPr/>
              <p:nvPr/>
            </p:nvSpPr>
            <p:spPr>
              <a:xfrm>
                <a:off x="10678947" y="2123933"/>
                <a:ext cx="614396" cy="699535"/>
              </a:xfrm>
              <a:custGeom>
                <a:avLst/>
                <a:gdLst>
                  <a:gd name="connsiteX0" fmla="*/ 12260 w 614396"/>
                  <a:gd name="connsiteY0" fmla="*/ 542464 h 699535"/>
                  <a:gd name="connsiteX1" fmla="*/ 534230 w 614396"/>
                  <a:gd name="connsiteY1" fmla="*/ 57 h 699535"/>
                  <a:gd name="connsiteX2" fmla="*/ 604715 w 614396"/>
                  <a:gd name="connsiteY2" fmla="*/ 72378 h 699535"/>
                  <a:gd name="connsiteX3" fmla="*/ 225620 w 614396"/>
                  <a:gd name="connsiteY3" fmla="*/ 655703 h 699535"/>
                  <a:gd name="connsiteX4" fmla="*/ 12260 w 614396"/>
                  <a:gd name="connsiteY4" fmla="*/ 542464 h 699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396" h="699535">
                    <a:moveTo>
                      <a:pt x="12260" y="542464"/>
                    </a:moveTo>
                    <a:lnTo>
                      <a:pt x="534230" y="57"/>
                    </a:lnTo>
                    <a:cubicBezTo>
                      <a:pt x="534230" y="57"/>
                      <a:pt x="647577" y="-4700"/>
                      <a:pt x="604715" y="72378"/>
                    </a:cubicBezTo>
                    <a:cubicBezTo>
                      <a:pt x="561852" y="148506"/>
                      <a:pt x="225620" y="655703"/>
                      <a:pt x="225620" y="655703"/>
                    </a:cubicBezTo>
                    <a:cubicBezTo>
                      <a:pt x="225620" y="655703"/>
                      <a:pt x="-62035" y="808909"/>
                      <a:pt x="12260" y="542464"/>
                    </a:cubicBezTo>
                    <a:close/>
                  </a:path>
                </a:pathLst>
              </a:custGeom>
              <a:solidFill>
                <a:srgbClr val="D3957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90B4F6A-A02D-16F6-18EF-CB467C2681CE}"/>
                  </a:ext>
                </a:extLst>
              </p:cNvPr>
              <p:cNvSpPr/>
              <p:nvPr/>
            </p:nvSpPr>
            <p:spPr>
              <a:xfrm>
                <a:off x="11212087" y="1817579"/>
                <a:ext cx="415891" cy="427263"/>
              </a:xfrm>
              <a:custGeom>
                <a:avLst/>
                <a:gdLst>
                  <a:gd name="connsiteX0" fmla="*/ 8710 w 415891"/>
                  <a:gd name="connsiteY0" fmla="*/ 427264 h 427263"/>
                  <a:gd name="connsiteX1" fmla="*/ 175398 w 415891"/>
                  <a:gd name="connsiteY1" fmla="*/ 336863 h 427263"/>
                  <a:gd name="connsiteX2" fmla="*/ 392568 w 415891"/>
                  <a:gd name="connsiteY2" fmla="*/ 174141 h 427263"/>
                  <a:gd name="connsiteX3" fmla="*/ 409713 w 415891"/>
                  <a:gd name="connsiteY3" fmla="*/ 143690 h 427263"/>
                  <a:gd name="connsiteX4" fmla="*/ 269695 w 415891"/>
                  <a:gd name="connsiteY4" fmla="*/ 226479 h 427263"/>
                  <a:gd name="connsiteX5" fmla="*/ 310653 w 415891"/>
                  <a:gd name="connsiteY5" fmla="*/ 166528 h 427263"/>
                  <a:gd name="connsiteX6" fmla="*/ 403045 w 415891"/>
                  <a:gd name="connsiteY6" fmla="*/ 106578 h 427263"/>
                  <a:gd name="connsiteX7" fmla="*/ 414476 w 415891"/>
                  <a:gd name="connsiteY7" fmla="*/ 78030 h 427263"/>
                  <a:gd name="connsiteX8" fmla="*/ 402093 w 415891"/>
                  <a:gd name="connsiteY8" fmla="*/ 42822 h 427263"/>
                  <a:gd name="connsiteX9" fmla="*/ 295413 w 415891"/>
                  <a:gd name="connsiteY9" fmla="*/ 94207 h 427263"/>
                  <a:gd name="connsiteX10" fmla="*/ 221118 w 415891"/>
                  <a:gd name="connsiteY10" fmla="*/ 149400 h 427263"/>
                  <a:gd name="connsiteX11" fmla="*/ 257313 w 415891"/>
                  <a:gd name="connsiteY11" fmla="*/ 80885 h 427263"/>
                  <a:gd name="connsiteX12" fmla="*/ 355420 w 415891"/>
                  <a:gd name="connsiteY12" fmla="*/ 31403 h 427263"/>
                  <a:gd name="connsiteX13" fmla="*/ 350658 w 415891"/>
                  <a:gd name="connsiteY13" fmla="*/ 0 h 427263"/>
                  <a:gd name="connsiteX14" fmla="*/ 223023 w 415891"/>
                  <a:gd name="connsiteY14" fmla="*/ 57095 h 427263"/>
                  <a:gd name="connsiteX15" fmla="*/ 122058 w 415891"/>
                  <a:gd name="connsiteY15" fmla="*/ 177947 h 427263"/>
                  <a:gd name="connsiteX16" fmla="*/ 129678 w 415891"/>
                  <a:gd name="connsiteY16" fmla="*/ 134174 h 427263"/>
                  <a:gd name="connsiteX17" fmla="*/ 152538 w 415891"/>
                  <a:gd name="connsiteY17" fmla="*/ 66611 h 427263"/>
                  <a:gd name="connsiteX18" fmla="*/ 79195 w 415891"/>
                  <a:gd name="connsiteY18" fmla="*/ 148448 h 427263"/>
                  <a:gd name="connsiteX19" fmla="*/ 1090 w 415891"/>
                  <a:gd name="connsiteY19" fmla="*/ 283574 h 427263"/>
                  <a:gd name="connsiteX20" fmla="*/ 8710 w 415891"/>
                  <a:gd name="connsiteY20" fmla="*/ 427264 h 427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5891" h="427263">
                    <a:moveTo>
                      <a:pt x="8710" y="427264"/>
                    </a:moveTo>
                    <a:cubicBezTo>
                      <a:pt x="8710" y="427264"/>
                      <a:pt x="119200" y="365411"/>
                      <a:pt x="175398" y="336863"/>
                    </a:cubicBezTo>
                    <a:cubicBezTo>
                      <a:pt x="231595" y="309267"/>
                      <a:pt x="375423" y="205544"/>
                      <a:pt x="392568" y="174141"/>
                    </a:cubicBezTo>
                    <a:cubicBezTo>
                      <a:pt x="409713" y="143690"/>
                      <a:pt x="409713" y="143690"/>
                      <a:pt x="409713" y="143690"/>
                    </a:cubicBezTo>
                    <a:lnTo>
                      <a:pt x="269695" y="226479"/>
                    </a:lnTo>
                    <a:lnTo>
                      <a:pt x="310653" y="166528"/>
                    </a:lnTo>
                    <a:cubicBezTo>
                      <a:pt x="310653" y="166528"/>
                      <a:pt x="393520" y="117997"/>
                      <a:pt x="403045" y="106578"/>
                    </a:cubicBezTo>
                    <a:cubicBezTo>
                      <a:pt x="412570" y="94207"/>
                      <a:pt x="414476" y="78030"/>
                      <a:pt x="414476" y="78030"/>
                    </a:cubicBezTo>
                    <a:cubicBezTo>
                      <a:pt x="421143" y="43773"/>
                      <a:pt x="402093" y="42822"/>
                      <a:pt x="402093" y="42822"/>
                    </a:cubicBezTo>
                    <a:lnTo>
                      <a:pt x="295413" y="94207"/>
                    </a:lnTo>
                    <a:lnTo>
                      <a:pt x="221118" y="149400"/>
                    </a:lnTo>
                    <a:lnTo>
                      <a:pt x="257313" y="80885"/>
                    </a:lnTo>
                    <a:cubicBezTo>
                      <a:pt x="257313" y="80885"/>
                      <a:pt x="348753" y="42822"/>
                      <a:pt x="355420" y="31403"/>
                    </a:cubicBezTo>
                    <a:cubicBezTo>
                      <a:pt x="362088" y="19983"/>
                      <a:pt x="350658" y="0"/>
                      <a:pt x="350658" y="0"/>
                    </a:cubicBezTo>
                    <a:lnTo>
                      <a:pt x="223023" y="57095"/>
                    </a:lnTo>
                    <a:lnTo>
                      <a:pt x="122058" y="177947"/>
                    </a:lnTo>
                    <a:cubicBezTo>
                      <a:pt x="122058" y="177947"/>
                      <a:pt x="108723" y="161770"/>
                      <a:pt x="129678" y="134174"/>
                    </a:cubicBezTo>
                    <a:cubicBezTo>
                      <a:pt x="150633" y="105627"/>
                      <a:pt x="157300" y="81837"/>
                      <a:pt x="152538" y="66611"/>
                    </a:cubicBezTo>
                    <a:cubicBezTo>
                      <a:pt x="148728" y="51386"/>
                      <a:pt x="86815" y="129416"/>
                      <a:pt x="79195" y="148448"/>
                    </a:cubicBezTo>
                    <a:cubicBezTo>
                      <a:pt x="71575" y="166528"/>
                      <a:pt x="3948" y="211253"/>
                      <a:pt x="1090" y="283574"/>
                    </a:cubicBezTo>
                    <a:cubicBezTo>
                      <a:pt x="-3672" y="355895"/>
                      <a:pt x="8710" y="427264"/>
                      <a:pt x="8710" y="427264"/>
                    </a:cubicBezTo>
                    <a:close/>
                  </a:path>
                </a:pathLst>
              </a:custGeom>
              <a:solidFill>
                <a:srgbClr val="D3957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72824BF-73EB-BEF1-4EC1-3D71E667C086}"/>
                </a:ext>
              </a:extLst>
            </p:cNvPr>
            <p:cNvSpPr/>
            <p:nvPr/>
          </p:nvSpPr>
          <p:spPr>
            <a:xfrm>
              <a:off x="8951591" y="6377119"/>
              <a:ext cx="409925" cy="279296"/>
            </a:xfrm>
            <a:custGeom>
              <a:avLst/>
              <a:gdLst>
                <a:gd name="connsiteX0" fmla="*/ 355633 w 409925"/>
                <a:gd name="connsiteY0" fmla="*/ 39496 h 279296"/>
                <a:gd name="connsiteX1" fmla="*/ 347061 w 409925"/>
                <a:gd name="connsiteY1" fmla="*/ 144171 h 279296"/>
                <a:gd name="connsiteX2" fmla="*/ 406116 w 409925"/>
                <a:gd name="connsiteY2" fmla="*/ 258361 h 279296"/>
                <a:gd name="connsiteX3" fmla="*/ 409926 w 409925"/>
                <a:gd name="connsiteY3" fmla="*/ 279297 h 279296"/>
                <a:gd name="connsiteX4" fmla="*/ 351 w 409925"/>
                <a:gd name="connsiteY4" fmla="*/ 279297 h 279296"/>
                <a:gd name="connsiteX5" fmla="*/ 59406 w 409925"/>
                <a:gd name="connsiteY5" fmla="*/ 185089 h 279296"/>
                <a:gd name="connsiteX6" fmla="*/ 155608 w 409925"/>
                <a:gd name="connsiteY6" fmla="*/ 27125 h 279296"/>
                <a:gd name="connsiteX7" fmla="*/ 355633 w 409925"/>
                <a:gd name="connsiteY7" fmla="*/ 39496 h 279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925" h="279296">
                  <a:moveTo>
                    <a:pt x="355633" y="39496"/>
                  </a:moveTo>
                  <a:cubicBezTo>
                    <a:pt x="355633" y="39496"/>
                    <a:pt x="347061" y="119430"/>
                    <a:pt x="347061" y="144171"/>
                  </a:cubicBezTo>
                  <a:cubicBezTo>
                    <a:pt x="347061" y="168912"/>
                    <a:pt x="401353" y="238378"/>
                    <a:pt x="406116" y="258361"/>
                  </a:cubicBezTo>
                  <a:cubicBezTo>
                    <a:pt x="409926" y="279297"/>
                    <a:pt x="409926" y="279297"/>
                    <a:pt x="409926" y="279297"/>
                  </a:cubicBezTo>
                  <a:lnTo>
                    <a:pt x="351" y="279297"/>
                  </a:lnTo>
                  <a:cubicBezTo>
                    <a:pt x="351" y="279297"/>
                    <a:pt x="-8222" y="238378"/>
                    <a:pt x="59406" y="185089"/>
                  </a:cubicBezTo>
                  <a:cubicBezTo>
                    <a:pt x="126081" y="131800"/>
                    <a:pt x="147036" y="94688"/>
                    <a:pt x="155608" y="27125"/>
                  </a:cubicBezTo>
                  <a:cubicBezTo>
                    <a:pt x="163228" y="-40438"/>
                    <a:pt x="355633" y="39496"/>
                    <a:pt x="355633" y="39496"/>
                  </a:cubicBezTo>
                  <a:close/>
                </a:path>
              </a:pathLst>
            </a:custGeom>
            <a:solidFill>
              <a:srgbClr val="3487C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9AB2223-A3FA-D63B-86CD-25A03A5703E1}"/>
                </a:ext>
              </a:extLst>
            </p:cNvPr>
            <p:cNvSpPr/>
            <p:nvPr/>
          </p:nvSpPr>
          <p:spPr>
            <a:xfrm>
              <a:off x="9964449" y="6384098"/>
              <a:ext cx="640112" cy="262801"/>
            </a:xfrm>
            <a:custGeom>
              <a:avLst/>
              <a:gdLst>
                <a:gd name="connsiteX0" fmla="*/ 41910 w 640112"/>
                <a:gd name="connsiteY0" fmla="*/ 42032 h 262801"/>
                <a:gd name="connsiteX1" fmla="*/ 0 w 640112"/>
                <a:gd name="connsiteY1" fmla="*/ 262801 h 262801"/>
                <a:gd name="connsiteX2" fmla="*/ 640080 w 640112"/>
                <a:gd name="connsiteY2" fmla="*/ 262801 h 262801"/>
                <a:gd name="connsiteX3" fmla="*/ 568643 w 640112"/>
                <a:gd name="connsiteY3" fmla="*/ 172400 h 262801"/>
                <a:gd name="connsiteX4" fmla="*/ 234315 w 640112"/>
                <a:gd name="connsiteY4" fmla="*/ 24904 h 262801"/>
                <a:gd name="connsiteX5" fmla="*/ 41910 w 640112"/>
                <a:gd name="connsiteY5" fmla="*/ 42032 h 26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0112" h="262801">
                  <a:moveTo>
                    <a:pt x="41910" y="42032"/>
                  </a:moveTo>
                  <a:lnTo>
                    <a:pt x="0" y="262801"/>
                  </a:lnTo>
                  <a:lnTo>
                    <a:pt x="640080" y="262801"/>
                  </a:lnTo>
                  <a:cubicBezTo>
                    <a:pt x="640080" y="262801"/>
                    <a:pt x="643890" y="193335"/>
                    <a:pt x="568643" y="172400"/>
                  </a:cubicBezTo>
                  <a:cubicBezTo>
                    <a:pt x="493395" y="151465"/>
                    <a:pt x="288608" y="90564"/>
                    <a:pt x="234315" y="24904"/>
                  </a:cubicBezTo>
                  <a:cubicBezTo>
                    <a:pt x="180023" y="-39804"/>
                    <a:pt x="41910" y="42032"/>
                    <a:pt x="41910" y="42032"/>
                  </a:cubicBezTo>
                  <a:close/>
                </a:path>
              </a:pathLst>
            </a:custGeom>
            <a:solidFill>
              <a:srgbClr val="3487C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5C3AD51-5490-2FB0-490C-10A4A631807F}"/>
                </a:ext>
              </a:extLst>
            </p:cNvPr>
            <p:cNvSpPr/>
            <p:nvPr/>
          </p:nvSpPr>
          <p:spPr>
            <a:xfrm>
              <a:off x="9984493" y="2037032"/>
              <a:ext cx="345989" cy="304825"/>
            </a:xfrm>
            <a:custGeom>
              <a:avLst/>
              <a:gdLst>
                <a:gd name="connsiteX0" fmla="*/ 299044 w 345989"/>
                <a:gd name="connsiteY0" fmla="*/ 92668 h 304825"/>
                <a:gd name="connsiteX1" fmla="*/ 39011 w 345989"/>
                <a:gd name="connsiteY1" fmla="*/ 364 h 304825"/>
                <a:gd name="connsiteX2" fmla="*/ 205699 w 345989"/>
                <a:gd name="connsiteY2" fmla="*/ 261100 h 304825"/>
                <a:gd name="connsiteX3" fmla="*/ 343811 w 345989"/>
                <a:gd name="connsiteY3" fmla="*/ 301067 h 304825"/>
                <a:gd name="connsiteX4" fmla="*/ 299044 w 345989"/>
                <a:gd name="connsiteY4" fmla="*/ 92668 h 3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89" h="304825">
                  <a:moveTo>
                    <a:pt x="299044" y="92668"/>
                  </a:moveTo>
                  <a:cubicBezTo>
                    <a:pt x="251419" y="57460"/>
                    <a:pt x="160931" y="-5345"/>
                    <a:pt x="39011" y="364"/>
                  </a:cubicBezTo>
                  <a:cubicBezTo>
                    <a:pt x="-82909" y="6074"/>
                    <a:pt x="111401" y="200198"/>
                    <a:pt x="205699" y="261100"/>
                  </a:cubicBezTo>
                  <a:cubicBezTo>
                    <a:pt x="299996" y="322953"/>
                    <a:pt x="343811" y="301067"/>
                    <a:pt x="343811" y="301067"/>
                  </a:cubicBezTo>
                  <a:cubicBezTo>
                    <a:pt x="343811" y="301067"/>
                    <a:pt x="360956" y="138345"/>
                    <a:pt x="299044" y="92668"/>
                  </a:cubicBezTo>
                  <a:close/>
                </a:path>
              </a:pathLst>
            </a:custGeom>
            <a:solidFill>
              <a:srgbClr val="284E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2CA6F4-54D8-AEFC-82C5-BBCACAC3D56C}"/>
                </a:ext>
              </a:extLst>
            </p:cNvPr>
            <p:cNvSpPr/>
            <p:nvPr/>
          </p:nvSpPr>
          <p:spPr>
            <a:xfrm>
              <a:off x="9903261" y="3198899"/>
              <a:ext cx="555436" cy="3249071"/>
            </a:xfrm>
            <a:custGeom>
              <a:avLst/>
              <a:gdLst>
                <a:gd name="connsiteX0" fmla="*/ 483147 w 555436"/>
                <a:gd name="connsiteY0" fmla="*/ 13711 h 3249071"/>
                <a:gd name="connsiteX1" fmla="*/ 451714 w 555436"/>
                <a:gd name="connsiteY1" fmla="*/ 1663768 h 3249071"/>
                <a:gd name="connsiteX2" fmla="*/ 395517 w 555436"/>
                <a:gd name="connsiteY2" fmla="*/ 2118628 h 3249071"/>
                <a:gd name="connsiteX3" fmla="*/ 329794 w 555436"/>
                <a:gd name="connsiteY3" fmla="*/ 3241505 h 3249071"/>
                <a:gd name="connsiteX4" fmla="*/ 103099 w 555436"/>
                <a:gd name="connsiteY4" fmla="*/ 3228183 h 3249071"/>
                <a:gd name="connsiteX5" fmla="*/ 57379 w 555436"/>
                <a:gd name="connsiteY5" fmla="*/ 2168111 h 3249071"/>
                <a:gd name="connsiteX6" fmla="*/ 125959 w 555436"/>
                <a:gd name="connsiteY6" fmla="*/ 1744653 h 3249071"/>
                <a:gd name="connsiteX7" fmla="*/ 6896 w 555436"/>
                <a:gd name="connsiteY7" fmla="*/ 960543 h 3249071"/>
                <a:gd name="connsiteX8" fmla="*/ 483147 w 555436"/>
                <a:gd name="connsiteY8" fmla="*/ 13711 h 3249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5436" h="3249071">
                  <a:moveTo>
                    <a:pt x="483147" y="13711"/>
                  </a:moveTo>
                  <a:cubicBezTo>
                    <a:pt x="483147" y="13711"/>
                    <a:pt x="665074" y="595133"/>
                    <a:pt x="451714" y="1663768"/>
                  </a:cubicBezTo>
                  <a:cubicBezTo>
                    <a:pt x="405994" y="1891198"/>
                    <a:pt x="421234" y="1924504"/>
                    <a:pt x="395517" y="2118628"/>
                  </a:cubicBezTo>
                  <a:cubicBezTo>
                    <a:pt x="316459" y="2719082"/>
                    <a:pt x="355512" y="3236747"/>
                    <a:pt x="329794" y="3241505"/>
                  </a:cubicBezTo>
                  <a:cubicBezTo>
                    <a:pt x="236449" y="3258633"/>
                    <a:pt x="147867" y="3243408"/>
                    <a:pt x="103099" y="3228183"/>
                  </a:cubicBezTo>
                  <a:cubicBezTo>
                    <a:pt x="84049" y="3222473"/>
                    <a:pt x="38329" y="2321317"/>
                    <a:pt x="57379" y="2168111"/>
                  </a:cubicBezTo>
                  <a:cubicBezTo>
                    <a:pt x="85001" y="1945439"/>
                    <a:pt x="125006" y="1899763"/>
                    <a:pt x="125959" y="1744653"/>
                  </a:cubicBezTo>
                  <a:cubicBezTo>
                    <a:pt x="127864" y="1521981"/>
                    <a:pt x="-35013" y="1211763"/>
                    <a:pt x="6896" y="960543"/>
                  </a:cubicBezTo>
                  <a:cubicBezTo>
                    <a:pt x="50712" y="695049"/>
                    <a:pt x="433617" y="-114754"/>
                    <a:pt x="483147" y="13711"/>
                  </a:cubicBezTo>
                  <a:close/>
                </a:path>
              </a:pathLst>
            </a:custGeom>
            <a:solidFill>
              <a:srgbClr val="24478C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BEA94BC-F74E-49E2-9745-B83ED8D7B1A0}"/>
                </a:ext>
              </a:extLst>
            </p:cNvPr>
            <p:cNvSpPr/>
            <p:nvPr/>
          </p:nvSpPr>
          <p:spPr>
            <a:xfrm>
              <a:off x="9106247" y="3223078"/>
              <a:ext cx="1280160" cy="3193536"/>
            </a:xfrm>
            <a:custGeom>
              <a:avLst/>
              <a:gdLst>
                <a:gd name="connsiteX0" fmla="*/ 501968 w 1280160"/>
                <a:gd name="connsiteY0" fmla="*/ 0 h 3193536"/>
                <a:gd name="connsiteX1" fmla="*/ 307657 w 1280160"/>
                <a:gd name="connsiteY1" fmla="*/ 546213 h 3193536"/>
                <a:gd name="connsiteX2" fmla="*/ 276225 w 1280160"/>
                <a:gd name="connsiteY2" fmla="*/ 1694782 h 3193536"/>
                <a:gd name="connsiteX3" fmla="*/ 87630 w 1280160"/>
                <a:gd name="connsiteY3" fmla="*/ 2185803 h 3193536"/>
                <a:gd name="connsiteX4" fmla="*/ 0 w 1280160"/>
                <a:gd name="connsiteY4" fmla="*/ 3181166 h 3193536"/>
                <a:gd name="connsiteX5" fmla="*/ 200977 w 1280160"/>
                <a:gd name="connsiteY5" fmla="*/ 3193537 h 3193536"/>
                <a:gd name="connsiteX6" fmla="*/ 841057 w 1280160"/>
                <a:gd name="connsiteY6" fmla="*/ 896398 h 3193536"/>
                <a:gd name="connsiteX7" fmla="*/ 1280160 w 1280160"/>
                <a:gd name="connsiteY7" fmla="*/ 26644 h 3193536"/>
                <a:gd name="connsiteX8" fmla="*/ 501968 w 1280160"/>
                <a:gd name="connsiteY8" fmla="*/ 0 h 3193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0160" h="3193536">
                  <a:moveTo>
                    <a:pt x="501968" y="0"/>
                  </a:moveTo>
                  <a:cubicBezTo>
                    <a:pt x="501968" y="0"/>
                    <a:pt x="325755" y="374927"/>
                    <a:pt x="307657" y="546213"/>
                  </a:cubicBezTo>
                  <a:cubicBezTo>
                    <a:pt x="289560" y="710838"/>
                    <a:pt x="276225" y="1694782"/>
                    <a:pt x="276225" y="1694782"/>
                  </a:cubicBezTo>
                  <a:cubicBezTo>
                    <a:pt x="276225" y="1694782"/>
                    <a:pt x="131445" y="2026887"/>
                    <a:pt x="87630" y="2185803"/>
                  </a:cubicBezTo>
                  <a:cubicBezTo>
                    <a:pt x="43815" y="2345670"/>
                    <a:pt x="0" y="3181166"/>
                    <a:pt x="0" y="3181166"/>
                  </a:cubicBezTo>
                  <a:lnTo>
                    <a:pt x="200977" y="3193537"/>
                  </a:lnTo>
                  <a:lnTo>
                    <a:pt x="841057" y="896398"/>
                  </a:lnTo>
                  <a:lnTo>
                    <a:pt x="1280160" y="26644"/>
                  </a:lnTo>
                  <a:lnTo>
                    <a:pt x="501968" y="0"/>
                  </a:lnTo>
                  <a:close/>
                </a:path>
              </a:pathLst>
            </a:custGeom>
            <a:solidFill>
              <a:srgbClr val="284E9D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7293E1-38E8-3FDF-03AA-62BC5D07A0FF}"/>
                </a:ext>
              </a:extLst>
            </p:cNvPr>
            <p:cNvSpPr/>
            <p:nvPr/>
          </p:nvSpPr>
          <p:spPr>
            <a:xfrm>
              <a:off x="9512220" y="2022749"/>
              <a:ext cx="921345" cy="1490764"/>
            </a:xfrm>
            <a:custGeom>
              <a:avLst/>
              <a:gdLst>
                <a:gd name="connsiteX0" fmla="*/ 130284 w 921345"/>
                <a:gd name="connsiteY0" fmla="*/ 24163 h 1490764"/>
                <a:gd name="connsiteX1" fmla="*/ 1697 w 921345"/>
                <a:gd name="connsiteY1" fmla="*/ 300124 h 1490764"/>
                <a:gd name="connsiteX2" fmla="*/ 116949 w 921345"/>
                <a:gd name="connsiteY2" fmla="*/ 665535 h 1490764"/>
                <a:gd name="connsiteX3" fmla="*/ 99804 w 921345"/>
                <a:gd name="connsiteY3" fmla="*/ 1189861 h 1490764"/>
                <a:gd name="connsiteX4" fmla="*/ 917049 w 921345"/>
                <a:gd name="connsiteY4" fmla="*/ 1463919 h 1490764"/>
                <a:gd name="connsiteX5" fmla="*/ 861804 w 921345"/>
                <a:gd name="connsiteY5" fmla="*/ 584650 h 1490764"/>
                <a:gd name="connsiteX6" fmla="*/ 783699 w 921345"/>
                <a:gd name="connsiteY6" fmla="*/ 282996 h 1490764"/>
                <a:gd name="connsiteX7" fmla="*/ 536049 w 921345"/>
                <a:gd name="connsiteY7" fmla="*/ 12744 h 1490764"/>
                <a:gd name="connsiteX8" fmla="*/ 130284 w 921345"/>
                <a:gd name="connsiteY8" fmla="*/ 24163 h 149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345" h="1490764">
                  <a:moveTo>
                    <a:pt x="130284" y="24163"/>
                  </a:moveTo>
                  <a:cubicBezTo>
                    <a:pt x="130284" y="24163"/>
                    <a:pt x="-17353" y="164998"/>
                    <a:pt x="1697" y="300124"/>
                  </a:cubicBezTo>
                  <a:cubicBezTo>
                    <a:pt x="20747" y="435250"/>
                    <a:pt x="91232" y="493297"/>
                    <a:pt x="116949" y="665535"/>
                  </a:cubicBezTo>
                  <a:cubicBezTo>
                    <a:pt x="141714" y="837773"/>
                    <a:pt x="188387" y="1122298"/>
                    <a:pt x="99804" y="1189861"/>
                  </a:cubicBezTo>
                  <a:cubicBezTo>
                    <a:pt x="12174" y="1257424"/>
                    <a:pt x="227439" y="1585723"/>
                    <a:pt x="917049" y="1463919"/>
                  </a:cubicBezTo>
                  <a:cubicBezTo>
                    <a:pt x="950387" y="1458210"/>
                    <a:pt x="776079" y="777823"/>
                    <a:pt x="861804" y="584650"/>
                  </a:cubicBezTo>
                  <a:cubicBezTo>
                    <a:pt x="894189" y="511377"/>
                    <a:pt x="883712" y="343897"/>
                    <a:pt x="783699" y="282996"/>
                  </a:cubicBezTo>
                  <a:cubicBezTo>
                    <a:pt x="683687" y="221142"/>
                    <a:pt x="536049" y="12744"/>
                    <a:pt x="536049" y="12744"/>
                  </a:cubicBezTo>
                  <a:cubicBezTo>
                    <a:pt x="536049" y="12744"/>
                    <a:pt x="221724" y="-22465"/>
                    <a:pt x="130284" y="24163"/>
                  </a:cubicBezTo>
                  <a:close/>
                </a:path>
              </a:pathLst>
            </a:custGeom>
            <a:solidFill>
              <a:srgbClr val="A7BFD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10ABD26-3132-EF91-27AD-A12FE4F1A572}"/>
                </a:ext>
              </a:extLst>
            </p:cNvPr>
            <p:cNvSpPr/>
            <p:nvPr/>
          </p:nvSpPr>
          <p:spPr>
            <a:xfrm>
              <a:off x="9259599" y="2046912"/>
              <a:ext cx="397112" cy="1052458"/>
            </a:xfrm>
            <a:custGeom>
              <a:avLst/>
              <a:gdLst>
                <a:gd name="connsiteX0" fmla="*/ 382905 w 397112"/>
                <a:gd name="connsiteY0" fmla="*/ 0 h 1052458"/>
                <a:gd name="connsiteX1" fmla="*/ 181928 w 397112"/>
                <a:gd name="connsiteY1" fmla="*/ 125610 h 1052458"/>
                <a:gd name="connsiteX2" fmla="*/ 0 w 397112"/>
                <a:gd name="connsiteY2" fmla="*/ 871657 h 1052458"/>
                <a:gd name="connsiteX3" fmla="*/ 15240 w 397112"/>
                <a:gd name="connsiteY3" fmla="*/ 1052459 h 1052458"/>
                <a:gd name="connsiteX4" fmla="*/ 351473 w 397112"/>
                <a:gd name="connsiteY4" fmla="*/ 877366 h 1052458"/>
                <a:gd name="connsiteX5" fmla="*/ 382905 w 397112"/>
                <a:gd name="connsiteY5" fmla="*/ 0 h 1052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7112" h="1052458">
                  <a:moveTo>
                    <a:pt x="382905" y="0"/>
                  </a:moveTo>
                  <a:cubicBezTo>
                    <a:pt x="382905" y="0"/>
                    <a:pt x="235267" y="12371"/>
                    <a:pt x="181928" y="125610"/>
                  </a:cubicBezTo>
                  <a:cubicBezTo>
                    <a:pt x="128588" y="238849"/>
                    <a:pt x="0" y="746047"/>
                    <a:pt x="0" y="871657"/>
                  </a:cubicBezTo>
                  <a:cubicBezTo>
                    <a:pt x="0" y="997267"/>
                    <a:pt x="15240" y="1052459"/>
                    <a:pt x="15240" y="1052459"/>
                  </a:cubicBezTo>
                  <a:lnTo>
                    <a:pt x="351473" y="877366"/>
                  </a:lnTo>
                  <a:cubicBezTo>
                    <a:pt x="352425" y="878318"/>
                    <a:pt x="427673" y="11419"/>
                    <a:pt x="382905" y="0"/>
                  </a:cubicBezTo>
                  <a:close/>
                </a:path>
              </a:pathLst>
            </a:custGeom>
            <a:solidFill>
              <a:srgbClr val="284E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3097B03-2765-8171-9E2D-8701FB49CB17}"/>
                </a:ext>
              </a:extLst>
            </p:cNvPr>
            <p:cNvSpPr/>
            <p:nvPr/>
          </p:nvSpPr>
          <p:spPr>
            <a:xfrm>
              <a:off x="9275792" y="2637430"/>
              <a:ext cx="1038021" cy="580889"/>
            </a:xfrm>
            <a:custGeom>
              <a:avLst/>
              <a:gdLst>
                <a:gd name="connsiteX0" fmla="*/ 0 w 1038021"/>
                <a:gd name="connsiteY0" fmla="*/ 461941 h 580889"/>
                <a:gd name="connsiteX1" fmla="*/ 6667 w 1038021"/>
                <a:gd name="connsiteY1" fmla="*/ 547584 h 580889"/>
                <a:gd name="connsiteX2" fmla="*/ 147637 w 1038021"/>
                <a:gd name="connsiteY2" fmla="*/ 580889 h 580889"/>
                <a:gd name="connsiteX3" fmla="*/ 803910 w 1038021"/>
                <a:gd name="connsiteY3" fmla="*/ 258300 h 580889"/>
                <a:gd name="connsiteX4" fmla="*/ 998220 w 1038021"/>
                <a:gd name="connsiteY4" fmla="*/ 203108 h 580889"/>
                <a:gd name="connsiteX5" fmla="*/ 1032510 w 1038021"/>
                <a:gd name="connsiteY5" fmla="*/ 73692 h 580889"/>
                <a:gd name="connsiteX6" fmla="*/ 996315 w 1038021"/>
                <a:gd name="connsiteY6" fmla="*/ 3274 h 580889"/>
                <a:gd name="connsiteX7" fmla="*/ 966787 w 1038021"/>
                <a:gd name="connsiteY7" fmla="*/ 6129 h 580889"/>
                <a:gd name="connsiteX8" fmla="*/ 794385 w 1038021"/>
                <a:gd name="connsiteY8" fmla="*/ 144109 h 580889"/>
                <a:gd name="connsiteX9" fmla="*/ 342900 w 1038021"/>
                <a:gd name="connsiteY9" fmla="*/ 257349 h 580889"/>
                <a:gd name="connsiteX10" fmla="*/ 0 w 1038021"/>
                <a:gd name="connsiteY10" fmla="*/ 461941 h 58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8021" h="580889">
                  <a:moveTo>
                    <a:pt x="0" y="461941"/>
                  </a:moveTo>
                  <a:cubicBezTo>
                    <a:pt x="0" y="461941"/>
                    <a:pt x="6667" y="532358"/>
                    <a:pt x="6667" y="547584"/>
                  </a:cubicBezTo>
                  <a:cubicBezTo>
                    <a:pt x="6667" y="562809"/>
                    <a:pt x="75248" y="580889"/>
                    <a:pt x="147637" y="580889"/>
                  </a:cubicBezTo>
                  <a:cubicBezTo>
                    <a:pt x="220027" y="580889"/>
                    <a:pt x="753428" y="280187"/>
                    <a:pt x="803910" y="258300"/>
                  </a:cubicBezTo>
                  <a:cubicBezTo>
                    <a:pt x="854393" y="236414"/>
                    <a:pt x="970598" y="205963"/>
                    <a:pt x="998220" y="203108"/>
                  </a:cubicBezTo>
                  <a:cubicBezTo>
                    <a:pt x="1026795" y="200253"/>
                    <a:pt x="1048703" y="123174"/>
                    <a:pt x="1032510" y="73692"/>
                  </a:cubicBezTo>
                  <a:cubicBezTo>
                    <a:pt x="1022032" y="41338"/>
                    <a:pt x="1011555" y="12790"/>
                    <a:pt x="996315" y="3274"/>
                  </a:cubicBezTo>
                  <a:cubicBezTo>
                    <a:pt x="987743" y="-1484"/>
                    <a:pt x="979170" y="-1484"/>
                    <a:pt x="966787" y="6129"/>
                  </a:cubicBezTo>
                  <a:cubicBezTo>
                    <a:pt x="932498" y="28015"/>
                    <a:pt x="794385" y="144109"/>
                    <a:pt x="794385" y="144109"/>
                  </a:cubicBezTo>
                  <a:cubicBezTo>
                    <a:pt x="794385" y="144109"/>
                    <a:pt x="471487" y="202156"/>
                    <a:pt x="342900" y="257349"/>
                  </a:cubicBezTo>
                  <a:cubicBezTo>
                    <a:pt x="213360" y="315396"/>
                    <a:pt x="62865" y="382958"/>
                    <a:pt x="0" y="461941"/>
                  </a:cubicBezTo>
                  <a:close/>
                </a:path>
              </a:pathLst>
            </a:custGeom>
            <a:solidFill>
              <a:srgbClr val="DDA3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6918E8B-043C-102B-F2C9-C9B1A9127890}"/>
                </a:ext>
              </a:extLst>
            </p:cNvPr>
            <p:cNvSpPr/>
            <p:nvPr/>
          </p:nvSpPr>
          <p:spPr>
            <a:xfrm>
              <a:off x="10271154" y="2642607"/>
              <a:ext cx="174317" cy="193172"/>
            </a:xfrm>
            <a:custGeom>
              <a:avLst/>
              <a:gdLst>
                <a:gd name="connsiteX0" fmla="*/ 165735 w 174317"/>
                <a:gd name="connsiteY0" fmla="*/ 20935 h 193172"/>
                <a:gd name="connsiteX1" fmla="*/ 0 w 174317"/>
                <a:gd name="connsiteY1" fmla="*/ 0 h 193172"/>
                <a:gd name="connsiteX2" fmla="*/ 36195 w 174317"/>
                <a:gd name="connsiteY2" fmla="*/ 70418 h 193172"/>
                <a:gd name="connsiteX3" fmla="*/ 14288 w 174317"/>
                <a:gd name="connsiteY3" fmla="*/ 177947 h 193172"/>
                <a:gd name="connsiteX4" fmla="*/ 105728 w 174317"/>
                <a:gd name="connsiteY4" fmla="*/ 193173 h 193172"/>
                <a:gd name="connsiteX5" fmla="*/ 102870 w 174317"/>
                <a:gd name="connsiteY5" fmla="*/ 171286 h 193172"/>
                <a:gd name="connsiteX6" fmla="*/ 64770 w 174317"/>
                <a:gd name="connsiteY6" fmla="*/ 156061 h 193172"/>
                <a:gd name="connsiteX7" fmla="*/ 127635 w 174317"/>
                <a:gd name="connsiteY7" fmla="*/ 146545 h 193172"/>
                <a:gd name="connsiteX8" fmla="*/ 149543 w 174317"/>
                <a:gd name="connsiteY8" fmla="*/ 128465 h 193172"/>
                <a:gd name="connsiteX9" fmla="*/ 130493 w 174317"/>
                <a:gd name="connsiteY9" fmla="*/ 113239 h 193172"/>
                <a:gd name="connsiteX10" fmla="*/ 168593 w 174317"/>
                <a:gd name="connsiteY10" fmla="*/ 91353 h 193172"/>
                <a:gd name="connsiteX11" fmla="*/ 171450 w 174317"/>
                <a:gd name="connsiteY11" fmla="*/ 60902 h 193172"/>
                <a:gd name="connsiteX12" fmla="*/ 165735 w 174317"/>
                <a:gd name="connsiteY12" fmla="*/ 20935 h 193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4317" h="193172">
                  <a:moveTo>
                    <a:pt x="165735" y="20935"/>
                  </a:moveTo>
                  <a:lnTo>
                    <a:pt x="0" y="0"/>
                  </a:lnTo>
                  <a:lnTo>
                    <a:pt x="36195" y="70418"/>
                  </a:lnTo>
                  <a:lnTo>
                    <a:pt x="14288" y="177947"/>
                  </a:lnTo>
                  <a:lnTo>
                    <a:pt x="105728" y="193173"/>
                  </a:lnTo>
                  <a:cubicBezTo>
                    <a:pt x="105728" y="193173"/>
                    <a:pt x="118110" y="177947"/>
                    <a:pt x="102870" y="171286"/>
                  </a:cubicBezTo>
                  <a:cubicBezTo>
                    <a:pt x="87630" y="165577"/>
                    <a:pt x="64770" y="156061"/>
                    <a:pt x="64770" y="156061"/>
                  </a:cubicBezTo>
                  <a:cubicBezTo>
                    <a:pt x="64770" y="156061"/>
                    <a:pt x="108585" y="150351"/>
                    <a:pt x="127635" y="146545"/>
                  </a:cubicBezTo>
                  <a:cubicBezTo>
                    <a:pt x="146685" y="143690"/>
                    <a:pt x="149543" y="137029"/>
                    <a:pt x="149543" y="128465"/>
                  </a:cubicBezTo>
                  <a:cubicBezTo>
                    <a:pt x="149543" y="118949"/>
                    <a:pt x="130493" y="113239"/>
                    <a:pt x="130493" y="113239"/>
                  </a:cubicBezTo>
                  <a:cubicBezTo>
                    <a:pt x="130493" y="113239"/>
                    <a:pt x="164783" y="100869"/>
                    <a:pt x="168593" y="91353"/>
                  </a:cubicBezTo>
                  <a:cubicBezTo>
                    <a:pt x="171450" y="81837"/>
                    <a:pt x="178118" y="69466"/>
                    <a:pt x="171450" y="60902"/>
                  </a:cubicBezTo>
                  <a:cubicBezTo>
                    <a:pt x="165735" y="51386"/>
                    <a:pt x="175260" y="27596"/>
                    <a:pt x="165735" y="20935"/>
                  </a:cubicBezTo>
                  <a:close/>
                </a:path>
              </a:pathLst>
            </a:custGeom>
            <a:solidFill>
              <a:srgbClr val="D395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5" name="Gráfico 2">
              <a:extLst>
                <a:ext uri="{FF2B5EF4-FFF2-40B4-BE49-F238E27FC236}">
                  <a16:creationId xmlns:a16="http://schemas.microsoft.com/office/drawing/2014/main" id="{9896DE09-1400-AD51-6C37-1AA6CA8FFCF7}"/>
                </a:ext>
              </a:extLst>
            </p:cNvPr>
            <p:cNvGrpSpPr/>
            <p:nvPr/>
          </p:nvGrpSpPr>
          <p:grpSpPr>
            <a:xfrm>
              <a:off x="9738051" y="1316091"/>
              <a:ext cx="454708" cy="811855"/>
              <a:chOff x="9738051" y="1316091"/>
              <a:chExt cx="454708" cy="811855"/>
            </a:xfrm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B20FCBF-87D9-B4B7-0857-5E702F1414FE}"/>
                  </a:ext>
                </a:extLst>
              </p:cNvPr>
              <p:cNvSpPr/>
              <p:nvPr/>
            </p:nvSpPr>
            <p:spPr>
              <a:xfrm>
                <a:off x="9762191" y="1770644"/>
                <a:ext cx="318463" cy="357301"/>
              </a:xfrm>
              <a:custGeom>
                <a:avLst/>
                <a:gdLst>
                  <a:gd name="connsiteX0" fmla="*/ 47001 w 318463"/>
                  <a:gd name="connsiteY0" fmla="*/ 28855 h 357301"/>
                  <a:gd name="connsiteX1" fmla="*/ 50811 w 318463"/>
                  <a:gd name="connsiteY1" fmla="*/ 186819 h 357301"/>
                  <a:gd name="connsiteX2" fmla="*/ 47954 w 318463"/>
                  <a:gd name="connsiteY2" fmla="*/ 321944 h 357301"/>
                  <a:gd name="connsiteX3" fmla="*/ 318464 w 318463"/>
                  <a:gd name="connsiteY3" fmla="*/ 302913 h 357301"/>
                  <a:gd name="connsiteX4" fmla="*/ 259409 w 318463"/>
                  <a:gd name="connsiteY4" fmla="*/ 148755 h 357301"/>
                  <a:gd name="connsiteX5" fmla="*/ 224166 w 318463"/>
                  <a:gd name="connsiteY5" fmla="*/ 9823 h 357301"/>
                  <a:gd name="connsiteX6" fmla="*/ 47001 w 318463"/>
                  <a:gd name="connsiteY6" fmla="*/ 28855 h 357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8463" h="357301">
                    <a:moveTo>
                      <a:pt x="47001" y="28855"/>
                    </a:moveTo>
                    <a:cubicBezTo>
                      <a:pt x="47001" y="28855"/>
                      <a:pt x="58431" y="118304"/>
                      <a:pt x="50811" y="186819"/>
                    </a:cubicBezTo>
                    <a:cubicBezTo>
                      <a:pt x="43191" y="259140"/>
                      <a:pt x="-57774" y="251527"/>
                      <a:pt x="47954" y="321944"/>
                    </a:cubicBezTo>
                    <a:cubicBezTo>
                      <a:pt x="183209" y="411394"/>
                      <a:pt x="318464" y="302913"/>
                      <a:pt x="318464" y="302913"/>
                    </a:cubicBezTo>
                    <a:cubicBezTo>
                      <a:pt x="318464" y="302913"/>
                      <a:pt x="259409" y="234398"/>
                      <a:pt x="259409" y="148755"/>
                    </a:cubicBezTo>
                    <a:cubicBezTo>
                      <a:pt x="259409" y="59306"/>
                      <a:pt x="330846" y="-2548"/>
                      <a:pt x="224166" y="9823"/>
                    </a:cubicBezTo>
                    <a:cubicBezTo>
                      <a:pt x="117486" y="23145"/>
                      <a:pt x="41286" y="-31096"/>
                      <a:pt x="47001" y="28855"/>
                    </a:cubicBezTo>
                    <a:close/>
                  </a:path>
                </a:pathLst>
              </a:custGeom>
              <a:solidFill>
                <a:srgbClr val="DDA38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D32CCC01-35CF-9380-058C-0FA0FC68D608}"/>
                  </a:ext>
                </a:extLst>
              </p:cNvPr>
              <p:cNvSpPr/>
              <p:nvPr/>
            </p:nvSpPr>
            <p:spPr>
              <a:xfrm>
                <a:off x="9809743" y="1771395"/>
                <a:ext cx="237176" cy="212429"/>
              </a:xfrm>
              <a:custGeom>
                <a:avLst/>
                <a:gdLst>
                  <a:gd name="connsiteX0" fmla="*/ 79459 w 237176"/>
                  <a:gd name="connsiteY0" fmla="*/ 208906 h 212429"/>
                  <a:gd name="connsiteX1" fmla="*/ 401 w 237176"/>
                  <a:gd name="connsiteY1" fmla="*/ 29055 h 212429"/>
                  <a:gd name="connsiteX2" fmla="*/ 178519 w 237176"/>
                  <a:gd name="connsiteY2" fmla="*/ 10975 h 212429"/>
                  <a:gd name="connsiteX3" fmla="*/ 213761 w 237176"/>
                  <a:gd name="connsiteY3" fmla="*/ 149907 h 212429"/>
                  <a:gd name="connsiteX4" fmla="*/ 213761 w 237176"/>
                  <a:gd name="connsiteY4" fmla="*/ 152762 h 212429"/>
                  <a:gd name="connsiteX5" fmla="*/ 79459 w 237176"/>
                  <a:gd name="connsiteY5" fmla="*/ 208906 h 212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7176" h="212429">
                    <a:moveTo>
                      <a:pt x="79459" y="208906"/>
                    </a:moveTo>
                    <a:cubicBezTo>
                      <a:pt x="63266" y="206051"/>
                      <a:pt x="401" y="29055"/>
                      <a:pt x="401" y="29055"/>
                    </a:cubicBezTo>
                    <a:cubicBezTo>
                      <a:pt x="-6266" y="-30895"/>
                      <a:pt x="70886" y="22394"/>
                      <a:pt x="178519" y="10975"/>
                    </a:cubicBezTo>
                    <a:cubicBezTo>
                      <a:pt x="285199" y="-1396"/>
                      <a:pt x="213761" y="60458"/>
                      <a:pt x="213761" y="149907"/>
                    </a:cubicBezTo>
                    <a:cubicBezTo>
                      <a:pt x="213761" y="150859"/>
                      <a:pt x="213761" y="151810"/>
                      <a:pt x="213761" y="152762"/>
                    </a:cubicBezTo>
                    <a:cubicBezTo>
                      <a:pt x="196616" y="196535"/>
                      <a:pt x="147086" y="222228"/>
                      <a:pt x="79459" y="208906"/>
                    </a:cubicBezTo>
                    <a:close/>
                  </a:path>
                </a:pathLst>
              </a:custGeom>
              <a:solidFill>
                <a:srgbClr val="D3957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F45F75C6-9008-3F49-139A-E9EAFE08D714}"/>
                  </a:ext>
                </a:extLst>
              </p:cNvPr>
              <p:cNvSpPr/>
              <p:nvPr/>
            </p:nvSpPr>
            <p:spPr>
              <a:xfrm>
                <a:off x="9738051" y="1316091"/>
                <a:ext cx="454708" cy="580017"/>
              </a:xfrm>
              <a:custGeom>
                <a:avLst/>
                <a:gdLst>
                  <a:gd name="connsiteX0" fmla="*/ 24468 w 454708"/>
                  <a:gd name="connsiteY0" fmla="*/ 0 h 580017"/>
                  <a:gd name="connsiteX1" fmla="*/ 29231 w 454708"/>
                  <a:gd name="connsiteY1" fmla="*/ 414893 h 580017"/>
                  <a:gd name="connsiteX2" fmla="*/ 268308 w 454708"/>
                  <a:gd name="connsiteY2" fmla="*/ 567148 h 580017"/>
                  <a:gd name="connsiteX3" fmla="*/ 453093 w 454708"/>
                  <a:gd name="connsiteY3" fmla="*/ 230285 h 580017"/>
                  <a:gd name="connsiteX4" fmla="*/ 284501 w 454708"/>
                  <a:gd name="connsiteY4" fmla="*/ 97062 h 580017"/>
                  <a:gd name="connsiteX5" fmla="*/ 127338 w 454708"/>
                  <a:gd name="connsiteY5" fmla="*/ 41870 h 580017"/>
                  <a:gd name="connsiteX6" fmla="*/ 230208 w 454708"/>
                  <a:gd name="connsiteY6" fmla="*/ 123707 h 580017"/>
                  <a:gd name="connsiteX7" fmla="*/ 24468 w 454708"/>
                  <a:gd name="connsiteY7" fmla="*/ 0 h 580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708" h="580017">
                    <a:moveTo>
                      <a:pt x="24468" y="0"/>
                    </a:moveTo>
                    <a:cubicBezTo>
                      <a:pt x="24468" y="0"/>
                      <a:pt x="-33635" y="324492"/>
                      <a:pt x="29231" y="414893"/>
                    </a:cubicBezTo>
                    <a:cubicBezTo>
                      <a:pt x="152103" y="591889"/>
                      <a:pt x="174963" y="594744"/>
                      <a:pt x="268308" y="567148"/>
                    </a:cubicBezTo>
                    <a:cubicBezTo>
                      <a:pt x="361653" y="539552"/>
                      <a:pt x="440711" y="379684"/>
                      <a:pt x="453093" y="230285"/>
                    </a:cubicBezTo>
                    <a:cubicBezTo>
                      <a:pt x="465476" y="87546"/>
                      <a:pt x="406421" y="117997"/>
                      <a:pt x="284501" y="97062"/>
                    </a:cubicBezTo>
                    <a:cubicBezTo>
                      <a:pt x="152103" y="75176"/>
                      <a:pt x="127338" y="41870"/>
                      <a:pt x="127338" y="41870"/>
                    </a:cubicBezTo>
                    <a:cubicBezTo>
                      <a:pt x="127338" y="41870"/>
                      <a:pt x="143531" y="101820"/>
                      <a:pt x="230208" y="123707"/>
                    </a:cubicBezTo>
                    <a:cubicBezTo>
                      <a:pt x="235923" y="125610"/>
                      <a:pt x="93048" y="224575"/>
                      <a:pt x="24468" y="0"/>
                    </a:cubicBezTo>
                    <a:close/>
                  </a:path>
                </a:pathLst>
              </a:custGeom>
              <a:solidFill>
                <a:srgbClr val="DDA38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764381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Visual Checklist Slide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4D9146C-5DAD-2D04-BA3B-45055A106DE1}"/>
              </a:ext>
            </a:extLst>
          </p:cNvPr>
          <p:cNvSpPr/>
          <p:nvPr/>
        </p:nvSpPr>
        <p:spPr>
          <a:xfrm>
            <a:off x="615456" y="1612836"/>
            <a:ext cx="1044842" cy="104484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BAEE24D2-B59C-B219-1FDB-2A620B3D6C08}"/>
              </a:ext>
            </a:extLst>
          </p:cNvPr>
          <p:cNvSpPr/>
          <p:nvPr/>
        </p:nvSpPr>
        <p:spPr>
          <a:xfrm>
            <a:off x="1360897" y="1484784"/>
            <a:ext cx="4536504" cy="1300946"/>
          </a:xfrm>
          <a:prstGeom prst="homePlate">
            <a:avLst>
              <a:gd name="adj" fmla="val 19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314D6C53-560C-99C1-4CFD-11BF0BA9921D}"/>
              </a:ext>
            </a:extLst>
          </p:cNvPr>
          <p:cNvSpPr/>
          <p:nvPr/>
        </p:nvSpPr>
        <p:spPr>
          <a:xfrm>
            <a:off x="1636178" y="1708513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6537FF8-1BE3-C294-6C9B-06E0F737EFB4}"/>
              </a:ext>
            </a:extLst>
          </p:cNvPr>
          <p:cNvSpPr/>
          <p:nvPr/>
        </p:nvSpPr>
        <p:spPr>
          <a:xfrm>
            <a:off x="1538008" y="1964700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FFDA87-754D-B654-78AA-54A23FACCE20}"/>
              </a:ext>
            </a:extLst>
          </p:cNvPr>
          <p:cNvGrpSpPr/>
          <p:nvPr/>
        </p:nvGrpSpPr>
        <p:grpSpPr>
          <a:xfrm rot="18272240">
            <a:off x="1778643" y="1897138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9A35F01-9454-8650-2EE5-52DE7940A637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206105A-C0C6-89A8-58DB-7443B375D724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E42D60B0-C420-F15A-1FF5-752429C7A35B}"/>
              </a:ext>
            </a:extLst>
          </p:cNvPr>
          <p:cNvSpPr/>
          <p:nvPr/>
        </p:nvSpPr>
        <p:spPr>
          <a:xfrm>
            <a:off x="615456" y="3223346"/>
            <a:ext cx="1044842" cy="104484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Arrow: Pentagon 26">
            <a:extLst>
              <a:ext uri="{FF2B5EF4-FFF2-40B4-BE49-F238E27FC236}">
                <a16:creationId xmlns:a16="http://schemas.microsoft.com/office/drawing/2014/main" id="{B701641A-2020-AB16-3F17-1C942E7A6EA9}"/>
              </a:ext>
            </a:extLst>
          </p:cNvPr>
          <p:cNvSpPr/>
          <p:nvPr/>
        </p:nvSpPr>
        <p:spPr>
          <a:xfrm>
            <a:off x="1360897" y="3095294"/>
            <a:ext cx="4536504" cy="1300946"/>
          </a:xfrm>
          <a:prstGeom prst="homePlate">
            <a:avLst>
              <a:gd name="adj" fmla="val 1969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F384B3-A1D8-69F0-89A9-3774C5029858}"/>
              </a:ext>
            </a:extLst>
          </p:cNvPr>
          <p:cNvSpPr/>
          <p:nvPr/>
        </p:nvSpPr>
        <p:spPr>
          <a:xfrm>
            <a:off x="1636178" y="3319023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96F3ED8-7321-5A0C-17BA-3831BB00760F}"/>
              </a:ext>
            </a:extLst>
          </p:cNvPr>
          <p:cNvSpPr/>
          <p:nvPr/>
        </p:nvSpPr>
        <p:spPr>
          <a:xfrm>
            <a:off x="1538008" y="3600880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57BBE1F-2F1C-CD7C-D5E7-913C6CB4B4BF}"/>
              </a:ext>
            </a:extLst>
          </p:cNvPr>
          <p:cNvGrpSpPr/>
          <p:nvPr/>
        </p:nvGrpSpPr>
        <p:grpSpPr>
          <a:xfrm rot="18272240">
            <a:off x="1778643" y="3533318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4092254-CCA0-3521-8D05-F87D7B5B44E7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A59DD37-9170-04FC-03D7-39D6632F25DE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8C6B4251-D786-9795-D038-252916E38E11}"/>
              </a:ext>
            </a:extLst>
          </p:cNvPr>
          <p:cNvSpPr/>
          <p:nvPr/>
        </p:nvSpPr>
        <p:spPr>
          <a:xfrm>
            <a:off x="615456" y="4833855"/>
            <a:ext cx="1044842" cy="104484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Arrow: Pentagon 32">
            <a:extLst>
              <a:ext uri="{FF2B5EF4-FFF2-40B4-BE49-F238E27FC236}">
                <a16:creationId xmlns:a16="http://schemas.microsoft.com/office/drawing/2014/main" id="{6563838E-4BFA-3662-609C-F84A7583DEEB}"/>
              </a:ext>
            </a:extLst>
          </p:cNvPr>
          <p:cNvSpPr/>
          <p:nvPr/>
        </p:nvSpPr>
        <p:spPr>
          <a:xfrm>
            <a:off x="1360897" y="4705803"/>
            <a:ext cx="4536504" cy="1300946"/>
          </a:xfrm>
          <a:prstGeom prst="homePlate">
            <a:avLst>
              <a:gd name="adj" fmla="val 1969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C098978A-610E-8786-DCE5-4624AD7E4E27}"/>
              </a:ext>
            </a:extLst>
          </p:cNvPr>
          <p:cNvSpPr/>
          <p:nvPr/>
        </p:nvSpPr>
        <p:spPr>
          <a:xfrm>
            <a:off x="1636178" y="4929532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A579E1B-8D6B-34A3-B613-EF3F22BF4198}"/>
              </a:ext>
            </a:extLst>
          </p:cNvPr>
          <p:cNvSpPr/>
          <p:nvPr/>
        </p:nvSpPr>
        <p:spPr>
          <a:xfrm>
            <a:off x="1538008" y="5187403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DB5D226-9EB1-8CBA-CE93-1768B3CD0446}"/>
              </a:ext>
            </a:extLst>
          </p:cNvPr>
          <p:cNvGrpSpPr/>
          <p:nvPr/>
        </p:nvGrpSpPr>
        <p:grpSpPr>
          <a:xfrm rot="18272240">
            <a:off x="1778643" y="5119841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CBCA10A-1BB6-17DC-03F6-62093F43AAEB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31C66D1-455E-FD8E-BB8A-187668536566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07E89A55-D18A-0BB3-D437-ABCEAABC26D8}"/>
              </a:ext>
            </a:extLst>
          </p:cNvPr>
          <p:cNvSpPr/>
          <p:nvPr/>
        </p:nvSpPr>
        <p:spPr>
          <a:xfrm>
            <a:off x="6068403" y="1612836"/>
            <a:ext cx="1044842" cy="1044842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Arrow: Pentagon 56">
            <a:extLst>
              <a:ext uri="{FF2B5EF4-FFF2-40B4-BE49-F238E27FC236}">
                <a16:creationId xmlns:a16="http://schemas.microsoft.com/office/drawing/2014/main" id="{388C6E4F-BC46-14DA-BBE4-E9DC8B25C5BA}"/>
              </a:ext>
            </a:extLst>
          </p:cNvPr>
          <p:cNvSpPr/>
          <p:nvPr/>
        </p:nvSpPr>
        <p:spPr>
          <a:xfrm>
            <a:off x="6813844" y="1484784"/>
            <a:ext cx="4536504" cy="1300946"/>
          </a:xfrm>
          <a:prstGeom prst="homePlate">
            <a:avLst>
              <a:gd name="adj" fmla="val 196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F82E4E8E-251E-2875-3304-8EEA3C95F5C6}"/>
              </a:ext>
            </a:extLst>
          </p:cNvPr>
          <p:cNvSpPr/>
          <p:nvPr/>
        </p:nvSpPr>
        <p:spPr>
          <a:xfrm>
            <a:off x="7066823" y="1708513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63B7BE5-66D0-C281-4A46-1A9DD31A0EE7}"/>
              </a:ext>
            </a:extLst>
          </p:cNvPr>
          <p:cNvSpPr/>
          <p:nvPr/>
        </p:nvSpPr>
        <p:spPr>
          <a:xfrm>
            <a:off x="6968653" y="1964700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DF37039-6DFD-E493-F0D6-9884560E10AC}"/>
              </a:ext>
            </a:extLst>
          </p:cNvPr>
          <p:cNvGrpSpPr/>
          <p:nvPr/>
        </p:nvGrpSpPr>
        <p:grpSpPr>
          <a:xfrm rot="18272240">
            <a:off x="7209288" y="1897138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82B2247-2885-EED8-F01B-3C2D7E698AA0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E64B469B-EAD2-8C03-48B3-D0115F183520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8D6AED83-B809-BCE2-1F3C-E6E20263E236}"/>
              </a:ext>
            </a:extLst>
          </p:cNvPr>
          <p:cNvSpPr/>
          <p:nvPr/>
        </p:nvSpPr>
        <p:spPr>
          <a:xfrm>
            <a:off x="6068403" y="3223346"/>
            <a:ext cx="1044842" cy="104484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Arrow: Pentagon 65">
            <a:extLst>
              <a:ext uri="{FF2B5EF4-FFF2-40B4-BE49-F238E27FC236}">
                <a16:creationId xmlns:a16="http://schemas.microsoft.com/office/drawing/2014/main" id="{BAE5EB79-99E1-73F3-BA69-4FDEB22AA68B}"/>
              </a:ext>
            </a:extLst>
          </p:cNvPr>
          <p:cNvSpPr/>
          <p:nvPr/>
        </p:nvSpPr>
        <p:spPr>
          <a:xfrm>
            <a:off x="6813844" y="3095294"/>
            <a:ext cx="4536504" cy="1300946"/>
          </a:xfrm>
          <a:prstGeom prst="homePlate">
            <a:avLst>
              <a:gd name="adj" fmla="val 1969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68518D2F-1131-3F53-B73E-8F2897254BFD}"/>
              </a:ext>
            </a:extLst>
          </p:cNvPr>
          <p:cNvSpPr/>
          <p:nvPr/>
        </p:nvSpPr>
        <p:spPr>
          <a:xfrm>
            <a:off x="7066823" y="3319023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850B8B8-E358-CD9E-E60B-5F6CA28E703B}"/>
              </a:ext>
            </a:extLst>
          </p:cNvPr>
          <p:cNvSpPr/>
          <p:nvPr/>
        </p:nvSpPr>
        <p:spPr>
          <a:xfrm>
            <a:off x="6968653" y="3600880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5966437-99B5-FD10-1B78-3CF79D62321B}"/>
              </a:ext>
            </a:extLst>
          </p:cNvPr>
          <p:cNvGrpSpPr/>
          <p:nvPr/>
        </p:nvGrpSpPr>
        <p:grpSpPr>
          <a:xfrm rot="18272240">
            <a:off x="7209288" y="3533318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1A59B91-62E2-61FB-26F9-32C2D685E902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11E21D0-1C7C-850A-6B4D-C09355D75C48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4" name="Oval 73">
            <a:extLst>
              <a:ext uri="{FF2B5EF4-FFF2-40B4-BE49-F238E27FC236}">
                <a16:creationId xmlns:a16="http://schemas.microsoft.com/office/drawing/2014/main" id="{658F05AB-5450-0BC1-B99A-0D565F75BF38}"/>
              </a:ext>
            </a:extLst>
          </p:cNvPr>
          <p:cNvSpPr/>
          <p:nvPr/>
        </p:nvSpPr>
        <p:spPr>
          <a:xfrm>
            <a:off x="6068403" y="4833855"/>
            <a:ext cx="1044842" cy="104484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5" name="Arrow: Pentagon 74">
            <a:extLst>
              <a:ext uri="{FF2B5EF4-FFF2-40B4-BE49-F238E27FC236}">
                <a16:creationId xmlns:a16="http://schemas.microsoft.com/office/drawing/2014/main" id="{F08ED204-2E57-67AD-76BB-A2B29B72789B}"/>
              </a:ext>
            </a:extLst>
          </p:cNvPr>
          <p:cNvSpPr/>
          <p:nvPr/>
        </p:nvSpPr>
        <p:spPr>
          <a:xfrm>
            <a:off x="6813844" y="4705803"/>
            <a:ext cx="4536504" cy="1300946"/>
          </a:xfrm>
          <a:prstGeom prst="homePlate">
            <a:avLst>
              <a:gd name="adj" fmla="val 1969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38FF1DF7-A573-D218-7E83-BE050206B33A}"/>
              </a:ext>
            </a:extLst>
          </p:cNvPr>
          <p:cNvSpPr/>
          <p:nvPr/>
        </p:nvSpPr>
        <p:spPr>
          <a:xfrm>
            <a:off x="7066823" y="4929532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24EDFD0-E453-2AF5-FDCF-870807C24A21}"/>
              </a:ext>
            </a:extLst>
          </p:cNvPr>
          <p:cNvSpPr/>
          <p:nvPr/>
        </p:nvSpPr>
        <p:spPr>
          <a:xfrm>
            <a:off x="6968653" y="5187403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3C3561E-3293-F171-BD07-E8DBE20069B0}"/>
              </a:ext>
            </a:extLst>
          </p:cNvPr>
          <p:cNvGrpSpPr/>
          <p:nvPr/>
        </p:nvGrpSpPr>
        <p:grpSpPr>
          <a:xfrm rot="18272240">
            <a:off x="7209288" y="5119841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DD91BBC7-78F5-C5B6-DA64-206D972DBA5D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8CBD4D12-96F4-25D7-8ABB-C7FD780305F9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924AF5B2-C649-F0F6-139F-FF372F02A610}"/>
              </a:ext>
            </a:extLst>
          </p:cNvPr>
          <p:cNvSpPr txBox="1"/>
          <p:nvPr/>
        </p:nvSpPr>
        <p:spPr>
          <a:xfrm>
            <a:off x="754005" y="1775629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1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37EBD78-9A64-B041-853C-3D6F92F8BC26}"/>
              </a:ext>
            </a:extLst>
          </p:cNvPr>
          <p:cNvSpPr txBox="1"/>
          <p:nvPr/>
        </p:nvSpPr>
        <p:spPr>
          <a:xfrm>
            <a:off x="754005" y="3386139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2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1CE9E3B-5B11-FC66-22A0-C138331D39D1}"/>
              </a:ext>
            </a:extLst>
          </p:cNvPr>
          <p:cNvSpPr txBox="1"/>
          <p:nvPr/>
        </p:nvSpPr>
        <p:spPr>
          <a:xfrm>
            <a:off x="754005" y="4996648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3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E0148C0-AC4D-FF74-4D85-6202E42C9277}"/>
              </a:ext>
            </a:extLst>
          </p:cNvPr>
          <p:cNvSpPr txBox="1"/>
          <p:nvPr/>
        </p:nvSpPr>
        <p:spPr>
          <a:xfrm>
            <a:off x="6184649" y="1775629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4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611E0B5-DBD7-DF2E-4991-BC5CFE68DE01}"/>
              </a:ext>
            </a:extLst>
          </p:cNvPr>
          <p:cNvSpPr txBox="1"/>
          <p:nvPr/>
        </p:nvSpPr>
        <p:spPr>
          <a:xfrm>
            <a:off x="6184649" y="3386139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5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0A399BD-9E0F-B35E-BD95-07BF1B8E453E}"/>
              </a:ext>
            </a:extLst>
          </p:cNvPr>
          <p:cNvSpPr txBox="1"/>
          <p:nvPr/>
        </p:nvSpPr>
        <p:spPr>
          <a:xfrm>
            <a:off x="6184649" y="4996648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6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97B9EA5-893E-EDEF-CB34-C067EB01ACAB}"/>
              </a:ext>
            </a:extLst>
          </p:cNvPr>
          <p:cNvSpPr/>
          <p:nvPr/>
        </p:nvSpPr>
        <p:spPr>
          <a:xfrm>
            <a:off x="2787804" y="1683835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C84577EF-3FA8-7966-1451-DB84A0017F77}"/>
              </a:ext>
            </a:extLst>
          </p:cNvPr>
          <p:cNvSpPr/>
          <p:nvPr/>
        </p:nvSpPr>
        <p:spPr>
          <a:xfrm>
            <a:off x="2787804" y="3278459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CC535F1-77E0-0F86-5FB8-6103B656CB31}"/>
              </a:ext>
            </a:extLst>
          </p:cNvPr>
          <p:cNvSpPr/>
          <p:nvPr/>
        </p:nvSpPr>
        <p:spPr>
          <a:xfrm>
            <a:off x="2787804" y="4873083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DF789D0-2DA6-6A42-6312-BB2E0EEE4916}"/>
              </a:ext>
            </a:extLst>
          </p:cNvPr>
          <p:cNvSpPr/>
          <p:nvPr/>
        </p:nvSpPr>
        <p:spPr>
          <a:xfrm>
            <a:off x="8196146" y="1683835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87A5F1F9-8134-62F2-984A-2E8E22506C04}"/>
              </a:ext>
            </a:extLst>
          </p:cNvPr>
          <p:cNvSpPr/>
          <p:nvPr/>
        </p:nvSpPr>
        <p:spPr>
          <a:xfrm>
            <a:off x="8196146" y="3278459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7BC8E364-CEEE-ED4C-0AE9-3815C43A7619}"/>
              </a:ext>
            </a:extLst>
          </p:cNvPr>
          <p:cNvSpPr/>
          <p:nvPr/>
        </p:nvSpPr>
        <p:spPr>
          <a:xfrm>
            <a:off x="8196146" y="4873083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05348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00FE591-C285-1FD2-63F4-94A2B92F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Visual Checklist </a:t>
            </a:r>
            <a:r>
              <a:rPr lang="en-US">
                <a:solidFill>
                  <a:schemeClr val="bg1"/>
                </a:solidFill>
              </a:rPr>
              <a:t>Slide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968ED03C-DB43-8056-F269-BD69CD9E362B}"/>
              </a:ext>
            </a:extLst>
          </p:cNvPr>
          <p:cNvSpPr/>
          <p:nvPr/>
        </p:nvSpPr>
        <p:spPr>
          <a:xfrm flipH="1">
            <a:off x="8286107" y="1022412"/>
            <a:ext cx="3287540" cy="4706056"/>
          </a:xfrm>
          <a:custGeom>
            <a:avLst/>
            <a:gdLst>
              <a:gd name="connsiteX0" fmla="*/ 1611835 w 3287540"/>
              <a:gd name="connsiteY0" fmla="*/ 197416 h 4706056"/>
              <a:gd name="connsiteX1" fmla="*/ 1134633 w 3287540"/>
              <a:gd name="connsiteY1" fmla="*/ 436 h 4706056"/>
              <a:gd name="connsiteX2" fmla="*/ 617425 w 3287540"/>
              <a:gd name="connsiteY2" fmla="*/ 241189 h 4706056"/>
              <a:gd name="connsiteX3" fmla="*/ 535510 w 3287540"/>
              <a:gd name="connsiteY3" fmla="*/ 655131 h 4706056"/>
              <a:gd name="connsiteX4" fmla="*/ 760300 w 3287540"/>
              <a:gd name="connsiteY4" fmla="*/ 1874118 h 4706056"/>
              <a:gd name="connsiteX5" fmla="*/ 522175 w 3287540"/>
              <a:gd name="connsiteY5" fmla="*/ 3051235 h 4706056"/>
              <a:gd name="connsiteX6" fmla="*/ 219280 w 3287540"/>
              <a:gd name="connsiteY6" fmla="*/ 3346228 h 4706056"/>
              <a:gd name="connsiteX7" fmla="*/ 28780 w 3287540"/>
              <a:gd name="connsiteY7" fmla="*/ 4139854 h 4706056"/>
              <a:gd name="connsiteX8" fmla="*/ 618378 w 3287540"/>
              <a:gd name="connsiteY8" fmla="*/ 4692729 h 4706056"/>
              <a:gd name="connsiteX9" fmla="*/ 1566115 w 3287540"/>
              <a:gd name="connsiteY9" fmla="*/ 4343495 h 4706056"/>
              <a:gd name="connsiteX10" fmla="*/ 2347165 w 3287540"/>
              <a:gd name="connsiteY10" fmla="*/ 3650737 h 4706056"/>
              <a:gd name="connsiteX11" fmla="*/ 2966290 w 3287540"/>
              <a:gd name="connsiteY11" fmla="*/ 3291036 h 4706056"/>
              <a:gd name="connsiteX12" fmla="*/ 3142503 w 3287540"/>
              <a:gd name="connsiteY12" fmla="*/ 2089177 h 4706056"/>
              <a:gd name="connsiteX13" fmla="*/ 2219530 w 3287540"/>
              <a:gd name="connsiteY13" fmla="*/ 1279374 h 4706056"/>
              <a:gd name="connsiteX14" fmla="*/ 1922350 w 3287540"/>
              <a:gd name="connsiteY14" fmla="*/ 598987 h 4706056"/>
              <a:gd name="connsiteX15" fmla="*/ 1411810 w 3287540"/>
              <a:gd name="connsiteY15" fmla="*/ 99402 h 4706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287540" h="4706056">
                <a:moveTo>
                  <a:pt x="1611835" y="197416"/>
                </a:moveTo>
                <a:cubicBezTo>
                  <a:pt x="1517538" y="44210"/>
                  <a:pt x="1315608" y="-5273"/>
                  <a:pt x="1134633" y="436"/>
                </a:cubicBezTo>
                <a:cubicBezTo>
                  <a:pt x="936513" y="7098"/>
                  <a:pt x="725058" y="75612"/>
                  <a:pt x="617425" y="241189"/>
                </a:cubicBezTo>
                <a:cubicBezTo>
                  <a:pt x="539320" y="361089"/>
                  <a:pt x="528843" y="512392"/>
                  <a:pt x="535510" y="655131"/>
                </a:cubicBezTo>
                <a:cubicBezTo>
                  <a:pt x="553608" y="1068121"/>
                  <a:pt x="696483" y="1464934"/>
                  <a:pt x="760300" y="1874118"/>
                </a:cubicBezTo>
                <a:cubicBezTo>
                  <a:pt x="824118" y="2283302"/>
                  <a:pt x="795543" y="2740065"/>
                  <a:pt x="522175" y="3051235"/>
                </a:cubicBezTo>
                <a:cubicBezTo>
                  <a:pt x="428830" y="3156861"/>
                  <a:pt x="312625" y="3240601"/>
                  <a:pt x="219280" y="3346228"/>
                </a:cubicBezTo>
                <a:cubicBezTo>
                  <a:pt x="31638" y="3559384"/>
                  <a:pt x="-47420" y="3866748"/>
                  <a:pt x="28780" y="4139854"/>
                </a:cubicBezTo>
                <a:cubicBezTo>
                  <a:pt x="104980" y="4412961"/>
                  <a:pt x="339295" y="4639439"/>
                  <a:pt x="618378" y="4692729"/>
                </a:cubicBezTo>
                <a:cubicBezTo>
                  <a:pt x="961278" y="4758388"/>
                  <a:pt x="1303225" y="4571876"/>
                  <a:pt x="1566115" y="4343495"/>
                </a:cubicBezTo>
                <a:cubicBezTo>
                  <a:pt x="1829005" y="4114161"/>
                  <a:pt x="2051890" y="3835345"/>
                  <a:pt x="2347165" y="3650737"/>
                </a:cubicBezTo>
                <a:cubicBezTo>
                  <a:pt x="2550048" y="3524175"/>
                  <a:pt x="2783410" y="3445193"/>
                  <a:pt x="2966290" y="3291036"/>
                </a:cubicBezTo>
                <a:cubicBezTo>
                  <a:pt x="3306333" y="3004607"/>
                  <a:pt x="3394915" y="2454588"/>
                  <a:pt x="3142503" y="2089177"/>
                </a:cubicBezTo>
                <a:cubicBezTo>
                  <a:pt x="2908188" y="1750411"/>
                  <a:pt x="2460513" y="1612430"/>
                  <a:pt x="2219530" y="1279374"/>
                </a:cubicBezTo>
                <a:cubicBezTo>
                  <a:pt x="2073798" y="1078588"/>
                  <a:pt x="2018553" y="827368"/>
                  <a:pt x="1922350" y="598987"/>
                </a:cubicBezTo>
                <a:cubicBezTo>
                  <a:pt x="1825195" y="370605"/>
                  <a:pt x="1656603" y="142223"/>
                  <a:pt x="1411810" y="99402"/>
                </a:cubicBezTo>
              </a:path>
            </a:pathLst>
          </a:custGeom>
          <a:solidFill>
            <a:srgbClr val="E9F1FF">
              <a:alpha val="14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829D559E-9F84-B844-B7EC-9FA9C1E56507}"/>
              </a:ext>
            </a:extLst>
          </p:cNvPr>
          <p:cNvSpPr/>
          <p:nvPr/>
        </p:nvSpPr>
        <p:spPr>
          <a:xfrm>
            <a:off x="615456" y="1872644"/>
            <a:ext cx="1044842" cy="104484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0" name="Arrow: Pentagon 109">
            <a:extLst>
              <a:ext uri="{FF2B5EF4-FFF2-40B4-BE49-F238E27FC236}">
                <a16:creationId xmlns:a16="http://schemas.microsoft.com/office/drawing/2014/main" id="{82CE5165-ADCD-B4CB-C89F-83F613946D85}"/>
              </a:ext>
            </a:extLst>
          </p:cNvPr>
          <p:cNvSpPr/>
          <p:nvPr/>
        </p:nvSpPr>
        <p:spPr>
          <a:xfrm>
            <a:off x="1360897" y="1744592"/>
            <a:ext cx="4536504" cy="1300946"/>
          </a:xfrm>
          <a:prstGeom prst="homePlate">
            <a:avLst>
              <a:gd name="adj" fmla="val 19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5AA86D7A-0DC9-E5F9-1CB6-E0CB6B81A5ED}"/>
              </a:ext>
            </a:extLst>
          </p:cNvPr>
          <p:cNvSpPr/>
          <p:nvPr/>
        </p:nvSpPr>
        <p:spPr>
          <a:xfrm>
            <a:off x="1636178" y="1968321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690F87FE-8605-7302-3A02-F86B2D573FCB}"/>
              </a:ext>
            </a:extLst>
          </p:cNvPr>
          <p:cNvSpPr/>
          <p:nvPr/>
        </p:nvSpPr>
        <p:spPr>
          <a:xfrm>
            <a:off x="1538008" y="2224508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548C2ADA-844C-6BDD-28B7-1CA1C7C371FC}"/>
              </a:ext>
            </a:extLst>
          </p:cNvPr>
          <p:cNvGrpSpPr/>
          <p:nvPr/>
        </p:nvGrpSpPr>
        <p:grpSpPr>
          <a:xfrm rot="18272240">
            <a:off x="1778643" y="2156946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31E11489-48BF-2819-222C-B9FF01762A26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92825CEF-EB21-1204-EAD5-DC855071B83F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16" name="Oval 115">
            <a:extLst>
              <a:ext uri="{FF2B5EF4-FFF2-40B4-BE49-F238E27FC236}">
                <a16:creationId xmlns:a16="http://schemas.microsoft.com/office/drawing/2014/main" id="{9DC8CB0E-D609-4B3F-A457-FA1D3CB8302C}"/>
              </a:ext>
            </a:extLst>
          </p:cNvPr>
          <p:cNvSpPr/>
          <p:nvPr/>
        </p:nvSpPr>
        <p:spPr>
          <a:xfrm>
            <a:off x="615456" y="3483154"/>
            <a:ext cx="1044842" cy="104484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7" name="Arrow: Pentagon 116">
            <a:extLst>
              <a:ext uri="{FF2B5EF4-FFF2-40B4-BE49-F238E27FC236}">
                <a16:creationId xmlns:a16="http://schemas.microsoft.com/office/drawing/2014/main" id="{7FCAABCB-9DC5-93CD-51A7-94F623F7927C}"/>
              </a:ext>
            </a:extLst>
          </p:cNvPr>
          <p:cNvSpPr/>
          <p:nvPr/>
        </p:nvSpPr>
        <p:spPr>
          <a:xfrm>
            <a:off x="1360897" y="3355102"/>
            <a:ext cx="4536504" cy="1300946"/>
          </a:xfrm>
          <a:prstGeom prst="homePlate">
            <a:avLst>
              <a:gd name="adj" fmla="val 1969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5BC58390-A807-B2F2-0CC7-E4E8E4DD3B04}"/>
              </a:ext>
            </a:extLst>
          </p:cNvPr>
          <p:cNvSpPr/>
          <p:nvPr/>
        </p:nvSpPr>
        <p:spPr>
          <a:xfrm>
            <a:off x="1636178" y="3578831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DB28C55C-7BC7-4C9A-5095-62B624D5C9B8}"/>
              </a:ext>
            </a:extLst>
          </p:cNvPr>
          <p:cNvSpPr/>
          <p:nvPr/>
        </p:nvSpPr>
        <p:spPr>
          <a:xfrm>
            <a:off x="1538008" y="3860688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805BC788-E3B1-562D-84E3-BC7D5FC79144}"/>
              </a:ext>
            </a:extLst>
          </p:cNvPr>
          <p:cNvGrpSpPr/>
          <p:nvPr/>
        </p:nvGrpSpPr>
        <p:grpSpPr>
          <a:xfrm rot="18272240">
            <a:off x="1778643" y="3793126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F536F4C5-C754-5F69-A56D-4387018D2429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9148FCEC-63DC-D748-EA67-E525377BF20B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23" name="Oval 122">
            <a:extLst>
              <a:ext uri="{FF2B5EF4-FFF2-40B4-BE49-F238E27FC236}">
                <a16:creationId xmlns:a16="http://schemas.microsoft.com/office/drawing/2014/main" id="{281E5788-132A-CB17-5EE8-CF2865231A62}"/>
              </a:ext>
            </a:extLst>
          </p:cNvPr>
          <p:cNvSpPr/>
          <p:nvPr/>
        </p:nvSpPr>
        <p:spPr>
          <a:xfrm>
            <a:off x="6068403" y="1872644"/>
            <a:ext cx="1044842" cy="1044842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4" name="Arrow: Pentagon 123">
            <a:extLst>
              <a:ext uri="{FF2B5EF4-FFF2-40B4-BE49-F238E27FC236}">
                <a16:creationId xmlns:a16="http://schemas.microsoft.com/office/drawing/2014/main" id="{2DBDE5CA-0037-AB49-644E-C0426A6C1214}"/>
              </a:ext>
            </a:extLst>
          </p:cNvPr>
          <p:cNvSpPr/>
          <p:nvPr/>
        </p:nvSpPr>
        <p:spPr>
          <a:xfrm>
            <a:off x="6813844" y="1744592"/>
            <a:ext cx="4536504" cy="1300946"/>
          </a:xfrm>
          <a:prstGeom prst="homePlate">
            <a:avLst>
              <a:gd name="adj" fmla="val 196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887B4888-9FA8-CF57-0E62-93E38D249853}"/>
              </a:ext>
            </a:extLst>
          </p:cNvPr>
          <p:cNvSpPr/>
          <p:nvPr/>
        </p:nvSpPr>
        <p:spPr>
          <a:xfrm>
            <a:off x="7066823" y="1968321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1C729ECC-FFAF-24D6-2C66-6C2CE1C97ACD}"/>
              </a:ext>
            </a:extLst>
          </p:cNvPr>
          <p:cNvSpPr/>
          <p:nvPr/>
        </p:nvSpPr>
        <p:spPr>
          <a:xfrm>
            <a:off x="6968653" y="2224508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38CE6215-D770-AC3B-6B14-99C4259FF7AF}"/>
              </a:ext>
            </a:extLst>
          </p:cNvPr>
          <p:cNvGrpSpPr/>
          <p:nvPr/>
        </p:nvGrpSpPr>
        <p:grpSpPr>
          <a:xfrm rot="18272240">
            <a:off x="7209288" y="2156946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9F024D5D-023A-3927-31D0-5A58A9FCB3C3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A59DDBCF-A240-5BBA-F78C-0CE35B1C7B45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30" name="Oval 129">
            <a:extLst>
              <a:ext uri="{FF2B5EF4-FFF2-40B4-BE49-F238E27FC236}">
                <a16:creationId xmlns:a16="http://schemas.microsoft.com/office/drawing/2014/main" id="{00210B89-51B4-B41E-2514-742D083F8502}"/>
              </a:ext>
            </a:extLst>
          </p:cNvPr>
          <p:cNvSpPr/>
          <p:nvPr/>
        </p:nvSpPr>
        <p:spPr>
          <a:xfrm>
            <a:off x="6068403" y="3483154"/>
            <a:ext cx="1044842" cy="104484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1" name="Arrow: Pentagon 130">
            <a:extLst>
              <a:ext uri="{FF2B5EF4-FFF2-40B4-BE49-F238E27FC236}">
                <a16:creationId xmlns:a16="http://schemas.microsoft.com/office/drawing/2014/main" id="{45586DDF-4A42-AC6F-ED76-3D24F8AF24E0}"/>
              </a:ext>
            </a:extLst>
          </p:cNvPr>
          <p:cNvSpPr/>
          <p:nvPr/>
        </p:nvSpPr>
        <p:spPr>
          <a:xfrm>
            <a:off x="6813844" y="3355102"/>
            <a:ext cx="4536504" cy="1300946"/>
          </a:xfrm>
          <a:prstGeom prst="homePlate">
            <a:avLst>
              <a:gd name="adj" fmla="val 1969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685110CC-2DE1-AA79-31D8-AE944255195B}"/>
              </a:ext>
            </a:extLst>
          </p:cNvPr>
          <p:cNvSpPr/>
          <p:nvPr/>
        </p:nvSpPr>
        <p:spPr>
          <a:xfrm>
            <a:off x="7066823" y="3578831"/>
            <a:ext cx="853488" cy="85348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6E831E97-E15B-C003-0D91-EDAEBB2B9D8F}"/>
              </a:ext>
            </a:extLst>
          </p:cNvPr>
          <p:cNvSpPr/>
          <p:nvPr/>
        </p:nvSpPr>
        <p:spPr>
          <a:xfrm>
            <a:off x="6968653" y="3860688"/>
            <a:ext cx="1049828" cy="729362"/>
          </a:xfrm>
          <a:prstGeom prst="ellipse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8FE77200-6934-15F1-456D-947E1D2E7CA6}"/>
              </a:ext>
            </a:extLst>
          </p:cNvPr>
          <p:cNvGrpSpPr/>
          <p:nvPr/>
        </p:nvGrpSpPr>
        <p:grpSpPr>
          <a:xfrm rot="18272240">
            <a:off x="7209288" y="3793126"/>
            <a:ext cx="568558" cy="317690"/>
            <a:chOff x="6166420" y="1118304"/>
            <a:chExt cx="2159016" cy="1206378"/>
          </a:xfrm>
          <a:solidFill>
            <a:schemeClr val="bg1"/>
          </a:solidFill>
        </p:grpSpPr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D0E2F85E-7E16-0614-6A56-6BB4B249D7D4}"/>
                </a:ext>
              </a:extLst>
            </p:cNvPr>
            <p:cNvSpPr/>
            <p:nvPr/>
          </p:nvSpPr>
          <p:spPr>
            <a:xfrm>
              <a:off x="6166420" y="1964639"/>
              <a:ext cx="2159016" cy="3600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746EA376-ECE7-AD91-B55D-378AB4D61AA4}"/>
                </a:ext>
              </a:extLst>
            </p:cNvPr>
            <p:cNvSpPr/>
            <p:nvPr/>
          </p:nvSpPr>
          <p:spPr>
            <a:xfrm rot="16200000">
              <a:off x="5743251" y="1541473"/>
              <a:ext cx="1206378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37" name="TextBox 136">
            <a:extLst>
              <a:ext uri="{FF2B5EF4-FFF2-40B4-BE49-F238E27FC236}">
                <a16:creationId xmlns:a16="http://schemas.microsoft.com/office/drawing/2014/main" id="{F180A532-362C-23B5-B934-38AE2BB75100}"/>
              </a:ext>
            </a:extLst>
          </p:cNvPr>
          <p:cNvSpPr txBox="1"/>
          <p:nvPr/>
        </p:nvSpPr>
        <p:spPr>
          <a:xfrm>
            <a:off x="754005" y="2035437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1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2BDB87B1-359E-7614-CB69-079FD254A5B3}"/>
              </a:ext>
            </a:extLst>
          </p:cNvPr>
          <p:cNvSpPr txBox="1"/>
          <p:nvPr/>
        </p:nvSpPr>
        <p:spPr>
          <a:xfrm>
            <a:off x="754005" y="3645947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2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969BACF-AD37-B4D5-5FD9-A74671FF9D3A}"/>
              </a:ext>
            </a:extLst>
          </p:cNvPr>
          <p:cNvSpPr txBox="1"/>
          <p:nvPr/>
        </p:nvSpPr>
        <p:spPr>
          <a:xfrm>
            <a:off x="6184649" y="2035437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3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BD2A5056-5C7A-8641-1BE3-F14E5942DA2C}"/>
              </a:ext>
            </a:extLst>
          </p:cNvPr>
          <p:cNvSpPr txBox="1"/>
          <p:nvPr/>
        </p:nvSpPr>
        <p:spPr>
          <a:xfrm>
            <a:off x="6184649" y="3645947"/>
            <a:ext cx="628746" cy="7192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4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E9E583E6-4638-DE97-9CF7-66A1A5656496}"/>
              </a:ext>
            </a:extLst>
          </p:cNvPr>
          <p:cNvSpPr/>
          <p:nvPr/>
        </p:nvSpPr>
        <p:spPr>
          <a:xfrm>
            <a:off x="2787804" y="1943643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4C3AA08C-9A65-6C37-C252-3511F008AFE7}"/>
              </a:ext>
            </a:extLst>
          </p:cNvPr>
          <p:cNvSpPr/>
          <p:nvPr/>
        </p:nvSpPr>
        <p:spPr>
          <a:xfrm>
            <a:off x="2787804" y="3538267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CCFB1C6F-0DDF-6945-102F-DE7435C489DD}"/>
              </a:ext>
            </a:extLst>
          </p:cNvPr>
          <p:cNvSpPr/>
          <p:nvPr/>
        </p:nvSpPr>
        <p:spPr>
          <a:xfrm>
            <a:off x="8196146" y="1943643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92977565-5EEC-111D-3883-DE165B93721E}"/>
              </a:ext>
            </a:extLst>
          </p:cNvPr>
          <p:cNvSpPr/>
          <p:nvPr/>
        </p:nvSpPr>
        <p:spPr>
          <a:xfrm>
            <a:off x="8196146" y="3538267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D2BF0FB6-0F21-43C8-4471-717304578C34}"/>
              </a:ext>
            </a:extLst>
          </p:cNvPr>
          <p:cNvSpPr/>
          <p:nvPr/>
        </p:nvSpPr>
        <p:spPr>
          <a:xfrm>
            <a:off x="1392653" y="5173551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0616C7B3-2AA9-A4B6-045C-07B19EE7BEDC}"/>
              </a:ext>
            </a:extLst>
          </p:cNvPr>
          <p:cNvSpPr/>
          <p:nvPr/>
        </p:nvSpPr>
        <p:spPr>
          <a:xfrm>
            <a:off x="6800995" y="5173551"/>
            <a:ext cx="2790302" cy="90284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AEDF596F-2F59-D09E-12C5-1B307BD27C64}"/>
              </a:ext>
            </a:extLst>
          </p:cNvPr>
          <p:cNvGrpSpPr/>
          <p:nvPr/>
        </p:nvGrpSpPr>
        <p:grpSpPr>
          <a:xfrm>
            <a:off x="9799496" y="756322"/>
            <a:ext cx="2269853" cy="5747687"/>
            <a:chOff x="8372089" y="581228"/>
            <a:chExt cx="2269853" cy="5747687"/>
          </a:xfrm>
        </p:grpSpPr>
        <p:grpSp>
          <p:nvGrpSpPr>
            <p:cNvPr id="148" name="Gráfico 2">
              <a:extLst>
                <a:ext uri="{FF2B5EF4-FFF2-40B4-BE49-F238E27FC236}">
                  <a16:creationId xmlns:a16="http://schemas.microsoft.com/office/drawing/2014/main" id="{7145472F-FB13-5255-6F1E-71E67A4CFA08}"/>
                </a:ext>
              </a:extLst>
            </p:cNvPr>
            <p:cNvGrpSpPr/>
            <p:nvPr/>
          </p:nvGrpSpPr>
          <p:grpSpPr>
            <a:xfrm flipH="1">
              <a:off x="8372089" y="581228"/>
              <a:ext cx="2269853" cy="5747687"/>
              <a:chOff x="9182620" y="581228"/>
              <a:chExt cx="2269853" cy="5747687"/>
            </a:xfrm>
          </p:grpSpPr>
          <p:grpSp>
            <p:nvGrpSpPr>
              <p:cNvPr id="159" name="Gráfico 2">
                <a:extLst>
                  <a:ext uri="{FF2B5EF4-FFF2-40B4-BE49-F238E27FC236}">
                    <a16:creationId xmlns:a16="http://schemas.microsoft.com/office/drawing/2014/main" id="{1CAB913C-5ED9-D338-9DCD-C82E85C19A9C}"/>
                  </a:ext>
                </a:extLst>
              </p:cNvPr>
              <p:cNvGrpSpPr/>
              <p:nvPr/>
            </p:nvGrpSpPr>
            <p:grpSpPr>
              <a:xfrm>
                <a:off x="9611360" y="929592"/>
                <a:ext cx="1841113" cy="1060071"/>
                <a:chOff x="9611360" y="929592"/>
                <a:chExt cx="1841113" cy="1060071"/>
              </a:xfrm>
            </p:grpSpPr>
            <p:sp>
              <p:nvSpPr>
                <p:cNvPr id="178" name="Freeform: Shape 177">
                  <a:extLst>
                    <a:ext uri="{FF2B5EF4-FFF2-40B4-BE49-F238E27FC236}">
                      <a16:creationId xmlns:a16="http://schemas.microsoft.com/office/drawing/2014/main" id="{709DB554-B7AF-A04E-D7E4-784880F8470A}"/>
                    </a:ext>
                  </a:extLst>
                </p:cNvPr>
                <p:cNvSpPr/>
                <p:nvPr/>
              </p:nvSpPr>
              <p:spPr>
                <a:xfrm>
                  <a:off x="10697140" y="1196037"/>
                  <a:ext cx="536479" cy="684193"/>
                </a:xfrm>
                <a:custGeom>
                  <a:avLst/>
                  <a:gdLst>
                    <a:gd name="connsiteX0" fmla="*/ 0 w 536479"/>
                    <a:gd name="connsiteY0" fmla="*/ 468182 h 684193"/>
                    <a:gd name="connsiteX1" fmla="*/ 512445 w 536479"/>
                    <a:gd name="connsiteY1" fmla="*/ 0 h 684193"/>
                    <a:gd name="connsiteX2" fmla="*/ 533400 w 536479"/>
                    <a:gd name="connsiteY2" fmla="*/ 78982 h 684193"/>
                    <a:gd name="connsiteX3" fmla="*/ 292418 w 536479"/>
                    <a:gd name="connsiteY3" fmla="*/ 471989 h 684193"/>
                    <a:gd name="connsiteX4" fmla="*/ 51435 w 536479"/>
                    <a:gd name="connsiteY4" fmla="*/ 684193 h 684193"/>
                    <a:gd name="connsiteX5" fmla="*/ 0 w 536479"/>
                    <a:gd name="connsiteY5" fmla="*/ 468182 h 684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6479" h="684193">
                      <a:moveTo>
                        <a:pt x="0" y="468182"/>
                      </a:moveTo>
                      <a:lnTo>
                        <a:pt x="512445" y="0"/>
                      </a:lnTo>
                      <a:cubicBezTo>
                        <a:pt x="512445" y="0"/>
                        <a:pt x="546735" y="40918"/>
                        <a:pt x="533400" y="78982"/>
                      </a:cubicBezTo>
                      <a:cubicBezTo>
                        <a:pt x="498158" y="180802"/>
                        <a:pt x="372428" y="385394"/>
                        <a:pt x="292418" y="471989"/>
                      </a:cubicBezTo>
                      <a:cubicBezTo>
                        <a:pt x="182880" y="589986"/>
                        <a:pt x="51435" y="684193"/>
                        <a:pt x="51435" y="684193"/>
                      </a:cubicBezTo>
                      <a:lnTo>
                        <a:pt x="0" y="468182"/>
                      </a:ln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79" name="Gráfico 2">
                  <a:extLst>
                    <a:ext uri="{FF2B5EF4-FFF2-40B4-BE49-F238E27FC236}">
                      <a16:creationId xmlns:a16="http://schemas.microsoft.com/office/drawing/2014/main" id="{EC2B5624-D03F-473F-934A-99755F1128C5}"/>
                    </a:ext>
                  </a:extLst>
                </p:cNvPr>
                <p:cNvGrpSpPr/>
                <p:nvPr/>
              </p:nvGrpSpPr>
              <p:grpSpPr>
                <a:xfrm>
                  <a:off x="11144296" y="929592"/>
                  <a:ext cx="308177" cy="396813"/>
                  <a:chOff x="11144296" y="929592"/>
                  <a:chExt cx="308177" cy="396813"/>
                </a:xfrm>
                <a:solidFill>
                  <a:srgbClr val="F8B78C"/>
                </a:solidFill>
              </p:grpSpPr>
              <p:grpSp>
                <p:nvGrpSpPr>
                  <p:cNvPr id="181" name="Gráfico 2">
                    <a:extLst>
                      <a:ext uri="{FF2B5EF4-FFF2-40B4-BE49-F238E27FC236}">
                        <a16:creationId xmlns:a16="http://schemas.microsoft.com/office/drawing/2014/main" id="{CD382D05-6510-E966-D8D8-DDFDBE62EEE9}"/>
                      </a:ext>
                    </a:extLst>
                  </p:cNvPr>
                  <p:cNvGrpSpPr/>
                  <p:nvPr/>
                </p:nvGrpSpPr>
                <p:grpSpPr>
                  <a:xfrm>
                    <a:off x="11173826" y="929592"/>
                    <a:ext cx="278646" cy="392055"/>
                    <a:chOff x="11173826" y="929592"/>
                    <a:chExt cx="278646" cy="392055"/>
                  </a:xfrm>
                  <a:solidFill>
                    <a:srgbClr val="F8B78C"/>
                  </a:solidFill>
                </p:grpSpPr>
                <p:sp>
                  <p:nvSpPr>
                    <p:cNvPr id="183" name="Freeform: Shape 182">
                      <a:extLst>
                        <a:ext uri="{FF2B5EF4-FFF2-40B4-BE49-F238E27FC236}">
                          <a16:creationId xmlns:a16="http://schemas.microsoft.com/office/drawing/2014/main" id="{0EC1C454-A32D-3E88-E115-8F4AC79816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73826" y="1050444"/>
                      <a:ext cx="174118" cy="271203"/>
                    </a:xfrm>
                    <a:custGeom>
                      <a:avLst/>
                      <a:gdLst>
                        <a:gd name="connsiteX0" fmla="*/ 36712 w 174118"/>
                        <a:gd name="connsiteY0" fmla="*/ 271203 h 271203"/>
                        <a:gd name="connsiteX1" fmla="*/ 101482 w 174118"/>
                        <a:gd name="connsiteY1" fmla="*/ 216011 h 271203"/>
                        <a:gd name="connsiteX2" fmla="*/ 160537 w 174118"/>
                        <a:gd name="connsiteY2" fmla="*/ 150351 h 271203"/>
                        <a:gd name="connsiteX3" fmla="*/ 137677 w 174118"/>
                        <a:gd name="connsiteY3" fmla="*/ 36160 h 271203"/>
                        <a:gd name="connsiteX4" fmla="*/ 76717 w 174118"/>
                        <a:gd name="connsiteY4" fmla="*/ 0 h 271203"/>
                        <a:gd name="connsiteX5" fmla="*/ 28139 w 174118"/>
                        <a:gd name="connsiteY5" fmla="*/ 74224 h 271203"/>
                        <a:gd name="connsiteX6" fmla="*/ 4327 w 174118"/>
                        <a:gd name="connsiteY6" fmla="*/ 241704 h 271203"/>
                        <a:gd name="connsiteX7" fmla="*/ 36712 w 174118"/>
                        <a:gd name="connsiteY7" fmla="*/ 271203 h 2712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74118" h="271203">
                          <a:moveTo>
                            <a:pt x="36712" y="271203"/>
                          </a:moveTo>
                          <a:lnTo>
                            <a:pt x="101482" y="216011"/>
                          </a:lnTo>
                          <a:cubicBezTo>
                            <a:pt x="101482" y="216011"/>
                            <a:pt x="133867" y="191270"/>
                            <a:pt x="160537" y="150351"/>
                          </a:cubicBezTo>
                          <a:cubicBezTo>
                            <a:pt x="187207" y="109433"/>
                            <a:pt x="171967" y="69466"/>
                            <a:pt x="137677" y="36160"/>
                          </a:cubicBezTo>
                          <a:cubicBezTo>
                            <a:pt x="103387" y="2855"/>
                            <a:pt x="76717" y="0"/>
                            <a:pt x="76717" y="0"/>
                          </a:cubicBezTo>
                          <a:cubicBezTo>
                            <a:pt x="76717" y="0"/>
                            <a:pt x="20519" y="24741"/>
                            <a:pt x="28139" y="74224"/>
                          </a:cubicBezTo>
                          <a:cubicBezTo>
                            <a:pt x="35759" y="123707"/>
                            <a:pt x="-14723" y="234091"/>
                            <a:pt x="4327" y="241704"/>
                          </a:cubicBezTo>
                          <a:cubicBezTo>
                            <a:pt x="22424" y="250268"/>
                            <a:pt x="36712" y="271203"/>
                            <a:pt x="36712" y="271203"/>
                          </a:cubicBezTo>
                          <a:close/>
                        </a:path>
                      </a:pathLst>
                    </a:custGeom>
                    <a:solidFill>
                      <a:srgbClr val="F8B78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" name="Freeform: Shape 183">
                      <a:extLst>
                        <a:ext uri="{FF2B5EF4-FFF2-40B4-BE49-F238E27FC236}">
                          <a16:creationId xmlns:a16="http://schemas.microsoft.com/office/drawing/2014/main" id="{C566417F-7CB3-A263-9EB2-F57AAB6967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225778" y="929592"/>
                      <a:ext cx="135255" cy="173189"/>
                    </a:xfrm>
                    <a:custGeom>
                      <a:avLst/>
                      <a:gdLst>
                        <a:gd name="connsiteX0" fmla="*/ 0 w 135255"/>
                        <a:gd name="connsiteY0" fmla="*/ 131319 h 173189"/>
                        <a:gd name="connsiteX1" fmla="*/ 64770 w 135255"/>
                        <a:gd name="connsiteY1" fmla="*/ 61853 h 173189"/>
                        <a:gd name="connsiteX2" fmla="*/ 127635 w 135255"/>
                        <a:gd name="connsiteY2" fmla="*/ 0 h 173189"/>
                        <a:gd name="connsiteX3" fmla="*/ 135255 w 135255"/>
                        <a:gd name="connsiteY3" fmla="*/ 18080 h 173189"/>
                        <a:gd name="connsiteX4" fmla="*/ 97155 w 135255"/>
                        <a:gd name="connsiteY4" fmla="*/ 67563 h 173189"/>
                        <a:gd name="connsiteX5" fmla="*/ 76200 w 135255"/>
                        <a:gd name="connsiteY5" fmla="*/ 173189 h 173189"/>
                        <a:gd name="connsiteX6" fmla="*/ 51435 w 135255"/>
                        <a:gd name="connsiteY6" fmla="*/ 158916 h 1731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5255" h="173189">
                          <a:moveTo>
                            <a:pt x="0" y="131319"/>
                          </a:moveTo>
                          <a:lnTo>
                            <a:pt x="64770" y="61853"/>
                          </a:lnTo>
                          <a:lnTo>
                            <a:pt x="127635" y="0"/>
                          </a:lnTo>
                          <a:lnTo>
                            <a:pt x="135255" y="18080"/>
                          </a:lnTo>
                          <a:lnTo>
                            <a:pt x="97155" y="67563"/>
                          </a:lnTo>
                          <a:lnTo>
                            <a:pt x="76200" y="173189"/>
                          </a:lnTo>
                          <a:lnTo>
                            <a:pt x="51435" y="158916"/>
                          </a:lnTo>
                          <a:close/>
                        </a:path>
                      </a:pathLst>
                    </a:custGeom>
                    <a:solidFill>
                      <a:srgbClr val="F8B78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" name="Freeform: Shape 184">
                      <a:extLst>
                        <a:ext uri="{FF2B5EF4-FFF2-40B4-BE49-F238E27FC236}">
                          <a16:creationId xmlns:a16="http://schemas.microsoft.com/office/drawing/2014/main" id="{430192CE-E964-AB28-E818-0156CBDA01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277213" y="986688"/>
                      <a:ext cx="149542" cy="134174"/>
                    </a:xfrm>
                    <a:custGeom>
                      <a:avLst/>
                      <a:gdLst>
                        <a:gd name="connsiteX0" fmla="*/ 67628 w 149542"/>
                        <a:gd name="connsiteY0" fmla="*/ 37112 h 134174"/>
                        <a:gd name="connsiteX1" fmla="*/ 137160 w 149542"/>
                        <a:gd name="connsiteY1" fmla="*/ 0 h 134174"/>
                        <a:gd name="connsiteX2" fmla="*/ 149543 w 149542"/>
                        <a:gd name="connsiteY2" fmla="*/ 15225 h 134174"/>
                        <a:gd name="connsiteX3" fmla="*/ 87630 w 149542"/>
                        <a:gd name="connsiteY3" fmla="*/ 63757 h 134174"/>
                        <a:gd name="connsiteX4" fmla="*/ 42863 w 149542"/>
                        <a:gd name="connsiteY4" fmla="*/ 134174 h 134174"/>
                        <a:gd name="connsiteX5" fmla="*/ 0 w 149542"/>
                        <a:gd name="connsiteY5" fmla="*/ 101820 h 134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49542" h="134174">
                          <a:moveTo>
                            <a:pt x="67628" y="37112"/>
                          </a:moveTo>
                          <a:lnTo>
                            <a:pt x="137160" y="0"/>
                          </a:lnTo>
                          <a:lnTo>
                            <a:pt x="149543" y="15225"/>
                          </a:lnTo>
                          <a:lnTo>
                            <a:pt x="87630" y="63757"/>
                          </a:lnTo>
                          <a:lnTo>
                            <a:pt x="42863" y="134174"/>
                          </a:lnTo>
                          <a:lnTo>
                            <a:pt x="0" y="101820"/>
                          </a:lnTo>
                          <a:close/>
                        </a:path>
                      </a:pathLst>
                    </a:custGeom>
                    <a:solidFill>
                      <a:srgbClr val="F8B78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6" name="Freeform: Shape 185">
                      <a:extLst>
                        <a:ext uri="{FF2B5EF4-FFF2-40B4-BE49-F238E27FC236}">
                          <a16:creationId xmlns:a16="http://schemas.microsoft.com/office/drawing/2014/main" id="{FDB6106B-BF25-3A3F-D776-FA8F676089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15313" y="1033316"/>
                      <a:ext cx="124777" cy="111336"/>
                    </a:xfrm>
                    <a:custGeom>
                      <a:avLst/>
                      <a:gdLst>
                        <a:gd name="connsiteX0" fmla="*/ 124778 w 124777"/>
                        <a:gd name="connsiteY0" fmla="*/ 0 h 111336"/>
                        <a:gd name="connsiteX1" fmla="*/ 67628 w 124777"/>
                        <a:gd name="connsiteY1" fmla="*/ 25693 h 111336"/>
                        <a:gd name="connsiteX2" fmla="*/ 27623 w 124777"/>
                        <a:gd name="connsiteY2" fmla="*/ 37112 h 111336"/>
                        <a:gd name="connsiteX3" fmla="*/ 0 w 124777"/>
                        <a:gd name="connsiteY3" fmla="*/ 74224 h 111336"/>
                        <a:gd name="connsiteX4" fmla="*/ 25718 w 124777"/>
                        <a:gd name="connsiteY4" fmla="*/ 111336 h 111336"/>
                        <a:gd name="connsiteX5" fmla="*/ 54293 w 124777"/>
                        <a:gd name="connsiteY5" fmla="*/ 70418 h 111336"/>
                        <a:gd name="connsiteX6" fmla="*/ 123825 w 124777"/>
                        <a:gd name="connsiteY6" fmla="*/ 23790 h 1113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4777" h="111336">
                          <a:moveTo>
                            <a:pt x="124778" y="0"/>
                          </a:moveTo>
                          <a:lnTo>
                            <a:pt x="67628" y="25693"/>
                          </a:lnTo>
                          <a:lnTo>
                            <a:pt x="27623" y="37112"/>
                          </a:lnTo>
                          <a:lnTo>
                            <a:pt x="0" y="74224"/>
                          </a:lnTo>
                          <a:lnTo>
                            <a:pt x="25718" y="111336"/>
                          </a:lnTo>
                          <a:lnTo>
                            <a:pt x="54293" y="70418"/>
                          </a:lnTo>
                          <a:lnTo>
                            <a:pt x="123825" y="23790"/>
                          </a:lnTo>
                          <a:close/>
                        </a:path>
                      </a:pathLst>
                    </a:custGeom>
                    <a:solidFill>
                      <a:srgbClr val="F8B78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7" name="Freeform: Shape 186">
                      <a:extLst>
                        <a:ext uri="{FF2B5EF4-FFF2-40B4-BE49-F238E27FC236}">
                          <a16:creationId xmlns:a16="http://schemas.microsoft.com/office/drawing/2014/main" id="{33447F4C-60AD-600E-C181-58C16B494E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25790" y="1095169"/>
                      <a:ext cx="126682" cy="80885"/>
                    </a:xfrm>
                    <a:custGeom>
                      <a:avLst/>
                      <a:gdLst>
                        <a:gd name="connsiteX0" fmla="*/ 126683 w 126682"/>
                        <a:gd name="connsiteY0" fmla="*/ 0 h 80885"/>
                        <a:gd name="connsiteX1" fmla="*/ 18097 w 126682"/>
                        <a:gd name="connsiteY1" fmla="*/ 27596 h 80885"/>
                        <a:gd name="connsiteX2" fmla="*/ 0 w 126682"/>
                        <a:gd name="connsiteY2" fmla="*/ 55192 h 80885"/>
                        <a:gd name="connsiteX3" fmla="*/ 16193 w 126682"/>
                        <a:gd name="connsiteY3" fmla="*/ 80885 h 80885"/>
                        <a:gd name="connsiteX4" fmla="*/ 60008 w 126682"/>
                        <a:gd name="connsiteY4" fmla="*/ 50434 h 80885"/>
                        <a:gd name="connsiteX5" fmla="*/ 119063 w 126682"/>
                        <a:gd name="connsiteY5" fmla="*/ 18080 h 808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6682" h="80885">
                          <a:moveTo>
                            <a:pt x="126683" y="0"/>
                          </a:moveTo>
                          <a:lnTo>
                            <a:pt x="18097" y="27596"/>
                          </a:lnTo>
                          <a:lnTo>
                            <a:pt x="0" y="55192"/>
                          </a:lnTo>
                          <a:lnTo>
                            <a:pt x="16193" y="80885"/>
                          </a:lnTo>
                          <a:lnTo>
                            <a:pt x="60008" y="50434"/>
                          </a:lnTo>
                          <a:lnTo>
                            <a:pt x="119063" y="18080"/>
                          </a:lnTo>
                          <a:close/>
                        </a:path>
                      </a:pathLst>
                    </a:custGeom>
                    <a:solidFill>
                      <a:srgbClr val="F8B78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82" name="Freeform: Shape 181">
                    <a:extLst>
                      <a:ext uri="{FF2B5EF4-FFF2-40B4-BE49-F238E27FC236}">
                        <a16:creationId xmlns:a16="http://schemas.microsoft.com/office/drawing/2014/main" id="{A79683A2-FCB9-CEC1-0A3B-891FAF3EB4E7}"/>
                      </a:ext>
                    </a:extLst>
                  </p:cNvPr>
                  <p:cNvSpPr/>
                  <p:nvPr/>
                </p:nvSpPr>
                <p:spPr>
                  <a:xfrm>
                    <a:off x="11144296" y="993102"/>
                    <a:ext cx="118790" cy="333303"/>
                  </a:xfrm>
                  <a:custGeom>
                    <a:avLst/>
                    <a:gdLst>
                      <a:gd name="connsiteX0" fmla="*/ 520 w 118790"/>
                      <a:gd name="connsiteY0" fmla="*/ 327594 h 333303"/>
                      <a:gd name="connsiteX1" fmla="*/ 28142 w 118790"/>
                      <a:gd name="connsiteY1" fmla="*/ 238144 h 333303"/>
                      <a:gd name="connsiteX2" fmla="*/ 31953 w 118790"/>
                      <a:gd name="connsiteY2" fmla="*/ 83035 h 333303"/>
                      <a:gd name="connsiteX3" fmla="*/ 63385 w 118790"/>
                      <a:gd name="connsiteY3" fmla="*/ 4053 h 333303"/>
                      <a:gd name="connsiteX4" fmla="*/ 87197 w 118790"/>
                      <a:gd name="connsiteY4" fmla="*/ 36407 h 333303"/>
                      <a:gd name="connsiteX5" fmla="*/ 85292 w 118790"/>
                      <a:gd name="connsiteY5" fmla="*/ 103018 h 333303"/>
                      <a:gd name="connsiteX6" fmla="*/ 118630 w 118790"/>
                      <a:gd name="connsiteY6" fmla="*/ 199129 h 333303"/>
                      <a:gd name="connsiteX7" fmla="*/ 25285 w 118790"/>
                      <a:gd name="connsiteY7" fmla="*/ 333303 h 333303"/>
                      <a:gd name="connsiteX8" fmla="*/ 520 w 118790"/>
                      <a:gd name="connsiteY8" fmla="*/ 327594 h 3333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8790" h="333303">
                        <a:moveTo>
                          <a:pt x="520" y="327594"/>
                        </a:moveTo>
                        <a:cubicBezTo>
                          <a:pt x="35762" y="291433"/>
                          <a:pt x="28142" y="238144"/>
                          <a:pt x="28142" y="238144"/>
                        </a:cubicBezTo>
                        <a:cubicBezTo>
                          <a:pt x="28142" y="238144"/>
                          <a:pt x="11950" y="104922"/>
                          <a:pt x="31953" y="83035"/>
                        </a:cubicBezTo>
                        <a:cubicBezTo>
                          <a:pt x="51955" y="61148"/>
                          <a:pt x="63385" y="4053"/>
                          <a:pt x="63385" y="4053"/>
                        </a:cubicBezTo>
                        <a:cubicBezTo>
                          <a:pt x="63385" y="4053"/>
                          <a:pt x="79578" y="-16882"/>
                          <a:pt x="87197" y="36407"/>
                        </a:cubicBezTo>
                        <a:cubicBezTo>
                          <a:pt x="91960" y="71616"/>
                          <a:pt x="85292" y="103018"/>
                          <a:pt x="85292" y="103018"/>
                        </a:cubicBezTo>
                        <a:cubicBezTo>
                          <a:pt x="85292" y="103018"/>
                          <a:pt x="121487" y="175339"/>
                          <a:pt x="118630" y="199129"/>
                        </a:cubicBezTo>
                        <a:cubicBezTo>
                          <a:pt x="112915" y="247660"/>
                          <a:pt x="25285" y="333303"/>
                          <a:pt x="25285" y="333303"/>
                        </a:cubicBezTo>
                        <a:cubicBezTo>
                          <a:pt x="25285" y="333303"/>
                          <a:pt x="-4243" y="332352"/>
                          <a:pt x="520" y="327594"/>
                        </a:cubicBezTo>
                        <a:close/>
                      </a:path>
                    </a:pathLst>
                  </a:custGeom>
                  <a:solidFill>
                    <a:srgbClr val="F8B78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80" name="Freeform: Shape 179">
                  <a:extLst>
                    <a:ext uri="{FF2B5EF4-FFF2-40B4-BE49-F238E27FC236}">
                      <a16:creationId xmlns:a16="http://schemas.microsoft.com/office/drawing/2014/main" id="{FB9EA1A1-82B2-3DC9-D866-A6200541DD84}"/>
                    </a:ext>
                  </a:extLst>
                </p:cNvPr>
                <p:cNvSpPr/>
                <p:nvPr/>
              </p:nvSpPr>
              <p:spPr>
                <a:xfrm>
                  <a:off x="9611360" y="1457173"/>
                  <a:ext cx="1169600" cy="532490"/>
                </a:xfrm>
                <a:custGeom>
                  <a:avLst/>
                  <a:gdLst>
                    <a:gd name="connsiteX0" fmla="*/ 471418 w 1169600"/>
                    <a:gd name="connsiteY0" fmla="*/ 73824 h 532490"/>
                    <a:gd name="connsiteX1" fmla="*/ 1041966 w 1169600"/>
                    <a:gd name="connsiteY1" fmla="*/ 179451 h 532490"/>
                    <a:gd name="connsiteX2" fmla="*/ 1063873 w 1169600"/>
                    <a:gd name="connsiteY2" fmla="*/ 216563 h 532490"/>
                    <a:gd name="connsiteX3" fmla="*/ 1097211 w 1169600"/>
                    <a:gd name="connsiteY3" fmla="*/ 189918 h 532490"/>
                    <a:gd name="connsiteX4" fmla="*/ 1169601 w 1169600"/>
                    <a:gd name="connsiteY4" fmla="*/ 408784 h 532490"/>
                    <a:gd name="connsiteX5" fmla="*/ 1005771 w 1169600"/>
                    <a:gd name="connsiteY5" fmla="*/ 532490 h 532490"/>
                    <a:gd name="connsiteX6" fmla="*/ 229483 w 1169600"/>
                    <a:gd name="connsiteY6" fmla="*/ 374527 h 532490"/>
                    <a:gd name="connsiteX7" fmla="*/ 2788 w 1169600"/>
                    <a:gd name="connsiteY7" fmla="*/ 73824 h 532490"/>
                    <a:gd name="connsiteX8" fmla="*/ 471418 w 1169600"/>
                    <a:gd name="connsiteY8" fmla="*/ 73824 h 532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69600" h="532490">
                      <a:moveTo>
                        <a:pt x="471418" y="73824"/>
                      </a:moveTo>
                      <a:lnTo>
                        <a:pt x="1041966" y="179451"/>
                      </a:lnTo>
                      <a:lnTo>
                        <a:pt x="1063873" y="216563"/>
                      </a:lnTo>
                      <a:lnTo>
                        <a:pt x="1097211" y="189918"/>
                      </a:lnTo>
                      <a:lnTo>
                        <a:pt x="1169601" y="408784"/>
                      </a:lnTo>
                      <a:lnTo>
                        <a:pt x="1005771" y="532490"/>
                      </a:lnTo>
                      <a:lnTo>
                        <a:pt x="229483" y="374527"/>
                      </a:lnTo>
                      <a:cubicBezTo>
                        <a:pt x="229483" y="374527"/>
                        <a:pt x="59938" y="295545"/>
                        <a:pt x="2788" y="73824"/>
                      </a:cubicBezTo>
                      <a:cubicBezTo>
                        <a:pt x="-40074" y="-88898"/>
                        <a:pt x="424746" y="67163"/>
                        <a:pt x="471418" y="73824"/>
                      </a:cubicBezTo>
                      <a:close/>
                    </a:path>
                  </a:pathLst>
                </a:custGeom>
                <a:solidFill>
                  <a:srgbClr val="56A8D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0" name="Gráfico 2">
                <a:extLst>
                  <a:ext uri="{FF2B5EF4-FFF2-40B4-BE49-F238E27FC236}">
                    <a16:creationId xmlns:a16="http://schemas.microsoft.com/office/drawing/2014/main" id="{75F4AAEB-8269-C98D-A424-71D5227A3EB1}"/>
                  </a:ext>
                </a:extLst>
              </p:cNvPr>
              <p:cNvGrpSpPr/>
              <p:nvPr/>
            </p:nvGrpSpPr>
            <p:grpSpPr>
              <a:xfrm>
                <a:off x="9182620" y="581228"/>
                <a:ext cx="1596435" cy="5747687"/>
                <a:chOff x="9182620" y="581228"/>
                <a:chExt cx="1596435" cy="5747687"/>
              </a:xfrm>
            </p:grpSpPr>
            <p:sp>
              <p:nvSpPr>
                <p:cNvPr id="161" name="Freeform: Shape 160">
                  <a:extLst>
                    <a:ext uri="{FF2B5EF4-FFF2-40B4-BE49-F238E27FC236}">
                      <a16:creationId xmlns:a16="http://schemas.microsoft.com/office/drawing/2014/main" id="{166F54D2-9D7C-C803-C828-10BDD63E8640}"/>
                    </a:ext>
                  </a:extLst>
                </p:cNvPr>
                <p:cNvSpPr/>
                <p:nvPr/>
              </p:nvSpPr>
              <p:spPr>
                <a:xfrm>
                  <a:off x="10192315" y="6062904"/>
                  <a:ext cx="586740" cy="238415"/>
                </a:xfrm>
                <a:custGeom>
                  <a:avLst/>
                  <a:gdLst>
                    <a:gd name="connsiteX0" fmla="*/ 0 w 586740"/>
                    <a:gd name="connsiteY0" fmla="*/ 92822 h 238415"/>
                    <a:gd name="connsiteX1" fmla="*/ 22860 w 586740"/>
                    <a:gd name="connsiteY1" fmla="*/ 228899 h 238415"/>
                    <a:gd name="connsiteX2" fmla="*/ 160973 w 586740"/>
                    <a:gd name="connsiteY2" fmla="*/ 231754 h 238415"/>
                    <a:gd name="connsiteX3" fmla="*/ 290513 w 586740"/>
                    <a:gd name="connsiteY3" fmla="*/ 234609 h 238415"/>
                    <a:gd name="connsiteX4" fmla="*/ 558165 w 586740"/>
                    <a:gd name="connsiteY4" fmla="*/ 238415 h 238415"/>
                    <a:gd name="connsiteX5" fmla="*/ 586740 w 586740"/>
                    <a:gd name="connsiteY5" fmla="*/ 210819 h 238415"/>
                    <a:gd name="connsiteX6" fmla="*/ 586740 w 586740"/>
                    <a:gd name="connsiteY6" fmla="*/ 210819 h 238415"/>
                    <a:gd name="connsiteX7" fmla="*/ 565785 w 586740"/>
                    <a:gd name="connsiteY7" fmla="*/ 183223 h 238415"/>
                    <a:gd name="connsiteX8" fmla="*/ 217170 w 586740"/>
                    <a:gd name="connsiteY8" fmla="*/ 25259 h 238415"/>
                    <a:gd name="connsiteX9" fmla="*/ 0 w 586740"/>
                    <a:gd name="connsiteY9" fmla="*/ 92822 h 238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86740" h="238415">
                      <a:moveTo>
                        <a:pt x="0" y="92822"/>
                      </a:moveTo>
                      <a:lnTo>
                        <a:pt x="22860" y="228899"/>
                      </a:lnTo>
                      <a:lnTo>
                        <a:pt x="160973" y="231754"/>
                      </a:lnTo>
                      <a:cubicBezTo>
                        <a:pt x="160973" y="231754"/>
                        <a:pt x="264795" y="233657"/>
                        <a:pt x="290513" y="234609"/>
                      </a:cubicBezTo>
                      <a:cubicBezTo>
                        <a:pt x="311468" y="234609"/>
                        <a:pt x="489585" y="237464"/>
                        <a:pt x="558165" y="238415"/>
                      </a:cubicBezTo>
                      <a:cubicBezTo>
                        <a:pt x="573405" y="238415"/>
                        <a:pt x="585788" y="226045"/>
                        <a:pt x="586740" y="210819"/>
                      </a:cubicBezTo>
                      <a:lnTo>
                        <a:pt x="586740" y="210819"/>
                      </a:lnTo>
                      <a:cubicBezTo>
                        <a:pt x="586740" y="197497"/>
                        <a:pt x="578168" y="186078"/>
                        <a:pt x="565785" y="183223"/>
                      </a:cubicBezTo>
                      <a:cubicBezTo>
                        <a:pt x="492443" y="164191"/>
                        <a:pt x="252413" y="96628"/>
                        <a:pt x="217170" y="25259"/>
                      </a:cubicBezTo>
                      <a:cubicBezTo>
                        <a:pt x="176213" y="-58481"/>
                        <a:pt x="0" y="92822"/>
                        <a:pt x="0" y="92822"/>
                      </a:cubicBezTo>
                      <a:close/>
                    </a:path>
                  </a:pathLst>
                </a:custGeom>
                <a:solidFill>
                  <a:srgbClr val="1E4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2" name="Freeform: Shape 161">
                  <a:extLst>
                    <a:ext uri="{FF2B5EF4-FFF2-40B4-BE49-F238E27FC236}">
                      <a16:creationId xmlns:a16="http://schemas.microsoft.com/office/drawing/2014/main" id="{45D2DD22-9078-5F4E-D277-E8451A87E11E}"/>
                    </a:ext>
                  </a:extLst>
                </p:cNvPr>
                <p:cNvSpPr/>
                <p:nvPr/>
              </p:nvSpPr>
              <p:spPr>
                <a:xfrm>
                  <a:off x="9421118" y="754019"/>
                  <a:ext cx="392451" cy="780123"/>
                </a:xfrm>
                <a:custGeom>
                  <a:avLst/>
                  <a:gdLst>
                    <a:gd name="connsiteX0" fmla="*/ 391150 w 392451"/>
                    <a:gd name="connsiteY0" fmla="*/ 606643 h 780123"/>
                    <a:gd name="connsiteX1" fmla="*/ 333048 w 392451"/>
                    <a:gd name="connsiteY1" fmla="*/ 757946 h 780123"/>
                    <a:gd name="connsiteX2" fmla="*/ 218748 w 392451"/>
                    <a:gd name="connsiteY2" fmla="*/ 779833 h 780123"/>
                    <a:gd name="connsiteX3" fmla="*/ 108258 w 392451"/>
                    <a:gd name="connsiteY3" fmla="*/ 660884 h 780123"/>
                    <a:gd name="connsiteX4" fmla="*/ 12055 w 392451"/>
                    <a:gd name="connsiteY4" fmla="*/ 315457 h 780123"/>
                    <a:gd name="connsiteX5" fmla="*/ 45393 w 392451"/>
                    <a:gd name="connsiteY5" fmla="*/ 47108 h 780123"/>
                    <a:gd name="connsiteX6" fmla="*/ 220653 w 392451"/>
                    <a:gd name="connsiteY6" fmla="*/ 13803 h 780123"/>
                    <a:gd name="connsiteX7" fmla="*/ 351145 w 392451"/>
                    <a:gd name="connsiteY7" fmla="*/ 250749 h 780123"/>
                    <a:gd name="connsiteX8" fmla="*/ 391150 w 392451"/>
                    <a:gd name="connsiteY8" fmla="*/ 606643 h 780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2451" h="780123">
                      <a:moveTo>
                        <a:pt x="391150" y="606643"/>
                      </a:moveTo>
                      <a:cubicBezTo>
                        <a:pt x="398770" y="678964"/>
                        <a:pt x="372100" y="747479"/>
                        <a:pt x="333048" y="757946"/>
                      </a:cubicBezTo>
                      <a:cubicBezTo>
                        <a:pt x="294948" y="765559"/>
                        <a:pt x="256848" y="772220"/>
                        <a:pt x="218748" y="779833"/>
                      </a:cubicBezTo>
                      <a:cubicBezTo>
                        <a:pt x="177790" y="784591"/>
                        <a:pt x="128260" y="730350"/>
                        <a:pt x="108258" y="660884"/>
                      </a:cubicBezTo>
                      <a:cubicBezTo>
                        <a:pt x="76825" y="545742"/>
                        <a:pt x="44440" y="430599"/>
                        <a:pt x="12055" y="315457"/>
                      </a:cubicBezTo>
                      <a:cubicBezTo>
                        <a:pt x="-7947" y="245991"/>
                        <a:pt x="-6995" y="100397"/>
                        <a:pt x="45393" y="47108"/>
                      </a:cubicBezTo>
                      <a:cubicBezTo>
                        <a:pt x="93970" y="-471"/>
                        <a:pt x="157788" y="-12842"/>
                        <a:pt x="220653" y="13803"/>
                      </a:cubicBezTo>
                      <a:cubicBezTo>
                        <a:pt x="289233" y="44254"/>
                        <a:pt x="344478" y="179379"/>
                        <a:pt x="351145" y="250749"/>
                      </a:cubicBezTo>
                      <a:cubicBezTo>
                        <a:pt x="364480" y="368746"/>
                        <a:pt x="377815" y="487695"/>
                        <a:pt x="391150" y="606643"/>
                      </a:cubicBezTo>
                      <a:close/>
                    </a:path>
                  </a:pathLst>
                </a:custGeom>
                <a:solidFill>
                  <a:srgbClr val="ED956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3" name="Freeform: Shape 162">
                  <a:extLst>
                    <a:ext uri="{FF2B5EF4-FFF2-40B4-BE49-F238E27FC236}">
                      <a16:creationId xmlns:a16="http://schemas.microsoft.com/office/drawing/2014/main" id="{F271CBC8-34DE-A261-2D05-044FF9168D59}"/>
                    </a:ext>
                  </a:extLst>
                </p:cNvPr>
                <p:cNvSpPr/>
                <p:nvPr/>
              </p:nvSpPr>
              <p:spPr>
                <a:xfrm>
                  <a:off x="10052190" y="2435960"/>
                  <a:ext cx="724960" cy="201617"/>
                </a:xfrm>
                <a:custGeom>
                  <a:avLst/>
                  <a:gdLst>
                    <a:gd name="connsiteX0" fmla="*/ 82023 w 724960"/>
                    <a:gd name="connsiteY0" fmla="*/ 0 h 201617"/>
                    <a:gd name="connsiteX1" fmla="*/ 724960 w 724960"/>
                    <a:gd name="connsiteY1" fmla="*/ 19032 h 201617"/>
                    <a:gd name="connsiteX2" fmla="*/ 75355 w 724960"/>
                    <a:gd name="connsiteY2" fmla="*/ 160819 h 201617"/>
                    <a:gd name="connsiteX3" fmla="*/ 82023 w 724960"/>
                    <a:gd name="connsiteY3" fmla="*/ 0 h 201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4960" h="201617">
                      <a:moveTo>
                        <a:pt x="82023" y="0"/>
                      </a:moveTo>
                      <a:lnTo>
                        <a:pt x="724960" y="19032"/>
                      </a:lnTo>
                      <a:cubicBezTo>
                        <a:pt x="724960" y="19032"/>
                        <a:pt x="248710" y="305460"/>
                        <a:pt x="75355" y="160819"/>
                      </a:cubicBezTo>
                      <a:cubicBezTo>
                        <a:pt x="-98000" y="16177"/>
                        <a:pt x="82023" y="0"/>
                        <a:pt x="82023" y="0"/>
                      </a:cubicBez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4" name="Freeform: Shape 163">
                  <a:extLst>
                    <a:ext uri="{FF2B5EF4-FFF2-40B4-BE49-F238E27FC236}">
                      <a16:creationId xmlns:a16="http://schemas.microsoft.com/office/drawing/2014/main" id="{7FD2463C-81AB-7850-893A-EA2671926837}"/>
                    </a:ext>
                  </a:extLst>
                </p:cNvPr>
                <p:cNvSpPr/>
                <p:nvPr/>
              </p:nvSpPr>
              <p:spPr>
                <a:xfrm>
                  <a:off x="9466510" y="6143355"/>
                  <a:ext cx="559117" cy="185560"/>
                </a:xfrm>
                <a:custGeom>
                  <a:avLst/>
                  <a:gdLst>
                    <a:gd name="connsiteX0" fmla="*/ 559118 w 559117"/>
                    <a:gd name="connsiteY0" fmla="*/ 148448 h 185560"/>
                    <a:gd name="connsiteX1" fmla="*/ 559118 w 559117"/>
                    <a:gd name="connsiteY1" fmla="*/ 148448 h 185560"/>
                    <a:gd name="connsiteX2" fmla="*/ 521017 w 559117"/>
                    <a:gd name="connsiteY2" fmla="*/ 185560 h 185560"/>
                    <a:gd name="connsiteX3" fmla="*/ 4763 w 559117"/>
                    <a:gd name="connsiteY3" fmla="*/ 177947 h 185560"/>
                    <a:gd name="connsiteX4" fmla="*/ 0 w 559117"/>
                    <a:gd name="connsiteY4" fmla="*/ 2855 h 185560"/>
                    <a:gd name="connsiteX5" fmla="*/ 219075 w 559117"/>
                    <a:gd name="connsiteY5" fmla="*/ 0 h 185560"/>
                    <a:gd name="connsiteX6" fmla="*/ 533400 w 559117"/>
                    <a:gd name="connsiteY6" fmla="*/ 112288 h 185560"/>
                    <a:gd name="connsiteX7" fmla="*/ 559118 w 559117"/>
                    <a:gd name="connsiteY7" fmla="*/ 148448 h 18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17" h="185560">
                      <a:moveTo>
                        <a:pt x="559118" y="148448"/>
                      </a:moveTo>
                      <a:lnTo>
                        <a:pt x="559118" y="148448"/>
                      </a:lnTo>
                      <a:cubicBezTo>
                        <a:pt x="559118" y="169383"/>
                        <a:pt x="541973" y="185560"/>
                        <a:pt x="521017" y="185560"/>
                      </a:cubicBezTo>
                      <a:lnTo>
                        <a:pt x="4763" y="177947"/>
                      </a:lnTo>
                      <a:lnTo>
                        <a:pt x="0" y="2855"/>
                      </a:lnTo>
                      <a:lnTo>
                        <a:pt x="219075" y="0"/>
                      </a:lnTo>
                      <a:cubicBezTo>
                        <a:pt x="219075" y="0"/>
                        <a:pt x="450533" y="83740"/>
                        <a:pt x="533400" y="112288"/>
                      </a:cubicBezTo>
                      <a:cubicBezTo>
                        <a:pt x="549593" y="117997"/>
                        <a:pt x="559118" y="132271"/>
                        <a:pt x="559118" y="148448"/>
                      </a:cubicBezTo>
                      <a:close/>
                    </a:path>
                  </a:pathLst>
                </a:custGeom>
                <a:solidFill>
                  <a:srgbClr val="284E9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5" name="Freeform: Shape 164">
                  <a:extLst>
                    <a:ext uri="{FF2B5EF4-FFF2-40B4-BE49-F238E27FC236}">
                      <a16:creationId xmlns:a16="http://schemas.microsoft.com/office/drawing/2014/main" id="{0F851192-8BEE-2536-8284-D52A9A846DA2}"/>
                    </a:ext>
                  </a:extLst>
                </p:cNvPr>
                <p:cNvSpPr/>
                <p:nvPr/>
              </p:nvSpPr>
              <p:spPr>
                <a:xfrm>
                  <a:off x="9492028" y="2761403"/>
                  <a:ext cx="805062" cy="2138401"/>
                </a:xfrm>
                <a:custGeom>
                  <a:avLst/>
                  <a:gdLst>
                    <a:gd name="connsiteX0" fmla="*/ 76400 w 805062"/>
                    <a:gd name="connsiteY0" fmla="*/ 423458 h 2138401"/>
                    <a:gd name="connsiteX1" fmla="*/ 426920 w 805062"/>
                    <a:gd name="connsiteY1" fmla="*/ 1977405 h 2138401"/>
                    <a:gd name="connsiteX2" fmla="*/ 805063 w 805062"/>
                    <a:gd name="connsiteY2" fmla="*/ 1859407 h 2138401"/>
                    <a:gd name="connsiteX3" fmla="*/ 526933 w 805062"/>
                    <a:gd name="connsiteY3" fmla="*/ 50434 h 2138401"/>
                    <a:gd name="connsiteX4" fmla="*/ 5915 w 805062"/>
                    <a:gd name="connsiteY4" fmla="*/ 0 h 2138401"/>
                    <a:gd name="connsiteX5" fmla="*/ 76400 w 805062"/>
                    <a:gd name="connsiteY5" fmla="*/ 423458 h 2138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5062" h="2138401">
                      <a:moveTo>
                        <a:pt x="76400" y="423458"/>
                      </a:moveTo>
                      <a:cubicBezTo>
                        <a:pt x="76400" y="423458"/>
                        <a:pt x="241183" y="1501609"/>
                        <a:pt x="426920" y="1977405"/>
                      </a:cubicBezTo>
                      <a:cubicBezTo>
                        <a:pt x="591703" y="2398959"/>
                        <a:pt x="805063" y="1859407"/>
                        <a:pt x="805063" y="1859407"/>
                      </a:cubicBezTo>
                      <a:lnTo>
                        <a:pt x="526933" y="50434"/>
                      </a:lnTo>
                      <a:lnTo>
                        <a:pt x="5915" y="0"/>
                      </a:lnTo>
                      <a:cubicBezTo>
                        <a:pt x="5915" y="0"/>
                        <a:pt x="-30280" y="12371"/>
                        <a:pt x="76400" y="423458"/>
                      </a:cubicBezTo>
                      <a:close/>
                    </a:path>
                  </a:pathLst>
                </a:custGeom>
                <a:solidFill>
                  <a:srgbClr val="89A6B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6" name="Freeform: Shape 165">
                  <a:extLst>
                    <a:ext uri="{FF2B5EF4-FFF2-40B4-BE49-F238E27FC236}">
                      <a16:creationId xmlns:a16="http://schemas.microsoft.com/office/drawing/2014/main" id="{720676DF-AC51-EF40-AB74-5C0D0459E1CC}"/>
                    </a:ext>
                  </a:extLst>
                </p:cNvPr>
                <p:cNvSpPr/>
                <p:nvPr/>
              </p:nvSpPr>
              <p:spPr>
                <a:xfrm>
                  <a:off x="9331385" y="2784242"/>
                  <a:ext cx="627567" cy="2056222"/>
                </a:xfrm>
                <a:custGeom>
                  <a:avLst/>
                  <a:gdLst>
                    <a:gd name="connsiteX0" fmla="*/ 578038 w 627567"/>
                    <a:gd name="connsiteY0" fmla="*/ 71369 h 2056222"/>
                    <a:gd name="connsiteX1" fmla="*/ 627568 w 627567"/>
                    <a:gd name="connsiteY1" fmla="*/ 765079 h 2056222"/>
                    <a:gd name="connsiteX2" fmla="*/ 536128 w 627567"/>
                    <a:gd name="connsiteY2" fmla="*/ 816465 h 2056222"/>
                    <a:gd name="connsiteX3" fmla="*/ 443736 w 627567"/>
                    <a:gd name="connsiteY3" fmla="*/ 1895568 h 2056222"/>
                    <a:gd name="connsiteX4" fmla="*/ 57973 w 627567"/>
                    <a:gd name="connsiteY4" fmla="*/ 1906987 h 2056222"/>
                    <a:gd name="connsiteX5" fmla="*/ 6538 w 627567"/>
                    <a:gd name="connsiteY5" fmla="*/ 535746 h 2056222"/>
                    <a:gd name="connsiteX6" fmla="*/ 29398 w 627567"/>
                    <a:gd name="connsiteY6" fmla="*/ 0 h 2056222"/>
                    <a:gd name="connsiteX7" fmla="*/ 578038 w 627567"/>
                    <a:gd name="connsiteY7" fmla="*/ 71369 h 20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27567" h="2056222">
                      <a:moveTo>
                        <a:pt x="578038" y="71369"/>
                      </a:moveTo>
                      <a:lnTo>
                        <a:pt x="627568" y="765079"/>
                      </a:lnTo>
                      <a:lnTo>
                        <a:pt x="536128" y="816465"/>
                      </a:lnTo>
                      <a:cubicBezTo>
                        <a:pt x="536128" y="816465"/>
                        <a:pt x="461833" y="1844182"/>
                        <a:pt x="443736" y="1895568"/>
                      </a:cubicBezTo>
                      <a:cubicBezTo>
                        <a:pt x="339913" y="2191513"/>
                        <a:pt x="90358" y="2006904"/>
                        <a:pt x="57973" y="1906987"/>
                      </a:cubicBezTo>
                      <a:cubicBezTo>
                        <a:pt x="25588" y="1807070"/>
                        <a:pt x="-16322" y="1071491"/>
                        <a:pt x="6538" y="535746"/>
                      </a:cubicBezTo>
                      <a:cubicBezTo>
                        <a:pt x="29398" y="0"/>
                        <a:pt x="29398" y="0"/>
                        <a:pt x="29398" y="0"/>
                      </a:cubicBezTo>
                      <a:lnTo>
                        <a:pt x="578038" y="71369"/>
                      </a:lnTo>
                      <a:close/>
                    </a:path>
                  </a:pathLst>
                </a:custGeom>
                <a:solidFill>
                  <a:srgbClr val="A7BFD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7" name="Freeform: Shape 166">
                  <a:extLst>
                    <a:ext uri="{FF2B5EF4-FFF2-40B4-BE49-F238E27FC236}">
                      <a16:creationId xmlns:a16="http://schemas.microsoft.com/office/drawing/2014/main" id="{933072B3-9764-5659-345C-2A8AD2424D5C}"/>
                    </a:ext>
                  </a:extLst>
                </p:cNvPr>
                <p:cNvSpPr/>
                <p:nvPr/>
              </p:nvSpPr>
              <p:spPr>
                <a:xfrm>
                  <a:off x="9365534" y="4319300"/>
                  <a:ext cx="420990" cy="1859263"/>
                </a:xfrm>
                <a:custGeom>
                  <a:avLst/>
                  <a:gdLst>
                    <a:gd name="connsiteX0" fmla="*/ 393394 w 420990"/>
                    <a:gd name="connsiteY0" fmla="*/ 84548 h 1859263"/>
                    <a:gd name="connsiteX1" fmla="*/ 418159 w 420990"/>
                    <a:gd name="connsiteY1" fmla="*/ 614584 h 1859263"/>
                    <a:gd name="connsiteX2" fmla="*/ 381012 w 420990"/>
                    <a:gd name="connsiteY2" fmla="*/ 1824056 h 1859263"/>
                    <a:gd name="connsiteX3" fmla="*/ 101929 w 420990"/>
                    <a:gd name="connsiteY3" fmla="*/ 1859264 h 1859263"/>
                    <a:gd name="connsiteX4" fmla="*/ 12 w 420990"/>
                    <a:gd name="connsiteY4" fmla="*/ 169240 h 1859263"/>
                    <a:gd name="connsiteX5" fmla="*/ 393394 w 420990"/>
                    <a:gd name="connsiteY5" fmla="*/ 84548 h 1859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20990" h="1859263">
                      <a:moveTo>
                        <a:pt x="393394" y="84548"/>
                      </a:moveTo>
                      <a:cubicBezTo>
                        <a:pt x="393394" y="84548"/>
                        <a:pt x="431494" y="268205"/>
                        <a:pt x="418159" y="614584"/>
                      </a:cubicBezTo>
                      <a:cubicBezTo>
                        <a:pt x="409587" y="834402"/>
                        <a:pt x="430542" y="1392033"/>
                        <a:pt x="381012" y="1824056"/>
                      </a:cubicBezTo>
                      <a:cubicBezTo>
                        <a:pt x="378154" y="1850700"/>
                        <a:pt x="101929" y="1859264"/>
                        <a:pt x="101929" y="1859264"/>
                      </a:cubicBezTo>
                      <a:cubicBezTo>
                        <a:pt x="101929" y="1859264"/>
                        <a:pt x="5727" y="441395"/>
                        <a:pt x="12" y="169240"/>
                      </a:cubicBezTo>
                      <a:cubicBezTo>
                        <a:pt x="-1893" y="87403"/>
                        <a:pt x="224802" y="-113383"/>
                        <a:pt x="393394" y="84548"/>
                      </a:cubicBezTo>
                      <a:close/>
                    </a:path>
                  </a:pathLst>
                </a:custGeom>
                <a:solidFill>
                  <a:srgbClr val="A7BFD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8" name="Freeform: Shape 167">
                  <a:extLst>
                    <a:ext uri="{FF2B5EF4-FFF2-40B4-BE49-F238E27FC236}">
                      <a16:creationId xmlns:a16="http://schemas.microsoft.com/office/drawing/2014/main" id="{784B21B5-2D58-8BFA-7213-5D238A7BE9F4}"/>
                    </a:ext>
                  </a:extLst>
                </p:cNvPr>
                <p:cNvSpPr/>
                <p:nvPr/>
              </p:nvSpPr>
              <p:spPr>
                <a:xfrm>
                  <a:off x="9182620" y="1346389"/>
                  <a:ext cx="906825" cy="1867971"/>
                </a:xfrm>
                <a:custGeom>
                  <a:avLst/>
                  <a:gdLst>
                    <a:gd name="connsiteX0" fmla="*/ 643936 w 906825"/>
                    <a:gd name="connsiteY0" fmla="*/ 63757 h 1867971"/>
                    <a:gd name="connsiteX1" fmla="*/ 306751 w 906825"/>
                    <a:gd name="connsiteY1" fmla="*/ 0 h 1867971"/>
                    <a:gd name="connsiteX2" fmla="*/ 132443 w 906825"/>
                    <a:gd name="connsiteY2" fmla="*/ 196028 h 1867971"/>
                    <a:gd name="connsiteX3" fmla="*/ 46 w 906825"/>
                    <a:gd name="connsiteY3" fmla="*/ 757466 h 1867971"/>
                    <a:gd name="connsiteX4" fmla="*/ 129586 w 906825"/>
                    <a:gd name="connsiteY4" fmla="*/ 1867972 h 1867971"/>
                    <a:gd name="connsiteX5" fmla="*/ 906826 w 906825"/>
                    <a:gd name="connsiteY5" fmla="*/ 1618655 h 1867971"/>
                    <a:gd name="connsiteX6" fmla="*/ 643936 w 906825"/>
                    <a:gd name="connsiteY6" fmla="*/ 63757 h 1867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06825" h="1867971">
                      <a:moveTo>
                        <a:pt x="643936" y="63757"/>
                      </a:moveTo>
                      <a:lnTo>
                        <a:pt x="306751" y="0"/>
                      </a:lnTo>
                      <a:lnTo>
                        <a:pt x="132443" y="196028"/>
                      </a:lnTo>
                      <a:cubicBezTo>
                        <a:pt x="132443" y="196028"/>
                        <a:pt x="2903" y="369217"/>
                        <a:pt x="46" y="757466"/>
                      </a:cubicBezTo>
                      <a:cubicBezTo>
                        <a:pt x="-2812" y="1146666"/>
                        <a:pt x="129586" y="1867972"/>
                        <a:pt x="129586" y="1867972"/>
                      </a:cubicBezTo>
                      <a:lnTo>
                        <a:pt x="906826" y="1618655"/>
                      </a:lnTo>
                      <a:cubicBezTo>
                        <a:pt x="906826" y="1618655"/>
                        <a:pt x="868726" y="238849"/>
                        <a:pt x="643936" y="63757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9" name="Freeform: Shape 168">
                  <a:extLst>
                    <a:ext uri="{FF2B5EF4-FFF2-40B4-BE49-F238E27FC236}">
                      <a16:creationId xmlns:a16="http://schemas.microsoft.com/office/drawing/2014/main" id="{DFABC110-8793-6AC3-A08B-84935F09E35A}"/>
                    </a:ext>
                  </a:extLst>
                </p:cNvPr>
                <p:cNvSpPr/>
                <p:nvPr/>
              </p:nvSpPr>
              <p:spPr>
                <a:xfrm>
                  <a:off x="9312516" y="1528142"/>
                  <a:ext cx="895039" cy="1228152"/>
                </a:xfrm>
                <a:custGeom>
                  <a:avLst/>
                  <a:gdLst>
                    <a:gd name="connsiteX0" fmla="*/ 97797 w 895039"/>
                    <a:gd name="connsiteY0" fmla="*/ 0 h 1228152"/>
                    <a:gd name="connsiteX1" fmla="*/ 19692 w 895039"/>
                    <a:gd name="connsiteY1" fmla="*/ 299751 h 1228152"/>
                    <a:gd name="connsiteX2" fmla="*/ 446412 w 895039"/>
                    <a:gd name="connsiteY2" fmla="*/ 1054362 h 1228152"/>
                    <a:gd name="connsiteX3" fmla="*/ 775024 w 895039"/>
                    <a:gd name="connsiteY3" fmla="*/ 1218036 h 1228152"/>
                    <a:gd name="connsiteX4" fmla="*/ 887419 w 895039"/>
                    <a:gd name="connsiteY4" fmla="*/ 1167601 h 1228152"/>
                    <a:gd name="connsiteX5" fmla="*/ 895039 w 895039"/>
                    <a:gd name="connsiteY5" fmla="*/ 914478 h 1228152"/>
                    <a:gd name="connsiteX6" fmla="*/ 820744 w 895039"/>
                    <a:gd name="connsiteY6" fmla="*/ 906866 h 1228152"/>
                    <a:gd name="connsiteX7" fmla="*/ 776929 w 895039"/>
                    <a:gd name="connsiteY7" fmla="*/ 898301 h 1228152"/>
                    <a:gd name="connsiteX8" fmla="*/ 491179 w 895039"/>
                    <a:gd name="connsiteY8" fmla="*/ 411087 h 1228152"/>
                    <a:gd name="connsiteX9" fmla="*/ 97797 w 895039"/>
                    <a:gd name="connsiteY9" fmla="*/ 0 h 1228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5039" h="1228152">
                      <a:moveTo>
                        <a:pt x="97797" y="0"/>
                      </a:moveTo>
                      <a:cubicBezTo>
                        <a:pt x="97797" y="0"/>
                        <a:pt x="-52698" y="77079"/>
                        <a:pt x="19692" y="299751"/>
                      </a:cubicBezTo>
                      <a:cubicBezTo>
                        <a:pt x="142564" y="679436"/>
                        <a:pt x="397834" y="992509"/>
                        <a:pt x="446412" y="1054362"/>
                      </a:cubicBezTo>
                      <a:cubicBezTo>
                        <a:pt x="494989" y="1117167"/>
                        <a:pt x="662629" y="1268470"/>
                        <a:pt x="775024" y="1218036"/>
                      </a:cubicBezTo>
                      <a:cubicBezTo>
                        <a:pt x="887419" y="1167601"/>
                        <a:pt x="887419" y="1167601"/>
                        <a:pt x="887419" y="1167601"/>
                      </a:cubicBezTo>
                      <a:lnTo>
                        <a:pt x="895039" y="914478"/>
                      </a:lnTo>
                      <a:lnTo>
                        <a:pt x="820744" y="906866"/>
                      </a:lnTo>
                      <a:lnTo>
                        <a:pt x="776929" y="898301"/>
                      </a:lnTo>
                      <a:cubicBezTo>
                        <a:pt x="776929" y="898301"/>
                        <a:pt x="621672" y="651839"/>
                        <a:pt x="491179" y="411087"/>
                      </a:cubicBezTo>
                      <a:cubicBezTo>
                        <a:pt x="361639" y="172238"/>
                        <a:pt x="97797" y="0"/>
                        <a:pt x="97797" y="0"/>
                      </a:cubicBezTo>
                      <a:close/>
                    </a:path>
                  </a:pathLst>
                </a:custGeom>
                <a:solidFill>
                  <a:srgbClr val="60AFE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0" name="Freeform: Shape 169">
                  <a:extLst>
                    <a:ext uri="{FF2B5EF4-FFF2-40B4-BE49-F238E27FC236}">
                      <a16:creationId xmlns:a16="http://schemas.microsoft.com/office/drawing/2014/main" id="{D60AFBB7-D062-7A7B-8315-8ABB7A2CAC0D}"/>
                    </a:ext>
                  </a:extLst>
                </p:cNvPr>
                <p:cNvSpPr/>
                <p:nvPr/>
              </p:nvSpPr>
              <p:spPr>
                <a:xfrm>
                  <a:off x="9432221" y="1323551"/>
                  <a:ext cx="372427" cy="250268"/>
                </a:xfrm>
                <a:custGeom>
                  <a:avLst/>
                  <a:gdLst>
                    <a:gd name="connsiteX0" fmla="*/ 372427 w 372427"/>
                    <a:gd name="connsiteY0" fmla="*/ 82788 h 250268"/>
                    <a:gd name="connsiteX1" fmla="*/ 305752 w 372427"/>
                    <a:gd name="connsiteY1" fmla="*/ 250268 h 250268"/>
                    <a:gd name="connsiteX2" fmla="*/ 0 w 372427"/>
                    <a:gd name="connsiteY2" fmla="*/ 90401 h 250268"/>
                    <a:gd name="connsiteX3" fmla="*/ 31432 w 372427"/>
                    <a:gd name="connsiteY3" fmla="*/ 0 h 250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427" h="250268">
                      <a:moveTo>
                        <a:pt x="372427" y="82788"/>
                      </a:moveTo>
                      <a:lnTo>
                        <a:pt x="305752" y="250268"/>
                      </a:lnTo>
                      <a:lnTo>
                        <a:pt x="0" y="90401"/>
                      </a:lnTo>
                      <a:lnTo>
                        <a:pt x="31432" y="0"/>
                      </a:lnTo>
                      <a:close/>
                    </a:path>
                  </a:pathLst>
                </a:custGeom>
                <a:solidFill>
                  <a:srgbClr val="97D5F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1" name="Freeform: Shape 170">
                  <a:extLst>
                    <a:ext uri="{FF2B5EF4-FFF2-40B4-BE49-F238E27FC236}">
                      <a16:creationId xmlns:a16="http://schemas.microsoft.com/office/drawing/2014/main" id="{46A2688A-6285-6526-0DAF-564DBC6EAD45}"/>
                    </a:ext>
                  </a:extLst>
                </p:cNvPr>
                <p:cNvSpPr/>
                <p:nvPr/>
              </p:nvSpPr>
              <p:spPr>
                <a:xfrm>
                  <a:off x="9804648" y="1369227"/>
                  <a:ext cx="68579" cy="136077"/>
                </a:xfrm>
                <a:custGeom>
                  <a:avLst/>
                  <a:gdLst>
                    <a:gd name="connsiteX0" fmla="*/ 6667 w 68579"/>
                    <a:gd name="connsiteY0" fmla="*/ 0 h 136077"/>
                    <a:gd name="connsiteX1" fmla="*/ 0 w 68579"/>
                    <a:gd name="connsiteY1" fmla="*/ 37112 h 136077"/>
                    <a:gd name="connsiteX2" fmla="*/ 68580 w 68579"/>
                    <a:gd name="connsiteY2" fmla="*/ 136077 h 136077"/>
                    <a:gd name="connsiteX3" fmla="*/ 66675 w 68579"/>
                    <a:gd name="connsiteY3" fmla="*/ 54241 h 136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579" h="136077">
                      <a:moveTo>
                        <a:pt x="6667" y="0"/>
                      </a:moveTo>
                      <a:lnTo>
                        <a:pt x="0" y="37112"/>
                      </a:lnTo>
                      <a:lnTo>
                        <a:pt x="68580" y="136077"/>
                      </a:lnTo>
                      <a:lnTo>
                        <a:pt x="66675" y="54241"/>
                      </a:lnTo>
                      <a:close/>
                    </a:path>
                  </a:pathLst>
                </a:custGeom>
                <a:solidFill>
                  <a:srgbClr val="97D5F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2" name="Freeform: Shape 171">
                  <a:extLst>
                    <a:ext uri="{FF2B5EF4-FFF2-40B4-BE49-F238E27FC236}">
                      <a16:creationId xmlns:a16="http://schemas.microsoft.com/office/drawing/2014/main" id="{5C8D3C81-0E1C-D3A4-E0C4-C8A629E983BB}"/>
                    </a:ext>
                  </a:extLst>
                </p:cNvPr>
                <p:cNvSpPr/>
                <p:nvPr/>
              </p:nvSpPr>
              <p:spPr>
                <a:xfrm>
                  <a:off x="9904409" y="4518991"/>
                  <a:ext cx="541271" cy="1652912"/>
                </a:xfrm>
                <a:custGeom>
                  <a:avLst/>
                  <a:gdLst>
                    <a:gd name="connsiteX0" fmla="*/ 306004 w 541271"/>
                    <a:gd name="connsiteY0" fmla="*/ 75176 h 1652912"/>
                    <a:gd name="connsiteX1" fmla="*/ 51687 w 541271"/>
                    <a:gd name="connsiteY1" fmla="*/ 96110 h 1652912"/>
                    <a:gd name="connsiteX2" fmla="*/ 266000 w 541271"/>
                    <a:gd name="connsiteY2" fmla="*/ 1652912 h 1652912"/>
                    <a:gd name="connsiteX3" fmla="*/ 541272 w 541271"/>
                    <a:gd name="connsiteY3" fmla="*/ 1558705 h 1652912"/>
                    <a:gd name="connsiteX4" fmla="*/ 377442 w 541271"/>
                    <a:gd name="connsiteY4" fmla="*/ 0 h 1652912"/>
                    <a:gd name="connsiteX5" fmla="*/ 306004 w 541271"/>
                    <a:gd name="connsiteY5" fmla="*/ 75176 h 1652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1271" h="1652912">
                      <a:moveTo>
                        <a:pt x="306004" y="75176"/>
                      </a:moveTo>
                      <a:cubicBezTo>
                        <a:pt x="306004" y="75176"/>
                        <a:pt x="245044" y="93256"/>
                        <a:pt x="51687" y="96110"/>
                      </a:cubicBezTo>
                      <a:cubicBezTo>
                        <a:pt x="-140718" y="98965"/>
                        <a:pt x="266000" y="1652912"/>
                        <a:pt x="266000" y="1652912"/>
                      </a:cubicBezTo>
                      <a:lnTo>
                        <a:pt x="541272" y="1558705"/>
                      </a:lnTo>
                      <a:lnTo>
                        <a:pt x="377442" y="0"/>
                      </a:lnTo>
                      <a:lnTo>
                        <a:pt x="306004" y="75176"/>
                      </a:lnTo>
                      <a:close/>
                    </a:path>
                  </a:pathLst>
                </a:custGeom>
                <a:solidFill>
                  <a:srgbClr val="89A6B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73" name="Gráfico 2">
                  <a:extLst>
                    <a:ext uri="{FF2B5EF4-FFF2-40B4-BE49-F238E27FC236}">
                      <a16:creationId xmlns:a16="http://schemas.microsoft.com/office/drawing/2014/main" id="{55355DE1-7802-65CB-99FA-7928FB263C24}"/>
                    </a:ext>
                  </a:extLst>
                </p:cNvPr>
                <p:cNvGrpSpPr/>
                <p:nvPr/>
              </p:nvGrpSpPr>
              <p:grpSpPr>
                <a:xfrm>
                  <a:off x="9347874" y="581228"/>
                  <a:ext cx="525047" cy="719944"/>
                  <a:chOff x="9347874" y="581228"/>
                  <a:chExt cx="525047" cy="719944"/>
                </a:xfrm>
              </p:grpSpPr>
              <p:sp>
                <p:nvSpPr>
                  <p:cNvPr id="174" name="Freeform: Shape 173">
                    <a:extLst>
                      <a:ext uri="{FF2B5EF4-FFF2-40B4-BE49-F238E27FC236}">
                        <a16:creationId xmlns:a16="http://schemas.microsoft.com/office/drawing/2014/main" id="{1CECA0D1-F322-B6D7-22D6-5EBBE97306E9}"/>
                      </a:ext>
                    </a:extLst>
                  </p:cNvPr>
                  <p:cNvSpPr/>
                  <p:nvPr/>
                </p:nvSpPr>
                <p:spPr>
                  <a:xfrm>
                    <a:off x="9539853" y="581228"/>
                    <a:ext cx="313108" cy="205452"/>
                  </a:xfrm>
                  <a:custGeom>
                    <a:avLst/>
                    <a:gdLst>
                      <a:gd name="connsiteX0" fmla="*/ 15240 w 313108"/>
                      <a:gd name="connsiteY0" fmla="*/ 117128 h 205452"/>
                      <a:gd name="connsiteX1" fmla="*/ 0 w 313108"/>
                      <a:gd name="connsiteY1" fmla="*/ 36243 h 205452"/>
                      <a:gd name="connsiteX2" fmla="*/ 33338 w 313108"/>
                      <a:gd name="connsiteY2" fmla="*/ 29582 h 205452"/>
                      <a:gd name="connsiteX3" fmla="*/ 121920 w 313108"/>
                      <a:gd name="connsiteY3" fmla="*/ 12453 h 205452"/>
                      <a:gd name="connsiteX4" fmla="*/ 175260 w 313108"/>
                      <a:gd name="connsiteY4" fmla="*/ 1986 h 205452"/>
                      <a:gd name="connsiteX5" fmla="*/ 302895 w 313108"/>
                      <a:gd name="connsiteY5" fmla="*/ 88580 h 205452"/>
                      <a:gd name="connsiteX6" fmla="*/ 312420 w 313108"/>
                      <a:gd name="connsiteY6" fmla="*/ 136160 h 205452"/>
                      <a:gd name="connsiteX7" fmla="*/ 284798 w 313108"/>
                      <a:gd name="connsiteY7" fmla="*/ 176127 h 205452"/>
                      <a:gd name="connsiteX8" fmla="*/ 284798 w 313108"/>
                      <a:gd name="connsiteY8" fmla="*/ 176127 h 205452"/>
                      <a:gd name="connsiteX9" fmla="*/ 196215 w 313108"/>
                      <a:gd name="connsiteY9" fmla="*/ 193255 h 205452"/>
                      <a:gd name="connsiteX10" fmla="*/ 142875 w 313108"/>
                      <a:gd name="connsiteY10" fmla="*/ 203723 h 205452"/>
                      <a:gd name="connsiteX11" fmla="*/ 15240 w 313108"/>
                      <a:gd name="connsiteY11" fmla="*/ 117128 h 20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13108" h="205452">
                        <a:moveTo>
                          <a:pt x="15240" y="117128"/>
                        </a:moveTo>
                        <a:lnTo>
                          <a:pt x="0" y="36243"/>
                        </a:lnTo>
                        <a:lnTo>
                          <a:pt x="33338" y="29582"/>
                        </a:lnTo>
                        <a:lnTo>
                          <a:pt x="121920" y="12453"/>
                        </a:lnTo>
                        <a:lnTo>
                          <a:pt x="175260" y="1986"/>
                        </a:lnTo>
                        <a:cubicBezTo>
                          <a:pt x="234315" y="-9433"/>
                          <a:pt x="291465" y="29582"/>
                          <a:pt x="302895" y="88580"/>
                        </a:cubicBezTo>
                        <a:lnTo>
                          <a:pt x="312420" y="136160"/>
                        </a:lnTo>
                        <a:cubicBezTo>
                          <a:pt x="316230" y="155192"/>
                          <a:pt x="303848" y="172320"/>
                          <a:pt x="284798" y="176127"/>
                        </a:cubicBezTo>
                        <a:lnTo>
                          <a:pt x="284798" y="176127"/>
                        </a:lnTo>
                        <a:lnTo>
                          <a:pt x="196215" y="193255"/>
                        </a:lnTo>
                        <a:lnTo>
                          <a:pt x="142875" y="203723"/>
                        </a:lnTo>
                        <a:cubicBezTo>
                          <a:pt x="83820" y="214190"/>
                          <a:pt x="26670" y="176127"/>
                          <a:pt x="15240" y="117128"/>
                        </a:cubicBezTo>
                        <a:close/>
                      </a:path>
                    </a:pathLst>
                  </a:custGeom>
                  <a:solidFill>
                    <a:srgbClr val="284E9D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5" name="Freeform: Shape 174">
                    <a:extLst>
                      <a:ext uri="{FF2B5EF4-FFF2-40B4-BE49-F238E27FC236}">
                        <a16:creationId xmlns:a16="http://schemas.microsoft.com/office/drawing/2014/main" id="{F654462E-4236-6CEF-B368-664F00542A3E}"/>
                      </a:ext>
                    </a:extLst>
                  </p:cNvPr>
                  <p:cNvSpPr/>
                  <p:nvPr/>
                </p:nvSpPr>
                <p:spPr>
                  <a:xfrm>
                    <a:off x="9388977" y="634916"/>
                    <a:ext cx="483943" cy="666255"/>
                  </a:xfrm>
                  <a:custGeom>
                    <a:avLst/>
                    <a:gdLst>
                      <a:gd name="connsiteX0" fmla="*/ 69913 w 483943"/>
                      <a:gd name="connsiteY0" fmla="*/ 573492 h 666255"/>
                      <a:gd name="connsiteX1" fmla="*/ 206121 w 483943"/>
                      <a:gd name="connsiteY1" fmla="*/ 664845 h 666255"/>
                      <a:gd name="connsiteX2" fmla="*/ 328041 w 483943"/>
                      <a:gd name="connsiteY2" fmla="*/ 641055 h 666255"/>
                      <a:gd name="connsiteX3" fmla="*/ 480441 w 483943"/>
                      <a:gd name="connsiteY3" fmla="*/ 415528 h 666255"/>
                      <a:gd name="connsiteX4" fmla="*/ 415671 w 483943"/>
                      <a:gd name="connsiteY4" fmla="*/ 78665 h 666255"/>
                      <a:gd name="connsiteX5" fmla="*/ 302323 w 483943"/>
                      <a:gd name="connsiteY5" fmla="*/ 1586 h 666255"/>
                      <a:gd name="connsiteX6" fmla="*/ 87058 w 483943"/>
                      <a:gd name="connsiteY6" fmla="*/ 43456 h 666255"/>
                      <a:gd name="connsiteX7" fmla="*/ 1333 w 483943"/>
                      <a:gd name="connsiteY7" fmla="*/ 198565 h 666255"/>
                      <a:gd name="connsiteX8" fmla="*/ 69913 w 483943"/>
                      <a:gd name="connsiteY8" fmla="*/ 573492 h 666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83943" h="666255">
                        <a:moveTo>
                          <a:pt x="69913" y="573492"/>
                        </a:moveTo>
                        <a:cubicBezTo>
                          <a:pt x="80391" y="625829"/>
                          <a:pt x="152781" y="675312"/>
                          <a:pt x="206121" y="664845"/>
                        </a:cubicBezTo>
                        <a:lnTo>
                          <a:pt x="328041" y="641055"/>
                        </a:lnTo>
                        <a:cubicBezTo>
                          <a:pt x="432816" y="621072"/>
                          <a:pt x="500443" y="520203"/>
                          <a:pt x="480441" y="415528"/>
                        </a:cubicBezTo>
                        <a:lnTo>
                          <a:pt x="415671" y="78665"/>
                        </a:lnTo>
                        <a:cubicBezTo>
                          <a:pt x="405193" y="26328"/>
                          <a:pt x="354711" y="-7930"/>
                          <a:pt x="302323" y="1586"/>
                        </a:cubicBezTo>
                        <a:lnTo>
                          <a:pt x="87058" y="43456"/>
                        </a:lnTo>
                        <a:cubicBezTo>
                          <a:pt x="34671" y="53924"/>
                          <a:pt x="-8192" y="146228"/>
                          <a:pt x="1333" y="198565"/>
                        </a:cubicBezTo>
                        <a:lnTo>
                          <a:pt x="69913" y="573492"/>
                        </a:lnTo>
                        <a:close/>
                      </a:path>
                    </a:pathLst>
                  </a:custGeom>
                  <a:solidFill>
                    <a:srgbClr val="F8B78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6" name="Freeform: Shape 175">
                    <a:extLst>
                      <a:ext uri="{FF2B5EF4-FFF2-40B4-BE49-F238E27FC236}">
                        <a16:creationId xmlns:a16="http://schemas.microsoft.com/office/drawing/2014/main" id="{6F623B24-690C-36DD-06A5-E87C6E706ACF}"/>
                      </a:ext>
                    </a:extLst>
                  </p:cNvPr>
                  <p:cNvSpPr/>
                  <p:nvPr/>
                </p:nvSpPr>
                <p:spPr>
                  <a:xfrm>
                    <a:off x="9347874" y="586720"/>
                    <a:ext cx="438770" cy="402339"/>
                  </a:xfrm>
                  <a:custGeom>
                    <a:avLst/>
                    <a:gdLst>
                      <a:gd name="connsiteX0" fmla="*/ 184360 w 438770"/>
                      <a:gd name="connsiteY0" fmla="*/ 31702 h 402339"/>
                      <a:gd name="connsiteX1" fmla="*/ 110064 w 438770"/>
                      <a:gd name="connsiteY1" fmla="*/ 84991 h 402339"/>
                      <a:gd name="connsiteX2" fmla="*/ 90062 w 438770"/>
                      <a:gd name="connsiteY2" fmla="*/ 100217 h 402339"/>
                      <a:gd name="connsiteX3" fmla="*/ 68154 w 438770"/>
                      <a:gd name="connsiteY3" fmla="*/ 104023 h 402339"/>
                      <a:gd name="connsiteX4" fmla="*/ 1479 w 438770"/>
                      <a:gd name="connsiteY4" fmla="*/ 202988 h 402339"/>
                      <a:gd name="connsiteX5" fmla="*/ 34817 w 438770"/>
                      <a:gd name="connsiteY5" fmla="*/ 378081 h 402339"/>
                      <a:gd name="connsiteX6" fmla="*/ 69107 w 438770"/>
                      <a:gd name="connsiteY6" fmla="*/ 401871 h 402339"/>
                      <a:gd name="connsiteX7" fmla="*/ 69107 w 438770"/>
                      <a:gd name="connsiteY7" fmla="*/ 401871 h 402339"/>
                      <a:gd name="connsiteX8" fmla="*/ 92919 w 438770"/>
                      <a:gd name="connsiteY8" fmla="*/ 367613 h 402339"/>
                      <a:gd name="connsiteX9" fmla="*/ 82442 w 438770"/>
                      <a:gd name="connsiteY9" fmla="*/ 313373 h 402339"/>
                      <a:gd name="connsiteX10" fmla="*/ 129114 w 438770"/>
                      <a:gd name="connsiteY10" fmla="*/ 243907 h 402339"/>
                      <a:gd name="connsiteX11" fmla="*/ 163404 w 438770"/>
                      <a:gd name="connsiteY11" fmla="*/ 237246 h 402339"/>
                      <a:gd name="connsiteX12" fmla="*/ 251987 w 438770"/>
                      <a:gd name="connsiteY12" fmla="*/ 220117 h 402339"/>
                      <a:gd name="connsiteX13" fmla="*/ 305327 w 438770"/>
                      <a:gd name="connsiteY13" fmla="*/ 209650 h 402339"/>
                      <a:gd name="connsiteX14" fmla="*/ 437724 w 438770"/>
                      <a:gd name="connsiteY14" fmla="*/ 97362 h 402339"/>
                      <a:gd name="connsiteX15" fmla="*/ 437724 w 438770"/>
                      <a:gd name="connsiteY15" fmla="*/ 31702 h 402339"/>
                      <a:gd name="connsiteX16" fmla="*/ 345332 w 438770"/>
                      <a:gd name="connsiteY16" fmla="*/ 300 h 402339"/>
                      <a:gd name="connsiteX17" fmla="*/ 184360 w 438770"/>
                      <a:gd name="connsiteY17" fmla="*/ 31702 h 402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38770" h="402339">
                        <a:moveTo>
                          <a:pt x="184360" y="31702"/>
                        </a:moveTo>
                        <a:cubicBezTo>
                          <a:pt x="151974" y="38363"/>
                          <a:pt x="125304" y="58347"/>
                          <a:pt x="110064" y="84991"/>
                        </a:cubicBezTo>
                        <a:cubicBezTo>
                          <a:pt x="105302" y="92604"/>
                          <a:pt x="98635" y="98313"/>
                          <a:pt x="90062" y="100217"/>
                        </a:cubicBezTo>
                        <a:lnTo>
                          <a:pt x="68154" y="104023"/>
                        </a:lnTo>
                        <a:cubicBezTo>
                          <a:pt x="22435" y="112587"/>
                          <a:pt x="-7093" y="157312"/>
                          <a:pt x="1479" y="202988"/>
                        </a:cubicBezTo>
                        <a:lnTo>
                          <a:pt x="34817" y="378081"/>
                        </a:lnTo>
                        <a:cubicBezTo>
                          <a:pt x="37674" y="394258"/>
                          <a:pt x="53867" y="404726"/>
                          <a:pt x="69107" y="401871"/>
                        </a:cubicBezTo>
                        <a:lnTo>
                          <a:pt x="69107" y="401871"/>
                        </a:lnTo>
                        <a:cubicBezTo>
                          <a:pt x="85299" y="399016"/>
                          <a:pt x="95777" y="382839"/>
                          <a:pt x="92919" y="367613"/>
                        </a:cubicBezTo>
                        <a:lnTo>
                          <a:pt x="82442" y="313373"/>
                        </a:lnTo>
                        <a:cubicBezTo>
                          <a:pt x="76727" y="281019"/>
                          <a:pt x="97682" y="249616"/>
                          <a:pt x="129114" y="243907"/>
                        </a:cubicBezTo>
                        <a:lnTo>
                          <a:pt x="163404" y="237246"/>
                        </a:lnTo>
                        <a:lnTo>
                          <a:pt x="251987" y="220117"/>
                        </a:lnTo>
                        <a:lnTo>
                          <a:pt x="305327" y="209650"/>
                        </a:lnTo>
                        <a:cubicBezTo>
                          <a:pt x="364382" y="198230"/>
                          <a:pt x="449154" y="156360"/>
                          <a:pt x="437724" y="97362"/>
                        </a:cubicBezTo>
                        <a:lnTo>
                          <a:pt x="437724" y="31702"/>
                        </a:lnTo>
                        <a:cubicBezTo>
                          <a:pt x="434867" y="15525"/>
                          <a:pt x="361524" y="-2555"/>
                          <a:pt x="345332" y="300"/>
                        </a:cubicBezTo>
                        <a:lnTo>
                          <a:pt x="184360" y="31702"/>
                        </a:lnTo>
                        <a:close/>
                      </a:path>
                    </a:pathLst>
                  </a:custGeom>
                  <a:solidFill>
                    <a:srgbClr val="284E9D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7" name="Freeform: Shape 176">
                    <a:extLst>
                      <a:ext uri="{FF2B5EF4-FFF2-40B4-BE49-F238E27FC236}">
                        <a16:creationId xmlns:a16="http://schemas.microsoft.com/office/drawing/2014/main" id="{324BF023-F29B-3B40-6795-2836154A1397}"/>
                      </a:ext>
                    </a:extLst>
                  </p:cNvPr>
                  <p:cNvSpPr/>
                  <p:nvPr/>
                </p:nvSpPr>
                <p:spPr>
                  <a:xfrm>
                    <a:off x="9373143" y="967593"/>
                    <a:ext cx="118132" cy="165702"/>
                  </a:xfrm>
                  <a:custGeom>
                    <a:avLst/>
                    <a:gdLst>
                      <a:gd name="connsiteX0" fmla="*/ 105750 w 118132"/>
                      <a:gd name="connsiteY0" fmla="*/ 41933 h 165702"/>
                      <a:gd name="connsiteX1" fmla="*/ 45742 w 118132"/>
                      <a:gd name="connsiteY1" fmla="*/ 1015 h 165702"/>
                      <a:gd name="connsiteX2" fmla="*/ 45742 w 118132"/>
                      <a:gd name="connsiteY2" fmla="*/ 1015 h 165702"/>
                      <a:gd name="connsiteX3" fmla="*/ 975 w 118132"/>
                      <a:gd name="connsiteY3" fmla="*/ 66674 h 165702"/>
                      <a:gd name="connsiteX4" fmla="*/ 12404 w 118132"/>
                      <a:gd name="connsiteY4" fmla="*/ 123770 h 165702"/>
                      <a:gd name="connsiteX5" fmla="*/ 73365 w 118132"/>
                      <a:gd name="connsiteY5" fmla="*/ 164688 h 165702"/>
                      <a:gd name="connsiteX6" fmla="*/ 77175 w 118132"/>
                      <a:gd name="connsiteY6" fmla="*/ 163736 h 165702"/>
                      <a:gd name="connsiteX7" fmla="*/ 118132 w 118132"/>
                      <a:gd name="connsiteY7" fmla="*/ 124721 h 1657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8132" h="165702">
                        <a:moveTo>
                          <a:pt x="105750" y="41933"/>
                        </a:moveTo>
                        <a:cubicBezTo>
                          <a:pt x="100034" y="14337"/>
                          <a:pt x="73365" y="-4695"/>
                          <a:pt x="45742" y="1015"/>
                        </a:cubicBezTo>
                        <a:lnTo>
                          <a:pt x="45742" y="1015"/>
                        </a:lnTo>
                        <a:cubicBezTo>
                          <a:pt x="15262" y="6724"/>
                          <a:pt x="-4741" y="36223"/>
                          <a:pt x="975" y="66674"/>
                        </a:cubicBezTo>
                        <a:lnTo>
                          <a:pt x="12404" y="123770"/>
                        </a:lnTo>
                        <a:cubicBezTo>
                          <a:pt x="18120" y="151366"/>
                          <a:pt x="44790" y="170398"/>
                          <a:pt x="73365" y="164688"/>
                        </a:cubicBezTo>
                        <a:lnTo>
                          <a:pt x="77175" y="163736"/>
                        </a:lnTo>
                        <a:cubicBezTo>
                          <a:pt x="98130" y="159930"/>
                          <a:pt x="113370" y="143753"/>
                          <a:pt x="118132" y="124721"/>
                        </a:cubicBezTo>
                      </a:path>
                    </a:pathLst>
                  </a:custGeom>
                  <a:solidFill>
                    <a:srgbClr val="F8B78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A9A02D5C-AE05-4FE5-B8E6-B4E4D8620646}"/>
                </a:ext>
              </a:extLst>
            </p:cNvPr>
            <p:cNvSpPr/>
            <p:nvPr/>
          </p:nvSpPr>
          <p:spPr>
            <a:xfrm flipH="1">
              <a:off x="9043602" y="1619495"/>
              <a:ext cx="160972" cy="294041"/>
            </a:xfrm>
            <a:custGeom>
              <a:avLst/>
              <a:gdLst>
                <a:gd name="connsiteX0" fmla="*/ 0 w 160972"/>
                <a:gd name="connsiteY0" fmla="*/ 10468 h 294041"/>
                <a:gd name="connsiteX1" fmla="*/ 125730 w 160972"/>
                <a:gd name="connsiteY1" fmla="*/ 0 h 294041"/>
                <a:gd name="connsiteX2" fmla="*/ 160973 w 160972"/>
                <a:gd name="connsiteY2" fmla="*/ 244559 h 294041"/>
                <a:gd name="connsiteX3" fmla="*/ 95250 w 160972"/>
                <a:gd name="connsiteY3" fmla="*/ 294041 h 294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972" h="294041">
                  <a:moveTo>
                    <a:pt x="0" y="10468"/>
                  </a:moveTo>
                  <a:lnTo>
                    <a:pt x="125730" y="0"/>
                  </a:lnTo>
                  <a:lnTo>
                    <a:pt x="160973" y="244559"/>
                  </a:lnTo>
                  <a:lnTo>
                    <a:pt x="95250" y="294041"/>
                  </a:lnTo>
                  <a:close/>
                </a:path>
              </a:pathLst>
            </a:custGeom>
            <a:solidFill>
              <a:srgbClr val="8CCF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50A1B7D9-4495-3626-3BEB-C36360B32688}"/>
                </a:ext>
              </a:extLst>
            </p:cNvPr>
            <p:cNvSpPr/>
            <p:nvPr/>
          </p:nvSpPr>
          <p:spPr>
            <a:xfrm flipH="1">
              <a:off x="9616054" y="2427395"/>
              <a:ext cx="119062" cy="329250"/>
            </a:xfrm>
            <a:custGeom>
              <a:avLst/>
              <a:gdLst>
                <a:gd name="connsiteX0" fmla="*/ 0 w 119062"/>
                <a:gd name="connsiteY0" fmla="*/ 0 h 329250"/>
                <a:gd name="connsiteX1" fmla="*/ 119063 w 119062"/>
                <a:gd name="connsiteY1" fmla="*/ 0 h 329250"/>
                <a:gd name="connsiteX2" fmla="*/ 119063 w 119062"/>
                <a:gd name="connsiteY2" fmla="*/ 303557 h 329250"/>
                <a:gd name="connsiteX3" fmla="*/ 33338 w 119062"/>
                <a:gd name="connsiteY3" fmla="*/ 329250 h 32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062" h="329250">
                  <a:moveTo>
                    <a:pt x="0" y="0"/>
                  </a:moveTo>
                  <a:lnTo>
                    <a:pt x="119063" y="0"/>
                  </a:lnTo>
                  <a:lnTo>
                    <a:pt x="119063" y="303557"/>
                  </a:lnTo>
                  <a:lnTo>
                    <a:pt x="33338" y="329250"/>
                  </a:lnTo>
                  <a:close/>
                </a:path>
              </a:pathLst>
            </a:custGeom>
            <a:solidFill>
              <a:srgbClr val="97D5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1" name="Gráfico 2">
              <a:extLst>
                <a:ext uri="{FF2B5EF4-FFF2-40B4-BE49-F238E27FC236}">
                  <a16:creationId xmlns:a16="http://schemas.microsoft.com/office/drawing/2014/main" id="{1EC9DBD4-FDE1-1680-8E6E-ECF71FF2A1A7}"/>
                </a:ext>
              </a:extLst>
            </p:cNvPr>
            <p:cNvGrpSpPr/>
            <p:nvPr/>
          </p:nvGrpSpPr>
          <p:grpSpPr>
            <a:xfrm flipH="1">
              <a:off x="8789285" y="2247545"/>
              <a:ext cx="420052" cy="280858"/>
              <a:chOff x="10615225" y="2247545"/>
              <a:chExt cx="420052" cy="280858"/>
            </a:xfrm>
            <a:solidFill>
              <a:srgbClr val="F8B78C"/>
            </a:solidFill>
          </p:grpSpPr>
          <p:grpSp>
            <p:nvGrpSpPr>
              <p:cNvPr id="152" name="Gráfico 2">
                <a:extLst>
                  <a:ext uri="{FF2B5EF4-FFF2-40B4-BE49-F238E27FC236}">
                    <a16:creationId xmlns:a16="http://schemas.microsoft.com/office/drawing/2014/main" id="{85008B17-4495-8E7A-0443-7EA6A7F2B7D3}"/>
                  </a:ext>
                </a:extLst>
              </p:cNvPr>
              <p:cNvGrpSpPr/>
              <p:nvPr/>
            </p:nvGrpSpPr>
            <p:grpSpPr>
              <a:xfrm>
                <a:off x="10627608" y="2247545"/>
                <a:ext cx="407669" cy="254145"/>
                <a:chOff x="10627608" y="2247545"/>
                <a:chExt cx="407669" cy="254145"/>
              </a:xfrm>
              <a:solidFill>
                <a:srgbClr val="F8B78C"/>
              </a:solidFill>
            </p:grpSpPr>
            <p:sp>
              <p:nvSpPr>
                <p:cNvPr id="154" name="Freeform: Shape 153">
                  <a:extLst>
                    <a:ext uri="{FF2B5EF4-FFF2-40B4-BE49-F238E27FC236}">
                      <a16:creationId xmlns:a16="http://schemas.microsoft.com/office/drawing/2014/main" id="{B202B1B4-267B-4A56-3779-56D85C921360}"/>
                    </a:ext>
                  </a:extLst>
                </p:cNvPr>
                <p:cNvSpPr/>
                <p:nvPr/>
              </p:nvSpPr>
              <p:spPr>
                <a:xfrm>
                  <a:off x="10627608" y="2343756"/>
                  <a:ext cx="274319" cy="157933"/>
                </a:xfrm>
                <a:custGeom>
                  <a:avLst/>
                  <a:gdLst>
                    <a:gd name="connsiteX0" fmla="*/ 0 w 274319"/>
                    <a:gd name="connsiteY0" fmla="*/ 115042 h 157933"/>
                    <a:gd name="connsiteX1" fmla="*/ 62865 w 274319"/>
                    <a:gd name="connsiteY1" fmla="*/ 57946 h 157933"/>
                    <a:gd name="connsiteX2" fmla="*/ 135255 w 274319"/>
                    <a:gd name="connsiteY2" fmla="*/ 8464 h 157933"/>
                    <a:gd name="connsiteX3" fmla="*/ 245745 w 274319"/>
                    <a:gd name="connsiteY3" fmla="*/ 45575 h 157933"/>
                    <a:gd name="connsiteX4" fmla="*/ 274320 w 274319"/>
                    <a:gd name="connsiteY4" fmla="*/ 110284 h 157933"/>
                    <a:gd name="connsiteX5" fmla="*/ 194310 w 274319"/>
                    <a:gd name="connsiteY5" fmla="*/ 149299 h 157933"/>
                    <a:gd name="connsiteX6" fmla="*/ 24765 w 274319"/>
                    <a:gd name="connsiteY6" fmla="*/ 152154 h 157933"/>
                    <a:gd name="connsiteX7" fmla="*/ 0 w 274319"/>
                    <a:gd name="connsiteY7" fmla="*/ 115042 h 157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4319" h="157933">
                      <a:moveTo>
                        <a:pt x="0" y="115042"/>
                      </a:moveTo>
                      <a:lnTo>
                        <a:pt x="62865" y="57946"/>
                      </a:lnTo>
                      <a:cubicBezTo>
                        <a:pt x="62865" y="57946"/>
                        <a:pt x="91440" y="29398"/>
                        <a:pt x="135255" y="8464"/>
                      </a:cubicBezTo>
                      <a:cubicBezTo>
                        <a:pt x="179070" y="-12471"/>
                        <a:pt x="217170" y="7512"/>
                        <a:pt x="245745" y="45575"/>
                      </a:cubicBezTo>
                      <a:cubicBezTo>
                        <a:pt x="274320" y="83639"/>
                        <a:pt x="274320" y="110284"/>
                        <a:pt x="274320" y="110284"/>
                      </a:cubicBezTo>
                      <a:cubicBezTo>
                        <a:pt x="274320" y="110284"/>
                        <a:pt x="242888" y="162621"/>
                        <a:pt x="194310" y="149299"/>
                      </a:cubicBezTo>
                      <a:cubicBezTo>
                        <a:pt x="145732" y="135977"/>
                        <a:pt x="30480" y="171186"/>
                        <a:pt x="24765" y="152154"/>
                      </a:cubicBezTo>
                      <a:cubicBezTo>
                        <a:pt x="19050" y="131219"/>
                        <a:pt x="0" y="115042"/>
                        <a:pt x="0" y="115042"/>
                      </a:cubicBez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5" name="Freeform: Shape 154">
                  <a:extLst>
                    <a:ext uri="{FF2B5EF4-FFF2-40B4-BE49-F238E27FC236}">
                      <a16:creationId xmlns:a16="http://schemas.microsoft.com/office/drawing/2014/main" id="{B2BE1B99-93F2-0EE1-9F77-C88637DB6AC4}"/>
                    </a:ext>
                  </a:extLst>
                </p:cNvPr>
                <p:cNvSpPr/>
                <p:nvPr/>
              </p:nvSpPr>
              <p:spPr>
                <a:xfrm>
                  <a:off x="10857161" y="2356978"/>
                  <a:ext cx="178117" cy="118948"/>
                </a:xfrm>
                <a:custGeom>
                  <a:avLst/>
                  <a:gdLst>
                    <a:gd name="connsiteX0" fmla="*/ 31432 w 178117"/>
                    <a:gd name="connsiteY0" fmla="*/ 118949 h 118948"/>
                    <a:gd name="connsiteX1" fmla="*/ 108585 w 178117"/>
                    <a:gd name="connsiteY1" fmla="*/ 63757 h 118948"/>
                    <a:gd name="connsiteX2" fmla="*/ 178117 w 178117"/>
                    <a:gd name="connsiteY2" fmla="*/ 9516 h 118948"/>
                    <a:gd name="connsiteX3" fmla="*/ 160972 w 178117"/>
                    <a:gd name="connsiteY3" fmla="*/ 0 h 118948"/>
                    <a:gd name="connsiteX4" fmla="*/ 106680 w 178117"/>
                    <a:gd name="connsiteY4" fmla="*/ 31403 h 118948"/>
                    <a:gd name="connsiteX5" fmla="*/ 0 w 178117"/>
                    <a:gd name="connsiteY5" fmla="*/ 38064 h 118948"/>
                    <a:gd name="connsiteX6" fmla="*/ 10477 w 178117"/>
                    <a:gd name="connsiteY6" fmla="*/ 65660 h 11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117" h="118948">
                      <a:moveTo>
                        <a:pt x="31432" y="118949"/>
                      </a:moveTo>
                      <a:lnTo>
                        <a:pt x="108585" y="63757"/>
                      </a:lnTo>
                      <a:lnTo>
                        <a:pt x="178117" y="9516"/>
                      </a:lnTo>
                      <a:lnTo>
                        <a:pt x="160972" y="0"/>
                      </a:lnTo>
                      <a:lnTo>
                        <a:pt x="106680" y="31403"/>
                      </a:lnTo>
                      <a:lnTo>
                        <a:pt x="0" y="38064"/>
                      </a:lnTo>
                      <a:lnTo>
                        <a:pt x="10477" y="65660"/>
                      </a:ln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6" name="Freeform: Shape 155">
                  <a:extLst>
                    <a:ext uri="{FF2B5EF4-FFF2-40B4-BE49-F238E27FC236}">
                      <a16:creationId xmlns:a16="http://schemas.microsoft.com/office/drawing/2014/main" id="{D2FCE134-9A10-EB62-3697-54D49BB8D0A7}"/>
                    </a:ext>
                  </a:extLst>
                </p:cNvPr>
                <p:cNvSpPr/>
                <p:nvPr/>
              </p:nvSpPr>
              <p:spPr>
                <a:xfrm>
                  <a:off x="10840968" y="2284657"/>
                  <a:ext cx="144780" cy="137980"/>
                </a:xfrm>
                <a:custGeom>
                  <a:avLst/>
                  <a:gdLst>
                    <a:gd name="connsiteX0" fmla="*/ 100013 w 144780"/>
                    <a:gd name="connsiteY0" fmla="*/ 78031 h 137980"/>
                    <a:gd name="connsiteX1" fmla="*/ 144780 w 144780"/>
                    <a:gd name="connsiteY1" fmla="*/ 14274 h 137980"/>
                    <a:gd name="connsiteX2" fmla="*/ 131445 w 144780"/>
                    <a:gd name="connsiteY2" fmla="*/ 0 h 137980"/>
                    <a:gd name="connsiteX3" fmla="*/ 76200 w 144780"/>
                    <a:gd name="connsiteY3" fmla="*/ 55192 h 137980"/>
                    <a:gd name="connsiteX4" fmla="*/ 0 w 144780"/>
                    <a:gd name="connsiteY4" fmla="*/ 90401 h 137980"/>
                    <a:gd name="connsiteX5" fmla="*/ 26670 w 144780"/>
                    <a:gd name="connsiteY5" fmla="*/ 137981 h 137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4780" h="137980">
                      <a:moveTo>
                        <a:pt x="100013" y="78031"/>
                      </a:moveTo>
                      <a:lnTo>
                        <a:pt x="144780" y="14274"/>
                      </a:lnTo>
                      <a:lnTo>
                        <a:pt x="131445" y="0"/>
                      </a:lnTo>
                      <a:lnTo>
                        <a:pt x="76200" y="55192"/>
                      </a:lnTo>
                      <a:lnTo>
                        <a:pt x="0" y="90401"/>
                      </a:lnTo>
                      <a:lnTo>
                        <a:pt x="26670" y="137981"/>
                      </a:ln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7" name="Freeform: Shape 156">
                  <a:extLst>
                    <a:ext uri="{FF2B5EF4-FFF2-40B4-BE49-F238E27FC236}">
                      <a16:creationId xmlns:a16="http://schemas.microsoft.com/office/drawing/2014/main" id="{CCD353F8-90EA-E067-0F27-86B2575DD7F1}"/>
                    </a:ext>
                  </a:extLst>
                </p:cNvPr>
                <p:cNvSpPr/>
                <p:nvPr/>
              </p:nvSpPr>
              <p:spPr>
                <a:xfrm>
                  <a:off x="10820965" y="2265625"/>
                  <a:ext cx="121920" cy="116094"/>
                </a:xfrm>
                <a:custGeom>
                  <a:avLst/>
                  <a:gdLst>
                    <a:gd name="connsiteX0" fmla="*/ 121920 w 121920"/>
                    <a:gd name="connsiteY0" fmla="*/ 1903 h 116094"/>
                    <a:gd name="connsiteX1" fmla="*/ 89535 w 121920"/>
                    <a:gd name="connsiteY1" fmla="*/ 55192 h 116094"/>
                    <a:gd name="connsiteX2" fmla="*/ 73343 w 121920"/>
                    <a:gd name="connsiteY2" fmla="*/ 93256 h 116094"/>
                    <a:gd name="connsiteX3" fmla="*/ 32385 w 121920"/>
                    <a:gd name="connsiteY3" fmla="*/ 116094 h 116094"/>
                    <a:gd name="connsiteX4" fmla="*/ 0 w 121920"/>
                    <a:gd name="connsiteY4" fmla="*/ 85643 h 116094"/>
                    <a:gd name="connsiteX5" fmla="*/ 43815 w 121920"/>
                    <a:gd name="connsiteY5" fmla="*/ 62805 h 116094"/>
                    <a:gd name="connsiteX6" fmla="*/ 98108 w 121920"/>
                    <a:gd name="connsiteY6" fmla="*/ 0 h 116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1920" h="116094">
                      <a:moveTo>
                        <a:pt x="121920" y="1903"/>
                      </a:moveTo>
                      <a:lnTo>
                        <a:pt x="89535" y="55192"/>
                      </a:lnTo>
                      <a:lnTo>
                        <a:pt x="73343" y="93256"/>
                      </a:lnTo>
                      <a:lnTo>
                        <a:pt x="32385" y="116094"/>
                      </a:lnTo>
                      <a:lnTo>
                        <a:pt x="0" y="85643"/>
                      </a:lnTo>
                      <a:lnTo>
                        <a:pt x="43815" y="62805"/>
                      </a:lnTo>
                      <a:lnTo>
                        <a:pt x="98108" y="0"/>
                      </a:ln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8" name="Freeform: Shape 157">
                  <a:extLst>
                    <a:ext uri="{FF2B5EF4-FFF2-40B4-BE49-F238E27FC236}">
                      <a16:creationId xmlns:a16="http://schemas.microsoft.com/office/drawing/2014/main" id="{66F8CF9E-EDDE-445C-32A0-4FDD39EEE570}"/>
                    </a:ext>
                  </a:extLst>
                </p:cNvPr>
                <p:cNvSpPr/>
                <p:nvPr/>
              </p:nvSpPr>
              <p:spPr>
                <a:xfrm>
                  <a:off x="10788581" y="2247545"/>
                  <a:ext cx="95250" cy="117997"/>
                </a:xfrm>
                <a:custGeom>
                  <a:avLst/>
                  <a:gdLst>
                    <a:gd name="connsiteX0" fmla="*/ 95250 w 95250"/>
                    <a:gd name="connsiteY0" fmla="*/ 0 h 117997"/>
                    <a:gd name="connsiteX1" fmla="*/ 53340 w 95250"/>
                    <a:gd name="connsiteY1" fmla="*/ 104675 h 117997"/>
                    <a:gd name="connsiteX2" fmla="*/ 23813 w 95250"/>
                    <a:gd name="connsiteY2" fmla="*/ 117997 h 117997"/>
                    <a:gd name="connsiteX3" fmla="*/ 0 w 95250"/>
                    <a:gd name="connsiteY3" fmla="*/ 98965 h 117997"/>
                    <a:gd name="connsiteX4" fmla="*/ 36195 w 95250"/>
                    <a:gd name="connsiteY4" fmla="*/ 58999 h 117997"/>
                    <a:gd name="connsiteX5" fmla="*/ 76200 w 95250"/>
                    <a:gd name="connsiteY5" fmla="*/ 5710 h 11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250" h="117997">
                      <a:moveTo>
                        <a:pt x="95250" y="0"/>
                      </a:moveTo>
                      <a:lnTo>
                        <a:pt x="53340" y="104675"/>
                      </a:lnTo>
                      <a:lnTo>
                        <a:pt x="23813" y="117997"/>
                      </a:lnTo>
                      <a:lnTo>
                        <a:pt x="0" y="98965"/>
                      </a:lnTo>
                      <a:lnTo>
                        <a:pt x="36195" y="58999"/>
                      </a:lnTo>
                      <a:lnTo>
                        <a:pt x="76200" y="5710"/>
                      </a:lnTo>
                      <a:close/>
                    </a:path>
                  </a:pathLst>
                </a:custGeom>
                <a:solidFill>
                  <a:srgbClr val="F8B78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1B30E0E2-F6EA-FE25-7DD4-F6175C5804C3}"/>
                  </a:ext>
                </a:extLst>
              </p:cNvPr>
              <p:cNvSpPr/>
              <p:nvPr/>
            </p:nvSpPr>
            <p:spPr>
              <a:xfrm>
                <a:off x="10615225" y="2422628"/>
                <a:ext cx="337387" cy="105774"/>
              </a:xfrm>
              <a:custGeom>
                <a:avLst/>
                <a:gdLst>
                  <a:gd name="connsiteX0" fmla="*/ 4763 w 337387"/>
                  <a:gd name="connsiteY0" fmla="*/ 100877 h 105774"/>
                  <a:gd name="connsiteX1" fmla="*/ 96203 w 337387"/>
                  <a:gd name="connsiteY1" fmla="*/ 84700 h 105774"/>
                  <a:gd name="connsiteX2" fmla="*/ 250508 w 337387"/>
                  <a:gd name="connsiteY2" fmla="*/ 100877 h 105774"/>
                  <a:gd name="connsiteX3" fmla="*/ 332423 w 337387"/>
                  <a:gd name="connsiteY3" fmla="*/ 79943 h 105774"/>
                  <a:gd name="connsiteX4" fmla="*/ 302895 w 337387"/>
                  <a:gd name="connsiteY4" fmla="*/ 52346 h 105774"/>
                  <a:gd name="connsiteX5" fmla="*/ 236220 w 337387"/>
                  <a:gd name="connsiteY5" fmla="*/ 45685 h 105774"/>
                  <a:gd name="connsiteX6" fmla="*/ 144780 w 337387"/>
                  <a:gd name="connsiteY6" fmla="*/ 9 h 105774"/>
                  <a:gd name="connsiteX7" fmla="*/ 0 w 337387"/>
                  <a:gd name="connsiteY7" fmla="*/ 75185 h 105774"/>
                  <a:gd name="connsiteX8" fmla="*/ 4763 w 337387"/>
                  <a:gd name="connsiteY8" fmla="*/ 100877 h 10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7387" h="105774">
                    <a:moveTo>
                      <a:pt x="4763" y="100877"/>
                    </a:moveTo>
                    <a:cubicBezTo>
                      <a:pt x="44768" y="70427"/>
                      <a:pt x="96203" y="84700"/>
                      <a:pt x="96203" y="84700"/>
                    </a:cubicBezTo>
                    <a:cubicBezTo>
                      <a:pt x="96203" y="84700"/>
                      <a:pt x="225743" y="118006"/>
                      <a:pt x="250508" y="100877"/>
                    </a:cubicBezTo>
                    <a:cubicBezTo>
                      <a:pt x="275273" y="84700"/>
                      <a:pt x="332423" y="79943"/>
                      <a:pt x="332423" y="79943"/>
                    </a:cubicBezTo>
                    <a:cubicBezTo>
                      <a:pt x="332423" y="79943"/>
                      <a:pt x="355283" y="66620"/>
                      <a:pt x="302895" y="52346"/>
                    </a:cubicBezTo>
                    <a:cubicBezTo>
                      <a:pt x="268605" y="42830"/>
                      <a:pt x="236220" y="45685"/>
                      <a:pt x="236220" y="45685"/>
                    </a:cubicBezTo>
                    <a:cubicBezTo>
                      <a:pt x="236220" y="45685"/>
                      <a:pt x="168593" y="960"/>
                      <a:pt x="144780" y="9"/>
                    </a:cubicBezTo>
                    <a:cubicBezTo>
                      <a:pt x="96203" y="-943"/>
                      <a:pt x="0" y="75185"/>
                      <a:pt x="0" y="75185"/>
                    </a:cubicBezTo>
                    <a:cubicBezTo>
                      <a:pt x="0" y="75185"/>
                      <a:pt x="0" y="104684"/>
                      <a:pt x="4763" y="100877"/>
                    </a:cubicBezTo>
                    <a:close/>
                  </a:path>
                </a:pathLst>
              </a:custGeom>
              <a:solidFill>
                <a:srgbClr val="F8B78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89612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7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7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6" y="710491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2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marR="0" lvl="0" indent="-169761" algn="l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61" marR="0" lvl="0" indent="-169761" algn="l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61" marR="0" lvl="0" indent="-169761" algn="l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2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013636-ED7F-B1AB-CCBF-86B42CE55E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1697" y="935354"/>
            <a:ext cx="3810998" cy="214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5542</TotalTime>
  <Words>526</Words>
  <Application>Microsoft Office PowerPoint</Application>
  <PresentationFormat>Custom</PresentationFormat>
  <Paragraphs>83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Segoe UI</vt:lpstr>
      <vt:lpstr>Office Theme</vt:lpstr>
      <vt:lpstr>1_Office Theme</vt:lpstr>
      <vt:lpstr>Visual Checklist Slide Template</vt:lpstr>
      <vt:lpstr>Visual Checklist Slide Template</vt:lpstr>
      <vt:lpstr>Visual Checklist Slide Template</vt:lpstr>
      <vt:lpstr>Visual Checklist Slide Template</vt:lpstr>
      <vt:lpstr>Visual Checklist Slide Template</vt:lpstr>
      <vt:lpstr>Visual Checklist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Checklist Template for PowerPoint</dc:title>
  <dc:creator/>
  <cp:lastModifiedBy>Home</cp:lastModifiedBy>
  <cp:revision>108</cp:revision>
  <dcterms:created xsi:type="dcterms:W3CDTF">2013-09-12T13:05:01Z</dcterms:created>
  <dcterms:modified xsi:type="dcterms:W3CDTF">2022-05-15T06:48:58Z</dcterms:modified>
</cp:coreProperties>
</file>