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87" r:id="rId3"/>
    <p:sldId id="289" r:id="rId4"/>
    <p:sldId id="293" r:id="rId5"/>
    <p:sldId id="292" r:id="rId6"/>
    <p:sldId id="291" r:id="rId7"/>
    <p:sldId id="286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94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8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34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7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77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88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12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28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19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33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4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2544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780212" y="1295400"/>
            <a:ext cx="4191000" cy="45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6780212" y="1917700"/>
            <a:ext cx="4191000" cy="41021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00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08012" y="1371600"/>
            <a:ext cx="5062152" cy="44958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9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72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1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Gear Shapes for PowerPoint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 rot="21224235" flipH="1">
            <a:off x="3469338" y="1598683"/>
            <a:ext cx="2998873" cy="2923476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513262" y="4650640"/>
            <a:ext cx="1985165" cy="1463041"/>
            <a:chOff x="5946058" y="3027785"/>
            <a:chExt cx="2479510" cy="1463041"/>
          </a:xfrm>
        </p:grpSpPr>
        <p:sp>
          <p:nvSpPr>
            <p:cNvPr id="56" name="Rectangle 55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711847" y="4654207"/>
            <a:ext cx="2642255" cy="1947308"/>
            <a:chOff x="5946058" y="3027785"/>
            <a:chExt cx="2479510" cy="1463041"/>
          </a:xfrm>
        </p:grpSpPr>
        <p:sp>
          <p:nvSpPr>
            <p:cNvPr id="59" name="Rectangle 58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Sample subtitle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570893" y="4650640"/>
            <a:ext cx="1985165" cy="1463041"/>
            <a:chOff x="5946058" y="3027785"/>
            <a:chExt cx="2479510" cy="1463041"/>
          </a:xfrm>
        </p:grpSpPr>
        <p:sp>
          <p:nvSpPr>
            <p:cNvPr id="62" name="Rectangle 61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8763" y="4650640"/>
            <a:ext cx="1985165" cy="1463041"/>
            <a:chOff x="5946058" y="3027785"/>
            <a:chExt cx="2479510" cy="1463041"/>
          </a:xfrm>
        </p:grpSpPr>
        <p:sp>
          <p:nvSpPr>
            <p:cNvPr id="65" name="Rectangle 64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7" name="Group 66"/>
          <p:cNvGrpSpPr>
            <a:grpSpLocks noChangeAspect="1"/>
          </p:cNvGrpSpPr>
          <p:nvPr/>
        </p:nvGrpSpPr>
        <p:grpSpPr>
          <a:xfrm rot="21000859" flipH="1">
            <a:off x="1387923" y="2282581"/>
            <a:ext cx="2101505" cy="2048668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>
            <a:grpSpLocks noChangeAspect="1"/>
          </p:cNvGrpSpPr>
          <p:nvPr/>
        </p:nvGrpSpPr>
        <p:grpSpPr>
          <a:xfrm rot="21000859" flipH="1">
            <a:off x="6445554" y="2282581"/>
            <a:ext cx="2101505" cy="2048668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 rot="21000859" flipH="1">
            <a:off x="8565058" y="2282581"/>
            <a:ext cx="2101505" cy="2048668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6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67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 rot="21224235" flipH="1">
            <a:off x="699833" y="2293944"/>
            <a:ext cx="2048270" cy="1996773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 rot="20982165" flipH="1">
            <a:off x="2749760" y="2259480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 rot="20982165" flipH="1">
            <a:off x="4876808" y="2259480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9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 rot="20982165" flipH="1">
            <a:off x="7014678" y="2259480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5 Gears in Row</a:t>
            </a:r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 rot="20982165" flipH="1">
            <a:off x="9152548" y="2261699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49737" y="4650640"/>
            <a:ext cx="1985165" cy="1463041"/>
            <a:chOff x="5946058" y="3027785"/>
            <a:chExt cx="2479510" cy="1463041"/>
          </a:xfrm>
        </p:grpSpPr>
        <p:sp>
          <p:nvSpPr>
            <p:cNvPr id="43" name="Rectangle 42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87607" y="4650640"/>
            <a:ext cx="1985165" cy="1463041"/>
            <a:chOff x="5946058" y="3027785"/>
            <a:chExt cx="2479510" cy="1463041"/>
          </a:xfrm>
        </p:grpSpPr>
        <p:sp>
          <p:nvSpPr>
            <p:cNvPr id="46" name="Rectangle 45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025477" y="4650640"/>
            <a:ext cx="1985165" cy="1463041"/>
            <a:chOff x="5946058" y="3027785"/>
            <a:chExt cx="2479510" cy="1463041"/>
          </a:xfrm>
        </p:grpSpPr>
        <p:sp>
          <p:nvSpPr>
            <p:cNvPr id="49" name="Rectangle 48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63347" y="4650640"/>
            <a:ext cx="1985165" cy="1463041"/>
            <a:chOff x="5946058" y="3027785"/>
            <a:chExt cx="2479510" cy="1463041"/>
          </a:xfrm>
        </p:grpSpPr>
        <p:sp>
          <p:nvSpPr>
            <p:cNvPr id="68" name="Rectangle 67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301217" y="4652859"/>
            <a:ext cx="1985165" cy="1463041"/>
            <a:chOff x="5946058" y="3027785"/>
            <a:chExt cx="2479510" cy="1463041"/>
          </a:xfrm>
        </p:grpSpPr>
        <p:sp>
          <p:nvSpPr>
            <p:cNvPr id="71" name="Rectangle 70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836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 rot="21224235" flipH="1">
            <a:off x="848662" y="3706811"/>
            <a:ext cx="2048270" cy="1996773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 rot="20982165" flipH="1">
            <a:off x="2258563" y="2042581"/>
            <a:ext cx="2563961" cy="2499498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 rot="20982165" flipH="1">
            <a:off x="3194675" y="4324281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9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 rot="20222319" flipH="1">
            <a:off x="4723573" y="2300373"/>
            <a:ext cx="1751220" cy="170719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Gear</a:t>
            </a:r>
            <a:endParaRPr lang="en-US" dirty="0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 rot="20982165" flipH="1">
            <a:off x="9152548" y="2261699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639679" y="4536006"/>
            <a:ext cx="3197129" cy="1463041"/>
            <a:chOff x="5946058" y="3027785"/>
            <a:chExt cx="2479510" cy="1463041"/>
          </a:xfrm>
        </p:grpSpPr>
        <p:sp>
          <p:nvSpPr>
            <p:cNvPr id="56" name="Rectangle 55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/>
                <a:t>Sample subtitle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sp>
        <p:nvSpPr>
          <p:cNvPr id="58" name="Right Arrow 57"/>
          <p:cNvSpPr/>
          <p:nvPr/>
        </p:nvSpPr>
        <p:spPr>
          <a:xfrm rot="10800000">
            <a:off x="6891391" y="2558776"/>
            <a:ext cx="1813627" cy="1295400"/>
          </a:xfrm>
          <a:prstGeom prst="rightArrow">
            <a:avLst>
              <a:gd name="adj1" fmla="val 50000"/>
              <a:gd name="adj2" fmla="val 49486"/>
            </a:avLst>
          </a:prstGeom>
          <a:gradFill flip="none" rotWithShape="1">
            <a:gsLst>
              <a:gs pos="45000">
                <a:schemeClr val="tx1">
                  <a:lumMod val="75000"/>
                  <a:lumOff val="25000"/>
                  <a:alpha val="37000"/>
                </a:schemeClr>
              </a:gs>
              <a:gs pos="0">
                <a:schemeClr val="tx1">
                  <a:lumMod val="50000"/>
                  <a:lumOff val="50000"/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24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 rot="21224235" flipH="1">
            <a:off x="758980" y="1684418"/>
            <a:ext cx="3298760" cy="3215824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51016" y="5204561"/>
            <a:ext cx="3197129" cy="1463041"/>
            <a:chOff x="5946058" y="3027785"/>
            <a:chExt cx="2479510" cy="1463041"/>
          </a:xfrm>
        </p:grpSpPr>
        <p:sp>
          <p:nvSpPr>
            <p:cNvPr id="56" name="Rectangle 55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/>
                <a:t>Sample subtitle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Gears</a:t>
            </a:r>
            <a:endParaRPr lang="en-US" dirty="0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 rot="20982165" flipH="1">
            <a:off x="7756905" y="1631133"/>
            <a:ext cx="3412632" cy="3326832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ight Arrow 1"/>
          <p:cNvSpPr/>
          <p:nvPr/>
        </p:nvSpPr>
        <p:spPr>
          <a:xfrm>
            <a:off x="5195185" y="2743200"/>
            <a:ext cx="1813627" cy="1295400"/>
          </a:xfrm>
          <a:prstGeom prst="rightArrow">
            <a:avLst>
              <a:gd name="adj1" fmla="val 50000"/>
              <a:gd name="adj2" fmla="val 49486"/>
            </a:avLst>
          </a:prstGeom>
          <a:gradFill flip="none" rotWithShape="1">
            <a:gsLst>
              <a:gs pos="52000">
                <a:srgbClr val="4F8DD3"/>
              </a:gs>
              <a:gs pos="0">
                <a:schemeClr val="tx2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7906865" y="5201952"/>
            <a:ext cx="3197129" cy="1463041"/>
            <a:chOff x="5946058" y="3027785"/>
            <a:chExt cx="2479510" cy="1463041"/>
          </a:xfrm>
        </p:grpSpPr>
        <p:sp>
          <p:nvSpPr>
            <p:cNvPr id="39" name="Rectangle 38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/>
                <a:t>Sample subtitle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703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 rot="21224235" flipH="1">
            <a:off x="699833" y="2293944"/>
            <a:ext cx="2048270" cy="1996773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 rot="20982165" flipH="1">
            <a:off x="2749760" y="2259480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8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 rot="20982165" flipH="1">
            <a:off x="7014678" y="2259480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Gears</a:t>
            </a:r>
            <a:endParaRPr lang="en-US" dirty="0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 rot="20982165" flipH="1">
            <a:off x="9152548" y="2261699"/>
            <a:ext cx="2118976" cy="2065701"/>
            <a:chOff x="4275748" y="1323417"/>
            <a:chExt cx="2276420" cy="221918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2" name="8-Point Star 18"/>
            <p:cNvSpPr/>
            <p:nvPr/>
          </p:nvSpPr>
          <p:spPr>
            <a:xfrm rot="1200000">
              <a:off x="4275748" y="1323417"/>
              <a:ext cx="2219186" cy="2219186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8-Point Star 6"/>
            <p:cNvSpPr>
              <a:spLocks noChangeAspect="1"/>
            </p:cNvSpPr>
            <p:nvPr/>
          </p:nvSpPr>
          <p:spPr>
            <a:xfrm rot="1200000">
              <a:off x="4317462" y="1365131"/>
              <a:ext cx="2135758" cy="2135758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8-Point Star 18"/>
            <p:cNvSpPr/>
            <p:nvPr/>
          </p:nvSpPr>
          <p:spPr>
            <a:xfrm rot="1200000">
              <a:off x="4758995" y="1408628"/>
              <a:ext cx="1793173" cy="1809385"/>
            </a:xfrm>
            <a:custGeom>
              <a:avLst/>
              <a:gdLst/>
              <a:ahLst/>
              <a:cxnLst/>
              <a:rect l="l" t="t" r="r" b="b"/>
              <a:pathLst>
                <a:path w="1793173" h="1809385">
                  <a:moveTo>
                    <a:pt x="540264" y="10286"/>
                  </a:moveTo>
                  <a:lnTo>
                    <a:pt x="683581" y="0"/>
                  </a:lnTo>
                  <a:cubicBezTo>
                    <a:pt x="732193" y="0"/>
                    <a:pt x="780076" y="3126"/>
                    <a:pt x="826897" y="10287"/>
                  </a:cubicBezTo>
                  <a:lnTo>
                    <a:pt x="905875" y="255572"/>
                  </a:lnTo>
                  <a:cubicBezTo>
                    <a:pt x="985136" y="273260"/>
                    <a:pt x="1060829" y="304512"/>
                    <a:pt x="1129415" y="348963"/>
                  </a:cubicBezTo>
                  <a:lnTo>
                    <a:pt x="1359444" y="230987"/>
                  </a:lnTo>
                  <a:cubicBezTo>
                    <a:pt x="1436234" y="288678"/>
                    <a:pt x="1504495" y="356940"/>
                    <a:pt x="1562186" y="433730"/>
                  </a:cubicBezTo>
                  <a:lnTo>
                    <a:pt x="1445926" y="660414"/>
                  </a:lnTo>
                  <a:cubicBezTo>
                    <a:pt x="1449583" y="665192"/>
                    <a:pt x="1452574" y="670389"/>
                    <a:pt x="1455519" y="675628"/>
                  </a:cubicBezTo>
                  <a:cubicBezTo>
                    <a:pt x="1493688" y="743524"/>
                    <a:pt x="1521942" y="814300"/>
                    <a:pt x="1537074" y="887129"/>
                  </a:cubicBezTo>
                  <a:lnTo>
                    <a:pt x="1782887" y="966278"/>
                  </a:lnTo>
                  <a:cubicBezTo>
                    <a:pt x="1790047" y="1013098"/>
                    <a:pt x="1793174" y="1060981"/>
                    <a:pt x="1793173" y="1109593"/>
                  </a:cubicBezTo>
                  <a:cubicBezTo>
                    <a:pt x="1793174" y="1158206"/>
                    <a:pt x="1790047" y="1206089"/>
                    <a:pt x="1782887" y="1252909"/>
                  </a:cubicBezTo>
                  <a:lnTo>
                    <a:pt x="1537604" y="1331887"/>
                  </a:lnTo>
                  <a:cubicBezTo>
                    <a:pt x="1519916" y="1411149"/>
                    <a:pt x="1488663" y="1486842"/>
                    <a:pt x="1444212" y="1555429"/>
                  </a:cubicBezTo>
                  <a:lnTo>
                    <a:pt x="1562186" y="1785457"/>
                  </a:lnTo>
                  <a:lnTo>
                    <a:pt x="1541415" y="1809385"/>
                  </a:lnTo>
                  <a:cubicBezTo>
                    <a:pt x="1282525" y="1763268"/>
                    <a:pt x="1028742" y="1654791"/>
                    <a:pt x="802157" y="1490156"/>
                  </a:cubicBezTo>
                  <a:cubicBezTo>
                    <a:pt x="965712" y="1441296"/>
                    <a:pt x="1084035" y="1289263"/>
                    <a:pt x="1084035" y="1109593"/>
                  </a:cubicBezTo>
                  <a:cubicBezTo>
                    <a:pt x="1084035" y="888428"/>
                    <a:pt x="904746" y="709138"/>
                    <a:pt x="683580" y="709138"/>
                  </a:cubicBezTo>
                  <a:cubicBezTo>
                    <a:pt x="508801" y="709138"/>
                    <a:pt x="360173" y="821108"/>
                    <a:pt x="307122" y="977792"/>
                  </a:cubicBezTo>
                  <a:cubicBezTo>
                    <a:pt x="149161" y="745008"/>
                    <a:pt x="47166" y="492202"/>
                    <a:pt x="0" y="237686"/>
                  </a:cubicBezTo>
                  <a:cubicBezTo>
                    <a:pt x="2290" y="235086"/>
                    <a:pt x="4999" y="233030"/>
                    <a:pt x="7717" y="230988"/>
                  </a:cubicBezTo>
                  <a:lnTo>
                    <a:pt x="234405" y="347249"/>
                  </a:lnTo>
                  <a:cubicBezTo>
                    <a:pt x="239180" y="343592"/>
                    <a:pt x="244378" y="340602"/>
                    <a:pt x="249617" y="337656"/>
                  </a:cubicBezTo>
                  <a:cubicBezTo>
                    <a:pt x="317512" y="299488"/>
                    <a:pt x="388287" y="271234"/>
                    <a:pt x="461115" y="256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0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ight Arrow 1"/>
          <p:cNvSpPr/>
          <p:nvPr/>
        </p:nvSpPr>
        <p:spPr>
          <a:xfrm>
            <a:off x="5195185" y="2743200"/>
            <a:ext cx="1813627" cy="1295400"/>
          </a:xfrm>
          <a:prstGeom prst="rightArrow">
            <a:avLst>
              <a:gd name="adj1" fmla="val 50000"/>
              <a:gd name="adj2" fmla="val 49486"/>
            </a:avLst>
          </a:prstGeom>
          <a:gradFill flip="none" rotWithShape="1">
            <a:gsLst>
              <a:gs pos="52000">
                <a:srgbClr val="4F8DD3"/>
              </a:gs>
              <a:gs pos="0">
                <a:schemeClr val="tx2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749737" y="4650640"/>
            <a:ext cx="1985165" cy="1463041"/>
            <a:chOff x="5946058" y="3027785"/>
            <a:chExt cx="2479510" cy="1463041"/>
          </a:xfrm>
        </p:grpSpPr>
        <p:sp>
          <p:nvSpPr>
            <p:cNvPr id="43" name="Rectangle 42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87607" y="4650640"/>
            <a:ext cx="1985165" cy="1463041"/>
            <a:chOff x="5946058" y="3027785"/>
            <a:chExt cx="2479510" cy="1463041"/>
          </a:xfrm>
        </p:grpSpPr>
        <p:sp>
          <p:nvSpPr>
            <p:cNvPr id="46" name="Rectangle 45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63347" y="4650640"/>
            <a:ext cx="1985165" cy="1463041"/>
            <a:chOff x="5946058" y="3027785"/>
            <a:chExt cx="2479510" cy="1463041"/>
          </a:xfrm>
        </p:grpSpPr>
        <p:sp>
          <p:nvSpPr>
            <p:cNvPr id="68" name="Rectangle 67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301217" y="4652859"/>
            <a:ext cx="1985165" cy="1463041"/>
            <a:chOff x="5946058" y="3027785"/>
            <a:chExt cx="2479510" cy="1463041"/>
          </a:xfrm>
        </p:grpSpPr>
        <p:sp>
          <p:nvSpPr>
            <p:cNvPr id="71" name="Rectangle 70"/>
            <p:cNvSpPr/>
            <p:nvPr/>
          </p:nvSpPr>
          <p:spPr>
            <a:xfrm>
              <a:off x="5946058" y="3027785"/>
              <a:ext cx="2479510" cy="365760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Sample subtitle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946058" y="3393546"/>
              <a:ext cx="2479510" cy="1097280"/>
            </a:xfrm>
            <a:prstGeom prst="rect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t"/>
            <a:lstStyle/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  <a:p>
              <a:pPr marL="176213" indent="-176213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033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521" y="938133"/>
            <a:ext cx="3996751" cy="222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10">
      <a:dk1>
        <a:sysClr val="windowText" lastClr="000000"/>
      </a:dk1>
      <a:lt1>
        <a:sysClr val="window" lastClr="FFFFFF"/>
      </a:lt1>
      <a:dk2>
        <a:srgbClr val="344A5E"/>
      </a:dk2>
      <a:lt2>
        <a:srgbClr val="00B050"/>
      </a:lt2>
      <a:accent1>
        <a:srgbClr val="435965"/>
      </a:accent1>
      <a:accent2>
        <a:srgbClr val="25A6C6"/>
      </a:accent2>
      <a:accent3>
        <a:srgbClr val="A7B9B9"/>
      </a:accent3>
      <a:accent4>
        <a:srgbClr val="5ED0BA"/>
      </a:accent4>
      <a:accent5>
        <a:srgbClr val="FF7D1F"/>
      </a:accent5>
      <a:accent6>
        <a:srgbClr val="C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5454</TotalTime>
  <Words>245</Words>
  <Application>Microsoft Office PowerPoint</Application>
  <PresentationFormat>Custom</PresentationFormat>
  <Paragraphs>83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Gear Shapes for PowerPoint</vt:lpstr>
      <vt:lpstr>5 Gears in Row</vt:lpstr>
      <vt:lpstr>Adding a Gear</vt:lpstr>
      <vt:lpstr>2 Gears</vt:lpstr>
      <vt:lpstr>4 Gears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106</cp:revision>
  <dcterms:created xsi:type="dcterms:W3CDTF">2013-09-12T13:05:01Z</dcterms:created>
  <dcterms:modified xsi:type="dcterms:W3CDTF">2015-06-15T21:05:23Z</dcterms:modified>
</cp:coreProperties>
</file>