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83" r:id="rId3"/>
    <p:sldId id="284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B575"/>
    <a:srgbClr val="C09C68"/>
    <a:srgbClr val="F4DDCC"/>
    <a:srgbClr val="E2C796"/>
    <a:srgbClr val="BA9B6E"/>
    <a:srgbClr val="C9AA7D"/>
    <a:srgbClr val="EFBD9F"/>
    <a:srgbClr val="43AE71"/>
    <a:srgbClr val="CA4B59"/>
    <a:srgbClr val="EA6A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75" d="100"/>
          <a:sy n="75" d="100"/>
        </p:scale>
        <p:origin x="758" y="31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012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757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62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68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1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9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091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79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298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973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620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577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31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89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142CA33-D0A7-A3F4-BFB5-8400528853D6}"/>
              </a:ext>
            </a:extLst>
          </p:cNvPr>
          <p:cNvSpPr/>
          <p:nvPr/>
        </p:nvSpPr>
        <p:spPr>
          <a:xfrm>
            <a:off x="4425696" y="749808"/>
            <a:ext cx="7763128" cy="5831538"/>
          </a:xfrm>
          <a:custGeom>
            <a:avLst/>
            <a:gdLst>
              <a:gd name="connsiteX0" fmla="*/ 8830716 w 8830716"/>
              <a:gd name="connsiteY0" fmla="*/ 0 h 3893010"/>
              <a:gd name="connsiteX1" fmla="*/ 8830716 w 8830716"/>
              <a:gd name="connsiteY1" fmla="*/ 3893010 h 3893010"/>
              <a:gd name="connsiteX2" fmla="*/ 0 w 8830716"/>
              <a:gd name="connsiteY2" fmla="*/ 2221680 h 3893010"/>
              <a:gd name="connsiteX3" fmla="*/ 0 w 8830716"/>
              <a:gd name="connsiteY3" fmla="*/ 1671330 h 3893010"/>
              <a:gd name="connsiteX4" fmla="*/ 8830716 w 8830716"/>
              <a:gd name="connsiteY4" fmla="*/ 0 h 3893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0716" h="3893010">
                <a:moveTo>
                  <a:pt x="8830716" y="0"/>
                </a:moveTo>
                <a:lnTo>
                  <a:pt x="8830716" y="3893010"/>
                </a:lnTo>
                <a:lnTo>
                  <a:pt x="0" y="2221680"/>
                </a:lnTo>
                <a:lnTo>
                  <a:pt x="0" y="1671330"/>
                </a:lnTo>
                <a:lnTo>
                  <a:pt x="8830716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B53465B-4C1D-2C10-6AD0-46E36A24D10E}"/>
              </a:ext>
            </a:extLst>
          </p:cNvPr>
          <p:cNvSpPr/>
          <p:nvPr/>
        </p:nvSpPr>
        <p:spPr>
          <a:xfrm>
            <a:off x="4425696" y="1755648"/>
            <a:ext cx="7763128" cy="3819858"/>
          </a:xfrm>
          <a:custGeom>
            <a:avLst/>
            <a:gdLst>
              <a:gd name="connsiteX0" fmla="*/ 8830716 w 8830716"/>
              <a:gd name="connsiteY0" fmla="*/ 0 h 3893010"/>
              <a:gd name="connsiteX1" fmla="*/ 8830716 w 8830716"/>
              <a:gd name="connsiteY1" fmla="*/ 3893010 h 3893010"/>
              <a:gd name="connsiteX2" fmla="*/ 0 w 8830716"/>
              <a:gd name="connsiteY2" fmla="*/ 2221680 h 3893010"/>
              <a:gd name="connsiteX3" fmla="*/ 0 w 8830716"/>
              <a:gd name="connsiteY3" fmla="*/ 1671330 h 3893010"/>
              <a:gd name="connsiteX4" fmla="*/ 8830716 w 8830716"/>
              <a:gd name="connsiteY4" fmla="*/ 0 h 3893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0716" h="3893010">
                <a:moveTo>
                  <a:pt x="8830716" y="0"/>
                </a:moveTo>
                <a:lnTo>
                  <a:pt x="8830716" y="3893010"/>
                </a:lnTo>
                <a:lnTo>
                  <a:pt x="0" y="2221680"/>
                </a:lnTo>
                <a:lnTo>
                  <a:pt x="0" y="1671330"/>
                </a:lnTo>
                <a:lnTo>
                  <a:pt x="8830716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F840CD-6DE5-CBD1-81C3-3227D7622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Flashlight Slide Template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38DFEBC-7C3B-9894-2C97-54688194E4B4}"/>
              </a:ext>
            </a:extLst>
          </p:cNvPr>
          <p:cNvSpPr/>
          <p:nvPr/>
        </p:nvSpPr>
        <p:spPr>
          <a:xfrm>
            <a:off x="657807" y="2567266"/>
            <a:ext cx="2765705" cy="1657154"/>
          </a:xfrm>
          <a:custGeom>
            <a:avLst/>
            <a:gdLst>
              <a:gd name="connsiteX0" fmla="*/ 2758055 w 2765705"/>
              <a:gd name="connsiteY0" fmla="*/ 644373 h 1657154"/>
              <a:gd name="connsiteX1" fmla="*/ 2502468 w 2765705"/>
              <a:gd name="connsiteY1" fmla="*/ 503317 h 1657154"/>
              <a:gd name="connsiteX2" fmla="*/ 2321224 w 2765705"/>
              <a:gd name="connsiteY2" fmla="*/ 357593 h 1657154"/>
              <a:gd name="connsiteX3" fmla="*/ 2116414 w 2765705"/>
              <a:gd name="connsiteY3" fmla="*/ 281543 h 1657154"/>
              <a:gd name="connsiteX4" fmla="*/ 1763602 w 2765705"/>
              <a:gd name="connsiteY4" fmla="*/ 178284 h 1657154"/>
              <a:gd name="connsiteX5" fmla="*/ 1599662 w 2765705"/>
              <a:gd name="connsiteY5" fmla="*/ 151416 h 1657154"/>
              <a:gd name="connsiteX6" fmla="*/ 1201540 w 2765705"/>
              <a:gd name="connsiteY6" fmla="*/ 139804 h 1657154"/>
              <a:gd name="connsiteX7" fmla="*/ 1030200 w 2765705"/>
              <a:gd name="connsiteY7" fmla="*/ 131038 h 1657154"/>
              <a:gd name="connsiteX8" fmla="*/ 759700 w 2765705"/>
              <a:gd name="connsiteY8" fmla="*/ 81287 h 1657154"/>
              <a:gd name="connsiteX9" fmla="*/ 608512 w 2765705"/>
              <a:gd name="connsiteY9" fmla="*/ 0 h 1657154"/>
              <a:gd name="connsiteX10" fmla="*/ 526200 w 2765705"/>
              <a:gd name="connsiteY10" fmla="*/ 140715 h 1657154"/>
              <a:gd name="connsiteX11" fmla="*/ 107585 w 2765705"/>
              <a:gd name="connsiteY11" fmla="*/ 709949 h 1657154"/>
              <a:gd name="connsiteX12" fmla="*/ 0 w 2765705"/>
              <a:gd name="connsiteY12" fmla="*/ 829374 h 1657154"/>
              <a:gd name="connsiteX13" fmla="*/ 563770 w 2765705"/>
              <a:gd name="connsiteY13" fmla="*/ 1398609 h 1657154"/>
              <a:gd name="connsiteX14" fmla="*/ 602364 w 2765705"/>
              <a:gd name="connsiteY14" fmla="*/ 1359787 h 1657154"/>
              <a:gd name="connsiteX15" fmla="*/ 669989 w 2765705"/>
              <a:gd name="connsiteY15" fmla="*/ 1481717 h 1657154"/>
              <a:gd name="connsiteX16" fmla="*/ 1019499 w 2765705"/>
              <a:gd name="connsiteY16" fmla="*/ 1559474 h 1657154"/>
              <a:gd name="connsiteX17" fmla="*/ 1414320 w 2765705"/>
              <a:gd name="connsiteY17" fmla="*/ 1579511 h 1657154"/>
              <a:gd name="connsiteX18" fmla="*/ 1801627 w 2765705"/>
              <a:gd name="connsiteY18" fmla="*/ 1582016 h 1657154"/>
              <a:gd name="connsiteX19" fmla="*/ 2068598 w 2765705"/>
              <a:gd name="connsiteY19" fmla="*/ 1657155 h 1657154"/>
              <a:gd name="connsiteX20" fmla="*/ 2274433 w 2765705"/>
              <a:gd name="connsiteY20" fmla="*/ 1233531 h 1657154"/>
              <a:gd name="connsiteX21" fmla="*/ 1894526 w 2765705"/>
              <a:gd name="connsiteY21" fmla="*/ 712909 h 1657154"/>
              <a:gd name="connsiteX22" fmla="*/ 1837375 w 2765705"/>
              <a:gd name="connsiteY22" fmla="*/ 651204 h 1657154"/>
              <a:gd name="connsiteX23" fmla="*/ 1840904 w 2765705"/>
              <a:gd name="connsiteY23" fmla="*/ 644942 h 1657154"/>
              <a:gd name="connsiteX24" fmla="*/ 2103321 w 2765705"/>
              <a:gd name="connsiteY24" fmla="*/ 667826 h 1657154"/>
              <a:gd name="connsiteX25" fmla="*/ 2210679 w 2765705"/>
              <a:gd name="connsiteY25" fmla="*/ 711429 h 1657154"/>
              <a:gd name="connsiteX26" fmla="*/ 2456360 w 2765705"/>
              <a:gd name="connsiteY26" fmla="*/ 781331 h 1657154"/>
              <a:gd name="connsiteX27" fmla="*/ 2514195 w 2765705"/>
              <a:gd name="connsiteY27" fmla="*/ 788959 h 1657154"/>
              <a:gd name="connsiteX28" fmla="*/ 2618137 w 2765705"/>
              <a:gd name="connsiteY28" fmla="*/ 786226 h 1657154"/>
              <a:gd name="connsiteX29" fmla="*/ 2748492 w 2765705"/>
              <a:gd name="connsiteY29" fmla="*/ 722472 h 1657154"/>
              <a:gd name="connsiteX30" fmla="*/ 2758055 w 2765705"/>
              <a:gd name="connsiteY30" fmla="*/ 644373 h 1657154"/>
              <a:gd name="connsiteX31" fmla="*/ 610105 w 2765705"/>
              <a:gd name="connsiteY31" fmla="*/ 918744 h 1657154"/>
              <a:gd name="connsiteX32" fmla="*/ 623995 w 2765705"/>
              <a:gd name="connsiteY32" fmla="*/ 937984 h 1657154"/>
              <a:gd name="connsiteX33" fmla="*/ 610105 w 2765705"/>
              <a:gd name="connsiteY33" fmla="*/ 918744 h 1657154"/>
              <a:gd name="connsiteX34" fmla="*/ 629459 w 2765705"/>
              <a:gd name="connsiteY34" fmla="*/ 945043 h 1657154"/>
              <a:gd name="connsiteX35" fmla="*/ 642210 w 2765705"/>
              <a:gd name="connsiteY35" fmla="*/ 960526 h 1657154"/>
              <a:gd name="connsiteX36" fmla="*/ 629459 w 2765705"/>
              <a:gd name="connsiteY36" fmla="*/ 945043 h 1657154"/>
              <a:gd name="connsiteX37" fmla="*/ 562973 w 2765705"/>
              <a:gd name="connsiteY37" fmla="*/ 826642 h 1657154"/>
              <a:gd name="connsiteX38" fmla="*/ 566274 w 2765705"/>
              <a:gd name="connsiteY38" fmla="*/ 835181 h 1657154"/>
              <a:gd name="connsiteX39" fmla="*/ 562973 w 2765705"/>
              <a:gd name="connsiteY39" fmla="*/ 826642 h 1657154"/>
              <a:gd name="connsiteX40" fmla="*/ 578570 w 2765705"/>
              <a:gd name="connsiteY40" fmla="*/ 863984 h 1657154"/>
              <a:gd name="connsiteX41" fmla="*/ 569007 w 2765705"/>
              <a:gd name="connsiteY41" fmla="*/ 842125 h 1657154"/>
              <a:gd name="connsiteX42" fmla="*/ 578570 w 2765705"/>
              <a:gd name="connsiteY42" fmla="*/ 863984 h 1657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765705" h="1657154">
                <a:moveTo>
                  <a:pt x="2758055" y="644373"/>
                </a:moveTo>
                <a:cubicBezTo>
                  <a:pt x="2694073" y="569120"/>
                  <a:pt x="2608915" y="522102"/>
                  <a:pt x="2502468" y="503317"/>
                </a:cubicBezTo>
                <a:cubicBezTo>
                  <a:pt x="2451465" y="444003"/>
                  <a:pt x="2391012" y="395504"/>
                  <a:pt x="2321224" y="357593"/>
                </a:cubicBezTo>
                <a:cubicBezTo>
                  <a:pt x="2274433" y="332205"/>
                  <a:pt x="2206125" y="306931"/>
                  <a:pt x="2116414" y="281543"/>
                </a:cubicBezTo>
                <a:cubicBezTo>
                  <a:pt x="1983440" y="244088"/>
                  <a:pt x="1865837" y="209592"/>
                  <a:pt x="1763602" y="178284"/>
                </a:cubicBezTo>
                <a:cubicBezTo>
                  <a:pt x="1712029" y="162459"/>
                  <a:pt x="1657383" y="153466"/>
                  <a:pt x="1599662" y="151416"/>
                </a:cubicBezTo>
                <a:cubicBezTo>
                  <a:pt x="1471016" y="146749"/>
                  <a:pt x="1338270" y="142878"/>
                  <a:pt x="1201540" y="139804"/>
                </a:cubicBezTo>
                <a:cubicBezTo>
                  <a:pt x="1145413" y="138552"/>
                  <a:pt x="1088376" y="135592"/>
                  <a:pt x="1030200" y="131038"/>
                </a:cubicBezTo>
                <a:cubicBezTo>
                  <a:pt x="925120" y="122841"/>
                  <a:pt x="840190" y="117604"/>
                  <a:pt x="759700" y="81287"/>
                </a:cubicBezTo>
                <a:cubicBezTo>
                  <a:pt x="736362" y="70813"/>
                  <a:pt x="686041" y="43717"/>
                  <a:pt x="608512" y="0"/>
                </a:cubicBezTo>
                <a:lnTo>
                  <a:pt x="526200" y="140715"/>
                </a:lnTo>
                <a:cubicBezTo>
                  <a:pt x="399261" y="339605"/>
                  <a:pt x="259799" y="529274"/>
                  <a:pt x="107585" y="709949"/>
                </a:cubicBezTo>
                <a:cubicBezTo>
                  <a:pt x="73204" y="750820"/>
                  <a:pt x="37342" y="790666"/>
                  <a:pt x="0" y="829374"/>
                </a:cubicBezTo>
                <a:cubicBezTo>
                  <a:pt x="207543" y="996615"/>
                  <a:pt x="389470" y="1196189"/>
                  <a:pt x="563770" y="1398609"/>
                </a:cubicBezTo>
                <a:cubicBezTo>
                  <a:pt x="579139" y="1382442"/>
                  <a:pt x="591890" y="1369464"/>
                  <a:pt x="602364" y="1359787"/>
                </a:cubicBezTo>
                <a:cubicBezTo>
                  <a:pt x="625019" y="1449384"/>
                  <a:pt x="669989" y="1481717"/>
                  <a:pt x="669989" y="1481717"/>
                </a:cubicBezTo>
                <a:lnTo>
                  <a:pt x="1019499" y="1559474"/>
                </a:lnTo>
                <a:lnTo>
                  <a:pt x="1414320" y="1579511"/>
                </a:lnTo>
                <a:lnTo>
                  <a:pt x="1801627" y="1582016"/>
                </a:lnTo>
                <a:lnTo>
                  <a:pt x="2068598" y="1657155"/>
                </a:lnTo>
                <a:cubicBezTo>
                  <a:pt x="2068598" y="1657155"/>
                  <a:pt x="2340350" y="1427298"/>
                  <a:pt x="2274433" y="1233531"/>
                </a:cubicBezTo>
                <a:cubicBezTo>
                  <a:pt x="2224682" y="1087351"/>
                  <a:pt x="2001200" y="830285"/>
                  <a:pt x="1894526" y="712909"/>
                </a:cubicBezTo>
                <a:cubicBezTo>
                  <a:pt x="1876197" y="691278"/>
                  <a:pt x="1857298" y="670672"/>
                  <a:pt x="1837375" y="651204"/>
                </a:cubicBezTo>
                <a:cubicBezTo>
                  <a:pt x="1830544" y="644487"/>
                  <a:pt x="1831682" y="642438"/>
                  <a:pt x="1840904" y="644942"/>
                </a:cubicBezTo>
                <a:cubicBezTo>
                  <a:pt x="1924354" y="667370"/>
                  <a:pt x="2011219" y="668736"/>
                  <a:pt x="2103321" y="667826"/>
                </a:cubicBezTo>
                <a:cubicBezTo>
                  <a:pt x="2139638" y="667484"/>
                  <a:pt x="2177777" y="696060"/>
                  <a:pt x="2210679" y="711429"/>
                </a:cubicBezTo>
                <a:cubicBezTo>
                  <a:pt x="2284907" y="746266"/>
                  <a:pt x="2366763" y="769605"/>
                  <a:pt x="2456360" y="781331"/>
                </a:cubicBezTo>
                <a:cubicBezTo>
                  <a:pt x="2475145" y="783836"/>
                  <a:pt x="2494499" y="786340"/>
                  <a:pt x="2514195" y="788959"/>
                </a:cubicBezTo>
                <a:lnTo>
                  <a:pt x="2618137" y="786226"/>
                </a:lnTo>
                <a:cubicBezTo>
                  <a:pt x="2674377" y="777916"/>
                  <a:pt x="2717867" y="756626"/>
                  <a:pt x="2748492" y="722472"/>
                </a:cubicBezTo>
                <a:cubicBezTo>
                  <a:pt x="2767618" y="697767"/>
                  <a:pt x="2770805" y="671697"/>
                  <a:pt x="2758055" y="644373"/>
                </a:cubicBezTo>
                <a:close/>
                <a:moveTo>
                  <a:pt x="610105" y="918744"/>
                </a:moveTo>
                <a:cubicBezTo>
                  <a:pt x="614546" y="925347"/>
                  <a:pt x="619213" y="931609"/>
                  <a:pt x="623995" y="937984"/>
                </a:cubicBezTo>
                <a:cubicBezTo>
                  <a:pt x="619213" y="931609"/>
                  <a:pt x="614546" y="925347"/>
                  <a:pt x="610105" y="918744"/>
                </a:cubicBezTo>
                <a:close/>
                <a:moveTo>
                  <a:pt x="629459" y="945043"/>
                </a:moveTo>
                <a:cubicBezTo>
                  <a:pt x="633558" y="950280"/>
                  <a:pt x="637884" y="955403"/>
                  <a:pt x="642210" y="960526"/>
                </a:cubicBezTo>
                <a:cubicBezTo>
                  <a:pt x="637884" y="955517"/>
                  <a:pt x="633672" y="950394"/>
                  <a:pt x="629459" y="945043"/>
                </a:cubicBezTo>
                <a:close/>
                <a:moveTo>
                  <a:pt x="562973" y="826642"/>
                </a:moveTo>
                <a:cubicBezTo>
                  <a:pt x="563997" y="829488"/>
                  <a:pt x="565136" y="832448"/>
                  <a:pt x="566274" y="835181"/>
                </a:cubicBezTo>
                <a:cubicBezTo>
                  <a:pt x="565022" y="832334"/>
                  <a:pt x="563997" y="829488"/>
                  <a:pt x="562973" y="826642"/>
                </a:cubicBezTo>
                <a:close/>
                <a:moveTo>
                  <a:pt x="578570" y="863984"/>
                </a:moveTo>
                <a:cubicBezTo>
                  <a:pt x="575268" y="856925"/>
                  <a:pt x="572081" y="849639"/>
                  <a:pt x="569007" y="842125"/>
                </a:cubicBezTo>
                <a:cubicBezTo>
                  <a:pt x="572081" y="849639"/>
                  <a:pt x="575268" y="856925"/>
                  <a:pt x="578570" y="863984"/>
                </a:cubicBezTo>
                <a:close/>
              </a:path>
            </a:pathLst>
          </a:custGeom>
          <a:solidFill>
            <a:srgbClr val="C09C68"/>
          </a:solidFill>
          <a:ln w="11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BCE7FB0-26FF-7C3A-34F7-B635CF896676}"/>
              </a:ext>
            </a:extLst>
          </p:cNvPr>
          <p:cNvSpPr/>
          <p:nvPr/>
        </p:nvSpPr>
        <p:spPr>
          <a:xfrm>
            <a:off x="3160275" y="3070583"/>
            <a:ext cx="255586" cy="148231"/>
          </a:xfrm>
          <a:custGeom>
            <a:avLst/>
            <a:gdLst>
              <a:gd name="connsiteX0" fmla="*/ 0 w 255586"/>
              <a:gd name="connsiteY0" fmla="*/ 0 h 148231"/>
              <a:gd name="connsiteX1" fmla="*/ 255586 w 255586"/>
              <a:gd name="connsiteY1" fmla="*/ 141056 h 148231"/>
              <a:gd name="connsiteX2" fmla="*/ 0 w 255586"/>
              <a:gd name="connsiteY2" fmla="*/ 0 h 148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586" h="148231">
                <a:moveTo>
                  <a:pt x="0" y="0"/>
                </a:moveTo>
                <a:cubicBezTo>
                  <a:pt x="106447" y="18785"/>
                  <a:pt x="191604" y="65803"/>
                  <a:pt x="255586" y="141056"/>
                </a:cubicBezTo>
                <a:cubicBezTo>
                  <a:pt x="138438" y="167583"/>
                  <a:pt x="53167" y="120564"/>
                  <a:pt x="0" y="0"/>
                </a:cubicBezTo>
                <a:close/>
              </a:path>
            </a:pathLst>
          </a:custGeom>
          <a:solidFill>
            <a:srgbClr val="F4DDCC"/>
          </a:solidFill>
          <a:ln w="11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747EEEB-7375-EB96-9A9F-AA118A64B007}"/>
              </a:ext>
            </a:extLst>
          </p:cNvPr>
          <p:cNvSpPr/>
          <p:nvPr/>
        </p:nvSpPr>
        <p:spPr>
          <a:xfrm>
            <a:off x="1165888" y="2567266"/>
            <a:ext cx="2257623" cy="1152324"/>
          </a:xfrm>
          <a:custGeom>
            <a:avLst/>
            <a:gdLst>
              <a:gd name="connsiteX0" fmla="*/ 2249973 w 2257623"/>
              <a:gd name="connsiteY0" fmla="*/ 644373 h 1152324"/>
              <a:gd name="connsiteX1" fmla="*/ 1994387 w 2257623"/>
              <a:gd name="connsiteY1" fmla="*/ 503317 h 1152324"/>
              <a:gd name="connsiteX2" fmla="*/ 1813143 w 2257623"/>
              <a:gd name="connsiteY2" fmla="*/ 357593 h 1152324"/>
              <a:gd name="connsiteX3" fmla="*/ 1608332 w 2257623"/>
              <a:gd name="connsiteY3" fmla="*/ 281543 h 1152324"/>
              <a:gd name="connsiteX4" fmla="*/ 1255521 w 2257623"/>
              <a:gd name="connsiteY4" fmla="*/ 178284 h 1152324"/>
              <a:gd name="connsiteX5" fmla="*/ 1091581 w 2257623"/>
              <a:gd name="connsiteY5" fmla="*/ 151416 h 1152324"/>
              <a:gd name="connsiteX6" fmla="*/ 693459 w 2257623"/>
              <a:gd name="connsiteY6" fmla="*/ 139804 h 1152324"/>
              <a:gd name="connsiteX7" fmla="*/ 522119 w 2257623"/>
              <a:gd name="connsiteY7" fmla="*/ 131038 h 1152324"/>
              <a:gd name="connsiteX8" fmla="*/ 251619 w 2257623"/>
              <a:gd name="connsiteY8" fmla="*/ 81287 h 1152324"/>
              <a:gd name="connsiteX9" fmla="*/ 100430 w 2257623"/>
              <a:gd name="connsiteY9" fmla="*/ 0 h 1152324"/>
              <a:gd name="connsiteX10" fmla="*/ 18119 w 2257623"/>
              <a:gd name="connsiteY10" fmla="*/ 140715 h 1152324"/>
              <a:gd name="connsiteX11" fmla="*/ 29503 w 2257623"/>
              <a:gd name="connsiteY11" fmla="*/ 169404 h 1152324"/>
              <a:gd name="connsiteX12" fmla="*/ 6848 w 2257623"/>
              <a:gd name="connsiteY12" fmla="*/ 357251 h 1152324"/>
              <a:gd name="connsiteX13" fmla="*/ 2066 w 2257623"/>
              <a:gd name="connsiteY13" fmla="*/ 444003 h 1152324"/>
              <a:gd name="connsiteX14" fmla="*/ 1383 w 2257623"/>
              <a:gd name="connsiteY14" fmla="*/ 527225 h 1152324"/>
              <a:gd name="connsiteX15" fmla="*/ 21648 w 2257623"/>
              <a:gd name="connsiteY15" fmla="*/ 707217 h 1152324"/>
              <a:gd name="connsiteX16" fmla="*/ 47833 w 2257623"/>
              <a:gd name="connsiteY16" fmla="*/ 806605 h 1152324"/>
              <a:gd name="connsiteX17" fmla="*/ 70488 w 2257623"/>
              <a:gd name="connsiteY17" fmla="*/ 863984 h 1152324"/>
              <a:gd name="connsiteX18" fmla="*/ 101341 w 2257623"/>
              <a:gd name="connsiteY18" fmla="*/ 918061 h 1152324"/>
              <a:gd name="connsiteX19" fmla="*/ 102024 w 2257623"/>
              <a:gd name="connsiteY19" fmla="*/ 918744 h 1152324"/>
              <a:gd name="connsiteX20" fmla="*/ 178301 w 2257623"/>
              <a:gd name="connsiteY20" fmla="*/ 1005382 h 1152324"/>
              <a:gd name="connsiteX21" fmla="*/ 226459 w 2257623"/>
              <a:gd name="connsiteY21" fmla="*/ 1035437 h 1152324"/>
              <a:gd name="connsiteX22" fmla="*/ 273136 w 2257623"/>
              <a:gd name="connsiteY22" fmla="*/ 1068794 h 1152324"/>
              <a:gd name="connsiteX23" fmla="*/ 276323 w 2257623"/>
              <a:gd name="connsiteY23" fmla="*/ 1064241 h 1152324"/>
              <a:gd name="connsiteX24" fmla="*/ 535211 w 2257623"/>
              <a:gd name="connsiteY24" fmla="*/ 1152244 h 1152324"/>
              <a:gd name="connsiteX25" fmla="*/ 1024867 w 2257623"/>
              <a:gd name="connsiteY25" fmla="*/ 793513 h 1152324"/>
              <a:gd name="connsiteX26" fmla="*/ 1025322 w 2257623"/>
              <a:gd name="connsiteY26" fmla="*/ 792260 h 1152324"/>
              <a:gd name="connsiteX27" fmla="*/ 1029762 w 2257623"/>
              <a:gd name="connsiteY27" fmla="*/ 789983 h 1152324"/>
              <a:gd name="connsiteX28" fmla="*/ 1094769 w 2257623"/>
              <a:gd name="connsiteY28" fmla="*/ 759131 h 1152324"/>
              <a:gd name="connsiteX29" fmla="*/ 1217609 w 2257623"/>
              <a:gd name="connsiteY29" fmla="*/ 680121 h 1152324"/>
              <a:gd name="connsiteX30" fmla="*/ 1262921 w 2257623"/>
              <a:gd name="connsiteY30" fmla="*/ 628321 h 1152324"/>
              <a:gd name="connsiteX31" fmla="*/ 1296847 w 2257623"/>
              <a:gd name="connsiteY31" fmla="*/ 516182 h 1152324"/>
              <a:gd name="connsiteX32" fmla="*/ 1304475 w 2257623"/>
              <a:gd name="connsiteY32" fmla="*/ 512880 h 1152324"/>
              <a:gd name="connsiteX33" fmla="*/ 1308004 w 2257623"/>
              <a:gd name="connsiteY33" fmla="*/ 519028 h 1152324"/>
              <a:gd name="connsiteX34" fmla="*/ 1353087 w 2257623"/>
              <a:gd name="connsiteY34" fmla="*/ 606462 h 1152324"/>
              <a:gd name="connsiteX35" fmla="*/ 1483100 w 2257623"/>
              <a:gd name="connsiteY35" fmla="*/ 621945 h 1152324"/>
              <a:gd name="connsiteX36" fmla="*/ 1597061 w 2257623"/>
              <a:gd name="connsiteY36" fmla="*/ 594850 h 1152324"/>
              <a:gd name="connsiteX37" fmla="*/ 1664345 w 2257623"/>
              <a:gd name="connsiteY37" fmla="*/ 501040 h 1152324"/>
              <a:gd name="connsiteX38" fmla="*/ 1670606 w 2257623"/>
              <a:gd name="connsiteY38" fmla="*/ 503772 h 1152324"/>
              <a:gd name="connsiteX39" fmla="*/ 1666394 w 2257623"/>
              <a:gd name="connsiteY39" fmla="*/ 606121 h 1152324"/>
              <a:gd name="connsiteX40" fmla="*/ 1710680 w 2257623"/>
              <a:gd name="connsiteY40" fmla="*/ 672266 h 1152324"/>
              <a:gd name="connsiteX41" fmla="*/ 1848321 w 2257623"/>
              <a:gd name="connsiteY41" fmla="*/ 720423 h 1152324"/>
              <a:gd name="connsiteX42" fmla="*/ 1990971 w 2257623"/>
              <a:gd name="connsiteY42" fmla="*/ 738183 h 1152324"/>
              <a:gd name="connsiteX43" fmla="*/ 2151609 w 2257623"/>
              <a:gd name="connsiteY43" fmla="*/ 728848 h 1152324"/>
              <a:gd name="connsiteX44" fmla="*/ 2199539 w 2257623"/>
              <a:gd name="connsiteY44" fmla="*/ 709266 h 1152324"/>
              <a:gd name="connsiteX45" fmla="*/ 2208988 w 2257623"/>
              <a:gd name="connsiteY45" fmla="*/ 710746 h 1152324"/>
              <a:gd name="connsiteX46" fmla="*/ 2217413 w 2257623"/>
              <a:gd name="connsiteY46" fmla="*/ 713137 h 1152324"/>
              <a:gd name="connsiteX47" fmla="*/ 2240410 w 2257623"/>
              <a:gd name="connsiteY47" fmla="*/ 722586 h 1152324"/>
              <a:gd name="connsiteX48" fmla="*/ 2249973 w 2257623"/>
              <a:gd name="connsiteY48" fmla="*/ 644373 h 11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257623" h="1152324">
                <a:moveTo>
                  <a:pt x="2249973" y="644373"/>
                </a:moveTo>
                <a:cubicBezTo>
                  <a:pt x="2132825" y="670900"/>
                  <a:pt x="2047553" y="623881"/>
                  <a:pt x="1994387" y="503317"/>
                </a:cubicBezTo>
                <a:cubicBezTo>
                  <a:pt x="1943383" y="444003"/>
                  <a:pt x="1882931" y="395504"/>
                  <a:pt x="1813143" y="357593"/>
                </a:cubicBezTo>
                <a:cubicBezTo>
                  <a:pt x="1766351" y="332205"/>
                  <a:pt x="1698043" y="306931"/>
                  <a:pt x="1608332" y="281543"/>
                </a:cubicBezTo>
                <a:cubicBezTo>
                  <a:pt x="1475359" y="244088"/>
                  <a:pt x="1357755" y="209592"/>
                  <a:pt x="1255521" y="178284"/>
                </a:cubicBezTo>
                <a:cubicBezTo>
                  <a:pt x="1203948" y="162459"/>
                  <a:pt x="1149301" y="153466"/>
                  <a:pt x="1091581" y="151416"/>
                </a:cubicBezTo>
                <a:cubicBezTo>
                  <a:pt x="962934" y="146749"/>
                  <a:pt x="830189" y="142878"/>
                  <a:pt x="693459" y="139804"/>
                </a:cubicBezTo>
                <a:cubicBezTo>
                  <a:pt x="637332" y="138552"/>
                  <a:pt x="580295" y="135592"/>
                  <a:pt x="522119" y="131038"/>
                </a:cubicBezTo>
                <a:cubicBezTo>
                  <a:pt x="417038" y="122841"/>
                  <a:pt x="332108" y="117604"/>
                  <a:pt x="251619" y="81287"/>
                </a:cubicBezTo>
                <a:cubicBezTo>
                  <a:pt x="228280" y="70813"/>
                  <a:pt x="177960" y="43717"/>
                  <a:pt x="100430" y="0"/>
                </a:cubicBezTo>
                <a:lnTo>
                  <a:pt x="18119" y="140715"/>
                </a:lnTo>
                <a:cubicBezTo>
                  <a:pt x="27796" y="146179"/>
                  <a:pt x="31667" y="155743"/>
                  <a:pt x="29503" y="169404"/>
                </a:cubicBezTo>
                <a:cubicBezTo>
                  <a:pt x="14817" y="265832"/>
                  <a:pt x="7189" y="328448"/>
                  <a:pt x="6848" y="357251"/>
                </a:cubicBezTo>
                <a:cubicBezTo>
                  <a:pt x="6506" y="386282"/>
                  <a:pt x="4912" y="415200"/>
                  <a:pt x="2066" y="444003"/>
                </a:cubicBezTo>
                <a:cubicBezTo>
                  <a:pt x="-438" y="470529"/>
                  <a:pt x="-666" y="498194"/>
                  <a:pt x="1383" y="527225"/>
                </a:cubicBezTo>
                <a:cubicBezTo>
                  <a:pt x="6279" y="596899"/>
                  <a:pt x="13109" y="656896"/>
                  <a:pt x="21648" y="707217"/>
                </a:cubicBezTo>
                <a:cubicBezTo>
                  <a:pt x="25974" y="732946"/>
                  <a:pt x="34740" y="766076"/>
                  <a:pt x="47833" y="806605"/>
                </a:cubicBezTo>
                <a:cubicBezTo>
                  <a:pt x="54550" y="827325"/>
                  <a:pt x="62178" y="846338"/>
                  <a:pt x="70488" y="863984"/>
                </a:cubicBezTo>
                <a:cubicBezTo>
                  <a:pt x="79027" y="886526"/>
                  <a:pt x="89159" y="905196"/>
                  <a:pt x="101341" y="918061"/>
                </a:cubicBezTo>
                <a:cubicBezTo>
                  <a:pt x="101569" y="918289"/>
                  <a:pt x="101796" y="918516"/>
                  <a:pt x="102024" y="918744"/>
                </a:cubicBezTo>
                <a:cubicBezTo>
                  <a:pt x="123655" y="950621"/>
                  <a:pt x="148929" y="979652"/>
                  <a:pt x="178301" y="1005382"/>
                </a:cubicBezTo>
                <a:cubicBezTo>
                  <a:pt x="187181" y="1013237"/>
                  <a:pt x="203234" y="1023256"/>
                  <a:pt x="226459" y="1035437"/>
                </a:cubicBezTo>
                <a:cubicBezTo>
                  <a:pt x="243991" y="1044659"/>
                  <a:pt x="259588" y="1055702"/>
                  <a:pt x="273136" y="1068794"/>
                </a:cubicBezTo>
                <a:lnTo>
                  <a:pt x="276323" y="1064241"/>
                </a:lnTo>
                <a:cubicBezTo>
                  <a:pt x="353512" y="1113195"/>
                  <a:pt x="442540" y="1150195"/>
                  <a:pt x="535211" y="1152244"/>
                </a:cubicBezTo>
                <a:cubicBezTo>
                  <a:pt x="712129" y="1156115"/>
                  <a:pt x="953940" y="1019954"/>
                  <a:pt x="1024867" y="793513"/>
                </a:cubicBezTo>
                <a:cubicBezTo>
                  <a:pt x="1024981" y="793057"/>
                  <a:pt x="1025094" y="792716"/>
                  <a:pt x="1025322" y="792260"/>
                </a:cubicBezTo>
                <a:cubicBezTo>
                  <a:pt x="1026802" y="791463"/>
                  <a:pt x="1028168" y="790666"/>
                  <a:pt x="1029762" y="789983"/>
                </a:cubicBezTo>
                <a:cubicBezTo>
                  <a:pt x="1049230" y="775980"/>
                  <a:pt x="1073821" y="770743"/>
                  <a:pt x="1094769" y="759131"/>
                </a:cubicBezTo>
                <a:cubicBezTo>
                  <a:pt x="1133590" y="737614"/>
                  <a:pt x="1174575" y="711315"/>
                  <a:pt x="1217609" y="680121"/>
                </a:cubicBezTo>
                <a:cubicBezTo>
                  <a:pt x="1237646" y="665549"/>
                  <a:pt x="1253016" y="652001"/>
                  <a:pt x="1262921" y="628321"/>
                </a:cubicBezTo>
                <a:cubicBezTo>
                  <a:pt x="1278176" y="591776"/>
                  <a:pt x="1289447" y="554320"/>
                  <a:pt x="1296847" y="516182"/>
                </a:cubicBezTo>
                <a:cubicBezTo>
                  <a:pt x="1297872" y="511286"/>
                  <a:pt x="1300376" y="510262"/>
                  <a:pt x="1304475" y="512880"/>
                </a:cubicBezTo>
                <a:cubicBezTo>
                  <a:pt x="1306752" y="514246"/>
                  <a:pt x="1307890" y="516295"/>
                  <a:pt x="1308004" y="519028"/>
                </a:cubicBezTo>
                <a:cubicBezTo>
                  <a:pt x="1309029" y="546009"/>
                  <a:pt x="1318250" y="603616"/>
                  <a:pt x="1353087" y="606462"/>
                </a:cubicBezTo>
                <a:cubicBezTo>
                  <a:pt x="1397260" y="610105"/>
                  <a:pt x="1440635" y="615228"/>
                  <a:pt x="1483100" y="621945"/>
                </a:cubicBezTo>
                <a:cubicBezTo>
                  <a:pt x="1511448" y="626386"/>
                  <a:pt x="1581578" y="625589"/>
                  <a:pt x="1597061" y="594850"/>
                </a:cubicBezTo>
                <a:cubicBezTo>
                  <a:pt x="1613455" y="562290"/>
                  <a:pt x="1635883" y="530982"/>
                  <a:pt x="1664345" y="501040"/>
                </a:cubicBezTo>
                <a:cubicBezTo>
                  <a:pt x="1669012" y="496145"/>
                  <a:pt x="1671062" y="497055"/>
                  <a:pt x="1670606" y="503772"/>
                </a:cubicBezTo>
                <a:cubicBezTo>
                  <a:pt x="1667874" y="539293"/>
                  <a:pt x="1666508" y="573447"/>
                  <a:pt x="1666394" y="606121"/>
                </a:cubicBezTo>
                <a:cubicBezTo>
                  <a:pt x="1666280" y="637656"/>
                  <a:pt x="1681080" y="659743"/>
                  <a:pt x="1710680" y="672266"/>
                </a:cubicBezTo>
                <a:cubicBezTo>
                  <a:pt x="1757130" y="691961"/>
                  <a:pt x="1803010" y="708014"/>
                  <a:pt x="1848321" y="720423"/>
                </a:cubicBezTo>
                <a:cubicBezTo>
                  <a:pt x="1891811" y="732263"/>
                  <a:pt x="1939399" y="738183"/>
                  <a:pt x="1990971" y="738183"/>
                </a:cubicBezTo>
                <a:cubicBezTo>
                  <a:pt x="2043455" y="738069"/>
                  <a:pt x="2096963" y="734995"/>
                  <a:pt x="2151609" y="728848"/>
                </a:cubicBezTo>
                <a:cubicBezTo>
                  <a:pt x="2169939" y="726798"/>
                  <a:pt x="2183714" y="717805"/>
                  <a:pt x="2199539" y="709266"/>
                </a:cubicBezTo>
                <a:cubicBezTo>
                  <a:pt x="2203296" y="707330"/>
                  <a:pt x="2206370" y="707786"/>
                  <a:pt x="2208988" y="710746"/>
                </a:cubicBezTo>
                <a:cubicBezTo>
                  <a:pt x="2211265" y="713365"/>
                  <a:pt x="2214111" y="714161"/>
                  <a:pt x="2217413" y="713137"/>
                </a:cubicBezTo>
                <a:cubicBezTo>
                  <a:pt x="2228456" y="709608"/>
                  <a:pt x="2236084" y="712795"/>
                  <a:pt x="2240410" y="722586"/>
                </a:cubicBezTo>
                <a:cubicBezTo>
                  <a:pt x="2259536" y="697767"/>
                  <a:pt x="2262724" y="671697"/>
                  <a:pt x="2249973" y="644373"/>
                </a:cubicBezTo>
                <a:close/>
              </a:path>
            </a:pathLst>
          </a:custGeom>
          <a:solidFill>
            <a:srgbClr val="D9B575"/>
          </a:solidFill>
          <a:ln w="11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7748272-DB81-45AC-EF95-412C14FD1D84}"/>
              </a:ext>
            </a:extLst>
          </p:cNvPr>
          <p:cNvSpPr/>
          <p:nvPr/>
        </p:nvSpPr>
        <p:spPr>
          <a:xfrm>
            <a:off x="527224" y="2454785"/>
            <a:ext cx="790648" cy="1019794"/>
          </a:xfrm>
          <a:custGeom>
            <a:avLst/>
            <a:gdLst>
              <a:gd name="connsiteX0" fmla="*/ 705851 w 790648"/>
              <a:gd name="connsiteY0" fmla="*/ 0 h 1019794"/>
              <a:gd name="connsiteX1" fmla="*/ 777688 w 790648"/>
              <a:gd name="connsiteY1" fmla="*/ 47246 h 1019794"/>
              <a:gd name="connsiteX2" fmla="*/ 790439 w 790648"/>
              <a:gd name="connsiteY2" fmla="*/ 70699 h 1019794"/>
              <a:gd name="connsiteX3" fmla="*/ 788503 w 790648"/>
              <a:gd name="connsiteY3" fmla="*/ 81287 h 1019794"/>
              <a:gd name="connsiteX4" fmla="*/ 773248 w 790648"/>
              <a:gd name="connsiteY4" fmla="*/ 123865 h 1019794"/>
              <a:gd name="connsiteX5" fmla="*/ 690937 w 790648"/>
              <a:gd name="connsiteY5" fmla="*/ 264580 h 1019794"/>
              <a:gd name="connsiteX6" fmla="*/ 272322 w 790648"/>
              <a:gd name="connsiteY6" fmla="*/ 833815 h 1019794"/>
              <a:gd name="connsiteX7" fmla="*/ 164736 w 790648"/>
              <a:gd name="connsiteY7" fmla="*/ 953240 h 1019794"/>
              <a:gd name="connsiteX8" fmla="*/ 95290 w 790648"/>
              <a:gd name="connsiteY8" fmla="*/ 1016197 h 1019794"/>
              <a:gd name="connsiteX9" fmla="*/ 80148 w 790648"/>
              <a:gd name="connsiteY9" fmla="*/ 1018474 h 1019794"/>
              <a:gd name="connsiteX10" fmla="*/ 0 w 790648"/>
              <a:gd name="connsiteY10" fmla="*/ 955175 h 1019794"/>
              <a:gd name="connsiteX11" fmla="*/ 137527 w 790648"/>
              <a:gd name="connsiteY11" fmla="*/ 804442 h 1019794"/>
              <a:gd name="connsiteX12" fmla="*/ 573674 w 790648"/>
              <a:gd name="connsiteY12" fmla="*/ 221318 h 1019794"/>
              <a:gd name="connsiteX13" fmla="*/ 705851 w 790648"/>
              <a:gd name="connsiteY13" fmla="*/ 0 h 10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90648" h="1019794">
                <a:moveTo>
                  <a:pt x="705851" y="0"/>
                </a:moveTo>
                <a:cubicBezTo>
                  <a:pt x="732718" y="10588"/>
                  <a:pt x="756626" y="26412"/>
                  <a:pt x="777688" y="47246"/>
                </a:cubicBezTo>
                <a:cubicBezTo>
                  <a:pt x="784747" y="54305"/>
                  <a:pt x="788959" y="62160"/>
                  <a:pt x="790439" y="70699"/>
                </a:cubicBezTo>
                <a:cubicBezTo>
                  <a:pt x="791008" y="74456"/>
                  <a:pt x="790439" y="77985"/>
                  <a:pt x="788503" y="81287"/>
                </a:cubicBezTo>
                <a:cubicBezTo>
                  <a:pt x="779737" y="96314"/>
                  <a:pt x="774728" y="110545"/>
                  <a:pt x="773248" y="123865"/>
                </a:cubicBezTo>
                <a:lnTo>
                  <a:pt x="690937" y="264580"/>
                </a:lnTo>
                <a:cubicBezTo>
                  <a:pt x="563997" y="463471"/>
                  <a:pt x="424535" y="653139"/>
                  <a:pt x="272322" y="833815"/>
                </a:cubicBezTo>
                <a:cubicBezTo>
                  <a:pt x="237940" y="874686"/>
                  <a:pt x="202078" y="914532"/>
                  <a:pt x="164736" y="953240"/>
                </a:cubicBezTo>
                <a:lnTo>
                  <a:pt x="95290" y="1016197"/>
                </a:lnTo>
                <a:cubicBezTo>
                  <a:pt x="91191" y="1019954"/>
                  <a:pt x="85157" y="1020865"/>
                  <a:pt x="80148" y="1018474"/>
                </a:cubicBezTo>
                <a:cubicBezTo>
                  <a:pt x="48043" y="1004016"/>
                  <a:pt x="21289" y="982954"/>
                  <a:pt x="0" y="955175"/>
                </a:cubicBezTo>
                <a:cubicBezTo>
                  <a:pt x="47702" y="907132"/>
                  <a:pt x="93468" y="856925"/>
                  <a:pt x="137527" y="804442"/>
                </a:cubicBezTo>
                <a:cubicBezTo>
                  <a:pt x="293839" y="618302"/>
                  <a:pt x="439221" y="423852"/>
                  <a:pt x="573674" y="221318"/>
                </a:cubicBezTo>
                <a:cubicBezTo>
                  <a:pt x="622742" y="147432"/>
                  <a:pt x="666801" y="73659"/>
                  <a:pt x="70585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1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4E3A33-B258-4DA9-BED3-E5A241EFC237}"/>
              </a:ext>
            </a:extLst>
          </p:cNvPr>
          <p:cNvGrpSpPr/>
          <p:nvPr/>
        </p:nvGrpSpPr>
        <p:grpSpPr>
          <a:xfrm rot="5400000">
            <a:off x="2468098" y="2111928"/>
            <a:ext cx="980513" cy="3097169"/>
            <a:chOff x="1582583" y="3927439"/>
            <a:chExt cx="810341" cy="255964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C885713-B498-CEDF-88C0-61F4FDE79D40}"/>
                </a:ext>
              </a:extLst>
            </p:cNvPr>
            <p:cNvSpPr/>
            <p:nvPr/>
          </p:nvSpPr>
          <p:spPr>
            <a:xfrm rot="16200000">
              <a:off x="1676485" y="5029862"/>
              <a:ext cx="157337" cy="123963"/>
            </a:xfrm>
            <a:custGeom>
              <a:avLst/>
              <a:gdLst>
                <a:gd name="connsiteX0" fmla="*/ 260318 w 314325"/>
                <a:gd name="connsiteY0" fmla="*/ 247650 h 247650"/>
                <a:gd name="connsiteX1" fmla="*/ 54007 w 314325"/>
                <a:gd name="connsiteY1" fmla="*/ 247650 h 247650"/>
                <a:gd name="connsiteX2" fmla="*/ 0 w 314325"/>
                <a:gd name="connsiteY2" fmla="*/ 193643 h 247650"/>
                <a:gd name="connsiteX3" fmla="*/ 0 w 314325"/>
                <a:gd name="connsiteY3" fmla="*/ 54007 h 247650"/>
                <a:gd name="connsiteX4" fmla="*/ 54007 w 314325"/>
                <a:gd name="connsiteY4" fmla="*/ 0 h 247650"/>
                <a:gd name="connsiteX5" fmla="*/ 260318 w 314325"/>
                <a:gd name="connsiteY5" fmla="*/ 0 h 247650"/>
                <a:gd name="connsiteX6" fmla="*/ 314325 w 314325"/>
                <a:gd name="connsiteY6" fmla="*/ 54007 h 247650"/>
                <a:gd name="connsiteX7" fmla="*/ 314325 w 314325"/>
                <a:gd name="connsiteY7" fmla="*/ 193643 h 247650"/>
                <a:gd name="connsiteX8" fmla="*/ 260318 w 314325"/>
                <a:gd name="connsiteY8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325" h="247650">
                  <a:moveTo>
                    <a:pt x="260318" y="247650"/>
                  </a:moveTo>
                  <a:lnTo>
                    <a:pt x="54007" y="247650"/>
                  </a:lnTo>
                  <a:cubicBezTo>
                    <a:pt x="24289" y="247650"/>
                    <a:pt x="0" y="223361"/>
                    <a:pt x="0" y="193643"/>
                  </a:cubicBezTo>
                  <a:lnTo>
                    <a:pt x="0" y="54007"/>
                  </a:lnTo>
                  <a:cubicBezTo>
                    <a:pt x="0" y="24289"/>
                    <a:pt x="24289" y="0"/>
                    <a:pt x="54007" y="0"/>
                  </a:cubicBezTo>
                  <a:lnTo>
                    <a:pt x="260318" y="0"/>
                  </a:lnTo>
                  <a:cubicBezTo>
                    <a:pt x="290036" y="0"/>
                    <a:pt x="314325" y="24289"/>
                    <a:pt x="314325" y="54007"/>
                  </a:cubicBezTo>
                  <a:lnTo>
                    <a:pt x="314325" y="193643"/>
                  </a:lnTo>
                  <a:cubicBezTo>
                    <a:pt x="314325" y="223361"/>
                    <a:pt x="290036" y="247650"/>
                    <a:pt x="260318" y="24765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88929BA-BF81-C43B-0AB3-25165EA67D6F}"/>
                </a:ext>
              </a:extLst>
            </p:cNvPr>
            <p:cNvSpPr/>
            <p:nvPr/>
          </p:nvSpPr>
          <p:spPr>
            <a:xfrm rot="16200000">
              <a:off x="1315180" y="5280511"/>
              <a:ext cx="1335764" cy="519368"/>
            </a:xfrm>
            <a:custGeom>
              <a:avLst/>
              <a:gdLst>
                <a:gd name="connsiteX0" fmla="*/ 2629662 w 2905125"/>
                <a:gd name="connsiteY0" fmla="*/ 0 h 790575"/>
                <a:gd name="connsiteX1" fmla="*/ 2428875 w 2905125"/>
                <a:gd name="connsiteY1" fmla="*/ 95250 h 790575"/>
                <a:gd name="connsiteX2" fmla="*/ 2228088 w 2905125"/>
                <a:gd name="connsiteY2" fmla="*/ 0 h 790575"/>
                <a:gd name="connsiteX3" fmla="*/ 0 w 2905125"/>
                <a:gd name="connsiteY3" fmla="*/ 0 h 790575"/>
                <a:gd name="connsiteX4" fmla="*/ 0 w 2905125"/>
                <a:gd name="connsiteY4" fmla="*/ 790575 h 790575"/>
                <a:gd name="connsiteX5" fmla="*/ 2905125 w 2905125"/>
                <a:gd name="connsiteY5" fmla="*/ 790575 h 790575"/>
                <a:gd name="connsiteX6" fmla="*/ 2905125 w 2905125"/>
                <a:gd name="connsiteY6" fmla="*/ 0 h 790575"/>
                <a:gd name="connsiteX7" fmla="*/ 2629662 w 2905125"/>
                <a:gd name="connsiteY7" fmla="*/ 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5125" h="790575">
                  <a:moveTo>
                    <a:pt x="2629662" y="0"/>
                  </a:moveTo>
                  <a:cubicBezTo>
                    <a:pt x="2603849" y="55054"/>
                    <a:pt x="2523744" y="95250"/>
                    <a:pt x="2428875" y="95250"/>
                  </a:cubicBezTo>
                  <a:cubicBezTo>
                    <a:pt x="2334006" y="95250"/>
                    <a:pt x="2253806" y="55054"/>
                    <a:pt x="2228088" y="0"/>
                  </a:cubicBezTo>
                  <a:lnTo>
                    <a:pt x="0" y="0"/>
                  </a:lnTo>
                  <a:lnTo>
                    <a:pt x="0" y="790575"/>
                  </a:lnTo>
                  <a:lnTo>
                    <a:pt x="2905125" y="790575"/>
                  </a:lnTo>
                  <a:lnTo>
                    <a:pt x="2905125" y="0"/>
                  </a:lnTo>
                  <a:lnTo>
                    <a:pt x="2629662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BBFE2D7-04D0-98D0-624B-FC4F94769E8B}"/>
                </a:ext>
              </a:extLst>
            </p:cNvPr>
            <p:cNvSpPr/>
            <p:nvPr/>
          </p:nvSpPr>
          <p:spPr>
            <a:xfrm rot="16200000">
              <a:off x="1748595" y="4278043"/>
              <a:ext cx="481448" cy="807211"/>
            </a:xfrm>
            <a:custGeom>
              <a:avLst/>
              <a:gdLst>
                <a:gd name="connsiteX0" fmla="*/ 690563 w 732853"/>
                <a:gd name="connsiteY0" fmla="*/ 0 h 1228725"/>
                <a:gd name="connsiteX1" fmla="*/ 76200 w 732853"/>
                <a:gd name="connsiteY1" fmla="*/ 209550 h 1228725"/>
                <a:gd name="connsiteX2" fmla="*/ 76200 w 732853"/>
                <a:gd name="connsiteY2" fmla="*/ 210312 h 1228725"/>
                <a:gd name="connsiteX3" fmla="*/ 0 w 732853"/>
                <a:gd name="connsiteY3" fmla="*/ 604838 h 1228725"/>
                <a:gd name="connsiteX4" fmla="*/ 76200 w 732853"/>
                <a:gd name="connsiteY4" fmla="*/ 999363 h 1228725"/>
                <a:gd name="connsiteX5" fmla="*/ 76200 w 732853"/>
                <a:gd name="connsiteY5" fmla="*/ 1000125 h 1228725"/>
                <a:gd name="connsiteX6" fmla="*/ 690563 w 732853"/>
                <a:gd name="connsiteY6" fmla="*/ 1228725 h 1228725"/>
                <a:gd name="connsiteX7" fmla="*/ 732854 w 732853"/>
                <a:gd name="connsiteY7" fmla="*/ 38290 h 1228725"/>
                <a:gd name="connsiteX8" fmla="*/ 690563 w 732853"/>
                <a:gd name="connsiteY8" fmla="*/ 0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2853" h="1228725">
                  <a:moveTo>
                    <a:pt x="690563" y="0"/>
                  </a:moveTo>
                  <a:lnTo>
                    <a:pt x="76200" y="209550"/>
                  </a:lnTo>
                  <a:lnTo>
                    <a:pt x="76200" y="210312"/>
                  </a:lnTo>
                  <a:cubicBezTo>
                    <a:pt x="33719" y="222313"/>
                    <a:pt x="0" y="394335"/>
                    <a:pt x="0" y="604838"/>
                  </a:cubicBezTo>
                  <a:cubicBezTo>
                    <a:pt x="0" y="815340"/>
                    <a:pt x="33719" y="987362"/>
                    <a:pt x="76200" y="999363"/>
                  </a:cubicBezTo>
                  <a:lnTo>
                    <a:pt x="76200" y="1000125"/>
                  </a:lnTo>
                  <a:lnTo>
                    <a:pt x="690563" y="1228725"/>
                  </a:lnTo>
                  <a:lnTo>
                    <a:pt x="732854" y="38290"/>
                  </a:lnTo>
                  <a:lnTo>
                    <a:pt x="690563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04A50E5-E573-4D43-1830-BA495C6D754D}"/>
                </a:ext>
              </a:extLst>
            </p:cNvPr>
            <p:cNvSpPr/>
            <p:nvPr/>
          </p:nvSpPr>
          <p:spPr>
            <a:xfrm rot="16200000">
              <a:off x="1713990" y="6189856"/>
              <a:ext cx="256555" cy="287842"/>
            </a:xfrm>
            <a:custGeom>
              <a:avLst/>
              <a:gdLst>
                <a:gd name="connsiteX0" fmla="*/ 336518 w 390525"/>
                <a:gd name="connsiteY0" fmla="*/ 0 h 438150"/>
                <a:gd name="connsiteX1" fmla="*/ 54007 w 390525"/>
                <a:gd name="connsiteY1" fmla="*/ 0 h 438150"/>
                <a:gd name="connsiteX2" fmla="*/ 0 w 390525"/>
                <a:gd name="connsiteY2" fmla="*/ 54007 h 438150"/>
                <a:gd name="connsiteX3" fmla="*/ 0 w 390525"/>
                <a:gd name="connsiteY3" fmla="*/ 384143 h 438150"/>
                <a:gd name="connsiteX4" fmla="*/ 54007 w 390525"/>
                <a:gd name="connsiteY4" fmla="*/ 438150 h 438150"/>
                <a:gd name="connsiteX5" fmla="*/ 336518 w 390525"/>
                <a:gd name="connsiteY5" fmla="*/ 438150 h 438150"/>
                <a:gd name="connsiteX6" fmla="*/ 390525 w 390525"/>
                <a:gd name="connsiteY6" fmla="*/ 384143 h 438150"/>
                <a:gd name="connsiteX7" fmla="*/ 390525 w 390525"/>
                <a:gd name="connsiteY7" fmla="*/ 54007 h 438150"/>
                <a:gd name="connsiteX8" fmla="*/ 336518 w 390525"/>
                <a:gd name="connsiteY8" fmla="*/ 0 h 438150"/>
                <a:gd name="connsiteX9" fmla="*/ 80963 w 390525"/>
                <a:gd name="connsiteY9" fmla="*/ 114300 h 438150"/>
                <a:gd name="connsiteX10" fmla="*/ 47625 w 390525"/>
                <a:gd name="connsiteY10" fmla="*/ 80963 h 438150"/>
                <a:gd name="connsiteX11" fmla="*/ 80963 w 390525"/>
                <a:gd name="connsiteY11" fmla="*/ 47625 h 438150"/>
                <a:gd name="connsiteX12" fmla="*/ 114300 w 390525"/>
                <a:gd name="connsiteY12" fmla="*/ 80963 h 438150"/>
                <a:gd name="connsiteX13" fmla="*/ 80963 w 390525"/>
                <a:gd name="connsiteY13" fmla="*/ 11430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0525" h="438150">
                  <a:moveTo>
                    <a:pt x="336518" y="0"/>
                  </a:moveTo>
                  <a:lnTo>
                    <a:pt x="54007" y="0"/>
                  </a:lnTo>
                  <a:cubicBezTo>
                    <a:pt x="24289" y="0"/>
                    <a:pt x="0" y="24289"/>
                    <a:pt x="0" y="54007"/>
                  </a:cubicBezTo>
                  <a:lnTo>
                    <a:pt x="0" y="384143"/>
                  </a:lnTo>
                  <a:cubicBezTo>
                    <a:pt x="0" y="413861"/>
                    <a:pt x="24289" y="438150"/>
                    <a:pt x="54007" y="438150"/>
                  </a:cubicBezTo>
                  <a:lnTo>
                    <a:pt x="336518" y="438150"/>
                  </a:lnTo>
                  <a:cubicBezTo>
                    <a:pt x="366236" y="438150"/>
                    <a:pt x="390525" y="413861"/>
                    <a:pt x="390525" y="384143"/>
                  </a:cubicBezTo>
                  <a:lnTo>
                    <a:pt x="390525" y="54007"/>
                  </a:lnTo>
                  <a:cubicBezTo>
                    <a:pt x="390525" y="24289"/>
                    <a:pt x="366236" y="0"/>
                    <a:pt x="336518" y="0"/>
                  </a:cubicBezTo>
                  <a:close/>
                  <a:moveTo>
                    <a:pt x="80963" y="114300"/>
                  </a:moveTo>
                  <a:cubicBezTo>
                    <a:pt x="62579" y="114300"/>
                    <a:pt x="47625" y="99346"/>
                    <a:pt x="47625" y="80963"/>
                  </a:cubicBezTo>
                  <a:cubicBezTo>
                    <a:pt x="47625" y="62579"/>
                    <a:pt x="62579" y="47625"/>
                    <a:pt x="80963" y="47625"/>
                  </a:cubicBezTo>
                  <a:cubicBezTo>
                    <a:pt x="99346" y="47625"/>
                    <a:pt x="114300" y="62579"/>
                    <a:pt x="114300" y="80963"/>
                  </a:cubicBezTo>
                  <a:cubicBezTo>
                    <a:pt x="114300" y="99346"/>
                    <a:pt x="99346" y="114300"/>
                    <a:pt x="80963" y="11430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A3B38A-5936-1303-CF81-29877E89FA7E}"/>
                </a:ext>
              </a:extLst>
            </p:cNvPr>
            <p:cNvSpPr/>
            <p:nvPr/>
          </p:nvSpPr>
          <p:spPr>
            <a:xfrm rot="16200000">
              <a:off x="1717119" y="3871123"/>
              <a:ext cx="541268" cy="810339"/>
            </a:xfrm>
            <a:custGeom>
              <a:avLst/>
              <a:gdLst>
                <a:gd name="connsiteX0" fmla="*/ 119063 w 823912"/>
                <a:gd name="connsiteY0" fmla="*/ 4763 h 1233487"/>
                <a:gd name="connsiteX1" fmla="*/ 0 w 823912"/>
                <a:gd name="connsiteY1" fmla="*/ 619125 h 1233487"/>
                <a:gd name="connsiteX2" fmla="*/ 119063 w 823912"/>
                <a:gd name="connsiteY2" fmla="*/ 1233488 h 1233487"/>
                <a:gd name="connsiteX3" fmla="*/ 823913 w 823912"/>
                <a:gd name="connsiteY3" fmla="*/ 1228725 h 1233487"/>
                <a:gd name="connsiteX4" fmla="*/ 823913 w 823912"/>
                <a:gd name="connsiteY4" fmla="*/ 0 h 1233487"/>
                <a:gd name="connsiteX5" fmla="*/ 119063 w 823912"/>
                <a:gd name="connsiteY5" fmla="*/ 4763 h 123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3912" h="1233487">
                  <a:moveTo>
                    <a:pt x="119063" y="4763"/>
                  </a:moveTo>
                  <a:cubicBezTo>
                    <a:pt x="53340" y="4763"/>
                    <a:pt x="0" y="279844"/>
                    <a:pt x="0" y="619125"/>
                  </a:cubicBezTo>
                  <a:cubicBezTo>
                    <a:pt x="0" y="958405"/>
                    <a:pt x="53340" y="1233488"/>
                    <a:pt x="119063" y="1233488"/>
                  </a:cubicBezTo>
                  <a:lnTo>
                    <a:pt x="823913" y="1228725"/>
                  </a:lnTo>
                  <a:lnTo>
                    <a:pt x="823913" y="0"/>
                  </a:lnTo>
                  <a:lnTo>
                    <a:pt x="119063" y="4763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AA4789B-CB89-A70C-8CA3-53DEF4E4BA43}"/>
                </a:ext>
              </a:extLst>
            </p:cNvPr>
            <p:cNvSpPr/>
            <p:nvPr/>
          </p:nvSpPr>
          <p:spPr>
            <a:xfrm rot="16200000">
              <a:off x="1907972" y="3602051"/>
              <a:ext cx="156436" cy="807211"/>
            </a:xfrm>
            <a:custGeom>
              <a:avLst/>
              <a:gdLst>
                <a:gd name="connsiteX0" fmla="*/ 238125 w 238125"/>
                <a:gd name="connsiteY0" fmla="*/ 614363 h 1228725"/>
                <a:gd name="connsiteX1" fmla="*/ 119063 w 238125"/>
                <a:gd name="connsiteY1" fmla="*/ 1228725 h 1228725"/>
                <a:gd name="connsiteX2" fmla="*/ 0 w 238125"/>
                <a:gd name="connsiteY2" fmla="*/ 614363 h 1228725"/>
                <a:gd name="connsiteX3" fmla="*/ 119063 w 238125"/>
                <a:gd name="connsiteY3" fmla="*/ 0 h 1228725"/>
                <a:gd name="connsiteX4" fmla="*/ 238125 w 238125"/>
                <a:gd name="connsiteY4" fmla="*/ 614363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1228725">
                  <a:moveTo>
                    <a:pt x="238125" y="614363"/>
                  </a:moveTo>
                  <a:cubicBezTo>
                    <a:pt x="238125" y="953666"/>
                    <a:pt x="184819" y="1228725"/>
                    <a:pt x="119063" y="1228725"/>
                  </a:cubicBezTo>
                  <a:cubicBezTo>
                    <a:pt x="53306" y="1228725"/>
                    <a:pt x="0" y="953666"/>
                    <a:pt x="0" y="614363"/>
                  </a:cubicBezTo>
                  <a:cubicBezTo>
                    <a:pt x="0" y="275059"/>
                    <a:pt x="53306" y="0"/>
                    <a:pt x="119063" y="0"/>
                  </a:cubicBezTo>
                  <a:cubicBezTo>
                    <a:pt x="184819" y="0"/>
                    <a:pt x="238125" y="275059"/>
                    <a:pt x="238125" y="61436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F5D918F-3B2C-8A74-70F9-A2C348945D67}"/>
                </a:ext>
              </a:extLst>
            </p:cNvPr>
            <p:cNvSpPr/>
            <p:nvPr/>
          </p:nvSpPr>
          <p:spPr>
            <a:xfrm rot="16200000">
              <a:off x="1926743" y="3639596"/>
              <a:ext cx="118892" cy="719606"/>
            </a:xfrm>
            <a:custGeom>
              <a:avLst/>
              <a:gdLst>
                <a:gd name="connsiteX0" fmla="*/ 180975 w 180975"/>
                <a:gd name="connsiteY0" fmla="*/ 547688 h 1095375"/>
                <a:gd name="connsiteX1" fmla="*/ 90488 w 180975"/>
                <a:gd name="connsiteY1" fmla="*/ 1095375 h 1095375"/>
                <a:gd name="connsiteX2" fmla="*/ 0 w 180975"/>
                <a:gd name="connsiteY2" fmla="*/ 547688 h 1095375"/>
                <a:gd name="connsiteX3" fmla="*/ 90488 w 180975"/>
                <a:gd name="connsiteY3" fmla="*/ 0 h 1095375"/>
                <a:gd name="connsiteX4" fmla="*/ 180975 w 180975"/>
                <a:gd name="connsiteY4" fmla="*/ 547688 h 109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75" h="1095375">
                  <a:moveTo>
                    <a:pt x="180975" y="547688"/>
                  </a:moveTo>
                  <a:cubicBezTo>
                    <a:pt x="180975" y="850167"/>
                    <a:pt x="140462" y="1095375"/>
                    <a:pt x="90488" y="1095375"/>
                  </a:cubicBezTo>
                  <a:cubicBezTo>
                    <a:pt x="40513" y="1095375"/>
                    <a:pt x="0" y="850167"/>
                    <a:pt x="0" y="547688"/>
                  </a:cubicBezTo>
                  <a:cubicBezTo>
                    <a:pt x="0" y="245208"/>
                    <a:pt x="40513" y="0"/>
                    <a:pt x="90488" y="0"/>
                  </a:cubicBezTo>
                  <a:cubicBezTo>
                    <a:pt x="140462" y="0"/>
                    <a:pt x="180975" y="245208"/>
                    <a:pt x="180975" y="54768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C24B8B0-14BD-2579-CC12-A4D5A6BD1674}"/>
                </a:ext>
              </a:extLst>
            </p:cNvPr>
            <p:cNvSpPr/>
            <p:nvPr/>
          </p:nvSpPr>
          <p:spPr>
            <a:xfrm rot="16200000">
              <a:off x="1860007" y="5881962"/>
              <a:ext cx="254427" cy="613416"/>
            </a:xfrm>
            <a:custGeom>
              <a:avLst/>
              <a:gdLst>
                <a:gd name="connsiteX0" fmla="*/ 387287 w 387286"/>
                <a:gd name="connsiteY0" fmla="*/ 65246 h 933735"/>
                <a:gd name="connsiteX1" fmla="*/ 347663 w 387286"/>
                <a:gd name="connsiteY1" fmla="*/ 0 h 933735"/>
                <a:gd name="connsiteX2" fmla="*/ 241364 w 387286"/>
                <a:gd name="connsiteY2" fmla="*/ 65246 h 933735"/>
                <a:gd name="connsiteX3" fmla="*/ 0 w 387286"/>
                <a:gd name="connsiteY3" fmla="*/ 65246 h 933735"/>
                <a:gd name="connsiteX4" fmla="*/ 0 w 387286"/>
                <a:gd name="connsiteY4" fmla="*/ 855821 h 933735"/>
                <a:gd name="connsiteX5" fmla="*/ 241364 w 387286"/>
                <a:gd name="connsiteY5" fmla="*/ 855821 h 933735"/>
                <a:gd name="connsiteX6" fmla="*/ 241364 w 387286"/>
                <a:gd name="connsiteY6" fmla="*/ 886206 h 933735"/>
                <a:gd name="connsiteX7" fmla="*/ 347663 w 387286"/>
                <a:gd name="connsiteY7" fmla="*/ 933736 h 933735"/>
                <a:gd name="connsiteX8" fmla="*/ 383381 w 387286"/>
                <a:gd name="connsiteY8" fmla="*/ 855726 h 933735"/>
                <a:gd name="connsiteX9" fmla="*/ 342900 w 387286"/>
                <a:gd name="connsiteY9" fmla="*/ 466725 h 933735"/>
                <a:gd name="connsiteX10" fmla="*/ 387287 w 387286"/>
                <a:gd name="connsiteY10" fmla="*/ 65246 h 93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86" h="933735">
                  <a:moveTo>
                    <a:pt x="387287" y="65246"/>
                  </a:moveTo>
                  <a:lnTo>
                    <a:pt x="347663" y="0"/>
                  </a:lnTo>
                  <a:lnTo>
                    <a:pt x="241364" y="65246"/>
                  </a:lnTo>
                  <a:lnTo>
                    <a:pt x="0" y="65246"/>
                  </a:lnTo>
                  <a:lnTo>
                    <a:pt x="0" y="855821"/>
                  </a:lnTo>
                  <a:lnTo>
                    <a:pt x="241364" y="855821"/>
                  </a:lnTo>
                  <a:lnTo>
                    <a:pt x="241364" y="886206"/>
                  </a:lnTo>
                  <a:lnTo>
                    <a:pt x="347663" y="933736"/>
                  </a:lnTo>
                  <a:lnTo>
                    <a:pt x="383381" y="855726"/>
                  </a:lnTo>
                  <a:cubicBezTo>
                    <a:pt x="358997" y="772097"/>
                    <a:pt x="342900" y="629126"/>
                    <a:pt x="342900" y="466725"/>
                  </a:cubicBezTo>
                  <a:cubicBezTo>
                    <a:pt x="342900" y="295942"/>
                    <a:pt x="360712" y="146590"/>
                    <a:pt x="387287" y="6524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0ABF0B5-4976-ABB0-E564-53AB8C5C684E}"/>
                </a:ext>
              </a:extLst>
            </p:cNvPr>
            <p:cNvSpPr/>
            <p:nvPr/>
          </p:nvSpPr>
          <p:spPr>
            <a:xfrm rot="16200000">
              <a:off x="1785418" y="5978573"/>
              <a:ext cx="403605" cy="613416"/>
            </a:xfrm>
            <a:custGeom>
              <a:avLst/>
              <a:gdLst>
                <a:gd name="connsiteX0" fmla="*/ 523875 w 614362"/>
                <a:gd name="connsiteY0" fmla="*/ 466915 h 933735"/>
                <a:gd name="connsiteX1" fmla="*/ 614363 w 614362"/>
                <a:gd name="connsiteY1" fmla="*/ 0 h 933735"/>
                <a:gd name="connsiteX2" fmla="*/ 345186 w 614362"/>
                <a:gd name="connsiteY2" fmla="*/ 0 h 933735"/>
                <a:gd name="connsiteX3" fmla="*/ 5715 w 614362"/>
                <a:gd name="connsiteY3" fmla="*/ 303371 h 933735"/>
                <a:gd name="connsiteX4" fmla="*/ 0 w 614362"/>
                <a:gd name="connsiteY4" fmla="*/ 466820 h 933735"/>
                <a:gd name="connsiteX5" fmla="*/ 90488 w 614362"/>
                <a:gd name="connsiteY5" fmla="*/ 933736 h 933735"/>
                <a:gd name="connsiteX6" fmla="*/ 614363 w 614362"/>
                <a:gd name="connsiteY6" fmla="*/ 933736 h 933735"/>
                <a:gd name="connsiteX7" fmla="*/ 523875 w 614362"/>
                <a:gd name="connsiteY7" fmla="*/ 466915 h 93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4362" h="933735">
                  <a:moveTo>
                    <a:pt x="523875" y="466915"/>
                  </a:moveTo>
                  <a:cubicBezTo>
                    <a:pt x="523875" y="209074"/>
                    <a:pt x="564356" y="0"/>
                    <a:pt x="614363" y="0"/>
                  </a:cubicBezTo>
                  <a:lnTo>
                    <a:pt x="345186" y="0"/>
                  </a:lnTo>
                  <a:lnTo>
                    <a:pt x="5715" y="303371"/>
                  </a:lnTo>
                  <a:cubicBezTo>
                    <a:pt x="2000" y="354235"/>
                    <a:pt x="0" y="409289"/>
                    <a:pt x="0" y="466820"/>
                  </a:cubicBezTo>
                  <a:cubicBezTo>
                    <a:pt x="0" y="724662"/>
                    <a:pt x="40481" y="933736"/>
                    <a:pt x="90488" y="933736"/>
                  </a:cubicBezTo>
                  <a:lnTo>
                    <a:pt x="614363" y="933736"/>
                  </a:lnTo>
                  <a:cubicBezTo>
                    <a:pt x="564356" y="933831"/>
                    <a:pt x="523875" y="724757"/>
                    <a:pt x="523875" y="46691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445C4BF-AE5B-2A52-AC08-220DEDBD816E}"/>
              </a:ext>
            </a:extLst>
          </p:cNvPr>
          <p:cNvSpPr/>
          <p:nvPr/>
        </p:nvSpPr>
        <p:spPr>
          <a:xfrm>
            <a:off x="0" y="1436766"/>
            <a:ext cx="1274797" cy="2024256"/>
          </a:xfrm>
          <a:custGeom>
            <a:avLst/>
            <a:gdLst>
              <a:gd name="connsiteX0" fmla="*/ 1244460 w 1274797"/>
              <a:gd name="connsiteY0" fmla="*/ 1018019 h 2024256"/>
              <a:gd name="connsiteX1" fmla="*/ 1112284 w 1274797"/>
              <a:gd name="connsiteY1" fmla="*/ 1239337 h 2024256"/>
              <a:gd name="connsiteX2" fmla="*/ 676137 w 1274797"/>
              <a:gd name="connsiteY2" fmla="*/ 1822461 h 2024256"/>
              <a:gd name="connsiteX3" fmla="*/ 538610 w 1274797"/>
              <a:gd name="connsiteY3" fmla="*/ 1973194 h 2024256"/>
              <a:gd name="connsiteX4" fmla="*/ 477474 w 1274797"/>
              <a:gd name="connsiteY4" fmla="*/ 2020668 h 2024256"/>
              <a:gd name="connsiteX5" fmla="*/ 457209 w 1274797"/>
              <a:gd name="connsiteY5" fmla="*/ 2021010 h 2024256"/>
              <a:gd name="connsiteX6" fmla="*/ 4212 w 1274797"/>
              <a:gd name="connsiteY6" fmla="*/ 1687438 h 2024256"/>
              <a:gd name="connsiteX7" fmla="*/ 0 w 1274797"/>
              <a:gd name="connsiteY7" fmla="*/ 1679128 h 2024256"/>
              <a:gd name="connsiteX8" fmla="*/ 114 w 1274797"/>
              <a:gd name="connsiteY8" fmla="*/ 10929 h 2024256"/>
              <a:gd name="connsiteX9" fmla="*/ 13320 w 1274797"/>
              <a:gd name="connsiteY9" fmla="*/ 683 h 2024256"/>
              <a:gd name="connsiteX10" fmla="*/ 16394 w 1274797"/>
              <a:gd name="connsiteY10" fmla="*/ 2163 h 2024256"/>
              <a:gd name="connsiteX11" fmla="*/ 1267230 w 1274797"/>
              <a:gd name="connsiteY11" fmla="*/ 925689 h 2024256"/>
              <a:gd name="connsiteX12" fmla="*/ 1273377 w 1274797"/>
              <a:gd name="connsiteY12" fmla="*/ 947889 h 2024256"/>
              <a:gd name="connsiteX13" fmla="*/ 1244460 w 1274797"/>
              <a:gd name="connsiteY13" fmla="*/ 1018019 h 202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74797" h="2024256">
                <a:moveTo>
                  <a:pt x="1244460" y="1018019"/>
                </a:moveTo>
                <a:cubicBezTo>
                  <a:pt x="1205411" y="1091678"/>
                  <a:pt x="1161352" y="1165450"/>
                  <a:pt x="1112284" y="1239337"/>
                </a:cubicBezTo>
                <a:cubicBezTo>
                  <a:pt x="977831" y="1441871"/>
                  <a:pt x="832448" y="1636321"/>
                  <a:pt x="676137" y="1822461"/>
                </a:cubicBezTo>
                <a:cubicBezTo>
                  <a:pt x="632078" y="1874944"/>
                  <a:pt x="586311" y="1925151"/>
                  <a:pt x="538610" y="1973194"/>
                </a:cubicBezTo>
                <a:lnTo>
                  <a:pt x="477474" y="2020668"/>
                </a:lnTo>
                <a:cubicBezTo>
                  <a:pt x="471554" y="2025336"/>
                  <a:pt x="463243" y="2025450"/>
                  <a:pt x="457209" y="2021010"/>
                </a:cubicBezTo>
                <a:lnTo>
                  <a:pt x="4212" y="1687438"/>
                </a:lnTo>
                <a:cubicBezTo>
                  <a:pt x="1366" y="1685389"/>
                  <a:pt x="0" y="1682657"/>
                  <a:pt x="0" y="1679128"/>
                </a:cubicBezTo>
                <a:lnTo>
                  <a:pt x="114" y="10929"/>
                </a:lnTo>
                <a:cubicBezTo>
                  <a:pt x="114" y="1822"/>
                  <a:pt x="4554" y="-1594"/>
                  <a:pt x="13320" y="683"/>
                </a:cubicBezTo>
                <a:cubicBezTo>
                  <a:pt x="14345" y="1025"/>
                  <a:pt x="15369" y="1480"/>
                  <a:pt x="16394" y="2163"/>
                </a:cubicBezTo>
                <a:cubicBezTo>
                  <a:pt x="435350" y="311827"/>
                  <a:pt x="852258" y="619669"/>
                  <a:pt x="1267230" y="925689"/>
                </a:cubicBezTo>
                <a:cubicBezTo>
                  <a:pt x="1274061" y="930812"/>
                  <a:pt x="1276679" y="939920"/>
                  <a:pt x="1273377" y="947889"/>
                </a:cubicBezTo>
                <a:lnTo>
                  <a:pt x="1244460" y="1018019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2700000" scaled="1"/>
            <a:tileRect/>
          </a:gradFill>
          <a:ln w="11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C449777-2ED2-2F26-B6C0-BBEE2515897E}"/>
              </a:ext>
            </a:extLst>
          </p:cNvPr>
          <p:cNvSpPr/>
          <p:nvPr/>
        </p:nvSpPr>
        <p:spPr>
          <a:xfrm>
            <a:off x="1220986" y="3866828"/>
            <a:ext cx="1700780" cy="443547"/>
          </a:xfrm>
          <a:custGeom>
            <a:avLst/>
            <a:gdLst>
              <a:gd name="connsiteX0" fmla="*/ 1700780 w 1700780"/>
              <a:gd name="connsiteY0" fmla="*/ 99047 h 443547"/>
              <a:gd name="connsiteX1" fmla="*/ 1601847 w 1700780"/>
              <a:gd name="connsiteY1" fmla="*/ 114985 h 443547"/>
              <a:gd name="connsiteX2" fmla="*/ 1590918 w 1700780"/>
              <a:gd name="connsiteY2" fmla="*/ 116465 h 443547"/>
              <a:gd name="connsiteX3" fmla="*/ 1588527 w 1700780"/>
              <a:gd name="connsiteY3" fmla="*/ 117149 h 443547"/>
              <a:gd name="connsiteX4" fmla="*/ 1488456 w 1700780"/>
              <a:gd name="connsiteY4" fmla="*/ 133201 h 443547"/>
              <a:gd name="connsiteX5" fmla="*/ 1279205 w 1700780"/>
              <a:gd name="connsiteY5" fmla="*/ 17419 h 443547"/>
              <a:gd name="connsiteX6" fmla="*/ 1139287 w 1700780"/>
              <a:gd name="connsiteY6" fmla="*/ 120222 h 443547"/>
              <a:gd name="connsiteX7" fmla="*/ 1132115 w 1700780"/>
              <a:gd name="connsiteY7" fmla="*/ 116010 h 443547"/>
              <a:gd name="connsiteX8" fmla="*/ 940055 w 1700780"/>
              <a:gd name="connsiteY8" fmla="*/ 19354 h 443547"/>
              <a:gd name="connsiteX9" fmla="*/ 769285 w 1700780"/>
              <a:gd name="connsiteY9" fmla="*/ 103715 h 443547"/>
              <a:gd name="connsiteX10" fmla="*/ 761088 w 1700780"/>
              <a:gd name="connsiteY10" fmla="*/ 112595 h 443547"/>
              <a:gd name="connsiteX11" fmla="*/ 464403 w 1700780"/>
              <a:gd name="connsiteY11" fmla="*/ 0 h 443547"/>
              <a:gd name="connsiteX12" fmla="*/ 452790 w 1700780"/>
              <a:gd name="connsiteY12" fmla="*/ 569 h 443547"/>
              <a:gd name="connsiteX13" fmla="*/ 447326 w 1700780"/>
              <a:gd name="connsiteY13" fmla="*/ 1139 h 443547"/>
              <a:gd name="connsiteX14" fmla="*/ 441064 w 1700780"/>
              <a:gd name="connsiteY14" fmla="*/ 2163 h 443547"/>
              <a:gd name="connsiteX15" fmla="*/ 364445 w 1700780"/>
              <a:gd name="connsiteY15" fmla="*/ 49865 h 443547"/>
              <a:gd name="connsiteX16" fmla="*/ 356476 w 1700780"/>
              <a:gd name="connsiteY16" fmla="*/ 63185 h 443547"/>
              <a:gd name="connsiteX17" fmla="*/ 332568 w 1700780"/>
              <a:gd name="connsiteY17" fmla="*/ 114985 h 443547"/>
              <a:gd name="connsiteX18" fmla="*/ 308319 w 1700780"/>
              <a:gd name="connsiteY18" fmla="*/ 110887 h 443547"/>
              <a:gd name="connsiteX19" fmla="*/ 196293 w 1700780"/>
              <a:gd name="connsiteY19" fmla="*/ 30511 h 443547"/>
              <a:gd name="connsiteX20" fmla="*/ 163961 w 1700780"/>
              <a:gd name="connsiteY20" fmla="*/ 26640 h 443547"/>
              <a:gd name="connsiteX21" fmla="*/ 91554 w 1700780"/>
              <a:gd name="connsiteY21" fmla="*/ 29600 h 443547"/>
              <a:gd name="connsiteX22" fmla="*/ 63548 w 1700780"/>
              <a:gd name="connsiteY22" fmla="*/ 40643 h 443547"/>
              <a:gd name="connsiteX23" fmla="*/ 591 w 1700780"/>
              <a:gd name="connsiteY23" fmla="*/ 99161 h 443547"/>
              <a:gd name="connsiteX24" fmla="*/ 37249 w 1700780"/>
              <a:gd name="connsiteY24" fmla="*/ 216081 h 443547"/>
              <a:gd name="connsiteX25" fmla="*/ 210183 w 1700780"/>
              <a:gd name="connsiteY25" fmla="*/ 341427 h 443547"/>
              <a:gd name="connsiteX26" fmla="*/ 457914 w 1700780"/>
              <a:gd name="connsiteY26" fmla="*/ 306020 h 443547"/>
              <a:gd name="connsiteX27" fmla="*/ 470892 w 1700780"/>
              <a:gd name="connsiteY27" fmla="*/ 308525 h 443547"/>
              <a:gd name="connsiteX28" fmla="*/ 582234 w 1700780"/>
              <a:gd name="connsiteY28" fmla="*/ 396415 h 443547"/>
              <a:gd name="connsiteX29" fmla="*/ 873568 w 1700780"/>
              <a:gd name="connsiteY29" fmla="*/ 363285 h 443547"/>
              <a:gd name="connsiteX30" fmla="*/ 884156 w 1700780"/>
              <a:gd name="connsiteY30" fmla="*/ 364993 h 443547"/>
              <a:gd name="connsiteX31" fmla="*/ 1095001 w 1700780"/>
              <a:gd name="connsiteY31" fmla="*/ 434667 h 443547"/>
              <a:gd name="connsiteX32" fmla="*/ 1246417 w 1700780"/>
              <a:gd name="connsiteY32" fmla="*/ 339947 h 443547"/>
              <a:gd name="connsiteX33" fmla="*/ 1260306 w 1700780"/>
              <a:gd name="connsiteY33" fmla="*/ 340061 h 443547"/>
              <a:gd name="connsiteX34" fmla="*/ 1481738 w 1700780"/>
              <a:gd name="connsiteY34" fmla="*/ 372621 h 443547"/>
              <a:gd name="connsiteX35" fmla="*/ 1694974 w 1700780"/>
              <a:gd name="connsiteY35" fmla="*/ 112595 h 443547"/>
              <a:gd name="connsiteX36" fmla="*/ 1687801 w 1700780"/>
              <a:gd name="connsiteY36" fmla="*/ 111342 h 443547"/>
              <a:gd name="connsiteX37" fmla="*/ 1700780 w 1700780"/>
              <a:gd name="connsiteY37" fmla="*/ 99047 h 443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700780" h="443547">
                <a:moveTo>
                  <a:pt x="1700780" y="99047"/>
                </a:moveTo>
                <a:lnTo>
                  <a:pt x="1601847" y="114985"/>
                </a:lnTo>
                <a:lnTo>
                  <a:pt x="1590918" y="116465"/>
                </a:lnTo>
                <a:cubicBezTo>
                  <a:pt x="1590121" y="116693"/>
                  <a:pt x="1589324" y="116921"/>
                  <a:pt x="1588527" y="117149"/>
                </a:cubicBezTo>
                <a:lnTo>
                  <a:pt x="1488456" y="133201"/>
                </a:lnTo>
                <a:cubicBezTo>
                  <a:pt x="1488456" y="133201"/>
                  <a:pt x="1408990" y="19354"/>
                  <a:pt x="1279205" y="17419"/>
                </a:cubicBezTo>
                <a:cubicBezTo>
                  <a:pt x="1169457" y="15825"/>
                  <a:pt x="1144410" y="95518"/>
                  <a:pt x="1139287" y="120222"/>
                </a:cubicBezTo>
                <a:cubicBezTo>
                  <a:pt x="1136896" y="118628"/>
                  <a:pt x="1134506" y="117149"/>
                  <a:pt x="1132115" y="116010"/>
                </a:cubicBezTo>
                <a:cubicBezTo>
                  <a:pt x="1116176" y="89256"/>
                  <a:pt x="1064604" y="23908"/>
                  <a:pt x="940055" y="19354"/>
                </a:cubicBezTo>
                <a:cubicBezTo>
                  <a:pt x="816873" y="14800"/>
                  <a:pt x="779645" y="76847"/>
                  <a:pt x="769285" y="103715"/>
                </a:cubicBezTo>
                <a:lnTo>
                  <a:pt x="761088" y="112595"/>
                </a:lnTo>
                <a:cubicBezTo>
                  <a:pt x="621284" y="8880"/>
                  <a:pt x="574493" y="0"/>
                  <a:pt x="464403" y="0"/>
                </a:cubicBezTo>
                <a:cubicBezTo>
                  <a:pt x="460418" y="0"/>
                  <a:pt x="456547" y="228"/>
                  <a:pt x="452790" y="569"/>
                </a:cubicBezTo>
                <a:cubicBezTo>
                  <a:pt x="450969" y="683"/>
                  <a:pt x="449147" y="1025"/>
                  <a:pt x="447326" y="1139"/>
                </a:cubicBezTo>
                <a:cubicBezTo>
                  <a:pt x="445163" y="1366"/>
                  <a:pt x="443113" y="1708"/>
                  <a:pt x="441064" y="2163"/>
                </a:cubicBezTo>
                <a:cubicBezTo>
                  <a:pt x="410212" y="7400"/>
                  <a:pt x="384596" y="23111"/>
                  <a:pt x="364445" y="49865"/>
                </a:cubicBezTo>
                <a:cubicBezTo>
                  <a:pt x="361257" y="54077"/>
                  <a:pt x="358753" y="58517"/>
                  <a:pt x="356476" y="63185"/>
                </a:cubicBezTo>
                <a:cubicBezTo>
                  <a:pt x="344408" y="82197"/>
                  <a:pt x="336780" y="101438"/>
                  <a:pt x="332568" y="114985"/>
                </a:cubicBezTo>
                <a:cubicBezTo>
                  <a:pt x="324713" y="119311"/>
                  <a:pt x="314580" y="117832"/>
                  <a:pt x="308319" y="110887"/>
                </a:cubicBezTo>
                <a:cubicBezTo>
                  <a:pt x="276783" y="76164"/>
                  <a:pt x="239441" y="49296"/>
                  <a:pt x="196293" y="30511"/>
                </a:cubicBezTo>
                <a:cubicBezTo>
                  <a:pt x="188324" y="28917"/>
                  <a:pt x="177509" y="27665"/>
                  <a:pt x="163961" y="26640"/>
                </a:cubicBezTo>
                <a:cubicBezTo>
                  <a:pt x="134475" y="17077"/>
                  <a:pt x="110567" y="20265"/>
                  <a:pt x="91554" y="29600"/>
                </a:cubicBezTo>
                <a:cubicBezTo>
                  <a:pt x="81536" y="32219"/>
                  <a:pt x="72086" y="35748"/>
                  <a:pt x="63548" y="40643"/>
                </a:cubicBezTo>
                <a:cubicBezTo>
                  <a:pt x="52619" y="46905"/>
                  <a:pt x="31671" y="66373"/>
                  <a:pt x="591" y="99161"/>
                </a:cubicBezTo>
                <a:cubicBezTo>
                  <a:pt x="-2939" y="142195"/>
                  <a:pt x="9357" y="181130"/>
                  <a:pt x="37249" y="216081"/>
                </a:cubicBezTo>
                <a:cubicBezTo>
                  <a:pt x="81650" y="271753"/>
                  <a:pt x="139256" y="313534"/>
                  <a:pt x="210183" y="341427"/>
                </a:cubicBezTo>
                <a:cubicBezTo>
                  <a:pt x="300008" y="376719"/>
                  <a:pt x="380611" y="347802"/>
                  <a:pt x="457914" y="306020"/>
                </a:cubicBezTo>
                <a:cubicBezTo>
                  <a:pt x="462354" y="303744"/>
                  <a:pt x="467704" y="304768"/>
                  <a:pt x="470892" y="308525"/>
                </a:cubicBezTo>
                <a:cubicBezTo>
                  <a:pt x="504818" y="349282"/>
                  <a:pt x="526791" y="380704"/>
                  <a:pt x="582234" y="396415"/>
                </a:cubicBezTo>
                <a:cubicBezTo>
                  <a:pt x="684697" y="425673"/>
                  <a:pt x="778506" y="406206"/>
                  <a:pt x="873568" y="363285"/>
                </a:cubicBezTo>
                <a:cubicBezTo>
                  <a:pt x="877439" y="361578"/>
                  <a:pt x="880969" y="362147"/>
                  <a:pt x="884156" y="364993"/>
                </a:cubicBezTo>
                <a:cubicBezTo>
                  <a:pt x="945520" y="420323"/>
                  <a:pt x="1012234" y="462674"/>
                  <a:pt x="1095001" y="434667"/>
                </a:cubicBezTo>
                <a:cubicBezTo>
                  <a:pt x="1148623" y="416566"/>
                  <a:pt x="1199057" y="384916"/>
                  <a:pt x="1246417" y="339947"/>
                </a:cubicBezTo>
                <a:cubicBezTo>
                  <a:pt x="1250402" y="336190"/>
                  <a:pt x="1256549" y="336304"/>
                  <a:pt x="1260306" y="340061"/>
                </a:cubicBezTo>
                <a:cubicBezTo>
                  <a:pt x="1324630" y="404612"/>
                  <a:pt x="1400452" y="418729"/>
                  <a:pt x="1481738" y="372621"/>
                </a:cubicBezTo>
                <a:cubicBezTo>
                  <a:pt x="1578850" y="317405"/>
                  <a:pt x="1657291" y="215968"/>
                  <a:pt x="1694974" y="112595"/>
                </a:cubicBezTo>
                <a:lnTo>
                  <a:pt x="1687801" y="111342"/>
                </a:lnTo>
                <a:lnTo>
                  <a:pt x="1700780" y="99047"/>
                </a:lnTo>
                <a:close/>
              </a:path>
            </a:pathLst>
          </a:custGeom>
          <a:solidFill>
            <a:srgbClr val="D9B575"/>
          </a:solidFill>
          <a:ln w="11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F82F47A-2F75-3EFC-5172-5FF792D00557}"/>
              </a:ext>
            </a:extLst>
          </p:cNvPr>
          <p:cNvSpPr/>
          <p:nvPr/>
        </p:nvSpPr>
        <p:spPr>
          <a:xfrm>
            <a:off x="1582052" y="3983624"/>
            <a:ext cx="210634" cy="163319"/>
          </a:xfrm>
          <a:custGeom>
            <a:avLst/>
            <a:gdLst>
              <a:gd name="connsiteX0" fmla="*/ 172897 w 210634"/>
              <a:gd name="connsiteY0" fmla="*/ 37580 h 163319"/>
              <a:gd name="connsiteX1" fmla="*/ 160260 w 210634"/>
              <a:gd name="connsiteY1" fmla="*/ 25512 h 163319"/>
              <a:gd name="connsiteX2" fmla="*/ 90699 w 210634"/>
              <a:gd name="connsiteY2" fmla="*/ 124 h 163319"/>
              <a:gd name="connsiteX3" fmla="*/ 4403 w 210634"/>
              <a:gd name="connsiteY3" fmla="*/ 51469 h 163319"/>
              <a:gd name="connsiteX4" fmla="*/ 30702 w 210634"/>
              <a:gd name="connsiteY4" fmla="*/ 82549 h 163319"/>
              <a:gd name="connsiteX5" fmla="*/ 58708 w 210634"/>
              <a:gd name="connsiteY5" fmla="*/ 113174 h 163319"/>
              <a:gd name="connsiteX6" fmla="*/ 149786 w 210634"/>
              <a:gd name="connsiteY6" fmla="*/ 163039 h 163319"/>
              <a:gd name="connsiteX7" fmla="*/ 202611 w 210634"/>
              <a:gd name="connsiteY7" fmla="*/ 140270 h 163319"/>
              <a:gd name="connsiteX8" fmla="*/ 188380 w 210634"/>
              <a:gd name="connsiteY8" fmla="*/ 56934 h 163319"/>
              <a:gd name="connsiteX9" fmla="*/ 172897 w 210634"/>
              <a:gd name="connsiteY9" fmla="*/ 37580 h 16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0634" h="163319">
                <a:moveTo>
                  <a:pt x="172897" y="37580"/>
                </a:moveTo>
                <a:cubicBezTo>
                  <a:pt x="168912" y="33254"/>
                  <a:pt x="164814" y="29155"/>
                  <a:pt x="160260" y="25512"/>
                </a:cubicBezTo>
                <a:cubicBezTo>
                  <a:pt x="142158" y="10598"/>
                  <a:pt x="114607" y="-1356"/>
                  <a:pt x="90699" y="124"/>
                </a:cubicBezTo>
                <a:cubicBezTo>
                  <a:pt x="65084" y="1604"/>
                  <a:pt x="-20188" y="7752"/>
                  <a:pt x="4403" y="51469"/>
                </a:cubicBezTo>
                <a:cubicBezTo>
                  <a:pt x="11120" y="63309"/>
                  <a:pt x="22391" y="71848"/>
                  <a:pt x="30702" y="82549"/>
                </a:cubicBezTo>
                <a:cubicBezTo>
                  <a:pt x="39240" y="93479"/>
                  <a:pt x="48576" y="103725"/>
                  <a:pt x="58708" y="113174"/>
                </a:cubicBezTo>
                <a:cubicBezTo>
                  <a:pt x="83299" y="136057"/>
                  <a:pt x="115176" y="160648"/>
                  <a:pt x="149786" y="163039"/>
                </a:cubicBezTo>
                <a:cubicBezTo>
                  <a:pt x="170506" y="164633"/>
                  <a:pt x="192137" y="159737"/>
                  <a:pt x="202611" y="140270"/>
                </a:cubicBezTo>
                <a:cubicBezTo>
                  <a:pt x="219574" y="108848"/>
                  <a:pt x="207165" y="82549"/>
                  <a:pt x="188380" y="56934"/>
                </a:cubicBezTo>
                <a:cubicBezTo>
                  <a:pt x="183598" y="50217"/>
                  <a:pt x="178475" y="43614"/>
                  <a:pt x="172897" y="37580"/>
                </a:cubicBezTo>
                <a:close/>
              </a:path>
            </a:pathLst>
          </a:custGeom>
          <a:solidFill>
            <a:srgbClr val="F4DDCC"/>
          </a:solidFill>
          <a:ln w="11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2679005-A607-0263-BC4F-F62B31A7EFE9}"/>
              </a:ext>
            </a:extLst>
          </p:cNvPr>
          <p:cNvSpPr/>
          <p:nvPr/>
        </p:nvSpPr>
        <p:spPr>
          <a:xfrm>
            <a:off x="2019282" y="4005487"/>
            <a:ext cx="207146" cy="166108"/>
          </a:xfrm>
          <a:custGeom>
            <a:avLst/>
            <a:gdLst>
              <a:gd name="connsiteX0" fmla="*/ 172725 w 207146"/>
              <a:gd name="connsiteY0" fmla="*/ 41219 h 166108"/>
              <a:gd name="connsiteX1" fmla="*/ 160657 w 207146"/>
              <a:gd name="connsiteY1" fmla="*/ 28582 h 166108"/>
              <a:gd name="connsiteX2" fmla="*/ 92349 w 207146"/>
              <a:gd name="connsiteY2" fmla="*/ 6 h 166108"/>
              <a:gd name="connsiteX3" fmla="*/ 3776 w 207146"/>
              <a:gd name="connsiteY3" fmla="*/ 47367 h 166108"/>
              <a:gd name="connsiteX4" fmla="*/ 28595 w 207146"/>
              <a:gd name="connsiteY4" fmla="*/ 79585 h 166108"/>
              <a:gd name="connsiteX5" fmla="*/ 55122 w 207146"/>
              <a:gd name="connsiteY5" fmla="*/ 111462 h 166108"/>
              <a:gd name="connsiteX6" fmla="*/ 143808 w 207146"/>
              <a:gd name="connsiteY6" fmla="*/ 165426 h 166108"/>
              <a:gd name="connsiteX7" fmla="*/ 197658 w 207146"/>
              <a:gd name="connsiteY7" fmla="*/ 145047 h 166108"/>
              <a:gd name="connsiteX8" fmla="*/ 187298 w 207146"/>
              <a:gd name="connsiteY8" fmla="*/ 61142 h 166108"/>
              <a:gd name="connsiteX9" fmla="*/ 172725 w 207146"/>
              <a:gd name="connsiteY9" fmla="*/ 41219 h 166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7146" h="166108">
                <a:moveTo>
                  <a:pt x="172725" y="41219"/>
                </a:moveTo>
                <a:cubicBezTo>
                  <a:pt x="168968" y="36665"/>
                  <a:pt x="164984" y="32453"/>
                  <a:pt x="160657" y="28582"/>
                </a:cubicBezTo>
                <a:cubicBezTo>
                  <a:pt x="143239" y="12871"/>
                  <a:pt x="116257" y="-335"/>
                  <a:pt x="92349" y="6"/>
                </a:cubicBezTo>
                <a:cubicBezTo>
                  <a:pt x="66734" y="348"/>
                  <a:pt x="-18879" y="2625"/>
                  <a:pt x="3776" y="47367"/>
                </a:cubicBezTo>
                <a:cubicBezTo>
                  <a:pt x="9924" y="59548"/>
                  <a:pt x="20854" y="68656"/>
                  <a:pt x="28595" y="79585"/>
                </a:cubicBezTo>
                <a:cubicBezTo>
                  <a:pt x="36564" y="90856"/>
                  <a:pt x="45444" y="101558"/>
                  <a:pt x="55122" y="111462"/>
                </a:cubicBezTo>
                <a:cubicBezTo>
                  <a:pt x="78574" y="135484"/>
                  <a:pt x="109313" y="161555"/>
                  <a:pt x="143808" y="165426"/>
                </a:cubicBezTo>
                <a:cubicBezTo>
                  <a:pt x="164414" y="167931"/>
                  <a:pt x="186273" y="164060"/>
                  <a:pt x="197658" y="145047"/>
                </a:cubicBezTo>
                <a:cubicBezTo>
                  <a:pt x="216101" y="114422"/>
                  <a:pt x="204944" y="87669"/>
                  <a:pt x="187298" y="61142"/>
                </a:cubicBezTo>
                <a:cubicBezTo>
                  <a:pt x="182744" y="54425"/>
                  <a:pt x="177962" y="47594"/>
                  <a:pt x="172725" y="41219"/>
                </a:cubicBezTo>
                <a:close/>
              </a:path>
            </a:pathLst>
          </a:custGeom>
          <a:solidFill>
            <a:srgbClr val="F4DDCC"/>
          </a:solidFill>
          <a:ln w="11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7F4CBCB-181E-396A-9440-71F724DC5749}"/>
              </a:ext>
            </a:extLst>
          </p:cNvPr>
          <p:cNvSpPr/>
          <p:nvPr/>
        </p:nvSpPr>
        <p:spPr>
          <a:xfrm>
            <a:off x="2377820" y="4002444"/>
            <a:ext cx="178845" cy="146887"/>
          </a:xfrm>
          <a:custGeom>
            <a:avLst/>
            <a:gdLst>
              <a:gd name="connsiteX0" fmla="*/ 158802 w 178845"/>
              <a:gd name="connsiteY0" fmla="*/ 58948 h 146887"/>
              <a:gd name="connsiteX1" fmla="*/ 146962 w 178845"/>
              <a:gd name="connsiteY1" fmla="*/ 46311 h 146887"/>
              <a:gd name="connsiteX2" fmla="*/ 103928 w 178845"/>
              <a:gd name="connsiteY2" fmla="*/ 14662 h 146887"/>
              <a:gd name="connsiteX3" fmla="*/ 78881 w 178845"/>
              <a:gd name="connsiteY3" fmla="*/ 2366 h 146887"/>
              <a:gd name="connsiteX4" fmla="*/ 54063 w 178845"/>
              <a:gd name="connsiteY4" fmla="*/ 1228 h 146887"/>
              <a:gd name="connsiteX5" fmla="*/ 27195 w 178845"/>
              <a:gd name="connsiteY5" fmla="*/ 5326 h 146887"/>
              <a:gd name="connsiteX6" fmla="*/ 2035 w 178845"/>
              <a:gd name="connsiteY6" fmla="*/ 35951 h 146887"/>
              <a:gd name="connsiteX7" fmla="*/ 26512 w 178845"/>
              <a:gd name="connsiteY7" fmla="*/ 77164 h 146887"/>
              <a:gd name="connsiteX8" fmla="*/ 118842 w 178845"/>
              <a:gd name="connsiteY8" fmla="*/ 143195 h 146887"/>
              <a:gd name="connsiteX9" fmla="*/ 161990 w 178845"/>
              <a:gd name="connsiteY9" fmla="*/ 139438 h 146887"/>
              <a:gd name="connsiteX10" fmla="*/ 175196 w 178845"/>
              <a:gd name="connsiteY10" fmla="*/ 85816 h 146887"/>
              <a:gd name="connsiteX11" fmla="*/ 158802 w 178845"/>
              <a:gd name="connsiteY11" fmla="*/ 58948 h 146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8845" h="146887">
                <a:moveTo>
                  <a:pt x="158802" y="58948"/>
                </a:moveTo>
                <a:cubicBezTo>
                  <a:pt x="154590" y="56216"/>
                  <a:pt x="150947" y="50068"/>
                  <a:pt x="146962" y="46311"/>
                </a:cubicBezTo>
                <a:cubicBezTo>
                  <a:pt x="134211" y="34243"/>
                  <a:pt x="119411" y="23428"/>
                  <a:pt x="103928" y="14662"/>
                </a:cubicBezTo>
                <a:cubicBezTo>
                  <a:pt x="95845" y="10108"/>
                  <a:pt x="87534" y="6009"/>
                  <a:pt x="78881" y="2366"/>
                </a:cubicBezTo>
                <a:cubicBezTo>
                  <a:pt x="69888" y="-1391"/>
                  <a:pt x="63512" y="203"/>
                  <a:pt x="54063" y="1228"/>
                </a:cubicBezTo>
                <a:cubicBezTo>
                  <a:pt x="45069" y="2139"/>
                  <a:pt x="36075" y="3505"/>
                  <a:pt x="27195" y="5326"/>
                </a:cubicBezTo>
                <a:cubicBezTo>
                  <a:pt x="14330" y="7945"/>
                  <a:pt x="-6617" y="18874"/>
                  <a:pt x="2035" y="35951"/>
                </a:cubicBezTo>
                <a:cubicBezTo>
                  <a:pt x="9093" y="50068"/>
                  <a:pt x="15924" y="64299"/>
                  <a:pt x="26512" y="77164"/>
                </a:cubicBezTo>
                <a:cubicBezTo>
                  <a:pt x="53266" y="109952"/>
                  <a:pt x="84005" y="131924"/>
                  <a:pt x="118842" y="143195"/>
                </a:cubicBezTo>
                <a:cubicBezTo>
                  <a:pt x="132959" y="147749"/>
                  <a:pt x="149922" y="149684"/>
                  <a:pt x="161990" y="139438"/>
                </a:cubicBezTo>
                <a:cubicBezTo>
                  <a:pt x="174741" y="128622"/>
                  <a:pt x="184418" y="101299"/>
                  <a:pt x="175196" y="85816"/>
                </a:cubicBezTo>
                <a:cubicBezTo>
                  <a:pt x="170073" y="77164"/>
                  <a:pt x="165519" y="66576"/>
                  <a:pt x="158802" y="58948"/>
                </a:cubicBezTo>
                <a:close/>
              </a:path>
            </a:pathLst>
          </a:custGeom>
          <a:solidFill>
            <a:srgbClr val="F4DDCC"/>
          </a:solidFill>
          <a:ln w="11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44245AC-F33F-98A4-9374-16EDA2521C16}"/>
              </a:ext>
            </a:extLst>
          </p:cNvPr>
          <p:cNvSpPr/>
          <p:nvPr/>
        </p:nvSpPr>
        <p:spPr>
          <a:xfrm>
            <a:off x="1221022" y="3983545"/>
            <a:ext cx="178845" cy="146887"/>
          </a:xfrm>
          <a:custGeom>
            <a:avLst/>
            <a:gdLst>
              <a:gd name="connsiteX0" fmla="*/ 158802 w 178845"/>
              <a:gd name="connsiteY0" fmla="*/ 58948 h 146887"/>
              <a:gd name="connsiteX1" fmla="*/ 146962 w 178845"/>
              <a:gd name="connsiteY1" fmla="*/ 46311 h 146887"/>
              <a:gd name="connsiteX2" fmla="*/ 103928 w 178845"/>
              <a:gd name="connsiteY2" fmla="*/ 14662 h 146887"/>
              <a:gd name="connsiteX3" fmla="*/ 78882 w 178845"/>
              <a:gd name="connsiteY3" fmla="*/ 2366 h 146887"/>
              <a:gd name="connsiteX4" fmla="*/ 54063 w 178845"/>
              <a:gd name="connsiteY4" fmla="*/ 1228 h 146887"/>
              <a:gd name="connsiteX5" fmla="*/ 27195 w 178845"/>
              <a:gd name="connsiteY5" fmla="*/ 5326 h 146887"/>
              <a:gd name="connsiteX6" fmla="*/ 2035 w 178845"/>
              <a:gd name="connsiteY6" fmla="*/ 35951 h 146887"/>
              <a:gd name="connsiteX7" fmla="*/ 26512 w 178845"/>
              <a:gd name="connsiteY7" fmla="*/ 77164 h 146887"/>
              <a:gd name="connsiteX8" fmla="*/ 118842 w 178845"/>
              <a:gd name="connsiteY8" fmla="*/ 143195 h 146887"/>
              <a:gd name="connsiteX9" fmla="*/ 161990 w 178845"/>
              <a:gd name="connsiteY9" fmla="*/ 139438 h 146887"/>
              <a:gd name="connsiteX10" fmla="*/ 175196 w 178845"/>
              <a:gd name="connsiteY10" fmla="*/ 85816 h 146887"/>
              <a:gd name="connsiteX11" fmla="*/ 158802 w 178845"/>
              <a:gd name="connsiteY11" fmla="*/ 58948 h 146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8845" h="146887">
                <a:moveTo>
                  <a:pt x="158802" y="58948"/>
                </a:moveTo>
                <a:cubicBezTo>
                  <a:pt x="154590" y="56216"/>
                  <a:pt x="150947" y="50068"/>
                  <a:pt x="146962" y="46311"/>
                </a:cubicBezTo>
                <a:cubicBezTo>
                  <a:pt x="134211" y="34243"/>
                  <a:pt x="119411" y="23428"/>
                  <a:pt x="103928" y="14662"/>
                </a:cubicBezTo>
                <a:cubicBezTo>
                  <a:pt x="95845" y="10108"/>
                  <a:pt x="87534" y="6009"/>
                  <a:pt x="78882" y="2366"/>
                </a:cubicBezTo>
                <a:cubicBezTo>
                  <a:pt x="69888" y="-1391"/>
                  <a:pt x="63512" y="203"/>
                  <a:pt x="54063" y="1228"/>
                </a:cubicBezTo>
                <a:cubicBezTo>
                  <a:pt x="45069" y="2139"/>
                  <a:pt x="36075" y="3505"/>
                  <a:pt x="27195" y="5326"/>
                </a:cubicBezTo>
                <a:cubicBezTo>
                  <a:pt x="14330" y="7945"/>
                  <a:pt x="-6618" y="18874"/>
                  <a:pt x="2035" y="35951"/>
                </a:cubicBezTo>
                <a:cubicBezTo>
                  <a:pt x="9093" y="50068"/>
                  <a:pt x="15924" y="64299"/>
                  <a:pt x="26512" y="77164"/>
                </a:cubicBezTo>
                <a:cubicBezTo>
                  <a:pt x="53266" y="109952"/>
                  <a:pt x="84005" y="131924"/>
                  <a:pt x="118842" y="143195"/>
                </a:cubicBezTo>
                <a:cubicBezTo>
                  <a:pt x="132959" y="147749"/>
                  <a:pt x="149922" y="149684"/>
                  <a:pt x="161990" y="139438"/>
                </a:cubicBezTo>
                <a:cubicBezTo>
                  <a:pt x="174741" y="128622"/>
                  <a:pt x="184418" y="101299"/>
                  <a:pt x="175196" y="85816"/>
                </a:cubicBezTo>
                <a:cubicBezTo>
                  <a:pt x="169959" y="77050"/>
                  <a:pt x="165405" y="66576"/>
                  <a:pt x="158802" y="58948"/>
                </a:cubicBezTo>
                <a:close/>
              </a:path>
            </a:pathLst>
          </a:custGeom>
          <a:solidFill>
            <a:srgbClr val="F4DDCC"/>
          </a:solidFill>
          <a:ln w="11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BC25CC4-6683-8DAD-C99A-66D309CE6D08}"/>
              </a:ext>
            </a:extLst>
          </p:cNvPr>
          <p:cNvGrpSpPr/>
          <p:nvPr/>
        </p:nvGrpSpPr>
        <p:grpSpPr>
          <a:xfrm>
            <a:off x="7972340" y="3074562"/>
            <a:ext cx="2801102" cy="1182029"/>
            <a:chOff x="1889411" y="1695374"/>
            <a:chExt cx="3714976" cy="735953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3B3EC1-A8E3-30BE-44F4-71BCF5D4A9A4}"/>
                </a:ext>
              </a:extLst>
            </p:cNvPr>
            <p:cNvSpPr/>
            <p:nvPr/>
          </p:nvSpPr>
          <p:spPr>
            <a:xfrm>
              <a:off x="1889411" y="1989783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800" dirty="0">
                  <a:solidFill>
                    <a:schemeClr val="accent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01A27DD-D3B4-9B7C-AE03-F12B7A0597C2}"/>
                </a:ext>
              </a:extLst>
            </p:cNvPr>
            <p:cNvSpPr/>
            <p:nvPr/>
          </p:nvSpPr>
          <p:spPr>
            <a:xfrm>
              <a:off x="1889411" y="1695374"/>
              <a:ext cx="3714976" cy="189792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ea typeface="Segoe UI Black" panose="020B0A02040204020203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498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840CD-6DE5-CBD1-81C3-3227D7622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Flashlight Slide </a:t>
            </a:r>
            <a:r>
              <a:rPr lang="en-US" b="0" i="0" dirty="0">
                <a:solidFill>
                  <a:schemeClr val="bg1"/>
                </a:solidFill>
                <a:effectLst/>
              </a:rPr>
              <a:t>Template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F777EA7-1DDF-8DA9-3D23-2E82ABB5C8C8}"/>
              </a:ext>
            </a:extLst>
          </p:cNvPr>
          <p:cNvSpPr/>
          <p:nvPr/>
        </p:nvSpPr>
        <p:spPr>
          <a:xfrm rot="16200000">
            <a:off x="6088964" y="-1352525"/>
            <a:ext cx="4270668" cy="7929063"/>
          </a:xfrm>
          <a:custGeom>
            <a:avLst/>
            <a:gdLst>
              <a:gd name="connsiteX0" fmla="*/ 4270668 w 4270668"/>
              <a:gd name="connsiteY0" fmla="*/ 7929063 h 7929063"/>
              <a:gd name="connsiteX1" fmla="*/ 0 w 4270668"/>
              <a:gd name="connsiteY1" fmla="*/ 7929063 h 7929063"/>
              <a:gd name="connsiteX2" fmla="*/ 1746418 w 4270668"/>
              <a:gd name="connsiteY2" fmla="*/ 0 h 7929063"/>
              <a:gd name="connsiteX3" fmla="*/ 2524250 w 4270668"/>
              <a:gd name="connsiteY3" fmla="*/ 0 h 7929063"/>
              <a:gd name="connsiteX4" fmla="*/ 4270668 w 4270668"/>
              <a:gd name="connsiteY4" fmla="*/ 7929063 h 792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0668" h="7929063">
                <a:moveTo>
                  <a:pt x="4270668" y="7929063"/>
                </a:moveTo>
                <a:lnTo>
                  <a:pt x="0" y="7929063"/>
                </a:lnTo>
                <a:lnTo>
                  <a:pt x="1746418" y="0"/>
                </a:lnTo>
                <a:lnTo>
                  <a:pt x="2524250" y="0"/>
                </a:lnTo>
                <a:lnTo>
                  <a:pt x="4270668" y="792906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544A302-C828-4B25-F47B-E0D9DF12553F}"/>
              </a:ext>
            </a:extLst>
          </p:cNvPr>
          <p:cNvSpPr txBox="1"/>
          <p:nvPr/>
        </p:nvSpPr>
        <p:spPr>
          <a:xfrm>
            <a:off x="4679332" y="2113047"/>
            <a:ext cx="1055040" cy="97538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b="1" dirty="0">
                <a:solidFill>
                  <a:schemeClr val="accent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sz="6000" b="1" dirty="0">
              <a:solidFill>
                <a:schemeClr val="accent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449E87B-A5D1-5C56-34E4-56046E902DB3}"/>
              </a:ext>
            </a:extLst>
          </p:cNvPr>
          <p:cNvSpPr/>
          <p:nvPr/>
        </p:nvSpPr>
        <p:spPr>
          <a:xfrm rot="5400000" flipH="1">
            <a:off x="1832051" y="754454"/>
            <a:ext cx="4270668" cy="7929063"/>
          </a:xfrm>
          <a:custGeom>
            <a:avLst/>
            <a:gdLst>
              <a:gd name="connsiteX0" fmla="*/ 4270668 w 4270668"/>
              <a:gd name="connsiteY0" fmla="*/ 7929063 h 7929063"/>
              <a:gd name="connsiteX1" fmla="*/ 0 w 4270668"/>
              <a:gd name="connsiteY1" fmla="*/ 7929063 h 7929063"/>
              <a:gd name="connsiteX2" fmla="*/ 1746418 w 4270668"/>
              <a:gd name="connsiteY2" fmla="*/ 0 h 7929063"/>
              <a:gd name="connsiteX3" fmla="*/ 2524250 w 4270668"/>
              <a:gd name="connsiteY3" fmla="*/ 0 h 7929063"/>
              <a:gd name="connsiteX4" fmla="*/ 4270668 w 4270668"/>
              <a:gd name="connsiteY4" fmla="*/ 7929063 h 792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0668" h="7929063">
                <a:moveTo>
                  <a:pt x="4270668" y="7929063"/>
                </a:moveTo>
                <a:lnTo>
                  <a:pt x="0" y="7929063"/>
                </a:lnTo>
                <a:lnTo>
                  <a:pt x="1746418" y="0"/>
                </a:lnTo>
                <a:lnTo>
                  <a:pt x="2524250" y="0"/>
                </a:lnTo>
                <a:lnTo>
                  <a:pt x="4270668" y="792906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3C7313-8595-F57C-50DF-EBA60552C277}"/>
              </a:ext>
            </a:extLst>
          </p:cNvPr>
          <p:cNvSpPr txBox="1"/>
          <p:nvPr/>
        </p:nvSpPr>
        <p:spPr>
          <a:xfrm flipH="1">
            <a:off x="6457311" y="4220026"/>
            <a:ext cx="1055040" cy="97538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b="1" dirty="0">
                <a:solidFill>
                  <a:schemeClr val="accent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sz="6000" b="1" dirty="0">
              <a:solidFill>
                <a:schemeClr val="accent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7BD0CE3-67A6-6693-60A8-D87299266590}"/>
              </a:ext>
            </a:extLst>
          </p:cNvPr>
          <p:cNvGrpSpPr/>
          <p:nvPr/>
        </p:nvGrpSpPr>
        <p:grpSpPr>
          <a:xfrm>
            <a:off x="7858106" y="2020992"/>
            <a:ext cx="2801102" cy="1182029"/>
            <a:chOff x="1889411" y="1695374"/>
            <a:chExt cx="3714976" cy="735953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A41127A-A3E1-D32F-1B19-CE99170DE0B8}"/>
                </a:ext>
              </a:extLst>
            </p:cNvPr>
            <p:cNvSpPr/>
            <p:nvPr/>
          </p:nvSpPr>
          <p:spPr>
            <a:xfrm>
              <a:off x="1889411" y="1989783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800" dirty="0">
                  <a:solidFill>
                    <a:schemeClr val="accent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1CEF68D-D46E-EE0C-D952-9497326CA070}"/>
                </a:ext>
              </a:extLst>
            </p:cNvPr>
            <p:cNvSpPr/>
            <p:nvPr/>
          </p:nvSpPr>
          <p:spPr>
            <a:xfrm>
              <a:off x="1889411" y="1695374"/>
              <a:ext cx="3714976" cy="189792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ea typeface="Segoe UI Black" panose="020B0A02040204020203" pitchFamily="34" charset="0"/>
                </a:rPr>
                <a:t>Placeholder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FE0F1F3-01BC-1D4B-D91A-4002D1E0B5B7}"/>
              </a:ext>
            </a:extLst>
          </p:cNvPr>
          <p:cNvGrpSpPr/>
          <p:nvPr/>
        </p:nvGrpSpPr>
        <p:grpSpPr>
          <a:xfrm>
            <a:off x="1557891" y="4127971"/>
            <a:ext cx="2801102" cy="1182029"/>
            <a:chOff x="1889411" y="1695374"/>
            <a:chExt cx="3714976" cy="735953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EE92C16-037B-C260-EE25-FD16E8757BCD}"/>
                </a:ext>
              </a:extLst>
            </p:cNvPr>
            <p:cNvSpPr/>
            <p:nvPr/>
          </p:nvSpPr>
          <p:spPr>
            <a:xfrm>
              <a:off x="1889411" y="1989783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800" dirty="0">
                  <a:solidFill>
                    <a:schemeClr val="accent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2E29E42-3AD0-37A7-61F1-6E2D776A15A2}"/>
                </a:ext>
              </a:extLst>
            </p:cNvPr>
            <p:cNvSpPr/>
            <p:nvPr/>
          </p:nvSpPr>
          <p:spPr>
            <a:xfrm>
              <a:off x="1889411" y="1695374"/>
              <a:ext cx="3714976" cy="189792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r"/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ea typeface="Segoe UI Black" panose="020B0A02040204020203" pitchFamily="34" charset="0"/>
                </a:rPr>
                <a:t>Placeholder</a:t>
              </a:r>
            </a:p>
          </p:txBody>
        </p:sp>
      </p:grpSp>
      <p:pic>
        <p:nvPicPr>
          <p:cNvPr id="52" name="Graphic 51" descr="City with solid fill">
            <a:extLst>
              <a:ext uri="{FF2B5EF4-FFF2-40B4-BE49-F238E27FC236}">
                <a16:creationId xmlns:a16="http://schemas.microsoft.com/office/drawing/2014/main" id="{8E89BA07-5FC4-9ACB-164E-A7E3B892DB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77416" y="2084892"/>
            <a:ext cx="914954" cy="914954"/>
          </a:xfrm>
          <a:prstGeom prst="rect">
            <a:avLst/>
          </a:prstGeom>
        </p:spPr>
      </p:pic>
      <p:pic>
        <p:nvPicPr>
          <p:cNvPr id="63" name="Graphic 62" descr="Coins with solid fill">
            <a:extLst>
              <a:ext uri="{FF2B5EF4-FFF2-40B4-BE49-F238E27FC236}">
                <a16:creationId xmlns:a16="http://schemas.microsoft.com/office/drawing/2014/main" id="{ACA8F3E9-B01A-3804-3552-4366A21A2F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98905" y="4233692"/>
            <a:ext cx="902959" cy="90295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5DCD7D8-EE5A-3335-0AC7-A65044280486}"/>
              </a:ext>
            </a:extLst>
          </p:cNvPr>
          <p:cNvGrpSpPr/>
          <p:nvPr/>
        </p:nvGrpSpPr>
        <p:grpSpPr>
          <a:xfrm rot="5400000">
            <a:off x="2681227" y="1321426"/>
            <a:ext cx="810341" cy="2559644"/>
            <a:chOff x="1582583" y="3927439"/>
            <a:chExt cx="810341" cy="255964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5361548-12F3-0E4F-1F8C-C2DB04D86935}"/>
                </a:ext>
              </a:extLst>
            </p:cNvPr>
            <p:cNvSpPr/>
            <p:nvPr/>
          </p:nvSpPr>
          <p:spPr>
            <a:xfrm rot="16200000">
              <a:off x="1676485" y="5029862"/>
              <a:ext cx="157337" cy="123963"/>
            </a:xfrm>
            <a:custGeom>
              <a:avLst/>
              <a:gdLst>
                <a:gd name="connsiteX0" fmla="*/ 260318 w 314325"/>
                <a:gd name="connsiteY0" fmla="*/ 247650 h 247650"/>
                <a:gd name="connsiteX1" fmla="*/ 54007 w 314325"/>
                <a:gd name="connsiteY1" fmla="*/ 247650 h 247650"/>
                <a:gd name="connsiteX2" fmla="*/ 0 w 314325"/>
                <a:gd name="connsiteY2" fmla="*/ 193643 h 247650"/>
                <a:gd name="connsiteX3" fmla="*/ 0 w 314325"/>
                <a:gd name="connsiteY3" fmla="*/ 54007 h 247650"/>
                <a:gd name="connsiteX4" fmla="*/ 54007 w 314325"/>
                <a:gd name="connsiteY4" fmla="*/ 0 h 247650"/>
                <a:gd name="connsiteX5" fmla="*/ 260318 w 314325"/>
                <a:gd name="connsiteY5" fmla="*/ 0 h 247650"/>
                <a:gd name="connsiteX6" fmla="*/ 314325 w 314325"/>
                <a:gd name="connsiteY6" fmla="*/ 54007 h 247650"/>
                <a:gd name="connsiteX7" fmla="*/ 314325 w 314325"/>
                <a:gd name="connsiteY7" fmla="*/ 193643 h 247650"/>
                <a:gd name="connsiteX8" fmla="*/ 260318 w 314325"/>
                <a:gd name="connsiteY8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325" h="247650">
                  <a:moveTo>
                    <a:pt x="260318" y="247650"/>
                  </a:moveTo>
                  <a:lnTo>
                    <a:pt x="54007" y="247650"/>
                  </a:lnTo>
                  <a:cubicBezTo>
                    <a:pt x="24289" y="247650"/>
                    <a:pt x="0" y="223361"/>
                    <a:pt x="0" y="193643"/>
                  </a:cubicBezTo>
                  <a:lnTo>
                    <a:pt x="0" y="54007"/>
                  </a:lnTo>
                  <a:cubicBezTo>
                    <a:pt x="0" y="24289"/>
                    <a:pt x="24289" y="0"/>
                    <a:pt x="54007" y="0"/>
                  </a:cubicBezTo>
                  <a:lnTo>
                    <a:pt x="260318" y="0"/>
                  </a:lnTo>
                  <a:cubicBezTo>
                    <a:pt x="290036" y="0"/>
                    <a:pt x="314325" y="24289"/>
                    <a:pt x="314325" y="54007"/>
                  </a:cubicBezTo>
                  <a:lnTo>
                    <a:pt x="314325" y="193643"/>
                  </a:lnTo>
                  <a:cubicBezTo>
                    <a:pt x="314325" y="223361"/>
                    <a:pt x="290036" y="247650"/>
                    <a:pt x="260318" y="24765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251F580-D1B9-AC69-D45A-7A0C130A9B17}"/>
                </a:ext>
              </a:extLst>
            </p:cNvPr>
            <p:cNvSpPr/>
            <p:nvPr/>
          </p:nvSpPr>
          <p:spPr>
            <a:xfrm rot="16200000">
              <a:off x="1315180" y="5280511"/>
              <a:ext cx="1335764" cy="519368"/>
            </a:xfrm>
            <a:custGeom>
              <a:avLst/>
              <a:gdLst>
                <a:gd name="connsiteX0" fmla="*/ 2629662 w 2905125"/>
                <a:gd name="connsiteY0" fmla="*/ 0 h 790575"/>
                <a:gd name="connsiteX1" fmla="*/ 2428875 w 2905125"/>
                <a:gd name="connsiteY1" fmla="*/ 95250 h 790575"/>
                <a:gd name="connsiteX2" fmla="*/ 2228088 w 2905125"/>
                <a:gd name="connsiteY2" fmla="*/ 0 h 790575"/>
                <a:gd name="connsiteX3" fmla="*/ 0 w 2905125"/>
                <a:gd name="connsiteY3" fmla="*/ 0 h 790575"/>
                <a:gd name="connsiteX4" fmla="*/ 0 w 2905125"/>
                <a:gd name="connsiteY4" fmla="*/ 790575 h 790575"/>
                <a:gd name="connsiteX5" fmla="*/ 2905125 w 2905125"/>
                <a:gd name="connsiteY5" fmla="*/ 790575 h 790575"/>
                <a:gd name="connsiteX6" fmla="*/ 2905125 w 2905125"/>
                <a:gd name="connsiteY6" fmla="*/ 0 h 790575"/>
                <a:gd name="connsiteX7" fmla="*/ 2629662 w 2905125"/>
                <a:gd name="connsiteY7" fmla="*/ 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5125" h="790575">
                  <a:moveTo>
                    <a:pt x="2629662" y="0"/>
                  </a:moveTo>
                  <a:cubicBezTo>
                    <a:pt x="2603849" y="55054"/>
                    <a:pt x="2523744" y="95250"/>
                    <a:pt x="2428875" y="95250"/>
                  </a:cubicBezTo>
                  <a:cubicBezTo>
                    <a:pt x="2334006" y="95250"/>
                    <a:pt x="2253806" y="55054"/>
                    <a:pt x="2228088" y="0"/>
                  </a:cubicBezTo>
                  <a:lnTo>
                    <a:pt x="0" y="0"/>
                  </a:lnTo>
                  <a:lnTo>
                    <a:pt x="0" y="790575"/>
                  </a:lnTo>
                  <a:lnTo>
                    <a:pt x="2905125" y="790575"/>
                  </a:lnTo>
                  <a:lnTo>
                    <a:pt x="2905125" y="0"/>
                  </a:lnTo>
                  <a:lnTo>
                    <a:pt x="2629662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F7915F-BC1B-41B4-C8EC-8F83A8DC303F}"/>
                </a:ext>
              </a:extLst>
            </p:cNvPr>
            <p:cNvSpPr/>
            <p:nvPr/>
          </p:nvSpPr>
          <p:spPr>
            <a:xfrm rot="16200000">
              <a:off x="1748595" y="4278043"/>
              <a:ext cx="481448" cy="807211"/>
            </a:xfrm>
            <a:custGeom>
              <a:avLst/>
              <a:gdLst>
                <a:gd name="connsiteX0" fmla="*/ 690563 w 732853"/>
                <a:gd name="connsiteY0" fmla="*/ 0 h 1228725"/>
                <a:gd name="connsiteX1" fmla="*/ 76200 w 732853"/>
                <a:gd name="connsiteY1" fmla="*/ 209550 h 1228725"/>
                <a:gd name="connsiteX2" fmla="*/ 76200 w 732853"/>
                <a:gd name="connsiteY2" fmla="*/ 210312 h 1228725"/>
                <a:gd name="connsiteX3" fmla="*/ 0 w 732853"/>
                <a:gd name="connsiteY3" fmla="*/ 604838 h 1228725"/>
                <a:gd name="connsiteX4" fmla="*/ 76200 w 732853"/>
                <a:gd name="connsiteY4" fmla="*/ 999363 h 1228725"/>
                <a:gd name="connsiteX5" fmla="*/ 76200 w 732853"/>
                <a:gd name="connsiteY5" fmla="*/ 1000125 h 1228725"/>
                <a:gd name="connsiteX6" fmla="*/ 690563 w 732853"/>
                <a:gd name="connsiteY6" fmla="*/ 1228725 h 1228725"/>
                <a:gd name="connsiteX7" fmla="*/ 732854 w 732853"/>
                <a:gd name="connsiteY7" fmla="*/ 38290 h 1228725"/>
                <a:gd name="connsiteX8" fmla="*/ 690563 w 732853"/>
                <a:gd name="connsiteY8" fmla="*/ 0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2853" h="1228725">
                  <a:moveTo>
                    <a:pt x="690563" y="0"/>
                  </a:moveTo>
                  <a:lnTo>
                    <a:pt x="76200" y="209550"/>
                  </a:lnTo>
                  <a:lnTo>
                    <a:pt x="76200" y="210312"/>
                  </a:lnTo>
                  <a:cubicBezTo>
                    <a:pt x="33719" y="222313"/>
                    <a:pt x="0" y="394335"/>
                    <a:pt x="0" y="604838"/>
                  </a:cubicBezTo>
                  <a:cubicBezTo>
                    <a:pt x="0" y="815340"/>
                    <a:pt x="33719" y="987362"/>
                    <a:pt x="76200" y="999363"/>
                  </a:cubicBezTo>
                  <a:lnTo>
                    <a:pt x="76200" y="1000125"/>
                  </a:lnTo>
                  <a:lnTo>
                    <a:pt x="690563" y="1228725"/>
                  </a:lnTo>
                  <a:lnTo>
                    <a:pt x="732854" y="38290"/>
                  </a:lnTo>
                  <a:lnTo>
                    <a:pt x="690563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9037283-961E-A84D-D90E-802DA0FD4C47}"/>
                </a:ext>
              </a:extLst>
            </p:cNvPr>
            <p:cNvSpPr/>
            <p:nvPr/>
          </p:nvSpPr>
          <p:spPr>
            <a:xfrm rot="16200000">
              <a:off x="1713990" y="6189856"/>
              <a:ext cx="256555" cy="287842"/>
            </a:xfrm>
            <a:custGeom>
              <a:avLst/>
              <a:gdLst>
                <a:gd name="connsiteX0" fmla="*/ 336518 w 390525"/>
                <a:gd name="connsiteY0" fmla="*/ 0 h 438150"/>
                <a:gd name="connsiteX1" fmla="*/ 54007 w 390525"/>
                <a:gd name="connsiteY1" fmla="*/ 0 h 438150"/>
                <a:gd name="connsiteX2" fmla="*/ 0 w 390525"/>
                <a:gd name="connsiteY2" fmla="*/ 54007 h 438150"/>
                <a:gd name="connsiteX3" fmla="*/ 0 w 390525"/>
                <a:gd name="connsiteY3" fmla="*/ 384143 h 438150"/>
                <a:gd name="connsiteX4" fmla="*/ 54007 w 390525"/>
                <a:gd name="connsiteY4" fmla="*/ 438150 h 438150"/>
                <a:gd name="connsiteX5" fmla="*/ 336518 w 390525"/>
                <a:gd name="connsiteY5" fmla="*/ 438150 h 438150"/>
                <a:gd name="connsiteX6" fmla="*/ 390525 w 390525"/>
                <a:gd name="connsiteY6" fmla="*/ 384143 h 438150"/>
                <a:gd name="connsiteX7" fmla="*/ 390525 w 390525"/>
                <a:gd name="connsiteY7" fmla="*/ 54007 h 438150"/>
                <a:gd name="connsiteX8" fmla="*/ 336518 w 390525"/>
                <a:gd name="connsiteY8" fmla="*/ 0 h 438150"/>
                <a:gd name="connsiteX9" fmla="*/ 80963 w 390525"/>
                <a:gd name="connsiteY9" fmla="*/ 114300 h 438150"/>
                <a:gd name="connsiteX10" fmla="*/ 47625 w 390525"/>
                <a:gd name="connsiteY10" fmla="*/ 80963 h 438150"/>
                <a:gd name="connsiteX11" fmla="*/ 80963 w 390525"/>
                <a:gd name="connsiteY11" fmla="*/ 47625 h 438150"/>
                <a:gd name="connsiteX12" fmla="*/ 114300 w 390525"/>
                <a:gd name="connsiteY12" fmla="*/ 80963 h 438150"/>
                <a:gd name="connsiteX13" fmla="*/ 80963 w 390525"/>
                <a:gd name="connsiteY13" fmla="*/ 11430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0525" h="438150">
                  <a:moveTo>
                    <a:pt x="336518" y="0"/>
                  </a:moveTo>
                  <a:lnTo>
                    <a:pt x="54007" y="0"/>
                  </a:lnTo>
                  <a:cubicBezTo>
                    <a:pt x="24289" y="0"/>
                    <a:pt x="0" y="24289"/>
                    <a:pt x="0" y="54007"/>
                  </a:cubicBezTo>
                  <a:lnTo>
                    <a:pt x="0" y="384143"/>
                  </a:lnTo>
                  <a:cubicBezTo>
                    <a:pt x="0" y="413861"/>
                    <a:pt x="24289" y="438150"/>
                    <a:pt x="54007" y="438150"/>
                  </a:cubicBezTo>
                  <a:lnTo>
                    <a:pt x="336518" y="438150"/>
                  </a:lnTo>
                  <a:cubicBezTo>
                    <a:pt x="366236" y="438150"/>
                    <a:pt x="390525" y="413861"/>
                    <a:pt x="390525" y="384143"/>
                  </a:cubicBezTo>
                  <a:lnTo>
                    <a:pt x="390525" y="54007"/>
                  </a:lnTo>
                  <a:cubicBezTo>
                    <a:pt x="390525" y="24289"/>
                    <a:pt x="366236" y="0"/>
                    <a:pt x="336518" y="0"/>
                  </a:cubicBezTo>
                  <a:close/>
                  <a:moveTo>
                    <a:pt x="80963" y="114300"/>
                  </a:moveTo>
                  <a:cubicBezTo>
                    <a:pt x="62579" y="114300"/>
                    <a:pt x="47625" y="99346"/>
                    <a:pt x="47625" y="80963"/>
                  </a:cubicBezTo>
                  <a:cubicBezTo>
                    <a:pt x="47625" y="62579"/>
                    <a:pt x="62579" y="47625"/>
                    <a:pt x="80963" y="47625"/>
                  </a:cubicBezTo>
                  <a:cubicBezTo>
                    <a:pt x="99346" y="47625"/>
                    <a:pt x="114300" y="62579"/>
                    <a:pt x="114300" y="80963"/>
                  </a:cubicBezTo>
                  <a:cubicBezTo>
                    <a:pt x="114300" y="99346"/>
                    <a:pt x="99346" y="114300"/>
                    <a:pt x="80963" y="11430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D49CBB8-85FB-184F-DC30-F222EFB5AB0E}"/>
                </a:ext>
              </a:extLst>
            </p:cNvPr>
            <p:cNvSpPr/>
            <p:nvPr/>
          </p:nvSpPr>
          <p:spPr>
            <a:xfrm rot="16200000">
              <a:off x="1717119" y="3871123"/>
              <a:ext cx="541268" cy="810339"/>
            </a:xfrm>
            <a:custGeom>
              <a:avLst/>
              <a:gdLst>
                <a:gd name="connsiteX0" fmla="*/ 119063 w 823912"/>
                <a:gd name="connsiteY0" fmla="*/ 4763 h 1233487"/>
                <a:gd name="connsiteX1" fmla="*/ 0 w 823912"/>
                <a:gd name="connsiteY1" fmla="*/ 619125 h 1233487"/>
                <a:gd name="connsiteX2" fmla="*/ 119063 w 823912"/>
                <a:gd name="connsiteY2" fmla="*/ 1233488 h 1233487"/>
                <a:gd name="connsiteX3" fmla="*/ 823913 w 823912"/>
                <a:gd name="connsiteY3" fmla="*/ 1228725 h 1233487"/>
                <a:gd name="connsiteX4" fmla="*/ 823913 w 823912"/>
                <a:gd name="connsiteY4" fmla="*/ 0 h 1233487"/>
                <a:gd name="connsiteX5" fmla="*/ 119063 w 823912"/>
                <a:gd name="connsiteY5" fmla="*/ 4763 h 123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3912" h="1233487">
                  <a:moveTo>
                    <a:pt x="119063" y="4763"/>
                  </a:moveTo>
                  <a:cubicBezTo>
                    <a:pt x="53340" y="4763"/>
                    <a:pt x="0" y="279844"/>
                    <a:pt x="0" y="619125"/>
                  </a:cubicBezTo>
                  <a:cubicBezTo>
                    <a:pt x="0" y="958405"/>
                    <a:pt x="53340" y="1233488"/>
                    <a:pt x="119063" y="1233488"/>
                  </a:cubicBezTo>
                  <a:lnTo>
                    <a:pt x="823913" y="1228725"/>
                  </a:lnTo>
                  <a:lnTo>
                    <a:pt x="823913" y="0"/>
                  </a:lnTo>
                  <a:lnTo>
                    <a:pt x="119063" y="4763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65AB00E-A543-3894-6A7A-208AFEA06A5A}"/>
                </a:ext>
              </a:extLst>
            </p:cNvPr>
            <p:cNvSpPr/>
            <p:nvPr/>
          </p:nvSpPr>
          <p:spPr>
            <a:xfrm rot="16200000">
              <a:off x="1907972" y="3602051"/>
              <a:ext cx="156436" cy="807211"/>
            </a:xfrm>
            <a:custGeom>
              <a:avLst/>
              <a:gdLst>
                <a:gd name="connsiteX0" fmla="*/ 238125 w 238125"/>
                <a:gd name="connsiteY0" fmla="*/ 614363 h 1228725"/>
                <a:gd name="connsiteX1" fmla="*/ 119063 w 238125"/>
                <a:gd name="connsiteY1" fmla="*/ 1228725 h 1228725"/>
                <a:gd name="connsiteX2" fmla="*/ 0 w 238125"/>
                <a:gd name="connsiteY2" fmla="*/ 614363 h 1228725"/>
                <a:gd name="connsiteX3" fmla="*/ 119063 w 238125"/>
                <a:gd name="connsiteY3" fmla="*/ 0 h 1228725"/>
                <a:gd name="connsiteX4" fmla="*/ 238125 w 238125"/>
                <a:gd name="connsiteY4" fmla="*/ 614363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1228725">
                  <a:moveTo>
                    <a:pt x="238125" y="614363"/>
                  </a:moveTo>
                  <a:cubicBezTo>
                    <a:pt x="238125" y="953666"/>
                    <a:pt x="184819" y="1228725"/>
                    <a:pt x="119063" y="1228725"/>
                  </a:cubicBezTo>
                  <a:cubicBezTo>
                    <a:pt x="53306" y="1228725"/>
                    <a:pt x="0" y="953666"/>
                    <a:pt x="0" y="614363"/>
                  </a:cubicBezTo>
                  <a:cubicBezTo>
                    <a:pt x="0" y="275059"/>
                    <a:pt x="53306" y="0"/>
                    <a:pt x="119063" y="0"/>
                  </a:cubicBezTo>
                  <a:cubicBezTo>
                    <a:pt x="184819" y="0"/>
                    <a:pt x="238125" y="275059"/>
                    <a:pt x="238125" y="61436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8B347A7-264F-C42C-5102-69F15328718B}"/>
                </a:ext>
              </a:extLst>
            </p:cNvPr>
            <p:cNvSpPr/>
            <p:nvPr/>
          </p:nvSpPr>
          <p:spPr>
            <a:xfrm rot="16200000">
              <a:off x="1926743" y="3639596"/>
              <a:ext cx="118892" cy="719606"/>
            </a:xfrm>
            <a:custGeom>
              <a:avLst/>
              <a:gdLst>
                <a:gd name="connsiteX0" fmla="*/ 180975 w 180975"/>
                <a:gd name="connsiteY0" fmla="*/ 547688 h 1095375"/>
                <a:gd name="connsiteX1" fmla="*/ 90488 w 180975"/>
                <a:gd name="connsiteY1" fmla="*/ 1095375 h 1095375"/>
                <a:gd name="connsiteX2" fmla="*/ 0 w 180975"/>
                <a:gd name="connsiteY2" fmla="*/ 547688 h 1095375"/>
                <a:gd name="connsiteX3" fmla="*/ 90488 w 180975"/>
                <a:gd name="connsiteY3" fmla="*/ 0 h 1095375"/>
                <a:gd name="connsiteX4" fmla="*/ 180975 w 180975"/>
                <a:gd name="connsiteY4" fmla="*/ 547688 h 109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75" h="1095375">
                  <a:moveTo>
                    <a:pt x="180975" y="547688"/>
                  </a:moveTo>
                  <a:cubicBezTo>
                    <a:pt x="180975" y="850167"/>
                    <a:pt x="140462" y="1095375"/>
                    <a:pt x="90488" y="1095375"/>
                  </a:cubicBezTo>
                  <a:cubicBezTo>
                    <a:pt x="40513" y="1095375"/>
                    <a:pt x="0" y="850167"/>
                    <a:pt x="0" y="547688"/>
                  </a:cubicBezTo>
                  <a:cubicBezTo>
                    <a:pt x="0" y="245208"/>
                    <a:pt x="40513" y="0"/>
                    <a:pt x="90488" y="0"/>
                  </a:cubicBezTo>
                  <a:cubicBezTo>
                    <a:pt x="140462" y="0"/>
                    <a:pt x="180975" y="245208"/>
                    <a:pt x="180975" y="54768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49A0EDA-68F7-9C7A-9311-CEA8E0E11BEA}"/>
                </a:ext>
              </a:extLst>
            </p:cNvPr>
            <p:cNvSpPr/>
            <p:nvPr/>
          </p:nvSpPr>
          <p:spPr>
            <a:xfrm rot="16200000">
              <a:off x="1860007" y="5881962"/>
              <a:ext cx="254427" cy="613416"/>
            </a:xfrm>
            <a:custGeom>
              <a:avLst/>
              <a:gdLst>
                <a:gd name="connsiteX0" fmla="*/ 387287 w 387286"/>
                <a:gd name="connsiteY0" fmla="*/ 65246 h 933735"/>
                <a:gd name="connsiteX1" fmla="*/ 347663 w 387286"/>
                <a:gd name="connsiteY1" fmla="*/ 0 h 933735"/>
                <a:gd name="connsiteX2" fmla="*/ 241364 w 387286"/>
                <a:gd name="connsiteY2" fmla="*/ 65246 h 933735"/>
                <a:gd name="connsiteX3" fmla="*/ 0 w 387286"/>
                <a:gd name="connsiteY3" fmla="*/ 65246 h 933735"/>
                <a:gd name="connsiteX4" fmla="*/ 0 w 387286"/>
                <a:gd name="connsiteY4" fmla="*/ 855821 h 933735"/>
                <a:gd name="connsiteX5" fmla="*/ 241364 w 387286"/>
                <a:gd name="connsiteY5" fmla="*/ 855821 h 933735"/>
                <a:gd name="connsiteX6" fmla="*/ 241364 w 387286"/>
                <a:gd name="connsiteY6" fmla="*/ 886206 h 933735"/>
                <a:gd name="connsiteX7" fmla="*/ 347663 w 387286"/>
                <a:gd name="connsiteY7" fmla="*/ 933736 h 933735"/>
                <a:gd name="connsiteX8" fmla="*/ 383381 w 387286"/>
                <a:gd name="connsiteY8" fmla="*/ 855726 h 933735"/>
                <a:gd name="connsiteX9" fmla="*/ 342900 w 387286"/>
                <a:gd name="connsiteY9" fmla="*/ 466725 h 933735"/>
                <a:gd name="connsiteX10" fmla="*/ 387287 w 387286"/>
                <a:gd name="connsiteY10" fmla="*/ 65246 h 93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86" h="933735">
                  <a:moveTo>
                    <a:pt x="387287" y="65246"/>
                  </a:moveTo>
                  <a:lnTo>
                    <a:pt x="347663" y="0"/>
                  </a:lnTo>
                  <a:lnTo>
                    <a:pt x="241364" y="65246"/>
                  </a:lnTo>
                  <a:lnTo>
                    <a:pt x="0" y="65246"/>
                  </a:lnTo>
                  <a:lnTo>
                    <a:pt x="0" y="855821"/>
                  </a:lnTo>
                  <a:lnTo>
                    <a:pt x="241364" y="855821"/>
                  </a:lnTo>
                  <a:lnTo>
                    <a:pt x="241364" y="886206"/>
                  </a:lnTo>
                  <a:lnTo>
                    <a:pt x="347663" y="933736"/>
                  </a:lnTo>
                  <a:lnTo>
                    <a:pt x="383381" y="855726"/>
                  </a:lnTo>
                  <a:cubicBezTo>
                    <a:pt x="358997" y="772097"/>
                    <a:pt x="342900" y="629126"/>
                    <a:pt x="342900" y="466725"/>
                  </a:cubicBezTo>
                  <a:cubicBezTo>
                    <a:pt x="342900" y="295942"/>
                    <a:pt x="360712" y="146590"/>
                    <a:pt x="387287" y="6524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75C3482-2F17-43CD-93C4-3E91DF7A8C3D}"/>
                </a:ext>
              </a:extLst>
            </p:cNvPr>
            <p:cNvSpPr/>
            <p:nvPr/>
          </p:nvSpPr>
          <p:spPr>
            <a:xfrm rot="16200000">
              <a:off x="1785418" y="5978573"/>
              <a:ext cx="403605" cy="613416"/>
            </a:xfrm>
            <a:custGeom>
              <a:avLst/>
              <a:gdLst>
                <a:gd name="connsiteX0" fmla="*/ 523875 w 614362"/>
                <a:gd name="connsiteY0" fmla="*/ 466915 h 933735"/>
                <a:gd name="connsiteX1" fmla="*/ 614363 w 614362"/>
                <a:gd name="connsiteY1" fmla="*/ 0 h 933735"/>
                <a:gd name="connsiteX2" fmla="*/ 345186 w 614362"/>
                <a:gd name="connsiteY2" fmla="*/ 0 h 933735"/>
                <a:gd name="connsiteX3" fmla="*/ 5715 w 614362"/>
                <a:gd name="connsiteY3" fmla="*/ 303371 h 933735"/>
                <a:gd name="connsiteX4" fmla="*/ 0 w 614362"/>
                <a:gd name="connsiteY4" fmla="*/ 466820 h 933735"/>
                <a:gd name="connsiteX5" fmla="*/ 90488 w 614362"/>
                <a:gd name="connsiteY5" fmla="*/ 933736 h 933735"/>
                <a:gd name="connsiteX6" fmla="*/ 614363 w 614362"/>
                <a:gd name="connsiteY6" fmla="*/ 933736 h 933735"/>
                <a:gd name="connsiteX7" fmla="*/ 523875 w 614362"/>
                <a:gd name="connsiteY7" fmla="*/ 466915 h 93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4362" h="933735">
                  <a:moveTo>
                    <a:pt x="523875" y="466915"/>
                  </a:moveTo>
                  <a:cubicBezTo>
                    <a:pt x="523875" y="209074"/>
                    <a:pt x="564356" y="0"/>
                    <a:pt x="614363" y="0"/>
                  </a:cubicBezTo>
                  <a:lnTo>
                    <a:pt x="345186" y="0"/>
                  </a:lnTo>
                  <a:lnTo>
                    <a:pt x="5715" y="303371"/>
                  </a:lnTo>
                  <a:cubicBezTo>
                    <a:pt x="2000" y="354235"/>
                    <a:pt x="0" y="409289"/>
                    <a:pt x="0" y="466820"/>
                  </a:cubicBezTo>
                  <a:cubicBezTo>
                    <a:pt x="0" y="724662"/>
                    <a:pt x="40481" y="933736"/>
                    <a:pt x="90488" y="933736"/>
                  </a:cubicBezTo>
                  <a:lnTo>
                    <a:pt x="614363" y="933736"/>
                  </a:lnTo>
                  <a:cubicBezTo>
                    <a:pt x="564356" y="933831"/>
                    <a:pt x="523875" y="724757"/>
                    <a:pt x="523875" y="46691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E70A0F1-96A9-862F-9D70-8FBE581ACD57}"/>
              </a:ext>
            </a:extLst>
          </p:cNvPr>
          <p:cNvGrpSpPr/>
          <p:nvPr/>
        </p:nvGrpSpPr>
        <p:grpSpPr>
          <a:xfrm rot="16200000" flipH="1">
            <a:off x="8657891" y="3448381"/>
            <a:ext cx="810341" cy="2559644"/>
            <a:chOff x="1582583" y="3927439"/>
            <a:chExt cx="810341" cy="255964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2E66F83-7C4A-B253-5B77-EBCE5DB6C8BE}"/>
                </a:ext>
              </a:extLst>
            </p:cNvPr>
            <p:cNvSpPr/>
            <p:nvPr/>
          </p:nvSpPr>
          <p:spPr>
            <a:xfrm rot="16200000">
              <a:off x="1676485" y="5029862"/>
              <a:ext cx="157337" cy="123963"/>
            </a:xfrm>
            <a:custGeom>
              <a:avLst/>
              <a:gdLst>
                <a:gd name="connsiteX0" fmla="*/ 260318 w 314325"/>
                <a:gd name="connsiteY0" fmla="*/ 247650 h 247650"/>
                <a:gd name="connsiteX1" fmla="*/ 54007 w 314325"/>
                <a:gd name="connsiteY1" fmla="*/ 247650 h 247650"/>
                <a:gd name="connsiteX2" fmla="*/ 0 w 314325"/>
                <a:gd name="connsiteY2" fmla="*/ 193643 h 247650"/>
                <a:gd name="connsiteX3" fmla="*/ 0 w 314325"/>
                <a:gd name="connsiteY3" fmla="*/ 54007 h 247650"/>
                <a:gd name="connsiteX4" fmla="*/ 54007 w 314325"/>
                <a:gd name="connsiteY4" fmla="*/ 0 h 247650"/>
                <a:gd name="connsiteX5" fmla="*/ 260318 w 314325"/>
                <a:gd name="connsiteY5" fmla="*/ 0 h 247650"/>
                <a:gd name="connsiteX6" fmla="*/ 314325 w 314325"/>
                <a:gd name="connsiteY6" fmla="*/ 54007 h 247650"/>
                <a:gd name="connsiteX7" fmla="*/ 314325 w 314325"/>
                <a:gd name="connsiteY7" fmla="*/ 193643 h 247650"/>
                <a:gd name="connsiteX8" fmla="*/ 260318 w 314325"/>
                <a:gd name="connsiteY8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325" h="247650">
                  <a:moveTo>
                    <a:pt x="260318" y="247650"/>
                  </a:moveTo>
                  <a:lnTo>
                    <a:pt x="54007" y="247650"/>
                  </a:lnTo>
                  <a:cubicBezTo>
                    <a:pt x="24289" y="247650"/>
                    <a:pt x="0" y="223361"/>
                    <a:pt x="0" y="193643"/>
                  </a:cubicBezTo>
                  <a:lnTo>
                    <a:pt x="0" y="54007"/>
                  </a:lnTo>
                  <a:cubicBezTo>
                    <a:pt x="0" y="24289"/>
                    <a:pt x="24289" y="0"/>
                    <a:pt x="54007" y="0"/>
                  </a:cubicBezTo>
                  <a:lnTo>
                    <a:pt x="260318" y="0"/>
                  </a:lnTo>
                  <a:cubicBezTo>
                    <a:pt x="290036" y="0"/>
                    <a:pt x="314325" y="24289"/>
                    <a:pt x="314325" y="54007"/>
                  </a:cubicBezTo>
                  <a:lnTo>
                    <a:pt x="314325" y="193643"/>
                  </a:lnTo>
                  <a:cubicBezTo>
                    <a:pt x="314325" y="223361"/>
                    <a:pt x="290036" y="247650"/>
                    <a:pt x="260318" y="24765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43BB8FF-43FF-F78C-CBFC-B64BB01EEB17}"/>
                </a:ext>
              </a:extLst>
            </p:cNvPr>
            <p:cNvSpPr/>
            <p:nvPr/>
          </p:nvSpPr>
          <p:spPr>
            <a:xfrm rot="16200000">
              <a:off x="1315180" y="5280511"/>
              <a:ext cx="1335764" cy="519368"/>
            </a:xfrm>
            <a:custGeom>
              <a:avLst/>
              <a:gdLst>
                <a:gd name="connsiteX0" fmla="*/ 2629662 w 2905125"/>
                <a:gd name="connsiteY0" fmla="*/ 0 h 790575"/>
                <a:gd name="connsiteX1" fmla="*/ 2428875 w 2905125"/>
                <a:gd name="connsiteY1" fmla="*/ 95250 h 790575"/>
                <a:gd name="connsiteX2" fmla="*/ 2228088 w 2905125"/>
                <a:gd name="connsiteY2" fmla="*/ 0 h 790575"/>
                <a:gd name="connsiteX3" fmla="*/ 0 w 2905125"/>
                <a:gd name="connsiteY3" fmla="*/ 0 h 790575"/>
                <a:gd name="connsiteX4" fmla="*/ 0 w 2905125"/>
                <a:gd name="connsiteY4" fmla="*/ 790575 h 790575"/>
                <a:gd name="connsiteX5" fmla="*/ 2905125 w 2905125"/>
                <a:gd name="connsiteY5" fmla="*/ 790575 h 790575"/>
                <a:gd name="connsiteX6" fmla="*/ 2905125 w 2905125"/>
                <a:gd name="connsiteY6" fmla="*/ 0 h 790575"/>
                <a:gd name="connsiteX7" fmla="*/ 2629662 w 2905125"/>
                <a:gd name="connsiteY7" fmla="*/ 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5125" h="790575">
                  <a:moveTo>
                    <a:pt x="2629662" y="0"/>
                  </a:moveTo>
                  <a:cubicBezTo>
                    <a:pt x="2603849" y="55054"/>
                    <a:pt x="2523744" y="95250"/>
                    <a:pt x="2428875" y="95250"/>
                  </a:cubicBezTo>
                  <a:cubicBezTo>
                    <a:pt x="2334006" y="95250"/>
                    <a:pt x="2253806" y="55054"/>
                    <a:pt x="2228088" y="0"/>
                  </a:cubicBezTo>
                  <a:lnTo>
                    <a:pt x="0" y="0"/>
                  </a:lnTo>
                  <a:lnTo>
                    <a:pt x="0" y="790575"/>
                  </a:lnTo>
                  <a:lnTo>
                    <a:pt x="2905125" y="790575"/>
                  </a:lnTo>
                  <a:lnTo>
                    <a:pt x="2905125" y="0"/>
                  </a:lnTo>
                  <a:lnTo>
                    <a:pt x="2629662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9564A9-D576-165B-474B-6012BBCDE9F8}"/>
                </a:ext>
              </a:extLst>
            </p:cNvPr>
            <p:cNvSpPr/>
            <p:nvPr/>
          </p:nvSpPr>
          <p:spPr>
            <a:xfrm rot="16200000">
              <a:off x="1748595" y="4278043"/>
              <a:ext cx="481448" cy="807211"/>
            </a:xfrm>
            <a:custGeom>
              <a:avLst/>
              <a:gdLst>
                <a:gd name="connsiteX0" fmla="*/ 690563 w 732853"/>
                <a:gd name="connsiteY0" fmla="*/ 0 h 1228725"/>
                <a:gd name="connsiteX1" fmla="*/ 76200 w 732853"/>
                <a:gd name="connsiteY1" fmla="*/ 209550 h 1228725"/>
                <a:gd name="connsiteX2" fmla="*/ 76200 w 732853"/>
                <a:gd name="connsiteY2" fmla="*/ 210312 h 1228725"/>
                <a:gd name="connsiteX3" fmla="*/ 0 w 732853"/>
                <a:gd name="connsiteY3" fmla="*/ 604838 h 1228725"/>
                <a:gd name="connsiteX4" fmla="*/ 76200 w 732853"/>
                <a:gd name="connsiteY4" fmla="*/ 999363 h 1228725"/>
                <a:gd name="connsiteX5" fmla="*/ 76200 w 732853"/>
                <a:gd name="connsiteY5" fmla="*/ 1000125 h 1228725"/>
                <a:gd name="connsiteX6" fmla="*/ 690563 w 732853"/>
                <a:gd name="connsiteY6" fmla="*/ 1228725 h 1228725"/>
                <a:gd name="connsiteX7" fmla="*/ 732854 w 732853"/>
                <a:gd name="connsiteY7" fmla="*/ 38290 h 1228725"/>
                <a:gd name="connsiteX8" fmla="*/ 690563 w 732853"/>
                <a:gd name="connsiteY8" fmla="*/ 0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2853" h="1228725">
                  <a:moveTo>
                    <a:pt x="690563" y="0"/>
                  </a:moveTo>
                  <a:lnTo>
                    <a:pt x="76200" y="209550"/>
                  </a:lnTo>
                  <a:lnTo>
                    <a:pt x="76200" y="210312"/>
                  </a:lnTo>
                  <a:cubicBezTo>
                    <a:pt x="33719" y="222313"/>
                    <a:pt x="0" y="394335"/>
                    <a:pt x="0" y="604838"/>
                  </a:cubicBezTo>
                  <a:cubicBezTo>
                    <a:pt x="0" y="815340"/>
                    <a:pt x="33719" y="987362"/>
                    <a:pt x="76200" y="999363"/>
                  </a:cubicBezTo>
                  <a:lnTo>
                    <a:pt x="76200" y="1000125"/>
                  </a:lnTo>
                  <a:lnTo>
                    <a:pt x="690563" y="1228725"/>
                  </a:lnTo>
                  <a:lnTo>
                    <a:pt x="732854" y="38290"/>
                  </a:lnTo>
                  <a:lnTo>
                    <a:pt x="690563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B6DE146-CE01-6D0D-C6AD-DF9B50E03DCD}"/>
                </a:ext>
              </a:extLst>
            </p:cNvPr>
            <p:cNvSpPr/>
            <p:nvPr/>
          </p:nvSpPr>
          <p:spPr>
            <a:xfrm rot="16200000">
              <a:off x="1713990" y="6189856"/>
              <a:ext cx="256555" cy="287842"/>
            </a:xfrm>
            <a:custGeom>
              <a:avLst/>
              <a:gdLst>
                <a:gd name="connsiteX0" fmla="*/ 336518 w 390525"/>
                <a:gd name="connsiteY0" fmla="*/ 0 h 438150"/>
                <a:gd name="connsiteX1" fmla="*/ 54007 w 390525"/>
                <a:gd name="connsiteY1" fmla="*/ 0 h 438150"/>
                <a:gd name="connsiteX2" fmla="*/ 0 w 390525"/>
                <a:gd name="connsiteY2" fmla="*/ 54007 h 438150"/>
                <a:gd name="connsiteX3" fmla="*/ 0 w 390525"/>
                <a:gd name="connsiteY3" fmla="*/ 384143 h 438150"/>
                <a:gd name="connsiteX4" fmla="*/ 54007 w 390525"/>
                <a:gd name="connsiteY4" fmla="*/ 438150 h 438150"/>
                <a:gd name="connsiteX5" fmla="*/ 336518 w 390525"/>
                <a:gd name="connsiteY5" fmla="*/ 438150 h 438150"/>
                <a:gd name="connsiteX6" fmla="*/ 390525 w 390525"/>
                <a:gd name="connsiteY6" fmla="*/ 384143 h 438150"/>
                <a:gd name="connsiteX7" fmla="*/ 390525 w 390525"/>
                <a:gd name="connsiteY7" fmla="*/ 54007 h 438150"/>
                <a:gd name="connsiteX8" fmla="*/ 336518 w 390525"/>
                <a:gd name="connsiteY8" fmla="*/ 0 h 438150"/>
                <a:gd name="connsiteX9" fmla="*/ 80963 w 390525"/>
                <a:gd name="connsiteY9" fmla="*/ 114300 h 438150"/>
                <a:gd name="connsiteX10" fmla="*/ 47625 w 390525"/>
                <a:gd name="connsiteY10" fmla="*/ 80963 h 438150"/>
                <a:gd name="connsiteX11" fmla="*/ 80963 w 390525"/>
                <a:gd name="connsiteY11" fmla="*/ 47625 h 438150"/>
                <a:gd name="connsiteX12" fmla="*/ 114300 w 390525"/>
                <a:gd name="connsiteY12" fmla="*/ 80963 h 438150"/>
                <a:gd name="connsiteX13" fmla="*/ 80963 w 390525"/>
                <a:gd name="connsiteY13" fmla="*/ 11430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0525" h="438150">
                  <a:moveTo>
                    <a:pt x="336518" y="0"/>
                  </a:moveTo>
                  <a:lnTo>
                    <a:pt x="54007" y="0"/>
                  </a:lnTo>
                  <a:cubicBezTo>
                    <a:pt x="24289" y="0"/>
                    <a:pt x="0" y="24289"/>
                    <a:pt x="0" y="54007"/>
                  </a:cubicBezTo>
                  <a:lnTo>
                    <a:pt x="0" y="384143"/>
                  </a:lnTo>
                  <a:cubicBezTo>
                    <a:pt x="0" y="413861"/>
                    <a:pt x="24289" y="438150"/>
                    <a:pt x="54007" y="438150"/>
                  </a:cubicBezTo>
                  <a:lnTo>
                    <a:pt x="336518" y="438150"/>
                  </a:lnTo>
                  <a:cubicBezTo>
                    <a:pt x="366236" y="438150"/>
                    <a:pt x="390525" y="413861"/>
                    <a:pt x="390525" y="384143"/>
                  </a:cubicBezTo>
                  <a:lnTo>
                    <a:pt x="390525" y="54007"/>
                  </a:lnTo>
                  <a:cubicBezTo>
                    <a:pt x="390525" y="24289"/>
                    <a:pt x="366236" y="0"/>
                    <a:pt x="336518" y="0"/>
                  </a:cubicBezTo>
                  <a:close/>
                  <a:moveTo>
                    <a:pt x="80963" y="114300"/>
                  </a:moveTo>
                  <a:cubicBezTo>
                    <a:pt x="62579" y="114300"/>
                    <a:pt x="47625" y="99346"/>
                    <a:pt x="47625" y="80963"/>
                  </a:cubicBezTo>
                  <a:cubicBezTo>
                    <a:pt x="47625" y="62579"/>
                    <a:pt x="62579" y="47625"/>
                    <a:pt x="80963" y="47625"/>
                  </a:cubicBezTo>
                  <a:cubicBezTo>
                    <a:pt x="99346" y="47625"/>
                    <a:pt x="114300" y="62579"/>
                    <a:pt x="114300" y="80963"/>
                  </a:cubicBezTo>
                  <a:cubicBezTo>
                    <a:pt x="114300" y="99346"/>
                    <a:pt x="99346" y="114300"/>
                    <a:pt x="80963" y="11430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C6D62CA-42E0-0824-72B3-7132E48A57C6}"/>
                </a:ext>
              </a:extLst>
            </p:cNvPr>
            <p:cNvSpPr/>
            <p:nvPr/>
          </p:nvSpPr>
          <p:spPr>
            <a:xfrm rot="16200000">
              <a:off x="1717119" y="3871123"/>
              <a:ext cx="541268" cy="810339"/>
            </a:xfrm>
            <a:custGeom>
              <a:avLst/>
              <a:gdLst>
                <a:gd name="connsiteX0" fmla="*/ 119063 w 823912"/>
                <a:gd name="connsiteY0" fmla="*/ 4763 h 1233487"/>
                <a:gd name="connsiteX1" fmla="*/ 0 w 823912"/>
                <a:gd name="connsiteY1" fmla="*/ 619125 h 1233487"/>
                <a:gd name="connsiteX2" fmla="*/ 119063 w 823912"/>
                <a:gd name="connsiteY2" fmla="*/ 1233488 h 1233487"/>
                <a:gd name="connsiteX3" fmla="*/ 823913 w 823912"/>
                <a:gd name="connsiteY3" fmla="*/ 1228725 h 1233487"/>
                <a:gd name="connsiteX4" fmla="*/ 823913 w 823912"/>
                <a:gd name="connsiteY4" fmla="*/ 0 h 1233487"/>
                <a:gd name="connsiteX5" fmla="*/ 119063 w 823912"/>
                <a:gd name="connsiteY5" fmla="*/ 4763 h 123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3912" h="1233487">
                  <a:moveTo>
                    <a:pt x="119063" y="4763"/>
                  </a:moveTo>
                  <a:cubicBezTo>
                    <a:pt x="53340" y="4763"/>
                    <a:pt x="0" y="279844"/>
                    <a:pt x="0" y="619125"/>
                  </a:cubicBezTo>
                  <a:cubicBezTo>
                    <a:pt x="0" y="958405"/>
                    <a:pt x="53340" y="1233488"/>
                    <a:pt x="119063" y="1233488"/>
                  </a:cubicBezTo>
                  <a:lnTo>
                    <a:pt x="823913" y="1228725"/>
                  </a:lnTo>
                  <a:lnTo>
                    <a:pt x="823913" y="0"/>
                  </a:lnTo>
                  <a:lnTo>
                    <a:pt x="119063" y="4763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8294AAD-207A-AF51-7A7B-8E4BB94FF20C}"/>
                </a:ext>
              </a:extLst>
            </p:cNvPr>
            <p:cNvSpPr/>
            <p:nvPr/>
          </p:nvSpPr>
          <p:spPr>
            <a:xfrm rot="16200000">
              <a:off x="1907972" y="3602051"/>
              <a:ext cx="156436" cy="807211"/>
            </a:xfrm>
            <a:custGeom>
              <a:avLst/>
              <a:gdLst>
                <a:gd name="connsiteX0" fmla="*/ 238125 w 238125"/>
                <a:gd name="connsiteY0" fmla="*/ 614363 h 1228725"/>
                <a:gd name="connsiteX1" fmla="*/ 119063 w 238125"/>
                <a:gd name="connsiteY1" fmla="*/ 1228725 h 1228725"/>
                <a:gd name="connsiteX2" fmla="*/ 0 w 238125"/>
                <a:gd name="connsiteY2" fmla="*/ 614363 h 1228725"/>
                <a:gd name="connsiteX3" fmla="*/ 119063 w 238125"/>
                <a:gd name="connsiteY3" fmla="*/ 0 h 1228725"/>
                <a:gd name="connsiteX4" fmla="*/ 238125 w 238125"/>
                <a:gd name="connsiteY4" fmla="*/ 614363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1228725">
                  <a:moveTo>
                    <a:pt x="238125" y="614363"/>
                  </a:moveTo>
                  <a:cubicBezTo>
                    <a:pt x="238125" y="953666"/>
                    <a:pt x="184819" y="1228725"/>
                    <a:pt x="119063" y="1228725"/>
                  </a:cubicBezTo>
                  <a:cubicBezTo>
                    <a:pt x="53306" y="1228725"/>
                    <a:pt x="0" y="953666"/>
                    <a:pt x="0" y="614363"/>
                  </a:cubicBezTo>
                  <a:cubicBezTo>
                    <a:pt x="0" y="275059"/>
                    <a:pt x="53306" y="0"/>
                    <a:pt x="119063" y="0"/>
                  </a:cubicBezTo>
                  <a:cubicBezTo>
                    <a:pt x="184819" y="0"/>
                    <a:pt x="238125" y="275059"/>
                    <a:pt x="238125" y="61436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F2A5851-E0E3-79D3-13DA-EAA6D0C36239}"/>
                </a:ext>
              </a:extLst>
            </p:cNvPr>
            <p:cNvSpPr/>
            <p:nvPr/>
          </p:nvSpPr>
          <p:spPr>
            <a:xfrm rot="16200000">
              <a:off x="1926743" y="3639596"/>
              <a:ext cx="118892" cy="719606"/>
            </a:xfrm>
            <a:custGeom>
              <a:avLst/>
              <a:gdLst>
                <a:gd name="connsiteX0" fmla="*/ 180975 w 180975"/>
                <a:gd name="connsiteY0" fmla="*/ 547688 h 1095375"/>
                <a:gd name="connsiteX1" fmla="*/ 90488 w 180975"/>
                <a:gd name="connsiteY1" fmla="*/ 1095375 h 1095375"/>
                <a:gd name="connsiteX2" fmla="*/ 0 w 180975"/>
                <a:gd name="connsiteY2" fmla="*/ 547688 h 1095375"/>
                <a:gd name="connsiteX3" fmla="*/ 90488 w 180975"/>
                <a:gd name="connsiteY3" fmla="*/ 0 h 1095375"/>
                <a:gd name="connsiteX4" fmla="*/ 180975 w 180975"/>
                <a:gd name="connsiteY4" fmla="*/ 547688 h 109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75" h="1095375">
                  <a:moveTo>
                    <a:pt x="180975" y="547688"/>
                  </a:moveTo>
                  <a:cubicBezTo>
                    <a:pt x="180975" y="850167"/>
                    <a:pt x="140462" y="1095375"/>
                    <a:pt x="90488" y="1095375"/>
                  </a:cubicBezTo>
                  <a:cubicBezTo>
                    <a:pt x="40513" y="1095375"/>
                    <a:pt x="0" y="850167"/>
                    <a:pt x="0" y="547688"/>
                  </a:cubicBezTo>
                  <a:cubicBezTo>
                    <a:pt x="0" y="245208"/>
                    <a:pt x="40513" y="0"/>
                    <a:pt x="90488" y="0"/>
                  </a:cubicBezTo>
                  <a:cubicBezTo>
                    <a:pt x="140462" y="0"/>
                    <a:pt x="180975" y="245208"/>
                    <a:pt x="180975" y="54768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2E2B517-33C9-0A30-1884-99A7CC69E79B}"/>
                </a:ext>
              </a:extLst>
            </p:cNvPr>
            <p:cNvSpPr/>
            <p:nvPr/>
          </p:nvSpPr>
          <p:spPr>
            <a:xfrm rot="16200000">
              <a:off x="1860007" y="5881962"/>
              <a:ext cx="254427" cy="613416"/>
            </a:xfrm>
            <a:custGeom>
              <a:avLst/>
              <a:gdLst>
                <a:gd name="connsiteX0" fmla="*/ 387287 w 387286"/>
                <a:gd name="connsiteY0" fmla="*/ 65246 h 933735"/>
                <a:gd name="connsiteX1" fmla="*/ 347663 w 387286"/>
                <a:gd name="connsiteY1" fmla="*/ 0 h 933735"/>
                <a:gd name="connsiteX2" fmla="*/ 241364 w 387286"/>
                <a:gd name="connsiteY2" fmla="*/ 65246 h 933735"/>
                <a:gd name="connsiteX3" fmla="*/ 0 w 387286"/>
                <a:gd name="connsiteY3" fmla="*/ 65246 h 933735"/>
                <a:gd name="connsiteX4" fmla="*/ 0 w 387286"/>
                <a:gd name="connsiteY4" fmla="*/ 855821 h 933735"/>
                <a:gd name="connsiteX5" fmla="*/ 241364 w 387286"/>
                <a:gd name="connsiteY5" fmla="*/ 855821 h 933735"/>
                <a:gd name="connsiteX6" fmla="*/ 241364 w 387286"/>
                <a:gd name="connsiteY6" fmla="*/ 886206 h 933735"/>
                <a:gd name="connsiteX7" fmla="*/ 347663 w 387286"/>
                <a:gd name="connsiteY7" fmla="*/ 933736 h 933735"/>
                <a:gd name="connsiteX8" fmla="*/ 383381 w 387286"/>
                <a:gd name="connsiteY8" fmla="*/ 855726 h 933735"/>
                <a:gd name="connsiteX9" fmla="*/ 342900 w 387286"/>
                <a:gd name="connsiteY9" fmla="*/ 466725 h 933735"/>
                <a:gd name="connsiteX10" fmla="*/ 387287 w 387286"/>
                <a:gd name="connsiteY10" fmla="*/ 65246 h 93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86" h="933735">
                  <a:moveTo>
                    <a:pt x="387287" y="65246"/>
                  </a:moveTo>
                  <a:lnTo>
                    <a:pt x="347663" y="0"/>
                  </a:lnTo>
                  <a:lnTo>
                    <a:pt x="241364" y="65246"/>
                  </a:lnTo>
                  <a:lnTo>
                    <a:pt x="0" y="65246"/>
                  </a:lnTo>
                  <a:lnTo>
                    <a:pt x="0" y="855821"/>
                  </a:lnTo>
                  <a:lnTo>
                    <a:pt x="241364" y="855821"/>
                  </a:lnTo>
                  <a:lnTo>
                    <a:pt x="241364" y="886206"/>
                  </a:lnTo>
                  <a:lnTo>
                    <a:pt x="347663" y="933736"/>
                  </a:lnTo>
                  <a:lnTo>
                    <a:pt x="383381" y="855726"/>
                  </a:lnTo>
                  <a:cubicBezTo>
                    <a:pt x="358997" y="772097"/>
                    <a:pt x="342900" y="629126"/>
                    <a:pt x="342900" y="466725"/>
                  </a:cubicBezTo>
                  <a:cubicBezTo>
                    <a:pt x="342900" y="295942"/>
                    <a:pt x="360712" y="146590"/>
                    <a:pt x="387287" y="6524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7AC2F5E-16F2-62C7-04BA-423246B46314}"/>
                </a:ext>
              </a:extLst>
            </p:cNvPr>
            <p:cNvSpPr/>
            <p:nvPr/>
          </p:nvSpPr>
          <p:spPr>
            <a:xfrm rot="16200000">
              <a:off x="1785418" y="5978573"/>
              <a:ext cx="403605" cy="613416"/>
            </a:xfrm>
            <a:custGeom>
              <a:avLst/>
              <a:gdLst>
                <a:gd name="connsiteX0" fmla="*/ 523875 w 614362"/>
                <a:gd name="connsiteY0" fmla="*/ 466915 h 933735"/>
                <a:gd name="connsiteX1" fmla="*/ 614363 w 614362"/>
                <a:gd name="connsiteY1" fmla="*/ 0 h 933735"/>
                <a:gd name="connsiteX2" fmla="*/ 345186 w 614362"/>
                <a:gd name="connsiteY2" fmla="*/ 0 h 933735"/>
                <a:gd name="connsiteX3" fmla="*/ 5715 w 614362"/>
                <a:gd name="connsiteY3" fmla="*/ 303371 h 933735"/>
                <a:gd name="connsiteX4" fmla="*/ 0 w 614362"/>
                <a:gd name="connsiteY4" fmla="*/ 466820 h 933735"/>
                <a:gd name="connsiteX5" fmla="*/ 90488 w 614362"/>
                <a:gd name="connsiteY5" fmla="*/ 933736 h 933735"/>
                <a:gd name="connsiteX6" fmla="*/ 614363 w 614362"/>
                <a:gd name="connsiteY6" fmla="*/ 933736 h 933735"/>
                <a:gd name="connsiteX7" fmla="*/ 523875 w 614362"/>
                <a:gd name="connsiteY7" fmla="*/ 466915 h 93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4362" h="933735">
                  <a:moveTo>
                    <a:pt x="523875" y="466915"/>
                  </a:moveTo>
                  <a:cubicBezTo>
                    <a:pt x="523875" y="209074"/>
                    <a:pt x="564356" y="0"/>
                    <a:pt x="614363" y="0"/>
                  </a:cubicBezTo>
                  <a:lnTo>
                    <a:pt x="345186" y="0"/>
                  </a:lnTo>
                  <a:lnTo>
                    <a:pt x="5715" y="303371"/>
                  </a:lnTo>
                  <a:cubicBezTo>
                    <a:pt x="2000" y="354235"/>
                    <a:pt x="0" y="409289"/>
                    <a:pt x="0" y="466820"/>
                  </a:cubicBezTo>
                  <a:cubicBezTo>
                    <a:pt x="0" y="724662"/>
                    <a:pt x="40481" y="933736"/>
                    <a:pt x="90488" y="933736"/>
                  </a:cubicBezTo>
                  <a:lnTo>
                    <a:pt x="614363" y="933736"/>
                  </a:lnTo>
                  <a:cubicBezTo>
                    <a:pt x="564356" y="933831"/>
                    <a:pt x="523875" y="724757"/>
                    <a:pt x="523875" y="46691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944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621095-F221-4C27-B88E-8D778FD31E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19330"/>
            <a:ext cx="3798732" cy="223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75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FBB736"/>
      </a:accent1>
      <a:accent2>
        <a:srgbClr val="1F87C7"/>
      </a:accent2>
      <a:accent3>
        <a:srgbClr val="EA6A34"/>
      </a:accent3>
      <a:accent4>
        <a:srgbClr val="485380"/>
      </a:accent4>
      <a:accent5>
        <a:srgbClr val="43AE71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6556</TotalTime>
  <Words>163</Words>
  <Application>Microsoft Office PowerPoint</Application>
  <PresentationFormat>Custom</PresentationFormat>
  <Paragraphs>31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Flashlight Slide Template</vt:lpstr>
      <vt:lpstr>Flashlight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123</cp:revision>
  <dcterms:created xsi:type="dcterms:W3CDTF">2013-09-12T13:05:01Z</dcterms:created>
  <dcterms:modified xsi:type="dcterms:W3CDTF">2024-01-23T13:42:12Z</dcterms:modified>
</cp:coreProperties>
</file>