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6" r:id="rId2"/>
    <p:sldId id="268" r:id="rId3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3F67"/>
    <a:srgbClr val="B62D3B"/>
    <a:srgbClr val="EC7540"/>
    <a:srgbClr val="F7D82F"/>
    <a:srgbClr val="BC3146"/>
    <a:srgbClr val="E8522E"/>
    <a:srgbClr val="F39D20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4"/>
  </p:normalViewPr>
  <p:slideViewPr>
    <p:cSldViewPr>
      <p:cViewPr varScale="1">
        <p:scale>
          <a:sx n="105" d="100"/>
          <a:sy n="105" d="100"/>
        </p:scale>
        <p:origin x="834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32">
            <a:extLst>
              <a:ext uri="{FF2B5EF4-FFF2-40B4-BE49-F238E27FC236}">
                <a16:creationId xmlns:a16="http://schemas.microsoft.com/office/drawing/2014/main" id="{E387D0A0-F2D1-066D-6AC1-57FEE3623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4-Step Inclined Funnel Process Diagram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9A59058-1766-9915-DF6F-B2958949DD74}"/>
              </a:ext>
            </a:extLst>
          </p:cNvPr>
          <p:cNvGrpSpPr/>
          <p:nvPr/>
        </p:nvGrpSpPr>
        <p:grpSpPr>
          <a:xfrm>
            <a:off x="609441" y="1196752"/>
            <a:ext cx="6287748" cy="5308806"/>
            <a:chOff x="609441" y="1590345"/>
            <a:chExt cx="5845011" cy="4934999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D1CF9BA3-8215-AF1A-0242-D67D7177CBD1}"/>
                </a:ext>
              </a:extLst>
            </p:cNvPr>
            <p:cNvGrpSpPr/>
            <p:nvPr/>
          </p:nvGrpSpPr>
          <p:grpSpPr>
            <a:xfrm>
              <a:off x="609441" y="1590345"/>
              <a:ext cx="4988509" cy="4934999"/>
              <a:chOff x="609441" y="1590345"/>
              <a:chExt cx="4988509" cy="4934999"/>
            </a:xfrm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5B3675D-C3A7-8C50-47B5-0DB2EFD7AF80}"/>
                  </a:ext>
                </a:extLst>
              </p:cNvPr>
              <p:cNvSpPr/>
              <p:nvPr/>
            </p:nvSpPr>
            <p:spPr>
              <a:xfrm>
                <a:off x="1343544" y="4716114"/>
                <a:ext cx="961141" cy="987255"/>
              </a:xfrm>
              <a:custGeom>
                <a:avLst/>
                <a:gdLst>
                  <a:gd name="connsiteX0" fmla="*/ 1062740 w 1095629"/>
                  <a:gd name="connsiteY0" fmla="*/ 962892 h 1125397"/>
                  <a:gd name="connsiteX1" fmla="*/ 365955 w 1095629"/>
                  <a:gd name="connsiteY1" fmla="*/ 752309 h 1125397"/>
                  <a:gd name="connsiteX2" fmla="*/ 160879 w 1095629"/>
                  <a:gd name="connsiteY2" fmla="*/ 36773 h 1125397"/>
                  <a:gd name="connsiteX3" fmla="*/ 210288 w 1095629"/>
                  <a:gd name="connsiteY3" fmla="*/ 14 h 1125397"/>
                  <a:gd name="connsiteX4" fmla="*/ 54769 w 1095629"/>
                  <a:gd name="connsiteY4" fmla="*/ 56269 h 1125397"/>
                  <a:gd name="connsiteX5" fmla="*/ 309254 w 1095629"/>
                  <a:gd name="connsiteY5" fmla="*/ 807671 h 1125397"/>
                  <a:gd name="connsiteX6" fmla="*/ 1040863 w 1095629"/>
                  <a:gd name="connsiteY6" fmla="*/ 1069151 h 1125397"/>
                  <a:gd name="connsiteX7" fmla="*/ 1095629 w 1095629"/>
                  <a:gd name="connsiteY7" fmla="*/ 918097 h 1125397"/>
                  <a:gd name="connsiteX8" fmla="*/ 1062740 w 1095629"/>
                  <a:gd name="connsiteY8" fmla="*/ 962892 h 1125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5629" h="1125397">
                    <a:moveTo>
                      <a:pt x="1062740" y="962892"/>
                    </a:moveTo>
                    <a:cubicBezTo>
                      <a:pt x="927014" y="1102338"/>
                      <a:pt x="615083" y="1007985"/>
                      <a:pt x="365955" y="752309"/>
                    </a:cubicBezTo>
                    <a:cubicBezTo>
                      <a:pt x="116976" y="496484"/>
                      <a:pt x="25153" y="176219"/>
                      <a:pt x="160879" y="36773"/>
                    </a:cubicBezTo>
                    <a:cubicBezTo>
                      <a:pt x="175463" y="21891"/>
                      <a:pt x="191982" y="9688"/>
                      <a:pt x="210288" y="14"/>
                    </a:cubicBezTo>
                    <a:cubicBezTo>
                      <a:pt x="146294" y="-581"/>
                      <a:pt x="92421" y="17426"/>
                      <a:pt x="54769" y="56269"/>
                    </a:cubicBezTo>
                    <a:cubicBezTo>
                      <a:pt x="-76939" y="191548"/>
                      <a:pt x="37059" y="528035"/>
                      <a:pt x="309254" y="807671"/>
                    </a:cubicBezTo>
                    <a:cubicBezTo>
                      <a:pt x="581598" y="1087308"/>
                      <a:pt x="909155" y="1204431"/>
                      <a:pt x="1040863" y="1069151"/>
                    </a:cubicBezTo>
                    <a:cubicBezTo>
                      <a:pt x="1076878" y="1032094"/>
                      <a:pt x="1094587" y="980007"/>
                      <a:pt x="1095629" y="918097"/>
                    </a:cubicBezTo>
                    <a:cubicBezTo>
                      <a:pt x="1086700" y="934319"/>
                      <a:pt x="1075836" y="949349"/>
                      <a:pt x="1062740" y="962892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51000">
                    <a:schemeClr val="accent2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CBFD9E51-0342-359A-B217-295A5E501DF3}"/>
                  </a:ext>
                </a:extLst>
              </p:cNvPr>
              <p:cNvSpPr/>
              <p:nvPr/>
            </p:nvSpPr>
            <p:spPr>
              <a:xfrm>
                <a:off x="1332247" y="4684010"/>
                <a:ext cx="1042023" cy="1025385"/>
              </a:xfrm>
              <a:custGeom>
                <a:avLst/>
                <a:gdLst>
                  <a:gd name="connsiteX0" fmla="*/ 1112824 w 1187829"/>
                  <a:gd name="connsiteY0" fmla="*/ 926565 h 1168863"/>
                  <a:gd name="connsiteX1" fmla="*/ 1055229 w 1187829"/>
                  <a:gd name="connsiteY1" fmla="*/ 1047260 h 1168863"/>
                  <a:gd name="connsiteX2" fmla="*/ 344010 w 1187829"/>
                  <a:gd name="connsiteY2" fmla="*/ 827599 h 1168863"/>
                  <a:gd name="connsiteX3" fmla="*/ 124348 w 1187829"/>
                  <a:gd name="connsiteY3" fmla="*/ 116379 h 1168863"/>
                  <a:gd name="connsiteX4" fmla="*/ 179710 w 1187829"/>
                  <a:gd name="connsiteY4" fmla="*/ 77983 h 1168863"/>
                  <a:gd name="connsiteX5" fmla="*/ 167060 w 1187829"/>
                  <a:gd name="connsiteY5" fmla="*/ 0 h 1168863"/>
                  <a:gd name="connsiteX6" fmla="*/ 79255 w 1187829"/>
                  <a:gd name="connsiteY6" fmla="*/ 56850 h 1168863"/>
                  <a:gd name="connsiteX7" fmla="*/ 299065 w 1187829"/>
                  <a:gd name="connsiteY7" fmla="*/ 869864 h 1168863"/>
                  <a:gd name="connsiteX8" fmla="*/ 1112079 w 1187829"/>
                  <a:gd name="connsiteY8" fmla="*/ 1089674 h 1168863"/>
                  <a:gd name="connsiteX9" fmla="*/ 1187830 w 1187829"/>
                  <a:gd name="connsiteY9" fmla="*/ 926565 h 1168863"/>
                  <a:gd name="connsiteX10" fmla="*/ 1112824 w 1187829"/>
                  <a:gd name="connsiteY10" fmla="*/ 926565 h 1168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87829" h="1168863">
                    <a:moveTo>
                      <a:pt x="1112824" y="926565"/>
                    </a:moveTo>
                    <a:cubicBezTo>
                      <a:pt x="1105531" y="974635"/>
                      <a:pt x="1086631" y="1015859"/>
                      <a:pt x="1055229" y="1047260"/>
                    </a:cubicBezTo>
                    <a:cubicBezTo>
                      <a:pt x="919504" y="1182986"/>
                      <a:pt x="601025" y="1084614"/>
                      <a:pt x="344010" y="827599"/>
                    </a:cubicBezTo>
                    <a:cubicBezTo>
                      <a:pt x="86994" y="570583"/>
                      <a:pt x="-11377" y="252104"/>
                      <a:pt x="124348" y="116379"/>
                    </a:cubicBezTo>
                    <a:cubicBezTo>
                      <a:pt x="140421" y="100306"/>
                      <a:pt x="159024" y="87656"/>
                      <a:pt x="179710" y="77983"/>
                    </a:cubicBezTo>
                    <a:lnTo>
                      <a:pt x="167060" y="0"/>
                    </a:lnTo>
                    <a:cubicBezTo>
                      <a:pt x="133724" y="13096"/>
                      <a:pt x="104108" y="31848"/>
                      <a:pt x="79255" y="56850"/>
                    </a:cubicBezTo>
                    <a:cubicBezTo>
                      <a:pt x="-84598" y="220703"/>
                      <a:pt x="13774" y="584572"/>
                      <a:pt x="299065" y="869864"/>
                    </a:cubicBezTo>
                    <a:cubicBezTo>
                      <a:pt x="584357" y="1155156"/>
                      <a:pt x="948227" y="1253378"/>
                      <a:pt x="1112079" y="1089674"/>
                    </a:cubicBezTo>
                    <a:cubicBezTo>
                      <a:pt x="1154643" y="1047111"/>
                      <a:pt x="1179347" y="991154"/>
                      <a:pt x="1187830" y="926565"/>
                    </a:cubicBezTo>
                    <a:lnTo>
                      <a:pt x="1112824" y="926565"/>
                    </a:lnTo>
                    <a:close/>
                  </a:path>
                </a:pathLst>
              </a:custGeom>
              <a:gradFill>
                <a:gsLst>
                  <a:gs pos="3200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CF7AC98-C135-F89F-60A2-FE5AB6C0CDC3}"/>
                  </a:ext>
                </a:extLst>
              </p:cNvPr>
              <p:cNvSpPr/>
              <p:nvPr/>
            </p:nvSpPr>
            <p:spPr>
              <a:xfrm>
                <a:off x="1754532" y="3762018"/>
                <a:ext cx="1492622" cy="1532952"/>
              </a:xfrm>
              <a:custGeom>
                <a:avLst/>
                <a:gdLst>
                  <a:gd name="connsiteX0" fmla="*/ 1650284 w 1701478"/>
                  <a:gd name="connsiteY0" fmla="*/ 1495384 h 1747451"/>
                  <a:gd name="connsiteX1" fmla="*/ 568497 w 1701478"/>
                  <a:gd name="connsiteY1" fmla="*/ 1168273 h 1747451"/>
                  <a:gd name="connsiteX2" fmla="*/ 250018 w 1701478"/>
                  <a:gd name="connsiteY2" fmla="*/ 57168 h 1747451"/>
                  <a:gd name="connsiteX3" fmla="*/ 326662 w 1701478"/>
                  <a:gd name="connsiteY3" fmla="*/ 21 h 1747451"/>
                  <a:gd name="connsiteX4" fmla="*/ 85123 w 1701478"/>
                  <a:gd name="connsiteY4" fmla="*/ 87379 h 1747451"/>
                  <a:gd name="connsiteX5" fmla="*/ 480394 w 1701478"/>
                  <a:gd name="connsiteY5" fmla="*/ 1254143 h 1747451"/>
                  <a:gd name="connsiteX6" fmla="*/ 1616501 w 1701478"/>
                  <a:gd name="connsiteY6" fmla="*/ 1660130 h 1747451"/>
                  <a:gd name="connsiteX7" fmla="*/ 1701478 w 1701478"/>
                  <a:gd name="connsiteY7" fmla="*/ 1425586 h 1747451"/>
                  <a:gd name="connsiteX8" fmla="*/ 1650284 w 1701478"/>
                  <a:gd name="connsiteY8" fmla="*/ 1495384 h 1747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01478" h="1747451">
                    <a:moveTo>
                      <a:pt x="1650284" y="1495384"/>
                    </a:moveTo>
                    <a:cubicBezTo>
                      <a:pt x="1439552" y="1711920"/>
                      <a:pt x="955137" y="1565479"/>
                      <a:pt x="568497" y="1168273"/>
                    </a:cubicBezTo>
                    <a:cubicBezTo>
                      <a:pt x="181858" y="771067"/>
                      <a:pt x="39286" y="273704"/>
                      <a:pt x="250018" y="57168"/>
                    </a:cubicBezTo>
                    <a:cubicBezTo>
                      <a:pt x="272639" y="33952"/>
                      <a:pt x="298236" y="15052"/>
                      <a:pt x="326662" y="21"/>
                    </a:cubicBezTo>
                    <a:cubicBezTo>
                      <a:pt x="227248" y="-872"/>
                      <a:pt x="143759" y="27106"/>
                      <a:pt x="85123" y="87379"/>
                    </a:cubicBezTo>
                    <a:cubicBezTo>
                      <a:pt x="-119507" y="297516"/>
                      <a:pt x="57443" y="819881"/>
                      <a:pt x="480394" y="1254143"/>
                    </a:cubicBezTo>
                    <a:cubicBezTo>
                      <a:pt x="903198" y="1688406"/>
                      <a:pt x="1411871" y="1870118"/>
                      <a:pt x="1616501" y="1660130"/>
                    </a:cubicBezTo>
                    <a:cubicBezTo>
                      <a:pt x="1672458" y="1602535"/>
                      <a:pt x="1699841" y="1521576"/>
                      <a:pt x="1701478" y="1425586"/>
                    </a:cubicBezTo>
                    <a:cubicBezTo>
                      <a:pt x="1687489" y="1451184"/>
                      <a:pt x="1670524" y="1474549"/>
                      <a:pt x="1650284" y="1495384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3">
                      <a:lumMod val="50000"/>
                    </a:schemeClr>
                  </a:gs>
                  <a:gs pos="50000">
                    <a:schemeClr val="accent3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F84DB40-DDE8-FE67-2A94-AE94EC841D8A}"/>
                  </a:ext>
                </a:extLst>
              </p:cNvPr>
              <p:cNvSpPr/>
              <p:nvPr/>
            </p:nvSpPr>
            <p:spPr>
              <a:xfrm>
                <a:off x="1736851" y="3712556"/>
                <a:ext cx="1617879" cy="1592030"/>
              </a:xfrm>
              <a:custGeom>
                <a:avLst/>
                <a:gdLst>
                  <a:gd name="connsiteX0" fmla="*/ 1728182 w 1844262"/>
                  <a:gd name="connsiteY0" fmla="*/ 1438662 h 1814796"/>
                  <a:gd name="connsiteX1" fmla="*/ 1638740 w 1844262"/>
                  <a:gd name="connsiteY1" fmla="*/ 1626178 h 1814796"/>
                  <a:gd name="connsiteX2" fmla="*/ 534332 w 1844262"/>
                  <a:gd name="connsiteY2" fmla="*/ 1285078 h 1814796"/>
                  <a:gd name="connsiteX3" fmla="*/ 193232 w 1844262"/>
                  <a:gd name="connsiteY3" fmla="*/ 180670 h 1814796"/>
                  <a:gd name="connsiteX4" fmla="*/ 279103 w 1844262"/>
                  <a:gd name="connsiteY4" fmla="*/ 121141 h 1814796"/>
                  <a:gd name="connsiteX5" fmla="*/ 259458 w 1844262"/>
                  <a:gd name="connsiteY5" fmla="*/ 0 h 1814796"/>
                  <a:gd name="connsiteX6" fmla="*/ 122988 w 1844262"/>
                  <a:gd name="connsiteY6" fmla="*/ 88251 h 1814796"/>
                  <a:gd name="connsiteX7" fmla="*/ 464237 w 1844262"/>
                  <a:gd name="connsiteY7" fmla="*/ 1350559 h 1814796"/>
                  <a:gd name="connsiteX8" fmla="*/ 1726545 w 1844262"/>
                  <a:gd name="connsiteY8" fmla="*/ 1691808 h 1814796"/>
                  <a:gd name="connsiteX9" fmla="*/ 1844263 w 1844262"/>
                  <a:gd name="connsiteY9" fmla="*/ 1438662 h 1814796"/>
                  <a:gd name="connsiteX10" fmla="*/ 1728182 w 1844262"/>
                  <a:gd name="connsiteY10" fmla="*/ 1438662 h 1814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44262" h="1814796">
                    <a:moveTo>
                      <a:pt x="1728182" y="1438662"/>
                    </a:moveTo>
                    <a:cubicBezTo>
                      <a:pt x="1716871" y="1513222"/>
                      <a:pt x="1687554" y="1577364"/>
                      <a:pt x="1638740" y="1626178"/>
                    </a:cubicBezTo>
                    <a:cubicBezTo>
                      <a:pt x="1428008" y="1836910"/>
                      <a:pt x="933473" y="1684218"/>
                      <a:pt x="534332" y="1285078"/>
                    </a:cubicBezTo>
                    <a:cubicBezTo>
                      <a:pt x="135192" y="885937"/>
                      <a:pt x="-17499" y="391402"/>
                      <a:pt x="193232" y="180670"/>
                    </a:cubicBezTo>
                    <a:cubicBezTo>
                      <a:pt x="218086" y="155817"/>
                      <a:pt x="246957" y="136023"/>
                      <a:pt x="279103" y="121141"/>
                    </a:cubicBezTo>
                    <a:lnTo>
                      <a:pt x="259458" y="0"/>
                    </a:lnTo>
                    <a:cubicBezTo>
                      <a:pt x="207817" y="20240"/>
                      <a:pt x="161831" y="49558"/>
                      <a:pt x="122988" y="88251"/>
                    </a:cubicBezTo>
                    <a:cubicBezTo>
                      <a:pt x="-131348" y="342588"/>
                      <a:pt x="21492" y="907814"/>
                      <a:pt x="464237" y="1350559"/>
                    </a:cubicBezTo>
                    <a:cubicBezTo>
                      <a:pt x="906982" y="1793304"/>
                      <a:pt x="1472208" y="1946145"/>
                      <a:pt x="1726545" y="1691808"/>
                    </a:cubicBezTo>
                    <a:cubicBezTo>
                      <a:pt x="1792473" y="1625880"/>
                      <a:pt x="1831018" y="1538968"/>
                      <a:pt x="1844263" y="1438662"/>
                    </a:cubicBezTo>
                    <a:lnTo>
                      <a:pt x="1728182" y="1438662"/>
                    </a:lnTo>
                    <a:close/>
                  </a:path>
                </a:pathLst>
              </a:custGeom>
              <a:gradFill>
                <a:gsLst>
                  <a:gs pos="3200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17A3B96-9B52-144F-D21A-2A79A2EF4C7F}"/>
                  </a:ext>
                </a:extLst>
              </p:cNvPr>
              <p:cNvSpPr/>
              <p:nvPr/>
            </p:nvSpPr>
            <p:spPr>
              <a:xfrm>
                <a:off x="2653695" y="1949399"/>
                <a:ext cx="2458556" cy="2525133"/>
              </a:xfrm>
              <a:custGeom>
                <a:avLst/>
                <a:gdLst>
                  <a:gd name="connsiteX0" fmla="*/ 2718487 w 2802571"/>
                  <a:gd name="connsiteY0" fmla="*/ 2463330 h 2878464"/>
                  <a:gd name="connsiteX1" fmla="*/ 936344 w 2802571"/>
                  <a:gd name="connsiteY1" fmla="*/ 1924594 h 2878464"/>
                  <a:gd name="connsiteX2" fmla="*/ 411747 w 2802571"/>
                  <a:gd name="connsiteY2" fmla="*/ 94233 h 2878464"/>
                  <a:gd name="connsiteX3" fmla="*/ 538097 w 2802571"/>
                  <a:gd name="connsiteY3" fmla="*/ 28 h 2878464"/>
                  <a:gd name="connsiteX4" fmla="*/ 140147 w 2802571"/>
                  <a:gd name="connsiteY4" fmla="*/ 143790 h 2878464"/>
                  <a:gd name="connsiteX5" fmla="*/ 791243 w 2802571"/>
                  <a:gd name="connsiteY5" fmla="*/ 2065826 h 2878464"/>
                  <a:gd name="connsiteX6" fmla="*/ 2662679 w 2802571"/>
                  <a:gd name="connsiteY6" fmla="*/ 2734483 h 2878464"/>
                  <a:gd name="connsiteX7" fmla="*/ 2802572 w 2802571"/>
                  <a:gd name="connsiteY7" fmla="*/ 2347993 h 2878464"/>
                  <a:gd name="connsiteX8" fmla="*/ 2718487 w 2802571"/>
                  <a:gd name="connsiteY8" fmla="*/ 2463330 h 2878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02571" h="2878464">
                    <a:moveTo>
                      <a:pt x="2718487" y="2463330"/>
                    </a:moveTo>
                    <a:cubicBezTo>
                      <a:pt x="2371286" y="2819907"/>
                      <a:pt x="1573302" y="2578815"/>
                      <a:pt x="936344" y="1924594"/>
                    </a:cubicBezTo>
                    <a:cubicBezTo>
                      <a:pt x="299387" y="1270373"/>
                      <a:pt x="64546" y="450959"/>
                      <a:pt x="411747" y="94233"/>
                    </a:cubicBezTo>
                    <a:cubicBezTo>
                      <a:pt x="448953" y="55985"/>
                      <a:pt x="491218" y="24733"/>
                      <a:pt x="538097" y="28"/>
                    </a:cubicBezTo>
                    <a:cubicBezTo>
                      <a:pt x="374393" y="-1311"/>
                      <a:pt x="236733" y="44675"/>
                      <a:pt x="140147" y="143790"/>
                    </a:cubicBezTo>
                    <a:cubicBezTo>
                      <a:pt x="-196786" y="489950"/>
                      <a:pt x="94608" y="1350439"/>
                      <a:pt x="791243" y="2065826"/>
                    </a:cubicBezTo>
                    <a:cubicBezTo>
                      <a:pt x="1487879" y="2781213"/>
                      <a:pt x="2325746" y="3080643"/>
                      <a:pt x="2662679" y="2734483"/>
                    </a:cubicBezTo>
                    <a:cubicBezTo>
                      <a:pt x="2754949" y="2639684"/>
                      <a:pt x="2800042" y="2506339"/>
                      <a:pt x="2802572" y="2347993"/>
                    </a:cubicBezTo>
                    <a:cubicBezTo>
                      <a:pt x="2779802" y="2390407"/>
                      <a:pt x="2751823" y="2428952"/>
                      <a:pt x="2718487" y="246333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096FE79-5237-6E5D-EC33-FB2863560FBB}"/>
                  </a:ext>
                </a:extLst>
              </p:cNvPr>
              <p:cNvSpPr/>
              <p:nvPr/>
            </p:nvSpPr>
            <p:spPr>
              <a:xfrm>
                <a:off x="2624886" y="1867828"/>
                <a:ext cx="2665179" cy="2622705"/>
              </a:xfrm>
              <a:custGeom>
                <a:avLst/>
                <a:gdLst>
                  <a:gd name="connsiteX0" fmla="*/ 2846573 w 3038106"/>
                  <a:gd name="connsiteY0" fmla="*/ 2369990 h 2989689"/>
                  <a:gd name="connsiteX1" fmla="*/ 2699239 w 3038106"/>
                  <a:gd name="connsiteY1" fmla="*/ 2678795 h 2989689"/>
                  <a:gd name="connsiteX2" fmla="*/ 879891 w 3038106"/>
                  <a:gd name="connsiteY2" fmla="*/ 2116992 h 2989689"/>
                  <a:gd name="connsiteX3" fmla="*/ 318088 w 3038106"/>
                  <a:gd name="connsiteY3" fmla="*/ 297644 h 2989689"/>
                  <a:gd name="connsiteX4" fmla="*/ 459618 w 3038106"/>
                  <a:gd name="connsiteY4" fmla="*/ 199570 h 2989689"/>
                  <a:gd name="connsiteX5" fmla="*/ 427323 w 3038106"/>
                  <a:gd name="connsiteY5" fmla="*/ 0 h 2989689"/>
                  <a:gd name="connsiteX6" fmla="*/ 202602 w 3038106"/>
                  <a:gd name="connsiteY6" fmla="*/ 145399 h 2989689"/>
                  <a:gd name="connsiteX7" fmla="*/ 764703 w 3038106"/>
                  <a:gd name="connsiteY7" fmla="*/ 2224888 h 2989689"/>
                  <a:gd name="connsiteX8" fmla="*/ 2844191 w 3038106"/>
                  <a:gd name="connsiteY8" fmla="*/ 2786989 h 2989689"/>
                  <a:gd name="connsiteX9" fmla="*/ 3038106 w 3038106"/>
                  <a:gd name="connsiteY9" fmla="*/ 2369990 h 2989689"/>
                  <a:gd name="connsiteX10" fmla="*/ 2846573 w 3038106"/>
                  <a:gd name="connsiteY10" fmla="*/ 2369990 h 298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38106" h="2989689">
                    <a:moveTo>
                      <a:pt x="2846573" y="2369990"/>
                    </a:moveTo>
                    <a:cubicBezTo>
                      <a:pt x="2827970" y="2492768"/>
                      <a:pt x="2779752" y="2598432"/>
                      <a:pt x="2699239" y="2678795"/>
                    </a:cubicBezTo>
                    <a:cubicBezTo>
                      <a:pt x="2352038" y="3025997"/>
                      <a:pt x="1537386" y="2774488"/>
                      <a:pt x="879891" y="2116992"/>
                    </a:cubicBezTo>
                    <a:cubicBezTo>
                      <a:pt x="222396" y="1459497"/>
                      <a:pt x="-29114" y="644846"/>
                      <a:pt x="318088" y="297644"/>
                    </a:cubicBezTo>
                    <a:cubicBezTo>
                      <a:pt x="359014" y="256718"/>
                      <a:pt x="406637" y="224126"/>
                      <a:pt x="459618" y="199570"/>
                    </a:cubicBezTo>
                    <a:lnTo>
                      <a:pt x="427323" y="0"/>
                    </a:lnTo>
                    <a:cubicBezTo>
                      <a:pt x="342197" y="33336"/>
                      <a:pt x="266447" y="81554"/>
                      <a:pt x="202602" y="145399"/>
                    </a:cubicBezTo>
                    <a:cubicBezTo>
                      <a:pt x="-216332" y="564333"/>
                      <a:pt x="35326" y="1495363"/>
                      <a:pt x="764703" y="2224888"/>
                    </a:cubicBezTo>
                    <a:cubicBezTo>
                      <a:pt x="1494079" y="2954414"/>
                      <a:pt x="2425109" y="3206071"/>
                      <a:pt x="2844191" y="2786989"/>
                    </a:cubicBezTo>
                    <a:cubicBezTo>
                      <a:pt x="2952832" y="2678349"/>
                      <a:pt x="3016379" y="2535033"/>
                      <a:pt x="3038106" y="2369990"/>
                    </a:cubicBezTo>
                    <a:lnTo>
                      <a:pt x="2846573" y="2369990"/>
                    </a:lnTo>
                    <a:close/>
                  </a:path>
                </a:pathLst>
              </a:custGeom>
              <a:gradFill>
                <a:gsLst>
                  <a:gs pos="32000">
                    <a:schemeClr val="accent5">
                      <a:lumMod val="75000"/>
                    </a:schemeClr>
                  </a:gs>
                  <a:gs pos="100000">
                    <a:schemeClr val="accent5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B0196AE-A83B-90FE-6CC8-27135F7C2125}"/>
                  </a:ext>
                </a:extLst>
              </p:cNvPr>
              <p:cNvSpPr/>
              <p:nvPr/>
            </p:nvSpPr>
            <p:spPr>
              <a:xfrm>
                <a:off x="2191802" y="2793694"/>
                <a:ext cx="2037902" cy="2093074"/>
              </a:xfrm>
              <a:custGeom>
                <a:avLst/>
                <a:gdLst>
                  <a:gd name="connsiteX0" fmla="*/ 2253409 w 2323057"/>
                  <a:gd name="connsiteY0" fmla="*/ 2041715 h 2385949"/>
                  <a:gd name="connsiteX1" fmla="*/ 776202 w 2323057"/>
                  <a:gd name="connsiteY1" fmla="*/ 1595101 h 2385949"/>
                  <a:gd name="connsiteX2" fmla="*/ 341345 w 2323057"/>
                  <a:gd name="connsiteY2" fmla="*/ 78010 h 2385949"/>
                  <a:gd name="connsiteX3" fmla="*/ 445966 w 2323057"/>
                  <a:gd name="connsiteY3" fmla="*/ 27 h 2385949"/>
                  <a:gd name="connsiteX4" fmla="*/ 116177 w 2323057"/>
                  <a:gd name="connsiteY4" fmla="*/ 119233 h 2385949"/>
                  <a:gd name="connsiteX5" fmla="*/ 655805 w 2323057"/>
                  <a:gd name="connsiteY5" fmla="*/ 1712372 h 2385949"/>
                  <a:gd name="connsiteX6" fmla="*/ 2207126 w 2323057"/>
                  <a:gd name="connsiteY6" fmla="*/ 2266586 h 2385949"/>
                  <a:gd name="connsiteX7" fmla="*/ 2323058 w 2323057"/>
                  <a:gd name="connsiteY7" fmla="*/ 1946172 h 2385949"/>
                  <a:gd name="connsiteX8" fmla="*/ 2253409 w 2323057"/>
                  <a:gd name="connsiteY8" fmla="*/ 2041715 h 2385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23057" h="2385949">
                    <a:moveTo>
                      <a:pt x="2253409" y="2041715"/>
                    </a:moveTo>
                    <a:cubicBezTo>
                      <a:pt x="1965587" y="2337276"/>
                      <a:pt x="1304223" y="2137408"/>
                      <a:pt x="776202" y="1595101"/>
                    </a:cubicBezTo>
                    <a:cubicBezTo>
                      <a:pt x="248182" y="1052794"/>
                      <a:pt x="53523" y="373570"/>
                      <a:pt x="341345" y="78010"/>
                    </a:cubicBezTo>
                    <a:cubicBezTo>
                      <a:pt x="372151" y="46311"/>
                      <a:pt x="407273" y="20416"/>
                      <a:pt x="445966" y="27"/>
                    </a:cubicBezTo>
                    <a:cubicBezTo>
                      <a:pt x="310241" y="-1164"/>
                      <a:pt x="196243" y="37084"/>
                      <a:pt x="116177" y="119233"/>
                    </a:cubicBezTo>
                    <a:cubicBezTo>
                      <a:pt x="-163162" y="406162"/>
                      <a:pt x="78525" y="1119466"/>
                      <a:pt x="655805" y="1712372"/>
                    </a:cubicBezTo>
                    <a:cubicBezTo>
                      <a:pt x="1233235" y="2305428"/>
                      <a:pt x="1927787" y="2553514"/>
                      <a:pt x="2207126" y="2266586"/>
                    </a:cubicBezTo>
                    <a:cubicBezTo>
                      <a:pt x="2283620" y="2188008"/>
                      <a:pt x="2320974" y="2077433"/>
                      <a:pt x="2323058" y="1946172"/>
                    </a:cubicBezTo>
                    <a:cubicBezTo>
                      <a:pt x="2304157" y="1981294"/>
                      <a:pt x="2281090" y="2013290"/>
                      <a:pt x="2253409" y="20417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>
                      <a:lumMod val="50000"/>
                    </a:schemeClr>
                  </a:gs>
                  <a:gs pos="50000">
                    <a:schemeClr val="accent4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1B54FC4-1602-D35C-9889-2CC7F95ECE33}"/>
                  </a:ext>
                </a:extLst>
              </p:cNvPr>
              <p:cNvSpPr/>
              <p:nvPr/>
            </p:nvSpPr>
            <p:spPr>
              <a:xfrm>
                <a:off x="2167892" y="2726221"/>
                <a:ext cx="2209208" cy="2173959"/>
              </a:xfrm>
              <a:custGeom>
                <a:avLst/>
                <a:gdLst>
                  <a:gd name="connsiteX0" fmla="*/ 2359541 w 2518333"/>
                  <a:gd name="connsiteY0" fmla="*/ 1964301 h 2478151"/>
                  <a:gd name="connsiteX1" fmla="*/ 2237507 w 2518333"/>
                  <a:gd name="connsiteY1" fmla="*/ 2220275 h 2478151"/>
                  <a:gd name="connsiteX2" fmla="*/ 729494 w 2518333"/>
                  <a:gd name="connsiteY2" fmla="*/ 1754611 h 2478151"/>
                  <a:gd name="connsiteX3" fmla="*/ 263830 w 2518333"/>
                  <a:gd name="connsiteY3" fmla="*/ 246598 h 2478151"/>
                  <a:gd name="connsiteX4" fmla="*/ 381102 w 2518333"/>
                  <a:gd name="connsiteY4" fmla="*/ 165341 h 2478151"/>
                  <a:gd name="connsiteX5" fmla="*/ 354314 w 2518333"/>
                  <a:gd name="connsiteY5" fmla="*/ 0 h 2478151"/>
                  <a:gd name="connsiteX6" fmla="*/ 167989 w 2518333"/>
                  <a:gd name="connsiteY6" fmla="*/ 120546 h 2478151"/>
                  <a:gd name="connsiteX7" fmla="*/ 633950 w 2518333"/>
                  <a:gd name="connsiteY7" fmla="*/ 1844202 h 2478151"/>
                  <a:gd name="connsiteX8" fmla="*/ 2357606 w 2518333"/>
                  <a:gd name="connsiteY8" fmla="*/ 2310163 h 2478151"/>
                  <a:gd name="connsiteX9" fmla="*/ 2518333 w 2518333"/>
                  <a:gd name="connsiteY9" fmla="*/ 1964450 h 2478151"/>
                  <a:gd name="connsiteX10" fmla="*/ 2359541 w 2518333"/>
                  <a:gd name="connsiteY10" fmla="*/ 1964450 h 2478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18333" h="2478151">
                    <a:moveTo>
                      <a:pt x="2359541" y="1964301"/>
                    </a:moveTo>
                    <a:cubicBezTo>
                      <a:pt x="2344212" y="2066095"/>
                      <a:pt x="2304179" y="2153603"/>
                      <a:pt x="2237507" y="2220275"/>
                    </a:cubicBezTo>
                    <a:cubicBezTo>
                      <a:pt x="1949685" y="2508097"/>
                      <a:pt x="1274480" y="2299597"/>
                      <a:pt x="729494" y="1754611"/>
                    </a:cubicBezTo>
                    <a:cubicBezTo>
                      <a:pt x="184508" y="1209625"/>
                      <a:pt x="-23992" y="534420"/>
                      <a:pt x="263830" y="246598"/>
                    </a:cubicBezTo>
                    <a:cubicBezTo>
                      <a:pt x="297761" y="212667"/>
                      <a:pt x="337199" y="185730"/>
                      <a:pt x="381102" y="165341"/>
                    </a:cubicBezTo>
                    <a:lnTo>
                      <a:pt x="354314" y="0"/>
                    </a:lnTo>
                    <a:cubicBezTo>
                      <a:pt x="283772" y="27681"/>
                      <a:pt x="220969" y="67565"/>
                      <a:pt x="167989" y="120546"/>
                    </a:cubicBezTo>
                    <a:cubicBezTo>
                      <a:pt x="-179362" y="467896"/>
                      <a:pt x="29286" y="1239538"/>
                      <a:pt x="633950" y="1844202"/>
                    </a:cubicBezTo>
                    <a:cubicBezTo>
                      <a:pt x="1238614" y="2448865"/>
                      <a:pt x="2010255" y="2657514"/>
                      <a:pt x="2357606" y="2310163"/>
                    </a:cubicBezTo>
                    <a:cubicBezTo>
                      <a:pt x="2447643" y="2220126"/>
                      <a:pt x="2500326" y="2101366"/>
                      <a:pt x="2518333" y="1964450"/>
                    </a:cubicBezTo>
                    <a:lnTo>
                      <a:pt x="2359541" y="1964450"/>
                    </a:lnTo>
                    <a:close/>
                  </a:path>
                </a:pathLst>
              </a:custGeom>
              <a:gradFill>
                <a:gsLst>
                  <a:gs pos="3200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9B903D8-CBEE-6369-E2E1-EC8724F63F42}"/>
                  </a:ext>
                </a:extLst>
              </p:cNvPr>
              <p:cNvSpPr/>
              <p:nvPr/>
            </p:nvSpPr>
            <p:spPr>
              <a:xfrm>
                <a:off x="609441" y="1590345"/>
                <a:ext cx="4988509" cy="4934999"/>
              </a:xfrm>
              <a:custGeom>
                <a:avLst/>
                <a:gdLst>
                  <a:gd name="connsiteX0" fmla="*/ 4901897 w 5686529"/>
                  <a:gd name="connsiteY0" fmla="*/ 643271 h 5625532"/>
                  <a:gd name="connsiteX1" fmla="*/ 3408618 w 5686529"/>
                  <a:gd name="connsiteY1" fmla="*/ 89653 h 5625532"/>
                  <a:gd name="connsiteX2" fmla="*/ 3387039 w 5686529"/>
                  <a:gd name="connsiteY2" fmla="*/ 119417 h 5625532"/>
                  <a:gd name="connsiteX3" fmla="*/ 3386741 w 5686529"/>
                  <a:gd name="connsiteY3" fmla="*/ 119417 h 5625532"/>
                  <a:gd name="connsiteX4" fmla="*/ 0 w 5686529"/>
                  <a:gd name="connsiteY4" fmla="*/ 5625532 h 5625532"/>
                  <a:gd name="connsiteX5" fmla="*/ 5564601 w 5686529"/>
                  <a:gd name="connsiteY5" fmla="*/ 2100535 h 5625532"/>
                  <a:gd name="connsiteX6" fmla="*/ 5582162 w 5686529"/>
                  <a:gd name="connsiteY6" fmla="*/ 2089374 h 5625532"/>
                  <a:gd name="connsiteX7" fmla="*/ 5586180 w 5686529"/>
                  <a:gd name="connsiteY7" fmla="*/ 2086844 h 5625532"/>
                  <a:gd name="connsiteX8" fmla="*/ 5586032 w 5686529"/>
                  <a:gd name="connsiteY8" fmla="*/ 2086397 h 5625532"/>
                  <a:gd name="connsiteX9" fmla="*/ 5622195 w 5686529"/>
                  <a:gd name="connsiteY9" fmla="*/ 2053805 h 5625532"/>
                  <a:gd name="connsiteX10" fmla="*/ 4901897 w 5686529"/>
                  <a:gd name="connsiteY10" fmla="*/ 643271 h 562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86529" h="5625532">
                    <a:moveTo>
                      <a:pt x="4901897" y="643271"/>
                    </a:moveTo>
                    <a:cubicBezTo>
                      <a:pt x="4285328" y="100963"/>
                      <a:pt x="3616820" y="-146974"/>
                      <a:pt x="3408618" y="89653"/>
                    </a:cubicBezTo>
                    <a:cubicBezTo>
                      <a:pt x="3400433" y="98880"/>
                      <a:pt x="3393438" y="109000"/>
                      <a:pt x="3387039" y="119417"/>
                    </a:cubicBezTo>
                    <a:lnTo>
                      <a:pt x="3386741" y="119417"/>
                    </a:lnTo>
                    <a:lnTo>
                      <a:pt x="0" y="5625532"/>
                    </a:lnTo>
                    <a:lnTo>
                      <a:pt x="5564601" y="2100535"/>
                    </a:lnTo>
                    <a:cubicBezTo>
                      <a:pt x="5570554" y="2096963"/>
                      <a:pt x="5576507" y="2093392"/>
                      <a:pt x="5582162" y="2089374"/>
                    </a:cubicBezTo>
                    <a:lnTo>
                      <a:pt x="5586180" y="2086844"/>
                    </a:lnTo>
                    <a:lnTo>
                      <a:pt x="5586032" y="2086397"/>
                    </a:lnTo>
                    <a:cubicBezTo>
                      <a:pt x="5599128" y="2076724"/>
                      <a:pt x="5611480" y="2066009"/>
                      <a:pt x="5622195" y="2053805"/>
                    </a:cubicBezTo>
                    <a:cubicBezTo>
                      <a:pt x="5830397" y="1817178"/>
                      <a:pt x="5518317" y="1185727"/>
                      <a:pt x="4901897" y="643271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chemeClr val="bg1">
                      <a:lumMod val="85000"/>
                    </a:schemeClr>
                  </a:gs>
                  <a:gs pos="50000">
                    <a:schemeClr val="bg1">
                      <a:alpha val="59000"/>
                    </a:schemeClr>
                  </a:gs>
                  <a:gs pos="65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0E216D0-BC68-127E-D89F-9EDEAA1E45BA}"/>
                  </a:ext>
                </a:extLst>
              </p:cNvPr>
              <p:cNvSpPr/>
              <p:nvPr/>
            </p:nvSpPr>
            <p:spPr>
              <a:xfrm>
                <a:off x="2802488" y="1694682"/>
                <a:ext cx="2604784" cy="2656938"/>
              </a:xfrm>
              <a:custGeom>
                <a:avLst/>
                <a:gdLst>
                  <a:gd name="connsiteX0" fmla="*/ 2228013 w 2969260"/>
                  <a:gd name="connsiteY0" fmla="*/ 776737 h 3028711"/>
                  <a:gd name="connsiteX1" fmla="*/ 160579 w 2969260"/>
                  <a:gd name="connsiteY1" fmla="*/ 184277 h 3028711"/>
                  <a:gd name="connsiteX2" fmla="*/ 160579 w 2969260"/>
                  <a:gd name="connsiteY2" fmla="*/ 184277 h 3028711"/>
                  <a:gd name="connsiteX3" fmla="*/ 159835 w 2969260"/>
                  <a:gd name="connsiteY3" fmla="*/ 185021 h 3028711"/>
                  <a:gd name="connsiteX4" fmla="*/ 126796 w 2969260"/>
                  <a:gd name="connsiteY4" fmla="*/ 216274 h 3028711"/>
                  <a:gd name="connsiteX5" fmla="*/ 122034 w 2969260"/>
                  <a:gd name="connsiteY5" fmla="*/ 221334 h 3028711"/>
                  <a:gd name="connsiteX6" fmla="*/ 0 w 2969260"/>
                  <a:gd name="connsiteY6" fmla="*/ 338754 h 3028711"/>
                  <a:gd name="connsiteX7" fmla="*/ 273684 w 2969260"/>
                  <a:gd name="connsiteY7" fmla="*/ 205410 h 3028711"/>
                  <a:gd name="connsiteX8" fmla="*/ 1978141 w 2969260"/>
                  <a:gd name="connsiteY8" fmla="*/ 941334 h 3028711"/>
                  <a:gd name="connsiteX9" fmla="*/ 2544409 w 2969260"/>
                  <a:gd name="connsiteY9" fmla="*/ 3028711 h 3028711"/>
                  <a:gd name="connsiteX10" fmla="*/ 2749486 w 2969260"/>
                  <a:gd name="connsiteY10" fmla="*/ 2884652 h 3028711"/>
                  <a:gd name="connsiteX11" fmla="*/ 2228013 w 2969260"/>
                  <a:gd name="connsiteY11" fmla="*/ 776737 h 302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69260" h="3028711">
                    <a:moveTo>
                      <a:pt x="2228013" y="776737"/>
                    </a:moveTo>
                    <a:cubicBezTo>
                      <a:pt x="1521853" y="58374"/>
                      <a:pt x="610021" y="-215161"/>
                      <a:pt x="160579" y="184277"/>
                    </a:cubicBezTo>
                    <a:lnTo>
                      <a:pt x="160579" y="184277"/>
                    </a:lnTo>
                    <a:lnTo>
                      <a:pt x="159835" y="185021"/>
                    </a:lnTo>
                    <a:cubicBezTo>
                      <a:pt x="148524" y="195141"/>
                      <a:pt x="137512" y="205410"/>
                      <a:pt x="126796" y="216274"/>
                    </a:cubicBezTo>
                    <a:cubicBezTo>
                      <a:pt x="125159" y="217911"/>
                      <a:pt x="123671" y="219697"/>
                      <a:pt x="122034" y="221334"/>
                    </a:cubicBezTo>
                    <a:lnTo>
                      <a:pt x="0" y="338754"/>
                    </a:lnTo>
                    <a:lnTo>
                      <a:pt x="273684" y="205410"/>
                    </a:lnTo>
                    <a:cubicBezTo>
                      <a:pt x="757355" y="111801"/>
                      <a:pt x="1429732" y="383252"/>
                      <a:pt x="1978141" y="941334"/>
                    </a:cubicBezTo>
                    <a:cubicBezTo>
                      <a:pt x="2676116" y="1651513"/>
                      <a:pt x="2918250" y="2566173"/>
                      <a:pt x="2544409" y="3028711"/>
                    </a:cubicBezTo>
                    <a:cubicBezTo>
                      <a:pt x="2620903" y="2992994"/>
                      <a:pt x="2689957" y="2945222"/>
                      <a:pt x="2749486" y="2884652"/>
                    </a:cubicBezTo>
                    <a:cubicBezTo>
                      <a:pt x="3185831" y="2440865"/>
                      <a:pt x="2952181" y="1513555"/>
                      <a:pt x="2228013" y="776737"/>
                    </a:cubicBezTo>
                    <a:close/>
                  </a:path>
                </a:pathLst>
              </a:custGeom>
              <a:gradFill>
                <a:gsLst>
                  <a:gs pos="96000">
                    <a:schemeClr val="accent5">
                      <a:lumMod val="50000"/>
                    </a:schemeClr>
                  </a:gs>
                  <a:gs pos="0">
                    <a:schemeClr val="accent5">
                      <a:lumMod val="75000"/>
                    </a:schemeClr>
                  </a:gs>
                  <a:gs pos="54000">
                    <a:schemeClr val="accent5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BC60B72-26CB-B7DA-F682-8A777E58BC45}"/>
                  </a:ext>
                </a:extLst>
              </p:cNvPr>
              <p:cNvSpPr/>
              <p:nvPr/>
            </p:nvSpPr>
            <p:spPr>
              <a:xfrm>
                <a:off x="2633812" y="1817651"/>
                <a:ext cx="2663739" cy="2668308"/>
              </a:xfrm>
              <a:custGeom>
                <a:avLst/>
                <a:gdLst>
                  <a:gd name="connsiteX0" fmla="*/ 2271618 w 3036464"/>
                  <a:gd name="connsiteY0" fmla="*/ 764846 h 3041673"/>
                  <a:gd name="connsiteX1" fmla="*/ 192278 w 3036464"/>
                  <a:gd name="connsiteY1" fmla="*/ 202597 h 3041673"/>
                  <a:gd name="connsiteX2" fmla="*/ 0 w 3036464"/>
                  <a:gd name="connsiteY2" fmla="*/ 607839 h 3041673"/>
                  <a:gd name="connsiteX3" fmla="*/ 169955 w 3036464"/>
                  <a:gd name="connsiteY3" fmla="*/ 614834 h 3041673"/>
                  <a:gd name="connsiteX4" fmla="*/ 308061 w 3036464"/>
                  <a:gd name="connsiteY4" fmla="*/ 354842 h 3041673"/>
                  <a:gd name="connsiteX5" fmla="*/ 2127261 w 3036464"/>
                  <a:gd name="connsiteY5" fmla="*/ 916645 h 3041673"/>
                  <a:gd name="connsiteX6" fmla="*/ 2689064 w 3036464"/>
                  <a:gd name="connsiteY6" fmla="*/ 2735993 h 3041673"/>
                  <a:gd name="connsiteX7" fmla="*/ 2411957 w 3036464"/>
                  <a:gd name="connsiteY7" fmla="*/ 2877672 h 3041673"/>
                  <a:gd name="connsiteX8" fmla="*/ 2386509 w 3036464"/>
                  <a:gd name="connsiteY8" fmla="*/ 3041673 h 3041673"/>
                  <a:gd name="connsiteX9" fmla="*/ 2833868 w 3036464"/>
                  <a:gd name="connsiteY9" fmla="*/ 2844187 h 3041673"/>
                  <a:gd name="connsiteX10" fmla="*/ 2271618 w 3036464"/>
                  <a:gd name="connsiteY10" fmla="*/ 764846 h 3041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36464" h="3041673">
                    <a:moveTo>
                      <a:pt x="2271618" y="764846"/>
                    </a:moveTo>
                    <a:cubicBezTo>
                      <a:pt x="1542242" y="35321"/>
                      <a:pt x="611212" y="-216337"/>
                      <a:pt x="192278" y="202597"/>
                    </a:cubicBezTo>
                    <a:cubicBezTo>
                      <a:pt x="86168" y="308707"/>
                      <a:pt x="23216" y="447707"/>
                      <a:pt x="0" y="607839"/>
                    </a:cubicBezTo>
                    <a:lnTo>
                      <a:pt x="169955" y="614834"/>
                    </a:lnTo>
                    <a:cubicBezTo>
                      <a:pt x="193022" y="512742"/>
                      <a:pt x="238413" y="424342"/>
                      <a:pt x="308061" y="354842"/>
                    </a:cubicBezTo>
                    <a:cubicBezTo>
                      <a:pt x="655114" y="7640"/>
                      <a:pt x="1469766" y="259149"/>
                      <a:pt x="2127261" y="916645"/>
                    </a:cubicBezTo>
                    <a:cubicBezTo>
                      <a:pt x="2784756" y="1574140"/>
                      <a:pt x="3036265" y="2388792"/>
                      <a:pt x="2689064" y="2735993"/>
                    </a:cubicBezTo>
                    <a:cubicBezTo>
                      <a:pt x="2615695" y="2809362"/>
                      <a:pt x="2521193" y="2855944"/>
                      <a:pt x="2411957" y="2877672"/>
                    </a:cubicBezTo>
                    <a:lnTo>
                      <a:pt x="2386509" y="3041673"/>
                    </a:lnTo>
                    <a:cubicBezTo>
                      <a:pt x="2564500" y="3023964"/>
                      <a:pt x="2718531" y="2959524"/>
                      <a:pt x="2833868" y="2844187"/>
                    </a:cubicBezTo>
                    <a:cubicBezTo>
                      <a:pt x="3252801" y="2425253"/>
                      <a:pt x="3001143" y="1494223"/>
                      <a:pt x="2271618" y="764846"/>
                    </a:cubicBezTo>
                    <a:close/>
                  </a:path>
                </a:pathLst>
              </a:custGeom>
              <a:gradFill>
                <a:gsLst>
                  <a:gs pos="32000">
                    <a:schemeClr val="accent5">
                      <a:lumMod val="75000"/>
                    </a:schemeClr>
                  </a:gs>
                  <a:gs pos="100000">
                    <a:schemeClr val="accent5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ADFFBA5-F360-E7DD-FDAD-DDA852438020}"/>
                  </a:ext>
                </a:extLst>
              </p:cNvPr>
              <p:cNvSpPr/>
              <p:nvPr/>
            </p:nvSpPr>
            <p:spPr>
              <a:xfrm>
                <a:off x="2314999" y="2582425"/>
                <a:ext cx="2159217" cy="2202503"/>
              </a:xfrm>
              <a:custGeom>
                <a:avLst/>
                <a:gdLst>
                  <a:gd name="connsiteX0" fmla="*/ 1846880 w 2461347"/>
                  <a:gd name="connsiteY0" fmla="*/ 643867 h 2510689"/>
                  <a:gd name="connsiteX1" fmla="*/ 133196 w 2461347"/>
                  <a:gd name="connsiteY1" fmla="*/ 152754 h 2510689"/>
                  <a:gd name="connsiteX2" fmla="*/ 133196 w 2461347"/>
                  <a:gd name="connsiteY2" fmla="*/ 152754 h 2510689"/>
                  <a:gd name="connsiteX3" fmla="*/ 132600 w 2461347"/>
                  <a:gd name="connsiteY3" fmla="*/ 153350 h 2510689"/>
                  <a:gd name="connsiteX4" fmla="*/ 105217 w 2461347"/>
                  <a:gd name="connsiteY4" fmla="*/ 179245 h 2510689"/>
                  <a:gd name="connsiteX5" fmla="*/ 101199 w 2461347"/>
                  <a:gd name="connsiteY5" fmla="*/ 183561 h 2510689"/>
                  <a:gd name="connsiteX6" fmla="*/ 0 w 2461347"/>
                  <a:gd name="connsiteY6" fmla="*/ 280890 h 2510689"/>
                  <a:gd name="connsiteX7" fmla="*/ 226805 w 2461347"/>
                  <a:gd name="connsiteY7" fmla="*/ 170315 h 2510689"/>
                  <a:gd name="connsiteX8" fmla="*/ 1639720 w 2461347"/>
                  <a:gd name="connsiteY8" fmla="*/ 780337 h 2510689"/>
                  <a:gd name="connsiteX9" fmla="*/ 2109104 w 2461347"/>
                  <a:gd name="connsiteY9" fmla="*/ 2510690 h 2510689"/>
                  <a:gd name="connsiteX10" fmla="*/ 2279059 w 2461347"/>
                  <a:gd name="connsiteY10" fmla="*/ 2391334 h 2510689"/>
                  <a:gd name="connsiteX11" fmla="*/ 1846880 w 2461347"/>
                  <a:gd name="connsiteY11" fmla="*/ 643867 h 2510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61347" h="2510689">
                    <a:moveTo>
                      <a:pt x="1846880" y="643867"/>
                    </a:moveTo>
                    <a:cubicBezTo>
                      <a:pt x="1261564" y="48430"/>
                      <a:pt x="505846" y="-178374"/>
                      <a:pt x="133196" y="152754"/>
                    </a:cubicBezTo>
                    <a:lnTo>
                      <a:pt x="133196" y="152754"/>
                    </a:lnTo>
                    <a:lnTo>
                      <a:pt x="132600" y="153350"/>
                    </a:lnTo>
                    <a:cubicBezTo>
                      <a:pt x="123225" y="161684"/>
                      <a:pt x="113998" y="170315"/>
                      <a:pt x="105217" y="179245"/>
                    </a:cubicBezTo>
                    <a:cubicBezTo>
                      <a:pt x="103878" y="180584"/>
                      <a:pt x="102538" y="182072"/>
                      <a:pt x="101199" y="183561"/>
                    </a:cubicBezTo>
                    <a:lnTo>
                      <a:pt x="0" y="280890"/>
                    </a:lnTo>
                    <a:lnTo>
                      <a:pt x="226805" y="170315"/>
                    </a:lnTo>
                    <a:cubicBezTo>
                      <a:pt x="627731" y="92630"/>
                      <a:pt x="1185069" y="317798"/>
                      <a:pt x="1639720" y="780337"/>
                    </a:cubicBezTo>
                    <a:cubicBezTo>
                      <a:pt x="2218340" y="1369076"/>
                      <a:pt x="2418952" y="2127175"/>
                      <a:pt x="2109104" y="2510690"/>
                    </a:cubicBezTo>
                    <a:cubicBezTo>
                      <a:pt x="2172503" y="2481074"/>
                      <a:pt x="2229799" y="2441487"/>
                      <a:pt x="2279059" y="2391334"/>
                    </a:cubicBezTo>
                    <a:cubicBezTo>
                      <a:pt x="2640845" y="2023298"/>
                      <a:pt x="2447377" y="1254632"/>
                      <a:pt x="1846880" y="643867"/>
                    </a:cubicBezTo>
                    <a:close/>
                  </a:path>
                </a:pathLst>
              </a:custGeom>
              <a:gradFill>
                <a:gsLst>
                  <a:gs pos="95000">
                    <a:schemeClr val="accent4">
                      <a:lumMod val="50000"/>
                    </a:schemeClr>
                  </a:gs>
                  <a:gs pos="5594">
                    <a:schemeClr val="accent4">
                      <a:lumMod val="75000"/>
                    </a:schemeClr>
                  </a:gs>
                  <a:gs pos="54000">
                    <a:schemeClr val="accent4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580AC43-8FF0-F96B-6218-191337B1E94B}"/>
                  </a:ext>
                </a:extLst>
              </p:cNvPr>
              <p:cNvSpPr/>
              <p:nvPr/>
            </p:nvSpPr>
            <p:spPr>
              <a:xfrm>
                <a:off x="2175307" y="2684340"/>
                <a:ext cx="2207993" cy="2211689"/>
              </a:xfrm>
              <a:custGeom>
                <a:avLst/>
                <a:gdLst>
                  <a:gd name="connsiteX0" fmla="*/ 1883044 w 2516948"/>
                  <a:gd name="connsiteY0" fmla="*/ 633950 h 2521161"/>
                  <a:gd name="connsiteX1" fmla="*/ 159388 w 2516948"/>
                  <a:gd name="connsiteY1" fmla="*/ 167989 h 2521161"/>
                  <a:gd name="connsiteX2" fmla="*/ 0 w 2516948"/>
                  <a:gd name="connsiteY2" fmla="*/ 503880 h 2521161"/>
                  <a:gd name="connsiteX3" fmla="*/ 140785 w 2516948"/>
                  <a:gd name="connsiteY3" fmla="*/ 509684 h 2521161"/>
                  <a:gd name="connsiteX4" fmla="*/ 255230 w 2516948"/>
                  <a:gd name="connsiteY4" fmla="*/ 294190 h 2521161"/>
                  <a:gd name="connsiteX5" fmla="*/ 1763242 w 2516948"/>
                  <a:gd name="connsiteY5" fmla="*/ 759854 h 2521161"/>
                  <a:gd name="connsiteX6" fmla="*/ 2228906 w 2516948"/>
                  <a:gd name="connsiteY6" fmla="*/ 2267866 h 2521161"/>
                  <a:gd name="connsiteX7" fmla="*/ 1999274 w 2516948"/>
                  <a:gd name="connsiteY7" fmla="*/ 2385287 h 2521161"/>
                  <a:gd name="connsiteX8" fmla="*/ 1978141 w 2516948"/>
                  <a:gd name="connsiteY8" fmla="*/ 2521161 h 2521161"/>
                  <a:gd name="connsiteX9" fmla="*/ 2348857 w 2516948"/>
                  <a:gd name="connsiteY9" fmla="*/ 2357457 h 2521161"/>
                  <a:gd name="connsiteX10" fmla="*/ 1883044 w 2516948"/>
                  <a:gd name="connsiteY10" fmla="*/ 633950 h 2521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16948" h="2521161">
                    <a:moveTo>
                      <a:pt x="1883044" y="633950"/>
                    </a:moveTo>
                    <a:cubicBezTo>
                      <a:pt x="1278380" y="29287"/>
                      <a:pt x="506739" y="-179362"/>
                      <a:pt x="159388" y="167989"/>
                    </a:cubicBezTo>
                    <a:cubicBezTo>
                      <a:pt x="71434" y="255942"/>
                      <a:pt x="19198" y="371131"/>
                      <a:pt x="0" y="503880"/>
                    </a:cubicBezTo>
                    <a:lnTo>
                      <a:pt x="140785" y="509684"/>
                    </a:lnTo>
                    <a:cubicBezTo>
                      <a:pt x="159835" y="425004"/>
                      <a:pt x="197636" y="351784"/>
                      <a:pt x="255230" y="294190"/>
                    </a:cubicBezTo>
                    <a:cubicBezTo>
                      <a:pt x="543051" y="6368"/>
                      <a:pt x="1218256" y="214868"/>
                      <a:pt x="1763242" y="759854"/>
                    </a:cubicBezTo>
                    <a:cubicBezTo>
                      <a:pt x="2308228" y="1304840"/>
                      <a:pt x="2516728" y="1980045"/>
                      <a:pt x="2228906" y="2267866"/>
                    </a:cubicBezTo>
                    <a:cubicBezTo>
                      <a:pt x="2168038" y="2328735"/>
                      <a:pt x="2089757" y="2367280"/>
                      <a:pt x="1999274" y="2385287"/>
                    </a:cubicBezTo>
                    <a:lnTo>
                      <a:pt x="1978141" y="2521161"/>
                    </a:lnTo>
                    <a:cubicBezTo>
                      <a:pt x="2125624" y="2506428"/>
                      <a:pt x="2253313" y="2453001"/>
                      <a:pt x="2348857" y="2357457"/>
                    </a:cubicBezTo>
                    <a:cubicBezTo>
                      <a:pt x="2696356" y="2010405"/>
                      <a:pt x="2487708" y="1238614"/>
                      <a:pt x="1883044" y="633950"/>
                    </a:cubicBezTo>
                    <a:close/>
                  </a:path>
                </a:pathLst>
              </a:custGeom>
              <a:gradFill>
                <a:gsLst>
                  <a:gs pos="3200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1FC5C5E1-66EC-5BE0-7A19-83CA4EF6A377}"/>
                  </a:ext>
                </a:extLst>
              </p:cNvPr>
              <p:cNvSpPr/>
              <p:nvPr/>
            </p:nvSpPr>
            <p:spPr>
              <a:xfrm>
                <a:off x="1844873" y="3607407"/>
                <a:ext cx="1581253" cy="1613048"/>
              </a:xfrm>
              <a:custGeom>
                <a:avLst/>
                <a:gdLst>
                  <a:gd name="connsiteX0" fmla="*/ 1352494 w 1802511"/>
                  <a:gd name="connsiteY0" fmla="*/ 471528 h 1838755"/>
                  <a:gd name="connsiteX1" fmla="*/ 97478 w 1802511"/>
                  <a:gd name="connsiteY1" fmla="*/ 111826 h 1838755"/>
                  <a:gd name="connsiteX2" fmla="*/ 97478 w 1802511"/>
                  <a:gd name="connsiteY2" fmla="*/ 111826 h 1838755"/>
                  <a:gd name="connsiteX3" fmla="*/ 97032 w 1802511"/>
                  <a:gd name="connsiteY3" fmla="*/ 112272 h 1838755"/>
                  <a:gd name="connsiteX4" fmla="*/ 76941 w 1802511"/>
                  <a:gd name="connsiteY4" fmla="*/ 131321 h 1838755"/>
                  <a:gd name="connsiteX5" fmla="*/ 74113 w 1802511"/>
                  <a:gd name="connsiteY5" fmla="*/ 134447 h 1838755"/>
                  <a:gd name="connsiteX6" fmla="*/ 0 w 1802511"/>
                  <a:gd name="connsiteY6" fmla="*/ 205732 h 1838755"/>
                  <a:gd name="connsiteX7" fmla="*/ 166085 w 1802511"/>
                  <a:gd name="connsiteY7" fmla="*/ 124773 h 1838755"/>
                  <a:gd name="connsiteX8" fmla="*/ 1200844 w 1802511"/>
                  <a:gd name="connsiteY8" fmla="*/ 571537 h 1838755"/>
                  <a:gd name="connsiteX9" fmla="*/ 1544623 w 1802511"/>
                  <a:gd name="connsiteY9" fmla="*/ 1838756 h 1838755"/>
                  <a:gd name="connsiteX10" fmla="*/ 1669187 w 1802511"/>
                  <a:gd name="connsiteY10" fmla="*/ 1751249 h 1838755"/>
                  <a:gd name="connsiteX11" fmla="*/ 1352494 w 1802511"/>
                  <a:gd name="connsiteY11" fmla="*/ 471528 h 1838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02511" h="1838755">
                    <a:moveTo>
                      <a:pt x="1352494" y="471528"/>
                    </a:moveTo>
                    <a:cubicBezTo>
                      <a:pt x="923887" y="35480"/>
                      <a:pt x="370418" y="-130605"/>
                      <a:pt x="97478" y="111826"/>
                    </a:cubicBezTo>
                    <a:lnTo>
                      <a:pt x="97478" y="111826"/>
                    </a:lnTo>
                    <a:lnTo>
                      <a:pt x="97032" y="112272"/>
                    </a:lnTo>
                    <a:cubicBezTo>
                      <a:pt x="90186" y="118374"/>
                      <a:pt x="83489" y="124624"/>
                      <a:pt x="76941" y="131321"/>
                    </a:cubicBezTo>
                    <a:cubicBezTo>
                      <a:pt x="75899" y="132363"/>
                      <a:pt x="75006" y="133405"/>
                      <a:pt x="74113" y="134447"/>
                    </a:cubicBezTo>
                    <a:lnTo>
                      <a:pt x="0" y="205732"/>
                    </a:lnTo>
                    <a:lnTo>
                      <a:pt x="166085" y="124773"/>
                    </a:lnTo>
                    <a:cubicBezTo>
                      <a:pt x="459711" y="67923"/>
                      <a:pt x="867930" y="232818"/>
                      <a:pt x="1200844" y="571537"/>
                    </a:cubicBezTo>
                    <a:cubicBezTo>
                      <a:pt x="1624540" y="1002674"/>
                      <a:pt x="1771576" y="1557929"/>
                      <a:pt x="1544623" y="1838756"/>
                    </a:cubicBezTo>
                    <a:cubicBezTo>
                      <a:pt x="1591055" y="1817177"/>
                      <a:pt x="1633023" y="1788156"/>
                      <a:pt x="1669187" y="1751249"/>
                    </a:cubicBezTo>
                    <a:cubicBezTo>
                      <a:pt x="1933941" y="1481881"/>
                      <a:pt x="1792114" y="918887"/>
                      <a:pt x="1352494" y="471528"/>
                    </a:cubicBezTo>
                    <a:close/>
                  </a:path>
                </a:pathLst>
              </a:custGeom>
              <a:gradFill>
                <a:gsLst>
                  <a:gs pos="95000">
                    <a:schemeClr val="accent3">
                      <a:lumMod val="50000"/>
                    </a:schemeClr>
                  </a:gs>
                  <a:gs pos="5594">
                    <a:schemeClr val="accent3">
                      <a:lumMod val="75000"/>
                    </a:schemeClr>
                  </a:gs>
                  <a:gs pos="54000">
                    <a:schemeClr val="accent3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011E9F04-6AA6-8421-6BFB-A4B47B72799E}"/>
                  </a:ext>
                </a:extLst>
              </p:cNvPr>
              <p:cNvSpPr/>
              <p:nvPr/>
            </p:nvSpPr>
            <p:spPr>
              <a:xfrm>
                <a:off x="1742388" y="3682214"/>
                <a:ext cx="1617097" cy="1619707"/>
              </a:xfrm>
              <a:custGeom>
                <a:avLst/>
                <a:gdLst>
                  <a:gd name="connsiteX0" fmla="*/ 1379133 w 1843370"/>
                  <a:gd name="connsiteY0" fmla="*/ 464237 h 1846346"/>
                  <a:gd name="connsiteX1" fmla="*/ 116825 w 1843370"/>
                  <a:gd name="connsiteY1" fmla="*/ 122989 h 1846346"/>
                  <a:gd name="connsiteX2" fmla="*/ 0 w 1843370"/>
                  <a:gd name="connsiteY2" fmla="*/ 368991 h 1846346"/>
                  <a:gd name="connsiteX3" fmla="*/ 103134 w 1843370"/>
                  <a:gd name="connsiteY3" fmla="*/ 373158 h 1846346"/>
                  <a:gd name="connsiteX4" fmla="*/ 186920 w 1843370"/>
                  <a:gd name="connsiteY4" fmla="*/ 215258 h 1846346"/>
                  <a:gd name="connsiteX5" fmla="*/ 1291328 w 1843370"/>
                  <a:gd name="connsiteY5" fmla="*/ 556358 h 1846346"/>
                  <a:gd name="connsiteX6" fmla="*/ 1632428 w 1843370"/>
                  <a:gd name="connsiteY6" fmla="*/ 1660766 h 1846346"/>
                  <a:gd name="connsiteX7" fmla="*/ 1464259 w 1843370"/>
                  <a:gd name="connsiteY7" fmla="*/ 1746785 h 1846346"/>
                  <a:gd name="connsiteX8" fmla="*/ 1448782 w 1843370"/>
                  <a:gd name="connsiteY8" fmla="*/ 1846347 h 1846346"/>
                  <a:gd name="connsiteX9" fmla="*/ 1720382 w 1843370"/>
                  <a:gd name="connsiteY9" fmla="*/ 1726545 h 1846346"/>
                  <a:gd name="connsiteX10" fmla="*/ 1379133 w 1843370"/>
                  <a:gd name="connsiteY10" fmla="*/ 464237 h 1846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43370" h="1846346">
                    <a:moveTo>
                      <a:pt x="1379133" y="464237"/>
                    </a:moveTo>
                    <a:cubicBezTo>
                      <a:pt x="936388" y="21492"/>
                      <a:pt x="371162" y="-131348"/>
                      <a:pt x="116825" y="122989"/>
                    </a:cubicBezTo>
                    <a:cubicBezTo>
                      <a:pt x="52385" y="187429"/>
                      <a:pt x="14138" y="271811"/>
                      <a:pt x="0" y="368991"/>
                    </a:cubicBezTo>
                    <a:lnTo>
                      <a:pt x="103134" y="373158"/>
                    </a:lnTo>
                    <a:cubicBezTo>
                      <a:pt x="117123" y="311248"/>
                      <a:pt x="144804" y="257524"/>
                      <a:pt x="186920" y="215258"/>
                    </a:cubicBezTo>
                    <a:cubicBezTo>
                      <a:pt x="397652" y="4526"/>
                      <a:pt x="892187" y="157217"/>
                      <a:pt x="1291328" y="556358"/>
                    </a:cubicBezTo>
                    <a:cubicBezTo>
                      <a:pt x="1690468" y="955498"/>
                      <a:pt x="1843160" y="1450034"/>
                      <a:pt x="1632428" y="1660766"/>
                    </a:cubicBezTo>
                    <a:cubicBezTo>
                      <a:pt x="1587930" y="1705264"/>
                      <a:pt x="1530634" y="1733540"/>
                      <a:pt x="1464259" y="1746785"/>
                    </a:cubicBezTo>
                    <a:lnTo>
                      <a:pt x="1448782" y="1846347"/>
                    </a:lnTo>
                    <a:cubicBezTo>
                      <a:pt x="1556826" y="1835632"/>
                      <a:pt x="1650287" y="1796492"/>
                      <a:pt x="1720382" y="1726545"/>
                    </a:cubicBezTo>
                    <a:cubicBezTo>
                      <a:pt x="1974718" y="1472208"/>
                      <a:pt x="1821878" y="906983"/>
                      <a:pt x="1379133" y="464237"/>
                    </a:cubicBezTo>
                    <a:close/>
                  </a:path>
                </a:pathLst>
              </a:custGeom>
              <a:gradFill>
                <a:gsLst>
                  <a:gs pos="3200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365001FF-ABBD-39EF-87F3-BCC70193BBA0}"/>
                  </a:ext>
                </a:extLst>
              </p:cNvPr>
              <p:cNvSpPr/>
              <p:nvPr/>
            </p:nvSpPr>
            <p:spPr>
              <a:xfrm>
                <a:off x="1401512" y="4616322"/>
                <a:ext cx="1018496" cy="1038747"/>
              </a:xfrm>
              <a:custGeom>
                <a:avLst/>
                <a:gdLst>
                  <a:gd name="connsiteX0" fmla="*/ 871204 w 1161010"/>
                  <a:gd name="connsiteY0" fmla="*/ 303665 h 1184095"/>
                  <a:gd name="connsiteX1" fmla="*/ 62952 w 1161010"/>
                  <a:gd name="connsiteY1" fmla="*/ 72098 h 1184095"/>
                  <a:gd name="connsiteX2" fmla="*/ 62952 w 1161010"/>
                  <a:gd name="connsiteY2" fmla="*/ 72098 h 1184095"/>
                  <a:gd name="connsiteX3" fmla="*/ 62654 w 1161010"/>
                  <a:gd name="connsiteY3" fmla="*/ 72396 h 1184095"/>
                  <a:gd name="connsiteX4" fmla="*/ 49707 w 1161010"/>
                  <a:gd name="connsiteY4" fmla="*/ 84599 h 1184095"/>
                  <a:gd name="connsiteX5" fmla="*/ 47772 w 1161010"/>
                  <a:gd name="connsiteY5" fmla="*/ 86534 h 1184095"/>
                  <a:gd name="connsiteX6" fmla="*/ 0 w 1161010"/>
                  <a:gd name="connsiteY6" fmla="*/ 132371 h 1184095"/>
                  <a:gd name="connsiteX7" fmla="*/ 107003 w 1161010"/>
                  <a:gd name="connsiteY7" fmla="*/ 80283 h 1184095"/>
                  <a:gd name="connsiteX8" fmla="*/ 773428 w 1161010"/>
                  <a:gd name="connsiteY8" fmla="*/ 367956 h 1184095"/>
                  <a:gd name="connsiteX9" fmla="*/ 994875 w 1161010"/>
                  <a:gd name="connsiteY9" fmla="*/ 1184096 h 1184095"/>
                  <a:gd name="connsiteX10" fmla="*/ 1075090 w 1161010"/>
                  <a:gd name="connsiteY10" fmla="*/ 1127841 h 1184095"/>
                  <a:gd name="connsiteX11" fmla="*/ 871204 w 1161010"/>
                  <a:gd name="connsiteY11" fmla="*/ 303665 h 118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1010" h="1184095">
                    <a:moveTo>
                      <a:pt x="871204" y="303665"/>
                    </a:moveTo>
                    <a:cubicBezTo>
                      <a:pt x="595139" y="22838"/>
                      <a:pt x="238710" y="-84165"/>
                      <a:pt x="62952" y="72098"/>
                    </a:cubicBezTo>
                    <a:lnTo>
                      <a:pt x="62952" y="72098"/>
                    </a:lnTo>
                    <a:lnTo>
                      <a:pt x="62654" y="72396"/>
                    </a:lnTo>
                    <a:cubicBezTo>
                      <a:pt x="58189" y="76265"/>
                      <a:pt x="53874" y="80432"/>
                      <a:pt x="49707" y="84599"/>
                    </a:cubicBezTo>
                    <a:cubicBezTo>
                      <a:pt x="49111" y="85195"/>
                      <a:pt x="48516" y="85939"/>
                      <a:pt x="47772" y="86534"/>
                    </a:cubicBezTo>
                    <a:lnTo>
                      <a:pt x="0" y="132371"/>
                    </a:lnTo>
                    <a:lnTo>
                      <a:pt x="107003" y="80283"/>
                    </a:lnTo>
                    <a:cubicBezTo>
                      <a:pt x="296007" y="43673"/>
                      <a:pt x="558975" y="149783"/>
                      <a:pt x="773428" y="367956"/>
                    </a:cubicBezTo>
                    <a:cubicBezTo>
                      <a:pt x="1046367" y="645658"/>
                      <a:pt x="1141018" y="1003128"/>
                      <a:pt x="994875" y="1184096"/>
                    </a:cubicBezTo>
                    <a:cubicBezTo>
                      <a:pt x="1024788" y="1170107"/>
                      <a:pt x="1051725" y="1151504"/>
                      <a:pt x="1075090" y="1127841"/>
                    </a:cubicBezTo>
                    <a:cubicBezTo>
                      <a:pt x="1245640" y="954315"/>
                      <a:pt x="1154412" y="591785"/>
                      <a:pt x="871204" y="303665"/>
                    </a:cubicBezTo>
                    <a:close/>
                  </a:path>
                </a:pathLst>
              </a:custGeom>
              <a:gradFill>
                <a:gsLst>
                  <a:gs pos="97000">
                    <a:schemeClr val="accent2">
                      <a:lumMod val="50000"/>
                    </a:schemeClr>
                  </a:gs>
                  <a:gs pos="7000">
                    <a:schemeClr val="accent2">
                      <a:lumMod val="75000"/>
                    </a:schemeClr>
                  </a:gs>
                  <a:gs pos="54000">
                    <a:schemeClr val="accent2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DC0E0F4-7377-1865-54BC-5FDC95FDA008}"/>
                  </a:ext>
                </a:extLst>
              </p:cNvPr>
              <p:cNvSpPr/>
              <p:nvPr/>
            </p:nvSpPr>
            <p:spPr>
              <a:xfrm>
                <a:off x="1335713" y="4664441"/>
                <a:ext cx="1041375" cy="1043112"/>
              </a:xfrm>
              <a:custGeom>
                <a:avLst/>
                <a:gdLst>
                  <a:gd name="connsiteX0" fmla="*/ 888169 w 1187090"/>
                  <a:gd name="connsiteY0" fmla="*/ 298967 h 1189070"/>
                  <a:gd name="connsiteX1" fmla="*/ 75155 w 1187090"/>
                  <a:gd name="connsiteY1" fmla="*/ 79157 h 1189070"/>
                  <a:gd name="connsiteX2" fmla="*/ 0 w 1187090"/>
                  <a:gd name="connsiteY2" fmla="*/ 237652 h 1189070"/>
                  <a:gd name="connsiteX3" fmla="*/ 66375 w 1187090"/>
                  <a:gd name="connsiteY3" fmla="*/ 240331 h 1189070"/>
                  <a:gd name="connsiteX4" fmla="*/ 120397 w 1187090"/>
                  <a:gd name="connsiteY4" fmla="*/ 138686 h 1189070"/>
                  <a:gd name="connsiteX5" fmla="*/ 831617 w 1187090"/>
                  <a:gd name="connsiteY5" fmla="*/ 358347 h 1189070"/>
                  <a:gd name="connsiteX6" fmla="*/ 1051278 w 1187090"/>
                  <a:gd name="connsiteY6" fmla="*/ 1069567 h 1189070"/>
                  <a:gd name="connsiteX7" fmla="*/ 942936 w 1187090"/>
                  <a:gd name="connsiteY7" fmla="*/ 1124929 h 1189070"/>
                  <a:gd name="connsiteX8" fmla="*/ 932965 w 1187090"/>
                  <a:gd name="connsiteY8" fmla="*/ 1189071 h 1189070"/>
                  <a:gd name="connsiteX9" fmla="*/ 1107831 w 1187090"/>
                  <a:gd name="connsiteY9" fmla="*/ 1111833 h 1189070"/>
                  <a:gd name="connsiteX10" fmla="*/ 888169 w 1187090"/>
                  <a:gd name="connsiteY10" fmla="*/ 298967 h 1189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87090" h="1189070">
                    <a:moveTo>
                      <a:pt x="888169" y="298967"/>
                    </a:moveTo>
                    <a:cubicBezTo>
                      <a:pt x="603027" y="13824"/>
                      <a:pt x="239008" y="-84547"/>
                      <a:pt x="75155" y="79157"/>
                    </a:cubicBezTo>
                    <a:cubicBezTo>
                      <a:pt x="33634" y="120678"/>
                      <a:pt x="9078" y="174998"/>
                      <a:pt x="0" y="237652"/>
                    </a:cubicBezTo>
                    <a:lnTo>
                      <a:pt x="66375" y="240331"/>
                    </a:lnTo>
                    <a:cubicBezTo>
                      <a:pt x="75453" y="200447"/>
                      <a:pt x="93163" y="165920"/>
                      <a:pt x="120397" y="138686"/>
                    </a:cubicBezTo>
                    <a:cubicBezTo>
                      <a:pt x="256122" y="2960"/>
                      <a:pt x="574601" y="101331"/>
                      <a:pt x="831617" y="358347"/>
                    </a:cubicBezTo>
                    <a:cubicBezTo>
                      <a:pt x="1088632" y="615362"/>
                      <a:pt x="1187004" y="933841"/>
                      <a:pt x="1051278" y="1069567"/>
                    </a:cubicBezTo>
                    <a:cubicBezTo>
                      <a:pt x="1022555" y="1098290"/>
                      <a:pt x="985648" y="1116446"/>
                      <a:pt x="942936" y="1124929"/>
                    </a:cubicBezTo>
                    <a:lnTo>
                      <a:pt x="932965" y="1189071"/>
                    </a:lnTo>
                    <a:cubicBezTo>
                      <a:pt x="1002465" y="1182077"/>
                      <a:pt x="1062738" y="1156926"/>
                      <a:pt x="1107831" y="1111833"/>
                    </a:cubicBezTo>
                    <a:cubicBezTo>
                      <a:pt x="1271684" y="948128"/>
                      <a:pt x="1173312" y="584110"/>
                      <a:pt x="888169" y="298967"/>
                    </a:cubicBezTo>
                    <a:close/>
                  </a:path>
                </a:pathLst>
              </a:custGeom>
              <a:gradFill>
                <a:gsLst>
                  <a:gs pos="3200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148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7B03365F-0FB6-547A-FD07-A44E1CAEA030}"/>
                </a:ext>
              </a:extLst>
            </p:cNvPr>
            <p:cNvSpPr/>
            <p:nvPr/>
          </p:nvSpPr>
          <p:spPr>
            <a:xfrm>
              <a:off x="707198" y="6093296"/>
              <a:ext cx="5747254" cy="431075"/>
            </a:xfrm>
            <a:prstGeom prst="triangle">
              <a:avLst/>
            </a:prstGeom>
            <a:gradFill flip="none" rotWithShape="1">
              <a:gsLst>
                <a:gs pos="0">
                  <a:schemeClr val="bg1">
                    <a:lumMod val="85000"/>
                    <a:alpha val="66000"/>
                  </a:schemeClr>
                </a:gs>
                <a:gs pos="54000">
                  <a:schemeClr val="bg1">
                    <a:lumMod val="75000"/>
                    <a:alpha val="0"/>
                  </a:schemeClr>
                </a:gs>
              </a:gsLst>
              <a:lin ang="17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F11EEA9-84B8-FE42-16F8-84315AE42A3C}"/>
              </a:ext>
            </a:extLst>
          </p:cNvPr>
          <p:cNvGrpSpPr/>
          <p:nvPr/>
        </p:nvGrpSpPr>
        <p:grpSpPr>
          <a:xfrm>
            <a:off x="9437853" y="1706822"/>
            <a:ext cx="2141531" cy="898205"/>
            <a:chOff x="9118748" y="1556792"/>
            <a:chExt cx="2141531" cy="898205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FEA3AE9-6D46-0808-76B7-F007F4C9EA5B}"/>
                </a:ext>
              </a:extLst>
            </p:cNvPr>
            <p:cNvSpPr/>
            <p:nvPr/>
          </p:nvSpPr>
          <p:spPr>
            <a:xfrm>
              <a:off x="9118748" y="1974866"/>
              <a:ext cx="2141531" cy="48013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</a:t>
              </a:r>
              <a:endPara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0B298D0-502C-B978-270D-D2C6E3AA8AE3}"/>
                </a:ext>
              </a:extLst>
            </p:cNvPr>
            <p:cNvSpPr/>
            <p:nvPr/>
          </p:nvSpPr>
          <p:spPr>
            <a:xfrm>
              <a:off x="9118748" y="1556792"/>
              <a:ext cx="2141531" cy="31816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>
                <a:lnSpc>
                  <a:spcPct val="80000"/>
                </a:lnSpc>
              </a:pPr>
              <a:r>
                <a:rPr lang="en-IN" sz="1800" b="1" dirty="0">
                  <a:ea typeface="Open Sans" panose="020B0606030504020204" pitchFamily="34" charset="0"/>
                  <a:cs typeface="Open Sans" panose="020B0606030504020204" pitchFamily="34" charset="0"/>
                </a:rPr>
                <a:t>Step 01</a:t>
              </a:r>
            </a:p>
          </p:txBody>
        </p:sp>
      </p:grp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D191C32-DF03-4B81-F8BC-97D8C2111062}"/>
              </a:ext>
            </a:extLst>
          </p:cNvPr>
          <p:cNvCxnSpPr>
            <a:cxnSpLocks/>
          </p:cNvCxnSpPr>
          <p:nvPr/>
        </p:nvCxnSpPr>
        <p:spPr>
          <a:xfrm flipH="1">
            <a:off x="4715691" y="1848202"/>
            <a:ext cx="3631475" cy="0"/>
          </a:xfrm>
          <a:prstGeom prst="straightConnector1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60F1A6B-B69F-8666-9FF0-233694A789DD}"/>
              </a:ext>
            </a:extLst>
          </p:cNvPr>
          <p:cNvGrpSpPr/>
          <p:nvPr/>
        </p:nvGrpSpPr>
        <p:grpSpPr>
          <a:xfrm>
            <a:off x="8240425" y="2712663"/>
            <a:ext cx="2141531" cy="898205"/>
            <a:chOff x="9118748" y="1556792"/>
            <a:chExt cx="2141531" cy="89820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3DAC0EA-3140-3917-9818-75F7DB60B44F}"/>
                </a:ext>
              </a:extLst>
            </p:cNvPr>
            <p:cNvSpPr/>
            <p:nvPr/>
          </p:nvSpPr>
          <p:spPr>
            <a:xfrm>
              <a:off x="9118748" y="1974866"/>
              <a:ext cx="2141531" cy="48013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</a:t>
              </a:r>
              <a:endPara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FD91CAC-B5FD-0AE1-F1EC-30509154BD25}"/>
                </a:ext>
              </a:extLst>
            </p:cNvPr>
            <p:cNvSpPr/>
            <p:nvPr/>
          </p:nvSpPr>
          <p:spPr>
            <a:xfrm>
              <a:off x="9118748" y="1556792"/>
              <a:ext cx="2141531" cy="31816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>
                <a:lnSpc>
                  <a:spcPct val="80000"/>
                </a:lnSpc>
              </a:pPr>
              <a:r>
                <a:rPr lang="en-IN" sz="1800" b="1" dirty="0">
                  <a:ea typeface="Open Sans" panose="020B0606030504020204" pitchFamily="34" charset="0"/>
                  <a:cs typeface="Open Sans" panose="020B0606030504020204" pitchFamily="34" charset="0"/>
                </a:rPr>
                <a:t>Step 02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C7EE509-6983-4066-A4C9-000C336C8CF0}"/>
              </a:ext>
            </a:extLst>
          </p:cNvPr>
          <p:cNvGrpSpPr/>
          <p:nvPr/>
        </p:nvGrpSpPr>
        <p:grpSpPr>
          <a:xfrm>
            <a:off x="5845567" y="4711280"/>
            <a:ext cx="2141531" cy="898205"/>
            <a:chOff x="9118748" y="1556792"/>
            <a:chExt cx="2141531" cy="898205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C93A18B-02EE-CFE2-09E5-C9E0F31C96FD}"/>
                </a:ext>
              </a:extLst>
            </p:cNvPr>
            <p:cNvSpPr/>
            <p:nvPr/>
          </p:nvSpPr>
          <p:spPr>
            <a:xfrm>
              <a:off x="9118748" y="1974866"/>
              <a:ext cx="2141531" cy="48013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</a:t>
              </a:r>
              <a:endPara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B24433F-77A8-CA98-9A60-B77F3B64FBF9}"/>
                </a:ext>
              </a:extLst>
            </p:cNvPr>
            <p:cNvSpPr/>
            <p:nvPr/>
          </p:nvSpPr>
          <p:spPr>
            <a:xfrm>
              <a:off x="9118748" y="1556792"/>
              <a:ext cx="2141531" cy="31816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>
                <a:lnSpc>
                  <a:spcPct val="80000"/>
                </a:lnSpc>
              </a:pPr>
              <a:r>
                <a:rPr lang="en-IN" sz="1800" b="1" dirty="0">
                  <a:ea typeface="Open Sans" panose="020B0606030504020204" pitchFamily="34" charset="0"/>
                  <a:cs typeface="Open Sans" panose="020B0606030504020204" pitchFamily="34" charset="0"/>
                </a:rPr>
                <a:t>Step 04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D80508F-589B-AE3A-FF63-9AB974F40172}"/>
              </a:ext>
            </a:extLst>
          </p:cNvPr>
          <p:cNvGrpSpPr/>
          <p:nvPr/>
        </p:nvGrpSpPr>
        <p:grpSpPr>
          <a:xfrm>
            <a:off x="7042996" y="3705440"/>
            <a:ext cx="2141531" cy="898205"/>
            <a:chOff x="9118748" y="1556792"/>
            <a:chExt cx="2141531" cy="898205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6F46484-A825-C302-4A6E-B952388434D3}"/>
                </a:ext>
              </a:extLst>
            </p:cNvPr>
            <p:cNvSpPr/>
            <p:nvPr/>
          </p:nvSpPr>
          <p:spPr>
            <a:xfrm>
              <a:off x="9118748" y="1974866"/>
              <a:ext cx="2141531" cy="480131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This is a sample text. </a:t>
              </a:r>
              <a:endPara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99114A5-E4A1-D45D-4A2D-454545EC2D4B}"/>
                </a:ext>
              </a:extLst>
            </p:cNvPr>
            <p:cNvSpPr/>
            <p:nvPr/>
          </p:nvSpPr>
          <p:spPr>
            <a:xfrm>
              <a:off x="9118748" y="1556792"/>
              <a:ext cx="2141531" cy="318164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>
                <a:lnSpc>
                  <a:spcPct val="80000"/>
                </a:lnSpc>
              </a:pPr>
              <a:r>
                <a:rPr lang="en-IN" sz="1800" b="1" dirty="0">
                  <a:ea typeface="Open Sans" panose="020B0606030504020204" pitchFamily="34" charset="0"/>
                  <a:cs typeface="Open Sans" panose="020B0606030504020204" pitchFamily="34" charset="0"/>
                </a:rPr>
                <a:t>Step 03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DC6EFDE-D796-280A-A99A-876AC246C32D}"/>
              </a:ext>
            </a:extLst>
          </p:cNvPr>
          <p:cNvCxnSpPr>
            <a:cxnSpLocks/>
          </p:cNvCxnSpPr>
          <p:nvPr/>
        </p:nvCxnSpPr>
        <p:spPr>
          <a:xfrm flipH="1">
            <a:off x="2285999" y="4826533"/>
            <a:ext cx="2586447" cy="0"/>
          </a:xfrm>
          <a:prstGeom prst="straightConnector1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12B3219-5BA2-4CE6-C3BE-4AD188388BFD}"/>
              </a:ext>
            </a:extLst>
          </p:cNvPr>
          <p:cNvCxnSpPr>
            <a:cxnSpLocks/>
          </p:cNvCxnSpPr>
          <p:nvPr/>
        </p:nvCxnSpPr>
        <p:spPr>
          <a:xfrm flipH="1">
            <a:off x="3187874" y="3833756"/>
            <a:ext cx="2925543" cy="0"/>
          </a:xfrm>
          <a:prstGeom prst="straightConnector1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D265344-7469-CECB-7713-6CADE3F20782}"/>
              </a:ext>
            </a:extLst>
          </p:cNvPr>
          <p:cNvCxnSpPr>
            <a:cxnSpLocks/>
          </p:cNvCxnSpPr>
          <p:nvPr/>
        </p:nvCxnSpPr>
        <p:spPr>
          <a:xfrm flipH="1">
            <a:off x="4070959" y="2840979"/>
            <a:ext cx="3218115" cy="0"/>
          </a:xfrm>
          <a:prstGeom prst="straightConnector1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Graphic 72" descr="Branching diagram with solid fill">
            <a:extLst>
              <a:ext uri="{FF2B5EF4-FFF2-40B4-BE49-F238E27FC236}">
                <a16:creationId xmlns:a16="http://schemas.microsoft.com/office/drawing/2014/main" id="{4BC3FD44-E0F2-0DF5-E2FF-C5CB06C08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92196" y="4693776"/>
            <a:ext cx="497656" cy="497656"/>
          </a:xfrm>
          <a:prstGeom prst="rect">
            <a:avLst/>
          </a:prstGeom>
        </p:spPr>
      </p:pic>
      <p:pic>
        <p:nvPicPr>
          <p:cNvPr id="77" name="Graphic 76" descr="Daily calendar with solid fill">
            <a:extLst>
              <a:ext uri="{FF2B5EF4-FFF2-40B4-BE49-F238E27FC236}">
                <a16:creationId xmlns:a16="http://schemas.microsoft.com/office/drawing/2014/main" id="{2E0612AD-3D4A-36BA-9935-2C0780FB30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15444" y="3633088"/>
            <a:ext cx="497656" cy="497656"/>
          </a:xfrm>
          <a:prstGeom prst="rect">
            <a:avLst/>
          </a:prstGeom>
        </p:spPr>
      </p:pic>
      <p:pic>
        <p:nvPicPr>
          <p:cNvPr id="79" name="Graphic 78" descr="Decision chart with solid fill">
            <a:extLst>
              <a:ext uri="{FF2B5EF4-FFF2-40B4-BE49-F238E27FC236}">
                <a16:creationId xmlns:a16="http://schemas.microsoft.com/office/drawing/2014/main" id="{3D2BC379-DF25-D01C-7EA6-104B05E31D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17660" y="2758832"/>
            <a:ext cx="497656" cy="497656"/>
          </a:xfrm>
          <a:prstGeom prst="rect">
            <a:avLst/>
          </a:prstGeom>
        </p:spPr>
      </p:pic>
      <p:pic>
        <p:nvPicPr>
          <p:cNvPr id="83" name="Graphic 82" descr="Door Open with solid fill">
            <a:extLst>
              <a:ext uri="{FF2B5EF4-FFF2-40B4-BE49-F238E27FC236}">
                <a16:creationId xmlns:a16="http://schemas.microsoft.com/office/drawing/2014/main" id="{64D86B1B-9227-3E09-5010-065F2047B5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59628" y="1771928"/>
            <a:ext cx="497656" cy="4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6258</TotalTime>
  <Words>97</Words>
  <Application>Microsoft Office PowerPoint</Application>
  <PresentationFormat>Custom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Open Sans</vt:lpstr>
      <vt:lpstr>Segoe UI</vt:lpstr>
      <vt:lpstr>Office Theme</vt:lpstr>
      <vt:lpstr>4-Step Inclined Funnel Process Diagram Template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Inclined 3D Funnel Diagram PowerPoint Template</dc:title>
  <dc:creator>Julian</dc:creator>
  <cp:lastModifiedBy>SlideModel</cp:lastModifiedBy>
  <cp:revision>117</cp:revision>
  <dcterms:created xsi:type="dcterms:W3CDTF">2013-09-12T13:05:01Z</dcterms:created>
  <dcterms:modified xsi:type="dcterms:W3CDTF">2024-09-27T17:47:42Z</dcterms:modified>
</cp:coreProperties>
</file>