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54" r:id="rId3"/>
    <p:sldId id="355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1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942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44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14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72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91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9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48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3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51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70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77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31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91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1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3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aphic 50">
            <a:extLst>
              <a:ext uri="{FF2B5EF4-FFF2-40B4-BE49-F238E27FC236}">
                <a16:creationId xmlns:a16="http://schemas.microsoft.com/office/drawing/2014/main" id="{A580E269-6393-C247-BA60-45060F0821E4}"/>
              </a:ext>
            </a:extLst>
          </p:cNvPr>
          <p:cNvGrpSpPr/>
          <p:nvPr/>
        </p:nvGrpSpPr>
        <p:grpSpPr>
          <a:xfrm>
            <a:off x="119997" y="3997096"/>
            <a:ext cx="1636967" cy="2119345"/>
            <a:chOff x="119997" y="3997096"/>
            <a:chExt cx="1636967" cy="2119345"/>
          </a:xfrm>
        </p:grpSpPr>
        <p:grpSp>
          <p:nvGrpSpPr>
            <p:cNvPr id="90" name="Graphic 50">
              <a:extLst>
                <a:ext uri="{FF2B5EF4-FFF2-40B4-BE49-F238E27FC236}">
                  <a16:creationId xmlns:a16="http://schemas.microsoft.com/office/drawing/2014/main" id="{E1171F57-3D68-5745-8302-80AE64841524}"/>
                </a:ext>
              </a:extLst>
            </p:cNvPr>
            <p:cNvGrpSpPr/>
            <p:nvPr/>
          </p:nvGrpSpPr>
          <p:grpSpPr>
            <a:xfrm>
              <a:off x="119997" y="3997096"/>
              <a:ext cx="1262204" cy="1669950"/>
              <a:chOff x="119997" y="3997096"/>
              <a:chExt cx="1262204" cy="1669950"/>
            </a:xfrm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54A892A5-48FF-C546-B5BA-ED52C9B9E93C}"/>
                  </a:ext>
                </a:extLst>
              </p:cNvPr>
              <p:cNvSpPr/>
              <p:nvPr/>
            </p:nvSpPr>
            <p:spPr>
              <a:xfrm>
                <a:off x="196315" y="4825331"/>
                <a:ext cx="834644" cy="841714"/>
              </a:xfrm>
              <a:custGeom>
                <a:avLst/>
                <a:gdLst>
                  <a:gd name="connsiteX0" fmla="*/ 834644 w 834644"/>
                  <a:gd name="connsiteY0" fmla="*/ 841715 h 841714"/>
                  <a:gd name="connsiteX1" fmla="*/ 0 w 834644"/>
                  <a:gd name="connsiteY1" fmla="*/ 0 h 841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34644" h="841714">
                    <a:moveTo>
                      <a:pt x="834644" y="841715"/>
                    </a:moveTo>
                    <a:cubicBezTo>
                      <a:pt x="656669" y="605229"/>
                      <a:pt x="283183" y="557056"/>
                      <a:pt x="0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22971954-7903-0345-8E01-291C11D79EF6}"/>
                  </a:ext>
                </a:extLst>
              </p:cNvPr>
              <p:cNvSpPr/>
              <p:nvPr/>
            </p:nvSpPr>
            <p:spPr>
              <a:xfrm>
                <a:off x="119997" y="4765838"/>
                <a:ext cx="687434" cy="732485"/>
              </a:xfrm>
              <a:custGeom>
                <a:avLst/>
                <a:gdLst>
                  <a:gd name="connsiteX0" fmla="*/ 33359 w 687434"/>
                  <a:gd name="connsiteY0" fmla="*/ 12196 h 732485"/>
                  <a:gd name="connsiteX1" fmla="*/ 64044 w 687434"/>
                  <a:gd name="connsiteY1" fmla="*/ 1686 h 732485"/>
                  <a:gd name="connsiteX2" fmla="*/ 276212 w 687434"/>
                  <a:gd name="connsiteY2" fmla="*/ 211020 h 732485"/>
                  <a:gd name="connsiteX3" fmla="*/ 531340 w 687434"/>
                  <a:gd name="connsiteY3" fmla="*/ 272331 h 732485"/>
                  <a:gd name="connsiteX4" fmla="*/ 604985 w 687434"/>
                  <a:gd name="connsiteY4" fmla="*/ 493927 h 732485"/>
                  <a:gd name="connsiteX5" fmla="*/ 687397 w 687434"/>
                  <a:gd name="connsiteY5" fmla="*/ 708516 h 732485"/>
                  <a:gd name="connsiteX6" fmla="*/ 398077 w 687434"/>
                  <a:gd name="connsiteY6" fmla="*/ 648080 h 732485"/>
                  <a:gd name="connsiteX7" fmla="*/ 182402 w 687434"/>
                  <a:gd name="connsiteY7" fmla="*/ 536845 h 732485"/>
                  <a:gd name="connsiteX8" fmla="*/ 123661 w 687434"/>
                  <a:gd name="connsiteY8" fmla="*/ 302110 h 732485"/>
                  <a:gd name="connsiteX9" fmla="*/ 33359 w 687434"/>
                  <a:gd name="connsiteY9" fmla="*/ 12196 h 7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434" h="732485">
                    <a:moveTo>
                      <a:pt x="33359" y="12196"/>
                    </a:moveTo>
                    <a:cubicBezTo>
                      <a:pt x="39496" y="1686"/>
                      <a:pt x="52647" y="-2694"/>
                      <a:pt x="64044" y="1686"/>
                    </a:cubicBezTo>
                    <a:cubicBezTo>
                      <a:pt x="213964" y="59493"/>
                      <a:pt x="228869" y="171605"/>
                      <a:pt x="276212" y="211020"/>
                    </a:cubicBezTo>
                    <a:cubicBezTo>
                      <a:pt x="325309" y="252186"/>
                      <a:pt x="455941" y="174233"/>
                      <a:pt x="531340" y="272331"/>
                    </a:cubicBezTo>
                    <a:cubicBezTo>
                      <a:pt x="606738" y="370429"/>
                      <a:pt x="518189" y="409843"/>
                      <a:pt x="604985" y="493927"/>
                    </a:cubicBezTo>
                    <a:cubicBezTo>
                      <a:pt x="691781" y="578011"/>
                      <a:pt x="687397" y="708516"/>
                      <a:pt x="687397" y="708516"/>
                    </a:cubicBezTo>
                    <a:cubicBezTo>
                      <a:pt x="687397" y="708516"/>
                      <a:pt x="502408" y="791724"/>
                      <a:pt x="398077" y="648080"/>
                    </a:cubicBezTo>
                    <a:cubicBezTo>
                      <a:pt x="339336" y="569252"/>
                      <a:pt x="248157" y="647205"/>
                      <a:pt x="182402" y="536845"/>
                    </a:cubicBezTo>
                    <a:cubicBezTo>
                      <a:pt x="116648" y="426484"/>
                      <a:pt x="178895" y="367801"/>
                      <a:pt x="123661" y="302110"/>
                    </a:cubicBezTo>
                    <a:cubicBezTo>
                      <a:pt x="70181" y="239048"/>
                      <a:pt x="-61328" y="174233"/>
                      <a:pt x="33359" y="12196"/>
                    </a:cubicBezTo>
                    <a:close/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8B2F3E85-4786-C04F-A1ED-874A98EC0CB3}"/>
                  </a:ext>
                </a:extLst>
              </p:cNvPr>
              <p:cNvSpPr/>
              <p:nvPr/>
            </p:nvSpPr>
            <p:spPr>
              <a:xfrm>
                <a:off x="494403" y="4130764"/>
                <a:ext cx="724176" cy="1367238"/>
              </a:xfrm>
              <a:custGeom>
                <a:avLst/>
                <a:gdLst>
                  <a:gd name="connsiteX0" fmla="*/ 724177 w 724176"/>
                  <a:gd name="connsiteY0" fmla="*/ 1367239 h 1367238"/>
                  <a:gd name="connsiteX1" fmla="*/ 0 w 724176"/>
                  <a:gd name="connsiteY1" fmla="*/ 0 h 136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4176" h="1367238">
                    <a:moveTo>
                      <a:pt x="724177" y="1367239"/>
                    </a:moveTo>
                    <a:cubicBezTo>
                      <a:pt x="557599" y="1224471"/>
                      <a:pt x="137646" y="593842"/>
                      <a:pt x="0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309562E4-44E4-274B-B88B-2C80C02EE87A}"/>
                  </a:ext>
                </a:extLst>
              </p:cNvPr>
              <p:cNvSpPr/>
              <p:nvPr/>
            </p:nvSpPr>
            <p:spPr>
              <a:xfrm>
                <a:off x="381591" y="4057628"/>
                <a:ext cx="540685" cy="999406"/>
              </a:xfrm>
              <a:custGeom>
                <a:avLst/>
                <a:gdLst>
                  <a:gd name="connsiteX0" fmla="*/ 85633 w 540685"/>
                  <a:gd name="connsiteY0" fmla="*/ 6569 h 999406"/>
                  <a:gd name="connsiteX1" fmla="*/ 121579 w 540685"/>
                  <a:gd name="connsiteY1" fmla="*/ 6569 h 999406"/>
                  <a:gd name="connsiteX2" fmla="*/ 267992 w 540685"/>
                  <a:gd name="connsiteY2" fmla="*/ 311373 h 999406"/>
                  <a:gd name="connsiteX3" fmla="*/ 516983 w 540685"/>
                  <a:gd name="connsiteY3" fmla="*/ 473410 h 999406"/>
                  <a:gd name="connsiteX4" fmla="*/ 511722 w 540685"/>
                  <a:gd name="connsiteY4" fmla="*/ 737923 h 999406"/>
                  <a:gd name="connsiteX5" fmla="*/ 517859 w 540685"/>
                  <a:gd name="connsiteY5" fmla="*/ 998934 h 999406"/>
                  <a:gd name="connsiteX6" fmla="*/ 232046 w 540685"/>
                  <a:gd name="connsiteY6" fmla="*/ 824635 h 999406"/>
                  <a:gd name="connsiteX7" fmla="*/ 44427 w 540685"/>
                  <a:gd name="connsiteY7" fmla="*/ 624060 h 999406"/>
                  <a:gd name="connsiteX8" fmla="*/ 71605 w 540685"/>
                  <a:gd name="connsiteY8" fmla="*/ 351663 h 999406"/>
                  <a:gd name="connsiteX9" fmla="*/ 85633 w 540685"/>
                  <a:gd name="connsiteY9" fmla="*/ 6569 h 99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685" h="999406">
                    <a:moveTo>
                      <a:pt x="85633" y="6569"/>
                    </a:moveTo>
                    <a:cubicBezTo>
                      <a:pt x="96153" y="-2190"/>
                      <a:pt x="111935" y="-2190"/>
                      <a:pt x="121579" y="6569"/>
                    </a:cubicBezTo>
                    <a:cubicBezTo>
                      <a:pt x="259225" y="125688"/>
                      <a:pt x="232923" y="250938"/>
                      <a:pt x="267992" y="311373"/>
                    </a:cubicBezTo>
                    <a:cubicBezTo>
                      <a:pt x="304815" y="374436"/>
                      <a:pt x="474023" y="340277"/>
                      <a:pt x="516983" y="473410"/>
                    </a:cubicBezTo>
                    <a:cubicBezTo>
                      <a:pt x="559942" y="606542"/>
                      <a:pt x="450351" y="615301"/>
                      <a:pt x="511722" y="737923"/>
                    </a:cubicBezTo>
                    <a:cubicBezTo>
                      <a:pt x="573093" y="860546"/>
                      <a:pt x="517859" y="998934"/>
                      <a:pt x="517859" y="998934"/>
                    </a:cubicBezTo>
                    <a:cubicBezTo>
                      <a:pt x="517859" y="998934"/>
                      <a:pt x="288157" y="1017327"/>
                      <a:pt x="232046" y="824635"/>
                    </a:cubicBezTo>
                    <a:cubicBezTo>
                      <a:pt x="199607" y="718654"/>
                      <a:pt x="72482" y="765951"/>
                      <a:pt x="44427" y="624060"/>
                    </a:cubicBezTo>
                    <a:cubicBezTo>
                      <a:pt x="16371" y="482168"/>
                      <a:pt x="105797" y="442754"/>
                      <a:pt x="71605" y="351663"/>
                    </a:cubicBezTo>
                    <a:cubicBezTo>
                      <a:pt x="37413" y="262324"/>
                      <a:pt x="-78315" y="142329"/>
                      <a:pt x="85633" y="6569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F06D2EAF-9374-9141-AB91-1A1204E6F314}"/>
                  </a:ext>
                </a:extLst>
              </p:cNvPr>
              <p:cNvSpPr/>
              <p:nvPr/>
            </p:nvSpPr>
            <p:spPr>
              <a:xfrm>
                <a:off x="1096083" y="4070328"/>
                <a:ext cx="124302" cy="1342714"/>
              </a:xfrm>
              <a:custGeom>
                <a:avLst/>
                <a:gdLst>
                  <a:gd name="connsiteX0" fmla="*/ 121620 w 124302"/>
                  <a:gd name="connsiteY0" fmla="*/ 1342714 h 1342714"/>
                  <a:gd name="connsiteX1" fmla="*/ 66386 w 124302"/>
                  <a:gd name="connsiteY1" fmla="*/ 0 h 1342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4302" h="1342714">
                    <a:moveTo>
                      <a:pt x="121620" y="1342714"/>
                    </a:moveTo>
                    <a:cubicBezTo>
                      <a:pt x="154059" y="1008131"/>
                      <a:pt x="-122110" y="682306"/>
                      <a:pt x="66386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03E5D281-2E1F-5848-9C70-FEA62DFC4AA0}"/>
                  </a:ext>
                </a:extLst>
              </p:cNvPr>
              <p:cNvSpPr/>
              <p:nvPr/>
            </p:nvSpPr>
            <p:spPr>
              <a:xfrm>
                <a:off x="883103" y="3997096"/>
                <a:ext cx="499097" cy="1083114"/>
              </a:xfrm>
              <a:custGeom>
                <a:avLst/>
                <a:gdLst>
                  <a:gd name="connsiteX0" fmla="*/ 280242 w 499097"/>
                  <a:gd name="connsiteY0" fmla="*/ 1411 h 1083114"/>
                  <a:gd name="connsiteX1" fmla="*/ 313558 w 499097"/>
                  <a:gd name="connsiteY1" fmla="*/ 15425 h 1083114"/>
                  <a:gd name="connsiteX2" fmla="*/ 331092 w 499097"/>
                  <a:gd name="connsiteY2" fmla="*/ 352636 h 1083114"/>
                  <a:gd name="connsiteX3" fmla="*/ 498547 w 499097"/>
                  <a:gd name="connsiteY3" fmla="*/ 598757 h 1083114"/>
                  <a:gd name="connsiteX4" fmla="*/ 391587 w 499097"/>
                  <a:gd name="connsiteY4" fmla="*/ 840498 h 1083114"/>
                  <a:gd name="connsiteX5" fmla="*/ 296900 w 499097"/>
                  <a:gd name="connsiteY5" fmla="*/ 1083115 h 1083114"/>
                  <a:gd name="connsiteX6" fmla="*/ 100513 w 499097"/>
                  <a:gd name="connsiteY6" fmla="*/ 811594 h 1083114"/>
                  <a:gd name="connsiteX7" fmla="*/ 4073 w 499097"/>
                  <a:gd name="connsiteY7" fmla="*/ 554963 h 1083114"/>
                  <a:gd name="connsiteX8" fmla="*/ 133829 w 499097"/>
                  <a:gd name="connsiteY8" fmla="*/ 313222 h 1083114"/>
                  <a:gd name="connsiteX9" fmla="*/ 280242 w 499097"/>
                  <a:gd name="connsiteY9" fmla="*/ 1411 h 108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9097" h="1083114">
                    <a:moveTo>
                      <a:pt x="280242" y="1411"/>
                    </a:moveTo>
                    <a:cubicBezTo>
                      <a:pt x="293393" y="-2968"/>
                      <a:pt x="307421" y="3163"/>
                      <a:pt x="313558" y="15425"/>
                    </a:cubicBezTo>
                    <a:cubicBezTo>
                      <a:pt x="394217" y="178337"/>
                      <a:pt x="321448" y="283442"/>
                      <a:pt x="331092" y="352636"/>
                    </a:cubicBezTo>
                    <a:cubicBezTo>
                      <a:pt x="340736" y="425334"/>
                      <a:pt x="509945" y="459493"/>
                      <a:pt x="498547" y="598757"/>
                    </a:cubicBezTo>
                    <a:cubicBezTo>
                      <a:pt x="486273" y="738021"/>
                      <a:pt x="381943" y="703862"/>
                      <a:pt x="391587" y="840498"/>
                    </a:cubicBezTo>
                    <a:cubicBezTo>
                      <a:pt x="401231" y="977134"/>
                      <a:pt x="296900" y="1083115"/>
                      <a:pt x="296900" y="1083115"/>
                    </a:cubicBezTo>
                    <a:cubicBezTo>
                      <a:pt x="296900" y="1083115"/>
                      <a:pt x="78595" y="1011293"/>
                      <a:pt x="100513" y="811594"/>
                    </a:cubicBezTo>
                    <a:cubicBezTo>
                      <a:pt x="110157" y="702110"/>
                      <a:pt x="-24859" y="696855"/>
                      <a:pt x="4073" y="554963"/>
                    </a:cubicBezTo>
                    <a:cubicBezTo>
                      <a:pt x="33005" y="413072"/>
                      <a:pt x="130322" y="411320"/>
                      <a:pt x="133829" y="313222"/>
                    </a:cubicBezTo>
                    <a:cubicBezTo>
                      <a:pt x="137336" y="219504"/>
                      <a:pt x="76842" y="64474"/>
                      <a:pt x="280242" y="1411"/>
                    </a:cubicBezTo>
                    <a:close/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0C9B38F4-E8F9-544E-9FBE-CE967E2B08AE}"/>
                  </a:ext>
                </a:extLst>
              </p:cNvPr>
              <p:cNvSpPr/>
              <p:nvPr/>
            </p:nvSpPr>
            <p:spPr>
              <a:xfrm>
                <a:off x="494403" y="4130764"/>
                <a:ext cx="402417" cy="927550"/>
              </a:xfrm>
              <a:custGeom>
                <a:avLst/>
                <a:gdLst>
                  <a:gd name="connsiteX0" fmla="*/ 402418 w 402417"/>
                  <a:gd name="connsiteY0" fmla="*/ 927550 h 927550"/>
                  <a:gd name="connsiteX1" fmla="*/ 0 w 402417"/>
                  <a:gd name="connsiteY1" fmla="*/ 0 h 92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02417" h="927550">
                    <a:moveTo>
                      <a:pt x="402418" y="927550"/>
                    </a:moveTo>
                    <a:cubicBezTo>
                      <a:pt x="248114" y="690188"/>
                      <a:pt x="83289" y="359108"/>
                      <a:pt x="0" y="0"/>
                    </a:cubicBezTo>
                  </a:path>
                </a:pathLst>
              </a:custGeom>
              <a:noFill/>
              <a:ln w="8761" cap="rnd">
                <a:solidFill>
                  <a:schemeClr val="bg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8" name="Graphic 50">
              <a:extLst>
                <a:ext uri="{FF2B5EF4-FFF2-40B4-BE49-F238E27FC236}">
                  <a16:creationId xmlns:a16="http://schemas.microsoft.com/office/drawing/2014/main" id="{B4C320EC-68EB-1646-8CBE-086AABAC7CB3}"/>
                </a:ext>
              </a:extLst>
            </p:cNvPr>
            <p:cNvGrpSpPr/>
            <p:nvPr/>
          </p:nvGrpSpPr>
          <p:grpSpPr>
            <a:xfrm>
              <a:off x="354527" y="4796899"/>
              <a:ext cx="1402437" cy="1319541"/>
              <a:chOff x="354527" y="4796899"/>
              <a:chExt cx="1402437" cy="131954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D10C4CBB-3A36-3346-8728-148CF6E15CD4}"/>
                  </a:ext>
                </a:extLst>
              </p:cNvPr>
              <p:cNvSpPr/>
              <p:nvPr/>
            </p:nvSpPr>
            <p:spPr>
              <a:xfrm>
                <a:off x="661582" y="4977141"/>
                <a:ext cx="883139" cy="1096310"/>
              </a:xfrm>
              <a:custGeom>
                <a:avLst/>
                <a:gdLst>
                  <a:gd name="connsiteX0" fmla="*/ 883140 w 883139"/>
                  <a:gd name="connsiteY0" fmla="*/ 1096310 h 1096310"/>
                  <a:gd name="connsiteX1" fmla="*/ 758645 w 883139"/>
                  <a:gd name="connsiteY1" fmla="*/ 1040254 h 1096310"/>
                  <a:gd name="connsiteX2" fmla="*/ 658698 w 883139"/>
                  <a:gd name="connsiteY2" fmla="*/ 925515 h 1096310"/>
                  <a:gd name="connsiteX3" fmla="*/ 526312 w 883139"/>
                  <a:gd name="connsiteY3" fmla="*/ 851066 h 1096310"/>
                  <a:gd name="connsiteX4" fmla="*/ 443023 w 883139"/>
                  <a:gd name="connsiteY4" fmla="*/ 723188 h 1096310"/>
                  <a:gd name="connsiteX5" fmla="*/ 322034 w 883139"/>
                  <a:gd name="connsiteY5" fmla="*/ 630346 h 1096310"/>
                  <a:gd name="connsiteX6" fmla="*/ 258033 w 883139"/>
                  <a:gd name="connsiteY6" fmla="*/ 492833 h 1096310"/>
                  <a:gd name="connsiteX7" fmla="*/ 151949 w 883139"/>
                  <a:gd name="connsiteY7" fmla="*/ 384225 h 1096310"/>
                  <a:gd name="connsiteX8" fmla="*/ 108113 w 883139"/>
                  <a:gd name="connsiteY8" fmla="*/ 238830 h 1096310"/>
                  <a:gd name="connsiteX9" fmla="*/ 18687 w 883139"/>
                  <a:gd name="connsiteY9" fmla="*/ 116208 h 1096310"/>
                  <a:gd name="connsiteX10" fmla="*/ 275 w 883139"/>
                  <a:gd name="connsiteY10" fmla="*/ 25993 h 1096310"/>
                  <a:gd name="connsiteX11" fmla="*/ 30961 w 883139"/>
                  <a:gd name="connsiteY11" fmla="*/ 1468 h 1096310"/>
                  <a:gd name="connsiteX12" fmla="*/ 115127 w 883139"/>
                  <a:gd name="connsiteY12" fmla="*/ 39131 h 1096310"/>
                  <a:gd name="connsiteX13" fmla="*/ 215074 w 883139"/>
                  <a:gd name="connsiteY13" fmla="*/ 153870 h 1096310"/>
                  <a:gd name="connsiteX14" fmla="*/ 347459 w 883139"/>
                  <a:gd name="connsiteY14" fmla="*/ 228320 h 1096310"/>
                  <a:gd name="connsiteX15" fmla="*/ 430749 w 883139"/>
                  <a:gd name="connsiteY15" fmla="*/ 356197 h 1096310"/>
                  <a:gd name="connsiteX16" fmla="*/ 551737 w 883139"/>
                  <a:gd name="connsiteY16" fmla="*/ 449040 h 1096310"/>
                  <a:gd name="connsiteX17" fmla="*/ 615738 w 883139"/>
                  <a:gd name="connsiteY17" fmla="*/ 586552 h 1096310"/>
                  <a:gd name="connsiteX18" fmla="*/ 721822 w 883139"/>
                  <a:gd name="connsiteY18" fmla="*/ 695160 h 1096310"/>
                  <a:gd name="connsiteX19" fmla="*/ 765658 w 883139"/>
                  <a:gd name="connsiteY19" fmla="*/ 840555 h 1096310"/>
                  <a:gd name="connsiteX20" fmla="*/ 855085 w 883139"/>
                  <a:gd name="connsiteY20" fmla="*/ 963178 h 1096310"/>
                  <a:gd name="connsiteX21" fmla="*/ 883140 w 883139"/>
                  <a:gd name="connsiteY21" fmla="*/ 1096310 h 109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83139" h="1096310">
                    <a:moveTo>
                      <a:pt x="883140" y="1096310"/>
                    </a:moveTo>
                    <a:cubicBezTo>
                      <a:pt x="841057" y="1070910"/>
                      <a:pt x="799851" y="1068282"/>
                      <a:pt x="758645" y="1040254"/>
                    </a:cubicBezTo>
                    <a:cubicBezTo>
                      <a:pt x="718315" y="1012226"/>
                      <a:pt x="697274" y="957046"/>
                      <a:pt x="658698" y="925515"/>
                    </a:cubicBezTo>
                    <a:cubicBezTo>
                      <a:pt x="620122" y="893983"/>
                      <a:pt x="562258" y="885225"/>
                      <a:pt x="526312" y="851066"/>
                    </a:cubicBezTo>
                    <a:cubicBezTo>
                      <a:pt x="490366" y="816907"/>
                      <a:pt x="477215" y="759975"/>
                      <a:pt x="443023" y="723188"/>
                    </a:cubicBezTo>
                    <a:cubicBezTo>
                      <a:pt x="409707" y="687277"/>
                      <a:pt x="353597" y="669760"/>
                      <a:pt x="322034" y="630346"/>
                    </a:cubicBezTo>
                    <a:cubicBezTo>
                      <a:pt x="290472" y="590931"/>
                      <a:pt x="286089" y="533124"/>
                      <a:pt x="258033" y="492833"/>
                    </a:cubicBezTo>
                    <a:cubicBezTo>
                      <a:pt x="229978" y="451667"/>
                      <a:pt x="176498" y="426267"/>
                      <a:pt x="151949" y="384225"/>
                    </a:cubicBezTo>
                    <a:cubicBezTo>
                      <a:pt x="126524" y="341307"/>
                      <a:pt x="130031" y="282624"/>
                      <a:pt x="108113" y="238830"/>
                    </a:cubicBezTo>
                    <a:cubicBezTo>
                      <a:pt x="86195" y="194160"/>
                      <a:pt x="37098" y="161753"/>
                      <a:pt x="18687" y="116208"/>
                    </a:cubicBezTo>
                    <a:cubicBezTo>
                      <a:pt x="5536" y="84676"/>
                      <a:pt x="4659" y="55772"/>
                      <a:pt x="275" y="25993"/>
                    </a:cubicBezTo>
                    <a:cubicBezTo>
                      <a:pt x="-2355" y="9351"/>
                      <a:pt x="14303" y="-4663"/>
                      <a:pt x="30961" y="1468"/>
                    </a:cubicBezTo>
                    <a:cubicBezTo>
                      <a:pt x="59016" y="11979"/>
                      <a:pt x="87071" y="19862"/>
                      <a:pt x="115127" y="39131"/>
                    </a:cubicBezTo>
                    <a:cubicBezTo>
                      <a:pt x="155456" y="67159"/>
                      <a:pt x="176498" y="122339"/>
                      <a:pt x="215074" y="153870"/>
                    </a:cubicBezTo>
                    <a:cubicBezTo>
                      <a:pt x="253650" y="185402"/>
                      <a:pt x="311514" y="194160"/>
                      <a:pt x="347459" y="228320"/>
                    </a:cubicBezTo>
                    <a:cubicBezTo>
                      <a:pt x="383405" y="262479"/>
                      <a:pt x="396556" y="319410"/>
                      <a:pt x="430749" y="356197"/>
                    </a:cubicBezTo>
                    <a:cubicBezTo>
                      <a:pt x="464064" y="392108"/>
                      <a:pt x="520175" y="409625"/>
                      <a:pt x="551737" y="449040"/>
                    </a:cubicBezTo>
                    <a:cubicBezTo>
                      <a:pt x="583299" y="488454"/>
                      <a:pt x="587683" y="546262"/>
                      <a:pt x="615738" y="586552"/>
                    </a:cubicBezTo>
                    <a:cubicBezTo>
                      <a:pt x="643793" y="627718"/>
                      <a:pt x="697274" y="653118"/>
                      <a:pt x="721822" y="695160"/>
                    </a:cubicBezTo>
                    <a:cubicBezTo>
                      <a:pt x="747247" y="738078"/>
                      <a:pt x="743740" y="796762"/>
                      <a:pt x="765658" y="840555"/>
                    </a:cubicBezTo>
                    <a:cubicBezTo>
                      <a:pt x="787577" y="885225"/>
                      <a:pt x="836673" y="917632"/>
                      <a:pt x="855085" y="963178"/>
                    </a:cubicBezTo>
                    <a:cubicBezTo>
                      <a:pt x="874373" y="1008723"/>
                      <a:pt x="867359" y="1049889"/>
                      <a:pt x="883140" y="109631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C774B9E-575C-7547-B26B-4BFD02C3B42A}"/>
                  </a:ext>
                </a:extLst>
              </p:cNvPr>
              <p:cNvSpPr/>
              <p:nvPr/>
            </p:nvSpPr>
            <p:spPr>
              <a:xfrm>
                <a:off x="354527" y="5436399"/>
                <a:ext cx="1203777" cy="607673"/>
              </a:xfrm>
              <a:custGeom>
                <a:avLst/>
                <a:gdLst>
                  <a:gd name="connsiteX0" fmla="*/ 1137591 w 1203777"/>
                  <a:gd name="connsiteY0" fmla="*/ 607273 h 607673"/>
                  <a:gd name="connsiteX1" fmla="*/ 996438 w 1203777"/>
                  <a:gd name="connsiteY1" fmla="*/ 550341 h 607673"/>
                  <a:gd name="connsiteX2" fmla="*/ 844764 w 1203777"/>
                  <a:gd name="connsiteY2" fmla="*/ 543334 h 607673"/>
                  <a:gd name="connsiteX3" fmla="*/ 713255 w 1203777"/>
                  <a:gd name="connsiteY3" fmla="*/ 467133 h 607673"/>
                  <a:gd name="connsiteX4" fmla="*/ 564211 w 1203777"/>
                  <a:gd name="connsiteY4" fmla="*/ 438229 h 607673"/>
                  <a:gd name="connsiteX5" fmla="*/ 444977 w 1203777"/>
                  <a:gd name="connsiteY5" fmla="*/ 343635 h 607673"/>
                  <a:gd name="connsiteX6" fmla="*/ 301193 w 1203777"/>
                  <a:gd name="connsiteY6" fmla="*/ 294586 h 607673"/>
                  <a:gd name="connsiteX7" fmla="*/ 195986 w 1203777"/>
                  <a:gd name="connsiteY7" fmla="*/ 184226 h 607673"/>
                  <a:gd name="connsiteX8" fmla="*/ 60970 w 1203777"/>
                  <a:gd name="connsiteY8" fmla="*/ 115032 h 607673"/>
                  <a:gd name="connsiteX9" fmla="*/ 3983 w 1203777"/>
                  <a:gd name="connsiteY9" fmla="*/ 42334 h 607673"/>
                  <a:gd name="connsiteX10" fmla="*/ 20641 w 1203777"/>
                  <a:gd name="connsiteY10" fmla="*/ 6423 h 607673"/>
                  <a:gd name="connsiteX11" fmla="*/ 112697 w 1203777"/>
                  <a:gd name="connsiteY11" fmla="*/ 2044 h 607673"/>
                  <a:gd name="connsiteX12" fmla="*/ 253850 w 1203777"/>
                  <a:gd name="connsiteY12" fmla="*/ 58976 h 607673"/>
                  <a:gd name="connsiteX13" fmla="*/ 405524 w 1203777"/>
                  <a:gd name="connsiteY13" fmla="*/ 65983 h 607673"/>
                  <a:gd name="connsiteX14" fmla="*/ 537033 w 1203777"/>
                  <a:gd name="connsiteY14" fmla="*/ 142184 h 607673"/>
                  <a:gd name="connsiteX15" fmla="*/ 686077 w 1203777"/>
                  <a:gd name="connsiteY15" fmla="*/ 171088 h 607673"/>
                  <a:gd name="connsiteX16" fmla="*/ 805311 w 1203777"/>
                  <a:gd name="connsiteY16" fmla="*/ 265682 h 607673"/>
                  <a:gd name="connsiteX17" fmla="*/ 949095 w 1203777"/>
                  <a:gd name="connsiteY17" fmla="*/ 314731 h 607673"/>
                  <a:gd name="connsiteX18" fmla="*/ 1054302 w 1203777"/>
                  <a:gd name="connsiteY18" fmla="*/ 425091 h 607673"/>
                  <a:gd name="connsiteX19" fmla="*/ 1189318 w 1203777"/>
                  <a:gd name="connsiteY19" fmla="*/ 494285 h 607673"/>
                  <a:gd name="connsiteX20" fmla="*/ 1137591 w 1203777"/>
                  <a:gd name="connsiteY20" fmla="*/ 607273 h 607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3777" h="607673">
                    <a:moveTo>
                      <a:pt x="1137591" y="607273"/>
                    </a:moveTo>
                    <a:cubicBezTo>
                      <a:pt x="1088494" y="600266"/>
                      <a:pt x="1045535" y="560851"/>
                      <a:pt x="996438" y="550341"/>
                    </a:cubicBezTo>
                    <a:cubicBezTo>
                      <a:pt x="948218" y="539830"/>
                      <a:pt x="892107" y="557348"/>
                      <a:pt x="844764" y="543334"/>
                    </a:cubicBezTo>
                    <a:cubicBezTo>
                      <a:pt x="797421" y="529320"/>
                      <a:pt x="759722" y="484650"/>
                      <a:pt x="713255" y="467133"/>
                    </a:cubicBezTo>
                    <a:cubicBezTo>
                      <a:pt x="666789" y="449615"/>
                      <a:pt x="608925" y="459250"/>
                      <a:pt x="564211" y="438229"/>
                    </a:cubicBezTo>
                    <a:cubicBezTo>
                      <a:pt x="518622" y="417208"/>
                      <a:pt x="487936" y="367283"/>
                      <a:pt x="444977" y="343635"/>
                    </a:cubicBezTo>
                    <a:cubicBezTo>
                      <a:pt x="401140" y="319986"/>
                      <a:pt x="342399" y="320862"/>
                      <a:pt x="301193" y="294586"/>
                    </a:cubicBezTo>
                    <a:cubicBezTo>
                      <a:pt x="259110" y="267434"/>
                      <a:pt x="236315" y="214005"/>
                      <a:pt x="195986" y="184226"/>
                    </a:cubicBezTo>
                    <a:cubicBezTo>
                      <a:pt x="155657" y="154446"/>
                      <a:pt x="97793" y="147439"/>
                      <a:pt x="60970" y="115032"/>
                    </a:cubicBezTo>
                    <a:cubicBezTo>
                      <a:pt x="35545" y="93135"/>
                      <a:pt x="21517" y="67735"/>
                      <a:pt x="3983" y="42334"/>
                    </a:cubicBezTo>
                    <a:cubicBezTo>
                      <a:pt x="-5661" y="28320"/>
                      <a:pt x="3106" y="9051"/>
                      <a:pt x="20641" y="6423"/>
                    </a:cubicBezTo>
                    <a:cubicBezTo>
                      <a:pt x="50449" y="2920"/>
                      <a:pt x="79381" y="-3211"/>
                      <a:pt x="112697" y="2044"/>
                    </a:cubicBezTo>
                    <a:cubicBezTo>
                      <a:pt x="161794" y="9051"/>
                      <a:pt x="204753" y="48465"/>
                      <a:pt x="253850" y="58976"/>
                    </a:cubicBezTo>
                    <a:cubicBezTo>
                      <a:pt x="302070" y="69486"/>
                      <a:pt x="358181" y="51969"/>
                      <a:pt x="405524" y="65983"/>
                    </a:cubicBezTo>
                    <a:cubicBezTo>
                      <a:pt x="452867" y="79997"/>
                      <a:pt x="490566" y="124666"/>
                      <a:pt x="537033" y="142184"/>
                    </a:cubicBezTo>
                    <a:cubicBezTo>
                      <a:pt x="583499" y="159701"/>
                      <a:pt x="641363" y="150067"/>
                      <a:pt x="686077" y="171088"/>
                    </a:cubicBezTo>
                    <a:cubicBezTo>
                      <a:pt x="731666" y="192109"/>
                      <a:pt x="762352" y="242033"/>
                      <a:pt x="805311" y="265682"/>
                    </a:cubicBezTo>
                    <a:cubicBezTo>
                      <a:pt x="849148" y="289331"/>
                      <a:pt x="907889" y="288455"/>
                      <a:pt x="949095" y="314731"/>
                    </a:cubicBezTo>
                    <a:cubicBezTo>
                      <a:pt x="991178" y="341883"/>
                      <a:pt x="1013973" y="395311"/>
                      <a:pt x="1054302" y="425091"/>
                    </a:cubicBezTo>
                    <a:cubicBezTo>
                      <a:pt x="1094632" y="454871"/>
                      <a:pt x="1152495" y="461878"/>
                      <a:pt x="1189318" y="494285"/>
                    </a:cubicBezTo>
                    <a:cubicBezTo>
                      <a:pt x="1226141" y="527568"/>
                      <a:pt x="1186688" y="614280"/>
                      <a:pt x="1137591" y="6072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583617CB-7247-894E-BDA4-1978A1258335}"/>
                  </a:ext>
                </a:extLst>
              </p:cNvPr>
              <p:cNvSpPr/>
              <p:nvPr/>
            </p:nvSpPr>
            <p:spPr>
              <a:xfrm>
                <a:off x="360133" y="5822879"/>
                <a:ext cx="1217445" cy="293562"/>
              </a:xfrm>
              <a:custGeom>
                <a:avLst/>
                <a:gdLst>
                  <a:gd name="connsiteX0" fmla="*/ 1123218 w 1217445"/>
                  <a:gd name="connsiteY0" fmla="*/ 231303 h 293562"/>
                  <a:gd name="connsiteX1" fmla="*/ 980312 w 1217445"/>
                  <a:gd name="connsiteY1" fmla="*/ 282979 h 293562"/>
                  <a:gd name="connsiteX2" fmla="*/ 829515 w 1217445"/>
                  <a:gd name="connsiteY2" fmla="*/ 262834 h 293562"/>
                  <a:gd name="connsiteX3" fmla="*/ 680471 w 1217445"/>
                  <a:gd name="connsiteY3" fmla="*/ 293490 h 293562"/>
                  <a:gd name="connsiteX4" fmla="*/ 534058 w 1217445"/>
                  <a:gd name="connsiteY4" fmla="*/ 252324 h 293562"/>
                  <a:gd name="connsiteX5" fmla="*/ 382384 w 1217445"/>
                  <a:gd name="connsiteY5" fmla="*/ 261959 h 293562"/>
                  <a:gd name="connsiteX6" fmla="*/ 242984 w 1217445"/>
                  <a:gd name="connsiteY6" fmla="*/ 200647 h 293562"/>
                  <a:gd name="connsiteX7" fmla="*/ 91310 w 1217445"/>
                  <a:gd name="connsiteY7" fmla="*/ 188385 h 293562"/>
                  <a:gd name="connsiteX8" fmla="*/ 10651 w 1217445"/>
                  <a:gd name="connsiteY8" fmla="*/ 142840 h 293562"/>
                  <a:gd name="connsiteX9" fmla="*/ 12405 w 1217445"/>
                  <a:gd name="connsiteY9" fmla="*/ 103425 h 293562"/>
                  <a:gd name="connsiteX10" fmla="*/ 95694 w 1217445"/>
                  <a:gd name="connsiteY10" fmla="*/ 64011 h 293562"/>
                  <a:gd name="connsiteX11" fmla="*/ 248245 w 1217445"/>
                  <a:gd name="connsiteY11" fmla="*/ 62259 h 293562"/>
                  <a:gd name="connsiteX12" fmla="*/ 391151 w 1217445"/>
                  <a:gd name="connsiteY12" fmla="*/ 10583 h 293562"/>
                  <a:gd name="connsiteX13" fmla="*/ 541948 w 1217445"/>
                  <a:gd name="connsiteY13" fmla="*/ 30728 h 293562"/>
                  <a:gd name="connsiteX14" fmla="*/ 690992 w 1217445"/>
                  <a:gd name="connsiteY14" fmla="*/ 72 h 293562"/>
                  <a:gd name="connsiteX15" fmla="*/ 837405 w 1217445"/>
                  <a:gd name="connsiteY15" fmla="*/ 41238 h 293562"/>
                  <a:gd name="connsiteX16" fmla="*/ 989079 w 1217445"/>
                  <a:gd name="connsiteY16" fmla="*/ 31604 h 293562"/>
                  <a:gd name="connsiteX17" fmla="*/ 1128479 w 1217445"/>
                  <a:gd name="connsiteY17" fmla="*/ 92915 h 293562"/>
                  <a:gd name="connsiteX18" fmla="*/ 1212645 w 1217445"/>
                  <a:gd name="connsiteY18" fmla="*/ 97294 h 293562"/>
                  <a:gd name="connsiteX19" fmla="*/ 1123218 w 1217445"/>
                  <a:gd name="connsiteY19" fmla="*/ 231303 h 29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17445" h="293562">
                    <a:moveTo>
                      <a:pt x="1123218" y="231303"/>
                    </a:moveTo>
                    <a:cubicBezTo>
                      <a:pt x="1074998" y="240062"/>
                      <a:pt x="1029409" y="277724"/>
                      <a:pt x="980312" y="282979"/>
                    </a:cubicBezTo>
                    <a:cubicBezTo>
                      <a:pt x="931215" y="288235"/>
                      <a:pt x="879488" y="261083"/>
                      <a:pt x="829515" y="262834"/>
                    </a:cubicBezTo>
                    <a:cubicBezTo>
                      <a:pt x="780418" y="264586"/>
                      <a:pt x="730445" y="295242"/>
                      <a:pt x="680471" y="293490"/>
                    </a:cubicBezTo>
                    <a:cubicBezTo>
                      <a:pt x="630498" y="291738"/>
                      <a:pt x="583154" y="257579"/>
                      <a:pt x="534058" y="252324"/>
                    </a:cubicBezTo>
                    <a:cubicBezTo>
                      <a:pt x="484084" y="247069"/>
                      <a:pt x="430604" y="270717"/>
                      <a:pt x="382384" y="261959"/>
                    </a:cubicBezTo>
                    <a:cubicBezTo>
                      <a:pt x="333287" y="253200"/>
                      <a:pt x="291204" y="212910"/>
                      <a:pt x="242984" y="200647"/>
                    </a:cubicBezTo>
                    <a:cubicBezTo>
                      <a:pt x="194764" y="188385"/>
                      <a:pt x="138654" y="204151"/>
                      <a:pt x="91310" y="188385"/>
                    </a:cubicBezTo>
                    <a:cubicBezTo>
                      <a:pt x="58871" y="177875"/>
                      <a:pt x="36953" y="159481"/>
                      <a:pt x="10651" y="142840"/>
                    </a:cubicBezTo>
                    <a:cubicBezTo>
                      <a:pt x="-4253" y="133205"/>
                      <a:pt x="-3376" y="112184"/>
                      <a:pt x="12405" y="103425"/>
                    </a:cubicBezTo>
                    <a:cubicBezTo>
                      <a:pt x="38707" y="88536"/>
                      <a:pt x="62378" y="72770"/>
                      <a:pt x="95694" y="64011"/>
                    </a:cubicBezTo>
                    <a:cubicBezTo>
                      <a:pt x="143914" y="51749"/>
                      <a:pt x="199148" y="71018"/>
                      <a:pt x="248245" y="62259"/>
                    </a:cubicBezTo>
                    <a:cubicBezTo>
                      <a:pt x="296465" y="53501"/>
                      <a:pt x="342054" y="15838"/>
                      <a:pt x="391151" y="10583"/>
                    </a:cubicBezTo>
                    <a:cubicBezTo>
                      <a:pt x="440248" y="5328"/>
                      <a:pt x="491975" y="32480"/>
                      <a:pt x="541948" y="30728"/>
                    </a:cubicBezTo>
                    <a:cubicBezTo>
                      <a:pt x="591045" y="28976"/>
                      <a:pt x="641018" y="-1679"/>
                      <a:pt x="690992" y="72"/>
                    </a:cubicBezTo>
                    <a:cubicBezTo>
                      <a:pt x="740965" y="1824"/>
                      <a:pt x="788309" y="35983"/>
                      <a:pt x="837405" y="41238"/>
                    </a:cubicBezTo>
                    <a:cubicBezTo>
                      <a:pt x="887379" y="46494"/>
                      <a:pt x="940859" y="22845"/>
                      <a:pt x="989079" y="31604"/>
                    </a:cubicBezTo>
                    <a:cubicBezTo>
                      <a:pt x="1038176" y="40363"/>
                      <a:pt x="1080259" y="80653"/>
                      <a:pt x="1128479" y="92915"/>
                    </a:cubicBezTo>
                    <a:cubicBezTo>
                      <a:pt x="1154781" y="99922"/>
                      <a:pt x="1183713" y="98170"/>
                      <a:pt x="1212645" y="97294"/>
                    </a:cubicBezTo>
                    <a:cubicBezTo>
                      <a:pt x="1235440" y="99046"/>
                      <a:pt x="1172315" y="222544"/>
                      <a:pt x="1123218" y="2313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DC7952F5-258F-AB4A-B3FC-7A2193E94923}"/>
                  </a:ext>
                </a:extLst>
              </p:cNvPr>
              <p:cNvSpPr/>
              <p:nvPr/>
            </p:nvSpPr>
            <p:spPr>
              <a:xfrm>
                <a:off x="1398234" y="4871885"/>
                <a:ext cx="358730" cy="1201565"/>
              </a:xfrm>
              <a:custGeom>
                <a:avLst/>
                <a:gdLst>
                  <a:gd name="connsiteX0" fmla="*/ 146488 w 358730"/>
                  <a:gd name="connsiteY0" fmla="*/ 1201566 h 1201565"/>
                  <a:gd name="connsiteX1" fmla="*/ 165776 w 358730"/>
                  <a:gd name="connsiteY1" fmla="*/ 1118358 h 1201565"/>
                  <a:gd name="connsiteX2" fmla="*/ 247311 w 358730"/>
                  <a:gd name="connsiteY2" fmla="*/ 990480 h 1201565"/>
                  <a:gd name="connsiteX3" fmla="*/ 260462 w 358730"/>
                  <a:gd name="connsiteY3" fmla="*/ 838954 h 1201565"/>
                  <a:gd name="connsiteX4" fmla="*/ 323587 w 358730"/>
                  <a:gd name="connsiteY4" fmla="*/ 700566 h 1201565"/>
                  <a:gd name="connsiteX5" fmla="*/ 315696 w 358730"/>
                  <a:gd name="connsiteY5" fmla="*/ 549040 h 1201565"/>
                  <a:gd name="connsiteX6" fmla="*/ 358656 w 358730"/>
                  <a:gd name="connsiteY6" fmla="*/ 402769 h 1201565"/>
                  <a:gd name="connsiteX7" fmla="*/ 328847 w 358730"/>
                  <a:gd name="connsiteY7" fmla="*/ 253871 h 1201565"/>
                  <a:gd name="connsiteX8" fmla="*/ 349889 w 358730"/>
                  <a:gd name="connsiteY8" fmla="*/ 103221 h 1201565"/>
                  <a:gd name="connsiteX9" fmla="*/ 323587 w 358730"/>
                  <a:gd name="connsiteY9" fmla="*/ 14757 h 1201565"/>
                  <a:gd name="connsiteX10" fmla="*/ 285011 w 358730"/>
                  <a:gd name="connsiteY10" fmla="*/ 7750 h 1201565"/>
                  <a:gd name="connsiteX11" fmla="*/ 228023 w 358730"/>
                  <a:gd name="connsiteY11" fmla="*/ 80448 h 1201565"/>
                  <a:gd name="connsiteX12" fmla="*/ 192954 w 358730"/>
                  <a:gd name="connsiteY12" fmla="*/ 228470 h 1201565"/>
                  <a:gd name="connsiteX13" fmla="*/ 111419 w 358730"/>
                  <a:gd name="connsiteY13" fmla="*/ 356348 h 1201565"/>
                  <a:gd name="connsiteX14" fmla="*/ 98268 w 358730"/>
                  <a:gd name="connsiteY14" fmla="*/ 507874 h 1201565"/>
                  <a:gd name="connsiteX15" fmla="*/ 35143 w 358730"/>
                  <a:gd name="connsiteY15" fmla="*/ 646262 h 1201565"/>
                  <a:gd name="connsiteX16" fmla="*/ 43034 w 358730"/>
                  <a:gd name="connsiteY16" fmla="*/ 797788 h 1201565"/>
                  <a:gd name="connsiteX17" fmla="*/ 74 w 358730"/>
                  <a:gd name="connsiteY17" fmla="*/ 944059 h 1201565"/>
                  <a:gd name="connsiteX18" fmla="*/ 29883 w 358730"/>
                  <a:gd name="connsiteY18" fmla="*/ 1092958 h 1201565"/>
                  <a:gd name="connsiteX19" fmla="*/ 10595 w 358730"/>
                  <a:gd name="connsiteY19" fmla="*/ 1200690 h 1201565"/>
                  <a:gd name="connsiteX20" fmla="*/ 146488 w 358730"/>
                  <a:gd name="connsiteY20" fmla="*/ 1201566 h 1201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8730" h="1201565">
                    <a:moveTo>
                      <a:pt x="146488" y="1201566"/>
                    </a:moveTo>
                    <a:cubicBezTo>
                      <a:pt x="151748" y="1170035"/>
                      <a:pt x="153502" y="1146386"/>
                      <a:pt x="165776" y="1118358"/>
                    </a:cubicBezTo>
                    <a:cubicBezTo>
                      <a:pt x="185064" y="1072813"/>
                      <a:pt x="231530" y="1037778"/>
                      <a:pt x="247311" y="990480"/>
                    </a:cubicBezTo>
                    <a:cubicBezTo>
                      <a:pt x="263093" y="944059"/>
                      <a:pt x="248188" y="887127"/>
                      <a:pt x="260462" y="838954"/>
                    </a:cubicBezTo>
                    <a:cubicBezTo>
                      <a:pt x="272737" y="791657"/>
                      <a:pt x="313943" y="749615"/>
                      <a:pt x="323587" y="700566"/>
                    </a:cubicBezTo>
                    <a:cubicBezTo>
                      <a:pt x="333231" y="651517"/>
                      <a:pt x="309559" y="598089"/>
                      <a:pt x="315696" y="549040"/>
                    </a:cubicBezTo>
                    <a:cubicBezTo>
                      <a:pt x="321833" y="499115"/>
                      <a:pt x="356026" y="452694"/>
                      <a:pt x="358656" y="402769"/>
                    </a:cubicBezTo>
                    <a:cubicBezTo>
                      <a:pt x="360409" y="352845"/>
                      <a:pt x="330601" y="302920"/>
                      <a:pt x="328847" y="253871"/>
                    </a:cubicBezTo>
                    <a:cubicBezTo>
                      <a:pt x="327094" y="203946"/>
                      <a:pt x="355149" y="152269"/>
                      <a:pt x="349889" y="103221"/>
                    </a:cubicBezTo>
                    <a:cubicBezTo>
                      <a:pt x="346382" y="69061"/>
                      <a:pt x="334107" y="43661"/>
                      <a:pt x="323587" y="14757"/>
                    </a:cubicBezTo>
                    <a:cubicBezTo>
                      <a:pt x="317450" y="-1008"/>
                      <a:pt x="296408" y="-5388"/>
                      <a:pt x="285011" y="7750"/>
                    </a:cubicBezTo>
                    <a:cubicBezTo>
                      <a:pt x="264846" y="30523"/>
                      <a:pt x="243805" y="49792"/>
                      <a:pt x="228023" y="80448"/>
                    </a:cubicBezTo>
                    <a:cubicBezTo>
                      <a:pt x="205229" y="124241"/>
                      <a:pt x="213119" y="182925"/>
                      <a:pt x="192954" y="228470"/>
                    </a:cubicBezTo>
                    <a:cubicBezTo>
                      <a:pt x="173666" y="274016"/>
                      <a:pt x="127200" y="309051"/>
                      <a:pt x="111419" y="356348"/>
                    </a:cubicBezTo>
                    <a:cubicBezTo>
                      <a:pt x="95638" y="402769"/>
                      <a:pt x="110542" y="459701"/>
                      <a:pt x="98268" y="507874"/>
                    </a:cubicBezTo>
                    <a:cubicBezTo>
                      <a:pt x="85994" y="555171"/>
                      <a:pt x="44787" y="597213"/>
                      <a:pt x="35143" y="646262"/>
                    </a:cubicBezTo>
                    <a:cubicBezTo>
                      <a:pt x="25499" y="695311"/>
                      <a:pt x="49171" y="748739"/>
                      <a:pt x="43034" y="797788"/>
                    </a:cubicBezTo>
                    <a:cubicBezTo>
                      <a:pt x="36897" y="847713"/>
                      <a:pt x="2705" y="894134"/>
                      <a:pt x="74" y="944059"/>
                    </a:cubicBezTo>
                    <a:cubicBezTo>
                      <a:pt x="-1679" y="993984"/>
                      <a:pt x="28130" y="1043909"/>
                      <a:pt x="29883" y="1092958"/>
                    </a:cubicBezTo>
                    <a:cubicBezTo>
                      <a:pt x="30760" y="1127993"/>
                      <a:pt x="17609" y="1164779"/>
                      <a:pt x="10595" y="1200690"/>
                    </a:cubicBezTo>
                    <a:cubicBezTo>
                      <a:pt x="106158" y="1151641"/>
                      <a:pt x="146488" y="1201566"/>
                      <a:pt x="146488" y="12015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3722297C-8559-C746-A957-8D8DEAC5B6E0}"/>
                  </a:ext>
                </a:extLst>
              </p:cNvPr>
              <p:cNvSpPr/>
              <p:nvPr/>
            </p:nvSpPr>
            <p:spPr>
              <a:xfrm>
                <a:off x="1140551" y="4796899"/>
                <a:ext cx="377869" cy="1240867"/>
              </a:xfrm>
              <a:custGeom>
                <a:avLst/>
                <a:gdLst>
                  <a:gd name="connsiteX0" fmla="*/ 341047 w 377869"/>
                  <a:gd name="connsiteY0" fmla="*/ 1198599 h 1240867"/>
                  <a:gd name="connsiteX1" fmla="*/ 377869 w 377869"/>
                  <a:gd name="connsiteY1" fmla="*/ 1051453 h 1240867"/>
                  <a:gd name="connsiteX2" fmla="*/ 342800 w 377869"/>
                  <a:gd name="connsiteY2" fmla="*/ 903430 h 1240867"/>
                  <a:gd name="connsiteX3" fmla="*/ 358581 w 377869"/>
                  <a:gd name="connsiteY3" fmla="*/ 751904 h 1240867"/>
                  <a:gd name="connsiteX4" fmla="*/ 302471 w 377869"/>
                  <a:gd name="connsiteY4" fmla="*/ 610888 h 1240867"/>
                  <a:gd name="connsiteX5" fmla="*/ 296334 w 377869"/>
                  <a:gd name="connsiteY5" fmla="*/ 459362 h 1240867"/>
                  <a:gd name="connsiteX6" fmla="*/ 220935 w 377869"/>
                  <a:gd name="connsiteY6" fmla="*/ 327105 h 1240867"/>
                  <a:gd name="connsiteX7" fmla="*/ 193757 w 377869"/>
                  <a:gd name="connsiteY7" fmla="*/ 177331 h 1240867"/>
                  <a:gd name="connsiteX8" fmla="*/ 99947 w 377869"/>
                  <a:gd name="connsiteY8" fmla="*/ 57336 h 1240867"/>
                  <a:gd name="connsiteX9" fmla="*/ 80659 w 377869"/>
                  <a:gd name="connsiteY9" fmla="*/ 14418 h 1240867"/>
                  <a:gd name="connsiteX10" fmla="*/ 36823 w 377869"/>
                  <a:gd name="connsiteY10" fmla="*/ 24053 h 1240867"/>
                  <a:gd name="connsiteX11" fmla="*/ 36823 w 377869"/>
                  <a:gd name="connsiteY11" fmla="*/ 71350 h 1240867"/>
                  <a:gd name="connsiteX12" fmla="*/ 0 w 377869"/>
                  <a:gd name="connsiteY12" fmla="*/ 218497 h 1240867"/>
                  <a:gd name="connsiteX13" fmla="*/ 35069 w 377869"/>
                  <a:gd name="connsiteY13" fmla="*/ 366519 h 1240867"/>
                  <a:gd name="connsiteX14" fmla="*/ 19288 w 377869"/>
                  <a:gd name="connsiteY14" fmla="*/ 518045 h 1240867"/>
                  <a:gd name="connsiteX15" fmla="*/ 75399 w 377869"/>
                  <a:gd name="connsiteY15" fmla="*/ 659061 h 1240867"/>
                  <a:gd name="connsiteX16" fmla="*/ 81536 w 377869"/>
                  <a:gd name="connsiteY16" fmla="*/ 810587 h 1240867"/>
                  <a:gd name="connsiteX17" fmla="*/ 156934 w 377869"/>
                  <a:gd name="connsiteY17" fmla="*/ 942844 h 1240867"/>
                  <a:gd name="connsiteX18" fmla="*/ 184113 w 377869"/>
                  <a:gd name="connsiteY18" fmla="*/ 1092619 h 1240867"/>
                  <a:gd name="connsiteX19" fmla="*/ 277923 w 377869"/>
                  <a:gd name="connsiteY19" fmla="*/ 1212613 h 1240867"/>
                  <a:gd name="connsiteX20" fmla="*/ 341047 w 377869"/>
                  <a:gd name="connsiteY20" fmla="*/ 1198599 h 124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7869" h="1240867">
                    <a:moveTo>
                      <a:pt x="341047" y="1198599"/>
                    </a:moveTo>
                    <a:cubicBezTo>
                      <a:pt x="344554" y="1149550"/>
                      <a:pt x="377869" y="1101377"/>
                      <a:pt x="377869" y="1051453"/>
                    </a:cubicBezTo>
                    <a:cubicBezTo>
                      <a:pt x="377869" y="1002404"/>
                      <a:pt x="345431" y="953355"/>
                      <a:pt x="342800" y="903430"/>
                    </a:cubicBezTo>
                    <a:cubicBezTo>
                      <a:pt x="339294" y="854381"/>
                      <a:pt x="365595" y="801829"/>
                      <a:pt x="358581" y="751904"/>
                    </a:cubicBezTo>
                    <a:cubicBezTo>
                      <a:pt x="351568" y="702855"/>
                      <a:pt x="312992" y="659061"/>
                      <a:pt x="302471" y="610888"/>
                    </a:cubicBezTo>
                    <a:cubicBezTo>
                      <a:pt x="291950" y="561839"/>
                      <a:pt x="310361" y="506659"/>
                      <a:pt x="296334" y="459362"/>
                    </a:cubicBezTo>
                    <a:cubicBezTo>
                      <a:pt x="282306" y="411189"/>
                      <a:pt x="237593" y="373526"/>
                      <a:pt x="220935" y="327105"/>
                    </a:cubicBezTo>
                    <a:cubicBezTo>
                      <a:pt x="203401" y="279808"/>
                      <a:pt x="213921" y="222876"/>
                      <a:pt x="193757" y="177331"/>
                    </a:cubicBezTo>
                    <a:cubicBezTo>
                      <a:pt x="173592" y="131785"/>
                      <a:pt x="123619" y="101130"/>
                      <a:pt x="99947" y="57336"/>
                    </a:cubicBezTo>
                    <a:cubicBezTo>
                      <a:pt x="92933" y="44198"/>
                      <a:pt x="86796" y="29308"/>
                      <a:pt x="80659" y="14418"/>
                    </a:cubicBezTo>
                    <a:cubicBezTo>
                      <a:pt x="71015" y="-9230"/>
                      <a:pt x="35069" y="-2223"/>
                      <a:pt x="36823" y="24053"/>
                    </a:cubicBezTo>
                    <a:cubicBezTo>
                      <a:pt x="37699" y="40694"/>
                      <a:pt x="37699" y="56460"/>
                      <a:pt x="36823" y="71350"/>
                    </a:cubicBezTo>
                    <a:cubicBezTo>
                      <a:pt x="33316" y="120399"/>
                      <a:pt x="0" y="168572"/>
                      <a:pt x="0" y="218497"/>
                    </a:cubicBezTo>
                    <a:cubicBezTo>
                      <a:pt x="0" y="267546"/>
                      <a:pt x="32439" y="316595"/>
                      <a:pt x="35069" y="366519"/>
                    </a:cubicBezTo>
                    <a:cubicBezTo>
                      <a:pt x="38576" y="415568"/>
                      <a:pt x="12274" y="468121"/>
                      <a:pt x="19288" y="518045"/>
                    </a:cubicBezTo>
                    <a:cubicBezTo>
                      <a:pt x="26302" y="567094"/>
                      <a:pt x="64878" y="610888"/>
                      <a:pt x="75399" y="659061"/>
                    </a:cubicBezTo>
                    <a:cubicBezTo>
                      <a:pt x="85919" y="708110"/>
                      <a:pt x="67508" y="763290"/>
                      <a:pt x="81536" y="810587"/>
                    </a:cubicBezTo>
                    <a:cubicBezTo>
                      <a:pt x="95563" y="858760"/>
                      <a:pt x="140276" y="896423"/>
                      <a:pt x="156934" y="942844"/>
                    </a:cubicBezTo>
                    <a:cubicBezTo>
                      <a:pt x="174469" y="990141"/>
                      <a:pt x="163948" y="1047073"/>
                      <a:pt x="184113" y="1092619"/>
                    </a:cubicBezTo>
                    <a:cubicBezTo>
                      <a:pt x="204277" y="1138164"/>
                      <a:pt x="254251" y="1168820"/>
                      <a:pt x="277923" y="1212613"/>
                    </a:cubicBezTo>
                    <a:cubicBezTo>
                      <a:pt x="301594" y="1255531"/>
                      <a:pt x="337540" y="1248524"/>
                      <a:pt x="341047" y="119859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CFC35A34-6D20-F941-9CBA-AAFAF469A2E8}"/>
                  </a:ext>
                </a:extLst>
              </p:cNvPr>
              <p:cNvSpPr/>
              <p:nvPr/>
            </p:nvSpPr>
            <p:spPr>
              <a:xfrm>
                <a:off x="888053" y="5855359"/>
                <a:ext cx="525159" cy="156781"/>
              </a:xfrm>
              <a:custGeom>
                <a:avLst/>
                <a:gdLst>
                  <a:gd name="connsiteX0" fmla="*/ 525160 w 525159"/>
                  <a:gd name="connsiteY0" fmla="*/ 156781 h 156781"/>
                  <a:gd name="connsiteX1" fmla="*/ 462912 w 525159"/>
                  <a:gd name="connsiteY1" fmla="*/ 131381 h 156781"/>
                  <a:gd name="connsiteX2" fmla="*/ 311238 w 525159"/>
                  <a:gd name="connsiteY2" fmla="*/ 124374 h 156781"/>
                  <a:gd name="connsiteX3" fmla="*/ 179729 w 525159"/>
                  <a:gd name="connsiteY3" fmla="*/ 48173 h 156781"/>
                  <a:gd name="connsiteX4" fmla="*/ 30685 w 525159"/>
                  <a:gd name="connsiteY4" fmla="*/ 19269 h 156781"/>
                  <a:gd name="connsiteX5" fmla="*/ 0 w 525159"/>
                  <a:gd name="connsiteY5" fmla="*/ 0 h 156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159" h="156781">
                    <a:moveTo>
                      <a:pt x="525160" y="156781"/>
                    </a:moveTo>
                    <a:cubicBezTo>
                      <a:pt x="504995" y="146271"/>
                      <a:pt x="483954" y="135760"/>
                      <a:pt x="462912" y="131381"/>
                    </a:cubicBezTo>
                    <a:cubicBezTo>
                      <a:pt x="414692" y="120870"/>
                      <a:pt x="358581" y="138388"/>
                      <a:pt x="311238" y="124374"/>
                    </a:cubicBezTo>
                    <a:cubicBezTo>
                      <a:pt x="263895" y="110360"/>
                      <a:pt x="226196" y="65691"/>
                      <a:pt x="179729" y="48173"/>
                    </a:cubicBezTo>
                    <a:cubicBezTo>
                      <a:pt x="133263" y="30656"/>
                      <a:pt x="75399" y="40290"/>
                      <a:pt x="30685" y="19269"/>
                    </a:cubicBezTo>
                    <a:cubicBezTo>
                      <a:pt x="19288" y="14014"/>
                      <a:pt x="9644" y="7883"/>
                      <a:pt x="0" y="0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D541FAE1-AB07-A24E-AAEF-2563C6702EEA}"/>
                  </a:ext>
                </a:extLst>
              </p:cNvPr>
              <p:cNvSpPr/>
              <p:nvPr/>
            </p:nvSpPr>
            <p:spPr>
              <a:xfrm>
                <a:off x="1460556" y="5454209"/>
                <a:ext cx="57864" cy="461585"/>
              </a:xfrm>
              <a:custGeom>
                <a:avLst/>
                <a:gdLst>
                  <a:gd name="connsiteX0" fmla="*/ 42960 w 57864"/>
                  <a:gd name="connsiteY0" fmla="*/ 461585 h 461585"/>
                  <a:gd name="connsiteX1" fmla="*/ 57864 w 57864"/>
                  <a:gd name="connsiteY1" fmla="*/ 394143 h 461585"/>
                  <a:gd name="connsiteX2" fmla="*/ 22795 w 57864"/>
                  <a:gd name="connsiteY2" fmla="*/ 246120 h 461585"/>
                  <a:gd name="connsiteX3" fmla="*/ 38576 w 57864"/>
                  <a:gd name="connsiteY3" fmla="*/ 94594 h 461585"/>
                  <a:gd name="connsiteX4" fmla="*/ 0 w 57864"/>
                  <a:gd name="connsiteY4" fmla="*/ 0 h 461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864" h="461585">
                    <a:moveTo>
                      <a:pt x="42960" y="461585"/>
                    </a:moveTo>
                    <a:cubicBezTo>
                      <a:pt x="50850" y="438813"/>
                      <a:pt x="57864" y="416916"/>
                      <a:pt x="57864" y="394143"/>
                    </a:cubicBezTo>
                    <a:cubicBezTo>
                      <a:pt x="57864" y="345094"/>
                      <a:pt x="25425" y="296045"/>
                      <a:pt x="22795" y="246120"/>
                    </a:cubicBezTo>
                    <a:cubicBezTo>
                      <a:pt x="19288" y="197072"/>
                      <a:pt x="45590" y="144519"/>
                      <a:pt x="38576" y="94594"/>
                    </a:cubicBezTo>
                    <a:cubicBezTo>
                      <a:pt x="34192" y="62187"/>
                      <a:pt x="14904" y="31531"/>
                      <a:pt x="0" y="0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F0BB7A93-1BF5-6443-A3EE-22FC7EB422BD}"/>
                  </a:ext>
                </a:extLst>
              </p:cNvPr>
              <p:cNvSpPr/>
              <p:nvPr/>
            </p:nvSpPr>
            <p:spPr>
              <a:xfrm>
                <a:off x="972219" y="5411291"/>
                <a:ext cx="571626" cy="661284"/>
              </a:xfrm>
              <a:custGeom>
                <a:avLst/>
                <a:gdLst>
                  <a:gd name="connsiteX0" fmla="*/ 227072 w 571626"/>
                  <a:gd name="connsiteY0" fmla="*/ 0 h 661284"/>
                  <a:gd name="connsiteX1" fmla="*/ 240223 w 571626"/>
                  <a:gd name="connsiteY1" fmla="*/ 14014 h 661284"/>
                  <a:gd name="connsiteX2" fmla="*/ 304224 w 571626"/>
                  <a:gd name="connsiteY2" fmla="*/ 151526 h 661284"/>
                  <a:gd name="connsiteX3" fmla="*/ 410308 w 571626"/>
                  <a:gd name="connsiteY3" fmla="*/ 260135 h 661284"/>
                  <a:gd name="connsiteX4" fmla="*/ 454145 w 571626"/>
                  <a:gd name="connsiteY4" fmla="*/ 405529 h 661284"/>
                  <a:gd name="connsiteX5" fmla="*/ 543571 w 571626"/>
                  <a:gd name="connsiteY5" fmla="*/ 528152 h 661284"/>
                  <a:gd name="connsiteX6" fmla="*/ 571626 w 571626"/>
                  <a:gd name="connsiteY6" fmla="*/ 661285 h 661284"/>
                  <a:gd name="connsiteX7" fmla="*/ 447131 w 571626"/>
                  <a:gd name="connsiteY7" fmla="*/ 605229 h 661284"/>
                  <a:gd name="connsiteX8" fmla="*/ 347184 w 571626"/>
                  <a:gd name="connsiteY8" fmla="*/ 490489 h 661284"/>
                  <a:gd name="connsiteX9" fmla="*/ 214798 w 571626"/>
                  <a:gd name="connsiteY9" fmla="*/ 416040 h 661284"/>
                  <a:gd name="connsiteX10" fmla="*/ 131509 w 571626"/>
                  <a:gd name="connsiteY10" fmla="*/ 288162 h 661284"/>
                  <a:gd name="connsiteX11" fmla="*/ 10521 w 571626"/>
                  <a:gd name="connsiteY11" fmla="*/ 195320 h 661284"/>
                  <a:gd name="connsiteX12" fmla="*/ 0 w 571626"/>
                  <a:gd name="connsiteY12" fmla="*/ 179554 h 661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626" h="661284">
                    <a:moveTo>
                      <a:pt x="227072" y="0"/>
                    </a:moveTo>
                    <a:cubicBezTo>
                      <a:pt x="231456" y="4379"/>
                      <a:pt x="235840" y="8759"/>
                      <a:pt x="240223" y="14014"/>
                    </a:cubicBezTo>
                    <a:cubicBezTo>
                      <a:pt x="271785" y="53428"/>
                      <a:pt x="276169" y="111236"/>
                      <a:pt x="304224" y="151526"/>
                    </a:cubicBezTo>
                    <a:cubicBezTo>
                      <a:pt x="332280" y="192692"/>
                      <a:pt x="385760" y="218093"/>
                      <a:pt x="410308" y="260135"/>
                    </a:cubicBezTo>
                    <a:cubicBezTo>
                      <a:pt x="435733" y="303052"/>
                      <a:pt x="432227" y="361736"/>
                      <a:pt x="454145" y="405529"/>
                    </a:cubicBezTo>
                    <a:cubicBezTo>
                      <a:pt x="476063" y="450199"/>
                      <a:pt x="525160" y="482606"/>
                      <a:pt x="543571" y="528152"/>
                    </a:cubicBezTo>
                    <a:cubicBezTo>
                      <a:pt x="562859" y="574573"/>
                      <a:pt x="555845" y="614863"/>
                      <a:pt x="571626" y="661285"/>
                    </a:cubicBezTo>
                    <a:cubicBezTo>
                      <a:pt x="529543" y="635884"/>
                      <a:pt x="488337" y="633257"/>
                      <a:pt x="447131" y="605229"/>
                    </a:cubicBezTo>
                    <a:cubicBezTo>
                      <a:pt x="406802" y="577201"/>
                      <a:pt x="385760" y="522021"/>
                      <a:pt x="347184" y="490489"/>
                    </a:cubicBezTo>
                    <a:cubicBezTo>
                      <a:pt x="308608" y="458958"/>
                      <a:pt x="250744" y="450199"/>
                      <a:pt x="214798" y="416040"/>
                    </a:cubicBezTo>
                    <a:cubicBezTo>
                      <a:pt x="178852" y="381881"/>
                      <a:pt x="165701" y="324949"/>
                      <a:pt x="131509" y="288162"/>
                    </a:cubicBezTo>
                    <a:cubicBezTo>
                      <a:pt x="98193" y="252252"/>
                      <a:pt x="42083" y="234734"/>
                      <a:pt x="10521" y="195320"/>
                    </a:cubicBezTo>
                    <a:cubicBezTo>
                      <a:pt x="7014" y="190065"/>
                      <a:pt x="3507" y="185685"/>
                      <a:pt x="0" y="179554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BE8A12E-F339-4543-85D1-3D7B88AE0E0F}"/>
              </a:ext>
            </a:extLst>
          </p:cNvPr>
          <p:cNvSpPr/>
          <p:nvPr/>
        </p:nvSpPr>
        <p:spPr>
          <a:xfrm>
            <a:off x="1111346" y="2574388"/>
            <a:ext cx="457103" cy="970670"/>
          </a:xfrm>
          <a:prstGeom prst="roundRect">
            <a:avLst>
              <a:gd name="adj" fmla="val 3139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7EA6C00-763E-584A-90F3-0640F453BFE8}"/>
              </a:ext>
            </a:extLst>
          </p:cNvPr>
          <p:cNvSpPr/>
          <p:nvPr/>
        </p:nvSpPr>
        <p:spPr>
          <a:xfrm>
            <a:off x="1111346" y="4540225"/>
            <a:ext cx="457103" cy="1412201"/>
          </a:xfrm>
          <a:prstGeom prst="roundRect">
            <a:avLst>
              <a:gd name="adj" fmla="val 3139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285393B-1203-2E42-B743-3697D85915F2}"/>
              </a:ext>
            </a:extLst>
          </p:cNvPr>
          <p:cNvSpPr/>
          <p:nvPr/>
        </p:nvSpPr>
        <p:spPr>
          <a:xfrm>
            <a:off x="1395939" y="2028825"/>
            <a:ext cx="9613898" cy="2024063"/>
          </a:xfrm>
          <a:prstGeom prst="roundRect">
            <a:avLst>
              <a:gd name="adj" fmla="val 88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B1E38F-0220-A349-9BBF-2BBFDE072AA9}"/>
              </a:ext>
            </a:extLst>
          </p:cNvPr>
          <p:cNvSpPr/>
          <p:nvPr/>
        </p:nvSpPr>
        <p:spPr>
          <a:xfrm>
            <a:off x="1395939" y="4233863"/>
            <a:ext cx="9613898" cy="2024063"/>
          </a:xfrm>
          <a:prstGeom prst="roundRect">
            <a:avLst>
              <a:gd name="adj" fmla="val 88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ADFEB-045E-174A-BFDC-E1D881F6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Product Roadmap Slide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60A8A5-D6BD-3341-B208-223349D245DE}"/>
              </a:ext>
            </a:extLst>
          </p:cNvPr>
          <p:cNvSpPr/>
          <p:nvPr/>
        </p:nvSpPr>
        <p:spPr>
          <a:xfrm>
            <a:off x="1276336" y="1062866"/>
            <a:ext cx="711009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38AE18-ED2B-EC40-9221-CD5149CEAC75}"/>
              </a:ext>
            </a:extLst>
          </p:cNvPr>
          <p:cNvSpPr/>
          <p:nvPr/>
        </p:nvSpPr>
        <p:spPr>
          <a:xfrm>
            <a:off x="6344724" y="1062866"/>
            <a:ext cx="711009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B5F804-49FD-B545-A012-F536A83EFB6C}"/>
              </a:ext>
            </a:extLst>
          </p:cNvPr>
          <p:cNvSpPr/>
          <p:nvPr/>
        </p:nvSpPr>
        <p:spPr>
          <a:xfrm>
            <a:off x="1526839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JAN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A394AF-9E9B-5744-80F2-EBB694184CF1}"/>
              </a:ext>
            </a:extLst>
          </p:cNvPr>
          <p:cNvSpPr/>
          <p:nvPr/>
        </p:nvSpPr>
        <p:spPr>
          <a:xfrm>
            <a:off x="3133218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5C6D47-4EEB-E34E-BE7C-90D12D54B152}"/>
              </a:ext>
            </a:extLst>
          </p:cNvPr>
          <p:cNvSpPr/>
          <p:nvPr/>
        </p:nvSpPr>
        <p:spPr>
          <a:xfrm>
            <a:off x="4754424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721D0A-3E71-9242-9309-07FBEC33A65E}"/>
              </a:ext>
            </a:extLst>
          </p:cNvPr>
          <p:cNvCxnSpPr/>
          <p:nvPr/>
        </p:nvCxnSpPr>
        <p:spPr>
          <a:xfrm>
            <a:off x="6202890" y="1203767"/>
            <a:ext cx="0" cy="5054159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054A3B-EB26-B04A-A35C-422FF5876A7E}"/>
              </a:ext>
            </a:extLst>
          </p:cNvPr>
          <p:cNvCxnSpPr>
            <a:cxnSpLocks/>
          </p:cNvCxnSpPr>
          <p:nvPr/>
        </p:nvCxnSpPr>
        <p:spPr>
          <a:xfrm>
            <a:off x="4600573" y="1683026"/>
            <a:ext cx="0" cy="45749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38A3F7-1619-9A4D-826F-B926353A0351}"/>
              </a:ext>
            </a:extLst>
          </p:cNvPr>
          <p:cNvCxnSpPr>
            <a:cxnSpLocks/>
          </p:cNvCxnSpPr>
          <p:nvPr/>
        </p:nvCxnSpPr>
        <p:spPr>
          <a:xfrm>
            <a:off x="2998256" y="1683026"/>
            <a:ext cx="0" cy="45749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38FA947-43A2-5A4B-AC63-037269B09A31}"/>
              </a:ext>
            </a:extLst>
          </p:cNvPr>
          <p:cNvCxnSpPr>
            <a:cxnSpLocks/>
          </p:cNvCxnSpPr>
          <p:nvPr/>
        </p:nvCxnSpPr>
        <p:spPr>
          <a:xfrm>
            <a:off x="9407524" y="1683026"/>
            <a:ext cx="0" cy="45749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CBDACEA-47AF-184A-8781-6750DE1E0B78}"/>
              </a:ext>
            </a:extLst>
          </p:cNvPr>
          <p:cNvCxnSpPr>
            <a:cxnSpLocks/>
          </p:cNvCxnSpPr>
          <p:nvPr/>
        </p:nvCxnSpPr>
        <p:spPr>
          <a:xfrm>
            <a:off x="7805207" y="1683026"/>
            <a:ext cx="0" cy="45749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90273F7B-2928-2442-A6DA-2257BBCF2F69}"/>
              </a:ext>
            </a:extLst>
          </p:cNvPr>
          <p:cNvSpPr/>
          <p:nvPr/>
        </p:nvSpPr>
        <p:spPr>
          <a:xfrm>
            <a:off x="6340139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2592F9D-F456-6E44-B9C4-ECF57C1001B3}"/>
              </a:ext>
            </a:extLst>
          </p:cNvPr>
          <p:cNvSpPr/>
          <p:nvPr/>
        </p:nvSpPr>
        <p:spPr>
          <a:xfrm>
            <a:off x="7946518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D8DDEEE-B2C3-6A42-9518-24BA88A7C795}"/>
              </a:ext>
            </a:extLst>
          </p:cNvPr>
          <p:cNvSpPr/>
          <p:nvPr/>
        </p:nvSpPr>
        <p:spPr>
          <a:xfrm>
            <a:off x="9567724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JUN</a:t>
            </a:r>
          </a:p>
        </p:txBody>
      </p:sp>
      <p:sp>
        <p:nvSpPr>
          <p:cNvPr id="40" name="Rectangle: Rounded Corners 15">
            <a:extLst>
              <a:ext uri="{FF2B5EF4-FFF2-40B4-BE49-F238E27FC236}">
                <a16:creationId xmlns:a16="http://schemas.microsoft.com/office/drawing/2014/main" id="{8774F41D-1824-0E47-8847-60032E0A3A94}"/>
              </a:ext>
            </a:extLst>
          </p:cNvPr>
          <p:cNvSpPr/>
          <p:nvPr/>
        </p:nvSpPr>
        <p:spPr>
          <a:xfrm>
            <a:off x="2591774" y="4386011"/>
            <a:ext cx="3431517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LEAD GENERATION AND CONVERSION</a:t>
            </a:r>
          </a:p>
        </p:txBody>
      </p:sp>
      <p:sp>
        <p:nvSpPr>
          <p:cNvPr id="41" name="Rectangle: Rounded Corners 15">
            <a:extLst>
              <a:ext uri="{FF2B5EF4-FFF2-40B4-BE49-F238E27FC236}">
                <a16:creationId xmlns:a16="http://schemas.microsoft.com/office/drawing/2014/main" id="{6DC3387F-35C4-F54A-AA9C-96B38B33BB5B}"/>
              </a:ext>
            </a:extLst>
          </p:cNvPr>
          <p:cNvSpPr/>
          <p:nvPr/>
        </p:nvSpPr>
        <p:spPr>
          <a:xfrm>
            <a:off x="4900665" y="484321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CONTENT CREATION AND DISTRIBUTION</a:t>
            </a:r>
          </a:p>
        </p:txBody>
      </p:sp>
      <p:sp>
        <p:nvSpPr>
          <p:cNvPr id="42" name="Rectangle: Rounded Corners 15">
            <a:extLst>
              <a:ext uri="{FF2B5EF4-FFF2-40B4-BE49-F238E27FC236}">
                <a16:creationId xmlns:a16="http://schemas.microsoft.com/office/drawing/2014/main" id="{4616D277-D402-1F44-B25A-071E2F88EEEB}"/>
              </a:ext>
            </a:extLst>
          </p:cNvPr>
          <p:cNvSpPr/>
          <p:nvPr/>
        </p:nvSpPr>
        <p:spPr>
          <a:xfrm>
            <a:off x="1817425" y="5300411"/>
            <a:ext cx="3378480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MARKET RESEARCH AND ANALYSIS</a:t>
            </a:r>
          </a:p>
        </p:txBody>
      </p:sp>
      <p:sp>
        <p:nvSpPr>
          <p:cNvPr id="45" name="Rectangle: Rounded Corners 15">
            <a:extLst>
              <a:ext uri="{FF2B5EF4-FFF2-40B4-BE49-F238E27FC236}">
                <a16:creationId xmlns:a16="http://schemas.microsoft.com/office/drawing/2014/main" id="{5999E342-2225-4041-B7AB-A677DE695B60}"/>
              </a:ext>
            </a:extLst>
          </p:cNvPr>
          <p:cNvSpPr/>
          <p:nvPr/>
        </p:nvSpPr>
        <p:spPr>
          <a:xfrm>
            <a:off x="2513304" y="5757611"/>
            <a:ext cx="2959100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BRANDING AND MESSAGING</a:t>
            </a:r>
          </a:p>
        </p:txBody>
      </p:sp>
      <p:sp>
        <p:nvSpPr>
          <p:cNvPr id="46" name="Rectangle: Rounded Corners 15">
            <a:extLst>
              <a:ext uri="{FF2B5EF4-FFF2-40B4-BE49-F238E27FC236}">
                <a16:creationId xmlns:a16="http://schemas.microsoft.com/office/drawing/2014/main" id="{1F55B472-1828-A54A-BF5F-FDF874E175EC}"/>
              </a:ext>
            </a:extLst>
          </p:cNvPr>
          <p:cNvSpPr/>
          <p:nvPr/>
        </p:nvSpPr>
        <p:spPr>
          <a:xfrm>
            <a:off x="6092566" y="5757611"/>
            <a:ext cx="3687856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CAMPAIGN PLANNING AND EXECUTION</a:t>
            </a:r>
          </a:p>
        </p:txBody>
      </p:sp>
      <p:sp>
        <p:nvSpPr>
          <p:cNvPr id="47" name="Rectangle: Rounded Corners 15">
            <a:extLst>
              <a:ext uri="{FF2B5EF4-FFF2-40B4-BE49-F238E27FC236}">
                <a16:creationId xmlns:a16="http://schemas.microsoft.com/office/drawing/2014/main" id="{244BB352-30DB-7646-B8B6-4A2E29BE0CE6}"/>
              </a:ext>
            </a:extLst>
          </p:cNvPr>
          <p:cNvSpPr/>
          <p:nvPr/>
        </p:nvSpPr>
        <p:spPr>
          <a:xfrm>
            <a:off x="7040438" y="4386011"/>
            <a:ext cx="3586814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PERFORMANCE MEASUREMENT AND OPTIMIZATION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66E0608-CFC1-FF45-B1DD-9657AD782C67}"/>
              </a:ext>
            </a:extLst>
          </p:cNvPr>
          <p:cNvSpPr/>
          <p:nvPr/>
        </p:nvSpPr>
        <p:spPr>
          <a:xfrm rot="16200000">
            <a:off x="881324" y="2962938"/>
            <a:ext cx="782111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TEAM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9E89AF7-6B69-624D-99A9-BAB9D6961255}"/>
              </a:ext>
            </a:extLst>
          </p:cNvPr>
          <p:cNvSpPr/>
          <p:nvPr/>
        </p:nvSpPr>
        <p:spPr>
          <a:xfrm rot="16200000">
            <a:off x="642583" y="5149109"/>
            <a:ext cx="1259597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TEAM</a:t>
            </a:r>
          </a:p>
        </p:txBody>
      </p:sp>
      <p:sp>
        <p:nvSpPr>
          <p:cNvPr id="10" name="Rectangle: Rounded Corners 15">
            <a:extLst>
              <a:ext uri="{FF2B5EF4-FFF2-40B4-BE49-F238E27FC236}">
                <a16:creationId xmlns:a16="http://schemas.microsoft.com/office/drawing/2014/main" id="{5FAB8E82-7F8B-1349-93DB-FB5FFCEA9016}"/>
              </a:ext>
            </a:extLst>
          </p:cNvPr>
          <p:cNvSpPr/>
          <p:nvPr/>
        </p:nvSpPr>
        <p:spPr>
          <a:xfrm>
            <a:off x="1568449" y="2188911"/>
            <a:ext cx="3035326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USER EXPERIENCE ENHANCEMENT</a:t>
            </a:r>
          </a:p>
        </p:txBody>
      </p:sp>
      <p:sp>
        <p:nvSpPr>
          <p:cNvPr id="11" name="Rectangle: Rounded Corners 15">
            <a:extLst>
              <a:ext uri="{FF2B5EF4-FFF2-40B4-BE49-F238E27FC236}">
                <a16:creationId xmlns:a16="http://schemas.microsoft.com/office/drawing/2014/main" id="{758443CF-7072-BC4F-BA4B-2CA2F1330D01}"/>
              </a:ext>
            </a:extLst>
          </p:cNvPr>
          <p:cNvSpPr/>
          <p:nvPr/>
        </p:nvSpPr>
        <p:spPr>
          <a:xfrm>
            <a:off x="3051809" y="264611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SEO IMPLEMENTATION</a:t>
            </a:r>
          </a:p>
        </p:txBody>
      </p:sp>
      <p:sp>
        <p:nvSpPr>
          <p:cNvPr id="36" name="Rectangle: Rounded Corners 15">
            <a:extLst>
              <a:ext uri="{FF2B5EF4-FFF2-40B4-BE49-F238E27FC236}">
                <a16:creationId xmlns:a16="http://schemas.microsoft.com/office/drawing/2014/main" id="{8836F6AB-C6A8-2A46-8B99-58BFE63EA961}"/>
              </a:ext>
            </a:extLst>
          </p:cNvPr>
          <p:cNvSpPr/>
          <p:nvPr/>
        </p:nvSpPr>
        <p:spPr>
          <a:xfrm>
            <a:off x="1746249" y="3103311"/>
            <a:ext cx="2669258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PERFORMANCE OPTIMIZATION</a:t>
            </a:r>
          </a:p>
        </p:txBody>
      </p:sp>
      <p:sp>
        <p:nvSpPr>
          <p:cNvPr id="37" name="Rectangle: Rounded Corners 15">
            <a:extLst>
              <a:ext uri="{FF2B5EF4-FFF2-40B4-BE49-F238E27FC236}">
                <a16:creationId xmlns:a16="http://schemas.microsoft.com/office/drawing/2014/main" id="{8C35A7F7-858E-2A43-AC55-4D26CD13D372}"/>
              </a:ext>
            </a:extLst>
          </p:cNvPr>
          <p:cNvSpPr/>
          <p:nvPr/>
        </p:nvSpPr>
        <p:spPr>
          <a:xfrm>
            <a:off x="5111749" y="3103311"/>
            <a:ext cx="38544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SECURITY AND COMPLIANCE</a:t>
            </a:r>
          </a:p>
        </p:txBody>
      </p:sp>
      <p:sp>
        <p:nvSpPr>
          <p:cNvPr id="38" name="Rectangle: Rounded Corners 15">
            <a:extLst>
              <a:ext uri="{FF2B5EF4-FFF2-40B4-BE49-F238E27FC236}">
                <a16:creationId xmlns:a16="http://schemas.microsoft.com/office/drawing/2014/main" id="{86B6B70B-E28B-814D-A23D-364AE40B9C86}"/>
              </a:ext>
            </a:extLst>
          </p:cNvPr>
          <p:cNvSpPr/>
          <p:nvPr/>
        </p:nvSpPr>
        <p:spPr>
          <a:xfrm>
            <a:off x="7446009" y="263595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ANALYTICS AND REPORTING</a:t>
            </a:r>
          </a:p>
        </p:txBody>
      </p:sp>
      <p:sp>
        <p:nvSpPr>
          <p:cNvPr id="39" name="Rectangle: Rounded Corners 15">
            <a:extLst>
              <a:ext uri="{FF2B5EF4-FFF2-40B4-BE49-F238E27FC236}">
                <a16:creationId xmlns:a16="http://schemas.microsoft.com/office/drawing/2014/main" id="{B25506E7-86E7-0749-8DFE-4BA7A6BC40C1}"/>
              </a:ext>
            </a:extLst>
          </p:cNvPr>
          <p:cNvSpPr/>
          <p:nvPr/>
        </p:nvSpPr>
        <p:spPr>
          <a:xfrm>
            <a:off x="3816349" y="3560511"/>
            <a:ext cx="19240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latin typeface="Segoe UI" panose="020B0502040204020203" pitchFamily="34" charset="0"/>
                <a:cs typeface="Segoe UI" panose="020B0502040204020203" pitchFamily="34" charset="0"/>
              </a:rPr>
              <a:t>CONTENT MANAGEMENT</a:t>
            </a:r>
          </a:p>
        </p:txBody>
      </p:sp>
      <p:grpSp>
        <p:nvGrpSpPr>
          <p:cNvPr id="55" name="Graphic 52">
            <a:extLst>
              <a:ext uri="{FF2B5EF4-FFF2-40B4-BE49-F238E27FC236}">
                <a16:creationId xmlns:a16="http://schemas.microsoft.com/office/drawing/2014/main" id="{57B705EB-59FC-9F4C-B4E9-264C853E50EF}"/>
              </a:ext>
            </a:extLst>
          </p:cNvPr>
          <p:cNvGrpSpPr/>
          <p:nvPr/>
        </p:nvGrpSpPr>
        <p:grpSpPr>
          <a:xfrm>
            <a:off x="10519549" y="2974380"/>
            <a:ext cx="1523795" cy="3603503"/>
            <a:chOff x="10519549" y="2974380"/>
            <a:chExt cx="1523795" cy="3603503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2110579B-24A9-6F4B-9634-F830C912E8BA}"/>
                </a:ext>
              </a:extLst>
            </p:cNvPr>
            <p:cNvSpPr/>
            <p:nvPr/>
          </p:nvSpPr>
          <p:spPr>
            <a:xfrm>
              <a:off x="11071680" y="3117808"/>
              <a:ext cx="301639" cy="361806"/>
            </a:xfrm>
            <a:custGeom>
              <a:avLst/>
              <a:gdLst>
                <a:gd name="connsiteX0" fmla="*/ 105909 w 301639"/>
                <a:gd name="connsiteY0" fmla="*/ 0 h 361806"/>
                <a:gd name="connsiteX1" fmla="*/ 1402 w 301639"/>
                <a:gd name="connsiteY1" fmla="*/ 241586 h 361806"/>
                <a:gd name="connsiteX2" fmla="*/ 66941 w 301639"/>
                <a:gd name="connsiteY2" fmla="*/ 356627 h 361806"/>
                <a:gd name="connsiteX3" fmla="*/ 113880 w 301639"/>
                <a:gd name="connsiteY3" fmla="*/ 360166 h 361806"/>
                <a:gd name="connsiteX4" fmla="*/ 291897 w 301639"/>
                <a:gd name="connsiteY4" fmla="*/ 260169 h 361806"/>
                <a:gd name="connsiteX5" fmla="*/ 301639 w 301639"/>
                <a:gd name="connsiteY5" fmla="*/ 97342 h 361806"/>
                <a:gd name="connsiteX6" fmla="*/ 105909 w 301639"/>
                <a:gd name="connsiteY6" fmla="*/ 0 h 36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639" h="361806">
                  <a:moveTo>
                    <a:pt x="105909" y="0"/>
                  </a:moveTo>
                  <a:cubicBezTo>
                    <a:pt x="105909" y="0"/>
                    <a:pt x="20001" y="126545"/>
                    <a:pt x="1402" y="241586"/>
                  </a:cubicBezTo>
                  <a:cubicBezTo>
                    <a:pt x="-6569" y="291142"/>
                    <a:pt x="20001" y="340698"/>
                    <a:pt x="66941" y="356627"/>
                  </a:cubicBezTo>
                  <a:cubicBezTo>
                    <a:pt x="81111" y="361051"/>
                    <a:pt x="96167" y="363706"/>
                    <a:pt x="113880" y="360166"/>
                  </a:cubicBezTo>
                  <a:cubicBezTo>
                    <a:pt x="204217" y="342468"/>
                    <a:pt x="291897" y="260169"/>
                    <a:pt x="291897" y="260169"/>
                  </a:cubicBezTo>
                  <a:lnTo>
                    <a:pt x="301639" y="97342"/>
                  </a:lnTo>
                  <a:lnTo>
                    <a:pt x="105909" y="0"/>
                  </a:lnTo>
                  <a:close/>
                </a:path>
              </a:pathLst>
            </a:custGeom>
            <a:solidFill>
              <a:srgbClr val="FFFFFF"/>
            </a:solidFill>
            <a:ln w="8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57" name="Graphic 52">
              <a:extLst>
                <a:ext uri="{FF2B5EF4-FFF2-40B4-BE49-F238E27FC236}">
                  <a16:creationId xmlns:a16="http://schemas.microsoft.com/office/drawing/2014/main" id="{B7932D32-2CE0-A742-868A-41E7B7BF865E}"/>
                </a:ext>
              </a:extLst>
            </p:cNvPr>
            <p:cNvGrpSpPr/>
            <p:nvPr/>
          </p:nvGrpSpPr>
          <p:grpSpPr>
            <a:xfrm>
              <a:off x="10519549" y="2974380"/>
              <a:ext cx="1523795" cy="3603503"/>
              <a:chOff x="10519549" y="2974380"/>
              <a:chExt cx="1523795" cy="3603503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AF4CD51F-4375-454C-B560-93F1F32EEB6E}"/>
                  </a:ext>
                </a:extLst>
              </p:cNvPr>
              <p:cNvSpPr/>
              <p:nvPr/>
            </p:nvSpPr>
            <p:spPr>
              <a:xfrm>
                <a:off x="11113823" y="3356739"/>
                <a:ext cx="281638" cy="361051"/>
              </a:xfrm>
              <a:custGeom>
                <a:avLst/>
                <a:gdLst>
                  <a:gd name="connsiteX0" fmla="*/ 243555 w 281638"/>
                  <a:gd name="connsiteY0" fmla="*/ 0 h 361051"/>
                  <a:gd name="connsiteX1" fmla="*/ 281638 w 281638"/>
                  <a:gd name="connsiteY1" fmla="*/ 205304 h 361051"/>
                  <a:gd name="connsiteX2" fmla="*/ 223185 w 281638"/>
                  <a:gd name="connsiteY2" fmla="*/ 361051 h 361051"/>
                  <a:gd name="connsiteX3" fmla="*/ 0 w 281638"/>
                  <a:gd name="connsiteY3" fmla="*/ 278753 h 361051"/>
                  <a:gd name="connsiteX4" fmla="*/ 41626 w 281638"/>
                  <a:gd name="connsiteY4" fmla="*/ 217693 h 361051"/>
                  <a:gd name="connsiteX5" fmla="*/ 64653 w 281638"/>
                  <a:gd name="connsiteY5" fmla="*/ 99112 h 361051"/>
                  <a:gd name="connsiteX6" fmla="*/ 243555 w 281638"/>
                  <a:gd name="connsiteY6" fmla="*/ 0 h 36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638" h="361051">
                    <a:moveTo>
                      <a:pt x="243555" y="0"/>
                    </a:moveTo>
                    <a:cubicBezTo>
                      <a:pt x="243555" y="0"/>
                      <a:pt x="269239" y="143359"/>
                      <a:pt x="281638" y="205304"/>
                    </a:cubicBezTo>
                    <a:lnTo>
                      <a:pt x="223185" y="361051"/>
                    </a:lnTo>
                    <a:lnTo>
                      <a:pt x="0" y="278753"/>
                    </a:lnTo>
                    <a:lnTo>
                      <a:pt x="41626" y="217693"/>
                    </a:lnTo>
                    <a:cubicBezTo>
                      <a:pt x="41626" y="217693"/>
                      <a:pt x="59339" y="155748"/>
                      <a:pt x="64653" y="99112"/>
                    </a:cubicBezTo>
                    <a:lnTo>
                      <a:pt x="243555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7651DEED-1574-3A47-B82E-EB9D7BAC78DC}"/>
                  </a:ext>
                </a:extLst>
              </p:cNvPr>
              <p:cNvSpPr/>
              <p:nvPr/>
            </p:nvSpPr>
            <p:spPr>
              <a:xfrm>
                <a:off x="11113823" y="3356739"/>
                <a:ext cx="281638" cy="361051"/>
              </a:xfrm>
              <a:custGeom>
                <a:avLst/>
                <a:gdLst>
                  <a:gd name="connsiteX0" fmla="*/ 243555 w 281638"/>
                  <a:gd name="connsiteY0" fmla="*/ 0 h 361051"/>
                  <a:gd name="connsiteX1" fmla="*/ 281638 w 281638"/>
                  <a:gd name="connsiteY1" fmla="*/ 205304 h 361051"/>
                  <a:gd name="connsiteX2" fmla="*/ 223185 w 281638"/>
                  <a:gd name="connsiteY2" fmla="*/ 361051 h 361051"/>
                  <a:gd name="connsiteX3" fmla="*/ 0 w 281638"/>
                  <a:gd name="connsiteY3" fmla="*/ 278753 h 361051"/>
                  <a:gd name="connsiteX4" fmla="*/ 41626 w 281638"/>
                  <a:gd name="connsiteY4" fmla="*/ 217693 h 361051"/>
                  <a:gd name="connsiteX5" fmla="*/ 64653 w 281638"/>
                  <a:gd name="connsiteY5" fmla="*/ 99112 h 361051"/>
                  <a:gd name="connsiteX6" fmla="*/ 243555 w 281638"/>
                  <a:gd name="connsiteY6" fmla="*/ 0 h 36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638" h="361051">
                    <a:moveTo>
                      <a:pt x="243555" y="0"/>
                    </a:moveTo>
                    <a:cubicBezTo>
                      <a:pt x="243555" y="0"/>
                      <a:pt x="269239" y="143359"/>
                      <a:pt x="281638" y="205304"/>
                    </a:cubicBezTo>
                    <a:lnTo>
                      <a:pt x="223185" y="361051"/>
                    </a:lnTo>
                    <a:lnTo>
                      <a:pt x="0" y="278753"/>
                    </a:lnTo>
                    <a:lnTo>
                      <a:pt x="41626" y="217693"/>
                    </a:lnTo>
                    <a:cubicBezTo>
                      <a:pt x="41626" y="217693"/>
                      <a:pt x="59339" y="155748"/>
                      <a:pt x="64653" y="99112"/>
                    </a:cubicBezTo>
                    <a:lnTo>
                      <a:pt x="243555" y="0"/>
                    </a:lnTo>
                    <a:close/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A4BDC0B2-2AD9-6547-A147-5547409B715A}"/>
                  </a:ext>
                </a:extLst>
              </p:cNvPr>
              <p:cNvSpPr/>
              <p:nvPr/>
            </p:nvSpPr>
            <p:spPr>
              <a:xfrm>
                <a:off x="11349381" y="6368155"/>
                <a:ext cx="159648" cy="209728"/>
              </a:xfrm>
              <a:custGeom>
                <a:avLst/>
                <a:gdLst>
                  <a:gd name="connsiteX0" fmla="*/ 125789 w 159648"/>
                  <a:gd name="connsiteY0" fmla="*/ 0 h 209728"/>
                  <a:gd name="connsiteX1" fmla="*/ 137303 w 159648"/>
                  <a:gd name="connsiteY1" fmla="*/ 93803 h 209728"/>
                  <a:gd name="connsiteX2" fmla="*/ 157673 w 159648"/>
                  <a:gd name="connsiteY2" fmla="*/ 174331 h 209728"/>
                  <a:gd name="connsiteX3" fmla="*/ 155901 w 159648"/>
                  <a:gd name="connsiteY3" fmla="*/ 209728 h 209728"/>
                  <a:gd name="connsiteX4" fmla="*/ 1798 w 159648"/>
                  <a:gd name="connsiteY4" fmla="*/ 209728 h 209728"/>
                  <a:gd name="connsiteX5" fmla="*/ 6226 w 159648"/>
                  <a:gd name="connsiteY5" fmla="*/ 165482 h 209728"/>
                  <a:gd name="connsiteX6" fmla="*/ 29253 w 159648"/>
                  <a:gd name="connsiteY6" fmla="*/ 0 h 209728"/>
                  <a:gd name="connsiteX7" fmla="*/ 125789 w 159648"/>
                  <a:gd name="connsiteY7" fmla="*/ 0 h 2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9648" h="209728">
                    <a:moveTo>
                      <a:pt x="125789" y="0"/>
                    </a:moveTo>
                    <a:cubicBezTo>
                      <a:pt x="125789" y="0"/>
                      <a:pt x="131989" y="45131"/>
                      <a:pt x="137303" y="93803"/>
                    </a:cubicBezTo>
                    <a:cubicBezTo>
                      <a:pt x="140845" y="129200"/>
                      <a:pt x="149702" y="152208"/>
                      <a:pt x="157673" y="174331"/>
                    </a:cubicBezTo>
                    <a:cubicBezTo>
                      <a:pt x="162987" y="190260"/>
                      <a:pt x="155901" y="209728"/>
                      <a:pt x="155901" y="209728"/>
                    </a:cubicBezTo>
                    <a:lnTo>
                      <a:pt x="1798" y="209728"/>
                    </a:lnTo>
                    <a:cubicBezTo>
                      <a:pt x="1798" y="209728"/>
                      <a:pt x="-4402" y="189375"/>
                      <a:pt x="6226" y="165482"/>
                    </a:cubicBezTo>
                    <a:cubicBezTo>
                      <a:pt x="23939" y="125660"/>
                      <a:pt x="23939" y="52211"/>
                      <a:pt x="29253" y="0"/>
                    </a:cubicBezTo>
                    <a:lnTo>
                      <a:pt x="125789" y="0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B8D4C4A4-ACEC-D24E-ADE2-7744813923E2}"/>
                  </a:ext>
                </a:extLst>
              </p:cNvPr>
              <p:cNvSpPr/>
              <p:nvPr/>
            </p:nvSpPr>
            <p:spPr>
              <a:xfrm>
                <a:off x="10519549" y="6377889"/>
                <a:ext cx="390213" cy="199109"/>
              </a:xfrm>
              <a:custGeom>
                <a:avLst/>
                <a:gdLst>
                  <a:gd name="connsiteX0" fmla="*/ 381717 w 390213"/>
                  <a:gd name="connsiteY0" fmla="*/ 2655 h 199109"/>
                  <a:gd name="connsiteX1" fmla="*/ 387917 w 390213"/>
                  <a:gd name="connsiteY1" fmla="*/ 98227 h 199109"/>
                  <a:gd name="connsiteX2" fmla="*/ 387031 w 390213"/>
                  <a:gd name="connsiteY2" fmla="*/ 199109 h 199109"/>
                  <a:gd name="connsiteX3" fmla="*/ 21256 w 390213"/>
                  <a:gd name="connsiteY3" fmla="*/ 199109 h 199109"/>
                  <a:gd name="connsiteX4" fmla="*/ 0 w 390213"/>
                  <a:gd name="connsiteY4" fmla="*/ 175216 h 199109"/>
                  <a:gd name="connsiteX5" fmla="*/ 68195 w 390213"/>
                  <a:gd name="connsiteY5" fmla="*/ 144243 h 199109"/>
                  <a:gd name="connsiteX6" fmla="*/ 288723 w 390213"/>
                  <a:gd name="connsiteY6" fmla="*/ 0 h 199109"/>
                  <a:gd name="connsiteX7" fmla="*/ 381717 w 390213"/>
                  <a:gd name="connsiteY7" fmla="*/ 2655 h 199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213" h="199109">
                    <a:moveTo>
                      <a:pt x="381717" y="2655"/>
                    </a:moveTo>
                    <a:cubicBezTo>
                      <a:pt x="381717" y="2655"/>
                      <a:pt x="388802" y="69909"/>
                      <a:pt x="387917" y="98227"/>
                    </a:cubicBezTo>
                    <a:cubicBezTo>
                      <a:pt x="387031" y="126545"/>
                      <a:pt x="394116" y="154863"/>
                      <a:pt x="387031" y="199109"/>
                    </a:cubicBezTo>
                    <a:lnTo>
                      <a:pt x="21256" y="199109"/>
                    </a:lnTo>
                    <a:cubicBezTo>
                      <a:pt x="21256" y="199109"/>
                      <a:pt x="0" y="190260"/>
                      <a:pt x="0" y="175216"/>
                    </a:cubicBezTo>
                    <a:cubicBezTo>
                      <a:pt x="0" y="153978"/>
                      <a:pt x="46940" y="149553"/>
                      <a:pt x="68195" y="144243"/>
                    </a:cubicBezTo>
                    <a:cubicBezTo>
                      <a:pt x="89451" y="138934"/>
                      <a:pt x="270125" y="99112"/>
                      <a:pt x="288723" y="0"/>
                    </a:cubicBezTo>
                    <a:lnTo>
                      <a:pt x="381717" y="2655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C19CAEB-62F8-6A46-9CDD-603E813BF45D}"/>
                  </a:ext>
                </a:extLst>
              </p:cNvPr>
              <p:cNvSpPr/>
              <p:nvPr/>
            </p:nvSpPr>
            <p:spPr>
              <a:xfrm>
                <a:off x="10918093" y="3505407"/>
                <a:ext cx="586303" cy="1187739"/>
              </a:xfrm>
              <a:custGeom>
                <a:avLst/>
                <a:gdLst>
                  <a:gd name="connsiteX0" fmla="*/ 176245 w 586303"/>
                  <a:gd name="connsiteY0" fmla="*/ 42477 h 1187739"/>
                  <a:gd name="connsiteX1" fmla="*/ 250640 w 586303"/>
                  <a:gd name="connsiteY1" fmla="*/ 15929 h 1187739"/>
                  <a:gd name="connsiteX2" fmla="*/ 262154 w 586303"/>
                  <a:gd name="connsiteY2" fmla="*/ 83183 h 1187739"/>
                  <a:gd name="connsiteX3" fmla="*/ 299351 w 586303"/>
                  <a:gd name="connsiteY3" fmla="*/ 109731 h 1187739"/>
                  <a:gd name="connsiteX4" fmla="*/ 359576 w 586303"/>
                  <a:gd name="connsiteY4" fmla="*/ 89378 h 1187739"/>
                  <a:gd name="connsiteX5" fmla="*/ 459655 w 586303"/>
                  <a:gd name="connsiteY5" fmla="*/ 0 h 1187739"/>
                  <a:gd name="connsiteX6" fmla="*/ 586303 w 586303"/>
                  <a:gd name="connsiteY6" fmla="*/ 1015899 h 1187739"/>
                  <a:gd name="connsiteX7" fmla="*/ 584532 w 586303"/>
                  <a:gd name="connsiteY7" fmla="*/ 1157488 h 1187739"/>
                  <a:gd name="connsiteX8" fmla="*/ 0 w 586303"/>
                  <a:gd name="connsiteY8" fmla="*/ 1150409 h 1187739"/>
                  <a:gd name="connsiteX9" fmla="*/ 108936 w 586303"/>
                  <a:gd name="connsiteY9" fmla="*/ 143359 h 1187739"/>
                  <a:gd name="connsiteX10" fmla="*/ 176245 w 586303"/>
                  <a:gd name="connsiteY10" fmla="*/ 42477 h 1187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6303" h="1187739">
                    <a:moveTo>
                      <a:pt x="176245" y="42477"/>
                    </a:moveTo>
                    <a:lnTo>
                      <a:pt x="250640" y="15929"/>
                    </a:lnTo>
                    <a:cubicBezTo>
                      <a:pt x="250640" y="15929"/>
                      <a:pt x="247098" y="58405"/>
                      <a:pt x="262154" y="83183"/>
                    </a:cubicBezTo>
                    <a:cubicBezTo>
                      <a:pt x="272782" y="100882"/>
                      <a:pt x="293152" y="107076"/>
                      <a:pt x="299351" y="109731"/>
                    </a:cubicBezTo>
                    <a:lnTo>
                      <a:pt x="359576" y="89378"/>
                    </a:lnTo>
                    <a:lnTo>
                      <a:pt x="459655" y="0"/>
                    </a:lnTo>
                    <a:lnTo>
                      <a:pt x="586303" y="1015899"/>
                    </a:lnTo>
                    <a:lnTo>
                      <a:pt x="584532" y="1157488"/>
                    </a:lnTo>
                    <a:cubicBezTo>
                      <a:pt x="584532" y="1157488"/>
                      <a:pt x="67310" y="1230052"/>
                      <a:pt x="0" y="1150409"/>
                    </a:cubicBezTo>
                    <a:lnTo>
                      <a:pt x="108936" y="143359"/>
                    </a:lnTo>
                    <a:lnTo>
                      <a:pt x="176245" y="42477"/>
                    </a:lnTo>
                    <a:close/>
                  </a:path>
                </a:pathLst>
              </a:custGeom>
              <a:solidFill>
                <a:schemeClr val="accent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D6FE8D58-F4C7-EC48-AE06-984A12EDB486}"/>
                  </a:ext>
                </a:extLst>
              </p:cNvPr>
              <p:cNvSpPr/>
              <p:nvPr/>
            </p:nvSpPr>
            <p:spPr>
              <a:xfrm>
                <a:off x="10949977" y="4593871"/>
                <a:ext cx="614793" cy="1802601"/>
              </a:xfrm>
              <a:custGeom>
                <a:avLst/>
                <a:gdLst>
                  <a:gd name="connsiteX0" fmla="*/ 608445 w 614793"/>
                  <a:gd name="connsiteY0" fmla="*/ 0 h 1802601"/>
                  <a:gd name="connsiteX1" fmla="*/ 20370 w 614793"/>
                  <a:gd name="connsiteY1" fmla="*/ 26548 h 1802601"/>
                  <a:gd name="connsiteX2" fmla="*/ 0 w 614793"/>
                  <a:gd name="connsiteY2" fmla="*/ 88493 h 1802601"/>
                  <a:gd name="connsiteX3" fmla="*/ 183331 w 614793"/>
                  <a:gd name="connsiteY3" fmla="*/ 423881 h 1802601"/>
                  <a:gd name="connsiteX4" fmla="*/ 390574 w 614793"/>
                  <a:gd name="connsiteY4" fmla="*/ 1802602 h 1802601"/>
                  <a:gd name="connsiteX5" fmla="*/ 583646 w 614793"/>
                  <a:gd name="connsiteY5" fmla="*/ 1802602 h 1802601"/>
                  <a:gd name="connsiteX6" fmla="*/ 614644 w 614793"/>
                  <a:gd name="connsiteY6" fmla="*/ 816790 h 1802601"/>
                  <a:gd name="connsiteX7" fmla="*/ 608445 w 614793"/>
                  <a:gd name="connsiteY7" fmla="*/ 0 h 1802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4793" h="1802601">
                    <a:moveTo>
                      <a:pt x="608445" y="0"/>
                    </a:moveTo>
                    <a:cubicBezTo>
                      <a:pt x="608445" y="0"/>
                      <a:pt x="231156" y="76989"/>
                      <a:pt x="20370" y="26548"/>
                    </a:cubicBezTo>
                    <a:cubicBezTo>
                      <a:pt x="20370" y="26548"/>
                      <a:pt x="3543" y="54866"/>
                      <a:pt x="0" y="88493"/>
                    </a:cubicBezTo>
                    <a:cubicBezTo>
                      <a:pt x="0" y="88493"/>
                      <a:pt x="110707" y="224772"/>
                      <a:pt x="183331" y="423881"/>
                    </a:cubicBezTo>
                    <a:cubicBezTo>
                      <a:pt x="346291" y="867231"/>
                      <a:pt x="390574" y="1802602"/>
                      <a:pt x="390574" y="1802602"/>
                    </a:cubicBezTo>
                    <a:lnTo>
                      <a:pt x="583646" y="1802602"/>
                    </a:lnTo>
                    <a:cubicBezTo>
                      <a:pt x="583646" y="1802602"/>
                      <a:pt x="617301" y="1326510"/>
                      <a:pt x="614644" y="816790"/>
                    </a:cubicBezTo>
                    <a:cubicBezTo>
                      <a:pt x="611987" y="219463"/>
                      <a:pt x="608445" y="0"/>
                      <a:pt x="6084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E55A5E8E-E2AE-0340-ACB5-2B591394F948}"/>
                  </a:ext>
                </a:extLst>
              </p:cNvPr>
              <p:cNvSpPr/>
              <p:nvPr/>
            </p:nvSpPr>
            <p:spPr>
              <a:xfrm>
                <a:off x="10785245" y="4657586"/>
                <a:ext cx="500394" cy="1732692"/>
              </a:xfrm>
              <a:custGeom>
                <a:avLst/>
                <a:gdLst>
                  <a:gd name="connsiteX0" fmla="*/ 178902 w 500394"/>
                  <a:gd name="connsiteY0" fmla="*/ 11504 h 1732692"/>
                  <a:gd name="connsiteX1" fmla="*/ 115135 w 500394"/>
                  <a:gd name="connsiteY1" fmla="*/ 796437 h 1732692"/>
                  <a:gd name="connsiteX2" fmla="*/ 0 w 500394"/>
                  <a:gd name="connsiteY2" fmla="*/ 1732693 h 1732692"/>
                  <a:gd name="connsiteX3" fmla="*/ 160303 w 500394"/>
                  <a:gd name="connsiteY3" fmla="*/ 1732693 h 1732692"/>
                  <a:gd name="connsiteX4" fmla="*/ 364890 w 500394"/>
                  <a:gd name="connsiteY4" fmla="*/ 1083154 h 1732692"/>
                  <a:gd name="connsiteX5" fmla="*/ 463197 w 500394"/>
                  <a:gd name="connsiteY5" fmla="*/ 135394 h 1732692"/>
                  <a:gd name="connsiteX6" fmla="*/ 500395 w 500394"/>
                  <a:gd name="connsiteY6" fmla="*/ 0 h 1732692"/>
                  <a:gd name="connsiteX7" fmla="*/ 178902 w 500394"/>
                  <a:gd name="connsiteY7" fmla="*/ 11504 h 17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0394" h="1732692">
                    <a:moveTo>
                      <a:pt x="178902" y="11504"/>
                    </a:moveTo>
                    <a:cubicBezTo>
                      <a:pt x="178902" y="11504"/>
                      <a:pt x="154990" y="466358"/>
                      <a:pt x="115135" y="796437"/>
                    </a:cubicBezTo>
                    <a:cubicBezTo>
                      <a:pt x="75281" y="1119436"/>
                      <a:pt x="0" y="1732693"/>
                      <a:pt x="0" y="1732693"/>
                    </a:cubicBezTo>
                    <a:lnTo>
                      <a:pt x="160303" y="1732693"/>
                    </a:lnTo>
                    <a:cubicBezTo>
                      <a:pt x="160303" y="1732693"/>
                      <a:pt x="302008" y="1324740"/>
                      <a:pt x="364890" y="1083154"/>
                    </a:cubicBezTo>
                    <a:cubicBezTo>
                      <a:pt x="451684" y="748651"/>
                      <a:pt x="463197" y="135394"/>
                      <a:pt x="463197" y="135394"/>
                    </a:cubicBezTo>
                    <a:lnTo>
                      <a:pt x="500395" y="0"/>
                    </a:lnTo>
                    <a:lnTo>
                      <a:pt x="178902" y="11504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99C0CA63-60D9-8048-8ED5-625F78F4740F}"/>
                  </a:ext>
                </a:extLst>
              </p:cNvPr>
              <p:cNvSpPr/>
              <p:nvPr/>
            </p:nvSpPr>
            <p:spPr>
              <a:xfrm>
                <a:off x="11071680" y="3117808"/>
                <a:ext cx="292782" cy="361806"/>
              </a:xfrm>
              <a:custGeom>
                <a:avLst/>
                <a:gdLst>
                  <a:gd name="connsiteX0" fmla="*/ 105909 w 292782"/>
                  <a:gd name="connsiteY0" fmla="*/ 0 h 361806"/>
                  <a:gd name="connsiteX1" fmla="*/ 1402 w 292782"/>
                  <a:gd name="connsiteY1" fmla="*/ 241586 h 361806"/>
                  <a:gd name="connsiteX2" fmla="*/ 66941 w 292782"/>
                  <a:gd name="connsiteY2" fmla="*/ 356627 h 361806"/>
                  <a:gd name="connsiteX3" fmla="*/ 113880 w 292782"/>
                  <a:gd name="connsiteY3" fmla="*/ 360166 h 361806"/>
                  <a:gd name="connsiteX4" fmla="*/ 163477 w 292782"/>
                  <a:gd name="connsiteY4" fmla="*/ 344238 h 361806"/>
                  <a:gd name="connsiteX5" fmla="*/ 275069 w 292782"/>
                  <a:gd name="connsiteY5" fmla="*/ 281408 h 361806"/>
                  <a:gd name="connsiteX6" fmla="*/ 283040 w 292782"/>
                  <a:gd name="connsiteY6" fmla="*/ 215923 h 361806"/>
                  <a:gd name="connsiteX7" fmla="*/ 292783 w 292782"/>
                  <a:gd name="connsiteY7" fmla="*/ 46016 h 361806"/>
                  <a:gd name="connsiteX8" fmla="*/ 105909 w 292782"/>
                  <a:gd name="connsiteY8" fmla="*/ 0 h 36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782" h="361806">
                    <a:moveTo>
                      <a:pt x="105909" y="0"/>
                    </a:moveTo>
                    <a:cubicBezTo>
                      <a:pt x="105909" y="0"/>
                      <a:pt x="20001" y="126545"/>
                      <a:pt x="1402" y="241586"/>
                    </a:cubicBezTo>
                    <a:cubicBezTo>
                      <a:pt x="-6569" y="291142"/>
                      <a:pt x="20001" y="340698"/>
                      <a:pt x="66941" y="356627"/>
                    </a:cubicBezTo>
                    <a:cubicBezTo>
                      <a:pt x="81111" y="361051"/>
                      <a:pt x="96167" y="363706"/>
                      <a:pt x="113880" y="360166"/>
                    </a:cubicBezTo>
                    <a:cubicBezTo>
                      <a:pt x="130708" y="356627"/>
                      <a:pt x="147535" y="351317"/>
                      <a:pt x="163477" y="344238"/>
                    </a:cubicBezTo>
                    <a:lnTo>
                      <a:pt x="275069" y="281408"/>
                    </a:lnTo>
                    <a:lnTo>
                      <a:pt x="283040" y="215923"/>
                    </a:lnTo>
                    <a:lnTo>
                      <a:pt x="292783" y="46016"/>
                    </a:lnTo>
                    <a:lnTo>
                      <a:pt x="105909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42309EB8-9561-DE42-BA90-62EB2C774C77}"/>
                  </a:ext>
                </a:extLst>
              </p:cNvPr>
              <p:cNvSpPr/>
              <p:nvPr/>
            </p:nvSpPr>
            <p:spPr>
              <a:xfrm>
                <a:off x="11071680" y="3116923"/>
                <a:ext cx="291896" cy="361806"/>
              </a:xfrm>
              <a:custGeom>
                <a:avLst/>
                <a:gdLst>
                  <a:gd name="connsiteX0" fmla="*/ 286583 w 291896"/>
                  <a:gd name="connsiteY0" fmla="*/ 138934 h 361806"/>
                  <a:gd name="connsiteX1" fmla="*/ 291897 w 291896"/>
                  <a:gd name="connsiteY1" fmla="*/ 46016 h 361806"/>
                  <a:gd name="connsiteX2" fmla="*/ 105909 w 291896"/>
                  <a:gd name="connsiteY2" fmla="*/ 0 h 361806"/>
                  <a:gd name="connsiteX3" fmla="*/ 1402 w 291896"/>
                  <a:gd name="connsiteY3" fmla="*/ 241586 h 361806"/>
                  <a:gd name="connsiteX4" fmla="*/ 66941 w 291896"/>
                  <a:gd name="connsiteY4" fmla="*/ 356627 h 361806"/>
                  <a:gd name="connsiteX5" fmla="*/ 113880 w 291896"/>
                  <a:gd name="connsiteY5" fmla="*/ 360166 h 361806"/>
                  <a:gd name="connsiteX6" fmla="*/ 163477 w 291896"/>
                  <a:gd name="connsiteY6" fmla="*/ 344238 h 361806"/>
                  <a:gd name="connsiteX7" fmla="*/ 228130 w 291896"/>
                  <a:gd name="connsiteY7" fmla="*/ 307071 h 36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896" h="361806">
                    <a:moveTo>
                      <a:pt x="286583" y="138934"/>
                    </a:moveTo>
                    <a:lnTo>
                      <a:pt x="291897" y="46016"/>
                    </a:lnTo>
                    <a:lnTo>
                      <a:pt x="105909" y="0"/>
                    </a:lnTo>
                    <a:cubicBezTo>
                      <a:pt x="105909" y="0"/>
                      <a:pt x="20001" y="126545"/>
                      <a:pt x="1402" y="241586"/>
                    </a:cubicBezTo>
                    <a:cubicBezTo>
                      <a:pt x="-6569" y="291142"/>
                      <a:pt x="20001" y="340698"/>
                      <a:pt x="66941" y="356627"/>
                    </a:cubicBezTo>
                    <a:cubicBezTo>
                      <a:pt x="81111" y="361051"/>
                      <a:pt x="96167" y="363706"/>
                      <a:pt x="113880" y="360166"/>
                    </a:cubicBezTo>
                    <a:cubicBezTo>
                      <a:pt x="130708" y="356627"/>
                      <a:pt x="147535" y="351317"/>
                      <a:pt x="163477" y="344238"/>
                    </a:cubicBezTo>
                    <a:lnTo>
                      <a:pt x="228130" y="307071"/>
                    </a:lnTo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759DA624-6CBD-7645-87B2-6765E294F281}"/>
                  </a:ext>
                </a:extLst>
              </p:cNvPr>
              <p:cNvSpPr/>
              <p:nvPr/>
            </p:nvSpPr>
            <p:spPr>
              <a:xfrm>
                <a:off x="11098033" y="2974380"/>
                <a:ext cx="421679" cy="385035"/>
              </a:xfrm>
              <a:custGeom>
                <a:avLst/>
                <a:gdLst>
                  <a:gd name="connsiteX0" fmla="*/ 229233 w 421679"/>
                  <a:gd name="connsiteY0" fmla="*/ 285017 h 385035"/>
                  <a:gd name="connsiteX1" fmla="*/ 196464 w 421679"/>
                  <a:gd name="connsiteY1" fmla="*/ 365545 h 385035"/>
                  <a:gd name="connsiteX2" fmla="*/ 253146 w 421679"/>
                  <a:gd name="connsiteY2" fmla="*/ 343422 h 385035"/>
                  <a:gd name="connsiteX3" fmla="*/ 266431 w 421679"/>
                  <a:gd name="connsiteY3" fmla="*/ 385014 h 385035"/>
                  <a:gd name="connsiteX4" fmla="*/ 324884 w 421679"/>
                  <a:gd name="connsiteY4" fmla="*/ 358466 h 385035"/>
                  <a:gd name="connsiteX5" fmla="*/ 415220 w 421679"/>
                  <a:gd name="connsiteY5" fmla="*/ 246965 h 385035"/>
                  <a:gd name="connsiteX6" fmla="*/ 388651 w 421679"/>
                  <a:gd name="connsiteY6" fmla="*/ 151392 h 385035"/>
                  <a:gd name="connsiteX7" fmla="*/ 282372 w 421679"/>
                  <a:gd name="connsiteY7" fmla="*/ 70864 h 385035"/>
                  <a:gd name="connsiteX8" fmla="*/ 190264 w 421679"/>
                  <a:gd name="connsiteY8" fmla="*/ 2724 h 385035"/>
                  <a:gd name="connsiteX9" fmla="*/ 183179 w 421679"/>
                  <a:gd name="connsiteY9" fmla="*/ 76173 h 385035"/>
                  <a:gd name="connsiteX10" fmla="*/ 84871 w 421679"/>
                  <a:gd name="connsiteY10" fmla="*/ 954 h 385035"/>
                  <a:gd name="connsiteX11" fmla="*/ 50331 w 421679"/>
                  <a:gd name="connsiteY11" fmla="*/ 162897 h 385035"/>
                  <a:gd name="connsiteX12" fmla="*/ 222148 w 421679"/>
                  <a:gd name="connsiteY12" fmla="*/ 232806 h 385035"/>
                  <a:gd name="connsiteX13" fmla="*/ 229233 w 421679"/>
                  <a:gd name="connsiteY13" fmla="*/ 285017 h 3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1679" h="385035">
                    <a:moveTo>
                      <a:pt x="229233" y="285017"/>
                    </a:moveTo>
                    <a:cubicBezTo>
                      <a:pt x="229233" y="285017"/>
                      <a:pt x="184065" y="353156"/>
                      <a:pt x="196464" y="365545"/>
                    </a:cubicBezTo>
                    <a:cubicBezTo>
                      <a:pt x="211520" y="379704"/>
                      <a:pt x="236318" y="331918"/>
                      <a:pt x="253146" y="343422"/>
                    </a:cubicBezTo>
                    <a:cubicBezTo>
                      <a:pt x="269973" y="354926"/>
                      <a:pt x="266431" y="385014"/>
                      <a:pt x="266431" y="385014"/>
                    </a:cubicBezTo>
                    <a:cubicBezTo>
                      <a:pt x="266431" y="385014"/>
                      <a:pt x="296543" y="386784"/>
                      <a:pt x="324884" y="358466"/>
                    </a:cubicBezTo>
                    <a:cubicBezTo>
                      <a:pt x="353225" y="330148"/>
                      <a:pt x="398393" y="288557"/>
                      <a:pt x="415220" y="246965"/>
                    </a:cubicBezTo>
                    <a:cubicBezTo>
                      <a:pt x="432048" y="205373"/>
                      <a:pt x="413449" y="160242"/>
                      <a:pt x="388651" y="151392"/>
                    </a:cubicBezTo>
                    <a:cubicBezTo>
                      <a:pt x="363853" y="143428"/>
                      <a:pt x="323112" y="124845"/>
                      <a:pt x="282372" y="70864"/>
                    </a:cubicBezTo>
                    <a:cubicBezTo>
                      <a:pt x="235433" y="8919"/>
                      <a:pt x="214177" y="-6125"/>
                      <a:pt x="190264" y="2724"/>
                    </a:cubicBezTo>
                    <a:cubicBezTo>
                      <a:pt x="163695" y="13343"/>
                      <a:pt x="194693" y="74404"/>
                      <a:pt x="183179" y="76173"/>
                    </a:cubicBezTo>
                    <a:cubicBezTo>
                      <a:pt x="146867" y="81483"/>
                      <a:pt x="119412" y="8034"/>
                      <a:pt x="84871" y="954"/>
                    </a:cubicBezTo>
                    <a:cubicBezTo>
                      <a:pt x="30846" y="-8780"/>
                      <a:pt x="-55948" y="56705"/>
                      <a:pt x="50331" y="162897"/>
                    </a:cubicBezTo>
                    <a:cubicBezTo>
                      <a:pt x="100813" y="213338"/>
                      <a:pt x="204435" y="226611"/>
                      <a:pt x="222148" y="232806"/>
                    </a:cubicBezTo>
                    <a:cubicBezTo>
                      <a:pt x="244289" y="240770"/>
                      <a:pt x="244289" y="262009"/>
                      <a:pt x="229233" y="2850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025271F9-2D41-7143-85A7-4ABEB64DB9E3}"/>
                  </a:ext>
                </a:extLst>
              </p:cNvPr>
              <p:cNvSpPr/>
              <p:nvPr/>
            </p:nvSpPr>
            <p:spPr>
              <a:xfrm>
                <a:off x="11341436" y="3486824"/>
                <a:ext cx="380831" cy="1405268"/>
              </a:xfrm>
              <a:custGeom>
                <a:avLst/>
                <a:gdLst>
                  <a:gd name="connsiteX0" fmla="*/ 42511 w 380831"/>
                  <a:gd name="connsiteY0" fmla="*/ 0 h 1405268"/>
                  <a:gd name="connsiteX1" fmla="*/ 287838 w 380831"/>
                  <a:gd name="connsiteY1" fmla="*/ 103537 h 1405268"/>
                  <a:gd name="connsiteX2" fmla="*/ 290495 w 380831"/>
                  <a:gd name="connsiteY2" fmla="*/ 874311 h 1405268"/>
                  <a:gd name="connsiteX3" fmla="*/ 380832 w 380831"/>
                  <a:gd name="connsiteY3" fmla="*/ 1284918 h 1405268"/>
                  <a:gd name="connsiteX4" fmla="*/ 0 w 380831"/>
                  <a:gd name="connsiteY4" fmla="*/ 1405268 h 1405268"/>
                  <a:gd name="connsiteX5" fmla="*/ 4428 w 380831"/>
                  <a:gd name="connsiteY5" fmla="*/ 666352 h 1405268"/>
                  <a:gd name="connsiteX6" fmla="*/ 42511 w 380831"/>
                  <a:gd name="connsiteY6" fmla="*/ 0 h 140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831" h="1405268">
                    <a:moveTo>
                      <a:pt x="42511" y="0"/>
                    </a:moveTo>
                    <a:cubicBezTo>
                      <a:pt x="42511" y="0"/>
                      <a:pt x="217871" y="60175"/>
                      <a:pt x="287838" y="103537"/>
                    </a:cubicBezTo>
                    <a:cubicBezTo>
                      <a:pt x="287838" y="103537"/>
                      <a:pt x="276324" y="686705"/>
                      <a:pt x="290495" y="874311"/>
                    </a:cubicBezTo>
                    <a:cubicBezTo>
                      <a:pt x="303780" y="1061031"/>
                      <a:pt x="380832" y="1284918"/>
                      <a:pt x="380832" y="1284918"/>
                    </a:cubicBezTo>
                    <a:cubicBezTo>
                      <a:pt x="380832" y="1284918"/>
                      <a:pt x="209900" y="1391994"/>
                      <a:pt x="0" y="1405268"/>
                    </a:cubicBezTo>
                    <a:cubicBezTo>
                      <a:pt x="0" y="1405268"/>
                      <a:pt x="4428" y="822985"/>
                      <a:pt x="4428" y="666352"/>
                    </a:cubicBezTo>
                    <a:cubicBezTo>
                      <a:pt x="2657" y="509720"/>
                      <a:pt x="1771" y="73449"/>
                      <a:pt x="42511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D787FDC0-77B0-7E42-99DA-6020B6FC41DF}"/>
                  </a:ext>
                </a:extLst>
              </p:cNvPr>
              <p:cNvSpPr/>
              <p:nvPr/>
            </p:nvSpPr>
            <p:spPr>
              <a:xfrm>
                <a:off x="11180247" y="3588591"/>
                <a:ext cx="97422" cy="76988"/>
              </a:xfrm>
              <a:custGeom>
                <a:avLst/>
                <a:gdLst>
                  <a:gd name="connsiteX0" fmla="*/ 97422 w 97422"/>
                  <a:gd name="connsiteY0" fmla="*/ 7079 h 76988"/>
                  <a:gd name="connsiteX1" fmla="*/ 0 w 97422"/>
                  <a:gd name="connsiteY1" fmla="*/ 0 h 76988"/>
                  <a:gd name="connsiteX2" fmla="*/ 26570 w 97422"/>
                  <a:gd name="connsiteY2" fmla="*/ 76989 h 76988"/>
                  <a:gd name="connsiteX3" fmla="*/ 50482 w 97422"/>
                  <a:gd name="connsiteY3" fmla="*/ 76989 h 7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422" h="76988">
                    <a:moveTo>
                      <a:pt x="97422" y="7079"/>
                    </a:moveTo>
                    <a:lnTo>
                      <a:pt x="0" y="0"/>
                    </a:lnTo>
                    <a:lnTo>
                      <a:pt x="26570" y="76989"/>
                    </a:lnTo>
                    <a:lnTo>
                      <a:pt x="50482" y="76989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E4F15FF1-6355-6C4E-A06F-DB115144814D}"/>
                  </a:ext>
                </a:extLst>
              </p:cNvPr>
              <p:cNvSpPr/>
              <p:nvPr/>
            </p:nvSpPr>
            <p:spPr>
              <a:xfrm>
                <a:off x="11100538" y="3624873"/>
                <a:ext cx="151446" cy="745995"/>
              </a:xfrm>
              <a:custGeom>
                <a:avLst/>
                <a:gdLst>
                  <a:gd name="connsiteX0" fmla="*/ 79709 w 151446"/>
                  <a:gd name="connsiteY0" fmla="*/ 745996 h 745995"/>
                  <a:gd name="connsiteX1" fmla="*/ 151447 w 151446"/>
                  <a:gd name="connsiteY1" fmla="*/ 650423 h 745995"/>
                  <a:gd name="connsiteX2" fmla="*/ 129306 w 151446"/>
                  <a:gd name="connsiteY2" fmla="*/ 338928 h 745995"/>
                  <a:gd name="connsiteX3" fmla="*/ 133734 w 151446"/>
                  <a:gd name="connsiteY3" fmla="*/ 0 h 745995"/>
                  <a:gd name="connsiteX4" fmla="*/ 107164 w 151446"/>
                  <a:gd name="connsiteY4" fmla="*/ 7079 h 745995"/>
                  <a:gd name="connsiteX5" fmla="*/ 35426 w 151446"/>
                  <a:gd name="connsiteY5" fmla="*/ 321230 h 745995"/>
                  <a:gd name="connsiteX6" fmla="*/ 0 w 151446"/>
                  <a:gd name="connsiteY6" fmla="*/ 641574 h 745995"/>
                  <a:gd name="connsiteX7" fmla="*/ 79709 w 151446"/>
                  <a:gd name="connsiteY7" fmla="*/ 745996 h 74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446" h="745995">
                    <a:moveTo>
                      <a:pt x="79709" y="745996"/>
                    </a:moveTo>
                    <a:lnTo>
                      <a:pt x="151447" y="650423"/>
                    </a:lnTo>
                    <a:cubicBezTo>
                      <a:pt x="151447" y="650423"/>
                      <a:pt x="132848" y="409723"/>
                      <a:pt x="129306" y="338928"/>
                    </a:cubicBezTo>
                    <a:cubicBezTo>
                      <a:pt x="123992" y="246010"/>
                      <a:pt x="133734" y="0"/>
                      <a:pt x="133734" y="0"/>
                    </a:cubicBezTo>
                    <a:lnTo>
                      <a:pt x="107164" y="7079"/>
                    </a:lnTo>
                    <a:cubicBezTo>
                      <a:pt x="107164" y="7079"/>
                      <a:pt x="58453" y="177871"/>
                      <a:pt x="35426" y="321230"/>
                    </a:cubicBezTo>
                    <a:cubicBezTo>
                      <a:pt x="17713" y="429191"/>
                      <a:pt x="0" y="641574"/>
                      <a:pt x="0" y="641574"/>
                    </a:cubicBezTo>
                    <a:lnTo>
                      <a:pt x="79709" y="745996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0B135A0B-7682-FE41-8781-863CED948775}"/>
                  </a:ext>
                </a:extLst>
              </p:cNvPr>
              <p:cNvSpPr/>
              <p:nvPr/>
            </p:nvSpPr>
            <p:spPr>
              <a:xfrm>
                <a:off x="11481984" y="4321313"/>
                <a:ext cx="190686" cy="225107"/>
              </a:xfrm>
              <a:custGeom>
                <a:avLst/>
                <a:gdLst>
                  <a:gd name="connsiteX0" fmla="*/ 143747 w 190686"/>
                  <a:gd name="connsiteY0" fmla="*/ 0 h 225107"/>
                  <a:gd name="connsiteX1" fmla="*/ 60495 w 190686"/>
                  <a:gd name="connsiteY1" fmla="*/ 43362 h 225107"/>
                  <a:gd name="connsiteX2" fmla="*/ 5585 w 190686"/>
                  <a:gd name="connsiteY2" fmla="*/ 109731 h 225107"/>
                  <a:gd name="connsiteX3" fmla="*/ 56067 w 190686"/>
                  <a:gd name="connsiteY3" fmla="*/ 82298 h 225107"/>
                  <a:gd name="connsiteX4" fmla="*/ 2928 w 190686"/>
                  <a:gd name="connsiteY4" fmla="*/ 159287 h 225107"/>
                  <a:gd name="connsiteX5" fmla="*/ 48096 w 190686"/>
                  <a:gd name="connsiteY5" fmla="*/ 224772 h 225107"/>
                  <a:gd name="connsiteX6" fmla="*/ 190687 w 190686"/>
                  <a:gd name="connsiteY6" fmla="*/ 69025 h 225107"/>
                  <a:gd name="connsiteX7" fmla="*/ 143747 w 190686"/>
                  <a:gd name="connsiteY7" fmla="*/ 0 h 22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686" h="225107">
                    <a:moveTo>
                      <a:pt x="143747" y="0"/>
                    </a:moveTo>
                    <a:cubicBezTo>
                      <a:pt x="143747" y="0"/>
                      <a:pt x="77323" y="30973"/>
                      <a:pt x="60495" y="43362"/>
                    </a:cubicBezTo>
                    <a:cubicBezTo>
                      <a:pt x="48982" y="51326"/>
                      <a:pt x="-5043" y="88493"/>
                      <a:pt x="5585" y="109731"/>
                    </a:cubicBezTo>
                    <a:cubicBezTo>
                      <a:pt x="7356" y="114156"/>
                      <a:pt x="56067" y="82298"/>
                      <a:pt x="56067" y="82298"/>
                    </a:cubicBezTo>
                    <a:cubicBezTo>
                      <a:pt x="50753" y="99997"/>
                      <a:pt x="17984" y="138934"/>
                      <a:pt x="2928" y="159287"/>
                    </a:cubicBezTo>
                    <a:cubicBezTo>
                      <a:pt x="-5043" y="170791"/>
                      <a:pt x="1157" y="230082"/>
                      <a:pt x="48096" y="224772"/>
                    </a:cubicBezTo>
                    <a:cubicBezTo>
                      <a:pt x="95036" y="219463"/>
                      <a:pt x="150832" y="152208"/>
                      <a:pt x="190687" y="69025"/>
                    </a:cubicBezTo>
                    <a:lnTo>
                      <a:pt x="143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CFC5F98F-C989-7D41-8ED6-C346182B9DEC}"/>
                  </a:ext>
                </a:extLst>
              </p:cNvPr>
              <p:cNvSpPr/>
              <p:nvPr/>
            </p:nvSpPr>
            <p:spPr>
              <a:xfrm>
                <a:off x="11316638" y="3300427"/>
                <a:ext cx="89049" cy="89484"/>
              </a:xfrm>
              <a:custGeom>
                <a:avLst/>
                <a:gdLst>
                  <a:gd name="connsiteX0" fmla="*/ 18599 w 89049"/>
                  <a:gd name="connsiteY0" fmla="*/ 20915 h 89484"/>
                  <a:gd name="connsiteX1" fmla="*/ 84137 w 89049"/>
                  <a:gd name="connsiteY1" fmla="*/ 9411 h 89484"/>
                  <a:gd name="connsiteX2" fmla="*/ 0 w 89049"/>
                  <a:gd name="connsiteY2" fmla="*/ 81090 h 89484"/>
                  <a:gd name="connsiteX3" fmla="*/ 18599 w 89049"/>
                  <a:gd name="connsiteY3" fmla="*/ 20915 h 8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049" h="89484">
                    <a:moveTo>
                      <a:pt x="18599" y="20915"/>
                    </a:moveTo>
                    <a:cubicBezTo>
                      <a:pt x="18599" y="20915"/>
                      <a:pt x="55796" y="-17137"/>
                      <a:pt x="84137" y="9411"/>
                    </a:cubicBezTo>
                    <a:cubicBezTo>
                      <a:pt x="105393" y="29764"/>
                      <a:pt x="54025" y="116487"/>
                      <a:pt x="0" y="81090"/>
                    </a:cubicBezTo>
                    <a:lnTo>
                      <a:pt x="18599" y="20915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845D7B6C-6D8F-954A-852E-1F6CDBC8DCA5}"/>
                  </a:ext>
                </a:extLst>
              </p:cNvPr>
              <p:cNvSpPr/>
              <p:nvPr/>
            </p:nvSpPr>
            <p:spPr>
              <a:xfrm>
                <a:off x="11335236" y="3300427"/>
                <a:ext cx="70273" cy="90016"/>
              </a:xfrm>
              <a:custGeom>
                <a:avLst/>
                <a:gdLst>
                  <a:gd name="connsiteX0" fmla="*/ 0 w 70273"/>
                  <a:gd name="connsiteY0" fmla="*/ 20915 h 90016"/>
                  <a:gd name="connsiteX1" fmla="*/ 65538 w 70273"/>
                  <a:gd name="connsiteY1" fmla="*/ 9411 h 90016"/>
                  <a:gd name="connsiteX2" fmla="*/ 4428 w 70273"/>
                  <a:gd name="connsiteY2" fmla="*/ 89940 h 9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0273" h="90016">
                    <a:moveTo>
                      <a:pt x="0" y="20915"/>
                    </a:moveTo>
                    <a:cubicBezTo>
                      <a:pt x="0" y="20915"/>
                      <a:pt x="37198" y="-17137"/>
                      <a:pt x="65538" y="9411"/>
                    </a:cubicBezTo>
                    <a:cubicBezTo>
                      <a:pt x="83252" y="26225"/>
                      <a:pt x="48711" y="92594"/>
                      <a:pt x="4428" y="89940"/>
                    </a:cubicBezTo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207B57DE-2DE3-D14F-A5B7-4D542FD33834}"/>
                  </a:ext>
                </a:extLst>
              </p:cNvPr>
              <p:cNvSpPr/>
              <p:nvPr/>
            </p:nvSpPr>
            <p:spPr>
              <a:xfrm>
                <a:off x="11549294" y="3579741"/>
                <a:ext cx="494050" cy="852187"/>
              </a:xfrm>
              <a:custGeom>
                <a:avLst/>
                <a:gdLst>
                  <a:gd name="connsiteX0" fmla="*/ 57839 w 494050"/>
                  <a:gd name="connsiteY0" fmla="*/ 0 h 852187"/>
                  <a:gd name="connsiteX1" fmla="*/ 203086 w 494050"/>
                  <a:gd name="connsiteY1" fmla="*/ 85838 h 852187"/>
                  <a:gd name="connsiteX2" fmla="*/ 489152 w 494050"/>
                  <a:gd name="connsiteY2" fmla="*/ 442465 h 852187"/>
                  <a:gd name="connsiteX3" fmla="*/ 441327 w 494050"/>
                  <a:gd name="connsiteY3" fmla="*/ 569895 h 852187"/>
                  <a:gd name="connsiteX4" fmla="*/ 130462 w 494050"/>
                  <a:gd name="connsiteY4" fmla="*/ 852187 h 852187"/>
                  <a:gd name="connsiteX5" fmla="*/ 59610 w 494050"/>
                  <a:gd name="connsiteY5" fmla="*/ 734492 h 852187"/>
                  <a:gd name="connsiteX6" fmla="*/ 247369 w 494050"/>
                  <a:gd name="connsiteY6" fmla="*/ 505295 h 852187"/>
                  <a:gd name="connsiteX7" fmla="*/ 1157 w 494050"/>
                  <a:gd name="connsiteY7" fmla="*/ 267249 h 852187"/>
                  <a:gd name="connsiteX8" fmla="*/ 57839 w 494050"/>
                  <a:gd name="connsiteY8" fmla="*/ 0 h 85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050" h="852187">
                    <a:moveTo>
                      <a:pt x="57839" y="0"/>
                    </a:moveTo>
                    <a:cubicBezTo>
                      <a:pt x="57839" y="0"/>
                      <a:pt x="163232" y="36282"/>
                      <a:pt x="203086" y="85838"/>
                    </a:cubicBezTo>
                    <a:cubicBezTo>
                      <a:pt x="242940" y="136279"/>
                      <a:pt x="473211" y="392909"/>
                      <a:pt x="489152" y="442465"/>
                    </a:cubicBezTo>
                    <a:cubicBezTo>
                      <a:pt x="506866" y="497330"/>
                      <a:pt x="473211" y="530073"/>
                      <a:pt x="441327" y="569895"/>
                    </a:cubicBezTo>
                    <a:cubicBezTo>
                      <a:pt x="325306" y="716793"/>
                      <a:pt x="130462" y="852187"/>
                      <a:pt x="130462" y="852187"/>
                    </a:cubicBezTo>
                    <a:cubicBezTo>
                      <a:pt x="130462" y="852187"/>
                      <a:pt x="82637" y="811481"/>
                      <a:pt x="59610" y="734492"/>
                    </a:cubicBezTo>
                    <a:lnTo>
                      <a:pt x="247369" y="505295"/>
                    </a:lnTo>
                    <a:lnTo>
                      <a:pt x="1157" y="267249"/>
                    </a:lnTo>
                    <a:cubicBezTo>
                      <a:pt x="1157" y="266364"/>
                      <a:pt x="-13014" y="143359"/>
                      <a:pt x="57839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F9CEBEC7-64F7-B249-8DB2-C9AD19528FD2}"/>
                  </a:ext>
                </a:extLst>
              </p:cNvPr>
              <p:cNvSpPr/>
              <p:nvPr/>
            </p:nvSpPr>
            <p:spPr>
              <a:xfrm>
                <a:off x="10752476" y="3541689"/>
                <a:ext cx="356033" cy="1343323"/>
              </a:xfrm>
              <a:custGeom>
                <a:avLst/>
                <a:gdLst>
                  <a:gd name="connsiteX0" fmla="*/ 154104 w 356033"/>
                  <a:gd name="connsiteY0" fmla="*/ 69909 h 1343323"/>
                  <a:gd name="connsiteX1" fmla="*/ 356033 w 356033"/>
                  <a:gd name="connsiteY1" fmla="*/ 0 h 1343323"/>
                  <a:gd name="connsiteX2" fmla="*/ 306437 w 356033"/>
                  <a:gd name="connsiteY2" fmla="*/ 621221 h 1343323"/>
                  <a:gd name="connsiteX3" fmla="*/ 281638 w 356033"/>
                  <a:gd name="connsiteY3" fmla="*/ 1343323 h 1343323"/>
                  <a:gd name="connsiteX4" fmla="*/ 0 w 356033"/>
                  <a:gd name="connsiteY4" fmla="*/ 1249521 h 1343323"/>
                  <a:gd name="connsiteX5" fmla="*/ 103622 w 356033"/>
                  <a:gd name="connsiteY5" fmla="*/ 853957 h 1343323"/>
                  <a:gd name="connsiteX6" fmla="*/ 140819 w 356033"/>
                  <a:gd name="connsiteY6" fmla="*/ 497331 h 1343323"/>
                  <a:gd name="connsiteX7" fmla="*/ 154104 w 356033"/>
                  <a:gd name="connsiteY7" fmla="*/ 69909 h 1343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6033" h="1343323">
                    <a:moveTo>
                      <a:pt x="154104" y="69909"/>
                    </a:moveTo>
                    <a:cubicBezTo>
                      <a:pt x="154104" y="69909"/>
                      <a:pt x="284295" y="20353"/>
                      <a:pt x="356033" y="0"/>
                    </a:cubicBezTo>
                    <a:cubicBezTo>
                      <a:pt x="356033" y="0"/>
                      <a:pt x="323264" y="440695"/>
                      <a:pt x="306437" y="621221"/>
                    </a:cubicBezTo>
                    <a:cubicBezTo>
                      <a:pt x="289609" y="801746"/>
                      <a:pt x="281638" y="1343323"/>
                      <a:pt x="281638" y="1343323"/>
                    </a:cubicBezTo>
                    <a:lnTo>
                      <a:pt x="0" y="1249521"/>
                    </a:lnTo>
                    <a:cubicBezTo>
                      <a:pt x="0" y="1249521"/>
                      <a:pt x="65538" y="1053067"/>
                      <a:pt x="103622" y="853957"/>
                    </a:cubicBezTo>
                    <a:cubicBezTo>
                      <a:pt x="131963" y="707059"/>
                      <a:pt x="133734" y="555736"/>
                      <a:pt x="140819" y="497331"/>
                    </a:cubicBezTo>
                    <a:cubicBezTo>
                      <a:pt x="156761" y="361051"/>
                      <a:pt x="154104" y="69909"/>
                      <a:pt x="154104" y="6990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A95B89BE-89B1-7745-A784-1A05DC9A7B21}"/>
                  </a:ext>
                </a:extLst>
              </p:cNvPr>
              <p:cNvSpPr/>
              <p:nvPr/>
            </p:nvSpPr>
            <p:spPr>
              <a:xfrm>
                <a:off x="10647941" y="3608944"/>
                <a:ext cx="276352" cy="853072"/>
              </a:xfrm>
              <a:custGeom>
                <a:avLst/>
                <a:gdLst>
                  <a:gd name="connsiteX0" fmla="*/ 263067 w 276352"/>
                  <a:gd name="connsiteY0" fmla="*/ 0 h 853072"/>
                  <a:gd name="connsiteX1" fmla="*/ 184244 w 276352"/>
                  <a:gd name="connsiteY1" fmla="*/ 61945 h 853072"/>
                  <a:gd name="connsiteX2" fmla="*/ 28 w 276352"/>
                  <a:gd name="connsiteY2" fmla="*/ 571665 h 853072"/>
                  <a:gd name="connsiteX3" fmla="*/ 174502 w 276352"/>
                  <a:gd name="connsiteY3" fmla="*/ 853072 h 853072"/>
                  <a:gd name="connsiteX4" fmla="*/ 207271 w 276352"/>
                  <a:gd name="connsiteY4" fmla="*/ 717678 h 853072"/>
                  <a:gd name="connsiteX5" fmla="*/ 152360 w 276352"/>
                  <a:gd name="connsiteY5" fmla="*/ 562815 h 853072"/>
                  <a:gd name="connsiteX6" fmla="*/ 271038 w 276352"/>
                  <a:gd name="connsiteY6" fmla="*/ 344238 h 853072"/>
                  <a:gd name="connsiteX7" fmla="*/ 276352 w 276352"/>
                  <a:gd name="connsiteY7" fmla="*/ 29203 h 853072"/>
                  <a:gd name="connsiteX8" fmla="*/ 263067 w 276352"/>
                  <a:gd name="connsiteY8" fmla="*/ 0 h 85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352" h="853072">
                    <a:moveTo>
                      <a:pt x="263067" y="0"/>
                    </a:moveTo>
                    <a:cubicBezTo>
                      <a:pt x="263067" y="0"/>
                      <a:pt x="206385" y="24778"/>
                      <a:pt x="184244" y="61945"/>
                    </a:cubicBezTo>
                    <a:cubicBezTo>
                      <a:pt x="162103" y="99112"/>
                      <a:pt x="1799" y="526533"/>
                      <a:pt x="28" y="571665"/>
                    </a:cubicBezTo>
                    <a:cubicBezTo>
                      <a:pt x="-1744" y="616796"/>
                      <a:pt x="81508" y="787587"/>
                      <a:pt x="174502" y="853072"/>
                    </a:cubicBezTo>
                    <a:lnTo>
                      <a:pt x="207271" y="717678"/>
                    </a:lnTo>
                    <a:cubicBezTo>
                      <a:pt x="207271" y="717678"/>
                      <a:pt x="150589" y="587593"/>
                      <a:pt x="152360" y="562815"/>
                    </a:cubicBezTo>
                    <a:cubicBezTo>
                      <a:pt x="154132" y="538037"/>
                      <a:pt x="271038" y="344238"/>
                      <a:pt x="271038" y="344238"/>
                    </a:cubicBezTo>
                    <a:lnTo>
                      <a:pt x="276352" y="29203"/>
                    </a:lnTo>
                    <a:lnTo>
                      <a:pt x="26306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D520A665-CB47-6747-91EC-83E3E0BA24BE}"/>
                  </a:ext>
                </a:extLst>
              </p:cNvPr>
              <p:cNvSpPr/>
              <p:nvPr/>
            </p:nvSpPr>
            <p:spPr>
              <a:xfrm>
                <a:off x="10813100" y="4314560"/>
                <a:ext cx="60710" cy="167065"/>
              </a:xfrm>
              <a:custGeom>
                <a:avLst/>
                <a:gdLst>
                  <a:gd name="connsiteX0" fmla="*/ 60710 w 60710"/>
                  <a:gd name="connsiteY0" fmla="*/ 11178 h 167065"/>
                  <a:gd name="connsiteX1" fmla="*/ 50082 w 60710"/>
                  <a:gd name="connsiteY1" fmla="*/ 97901 h 167065"/>
                  <a:gd name="connsiteX2" fmla="*/ 28826 w 60710"/>
                  <a:gd name="connsiteY2" fmla="*/ 166040 h 167065"/>
                  <a:gd name="connsiteX3" fmla="*/ 486 w 60710"/>
                  <a:gd name="connsiteY3" fmla="*/ 114714 h 167065"/>
                  <a:gd name="connsiteX4" fmla="*/ 19084 w 60710"/>
                  <a:gd name="connsiteY4" fmla="*/ 19142 h 167065"/>
                  <a:gd name="connsiteX5" fmla="*/ 60710 w 60710"/>
                  <a:gd name="connsiteY5" fmla="*/ 11178 h 16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710" h="167065">
                    <a:moveTo>
                      <a:pt x="60710" y="11178"/>
                    </a:moveTo>
                    <a:cubicBezTo>
                      <a:pt x="60710" y="11178"/>
                      <a:pt x="54510" y="59849"/>
                      <a:pt x="50082" y="97901"/>
                    </a:cubicBezTo>
                    <a:cubicBezTo>
                      <a:pt x="46540" y="127988"/>
                      <a:pt x="43883" y="160731"/>
                      <a:pt x="28826" y="166040"/>
                    </a:cubicBezTo>
                    <a:cubicBezTo>
                      <a:pt x="13770" y="171350"/>
                      <a:pt x="3142" y="156306"/>
                      <a:pt x="486" y="114714"/>
                    </a:cubicBezTo>
                    <a:cubicBezTo>
                      <a:pt x="-3057" y="73123"/>
                      <a:pt x="13770" y="34186"/>
                      <a:pt x="19084" y="19142"/>
                    </a:cubicBezTo>
                    <a:cubicBezTo>
                      <a:pt x="23513" y="4098"/>
                      <a:pt x="58939" y="-10946"/>
                      <a:pt x="60710" y="11178"/>
                    </a:cubicBez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299A1B61-CAC9-6C4B-A34C-262C83D2AE08}"/>
                  </a:ext>
                </a:extLst>
              </p:cNvPr>
              <p:cNvSpPr/>
              <p:nvPr/>
            </p:nvSpPr>
            <p:spPr>
              <a:xfrm>
                <a:off x="11164305" y="4973506"/>
                <a:ext cx="44282" cy="342467"/>
              </a:xfrm>
              <a:custGeom>
                <a:avLst/>
                <a:gdLst>
                  <a:gd name="connsiteX0" fmla="*/ 44283 w 44282"/>
                  <a:gd name="connsiteY0" fmla="*/ 342468 h 342467"/>
                  <a:gd name="connsiteX1" fmla="*/ 0 w 44282"/>
                  <a:gd name="connsiteY1" fmla="*/ 0 h 34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82" h="342467">
                    <a:moveTo>
                      <a:pt x="44283" y="342468"/>
                    </a:moveTo>
                    <a:cubicBezTo>
                      <a:pt x="44283" y="342468"/>
                      <a:pt x="25684" y="169022"/>
                      <a:pt x="0" y="0"/>
                    </a:cubicBezTo>
                  </a:path>
                </a:pathLst>
              </a:custGeom>
              <a:noFill/>
              <a:ln w="440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ABF9562A-4D83-8748-87C6-C1F403F82F65}"/>
                  </a:ext>
                </a:extLst>
              </p:cNvPr>
              <p:cNvSpPr/>
              <p:nvPr/>
            </p:nvSpPr>
            <p:spPr>
              <a:xfrm>
                <a:off x="11608904" y="4284146"/>
                <a:ext cx="20370" cy="46901"/>
              </a:xfrm>
              <a:custGeom>
                <a:avLst/>
                <a:gdLst>
                  <a:gd name="connsiteX0" fmla="*/ 20370 w 20370"/>
                  <a:gd name="connsiteY0" fmla="*/ 0 h 46901"/>
                  <a:gd name="connsiteX1" fmla="*/ 0 w 20370"/>
                  <a:gd name="connsiteY1" fmla="*/ 30088 h 46901"/>
                  <a:gd name="connsiteX2" fmla="*/ 6200 w 20370"/>
                  <a:gd name="connsiteY2" fmla="*/ 46901 h 46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70" h="46901">
                    <a:moveTo>
                      <a:pt x="20370" y="0"/>
                    </a:moveTo>
                    <a:lnTo>
                      <a:pt x="0" y="30088"/>
                    </a:lnTo>
                    <a:cubicBezTo>
                      <a:pt x="0" y="30088"/>
                      <a:pt x="4428" y="42477"/>
                      <a:pt x="6200" y="46901"/>
                    </a:cubicBezTo>
                  </a:path>
                </a:pathLst>
              </a:custGeom>
              <a:noFill/>
              <a:ln w="440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5BCF5DBC-769E-AD46-9446-6825A49270ED}"/>
                  </a:ext>
                </a:extLst>
              </p:cNvPr>
              <p:cNvSpPr/>
              <p:nvPr/>
            </p:nvSpPr>
            <p:spPr>
              <a:xfrm>
                <a:off x="10897723" y="3846105"/>
                <a:ext cx="9742" cy="143358"/>
              </a:xfrm>
              <a:custGeom>
                <a:avLst/>
                <a:gdLst>
                  <a:gd name="connsiteX0" fmla="*/ 0 w 9742"/>
                  <a:gd name="connsiteY0" fmla="*/ 143359 h 143358"/>
                  <a:gd name="connsiteX1" fmla="*/ 9742 w 9742"/>
                  <a:gd name="connsiteY1" fmla="*/ 0 h 14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42" h="143358">
                    <a:moveTo>
                      <a:pt x="0" y="143359"/>
                    </a:moveTo>
                    <a:lnTo>
                      <a:pt x="9742" y="0"/>
                    </a:lnTo>
                  </a:path>
                </a:pathLst>
              </a:custGeom>
              <a:ln w="4403" cap="flat">
                <a:solidFill>
                  <a:srgbClr val="7054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35421512-F43D-D849-9508-D6CE11D3BB10}"/>
                  </a:ext>
                </a:extLst>
              </p:cNvPr>
              <p:cNvSpPr/>
              <p:nvPr/>
            </p:nvSpPr>
            <p:spPr>
              <a:xfrm>
                <a:off x="10813100" y="4314560"/>
                <a:ext cx="60710" cy="167065"/>
              </a:xfrm>
              <a:custGeom>
                <a:avLst/>
                <a:gdLst>
                  <a:gd name="connsiteX0" fmla="*/ 60710 w 60710"/>
                  <a:gd name="connsiteY0" fmla="*/ 11178 h 167065"/>
                  <a:gd name="connsiteX1" fmla="*/ 50082 w 60710"/>
                  <a:gd name="connsiteY1" fmla="*/ 97901 h 167065"/>
                  <a:gd name="connsiteX2" fmla="*/ 28826 w 60710"/>
                  <a:gd name="connsiteY2" fmla="*/ 166040 h 167065"/>
                  <a:gd name="connsiteX3" fmla="*/ 486 w 60710"/>
                  <a:gd name="connsiteY3" fmla="*/ 114714 h 167065"/>
                  <a:gd name="connsiteX4" fmla="*/ 19084 w 60710"/>
                  <a:gd name="connsiteY4" fmla="*/ 19142 h 167065"/>
                  <a:gd name="connsiteX5" fmla="*/ 60710 w 60710"/>
                  <a:gd name="connsiteY5" fmla="*/ 11178 h 16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710" h="167065">
                    <a:moveTo>
                      <a:pt x="60710" y="11178"/>
                    </a:moveTo>
                    <a:cubicBezTo>
                      <a:pt x="60710" y="11178"/>
                      <a:pt x="54510" y="59849"/>
                      <a:pt x="50082" y="97901"/>
                    </a:cubicBezTo>
                    <a:cubicBezTo>
                      <a:pt x="46540" y="127988"/>
                      <a:pt x="43883" y="160731"/>
                      <a:pt x="28826" y="166040"/>
                    </a:cubicBezTo>
                    <a:cubicBezTo>
                      <a:pt x="13770" y="171350"/>
                      <a:pt x="3142" y="156306"/>
                      <a:pt x="486" y="114714"/>
                    </a:cubicBezTo>
                    <a:cubicBezTo>
                      <a:pt x="-3057" y="73123"/>
                      <a:pt x="13770" y="34186"/>
                      <a:pt x="19084" y="19142"/>
                    </a:cubicBezTo>
                    <a:cubicBezTo>
                      <a:pt x="23513" y="4098"/>
                      <a:pt x="58939" y="-10946"/>
                      <a:pt x="60710" y="11178"/>
                    </a:cubicBezTo>
                    <a:close/>
                  </a:path>
                </a:pathLst>
              </a:custGeom>
              <a:noFill/>
              <a:ln w="4445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</p:grp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EAC4B542-E0DA-754B-9E48-6DBFA030C12A}"/>
                </a:ext>
              </a:extLst>
            </p:cNvPr>
            <p:cNvSpPr/>
            <p:nvPr/>
          </p:nvSpPr>
          <p:spPr>
            <a:xfrm>
              <a:off x="11482255" y="4443433"/>
              <a:ext cx="68195" cy="64599"/>
            </a:xfrm>
            <a:custGeom>
              <a:avLst/>
              <a:gdLst>
                <a:gd name="connsiteX0" fmla="*/ 0 w 68195"/>
                <a:gd name="connsiteY0" fmla="*/ 64600 h 64599"/>
                <a:gd name="connsiteX1" fmla="*/ 68195 w 68195"/>
                <a:gd name="connsiteY1" fmla="*/ 0 h 6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195" h="64599">
                  <a:moveTo>
                    <a:pt x="0" y="64600"/>
                  </a:moveTo>
                  <a:cubicBezTo>
                    <a:pt x="0" y="64600"/>
                    <a:pt x="42511" y="44246"/>
                    <a:pt x="6819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8CE90E75-195B-D849-AF65-A301C2086F14}"/>
                </a:ext>
              </a:extLst>
            </p:cNvPr>
            <p:cNvSpPr/>
            <p:nvPr/>
          </p:nvSpPr>
          <p:spPr>
            <a:xfrm>
              <a:off x="11496426" y="4469981"/>
              <a:ext cx="68195" cy="64599"/>
            </a:xfrm>
            <a:custGeom>
              <a:avLst/>
              <a:gdLst>
                <a:gd name="connsiteX0" fmla="*/ 0 w 68195"/>
                <a:gd name="connsiteY0" fmla="*/ 64600 h 64599"/>
                <a:gd name="connsiteX1" fmla="*/ 68195 w 68195"/>
                <a:gd name="connsiteY1" fmla="*/ 0 h 6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195" h="64599">
                  <a:moveTo>
                    <a:pt x="0" y="64600"/>
                  </a:moveTo>
                  <a:cubicBezTo>
                    <a:pt x="0" y="64600"/>
                    <a:pt x="42511" y="44246"/>
                    <a:pt x="6819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AFE2A1E1-C7AA-DC44-B7D6-ADF19E94B777}"/>
                </a:ext>
              </a:extLst>
            </p:cNvPr>
            <p:cNvSpPr/>
            <p:nvPr/>
          </p:nvSpPr>
          <p:spPr>
            <a:xfrm>
              <a:off x="11530966" y="4492104"/>
              <a:ext cx="54024" cy="55750"/>
            </a:xfrm>
            <a:custGeom>
              <a:avLst/>
              <a:gdLst>
                <a:gd name="connsiteX0" fmla="*/ 0 w 54024"/>
                <a:gd name="connsiteY0" fmla="*/ 55751 h 55750"/>
                <a:gd name="connsiteX1" fmla="*/ 54025 w 54024"/>
                <a:gd name="connsiteY1" fmla="*/ 0 h 5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024" h="55750">
                  <a:moveTo>
                    <a:pt x="0" y="55751"/>
                  </a:moveTo>
                  <a:cubicBezTo>
                    <a:pt x="15056" y="46016"/>
                    <a:pt x="37198" y="27433"/>
                    <a:pt x="5402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1814FC6A-0685-AC49-9C0F-5410A7E94442}"/>
                </a:ext>
              </a:extLst>
            </p:cNvPr>
            <p:cNvSpPr/>
            <p:nvPr/>
          </p:nvSpPr>
          <p:spPr>
            <a:xfrm>
              <a:off x="11375977" y="6396473"/>
              <a:ext cx="103621" cy="8849"/>
            </a:xfrm>
            <a:custGeom>
              <a:avLst/>
              <a:gdLst>
                <a:gd name="connsiteX0" fmla="*/ 103622 w 103621"/>
                <a:gd name="connsiteY0" fmla="*/ 0 h 8849"/>
                <a:gd name="connsiteX1" fmla="*/ 0 w 103621"/>
                <a:gd name="connsiteY1" fmla="*/ 0 h 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3621" h="8849">
                  <a:moveTo>
                    <a:pt x="103622" y="0"/>
                  </a:moveTo>
                  <a:lnTo>
                    <a:pt x="0" y="0"/>
                  </a:lnTo>
                </a:path>
              </a:pathLst>
            </a:custGeom>
            <a:ln w="44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ABCACA4B-069E-6446-ABB9-DBF40E676F6F}"/>
                </a:ext>
              </a:extLst>
            </p:cNvPr>
            <p:cNvSpPr/>
            <p:nvPr/>
          </p:nvSpPr>
          <p:spPr>
            <a:xfrm>
              <a:off x="10811815" y="6390278"/>
              <a:ext cx="90336" cy="8849"/>
            </a:xfrm>
            <a:custGeom>
              <a:avLst/>
              <a:gdLst>
                <a:gd name="connsiteX0" fmla="*/ 90337 w 90336"/>
                <a:gd name="connsiteY0" fmla="*/ 0 h 8849"/>
                <a:gd name="connsiteX1" fmla="*/ 0 w 90336"/>
                <a:gd name="connsiteY1" fmla="*/ 0 h 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0336" h="8849">
                  <a:moveTo>
                    <a:pt x="90337" y="0"/>
                  </a:moveTo>
                  <a:lnTo>
                    <a:pt x="0" y="0"/>
                  </a:lnTo>
                </a:path>
              </a:pathLst>
            </a:custGeom>
            <a:ln w="44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314210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aphic 50">
            <a:extLst>
              <a:ext uri="{FF2B5EF4-FFF2-40B4-BE49-F238E27FC236}">
                <a16:creationId xmlns:a16="http://schemas.microsoft.com/office/drawing/2014/main" id="{A580E269-6393-C247-BA60-45060F0821E4}"/>
              </a:ext>
            </a:extLst>
          </p:cNvPr>
          <p:cNvGrpSpPr/>
          <p:nvPr/>
        </p:nvGrpSpPr>
        <p:grpSpPr>
          <a:xfrm>
            <a:off x="119997" y="3997096"/>
            <a:ext cx="1636967" cy="2119345"/>
            <a:chOff x="119997" y="3997096"/>
            <a:chExt cx="1636967" cy="2119345"/>
          </a:xfrm>
        </p:grpSpPr>
        <p:grpSp>
          <p:nvGrpSpPr>
            <p:cNvPr id="90" name="Graphic 50">
              <a:extLst>
                <a:ext uri="{FF2B5EF4-FFF2-40B4-BE49-F238E27FC236}">
                  <a16:creationId xmlns:a16="http://schemas.microsoft.com/office/drawing/2014/main" id="{E1171F57-3D68-5745-8302-80AE64841524}"/>
                </a:ext>
              </a:extLst>
            </p:cNvPr>
            <p:cNvGrpSpPr/>
            <p:nvPr/>
          </p:nvGrpSpPr>
          <p:grpSpPr>
            <a:xfrm>
              <a:off x="119997" y="3997096"/>
              <a:ext cx="1262204" cy="1669950"/>
              <a:chOff x="119997" y="3997096"/>
              <a:chExt cx="1262204" cy="1669950"/>
            </a:xfrm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54A892A5-48FF-C546-B5BA-ED52C9B9E93C}"/>
                  </a:ext>
                </a:extLst>
              </p:cNvPr>
              <p:cNvSpPr/>
              <p:nvPr/>
            </p:nvSpPr>
            <p:spPr>
              <a:xfrm>
                <a:off x="196315" y="4825331"/>
                <a:ext cx="834644" cy="841714"/>
              </a:xfrm>
              <a:custGeom>
                <a:avLst/>
                <a:gdLst>
                  <a:gd name="connsiteX0" fmla="*/ 834644 w 834644"/>
                  <a:gd name="connsiteY0" fmla="*/ 841715 h 841714"/>
                  <a:gd name="connsiteX1" fmla="*/ 0 w 834644"/>
                  <a:gd name="connsiteY1" fmla="*/ 0 h 841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34644" h="841714">
                    <a:moveTo>
                      <a:pt x="834644" y="841715"/>
                    </a:moveTo>
                    <a:cubicBezTo>
                      <a:pt x="656669" y="605229"/>
                      <a:pt x="283183" y="557056"/>
                      <a:pt x="0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22971954-7903-0345-8E01-291C11D79EF6}"/>
                  </a:ext>
                </a:extLst>
              </p:cNvPr>
              <p:cNvSpPr/>
              <p:nvPr/>
            </p:nvSpPr>
            <p:spPr>
              <a:xfrm>
                <a:off x="119997" y="4765838"/>
                <a:ext cx="687434" cy="732485"/>
              </a:xfrm>
              <a:custGeom>
                <a:avLst/>
                <a:gdLst>
                  <a:gd name="connsiteX0" fmla="*/ 33359 w 687434"/>
                  <a:gd name="connsiteY0" fmla="*/ 12196 h 732485"/>
                  <a:gd name="connsiteX1" fmla="*/ 64044 w 687434"/>
                  <a:gd name="connsiteY1" fmla="*/ 1686 h 732485"/>
                  <a:gd name="connsiteX2" fmla="*/ 276212 w 687434"/>
                  <a:gd name="connsiteY2" fmla="*/ 211020 h 732485"/>
                  <a:gd name="connsiteX3" fmla="*/ 531340 w 687434"/>
                  <a:gd name="connsiteY3" fmla="*/ 272331 h 732485"/>
                  <a:gd name="connsiteX4" fmla="*/ 604985 w 687434"/>
                  <a:gd name="connsiteY4" fmla="*/ 493927 h 732485"/>
                  <a:gd name="connsiteX5" fmla="*/ 687397 w 687434"/>
                  <a:gd name="connsiteY5" fmla="*/ 708516 h 732485"/>
                  <a:gd name="connsiteX6" fmla="*/ 398077 w 687434"/>
                  <a:gd name="connsiteY6" fmla="*/ 648080 h 732485"/>
                  <a:gd name="connsiteX7" fmla="*/ 182402 w 687434"/>
                  <a:gd name="connsiteY7" fmla="*/ 536845 h 732485"/>
                  <a:gd name="connsiteX8" fmla="*/ 123661 w 687434"/>
                  <a:gd name="connsiteY8" fmla="*/ 302110 h 732485"/>
                  <a:gd name="connsiteX9" fmla="*/ 33359 w 687434"/>
                  <a:gd name="connsiteY9" fmla="*/ 12196 h 7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434" h="732485">
                    <a:moveTo>
                      <a:pt x="33359" y="12196"/>
                    </a:moveTo>
                    <a:cubicBezTo>
                      <a:pt x="39496" y="1686"/>
                      <a:pt x="52647" y="-2694"/>
                      <a:pt x="64044" y="1686"/>
                    </a:cubicBezTo>
                    <a:cubicBezTo>
                      <a:pt x="213964" y="59493"/>
                      <a:pt x="228869" y="171605"/>
                      <a:pt x="276212" y="211020"/>
                    </a:cubicBezTo>
                    <a:cubicBezTo>
                      <a:pt x="325309" y="252186"/>
                      <a:pt x="455941" y="174233"/>
                      <a:pt x="531340" y="272331"/>
                    </a:cubicBezTo>
                    <a:cubicBezTo>
                      <a:pt x="606738" y="370429"/>
                      <a:pt x="518189" y="409843"/>
                      <a:pt x="604985" y="493927"/>
                    </a:cubicBezTo>
                    <a:cubicBezTo>
                      <a:pt x="691781" y="578011"/>
                      <a:pt x="687397" y="708516"/>
                      <a:pt x="687397" y="708516"/>
                    </a:cubicBezTo>
                    <a:cubicBezTo>
                      <a:pt x="687397" y="708516"/>
                      <a:pt x="502408" y="791724"/>
                      <a:pt x="398077" y="648080"/>
                    </a:cubicBezTo>
                    <a:cubicBezTo>
                      <a:pt x="339336" y="569252"/>
                      <a:pt x="248157" y="647205"/>
                      <a:pt x="182402" y="536845"/>
                    </a:cubicBezTo>
                    <a:cubicBezTo>
                      <a:pt x="116648" y="426484"/>
                      <a:pt x="178895" y="367801"/>
                      <a:pt x="123661" y="302110"/>
                    </a:cubicBezTo>
                    <a:cubicBezTo>
                      <a:pt x="70181" y="239048"/>
                      <a:pt x="-61328" y="174233"/>
                      <a:pt x="33359" y="12196"/>
                    </a:cubicBezTo>
                    <a:close/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8B2F3E85-4786-C04F-A1ED-874A98EC0CB3}"/>
                  </a:ext>
                </a:extLst>
              </p:cNvPr>
              <p:cNvSpPr/>
              <p:nvPr/>
            </p:nvSpPr>
            <p:spPr>
              <a:xfrm>
                <a:off x="494403" y="4130764"/>
                <a:ext cx="724176" cy="1367238"/>
              </a:xfrm>
              <a:custGeom>
                <a:avLst/>
                <a:gdLst>
                  <a:gd name="connsiteX0" fmla="*/ 724177 w 724176"/>
                  <a:gd name="connsiteY0" fmla="*/ 1367239 h 1367238"/>
                  <a:gd name="connsiteX1" fmla="*/ 0 w 724176"/>
                  <a:gd name="connsiteY1" fmla="*/ 0 h 136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4176" h="1367238">
                    <a:moveTo>
                      <a:pt x="724177" y="1367239"/>
                    </a:moveTo>
                    <a:cubicBezTo>
                      <a:pt x="557599" y="1224471"/>
                      <a:pt x="137646" y="593842"/>
                      <a:pt x="0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309562E4-44E4-274B-B88B-2C80C02EE87A}"/>
                  </a:ext>
                </a:extLst>
              </p:cNvPr>
              <p:cNvSpPr/>
              <p:nvPr/>
            </p:nvSpPr>
            <p:spPr>
              <a:xfrm>
                <a:off x="381591" y="4057628"/>
                <a:ext cx="540685" cy="999406"/>
              </a:xfrm>
              <a:custGeom>
                <a:avLst/>
                <a:gdLst>
                  <a:gd name="connsiteX0" fmla="*/ 85633 w 540685"/>
                  <a:gd name="connsiteY0" fmla="*/ 6569 h 999406"/>
                  <a:gd name="connsiteX1" fmla="*/ 121579 w 540685"/>
                  <a:gd name="connsiteY1" fmla="*/ 6569 h 999406"/>
                  <a:gd name="connsiteX2" fmla="*/ 267992 w 540685"/>
                  <a:gd name="connsiteY2" fmla="*/ 311373 h 999406"/>
                  <a:gd name="connsiteX3" fmla="*/ 516983 w 540685"/>
                  <a:gd name="connsiteY3" fmla="*/ 473410 h 999406"/>
                  <a:gd name="connsiteX4" fmla="*/ 511722 w 540685"/>
                  <a:gd name="connsiteY4" fmla="*/ 737923 h 999406"/>
                  <a:gd name="connsiteX5" fmla="*/ 517859 w 540685"/>
                  <a:gd name="connsiteY5" fmla="*/ 998934 h 999406"/>
                  <a:gd name="connsiteX6" fmla="*/ 232046 w 540685"/>
                  <a:gd name="connsiteY6" fmla="*/ 824635 h 999406"/>
                  <a:gd name="connsiteX7" fmla="*/ 44427 w 540685"/>
                  <a:gd name="connsiteY7" fmla="*/ 624060 h 999406"/>
                  <a:gd name="connsiteX8" fmla="*/ 71605 w 540685"/>
                  <a:gd name="connsiteY8" fmla="*/ 351663 h 999406"/>
                  <a:gd name="connsiteX9" fmla="*/ 85633 w 540685"/>
                  <a:gd name="connsiteY9" fmla="*/ 6569 h 99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685" h="999406">
                    <a:moveTo>
                      <a:pt x="85633" y="6569"/>
                    </a:moveTo>
                    <a:cubicBezTo>
                      <a:pt x="96153" y="-2190"/>
                      <a:pt x="111935" y="-2190"/>
                      <a:pt x="121579" y="6569"/>
                    </a:cubicBezTo>
                    <a:cubicBezTo>
                      <a:pt x="259225" y="125688"/>
                      <a:pt x="232923" y="250938"/>
                      <a:pt x="267992" y="311373"/>
                    </a:cubicBezTo>
                    <a:cubicBezTo>
                      <a:pt x="304815" y="374436"/>
                      <a:pt x="474023" y="340277"/>
                      <a:pt x="516983" y="473410"/>
                    </a:cubicBezTo>
                    <a:cubicBezTo>
                      <a:pt x="559942" y="606542"/>
                      <a:pt x="450351" y="615301"/>
                      <a:pt x="511722" y="737923"/>
                    </a:cubicBezTo>
                    <a:cubicBezTo>
                      <a:pt x="573093" y="860546"/>
                      <a:pt x="517859" y="998934"/>
                      <a:pt x="517859" y="998934"/>
                    </a:cubicBezTo>
                    <a:cubicBezTo>
                      <a:pt x="517859" y="998934"/>
                      <a:pt x="288157" y="1017327"/>
                      <a:pt x="232046" y="824635"/>
                    </a:cubicBezTo>
                    <a:cubicBezTo>
                      <a:pt x="199607" y="718654"/>
                      <a:pt x="72482" y="765951"/>
                      <a:pt x="44427" y="624060"/>
                    </a:cubicBezTo>
                    <a:cubicBezTo>
                      <a:pt x="16371" y="482168"/>
                      <a:pt x="105797" y="442754"/>
                      <a:pt x="71605" y="351663"/>
                    </a:cubicBezTo>
                    <a:cubicBezTo>
                      <a:pt x="37413" y="262324"/>
                      <a:pt x="-78315" y="142329"/>
                      <a:pt x="85633" y="6569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F06D2EAF-9374-9141-AB91-1A1204E6F314}"/>
                  </a:ext>
                </a:extLst>
              </p:cNvPr>
              <p:cNvSpPr/>
              <p:nvPr/>
            </p:nvSpPr>
            <p:spPr>
              <a:xfrm>
                <a:off x="1096083" y="4070328"/>
                <a:ext cx="124302" cy="1342714"/>
              </a:xfrm>
              <a:custGeom>
                <a:avLst/>
                <a:gdLst>
                  <a:gd name="connsiteX0" fmla="*/ 121620 w 124302"/>
                  <a:gd name="connsiteY0" fmla="*/ 1342714 h 1342714"/>
                  <a:gd name="connsiteX1" fmla="*/ 66386 w 124302"/>
                  <a:gd name="connsiteY1" fmla="*/ 0 h 1342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4302" h="1342714">
                    <a:moveTo>
                      <a:pt x="121620" y="1342714"/>
                    </a:moveTo>
                    <a:cubicBezTo>
                      <a:pt x="154059" y="1008131"/>
                      <a:pt x="-122110" y="682306"/>
                      <a:pt x="66386" y="0"/>
                    </a:cubicBezTo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03E5D281-2E1F-5848-9C70-FEA62DFC4AA0}"/>
                  </a:ext>
                </a:extLst>
              </p:cNvPr>
              <p:cNvSpPr/>
              <p:nvPr/>
            </p:nvSpPr>
            <p:spPr>
              <a:xfrm>
                <a:off x="883103" y="3997096"/>
                <a:ext cx="499097" cy="1083114"/>
              </a:xfrm>
              <a:custGeom>
                <a:avLst/>
                <a:gdLst>
                  <a:gd name="connsiteX0" fmla="*/ 280242 w 499097"/>
                  <a:gd name="connsiteY0" fmla="*/ 1411 h 1083114"/>
                  <a:gd name="connsiteX1" fmla="*/ 313558 w 499097"/>
                  <a:gd name="connsiteY1" fmla="*/ 15425 h 1083114"/>
                  <a:gd name="connsiteX2" fmla="*/ 331092 w 499097"/>
                  <a:gd name="connsiteY2" fmla="*/ 352636 h 1083114"/>
                  <a:gd name="connsiteX3" fmla="*/ 498547 w 499097"/>
                  <a:gd name="connsiteY3" fmla="*/ 598757 h 1083114"/>
                  <a:gd name="connsiteX4" fmla="*/ 391587 w 499097"/>
                  <a:gd name="connsiteY4" fmla="*/ 840498 h 1083114"/>
                  <a:gd name="connsiteX5" fmla="*/ 296900 w 499097"/>
                  <a:gd name="connsiteY5" fmla="*/ 1083115 h 1083114"/>
                  <a:gd name="connsiteX6" fmla="*/ 100513 w 499097"/>
                  <a:gd name="connsiteY6" fmla="*/ 811594 h 1083114"/>
                  <a:gd name="connsiteX7" fmla="*/ 4073 w 499097"/>
                  <a:gd name="connsiteY7" fmla="*/ 554963 h 1083114"/>
                  <a:gd name="connsiteX8" fmla="*/ 133829 w 499097"/>
                  <a:gd name="connsiteY8" fmla="*/ 313222 h 1083114"/>
                  <a:gd name="connsiteX9" fmla="*/ 280242 w 499097"/>
                  <a:gd name="connsiteY9" fmla="*/ 1411 h 108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9097" h="1083114">
                    <a:moveTo>
                      <a:pt x="280242" y="1411"/>
                    </a:moveTo>
                    <a:cubicBezTo>
                      <a:pt x="293393" y="-2968"/>
                      <a:pt x="307421" y="3163"/>
                      <a:pt x="313558" y="15425"/>
                    </a:cubicBezTo>
                    <a:cubicBezTo>
                      <a:pt x="394217" y="178337"/>
                      <a:pt x="321448" y="283442"/>
                      <a:pt x="331092" y="352636"/>
                    </a:cubicBezTo>
                    <a:cubicBezTo>
                      <a:pt x="340736" y="425334"/>
                      <a:pt x="509945" y="459493"/>
                      <a:pt x="498547" y="598757"/>
                    </a:cubicBezTo>
                    <a:cubicBezTo>
                      <a:pt x="486273" y="738021"/>
                      <a:pt x="381943" y="703862"/>
                      <a:pt x="391587" y="840498"/>
                    </a:cubicBezTo>
                    <a:cubicBezTo>
                      <a:pt x="401231" y="977134"/>
                      <a:pt x="296900" y="1083115"/>
                      <a:pt x="296900" y="1083115"/>
                    </a:cubicBezTo>
                    <a:cubicBezTo>
                      <a:pt x="296900" y="1083115"/>
                      <a:pt x="78595" y="1011293"/>
                      <a:pt x="100513" y="811594"/>
                    </a:cubicBezTo>
                    <a:cubicBezTo>
                      <a:pt x="110157" y="702110"/>
                      <a:pt x="-24859" y="696855"/>
                      <a:pt x="4073" y="554963"/>
                    </a:cubicBezTo>
                    <a:cubicBezTo>
                      <a:pt x="33005" y="413072"/>
                      <a:pt x="130322" y="411320"/>
                      <a:pt x="133829" y="313222"/>
                    </a:cubicBezTo>
                    <a:cubicBezTo>
                      <a:pt x="137336" y="219504"/>
                      <a:pt x="76842" y="64474"/>
                      <a:pt x="280242" y="1411"/>
                    </a:cubicBezTo>
                    <a:close/>
                  </a:path>
                </a:pathLst>
              </a:custGeom>
              <a:noFill/>
              <a:ln w="8761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0C9B38F4-E8F9-544E-9FBE-CE967E2B08AE}"/>
                  </a:ext>
                </a:extLst>
              </p:cNvPr>
              <p:cNvSpPr/>
              <p:nvPr/>
            </p:nvSpPr>
            <p:spPr>
              <a:xfrm>
                <a:off x="494403" y="4130764"/>
                <a:ext cx="402417" cy="927550"/>
              </a:xfrm>
              <a:custGeom>
                <a:avLst/>
                <a:gdLst>
                  <a:gd name="connsiteX0" fmla="*/ 402418 w 402417"/>
                  <a:gd name="connsiteY0" fmla="*/ 927550 h 927550"/>
                  <a:gd name="connsiteX1" fmla="*/ 0 w 402417"/>
                  <a:gd name="connsiteY1" fmla="*/ 0 h 92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02417" h="927550">
                    <a:moveTo>
                      <a:pt x="402418" y="927550"/>
                    </a:moveTo>
                    <a:cubicBezTo>
                      <a:pt x="248114" y="690188"/>
                      <a:pt x="83289" y="359108"/>
                      <a:pt x="0" y="0"/>
                    </a:cubicBezTo>
                  </a:path>
                </a:pathLst>
              </a:custGeom>
              <a:noFill/>
              <a:ln w="876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8" name="Graphic 50">
              <a:extLst>
                <a:ext uri="{FF2B5EF4-FFF2-40B4-BE49-F238E27FC236}">
                  <a16:creationId xmlns:a16="http://schemas.microsoft.com/office/drawing/2014/main" id="{B4C320EC-68EB-1646-8CBE-086AABAC7CB3}"/>
                </a:ext>
              </a:extLst>
            </p:cNvPr>
            <p:cNvGrpSpPr/>
            <p:nvPr/>
          </p:nvGrpSpPr>
          <p:grpSpPr>
            <a:xfrm>
              <a:off x="354527" y="4796899"/>
              <a:ext cx="1402437" cy="1319541"/>
              <a:chOff x="354527" y="4796899"/>
              <a:chExt cx="1402437" cy="1319541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D10C4CBB-3A36-3346-8728-148CF6E15CD4}"/>
                  </a:ext>
                </a:extLst>
              </p:cNvPr>
              <p:cNvSpPr/>
              <p:nvPr/>
            </p:nvSpPr>
            <p:spPr>
              <a:xfrm>
                <a:off x="661582" y="4977141"/>
                <a:ext cx="883139" cy="1096310"/>
              </a:xfrm>
              <a:custGeom>
                <a:avLst/>
                <a:gdLst>
                  <a:gd name="connsiteX0" fmla="*/ 883140 w 883139"/>
                  <a:gd name="connsiteY0" fmla="*/ 1096310 h 1096310"/>
                  <a:gd name="connsiteX1" fmla="*/ 758645 w 883139"/>
                  <a:gd name="connsiteY1" fmla="*/ 1040254 h 1096310"/>
                  <a:gd name="connsiteX2" fmla="*/ 658698 w 883139"/>
                  <a:gd name="connsiteY2" fmla="*/ 925515 h 1096310"/>
                  <a:gd name="connsiteX3" fmla="*/ 526312 w 883139"/>
                  <a:gd name="connsiteY3" fmla="*/ 851066 h 1096310"/>
                  <a:gd name="connsiteX4" fmla="*/ 443023 w 883139"/>
                  <a:gd name="connsiteY4" fmla="*/ 723188 h 1096310"/>
                  <a:gd name="connsiteX5" fmla="*/ 322034 w 883139"/>
                  <a:gd name="connsiteY5" fmla="*/ 630346 h 1096310"/>
                  <a:gd name="connsiteX6" fmla="*/ 258033 w 883139"/>
                  <a:gd name="connsiteY6" fmla="*/ 492833 h 1096310"/>
                  <a:gd name="connsiteX7" fmla="*/ 151949 w 883139"/>
                  <a:gd name="connsiteY7" fmla="*/ 384225 h 1096310"/>
                  <a:gd name="connsiteX8" fmla="*/ 108113 w 883139"/>
                  <a:gd name="connsiteY8" fmla="*/ 238830 h 1096310"/>
                  <a:gd name="connsiteX9" fmla="*/ 18687 w 883139"/>
                  <a:gd name="connsiteY9" fmla="*/ 116208 h 1096310"/>
                  <a:gd name="connsiteX10" fmla="*/ 275 w 883139"/>
                  <a:gd name="connsiteY10" fmla="*/ 25993 h 1096310"/>
                  <a:gd name="connsiteX11" fmla="*/ 30961 w 883139"/>
                  <a:gd name="connsiteY11" fmla="*/ 1468 h 1096310"/>
                  <a:gd name="connsiteX12" fmla="*/ 115127 w 883139"/>
                  <a:gd name="connsiteY12" fmla="*/ 39131 h 1096310"/>
                  <a:gd name="connsiteX13" fmla="*/ 215074 w 883139"/>
                  <a:gd name="connsiteY13" fmla="*/ 153870 h 1096310"/>
                  <a:gd name="connsiteX14" fmla="*/ 347459 w 883139"/>
                  <a:gd name="connsiteY14" fmla="*/ 228320 h 1096310"/>
                  <a:gd name="connsiteX15" fmla="*/ 430749 w 883139"/>
                  <a:gd name="connsiteY15" fmla="*/ 356197 h 1096310"/>
                  <a:gd name="connsiteX16" fmla="*/ 551737 w 883139"/>
                  <a:gd name="connsiteY16" fmla="*/ 449040 h 1096310"/>
                  <a:gd name="connsiteX17" fmla="*/ 615738 w 883139"/>
                  <a:gd name="connsiteY17" fmla="*/ 586552 h 1096310"/>
                  <a:gd name="connsiteX18" fmla="*/ 721822 w 883139"/>
                  <a:gd name="connsiteY18" fmla="*/ 695160 h 1096310"/>
                  <a:gd name="connsiteX19" fmla="*/ 765658 w 883139"/>
                  <a:gd name="connsiteY19" fmla="*/ 840555 h 1096310"/>
                  <a:gd name="connsiteX20" fmla="*/ 855085 w 883139"/>
                  <a:gd name="connsiteY20" fmla="*/ 963178 h 1096310"/>
                  <a:gd name="connsiteX21" fmla="*/ 883140 w 883139"/>
                  <a:gd name="connsiteY21" fmla="*/ 1096310 h 109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83139" h="1096310">
                    <a:moveTo>
                      <a:pt x="883140" y="1096310"/>
                    </a:moveTo>
                    <a:cubicBezTo>
                      <a:pt x="841057" y="1070910"/>
                      <a:pt x="799851" y="1068282"/>
                      <a:pt x="758645" y="1040254"/>
                    </a:cubicBezTo>
                    <a:cubicBezTo>
                      <a:pt x="718315" y="1012226"/>
                      <a:pt x="697274" y="957046"/>
                      <a:pt x="658698" y="925515"/>
                    </a:cubicBezTo>
                    <a:cubicBezTo>
                      <a:pt x="620122" y="893983"/>
                      <a:pt x="562258" y="885225"/>
                      <a:pt x="526312" y="851066"/>
                    </a:cubicBezTo>
                    <a:cubicBezTo>
                      <a:pt x="490366" y="816907"/>
                      <a:pt x="477215" y="759975"/>
                      <a:pt x="443023" y="723188"/>
                    </a:cubicBezTo>
                    <a:cubicBezTo>
                      <a:pt x="409707" y="687277"/>
                      <a:pt x="353597" y="669760"/>
                      <a:pt x="322034" y="630346"/>
                    </a:cubicBezTo>
                    <a:cubicBezTo>
                      <a:pt x="290472" y="590931"/>
                      <a:pt x="286089" y="533124"/>
                      <a:pt x="258033" y="492833"/>
                    </a:cubicBezTo>
                    <a:cubicBezTo>
                      <a:pt x="229978" y="451667"/>
                      <a:pt x="176498" y="426267"/>
                      <a:pt x="151949" y="384225"/>
                    </a:cubicBezTo>
                    <a:cubicBezTo>
                      <a:pt x="126524" y="341307"/>
                      <a:pt x="130031" y="282624"/>
                      <a:pt x="108113" y="238830"/>
                    </a:cubicBezTo>
                    <a:cubicBezTo>
                      <a:pt x="86195" y="194160"/>
                      <a:pt x="37098" y="161753"/>
                      <a:pt x="18687" y="116208"/>
                    </a:cubicBezTo>
                    <a:cubicBezTo>
                      <a:pt x="5536" y="84676"/>
                      <a:pt x="4659" y="55772"/>
                      <a:pt x="275" y="25993"/>
                    </a:cubicBezTo>
                    <a:cubicBezTo>
                      <a:pt x="-2355" y="9351"/>
                      <a:pt x="14303" y="-4663"/>
                      <a:pt x="30961" y="1468"/>
                    </a:cubicBezTo>
                    <a:cubicBezTo>
                      <a:pt x="59016" y="11979"/>
                      <a:pt x="87071" y="19862"/>
                      <a:pt x="115127" y="39131"/>
                    </a:cubicBezTo>
                    <a:cubicBezTo>
                      <a:pt x="155456" y="67159"/>
                      <a:pt x="176498" y="122339"/>
                      <a:pt x="215074" y="153870"/>
                    </a:cubicBezTo>
                    <a:cubicBezTo>
                      <a:pt x="253650" y="185402"/>
                      <a:pt x="311514" y="194160"/>
                      <a:pt x="347459" y="228320"/>
                    </a:cubicBezTo>
                    <a:cubicBezTo>
                      <a:pt x="383405" y="262479"/>
                      <a:pt x="396556" y="319410"/>
                      <a:pt x="430749" y="356197"/>
                    </a:cubicBezTo>
                    <a:cubicBezTo>
                      <a:pt x="464064" y="392108"/>
                      <a:pt x="520175" y="409625"/>
                      <a:pt x="551737" y="449040"/>
                    </a:cubicBezTo>
                    <a:cubicBezTo>
                      <a:pt x="583299" y="488454"/>
                      <a:pt x="587683" y="546262"/>
                      <a:pt x="615738" y="586552"/>
                    </a:cubicBezTo>
                    <a:cubicBezTo>
                      <a:pt x="643793" y="627718"/>
                      <a:pt x="697274" y="653118"/>
                      <a:pt x="721822" y="695160"/>
                    </a:cubicBezTo>
                    <a:cubicBezTo>
                      <a:pt x="747247" y="738078"/>
                      <a:pt x="743740" y="796762"/>
                      <a:pt x="765658" y="840555"/>
                    </a:cubicBezTo>
                    <a:cubicBezTo>
                      <a:pt x="787577" y="885225"/>
                      <a:pt x="836673" y="917632"/>
                      <a:pt x="855085" y="963178"/>
                    </a:cubicBezTo>
                    <a:cubicBezTo>
                      <a:pt x="874373" y="1008723"/>
                      <a:pt x="867359" y="1049889"/>
                      <a:pt x="883140" y="109631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C774B9E-575C-7547-B26B-4BFD02C3B42A}"/>
                  </a:ext>
                </a:extLst>
              </p:cNvPr>
              <p:cNvSpPr/>
              <p:nvPr/>
            </p:nvSpPr>
            <p:spPr>
              <a:xfrm>
                <a:off x="354527" y="5436399"/>
                <a:ext cx="1203777" cy="607673"/>
              </a:xfrm>
              <a:custGeom>
                <a:avLst/>
                <a:gdLst>
                  <a:gd name="connsiteX0" fmla="*/ 1137591 w 1203777"/>
                  <a:gd name="connsiteY0" fmla="*/ 607273 h 607673"/>
                  <a:gd name="connsiteX1" fmla="*/ 996438 w 1203777"/>
                  <a:gd name="connsiteY1" fmla="*/ 550341 h 607673"/>
                  <a:gd name="connsiteX2" fmla="*/ 844764 w 1203777"/>
                  <a:gd name="connsiteY2" fmla="*/ 543334 h 607673"/>
                  <a:gd name="connsiteX3" fmla="*/ 713255 w 1203777"/>
                  <a:gd name="connsiteY3" fmla="*/ 467133 h 607673"/>
                  <a:gd name="connsiteX4" fmla="*/ 564211 w 1203777"/>
                  <a:gd name="connsiteY4" fmla="*/ 438229 h 607673"/>
                  <a:gd name="connsiteX5" fmla="*/ 444977 w 1203777"/>
                  <a:gd name="connsiteY5" fmla="*/ 343635 h 607673"/>
                  <a:gd name="connsiteX6" fmla="*/ 301193 w 1203777"/>
                  <a:gd name="connsiteY6" fmla="*/ 294586 h 607673"/>
                  <a:gd name="connsiteX7" fmla="*/ 195986 w 1203777"/>
                  <a:gd name="connsiteY7" fmla="*/ 184226 h 607673"/>
                  <a:gd name="connsiteX8" fmla="*/ 60970 w 1203777"/>
                  <a:gd name="connsiteY8" fmla="*/ 115032 h 607673"/>
                  <a:gd name="connsiteX9" fmla="*/ 3983 w 1203777"/>
                  <a:gd name="connsiteY9" fmla="*/ 42334 h 607673"/>
                  <a:gd name="connsiteX10" fmla="*/ 20641 w 1203777"/>
                  <a:gd name="connsiteY10" fmla="*/ 6423 h 607673"/>
                  <a:gd name="connsiteX11" fmla="*/ 112697 w 1203777"/>
                  <a:gd name="connsiteY11" fmla="*/ 2044 h 607673"/>
                  <a:gd name="connsiteX12" fmla="*/ 253850 w 1203777"/>
                  <a:gd name="connsiteY12" fmla="*/ 58976 h 607673"/>
                  <a:gd name="connsiteX13" fmla="*/ 405524 w 1203777"/>
                  <a:gd name="connsiteY13" fmla="*/ 65983 h 607673"/>
                  <a:gd name="connsiteX14" fmla="*/ 537033 w 1203777"/>
                  <a:gd name="connsiteY14" fmla="*/ 142184 h 607673"/>
                  <a:gd name="connsiteX15" fmla="*/ 686077 w 1203777"/>
                  <a:gd name="connsiteY15" fmla="*/ 171088 h 607673"/>
                  <a:gd name="connsiteX16" fmla="*/ 805311 w 1203777"/>
                  <a:gd name="connsiteY16" fmla="*/ 265682 h 607673"/>
                  <a:gd name="connsiteX17" fmla="*/ 949095 w 1203777"/>
                  <a:gd name="connsiteY17" fmla="*/ 314731 h 607673"/>
                  <a:gd name="connsiteX18" fmla="*/ 1054302 w 1203777"/>
                  <a:gd name="connsiteY18" fmla="*/ 425091 h 607673"/>
                  <a:gd name="connsiteX19" fmla="*/ 1189318 w 1203777"/>
                  <a:gd name="connsiteY19" fmla="*/ 494285 h 607673"/>
                  <a:gd name="connsiteX20" fmla="*/ 1137591 w 1203777"/>
                  <a:gd name="connsiteY20" fmla="*/ 607273 h 607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3777" h="607673">
                    <a:moveTo>
                      <a:pt x="1137591" y="607273"/>
                    </a:moveTo>
                    <a:cubicBezTo>
                      <a:pt x="1088494" y="600266"/>
                      <a:pt x="1045535" y="560851"/>
                      <a:pt x="996438" y="550341"/>
                    </a:cubicBezTo>
                    <a:cubicBezTo>
                      <a:pt x="948218" y="539830"/>
                      <a:pt x="892107" y="557348"/>
                      <a:pt x="844764" y="543334"/>
                    </a:cubicBezTo>
                    <a:cubicBezTo>
                      <a:pt x="797421" y="529320"/>
                      <a:pt x="759722" y="484650"/>
                      <a:pt x="713255" y="467133"/>
                    </a:cubicBezTo>
                    <a:cubicBezTo>
                      <a:pt x="666789" y="449615"/>
                      <a:pt x="608925" y="459250"/>
                      <a:pt x="564211" y="438229"/>
                    </a:cubicBezTo>
                    <a:cubicBezTo>
                      <a:pt x="518622" y="417208"/>
                      <a:pt x="487936" y="367283"/>
                      <a:pt x="444977" y="343635"/>
                    </a:cubicBezTo>
                    <a:cubicBezTo>
                      <a:pt x="401140" y="319986"/>
                      <a:pt x="342399" y="320862"/>
                      <a:pt x="301193" y="294586"/>
                    </a:cubicBezTo>
                    <a:cubicBezTo>
                      <a:pt x="259110" y="267434"/>
                      <a:pt x="236315" y="214005"/>
                      <a:pt x="195986" y="184226"/>
                    </a:cubicBezTo>
                    <a:cubicBezTo>
                      <a:pt x="155657" y="154446"/>
                      <a:pt x="97793" y="147439"/>
                      <a:pt x="60970" y="115032"/>
                    </a:cubicBezTo>
                    <a:cubicBezTo>
                      <a:pt x="35545" y="93135"/>
                      <a:pt x="21517" y="67735"/>
                      <a:pt x="3983" y="42334"/>
                    </a:cubicBezTo>
                    <a:cubicBezTo>
                      <a:pt x="-5661" y="28320"/>
                      <a:pt x="3106" y="9051"/>
                      <a:pt x="20641" y="6423"/>
                    </a:cubicBezTo>
                    <a:cubicBezTo>
                      <a:pt x="50449" y="2920"/>
                      <a:pt x="79381" y="-3211"/>
                      <a:pt x="112697" y="2044"/>
                    </a:cubicBezTo>
                    <a:cubicBezTo>
                      <a:pt x="161794" y="9051"/>
                      <a:pt x="204753" y="48465"/>
                      <a:pt x="253850" y="58976"/>
                    </a:cubicBezTo>
                    <a:cubicBezTo>
                      <a:pt x="302070" y="69486"/>
                      <a:pt x="358181" y="51969"/>
                      <a:pt x="405524" y="65983"/>
                    </a:cubicBezTo>
                    <a:cubicBezTo>
                      <a:pt x="452867" y="79997"/>
                      <a:pt x="490566" y="124666"/>
                      <a:pt x="537033" y="142184"/>
                    </a:cubicBezTo>
                    <a:cubicBezTo>
                      <a:pt x="583499" y="159701"/>
                      <a:pt x="641363" y="150067"/>
                      <a:pt x="686077" y="171088"/>
                    </a:cubicBezTo>
                    <a:cubicBezTo>
                      <a:pt x="731666" y="192109"/>
                      <a:pt x="762352" y="242033"/>
                      <a:pt x="805311" y="265682"/>
                    </a:cubicBezTo>
                    <a:cubicBezTo>
                      <a:pt x="849148" y="289331"/>
                      <a:pt x="907889" y="288455"/>
                      <a:pt x="949095" y="314731"/>
                    </a:cubicBezTo>
                    <a:cubicBezTo>
                      <a:pt x="991178" y="341883"/>
                      <a:pt x="1013973" y="395311"/>
                      <a:pt x="1054302" y="425091"/>
                    </a:cubicBezTo>
                    <a:cubicBezTo>
                      <a:pt x="1094632" y="454871"/>
                      <a:pt x="1152495" y="461878"/>
                      <a:pt x="1189318" y="494285"/>
                    </a:cubicBezTo>
                    <a:cubicBezTo>
                      <a:pt x="1226141" y="527568"/>
                      <a:pt x="1186688" y="614280"/>
                      <a:pt x="1137591" y="6072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583617CB-7247-894E-BDA4-1978A1258335}"/>
                  </a:ext>
                </a:extLst>
              </p:cNvPr>
              <p:cNvSpPr/>
              <p:nvPr/>
            </p:nvSpPr>
            <p:spPr>
              <a:xfrm>
                <a:off x="360133" y="5822879"/>
                <a:ext cx="1217445" cy="293562"/>
              </a:xfrm>
              <a:custGeom>
                <a:avLst/>
                <a:gdLst>
                  <a:gd name="connsiteX0" fmla="*/ 1123218 w 1217445"/>
                  <a:gd name="connsiteY0" fmla="*/ 231303 h 293562"/>
                  <a:gd name="connsiteX1" fmla="*/ 980312 w 1217445"/>
                  <a:gd name="connsiteY1" fmla="*/ 282979 h 293562"/>
                  <a:gd name="connsiteX2" fmla="*/ 829515 w 1217445"/>
                  <a:gd name="connsiteY2" fmla="*/ 262834 h 293562"/>
                  <a:gd name="connsiteX3" fmla="*/ 680471 w 1217445"/>
                  <a:gd name="connsiteY3" fmla="*/ 293490 h 293562"/>
                  <a:gd name="connsiteX4" fmla="*/ 534058 w 1217445"/>
                  <a:gd name="connsiteY4" fmla="*/ 252324 h 293562"/>
                  <a:gd name="connsiteX5" fmla="*/ 382384 w 1217445"/>
                  <a:gd name="connsiteY5" fmla="*/ 261959 h 293562"/>
                  <a:gd name="connsiteX6" fmla="*/ 242984 w 1217445"/>
                  <a:gd name="connsiteY6" fmla="*/ 200647 h 293562"/>
                  <a:gd name="connsiteX7" fmla="*/ 91310 w 1217445"/>
                  <a:gd name="connsiteY7" fmla="*/ 188385 h 293562"/>
                  <a:gd name="connsiteX8" fmla="*/ 10651 w 1217445"/>
                  <a:gd name="connsiteY8" fmla="*/ 142840 h 293562"/>
                  <a:gd name="connsiteX9" fmla="*/ 12405 w 1217445"/>
                  <a:gd name="connsiteY9" fmla="*/ 103425 h 293562"/>
                  <a:gd name="connsiteX10" fmla="*/ 95694 w 1217445"/>
                  <a:gd name="connsiteY10" fmla="*/ 64011 h 293562"/>
                  <a:gd name="connsiteX11" fmla="*/ 248245 w 1217445"/>
                  <a:gd name="connsiteY11" fmla="*/ 62259 h 293562"/>
                  <a:gd name="connsiteX12" fmla="*/ 391151 w 1217445"/>
                  <a:gd name="connsiteY12" fmla="*/ 10583 h 293562"/>
                  <a:gd name="connsiteX13" fmla="*/ 541948 w 1217445"/>
                  <a:gd name="connsiteY13" fmla="*/ 30728 h 293562"/>
                  <a:gd name="connsiteX14" fmla="*/ 690992 w 1217445"/>
                  <a:gd name="connsiteY14" fmla="*/ 72 h 293562"/>
                  <a:gd name="connsiteX15" fmla="*/ 837405 w 1217445"/>
                  <a:gd name="connsiteY15" fmla="*/ 41238 h 293562"/>
                  <a:gd name="connsiteX16" fmla="*/ 989079 w 1217445"/>
                  <a:gd name="connsiteY16" fmla="*/ 31604 h 293562"/>
                  <a:gd name="connsiteX17" fmla="*/ 1128479 w 1217445"/>
                  <a:gd name="connsiteY17" fmla="*/ 92915 h 293562"/>
                  <a:gd name="connsiteX18" fmla="*/ 1212645 w 1217445"/>
                  <a:gd name="connsiteY18" fmla="*/ 97294 h 293562"/>
                  <a:gd name="connsiteX19" fmla="*/ 1123218 w 1217445"/>
                  <a:gd name="connsiteY19" fmla="*/ 231303 h 29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17445" h="293562">
                    <a:moveTo>
                      <a:pt x="1123218" y="231303"/>
                    </a:moveTo>
                    <a:cubicBezTo>
                      <a:pt x="1074998" y="240062"/>
                      <a:pt x="1029409" y="277724"/>
                      <a:pt x="980312" y="282979"/>
                    </a:cubicBezTo>
                    <a:cubicBezTo>
                      <a:pt x="931215" y="288235"/>
                      <a:pt x="879488" y="261083"/>
                      <a:pt x="829515" y="262834"/>
                    </a:cubicBezTo>
                    <a:cubicBezTo>
                      <a:pt x="780418" y="264586"/>
                      <a:pt x="730445" y="295242"/>
                      <a:pt x="680471" y="293490"/>
                    </a:cubicBezTo>
                    <a:cubicBezTo>
                      <a:pt x="630498" y="291738"/>
                      <a:pt x="583154" y="257579"/>
                      <a:pt x="534058" y="252324"/>
                    </a:cubicBezTo>
                    <a:cubicBezTo>
                      <a:pt x="484084" y="247069"/>
                      <a:pt x="430604" y="270717"/>
                      <a:pt x="382384" y="261959"/>
                    </a:cubicBezTo>
                    <a:cubicBezTo>
                      <a:pt x="333287" y="253200"/>
                      <a:pt x="291204" y="212910"/>
                      <a:pt x="242984" y="200647"/>
                    </a:cubicBezTo>
                    <a:cubicBezTo>
                      <a:pt x="194764" y="188385"/>
                      <a:pt x="138654" y="204151"/>
                      <a:pt x="91310" y="188385"/>
                    </a:cubicBezTo>
                    <a:cubicBezTo>
                      <a:pt x="58871" y="177875"/>
                      <a:pt x="36953" y="159481"/>
                      <a:pt x="10651" y="142840"/>
                    </a:cubicBezTo>
                    <a:cubicBezTo>
                      <a:pt x="-4253" y="133205"/>
                      <a:pt x="-3376" y="112184"/>
                      <a:pt x="12405" y="103425"/>
                    </a:cubicBezTo>
                    <a:cubicBezTo>
                      <a:pt x="38707" y="88536"/>
                      <a:pt x="62378" y="72770"/>
                      <a:pt x="95694" y="64011"/>
                    </a:cubicBezTo>
                    <a:cubicBezTo>
                      <a:pt x="143914" y="51749"/>
                      <a:pt x="199148" y="71018"/>
                      <a:pt x="248245" y="62259"/>
                    </a:cubicBezTo>
                    <a:cubicBezTo>
                      <a:pt x="296465" y="53501"/>
                      <a:pt x="342054" y="15838"/>
                      <a:pt x="391151" y="10583"/>
                    </a:cubicBezTo>
                    <a:cubicBezTo>
                      <a:pt x="440248" y="5328"/>
                      <a:pt x="491975" y="32480"/>
                      <a:pt x="541948" y="30728"/>
                    </a:cubicBezTo>
                    <a:cubicBezTo>
                      <a:pt x="591045" y="28976"/>
                      <a:pt x="641018" y="-1679"/>
                      <a:pt x="690992" y="72"/>
                    </a:cubicBezTo>
                    <a:cubicBezTo>
                      <a:pt x="740965" y="1824"/>
                      <a:pt x="788309" y="35983"/>
                      <a:pt x="837405" y="41238"/>
                    </a:cubicBezTo>
                    <a:cubicBezTo>
                      <a:pt x="887379" y="46494"/>
                      <a:pt x="940859" y="22845"/>
                      <a:pt x="989079" y="31604"/>
                    </a:cubicBezTo>
                    <a:cubicBezTo>
                      <a:pt x="1038176" y="40363"/>
                      <a:pt x="1080259" y="80653"/>
                      <a:pt x="1128479" y="92915"/>
                    </a:cubicBezTo>
                    <a:cubicBezTo>
                      <a:pt x="1154781" y="99922"/>
                      <a:pt x="1183713" y="98170"/>
                      <a:pt x="1212645" y="97294"/>
                    </a:cubicBezTo>
                    <a:cubicBezTo>
                      <a:pt x="1235440" y="99046"/>
                      <a:pt x="1172315" y="222544"/>
                      <a:pt x="1123218" y="2313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DC7952F5-258F-AB4A-B3FC-7A2193E94923}"/>
                  </a:ext>
                </a:extLst>
              </p:cNvPr>
              <p:cNvSpPr/>
              <p:nvPr/>
            </p:nvSpPr>
            <p:spPr>
              <a:xfrm>
                <a:off x="1398234" y="4871885"/>
                <a:ext cx="358730" cy="1201565"/>
              </a:xfrm>
              <a:custGeom>
                <a:avLst/>
                <a:gdLst>
                  <a:gd name="connsiteX0" fmla="*/ 146488 w 358730"/>
                  <a:gd name="connsiteY0" fmla="*/ 1201566 h 1201565"/>
                  <a:gd name="connsiteX1" fmla="*/ 165776 w 358730"/>
                  <a:gd name="connsiteY1" fmla="*/ 1118358 h 1201565"/>
                  <a:gd name="connsiteX2" fmla="*/ 247311 w 358730"/>
                  <a:gd name="connsiteY2" fmla="*/ 990480 h 1201565"/>
                  <a:gd name="connsiteX3" fmla="*/ 260462 w 358730"/>
                  <a:gd name="connsiteY3" fmla="*/ 838954 h 1201565"/>
                  <a:gd name="connsiteX4" fmla="*/ 323587 w 358730"/>
                  <a:gd name="connsiteY4" fmla="*/ 700566 h 1201565"/>
                  <a:gd name="connsiteX5" fmla="*/ 315696 w 358730"/>
                  <a:gd name="connsiteY5" fmla="*/ 549040 h 1201565"/>
                  <a:gd name="connsiteX6" fmla="*/ 358656 w 358730"/>
                  <a:gd name="connsiteY6" fmla="*/ 402769 h 1201565"/>
                  <a:gd name="connsiteX7" fmla="*/ 328847 w 358730"/>
                  <a:gd name="connsiteY7" fmla="*/ 253871 h 1201565"/>
                  <a:gd name="connsiteX8" fmla="*/ 349889 w 358730"/>
                  <a:gd name="connsiteY8" fmla="*/ 103221 h 1201565"/>
                  <a:gd name="connsiteX9" fmla="*/ 323587 w 358730"/>
                  <a:gd name="connsiteY9" fmla="*/ 14757 h 1201565"/>
                  <a:gd name="connsiteX10" fmla="*/ 285011 w 358730"/>
                  <a:gd name="connsiteY10" fmla="*/ 7750 h 1201565"/>
                  <a:gd name="connsiteX11" fmla="*/ 228023 w 358730"/>
                  <a:gd name="connsiteY11" fmla="*/ 80448 h 1201565"/>
                  <a:gd name="connsiteX12" fmla="*/ 192954 w 358730"/>
                  <a:gd name="connsiteY12" fmla="*/ 228470 h 1201565"/>
                  <a:gd name="connsiteX13" fmla="*/ 111419 w 358730"/>
                  <a:gd name="connsiteY13" fmla="*/ 356348 h 1201565"/>
                  <a:gd name="connsiteX14" fmla="*/ 98268 w 358730"/>
                  <a:gd name="connsiteY14" fmla="*/ 507874 h 1201565"/>
                  <a:gd name="connsiteX15" fmla="*/ 35143 w 358730"/>
                  <a:gd name="connsiteY15" fmla="*/ 646262 h 1201565"/>
                  <a:gd name="connsiteX16" fmla="*/ 43034 w 358730"/>
                  <a:gd name="connsiteY16" fmla="*/ 797788 h 1201565"/>
                  <a:gd name="connsiteX17" fmla="*/ 74 w 358730"/>
                  <a:gd name="connsiteY17" fmla="*/ 944059 h 1201565"/>
                  <a:gd name="connsiteX18" fmla="*/ 29883 w 358730"/>
                  <a:gd name="connsiteY18" fmla="*/ 1092958 h 1201565"/>
                  <a:gd name="connsiteX19" fmla="*/ 10595 w 358730"/>
                  <a:gd name="connsiteY19" fmla="*/ 1200690 h 1201565"/>
                  <a:gd name="connsiteX20" fmla="*/ 146488 w 358730"/>
                  <a:gd name="connsiteY20" fmla="*/ 1201566 h 1201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8730" h="1201565">
                    <a:moveTo>
                      <a:pt x="146488" y="1201566"/>
                    </a:moveTo>
                    <a:cubicBezTo>
                      <a:pt x="151748" y="1170035"/>
                      <a:pt x="153502" y="1146386"/>
                      <a:pt x="165776" y="1118358"/>
                    </a:cubicBezTo>
                    <a:cubicBezTo>
                      <a:pt x="185064" y="1072813"/>
                      <a:pt x="231530" y="1037778"/>
                      <a:pt x="247311" y="990480"/>
                    </a:cubicBezTo>
                    <a:cubicBezTo>
                      <a:pt x="263093" y="944059"/>
                      <a:pt x="248188" y="887127"/>
                      <a:pt x="260462" y="838954"/>
                    </a:cubicBezTo>
                    <a:cubicBezTo>
                      <a:pt x="272737" y="791657"/>
                      <a:pt x="313943" y="749615"/>
                      <a:pt x="323587" y="700566"/>
                    </a:cubicBezTo>
                    <a:cubicBezTo>
                      <a:pt x="333231" y="651517"/>
                      <a:pt x="309559" y="598089"/>
                      <a:pt x="315696" y="549040"/>
                    </a:cubicBezTo>
                    <a:cubicBezTo>
                      <a:pt x="321833" y="499115"/>
                      <a:pt x="356026" y="452694"/>
                      <a:pt x="358656" y="402769"/>
                    </a:cubicBezTo>
                    <a:cubicBezTo>
                      <a:pt x="360409" y="352845"/>
                      <a:pt x="330601" y="302920"/>
                      <a:pt x="328847" y="253871"/>
                    </a:cubicBezTo>
                    <a:cubicBezTo>
                      <a:pt x="327094" y="203946"/>
                      <a:pt x="355149" y="152269"/>
                      <a:pt x="349889" y="103221"/>
                    </a:cubicBezTo>
                    <a:cubicBezTo>
                      <a:pt x="346382" y="69061"/>
                      <a:pt x="334107" y="43661"/>
                      <a:pt x="323587" y="14757"/>
                    </a:cubicBezTo>
                    <a:cubicBezTo>
                      <a:pt x="317450" y="-1008"/>
                      <a:pt x="296408" y="-5388"/>
                      <a:pt x="285011" y="7750"/>
                    </a:cubicBezTo>
                    <a:cubicBezTo>
                      <a:pt x="264846" y="30523"/>
                      <a:pt x="243805" y="49792"/>
                      <a:pt x="228023" y="80448"/>
                    </a:cubicBezTo>
                    <a:cubicBezTo>
                      <a:pt x="205229" y="124241"/>
                      <a:pt x="213119" y="182925"/>
                      <a:pt x="192954" y="228470"/>
                    </a:cubicBezTo>
                    <a:cubicBezTo>
                      <a:pt x="173666" y="274016"/>
                      <a:pt x="127200" y="309051"/>
                      <a:pt x="111419" y="356348"/>
                    </a:cubicBezTo>
                    <a:cubicBezTo>
                      <a:pt x="95638" y="402769"/>
                      <a:pt x="110542" y="459701"/>
                      <a:pt x="98268" y="507874"/>
                    </a:cubicBezTo>
                    <a:cubicBezTo>
                      <a:pt x="85994" y="555171"/>
                      <a:pt x="44787" y="597213"/>
                      <a:pt x="35143" y="646262"/>
                    </a:cubicBezTo>
                    <a:cubicBezTo>
                      <a:pt x="25499" y="695311"/>
                      <a:pt x="49171" y="748739"/>
                      <a:pt x="43034" y="797788"/>
                    </a:cubicBezTo>
                    <a:cubicBezTo>
                      <a:pt x="36897" y="847713"/>
                      <a:pt x="2705" y="894134"/>
                      <a:pt x="74" y="944059"/>
                    </a:cubicBezTo>
                    <a:cubicBezTo>
                      <a:pt x="-1679" y="993984"/>
                      <a:pt x="28130" y="1043909"/>
                      <a:pt x="29883" y="1092958"/>
                    </a:cubicBezTo>
                    <a:cubicBezTo>
                      <a:pt x="30760" y="1127993"/>
                      <a:pt x="17609" y="1164779"/>
                      <a:pt x="10595" y="1200690"/>
                    </a:cubicBezTo>
                    <a:cubicBezTo>
                      <a:pt x="106158" y="1151641"/>
                      <a:pt x="146488" y="1201566"/>
                      <a:pt x="146488" y="12015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3722297C-8559-C746-A957-8D8DEAC5B6E0}"/>
                  </a:ext>
                </a:extLst>
              </p:cNvPr>
              <p:cNvSpPr/>
              <p:nvPr/>
            </p:nvSpPr>
            <p:spPr>
              <a:xfrm>
                <a:off x="1140551" y="4796899"/>
                <a:ext cx="377869" cy="1240867"/>
              </a:xfrm>
              <a:custGeom>
                <a:avLst/>
                <a:gdLst>
                  <a:gd name="connsiteX0" fmla="*/ 341047 w 377869"/>
                  <a:gd name="connsiteY0" fmla="*/ 1198599 h 1240867"/>
                  <a:gd name="connsiteX1" fmla="*/ 377869 w 377869"/>
                  <a:gd name="connsiteY1" fmla="*/ 1051453 h 1240867"/>
                  <a:gd name="connsiteX2" fmla="*/ 342800 w 377869"/>
                  <a:gd name="connsiteY2" fmla="*/ 903430 h 1240867"/>
                  <a:gd name="connsiteX3" fmla="*/ 358581 w 377869"/>
                  <a:gd name="connsiteY3" fmla="*/ 751904 h 1240867"/>
                  <a:gd name="connsiteX4" fmla="*/ 302471 w 377869"/>
                  <a:gd name="connsiteY4" fmla="*/ 610888 h 1240867"/>
                  <a:gd name="connsiteX5" fmla="*/ 296334 w 377869"/>
                  <a:gd name="connsiteY5" fmla="*/ 459362 h 1240867"/>
                  <a:gd name="connsiteX6" fmla="*/ 220935 w 377869"/>
                  <a:gd name="connsiteY6" fmla="*/ 327105 h 1240867"/>
                  <a:gd name="connsiteX7" fmla="*/ 193757 w 377869"/>
                  <a:gd name="connsiteY7" fmla="*/ 177331 h 1240867"/>
                  <a:gd name="connsiteX8" fmla="*/ 99947 w 377869"/>
                  <a:gd name="connsiteY8" fmla="*/ 57336 h 1240867"/>
                  <a:gd name="connsiteX9" fmla="*/ 80659 w 377869"/>
                  <a:gd name="connsiteY9" fmla="*/ 14418 h 1240867"/>
                  <a:gd name="connsiteX10" fmla="*/ 36823 w 377869"/>
                  <a:gd name="connsiteY10" fmla="*/ 24053 h 1240867"/>
                  <a:gd name="connsiteX11" fmla="*/ 36823 w 377869"/>
                  <a:gd name="connsiteY11" fmla="*/ 71350 h 1240867"/>
                  <a:gd name="connsiteX12" fmla="*/ 0 w 377869"/>
                  <a:gd name="connsiteY12" fmla="*/ 218497 h 1240867"/>
                  <a:gd name="connsiteX13" fmla="*/ 35069 w 377869"/>
                  <a:gd name="connsiteY13" fmla="*/ 366519 h 1240867"/>
                  <a:gd name="connsiteX14" fmla="*/ 19288 w 377869"/>
                  <a:gd name="connsiteY14" fmla="*/ 518045 h 1240867"/>
                  <a:gd name="connsiteX15" fmla="*/ 75399 w 377869"/>
                  <a:gd name="connsiteY15" fmla="*/ 659061 h 1240867"/>
                  <a:gd name="connsiteX16" fmla="*/ 81536 w 377869"/>
                  <a:gd name="connsiteY16" fmla="*/ 810587 h 1240867"/>
                  <a:gd name="connsiteX17" fmla="*/ 156934 w 377869"/>
                  <a:gd name="connsiteY17" fmla="*/ 942844 h 1240867"/>
                  <a:gd name="connsiteX18" fmla="*/ 184113 w 377869"/>
                  <a:gd name="connsiteY18" fmla="*/ 1092619 h 1240867"/>
                  <a:gd name="connsiteX19" fmla="*/ 277923 w 377869"/>
                  <a:gd name="connsiteY19" fmla="*/ 1212613 h 1240867"/>
                  <a:gd name="connsiteX20" fmla="*/ 341047 w 377869"/>
                  <a:gd name="connsiteY20" fmla="*/ 1198599 h 124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7869" h="1240867">
                    <a:moveTo>
                      <a:pt x="341047" y="1198599"/>
                    </a:moveTo>
                    <a:cubicBezTo>
                      <a:pt x="344554" y="1149550"/>
                      <a:pt x="377869" y="1101377"/>
                      <a:pt x="377869" y="1051453"/>
                    </a:cubicBezTo>
                    <a:cubicBezTo>
                      <a:pt x="377869" y="1002404"/>
                      <a:pt x="345431" y="953355"/>
                      <a:pt x="342800" y="903430"/>
                    </a:cubicBezTo>
                    <a:cubicBezTo>
                      <a:pt x="339294" y="854381"/>
                      <a:pt x="365595" y="801829"/>
                      <a:pt x="358581" y="751904"/>
                    </a:cubicBezTo>
                    <a:cubicBezTo>
                      <a:pt x="351568" y="702855"/>
                      <a:pt x="312992" y="659061"/>
                      <a:pt x="302471" y="610888"/>
                    </a:cubicBezTo>
                    <a:cubicBezTo>
                      <a:pt x="291950" y="561839"/>
                      <a:pt x="310361" y="506659"/>
                      <a:pt x="296334" y="459362"/>
                    </a:cubicBezTo>
                    <a:cubicBezTo>
                      <a:pt x="282306" y="411189"/>
                      <a:pt x="237593" y="373526"/>
                      <a:pt x="220935" y="327105"/>
                    </a:cubicBezTo>
                    <a:cubicBezTo>
                      <a:pt x="203401" y="279808"/>
                      <a:pt x="213921" y="222876"/>
                      <a:pt x="193757" y="177331"/>
                    </a:cubicBezTo>
                    <a:cubicBezTo>
                      <a:pt x="173592" y="131785"/>
                      <a:pt x="123619" y="101130"/>
                      <a:pt x="99947" y="57336"/>
                    </a:cubicBezTo>
                    <a:cubicBezTo>
                      <a:pt x="92933" y="44198"/>
                      <a:pt x="86796" y="29308"/>
                      <a:pt x="80659" y="14418"/>
                    </a:cubicBezTo>
                    <a:cubicBezTo>
                      <a:pt x="71015" y="-9230"/>
                      <a:pt x="35069" y="-2223"/>
                      <a:pt x="36823" y="24053"/>
                    </a:cubicBezTo>
                    <a:cubicBezTo>
                      <a:pt x="37699" y="40694"/>
                      <a:pt x="37699" y="56460"/>
                      <a:pt x="36823" y="71350"/>
                    </a:cubicBezTo>
                    <a:cubicBezTo>
                      <a:pt x="33316" y="120399"/>
                      <a:pt x="0" y="168572"/>
                      <a:pt x="0" y="218497"/>
                    </a:cubicBezTo>
                    <a:cubicBezTo>
                      <a:pt x="0" y="267546"/>
                      <a:pt x="32439" y="316595"/>
                      <a:pt x="35069" y="366519"/>
                    </a:cubicBezTo>
                    <a:cubicBezTo>
                      <a:pt x="38576" y="415568"/>
                      <a:pt x="12274" y="468121"/>
                      <a:pt x="19288" y="518045"/>
                    </a:cubicBezTo>
                    <a:cubicBezTo>
                      <a:pt x="26302" y="567094"/>
                      <a:pt x="64878" y="610888"/>
                      <a:pt x="75399" y="659061"/>
                    </a:cubicBezTo>
                    <a:cubicBezTo>
                      <a:pt x="85919" y="708110"/>
                      <a:pt x="67508" y="763290"/>
                      <a:pt x="81536" y="810587"/>
                    </a:cubicBezTo>
                    <a:cubicBezTo>
                      <a:pt x="95563" y="858760"/>
                      <a:pt x="140276" y="896423"/>
                      <a:pt x="156934" y="942844"/>
                    </a:cubicBezTo>
                    <a:cubicBezTo>
                      <a:pt x="174469" y="990141"/>
                      <a:pt x="163948" y="1047073"/>
                      <a:pt x="184113" y="1092619"/>
                    </a:cubicBezTo>
                    <a:cubicBezTo>
                      <a:pt x="204277" y="1138164"/>
                      <a:pt x="254251" y="1168820"/>
                      <a:pt x="277923" y="1212613"/>
                    </a:cubicBezTo>
                    <a:cubicBezTo>
                      <a:pt x="301594" y="1255531"/>
                      <a:pt x="337540" y="1248524"/>
                      <a:pt x="341047" y="119859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CFC35A34-6D20-F941-9CBA-AAFAF469A2E8}"/>
                  </a:ext>
                </a:extLst>
              </p:cNvPr>
              <p:cNvSpPr/>
              <p:nvPr/>
            </p:nvSpPr>
            <p:spPr>
              <a:xfrm>
                <a:off x="888053" y="5855359"/>
                <a:ext cx="525159" cy="156781"/>
              </a:xfrm>
              <a:custGeom>
                <a:avLst/>
                <a:gdLst>
                  <a:gd name="connsiteX0" fmla="*/ 525160 w 525159"/>
                  <a:gd name="connsiteY0" fmla="*/ 156781 h 156781"/>
                  <a:gd name="connsiteX1" fmla="*/ 462912 w 525159"/>
                  <a:gd name="connsiteY1" fmla="*/ 131381 h 156781"/>
                  <a:gd name="connsiteX2" fmla="*/ 311238 w 525159"/>
                  <a:gd name="connsiteY2" fmla="*/ 124374 h 156781"/>
                  <a:gd name="connsiteX3" fmla="*/ 179729 w 525159"/>
                  <a:gd name="connsiteY3" fmla="*/ 48173 h 156781"/>
                  <a:gd name="connsiteX4" fmla="*/ 30685 w 525159"/>
                  <a:gd name="connsiteY4" fmla="*/ 19269 h 156781"/>
                  <a:gd name="connsiteX5" fmla="*/ 0 w 525159"/>
                  <a:gd name="connsiteY5" fmla="*/ 0 h 156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159" h="156781">
                    <a:moveTo>
                      <a:pt x="525160" y="156781"/>
                    </a:moveTo>
                    <a:cubicBezTo>
                      <a:pt x="504995" y="146271"/>
                      <a:pt x="483954" y="135760"/>
                      <a:pt x="462912" y="131381"/>
                    </a:cubicBezTo>
                    <a:cubicBezTo>
                      <a:pt x="414692" y="120870"/>
                      <a:pt x="358581" y="138388"/>
                      <a:pt x="311238" y="124374"/>
                    </a:cubicBezTo>
                    <a:cubicBezTo>
                      <a:pt x="263895" y="110360"/>
                      <a:pt x="226196" y="65691"/>
                      <a:pt x="179729" y="48173"/>
                    </a:cubicBezTo>
                    <a:cubicBezTo>
                      <a:pt x="133263" y="30656"/>
                      <a:pt x="75399" y="40290"/>
                      <a:pt x="30685" y="19269"/>
                    </a:cubicBezTo>
                    <a:cubicBezTo>
                      <a:pt x="19288" y="14014"/>
                      <a:pt x="9644" y="7883"/>
                      <a:pt x="0" y="0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D541FAE1-AB07-A24E-AAEF-2563C6702EEA}"/>
                  </a:ext>
                </a:extLst>
              </p:cNvPr>
              <p:cNvSpPr/>
              <p:nvPr/>
            </p:nvSpPr>
            <p:spPr>
              <a:xfrm>
                <a:off x="1460556" y="5454209"/>
                <a:ext cx="57864" cy="461585"/>
              </a:xfrm>
              <a:custGeom>
                <a:avLst/>
                <a:gdLst>
                  <a:gd name="connsiteX0" fmla="*/ 42960 w 57864"/>
                  <a:gd name="connsiteY0" fmla="*/ 461585 h 461585"/>
                  <a:gd name="connsiteX1" fmla="*/ 57864 w 57864"/>
                  <a:gd name="connsiteY1" fmla="*/ 394143 h 461585"/>
                  <a:gd name="connsiteX2" fmla="*/ 22795 w 57864"/>
                  <a:gd name="connsiteY2" fmla="*/ 246120 h 461585"/>
                  <a:gd name="connsiteX3" fmla="*/ 38576 w 57864"/>
                  <a:gd name="connsiteY3" fmla="*/ 94594 h 461585"/>
                  <a:gd name="connsiteX4" fmla="*/ 0 w 57864"/>
                  <a:gd name="connsiteY4" fmla="*/ 0 h 461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864" h="461585">
                    <a:moveTo>
                      <a:pt x="42960" y="461585"/>
                    </a:moveTo>
                    <a:cubicBezTo>
                      <a:pt x="50850" y="438813"/>
                      <a:pt x="57864" y="416916"/>
                      <a:pt x="57864" y="394143"/>
                    </a:cubicBezTo>
                    <a:cubicBezTo>
                      <a:pt x="57864" y="345094"/>
                      <a:pt x="25425" y="296045"/>
                      <a:pt x="22795" y="246120"/>
                    </a:cubicBezTo>
                    <a:cubicBezTo>
                      <a:pt x="19288" y="197072"/>
                      <a:pt x="45590" y="144519"/>
                      <a:pt x="38576" y="94594"/>
                    </a:cubicBezTo>
                    <a:cubicBezTo>
                      <a:pt x="34192" y="62187"/>
                      <a:pt x="14904" y="31531"/>
                      <a:pt x="0" y="0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F0BB7A93-1BF5-6443-A3EE-22FC7EB422BD}"/>
                  </a:ext>
                </a:extLst>
              </p:cNvPr>
              <p:cNvSpPr/>
              <p:nvPr/>
            </p:nvSpPr>
            <p:spPr>
              <a:xfrm>
                <a:off x="972219" y="5411291"/>
                <a:ext cx="571626" cy="661284"/>
              </a:xfrm>
              <a:custGeom>
                <a:avLst/>
                <a:gdLst>
                  <a:gd name="connsiteX0" fmla="*/ 227072 w 571626"/>
                  <a:gd name="connsiteY0" fmla="*/ 0 h 661284"/>
                  <a:gd name="connsiteX1" fmla="*/ 240223 w 571626"/>
                  <a:gd name="connsiteY1" fmla="*/ 14014 h 661284"/>
                  <a:gd name="connsiteX2" fmla="*/ 304224 w 571626"/>
                  <a:gd name="connsiteY2" fmla="*/ 151526 h 661284"/>
                  <a:gd name="connsiteX3" fmla="*/ 410308 w 571626"/>
                  <a:gd name="connsiteY3" fmla="*/ 260135 h 661284"/>
                  <a:gd name="connsiteX4" fmla="*/ 454145 w 571626"/>
                  <a:gd name="connsiteY4" fmla="*/ 405529 h 661284"/>
                  <a:gd name="connsiteX5" fmla="*/ 543571 w 571626"/>
                  <a:gd name="connsiteY5" fmla="*/ 528152 h 661284"/>
                  <a:gd name="connsiteX6" fmla="*/ 571626 w 571626"/>
                  <a:gd name="connsiteY6" fmla="*/ 661285 h 661284"/>
                  <a:gd name="connsiteX7" fmla="*/ 447131 w 571626"/>
                  <a:gd name="connsiteY7" fmla="*/ 605229 h 661284"/>
                  <a:gd name="connsiteX8" fmla="*/ 347184 w 571626"/>
                  <a:gd name="connsiteY8" fmla="*/ 490489 h 661284"/>
                  <a:gd name="connsiteX9" fmla="*/ 214798 w 571626"/>
                  <a:gd name="connsiteY9" fmla="*/ 416040 h 661284"/>
                  <a:gd name="connsiteX10" fmla="*/ 131509 w 571626"/>
                  <a:gd name="connsiteY10" fmla="*/ 288162 h 661284"/>
                  <a:gd name="connsiteX11" fmla="*/ 10521 w 571626"/>
                  <a:gd name="connsiteY11" fmla="*/ 195320 h 661284"/>
                  <a:gd name="connsiteX12" fmla="*/ 0 w 571626"/>
                  <a:gd name="connsiteY12" fmla="*/ 179554 h 661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626" h="661284">
                    <a:moveTo>
                      <a:pt x="227072" y="0"/>
                    </a:moveTo>
                    <a:cubicBezTo>
                      <a:pt x="231456" y="4379"/>
                      <a:pt x="235840" y="8759"/>
                      <a:pt x="240223" y="14014"/>
                    </a:cubicBezTo>
                    <a:cubicBezTo>
                      <a:pt x="271785" y="53428"/>
                      <a:pt x="276169" y="111236"/>
                      <a:pt x="304224" y="151526"/>
                    </a:cubicBezTo>
                    <a:cubicBezTo>
                      <a:pt x="332280" y="192692"/>
                      <a:pt x="385760" y="218093"/>
                      <a:pt x="410308" y="260135"/>
                    </a:cubicBezTo>
                    <a:cubicBezTo>
                      <a:pt x="435733" y="303052"/>
                      <a:pt x="432227" y="361736"/>
                      <a:pt x="454145" y="405529"/>
                    </a:cubicBezTo>
                    <a:cubicBezTo>
                      <a:pt x="476063" y="450199"/>
                      <a:pt x="525160" y="482606"/>
                      <a:pt x="543571" y="528152"/>
                    </a:cubicBezTo>
                    <a:cubicBezTo>
                      <a:pt x="562859" y="574573"/>
                      <a:pt x="555845" y="614863"/>
                      <a:pt x="571626" y="661285"/>
                    </a:cubicBezTo>
                    <a:cubicBezTo>
                      <a:pt x="529543" y="635884"/>
                      <a:pt x="488337" y="633257"/>
                      <a:pt x="447131" y="605229"/>
                    </a:cubicBezTo>
                    <a:cubicBezTo>
                      <a:pt x="406802" y="577201"/>
                      <a:pt x="385760" y="522021"/>
                      <a:pt x="347184" y="490489"/>
                    </a:cubicBezTo>
                    <a:cubicBezTo>
                      <a:pt x="308608" y="458958"/>
                      <a:pt x="250744" y="450199"/>
                      <a:pt x="214798" y="416040"/>
                    </a:cubicBezTo>
                    <a:cubicBezTo>
                      <a:pt x="178852" y="381881"/>
                      <a:pt x="165701" y="324949"/>
                      <a:pt x="131509" y="288162"/>
                    </a:cubicBezTo>
                    <a:cubicBezTo>
                      <a:pt x="98193" y="252252"/>
                      <a:pt x="42083" y="234734"/>
                      <a:pt x="10521" y="195320"/>
                    </a:cubicBezTo>
                    <a:cubicBezTo>
                      <a:pt x="7014" y="190065"/>
                      <a:pt x="3507" y="185685"/>
                      <a:pt x="0" y="179554"/>
                    </a:cubicBezTo>
                  </a:path>
                </a:pathLst>
              </a:custGeom>
              <a:noFill/>
              <a:ln w="6571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BE8A12E-F339-4543-85D1-3D7B88AE0E0F}"/>
              </a:ext>
            </a:extLst>
          </p:cNvPr>
          <p:cNvSpPr/>
          <p:nvPr/>
        </p:nvSpPr>
        <p:spPr>
          <a:xfrm>
            <a:off x="1111346" y="2574388"/>
            <a:ext cx="457103" cy="970670"/>
          </a:xfrm>
          <a:prstGeom prst="roundRect">
            <a:avLst>
              <a:gd name="adj" fmla="val 3139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7EA6C00-763E-584A-90F3-0640F453BFE8}"/>
              </a:ext>
            </a:extLst>
          </p:cNvPr>
          <p:cNvSpPr/>
          <p:nvPr/>
        </p:nvSpPr>
        <p:spPr>
          <a:xfrm>
            <a:off x="1111346" y="4540225"/>
            <a:ext cx="457103" cy="1412201"/>
          </a:xfrm>
          <a:prstGeom prst="roundRect">
            <a:avLst>
              <a:gd name="adj" fmla="val 3139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285393B-1203-2E42-B743-3697D85915F2}"/>
              </a:ext>
            </a:extLst>
          </p:cNvPr>
          <p:cNvSpPr/>
          <p:nvPr/>
        </p:nvSpPr>
        <p:spPr>
          <a:xfrm>
            <a:off x="1395939" y="2028825"/>
            <a:ext cx="9613898" cy="2024063"/>
          </a:xfrm>
          <a:prstGeom prst="roundRect">
            <a:avLst>
              <a:gd name="adj" fmla="val 882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B1E38F-0220-A349-9BBF-2BBFDE072AA9}"/>
              </a:ext>
            </a:extLst>
          </p:cNvPr>
          <p:cNvSpPr/>
          <p:nvPr/>
        </p:nvSpPr>
        <p:spPr>
          <a:xfrm>
            <a:off x="1395939" y="4233863"/>
            <a:ext cx="9613898" cy="2024063"/>
          </a:xfrm>
          <a:prstGeom prst="roundRect">
            <a:avLst>
              <a:gd name="adj" fmla="val 882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ADFEB-045E-174A-BFDC-E1D881F6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Product Roadmap Slide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60A8A5-D6BD-3341-B208-223349D245DE}"/>
              </a:ext>
            </a:extLst>
          </p:cNvPr>
          <p:cNvSpPr/>
          <p:nvPr/>
        </p:nvSpPr>
        <p:spPr>
          <a:xfrm>
            <a:off x="1276336" y="1062866"/>
            <a:ext cx="711009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38AE18-ED2B-EC40-9221-CD5149CEAC75}"/>
              </a:ext>
            </a:extLst>
          </p:cNvPr>
          <p:cNvSpPr/>
          <p:nvPr/>
        </p:nvSpPr>
        <p:spPr>
          <a:xfrm>
            <a:off x="6344724" y="1062866"/>
            <a:ext cx="711009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B5F804-49FD-B545-A012-F536A83EFB6C}"/>
              </a:ext>
            </a:extLst>
          </p:cNvPr>
          <p:cNvSpPr/>
          <p:nvPr/>
        </p:nvSpPr>
        <p:spPr>
          <a:xfrm>
            <a:off x="1526839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JAN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A394AF-9E9B-5744-80F2-EBB694184CF1}"/>
              </a:ext>
            </a:extLst>
          </p:cNvPr>
          <p:cNvSpPr/>
          <p:nvPr/>
        </p:nvSpPr>
        <p:spPr>
          <a:xfrm>
            <a:off x="3133218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5C6D47-4EEB-E34E-BE7C-90D12D54B152}"/>
              </a:ext>
            </a:extLst>
          </p:cNvPr>
          <p:cNvSpPr/>
          <p:nvPr/>
        </p:nvSpPr>
        <p:spPr>
          <a:xfrm>
            <a:off x="4754424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721D0A-3E71-9242-9309-07FBEC33A65E}"/>
              </a:ext>
            </a:extLst>
          </p:cNvPr>
          <p:cNvCxnSpPr/>
          <p:nvPr/>
        </p:nvCxnSpPr>
        <p:spPr>
          <a:xfrm>
            <a:off x="6202890" y="1203767"/>
            <a:ext cx="0" cy="505415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054A3B-EB26-B04A-A35C-422FF5876A7E}"/>
              </a:ext>
            </a:extLst>
          </p:cNvPr>
          <p:cNvCxnSpPr>
            <a:cxnSpLocks/>
          </p:cNvCxnSpPr>
          <p:nvPr/>
        </p:nvCxnSpPr>
        <p:spPr>
          <a:xfrm>
            <a:off x="4600573" y="1683026"/>
            <a:ext cx="0" cy="45749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38A3F7-1619-9A4D-826F-B926353A0351}"/>
              </a:ext>
            </a:extLst>
          </p:cNvPr>
          <p:cNvCxnSpPr>
            <a:cxnSpLocks/>
          </p:cNvCxnSpPr>
          <p:nvPr/>
        </p:nvCxnSpPr>
        <p:spPr>
          <a:xfrm>
            <a:off x="2998256" y="1683026"/>
            <a:ext cx="0" cy="45749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38FA947-43A2-5A4B-AC63-037269B09A31}"/>
              </a:ext>
            </a:extLst>
          </p:cNvPr>
          <p:cNvCxnSpPr>
            <a:cxnSpLocks/>
          </p:cNvCxnSpPr>
          <p:nvPr/>
        </p:nvCxnSpPr>
        <p:spPr>
          <a:xfrm>
            <a:off x="9407524" y="1683026"/>
            <a:ext cx="0" cy="45749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CBDACEA-47AF-184A-8781-6750DE1E0B78}"/>
              </a:ext>
            </a:extLst>
          </p:cNvPr>
          <p:cNvCxnSpPr>
            <a:cxnSpLocks/>
          </p:cNvCxnSpPr>
          <p:nvPr/>
        </p:nvCxnSpPr>
        <p:spPr>
          <a:xfrm>
            <a:off x="7805207" y="1683026"/>
            <a:ext cx="0" cy="45749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90273F7B-2928-2442-A6DA-2257BBCF2F69}"/>
              </a:ext>
            </a:extLst>
          </p:cNvPr>
          <p:cNvSpPr/>
          <p:nvPr/>
        </p:nvSpPr>
        <p:spPr>
          <a:xfrm>
            <a:off x="6340139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2592F9D-F456-6E44-B9C4-ECF57C1001B3}"/>
              </a:ext>
            </a:extLst>
          </p:cNvPr>
          <p:cNvSpPr/>
          <p:nvPr/>
        </p:nvSpPr>
        <p:spPr>
          <a:xfrm>
            <a:off x="7946518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D8DDEEE-B2C3-6A42-9518-24BA88A7C795}"/>
              </a:ext>
            </a:extLst>
          </p:cNvPr>
          <p:cNvSpPr/>
          <p:nvPr/>
        </p:nvSpPr>
        <p:spPr>
          <a:xfrm>
            <a:off x="9567724" y="1771834"/>
            <a:ext cx="441482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JUN</a:t>
            </a:r>
          </a:p>
        </p:txBody>
      </p:sp>
      <p:sp>
        <p:nvSpPr>
          <p:cNvPr id="40" name="Rectangle: Rounded Corners 15">
            <a:extLst>
              <a:ext uri="{FF2B5EF4-FFF2-40B4-BE49-F238E27FC236}">
                <a16:creationId xmlns:a16="http://schemas.microsoft.com/office/drawing/2014/main" id="{8774F41D-1824-0E47-8847-60032E0A3A94}"/>
              </a:ext>
            </a:extLst>
          </p:cNvPr>
          <p:cNvSpPr/>
          <p:nvPr/>
        </p:nvSpPr>
        <p:spPr>
          <a:xfrm>
            <a:off x="2591774" y="4386011"/>
            <a:ext cx="3431517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 GENERATION AND CONVERSION</a:t>
            </a:r>
          </a:p>
        </p:txBody>
      </p:sp>
      <p:sp>
        <p:nvSpPr>
          <p:cNvPr id="41" name="Rectangle: Rounded Corners 15">
            <a:extLst>
              <a:ext uri="{FF2B5EF4-FFF2-40B4-BE49-F238E27FC236}">
                <a16:creationId xmlns:a16="http://schemas.microsoft.com/office/drawing/2014/main" id="{6DC3387F-35C4-F54A-AA9C-96B38B33BB5B}"/>
              </a:ext>
            </a:extLst>
          </p:cNvPr>
          <p:cNvSpPr/>
          <p:nvPr/>
        </p:nvSpPr>
        <p:spPr>
          <a:xfrm>
            <a:off x="4900665" y="484321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CREATION AND DISTRIBUTION</a:t>
            </a:r>
          </a:p>
        </p:txBody>
      </p:sp>
      <p:sp>
        <p:nvSpPr>
          <p:cNvPr id="42" name="Rectangle: Rounded Corners 15">
            <a:extLst>
              <a:ext uri="{FF2B5EF4-FFF2-40B4-BE49-F238E27FC236}">
                <a16:creationId xmlns:a16="http://schemas.microsoft.com/office/drawing/2014/main" id="{4616D277-D402-1F44-B25A-071E2F88EEEB}"/>
              </a:ext>
            </a:extLst>
          </p:cNvPr>
          <p:cNvSpPr/>
          <p:nvPr/>
        </p:nvSpPr>
        <p:spPr>
          <a:xfrm>
            <a:off x="1817425" y="5300411"/>
            <a:ext cx="3378480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 RESEARCH AND ANALYSIS</a:t>
            </a:r>
          </a:p>
        </p:txBody>
      </p:sp>
      <p:sp>
        <p:nvSpPr>
          <p:cNvPr id="45" name="Rectangle: Rounded Corners 15">
            <a:extLst>
              <a:ext uri="{FF2B5EF4-FFF2-40B4-BE49-F238E27FC236}">
                <a16:creationId xmlns:a16="http://schemas.microsoft.com/office/drawing/2014/main" id="{5999E342-2225-4041-B7AB-A677DE695B60}"/>
              </a:ext>
            </a:extLst>
          </p:cNvPr>
          <p:cNvSpPr/>
          <p:nvPr/>
        </p:nvSpPr>
        <p:spPr>
          <a:xfrm>
            <a:off x="2513304" y="5757611"/>
            <a:ext cx="2959100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BRANDING AND MESSAGING</a:t>
            </a:r>
          </a:p>
        </p:txBody>
      </p:sp>
      <p:sp>
        <p:nvSpPr>
          <p:cNvPr id="46" name="Rectangle: Rounded Corners 15">
            <a:extLst>
              <a:ext uri="{FF2B5EF4-FFF2-40B4-BE49-F238E27FC236}">
                <a16:creationId xmlns:a16="http://schemas.microsoft.com/office/drawing/2014/main" id="{1F55B472-1828-A54A-BF5F-FDF874E175EC}"/>
              </a:ext>
            </a:extLst>
          </p:cNvPr>
          <p:cNvSpPr/>
          <p:nvPr/>
        </p:nvSpPr>
        <p:spPr>
          <a:xfrm>
            <a:off x="6092566" y="5757611"/>
            <a:ext cx="3687856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CAMPAIGN PLANNING AND EXECUTION</a:t>
            </a:r>
          </a:p>
        </p:txBody>
      </p:sp>
      <p:sp>
        <p:nvSpPr>
          <p:cNvPr id="47" name="Rectangle: Rounded Corners 15">
            <a:extLst>
              <a:ext uri="{FF2B5EF4-FFF2-40B4-BE49-F238E27FC236}">
                <a16:creationId xmlns:a16="http://schemas.microsoft.com/office/drawing/2014/main" id="{244BB352-30DB-7646-B8B6-4A2E29BE0CE6}"/>
              </a:ext>
            </a:extLst>
          </p:cNvPr>
          <p:cNvSpPr/>
          <p:nvPr/>
        </p:nvSpPr>
        <p:spPr>
          <a:xfrm>
            <a:off x="7040438" y="4386011"/>
            <a:ext cx="3586814" cy="3283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PERFORMANCE MEASUREMENT AND OPTIMIZATION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66E0608-CFC1-FF45-B1DD-9657AD782C67}"/>
              </a:ext>
            </a:extLst>
          </p:cNvPr>
          <p:cNvSpPr/>
          <p:nvPr/>
        </p:nvSpPr>
        <p:spPr>
          <a:xfrm rot="16200000">
            <a:off x="881324" y="2962938"/>
            <a:ext cx="782111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TEAM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9E89AF7-6B69-624D-99A9-BAB9D6961255}"/>
              </a:ext>
            </a:extLst>
          </p:cNvPr>
          <p:cNvSpPr/>
          <p:nvPr/>
        </p:nvSpPr>
        <p:spPr>
          <a:xfrm rot="16200000">
            <a:off x="642583" y="5149109"/>
            <a:ext cx="1259597" cy="193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TEAM</a:t>
            </a:r>
          </a:p>
        </p:txBody>
      </p:sp>
      <p:sp>
        <p:nvSpPr>
          <p:cNvPr id="10" name="Rectangle: Rounded Corners 15">
            <a:extLst>
              <a:ext uri="{FF2B5EF4-FFF2-40B4-BE49-F238E27FC236}">
                <a16:creationId xmlns:a16="http://schemas.microsoft.com/office/drawing/2014/main" id="{5FAB8E82-7F8B-1349-93DB-FB5FFCEA9016}"/>
              </a:ext>
            </a:extLst>
          </p:cNvPr>
          <p:cNvSpPr/>
          <p:nvPr/>
        </p:nvSpPr>
        <p:spPr>
          <a:xfrm>
            <a:off x="1568449" y="2188911"/>
            <a:ext cx="3035326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 EXPERIENCE ENHANCEMENT</a:t>
            </a:r>
          </a:p>
        </p:txBody>
      </p:sp>
      <p:sp>
        <p:nvSpPr>
          <p:cNvPr id="11" name="Rectangle: Rounded Corners 15">
            <a:extLst>
              <a:ext uri="{FF2B5EF4-FFF2-40B4-BE49-F238E27FC236}">
                <a16:creationId xmlns:a16="http://schemas.microsoft.com/office/drawing/2014/main" id="{758443CF-7072-BC4F-BA4B-2CA2F1330D01}"/>
              </a:ext>
            </a:extLst>
          </p:cNvPr>
          <p:cNvSpPr/>
          <p:nvPr/>
        </p:nvSpPr>
        <p:spPr>
          <a:xfrm>
            <a:off x="3051809" y="264611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SEO IMPLEMENTATION</a:t>
            </a:r>
          </a:p>
        </p:txBody>
      </p:sp>
      <p:sp>
        <p:nvSpPr>
          <p:cNvPr id="36" name="Rectangle: Rounded Corners 15">
            <a:extLst>
              <a:ext uri="{FF2B5EF4-FFF2-40B4-BE49-F238E27FC236}">
                <a16:creationId xmlns:a16="http://schemas.microsoft.com/office/drawing/2014/main" id="{8836F6AB-C6A8-2A46-8B99-58BFE63EA961}"/>
              </a:ext>
            </a:extLst>
          </p:cNvPr>
          <p:cNvSpPr/>
          <p:nvPr/>
        </p:nvSpPr>
        <p:spPr>
          <a:xfrm>
            <a:off x="1746249" y="3103311"/>
            <a:ext cx="2669258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PERFORMANCE OPTIMIZATION</a:t>
            </a:r>
          </a:p>
        </p:txBody>
      </p:sp>
      <p:sp>
        <p:nvSpPr>
          <p:cNvPr id="37" name="Rectangle: Rounded Corners 15">
            <a:extLst>
              <a:ext uri="{FF2B5EF4-FFF2-40B4-BE49-F238E27FC236}">
                <a16:creationId xmlns:a16="http://schemas.microsoft.com/office/drawing/2014/main" id="{8C35A7F7-858E-2A43-AC55-4D26CD13D372}"/>
              </a:ext>
            </a:extLst>
          </p:cNvPr>
          <p:cNvSpPr/>
          <p:nvPr/>
        </p:nvSpPr>
        <p:spPr>
          <a:xfrm>
            <a:off x="5111749" y="3103311"/>
            <a:ext cx="38544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 AND COMPLIANCE</a:t>
            </a:r>
          </a:p>
        </p:txBody>
      </p:sp>
      <p:sp>
        <p:nvSpPr>
          <p:cNvPr id="38" name="Rectangle: Rounded Corners 15">
            <a:extLst>
              <a:ext uri="{FF2B5EF4-FFF2-40B4-BE49-F238E27FC236}">
                <a16:creationId xmlns:a16="http://schemas.microsoft.com/office/drawing/2014/main" id="{86B6B70B-E28B-814D-A23D-364AE40B9C86}"/>
              </a:ext>
            </a:extLst>
          </p:cNvPr>
          <p:cNvSpPr/>
          <p:nvPr/>
        </p:nvSpPr>
        <p:spPr>
          <a:xfrm>
            <a:off x="7446009" y="2635951"/>
            <a:ext cx="28003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ANALYTICS AND REPORTING</a:t>
            </a:r>
          </a:p>
        </p:txBody>
      </p:sp>
      <p:sp>
        <p:nvSpPr>
          <p:cNvPr id="39" name="Rectangle: Rounded Corners 15">
            <a:extLst>
              <a:ext uri="{FF2B5EF4-FFF2-40B4-BE49-F238E27FC236}">
                <a16:creationId xmlns:a16="http://schemas.microsoft.com/office/drawing/2014/main" id="{B25506E7-86E7-0749-8DFE-4BA7A6BC40C1}"/>
              </a:ext>
            </a:extLst>
          </p:cNvPr>
          <p:cNvSpPr/>
          <p:nvPr/>
        </p:nvSpPr>
        <p:spPr>
          <a:xfrm>
            <a:off x="3816349" y="3560511"/>
            <a:ext cx="1924051" cy="3283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kern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MANAGEMENT</a:t>
            </a:r>
          </a:p>
        </p:txBody>
      </p:sp>
      <p:grpSp>
        <p:nvGrpSpPr>
          <p:cNvPr id="55" name="Graphic 52">
            <a:extLst>
              <a:ext uri="{FF2B5EF4-FFF2-40B4-BE49-F238E27FC236}">
                <a16:creationId xmlns:a16="http://schemas.microsoft.com/office/drawing/2014/main" id="{57B705EB-59FC-9F4C-B4E9-264C853E50EF}"/>
              </a:ext>
            </a:extLst>
          </p:cNvPr>
          <p:cNvGrpSpPr/>
          <p:nvPr/>
        </p:nvGrpSpPr>
        <p:grpSpPr>
          <a:xfrm>
            <a:off x="10519549" y="2974380"/>
            <a:ext cx="1523795" cy="3603503"/>
            <a:chOff x="10519549" y="2974380"/>
            <a:chExt cx="1523795" cy="3603503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2110579B-24A9-6F4B-9634-F830C912E8BA}"/>
                </a:ext>
              </a:extLst>
            </p:cNvPr>
            <p:cNvSpPr/>
            <p:nvPr/>
          </p:nvSpPr>
          <p:spPr>
            <a:xfrm>
              <a:off x="11071680" y="3117808"/>
              <a:ext cx="301639" cy="361806"/>
            </a:xfrm>
            <a:custGeom>
              <a:avLst/>
              <a:gdLst>
                <a:gd name="connsiteX0" fmla="*/ 105909 w 301639"/>
                <a:gd name="connsiteY0" fmla="*/ 0 h 361806"/>
                <a:gd name="connsiteX1" fmla="*/ 1402 w 301639"/>
                <a:gd name="connsiteY1" fmla="*/ 241586 h 361806"/>
                <a:gd name="connsiteX2" fmla="*/ 66941 w 301639"/>
                <a:gd name="connsiteY2" fmla="*/ 356627 h 361806"/>
                <a:gd name="connsiteX3" fmla="*/ 113880 w 301639"/>
                <a:gd name="connsiteY3" fmla="*/ 360166 h 361806"/>
                <a:gd name="connsiteX4" fmla="*/ 291897 w 301639"/>
                <a:gd name="connsiteY4" fmla="*/ 260169 h 361806"/>
                <a:gd name="connsiteX5" fmla="*/ 301639 w 301639"/>
                <a:gd name="connsiteY5" fmla="*/ 97342 h 361806"/>
                <a:gd name="connsiteX6" fmla="*/ 105909 w 301639"/>
                <a:gd name="connsiteY6" fmla="*/ 0 h 36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639" h="361806">
                  <a:moveTo>
                    <a:pt x="105909" y="0"/>
                  </a:moveTo>
                  <a:cubicBezTo>
                    <a:pt x="105909" y="0"/>
                    <a:pt x="20001" y="126545"/>
                    <a:pt x="1402" y="241586"/>
                  </a:cubicBezTo>
                  <a:cubicBezTo>
                    <a:pt x="-6569" y="291142"/>
                    <a:pt x="20001" y="340698"/>
                    <a:pt x="66941" y="356627"/>
                  </a:cubicBezTo>
                  <a:cubicBezTo>
                    <a:pt x="81111" y="361051"/>
                    <a:pt x="96167" y="363706"/>
                    <a:pt x="113880" y="360166"/>
                  </a:cubicBezTo>
                  <a:cubicBezTo>
                    <a:pt x="204217" y="342468"/>
                    <a:pt x="291897" y="260169"/>
                    <a:pt x="291897" y="260169"/>
                  </a:cubicBezTo>
                  <a:lnTo>
                    <a:pt x="301639" y="97342"/>
                  </a:lnTo>
                  <a:lnTo>
                    <a:pt x="105909" y="0"/>
                  </a:lnTo>
                  <a:close/>
                </a:path>
              </a:pathLst>
            </a:custGeom>
            <a:solidFill>
              <a:srgbClr val="FFFFFF"/>
            </a:solidFill>
            <a:ln w="8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57" name="Graphic 52">
              <a:extLst>
                <a:ext uri="{FF2B5EF4-FFF2-40B4-BE49-F238E27FC236}">
                  <a16:creationId xmlns:a16="http://schemas.microsoft.com/office/drawing/2014/main" id="{B7932D32-2CE0-A742-868A-41E7B7BF865E}"/>
                </a:ext>
              </a:extLst>
            </p:cNvPr>
            <p:cNvGrpSpPr/>
            <p:nvPr/>
          </p:nvGrpSpPr>
          <p:grpSpPr>
            <a:xfrm>
              <a:off x="10519549" y="2974380"/>
              <a:ext cx="1523795" cy="3603503"/>
              <a:chOff x="10519549" y="2974380"/>
              <a:chExt cx="1523795" cy="3603503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AF4CD51F-4375-454C-B560-93F1F32EEB6E}"/>
                  </a:ext>
                </a:extLst>
              </p:cNvPr>
              <p:cNvSpPr/>
              <p:nvPr/>
            </p:nvSpPr>
            <p:spPr>
              <a:xfrm>
                <a:off x="11113823" y="3356739"/>
                <a:ext cx="281638" cy="361051"/>
              </a:xfrm>
              <a:custGeom>
                <a:avLst/>
                <a:gdLst>
                  <a:gd name="connsiteX0" fmla="*/ 243555 w 281638"/>
                  <a:gd name="connsiteY0" fmla="*/ 0 h 361051"/>
                  <a:gd name="connsiteX1" fmla="*/ 281638 w 281638"/>
                  <a:gd name="connsiteY1" fmla="*/ 205304 h 361051"/>
                  <a:gd name="connsiteX2" fmla="*/ 223185 w 281638"/>
                  <a:gd name="connsiteY2" fmla="*/ 361051 h 361051"/>
                  <a:gd name="connsiteX3" fmla="*/ 0 w 281638"/>
                  <a:gd name="connsiteY3" fmla="*/ 278753 h 361051"/>
                  <a:gd name="connsiteX4" fmla="*/ 41626 w 281638"/>
                  <a:gd name="connsiteY4" fmla="*/ 217693 h 361051"/>
                  <a:gd name="connsiteX5" fmla="*/ 64653 w 281638"/>
                  <a:gd name="connsiteY5" fmla="*/ 99112 h 361051"/>
                  <a:gd name="connsiteX6" fmla="*/ 243555 w 281638"/>
                  <a:gd name="connsiteY6" fmla="*/ 0 h 36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638" h="361051">
                    <a:moveTo>
                      <a:pt x="243555" y="0"/>
                    </a:moveTo>
                    <a:cubicBezTo>
                      <a:pt x="243555" y="0"/>
                      <a:pt x="269239" y="143359"/>
                      <a:pt x="281638" y="205304"/>
                    </a:cubicBezTo>
                    <a:lnTo>
                      <a:pt x="223185" y="361051"/>
                    </a:lnTo>
                    <a:lnTo>
                      <a:pt x="0" y="278753"/>
                    </a:lnTo>
                    <a:lnTo>
                      <a:pt x="41626" y="217693"/>
                    </a:lnTo>
                    <a:cubicBezTo>
                      <a:pt x="41626" y="217693"/>
                      <a:pt x="59339" y="155748"/>
                      <a:pt x="64653" y="99112"/>
                    </a:cubicBezTo>
                    <a:lnTo>
                      <a:pt x="243555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7651DEED-1574-3A47-B82E-EB9D7BAC78DC}"/>
                  </a:ext>
                </a:extLst>
              </p:cNvPr>
              <p:cNvSpPr/>
              <p:nvPr/>
            </p:nvSpPr>
            <p:spPr>
              <a:xfrm>
                <a:off x="11113823" y="3356739"/>
                <a:ext cx="281638" cy="361051"/>
              </a:xfrm>
              <a:custGeom>
                <a:avLst/>
                <a:gdLst>
                  <a:gd name="connsiteX0" fmla="*/ 243555 w 281638"/>
                  <a:gd name="connsiteY0" fmla="*/ 0 h 361051"/>
                  <a:gd name="connsiteX1" fmla="*/ 281638 w 281638"/>
                  <a:gd name="connsiteY1" fmla="*/ 205304 h 361051"/>
                  <a:gd name="connsiteX2" fmla="*/ 223185 w 281638"/>
                  <a:gd name="connsiteY2" fmla="*/ 361051 h 361051"/>
                  <a:gd name="connsiteX3" fmla="*/ 0 w 281638"/>
                  <a:gd name="connsiteY3" fmla="*/ 278753 h 361051"/>
                  <a:gd name="connsiteX4" fmla="*/ 41626 w 281638"/>
                  <a:gd name="connsiteY4" fmla="*/ 217693 h 361051"/>
                  <a:gd name="connsiteX5" fmla="*/ 64653 w 281638"/>
                  <a:gd name="connsiteY5" fmla="*/ 99112 h 361051"/>
                  <a:gd name="connsiteX6" fmla="*/ 243555 w 281638"/>
                  <a:gd name="connsiteY6" fmla="*/ 0 h 36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638" h="361051">
                    <a:moveTo>
                      <a:pt x="243555" y="0"/>
                    </a:moveTo>
                    <a:cubicBezTo>
                      <a:pt x="243555" y="0"/>
                      <a:pt x="269239" y="143359"/>
                      <a:pt x="281638" y="205304"/>
                    </a:cubicBezTo>
                    <a:lnTo>
                      <a:pt x="223185" y="361051"/>
                    </a:lnTo>
                    <a:lnTo>
                      <a:pt x="0" y="278753"/>
                    </a:lnTo>
                    <a:lnTo>
                      <a:pt x="41626" y="217693"/>
                    </a:lnTo>
                    <a:cubicBezTo>
                      <a:pt x="41626" y="217693"/>
                      <a:pt x="59339" y="155748"/>
                      <a:pt x="64653" y="99112"/>
                    </a:cubicBezTo>
                    <a:lnTo>
                      <a:pt x="243555" y="0"/>
                    </a:lnTo>
                    <a:close/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A4BDC0B2-2AD9-6547-A147-5547409B715A}"/>
                  </a:ext>
                </a:extLst>
              </p:cNvPr>
              <p:cNvSpPr/>
              <p:nvPr/>
            </p:nvSpPr>
            <p:spPr>
              <a:xfrm>
                <a:off x="11349381" y="6368155"/>
                <a:ext cx="159648" cy="209728"/>
              </a:xfrm>
              <a:custGeom>
                <a:avLst/>
                <a:gdLst>
                  <a:gd name="connsiteX0" fmla="*/ 125789 w 159648"/>
                  <a:gd name="connsiteY0" fmla="*/ 0 h 209728"/>
                  <a:gd name="connsiteX1" fmla="*/ 137303 w 159648"/>
                  <a:gd name="connsiteY1" fmla="*/ 93803 h 209728"/>
                  <a:gd name="connsiteX2" fmla="*/ 157673 w 159648"/>
                  <a:gd name="connsiteY2" fmla="*/ 174331 h 209728"/>
                  <a:gd name="connsiteX3" fmla="*/ 155901 w 159648"/>
                  <a:gd name="connsiteY3" fmla="*/ 209728 h 209728"/>
                  <a:gd name="connsiteX4" fmla="*/ 1798 w 159648"/>
                  <a:gd name="connsiteY4" fmla="*/ 209728 h 209728"/>
                  <a:gd name="connsiteX5" fmla="*/ 6226 w 159648"/>
                  <a:gd name="connsiteY5" fmla="*/ 165482 h 209728"/>
                  <a:gd name="connsiteX6" fmla="*/ 29253 w 159648"/>
                  <a:gd name="connsiteY6" fmla="*/ 0 h 209728"/>
                  <a:gd name="connsiteX7" fmla="*/ 125789 w 159648"/>
                  <a:gd name="connsiteY7" fmla="*/ 0 h 20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9648" h="209728">
                    <a:moveTo>
                      <a:pt x="125789" y="0"/>
                    </a:moveTo>
                    <a:cubicBezTo>
                      <a:pt x="125789" y="0"/>
                      <a:pt x="131989" y="45131"/>
                      <a:pt x="137303" y="93803"/>
                    </a:cubicBezTo>
                    <a:cubicBezTo>
                      <a:pt x="140845" y="129200"/>
                      <a:pt x="149702" y="152208"/>
                      <a:pt x="157673" y="174331"/>
                    </a:cubicBezTo>
                    <a:cubicBezTo>
                      <a:pt x="162987" y="190260"/>
                      <a:pt x="155901" y="209728"/>
                      <a:pt x="155901" y="209728"/>
                    </a:cubicBezTo>
                    <a:lnTo>
                      <a:pt x="1798" y="209728"/>
                    </a:lnTo>
                    <a:cubicBezTo>
                      <a:pt x="1798" y="209728"/>
                      <a:pt x="-4402" y="189375"/>
                      <a:pt x="6226" y="165482"/>
                    </a:cubicBezTo>
                    <a:cubicBezTo>
                      <a:pt x="23939" y="125660"/>
                      <a:pt x="23939" y="52211"/>
                      <a:pt x="29253" y="0"/>
                    </a:cubicBezTo>
                    <a:lnTo>
                      <a:pt x="125789" y="0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B8D4C4A4-ACEC-D24E-ADE2-7744813923E2}"/>
                  </a:ext>
                </a:extLst>
              </p:cNvPr>
              <p:cNvSpPr/>
              <p:nvPr/>
            </p:nvSpPr>
            <p:spPr>
              <a:xfrm>
                <a:off x="10519549" y="6377889"/>
                <a:ext cx="390213" cy="199109"/>
              </a:xfrm>
              <a:custGeom>
                <a:avLst/>
                <a:gdLst>
                  <a:gd name="connsiteX0" fmla="*/ 381717 w 390213"/>
                  <a:gd name="connsiteY0" fmla="*/ 2655 h 199109"/>
                  <a:gd name="connsiteX1" fmla="*/ 387917 w 390213"/>
                  <a:gd name="connsiteY1" fmla="*/ 98227 h 199109"/>
                  <a:gd name="connsiteX2" fmla="*/ 387031 w 390213"/>
                  <a:gd name="connsiteY2" fmla="*/ 199109 h 199109"/>
                  <a:gd name="connsiteX3" fmla="*/ 21256 w 390213"/>
                  <a:gd name="connsiteY3" fmla="*/ 199109 h 199109"/>
                  <a:gd name="connsiteX4" fmla="*/ 0 w 390213"/>
                  <a:gd name="connsiteY4" fmla="*/ 175216 h 199109"/>
                  <a:gd name="connsiteX5" fmla="*/ 68195 w 390213"/>
                  <a:gd name="connsiteY5" fmla="*/ 144243 h 199109"/>
                  <a:gd name="connsiteX6" fmla="*/ 288723 w 390213"/>
                  <a:gd name="connsiteY6" fmla="*/ 0 h 199109"/>
                  <a:gd name="connsiteX7" fmla="*/ 381717 w 390213"/>
                  <a:gd name="connsiteY7" fmla="*/ 2655 h 199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213" h="199109">
                    <a:moveTo>
                      <a:pt x="381717" y="2655"/>
                    </a:moveTo>
                    <a:cubicBezTo>
                      <a:pt x="381717" y="2655"/>
                      <a:pt x="388802" y="69909"/>
                      <a:pt x="387917" y="98227"/>
                    </a:cubicBezTo>
                    <a:cubicBezTo>
                      <a:pt x="387031" y="126545"/>
                      <a:pt x="394116" y="154863"/>
                      <a:pt x="387031" y="199109"/>
                    </a:cubicBezTo>
                    <a:lnTo>
                      <a:pt x="21256" y="199109"/>
                    </a:lnTo>
                    <a:cubicBezTo>
                      <a:pt x="21256" y="199109"/>
                      <a:pt x="0" y="190260"/>
                      <a:pt x="0" y="175216"/>
                    </a:cubicBezTo>
                    <a:cubicBezTo>
                      <a:pt x="0" y="153978"/>
                      <a:pt x="46940" y="149553"/>
                      <a:pt x="68195" y="144243"/>
                    </a:cubicBezTo>
                    <a:cubicBezTo>
                      <a:pt x="89451" y="138934"/>
                      <a:pt x="270125" y="99112"/>
                      <a:pt x="288723" y="0"/>
                    </a:cubicBezTo>
                    <a:lnTo>
                      <a:pt x="381717" y="2655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C19CAEB-62F8-6A46-9CDD-603E813BF45D}"/>
                  </a:ext>
                </a:extLst>
              </p:cNvPr>
              <p:cNvSpPr/>
              <p:nvPr/>
            </p:nvSpPr>
            <p:spPr>
              <a:xfrm>
                <a:off x="10918093" y="3505407"/>
                <a:ext cx="586303" cy="1187739"/>
              </a:xfrm>
              <a:custGeom>
                <a:avLst/>
                <a:gdLst>
                  <a:gd name="connsiteX0" fmla="*/ 176245 w 586303"/>
                  <a:gd name="connsiteY0" fmla="*/ 42477 h 1187739"/>
                  <a:gd name="connsiteX1" fmla="*/ 250640 w 586303"/>
                  <a:gd name="connsiteY1" fmla="*/ 15929 h 1187739"/>
                  <a:gd name="connsiteX2" fmla="*/ 262154 w 586303"/>
                  <a:gd name="connsiteY2" fmla="*/ 83183 h 1187739"/>
                  <a:gd name="connsiteX3" fmla="*/ 299351 w 586303"/>
                  <a:gd name="connsiteY3" fmla="*/ 109731 h 1187739"/>
                  <a:gd name="connsiteX4" fmla="*/ 359576 w 586303"/>
                  <a:gd name="connsiteY4" fmla="*/ 89378 h 1187739"/>
                  <a:gd name="connsiteX5" fmla="*/ 459655 w 586303"/>
                  <a:gd name="connsiteY5" fmla="*/ 0 h 1187739"/>
                  <a:gd name="connsiteX6" fmla="*/ 586303 w 586303"/>
                  <a:gd name="connsiteY6" fmla="*/ 1015899 h 1187739"/>
                  <a:gd name="connsiteX7" fmla="*/ 584532 w 586303"/>
                  <a:gd name="connsiteY7" fmla="*/ 1157488 h 1187739"/>
                  <a:gd name="connsiteX8" fmla="*/ 0 w 586303"/>
                  <a:gd name="connsiteY8" fmla="*/ 1150409 h 1187739"/>
                  <a:gd name="connsiteX9" fmla="*/ 108936 w 586303"/>
                  <a:gd name="connsiteY9" fmla="*/ 143359 h 1187739"/>
                  <a:gd name="connsiteX10" fmla="*/ 176245 w 586303"/>
                  <a:gd name="connsiteY10" fmla="*/ 42477 h 1187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6303" h="1187739">
                    <a:moveTo>
                      <a:pt x="176245" y="42477"/>
                    </a:moveTo>
                    <a:lnTo>
                      <a:pt x="250640" y="15929"/>
                    </a:lnTo>
                    <a:cubicBezTo>
                      <a:pt x="250640" y="15929"/>
                      <a:pt x="247098" y="58405"/>
                      <a:pt x="262154" y="83183"/>
                    </a:cubicBezTo>
                    <a:cubicBezTo>
                      <a:pt x="272782" y="100882"/>
                      <a:pt x="293152" y="107076"/>
                      <a:pt x="299351" y="109731"/>
                    </a:cubicBezTo>
                    <a:lnTo>
                      <a:pt x="359576" y="89378"/>
                    </a:lnTo>
                    <a:lnTo>
                      <a:pt x="459655" y="0"/>
                    </a:lnTo>
                    <a:lnTo>
                      <a:pt x="586303" y="1015899"/>
                    </a:lnTo>
                    <a:lnTo>
                      <a:pt x="584532" y="1157488"/>
                    </a:lnTo>
                    <a:cubicBezTo>
                      <a:pt x="584532" y="1157488"/>
                      <a:pt x="67310" y="1230052"/>
                      <a:pt x="0" y="1150409"/>
                    </a:cubicBezTo>
                    <a:lnTo>
                      <a:pt x="108936" y="143359"/>
                    </a:lnTo>
                    <a:lnTo>
                      <a:pt x="176245" y="42477"/>
                    </a:lnTo>
                    <a:close/>
                  </a:path>
                </a:pathLst>
              </a:custGeom>
              <a:solidFill>
                <a:schemeClr val="accent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D6FE8D58-F4C7-EC48-AE06-984A12EDB486}"/>
                  </a:ext>
                </a:extLst>
              </p:cNvPr>
              <p:cNvSpPr/>
              <p:nvPr/>
            </p:nvSpPr>
            <p:spPr>
              <a:xfrm>
                <a:off x="10949977" y="4593871"/>
                <a:ext cx="614793" cy="1802601"/>
              </a:xfrm>
              <a:custGeom>
                <a:avLst/>
                <a:gdLst>
                  <a:gd name="connsiteX0" fmla="*/ 608445 w 614793"/>
                  <a:gd name="connsiteY0" fmla="*/ 0 h 1802601"/>
                  <a:gd name="connsiteX1" fmla="*/ 20370 w 614793"/>
                  <a:gd name="connsiteY1" fmla="*/ 26548 h 1802601"/>
                  <a:gd name="connsiteX2" fmla="*/ 0 w 614793"/>
                  <a:gd name="connsiteY2" fmla="*/ 88493 h 1802601"/>
                  <a:gd name="connsiteX3" fmla="*/ 183331 w 614793"/>
                  <a:gd name="connsiteY3" fmla="*/ 423881 h 1802601"/>
                  <a:gd name="connsiteX4" fmla="*/ 390574 w 614793"/>
                  <a:gd name="connsiteY4" fmla="*/ 1802602 h 1802601"/>
                  <a:gd name="connsiteX5" fmla="*/ 583646 w 614793"/>
                  <a:gd name="connsiteY5" fmla="*/ 1802602 h 1802601"/>
                  <a:gd name="connsiteX6" fmla="*/ 614644 w 614793"/>
                  <a:gd name="connsiteY6" fmla="*/ 816790 h 1802601"/>
                  <a:gd name="connsiteX7" fmla="*/ 608445 w 614793"/>
                  <a:gd name="connsiteY7" fmla="*/ 0 h 1802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4793" h="1802601">
                    <a:moveTo>
                      <a:pt x="608445" y="0"/>
                    </a:moveTo>
                    <a:cubicBezTo>
                      <a:pt x="608445" y="0"/>
                      <a:pt x="231156" y="76989"/>
                      <a:pt x="20370" y="26548"/>
                    </a:cubicBezTo>
                    <a:cubicBezTo>
                      <a:pt x="20370" y="26548"/>
                      <a:pt x="3543" y="54866"/>
                      <a:pt x="0" y="88493"/>
                    </a:cubicBezTo>
                    <a:cubicBezTo>
                      <a:pt x="0" y="88493"/>
                      <a:pt x="110707" y="224772"/>
                      <a:pt x="183331" y="423881"/>
                    </a:cubicBezTo>
                    <a:cubicBezTo>
                      <a:pt x="346291" y="867231"/>
                      <a:pt x="390574" y="1802602"/>
                      <a:pt x="390574" y="1802602"/>
                    </a:cubicBezTo>
                    <a:lnTo>
                      <a:pt x="583646" y="1802602"/>
                    </a:lnTo>
                    <a:cubicBezTo>
                      <a:pt x="583646" y="1802602"/>
                      <a:pt x="617301" y="1326510"/>
                      <a:pt x="614644" y="816790"/>
                    </a:cubicBezTo>
                    <a:cubicBezTo>
                      <a:pt x="611987" y="219463"/>
                      <a:pt x="608445" y="0"/>
                      <a:pt x="6084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E55A5E8E-E2AE-0340-ACB5-2B591394F948}"/>
                  </a:ext>
                </a:extLst>
              </p:cNvPr>
              <p:cNvSpPr/>
              <p:nvPr/>
            </p:nvSpPr>
            <p:spPr>
              <a:xfrm>
                <a:off x="10785245" y="4657586"/>
                <a:ext cx="500394" cy="1732692"/>
              </a:xfrm>
              <a:custGeom>
                <a:avLst/>
                <a:gdLst>
                  <a:gd name="connsiteX0" fmla="*/ 178902 w 500394"/>
                  <a:gd name="connsiteY0" fmla="*/ 11504 h 1732692"/>
                  <a:gd name="connsiteX1" fmla="*/ 115135 w 500394"/>
                  <a:gd name="connsiteY1" fmla="*/ 796437 h 1732692"/>
                  <a:gd name="connsiteX2" fmla="*/ 0 w 500394"/>
                  <a:gd name="connsiteY2" fmla="*/ 1732693 h 1732692"/>
                  <a:gd name="connsiteX3" fmla="*/ 160303 w 500394"/>
                  <a:gd name="connsiteY3" fmla="*/ 1732693 h 1732692"/>
                  <a:gd name="connsiteX4" fmla="*/ 364890 w 500394"/>
                  <a:gd name="connsiteY4" fmla="*/ 1083154 h 1732692"/>
                  <a:gd name="connsiteX5" fmla="*/ 463197 w 500394"/>
                  <a:gd name="connsiteY5" fmla="*/ 135394 h 1732692"/>
                  <a:gd name="connsiteX6" fmla="*/ 500395 w 500394"/>
                  <a:gd name="connsiteY6" fmla="*/ 0 h 1732692"/>
                  <a:gd name="connsiteX7" fmla="*/ 178902 w 500394"/>
                  <a:gd name="connsiteY7" fmla="*/ 11504 h 17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0394" h="1732692">
                    <a:moveTo>
                      <a:pt x="178902" y="11504"/>
                    </a:moveTo>
                    <a:cubicBezTo>
                      <a:pt x="178902" y="11504"/>
                      <a:pt x="154990" y="466358"/>
                      <a:pt x="115135" y="796437"/>
                    </a:cubicBezTo>
                    <a:cubicBezTo>
                      <a:pt x="75281" y="1119436"/>
                      <a:pt x="0" y="1732693"/>
                      <a:pt x="0" y="1732693"/>
                    </a:cubicBezTo>
                    <a:lnTo>
                      <a:pt x="160303" y="1732693"/>
                    </a:lnTo>
                    <a:cubicBezTo>
                      <a:pt x="160303" y="1732693"/>
                      <a:pt x="302008" y="1324740"/>
                      <a:pt x="364890" y="1083154"/>
                    </a:cubicBezTo>
                    <a:cubicBezTo>
                      <a:pt x="451684" y="748651"/>
                      <a:pt x="463197" y="135394"/>
                      <a:pt x="463197" y="135394"/>
                    </a:cubicBezTo>
                    <a:lnTo>
                      <a:pt x="500395" y="0"/>
                    </a:lnTo>
                    <a:lnTo>
                      <a:pt x="178902" y="11504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99C0CA63-60D9-8048-8ED5-625F78F4740F}"/>
                  </a:ext>
                </a:extLst>
              </p:cNvPr>
              <p:cNvSpPr/>
              <p:nvPr/>
            </p:nvSpPr>
            <p:spPr>
              <a:xfrm>
                <a:off x="11071680" y="3117808"/>
                <a:ext cx="292782" cy="361806"/>
              </a:xfrm>
              <a:custGeom>
                <a:avLst/>
                <a:gdLst>
                  <a:gd name="connsiteX0" fmla="*/ 105909 w 292782"/>
                  <a:gd name="connsiteY0" fmla="*/ 0 h 361806"/>
                  <a:gd name="connsiteX1" fmla="*/ 1402 w 292782"/>
                  <a:gd name="connsiteY1" fmla="*/ 241586 h 361806"/>
                  <a:gd name="connsiteX2" fmla="*/ 66941 w 292782"/>
                  <a:gd name="connsiteY2" fmla="*/ 356627 h 361806"/>
                  <a:gd name="connsiteX3" fmla="*/ 113880 w 292782"/>
                  <a:gd name="connsiteY3" fmla="*/ 360166 h 361806"/>
                  <a:gd name="connsiteX4" fmla="*/ 163477 w 292782"/>
                  <a:gd name="connsiteY4" fmla="*/ 344238 h 361806"/>
                  <a:gd name="connsiteX5" fmla="*/ 275069 w 292782"/>
                  <a:gd name="connsiteY5" fmla="*/ 281408 h 361806"/>
                  <a:gd name="connsiteX6" fmla="*/ 283040 w 292782"/>
                  <a:gd name="connsiteY6" fmla="*/ 215923 h 361806"/>
                  <a:gd name="connsiteX7" fmla="*/ 292783 w 292782"/>
                  <a:gd name="connsiteY7" fmla="*/ 46016 h 361806"/>
                  <a:gd name="connsiteX8" fmla="*/ 105909 w 292782"/>
                  <a:gd name="connsiteY8" fmla="*/ 0 h 36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782" h="361806">
                    <a:moveTo>
                      <a:pt x="105909" y="0"/>
                    </a:moveTo>
                    <a:cubicBezTo>
                      <a:pt x="105909" y="0"/>
                      <a:pt x="20001" y="126545"/>
                      <a:pt x="1402" y="241586"/>
                    </a:cubicBezTo>
                    <a:cubicBezTo>
                      <a:pt x="-6569" y="291142"/>
                      <a:pt x="20001" y="340698"/>
                      <a:pt x="66941" y="356627"/>
                    </a:cubicBezTo>
                    <a:cubicBezTo>
                      <a:pt x="81111" y="361051"/>
                      <a:pt x="96167" y="363706"/>
                      <a:pt x="113880" y="360166"/>
                    </a:cubicBezTo>
                    <a:cubicBezTo>
                      <a:pt x="130708" y="356627"/>
                      <a:pt x="147535" y="351317"/>
                      <a:pt x="163477" y="344238"/>
                    </a:cubicBezTo>
                    <a:lnTo>
                      <a:pt x="275069" y="281408"/>
                    </a:lnTo>
                    <a:lnTo>
                      <a:pt x="283040" y="215923"/>
                    </a:lnTo>
                    <a:lnTo>
                      <a:pt x="292783" y="46016"/>
                    </a:lnTo>
                    <a:lnTo>
                      <a:pt x="105909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42309EB8-9561-DE42-BA90-62EB2C774C77}"/>
                  </a:ext>
                </a:extLst>
              </p:cNvPr>
              <p:cNvSpPr/>
              <p:nvPr/>
            </p:nvSpPr>
            <p:spPr>
              <a:xfrm>
                <a:off x="11071680" y="3116923"/>
                <a:ext cx="291896" cy="361806"/>
              </a:xfrm>
              <a:custGeom>
                <a:avLst/>
                <a:gdLst>
                  <a:gd name="connsiteX0" fmla="*/ 286583 w 291896"/>
                  <a:gd name="connsiteY0" fmla="*/ 138934 h 361806"/>
                  <a:gd name="connsiteX1" fmla="*/ 291897 w 291896"/>
                  <a:gd name="connsiteY1" fmla="*/ 46016 h 361806"/>
                  <a:gd name="connsiteX2" fmla="*/ 105909 w 291896"/>
                  <a:gd name="connsiteY2" fmla="*/ 0 h 361806"/>
                  <a:gd name="connsiteX3" fmla="*/ 1402 w 291896"/>
                  <a:gd name="connsiteY3" fmla="*/ 241586 h 361806"/>
                  <a:gd name="connsiteX4" fmla="*/ 66941 w 291896"/>
                  <a:gd name="connsiteY4" fmla="*/ 356627 h 361806"/>
                  <a:gd name="connsiteX5" fmla="*/ 113880 w 291896"/>
                  <a:gd name="connsiteY5" fmla="*/ 360166 h 361806"/>
                  <a:gd name="connsiteX6" fmla="*/ 163477 w 291896"/>
                  <a:gd name="connsiteY6" fmla="*/ 344238 h 361806"/>
                  <a:gd name="connsiteX7" fmla="*/ 228130 w 291896"/>
                  <a:gd name="connsiteY7" fmla="*/ 307071 h 36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896" h="361806">
                    <a:moveTo>
                      <a:pt x="286583" y="138934"/>
                    </a:moveTo>
                    <a:lnTo>
                      <a:pt x="291897" y="46016"/>
                    </a:lnTo>
                    <a:lnTo>
                      <a:pt x="105909" y="0"/>
                    </a:lnTo>
                    <a:cubicBezTo>
                      <a:pt x="105909" y="0"/>
                      <a:pt x="20001" y="126545"/>
                      <a:pt x="1402" y="241586"/>
                    </a:cubicBezTo>
                    <a:cubicBezTo>
                      <a:pt x="-6569" y="291142"/>
                      <a:pt x="20001" y="340698"/>
                      <a:pt x="66941" y="356627"/>
                    </a:cubicBezTo>
                    <a:cubicBezTo>
                      <a:pt x="81111" y="361051"/>
                      <a:pt x="96167" y="363706"/>
                      <a:pt x="113880" y="360166"/>
                    </a:cubicBezTo>
                    <a:cubicBezTo>
                      <a:pt x="130708" y="356627"/>
                      <a:pt x="147535" y="351317"/>
                      <a:pt x="163477" y="344238"/>
                    </a:cubicBezTo>
                    <a:lnTo>
                      <a:pt x="228130" y="307071"/>
                    </a:lnTo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759DA624-6CBD-7645-87B2-6765E294F281}"/>
                  </a:ext>
                </a:extLst>
              </p:cNvPr>
              <p:cNvSpPr/>
              <p:nvPr/>
            </p:nvSpPr>
            <p:spPr>
              <a:xfrm>
                <a:off x="11098033" y="2974380"/>
                <a:ext cx="421679" cy="385035"/>
              </a:xfrm>
              <a:custGeom>
                <a:avLst/>
                <a:gdLst>
                  <a:gd name="connsiteX0" fmla="*/ 229233 w 421679"/>
                  <a:gd name="connsiteY0" fmla="*/ 285017 h 385035"/>
                  <a:gd name="connsiteX1" fmla="*/ 196464 w 421679"/>
                  <a:gd name="connsiteY1" fmla="*/ 365545 h 385035"/>
                  <a:gd name="connsiteX2" fmla="*/ 253146 w 421679"/>
                  <a:gd name="connsiteY2" fmla="*/ 343422 h 385035"/>
                  <a:gd name="connsiteX3" fmla="*/ 266431 w 421679"/>
                  <a:gd name="connsiteY3" fmla="*/ 385014 h 385035"/>
                  <a:gd name="connsiteX4" fmla="*/ 324884 w 421679"/>
                  <a:gd name="connsiteY4" fmla="*/ 358466 h 385035"/>
                  <a:gd name="connsiteX5" fmla="*/ 415220 w 421679"/>
                  <a:gd name="connsiteY5" fmla="*/ 246965 h 385035"/>
                  <a:gd name="connsiteX6" fmla="*/ 388651 w 421679"/>
                  <a:gd name="connsiteY6" fmla="*/ 151392 h 385035"/>
                  <a:gd name="connsiteX7" fmla="*/ 282372 w 421679"/>
                  <a:gd name="connsiteY7" fmla="*/ 70864 h 385035"/>
                  <a:gd name="connsiteX8" fmla="*/ 190264 w 421679"/>
                  <a:gd name="connsiteY8" fmla="*/ 2724 h 385035"/>
                  <a:gd name="connsiteX9" fmla="*/ 183179 w 421679"/>
                  <a:gd name="connsiteY9" fmla="*/ 76173 h 385035"/>
                  <a:gd name="connsiteX10" fmla="*/ 84871 w 421679"/>
                  <a:gd name="connsiteY10" fmla="*/ 954 h 385035"/>
                  <a:gd name="connsiteX11" fmla="*/ 50331 w 421679"/>
                  <a:gd name="connsiteY11" fmla="*/ 162897 h 385035"/>
                  <a:gd name="connsiteX12" fmla="*/ 222148 w 421679"/>
                  <a:gd name="connsiteY12" fmla="*/ 232806 h 385035"/>
                  <a:gd name="connsiteX13" fmla="*/ 229233 w 421679"/>
                  <a:gd name="connsiteY13" fmla="*/ 285017 h 3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1679" h="385035">
                    <a:moveTo>
                      <a:pt x="229233" y="285017"/>
                    </a:moveTo>
                    <a:cubicBezTo>
                      <a:pt x="229233" y="285017"/>
                      <a:pt x="184065" y="353156"/>
                      <a:pt x="196464" y="365545"/>
                    </a:cubicBezTo>
                    <a:cubicBezTo>
                      <a:pt x="211520" y="379704"/>
                      <a:pt x="236318" y="331918"/>
                      <a:pt x="253146" y="343422"/>
                    </a:cubicBezTo>
                    <a:cubicBezTo>
                      <a:pt x="269973" y="354926"/>
                      <a:pt x="266431" y="385014"/>
                      <a:pt x="266431" y="385014"/>
                    </a:cubicBezTo>
                    <a:cubicBezTo>
                      <a:pt x="266431" y="385014"/>
                      <a:pt x="296543" y="386784"/>
                      <a:pt x="324884" y="358466"/>
                    </a:cubicBezTo>
                    <a:cubicBezTo>
                      <a:pt x="353225" y="330148"/>
                      <a:pt x="398393" y="288557"/>
                      <a:pt x="415220" y="246965"/>
                    </a:cubicBezTo>
                    <a:cubicBezTo>
                      <a:pt x="432048" y="205373"/>
                      <a:pt x="413449" y="160242"/>
                      <a:pt x="388651" y="151392"/>
                    </a:cubicBezTo>
                    <a:cubicBezTo>
                      <a:pt x="363853" y="143428"/>
                      <a:pt x="323112" y="124845"/>
                      <a:pt x="282372" y="70864"/>
                    </a:cubicBezTo>
                    <a:cubicBezTo>
                      <a:pt x="235433" y="8919"/>
                      <a:pt x="214177" y="-6125"/>
                      <a:pt x="190264" y="2724"/>
                    </a:cubicBezTo>
                    <a:cubicBezTo>
                      <a:pt x="163695" y="13343"/>
                      <a:pt x="194693" y="74404"/>
                      <a:pt x="183179" y="76173"/>
                    </a:cubicBezTo>
                    <a:cubicBezTo>
                      <a:pt x="146867" y="81483"/>
                      <a:pt x="119412" y="8034"/>
                      <a:pt x="84871" y="954"/>
                    </a:cubicBezTo>
                    <a:cubicBezTo>
                      <a:pt x="30846" y="-8780"/>
                      <a:pt x="-55948" y="56705"/>
                      <a:pt x="50331" y="162897"/>
                    </a:cubicBezTo>
                    <a:cubicBezTo>
                      <a:pt x="100813" y="213338"/>
                      <a:pt x="204435" y="226611"/>
                      <a:pt x="222148" y="232806"/>
                    </a:cubicBezTo>
                    <a:cubicBezTo>
                      <a:pt x="244289" y="240770"/>
                      <a:pt x="244289" y="262009"/>
                      <a:pt x="229233" y="2850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025271F9-2D41-7143-85A7-4ABEB64DB9E3}"/>
                  </a:ext>
                </a:extLst>
              </p:cNvPr>
              <p:cNvSpPr/>
              <p:nvPr/>
            </p:nvSpPr>
            <p:spPr>
              <a:xfrm>
                <a:off x="11341436" y="3486824"/>
                <a:ext cx="380831" cy="1405268"/>
              </a:xfrm>
              <a:custGeom>
                <a:avLst/>
                <a:gdLst>
                  <a:gd name="connsiteX0" fmla="*/ 42511 w 380831"/>
                  <a:gd name="connsiteY0" fmla="*/ 0 h 1405268"/>
                  <a:gd name="connsiteX1" fmla="*/ 287838 w 380831"/>
                  <a:gd name="connsiteY1" fmla="*/ 103537 h 1405268"/>
                  <a:gd name="connsiteX2" fmla="*/ 290495 w 380831"/>
                  <a:gd name="connsiteY2" fmla="*/ 874311 h 1405268"/>
                  <a:gd name="connsiteX3" fmla="*/ 380832 w 380831"/>
                  <a:gd name="connsiteY3" fmla="*/ 1284918 h 1405268"/>
                  <a:gd name="connsiteX4" fmla="*/ 0 w 380831"/>
                  <a:gd name="connsiteY4" fmla="*/ 1405268 h 1405268"/>
                  <a:gd name="connsiteX5" fmla="*/ 4428 w 380831"/>
                  <a:gd name="connsiteY5" fmla="*/ 666352 h 1405268"/>
                  <a:gd name="connsiteX6" fmla="*/ 42511 w 380831"/>
                  <a:gd name="connsiteY6" fmla="*/ 0 h 140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831" h="1405268">
                    <a:moveTo>
                      <a:pt x="42511" y="0"/>
                    </a:moveTo>
                    <a:cubicBezTo>
                      <a:pt x="42511" y="0"/>
                      <a:pt x="217871" y="60175"/>
                      <a:pt x="287838" y="103537"/>
                    </a:cubicBezTo>
                    <a:cubicBezTo>
                      <a:pt x="287838" y="103537"/>
                      <a:pt x="276324" y="686705"/>
                      <a:pt x="290495" y="874311"/>
                    </a:cubicBezTo>
                    <a:cubicBezTo>
                      <a:pt x="303780" y="1061031"/>
                      <a:pt x="380832" y="1284918"/>
                      <a:pt x="380832" y="1284918"/>
                    </a:cubicBezTo>
                    <a:cubicBezTo>
                      <a:pt x="380832" y="1284918"/>
                      <a:pt x="209900" y="1391994"/>
                      <a:pt x="0" y="1405268"/>
                    </a:cubicBezTo>
                    <a:cubicBezTo>
                      <a:pt x="0" y="1405268"/>
                      <a:pt x="4428" y="822985"/>
                      <a:pt x="4428" y="666352"/>
                    </a:cubicBezTo>
                    <a:cubicBezTo>
                      <a:pt x="2657" y="509720"/>
                      <a:pt x="1771" y="73449"/>
                      <a:pt x="42511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D787FDC0-77B0-7E42-99DA-6020B6FC41DF}"/>
                  </a:ext>
                </a:extLst>
              </p:cNvPr>
              <p:cNvSpPr/>
              <p:nvPr/>
            </p:nvSpPr>
            <p:spPr>
              <a:xfrm>
                <a:off x="11180247" y="3588591"/>
                <a:ext cx="97422" cy="76988"/>
              </a:xfrm>
              <a:custGeom>
                <a:avLst/>
                <a:gdLst>
                  <a:gd name="connsiteX0" fmla="*/ 97422 w 97422"/>
                  <a:gd name="connsiteY0" fmla="*/ 7079 h 76988"/>
                  <a:gd name="connsiteX1" fmla="*/ 0 w 97422"/>
                  <a:gd name="connsiteY1" fmla="*/ 0 h 76988"/>
                  <a:gd name="connsiteX2" fmla="*/ 26570 w 97422"/>
                  <a:gd name="connsiteY2" fmla="*/ 76989 h 76988"/>
                  <a:gd name="connsiteX3" fmla="*/ 50482 w 97422"/>
                  <a:gd name="connsiteY3" fmla="*/ 76989 h 7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422" h="76988">
                    <a:moveTo>
                      <a:pt x="97422" y="7079"/>
                    </a:moveTo>
                    <a:lnTo>
                      <a:pt x="0" y="0"/>
                    </a:lnTo>
                    <a:lnTo>
                      <a:pt x="26570" y="76989"/>
                    </a:lnTo>
                    <a:lnTo>
                      <a:pt x="50482" y="76989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E4F15FF1-6355-6C4E-A06F-DB115144814D}"/>
                  </a:ext>
                </a:extLst>
              </p:cNvPr>
              <p:cNvSpPr/>
              <p:nvPr/>
            </p:nvSpPr>
            <p:spPr>
              <a:xfrm>
                <a:off x="11100538" y="3624873"/>
                <a:ext cx="151446" cy="745995"/>
              </a:xfrm>
              <a:custGeom>
                <a:avLst/>
                <a:gdLst>
                  <a:gd name="connsiteX0" fmla="*/ 79709 w 151446"/>
                  <a:gd name="connsiteY0" fmla="*/ 745996 h 745995"/>
                  <a:gd name="connsiteX1" fmla="*/ 151447 w 151446"/>
                  <a:gd name="connsiteY1" fmla="*/ 650423 h 745995"/>
                  <a:gd name="connsiteX2" fmla="*/ 129306 w 151446"/>
                  <a:gd name="connsiteY2" fmla="*/ 338928 h 745995"/>
                  <a:gd name="connsiteX3" fmla="*/ 133734 w 151446"/>
                  <a:gd name="connsiteY3" fmla="*/ 0 h 745995"/>
                  <a:gd name="connsiteX4" fmla="*/ 107164 w 151446"/>
                  <a:gd name="connsiteY4" fmla="*/ 7079 h 745995"/>
                  <a:gd name="connsiteX5" fmla="*/ 35426 w 151446"/>
                  <a:gd name="connsiteY5" fmla="*/ 321230 h 745995"/>
                  <a:gd name="connsiteX6" fmla="*/ 0 w 151446"/>
                  <a:gd name="connsiteY6" fmla="*/ 641574 h 745995"/>
                  <a:gd name="connsiteX7" fmla="*/ 79709 w 151446"/>
                  <a:gd name="connsiteY7" fmla="*/ 745996 h 74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446" h="745995">
                    <a:moveTo>
                      <a:pt x="79709" y="745996"/>
                    </a:moveTo>
                    <a:lnTo>
                      <a:pt x="151447" y="650423"/>
                    </a:lnTo>
                    <a:cubicBezTo>
                      <a:pt x="151447" y="650423"/>
                      <a:pt x="132848" y="409723"/>
                      <a:pt x="129306" y="338928"/>
                    </a:cubicBezTo>
                    <a:cubicBezTo>
                      <a:pt x="123992" y="246010"/>
                      <a:pt x="133734" y="0"/>
                      <a:pt x="133734" y="0"/>
                    </a:cubicBezTo>
                    <a:lnTo>
                      <a:pt x="107164" y="7079"/>
                    </a:lnTo>
                    <a:cubicBezTo>
                      <a:pt x="107164" y="7079"/>
                      <a:pt x="58453" y="177871"/>
                      <a:pt x="35426" y="321230"/>
                    </a:cubicBezTo>
                    <a:cubicBezTo>
                      <a:pt x="17713" y="429191"/>
                      <a:pt x="0" y="641574"/>
                      <a:pt x="0" y="641574"/>
                    </a:cubicBezTo>
                    <a:lnTo>
                      <a:pt x="79709" y="745996"/>
                    </a:lnTo>
                    <a:close/>
                  </a:path>
                </a:pathLst>
              </a:custGeom>
              <a:solidFill>
                <a:schemeClr val="tx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0B135A0B-7682-FE41-8781-863CED948775}"/>
                  </a:ext>
                </a:extLst>
              </p:cNvPr>
              <p:cNvSpPr/>
              <p:nvPr/>
            </p:nvSpPr>
            <p:spPr>
              <a:xfrm>
                <a:off x="11481984" y="4321313"/>
                <a:ext cx="190686" cy="225107"/>
              </a:xfrm>
              <a:custGeom>
                <a:avLst/>
                <a:gdLst>
                  <a:gd name="connsiteX0" fmla="*/ 143747 w 190686"/>
                  <a:gd name="connsiteY0" fmla="*/ 0 h 225107"/>
                  <a:gd name="connsiteX1" fmla="*/ 60495 w 190686"/>
                  <a:gd name="connsiteY1" fmla="*/ 43362 h 225107"/>
                  <a:gd name="connsiteX2" fmla="*/ 5585 w 190686"/>
                  <a:gd name="connsiteY2" fmla="*/ 109731 h 225107"/>
                  <a:gd name="connsiteX3" fmla="*/ 56067 w 190686"/>
                  <a:gd name="connsiteY3" fmla="*/ 82298 h 225107"/>
                  <a:gd name="connsiteX4" fmla="*/ 2928 w 190686"/>
                  <a:gd name="connsiteY4" fmla="*/ 159287 h 225107"/>
                  <a:gd name="connsiteX5" fmla="*/ 48096 w 190686"/>
                  <a:gd name="connsiteY5" fmla="*/ 224772 h 225107"/>
                  <a:gd name="connsiteX6" fmla="*/ 190687 w 190686"/>
                  <a:gd name="connsiteY6" fmla="*/ 69025 h 225107"/>
                  <a:gd name="connsiteX7" fmla="*/ 143747 w 190686"/>
                  <a:gd name="connsiteY7" fmla="*/ 0 h 22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686" h="225107">
                    <a:moveTo>
                      <a:pt x="143747" y="0"/>
                    </a:moveTo>
                    <a:cubicBezTo>
                      <a:pt x="143747" y="0"/>
                      <a:pt x="77323" y="30973"/>
                      <a:pt x="60495" y="43362"/>
                    </a:cubicBezTo>
                    <a:cubicBezTo>
                      <a:pt x="48982" y="51326"/>
                      <a:pt x="-5043" y="88493"/>
                      <a:pt x="5585" y="109731"/>
                    </a:cubicBezTo>
                    <a:cubicBezTo>
                      <a:pt x="7356" y="114156"/>
                      <a:pt x="56067" y="82298"/>
                      <a:pt x="56067" y="82298"/>
                    </a:cubicBezTo>
                    <a:cubicBezTo>
                      <a:pt x="50753" y="99997"/>
                      <a:pt x="17984" y="138934"/>
                      <a:pt x="2928" y="159287"/>
                    </a:cubicBezTo>
                    <a:cubicBezTo>
                      <a:pt x="-5043" y="170791"/>
                      <a:pt x="1157" y="230082"/>
                      <a:pt x="48096" y="224772"/>
                    </a:cubicBezTo>
                    <a:cubicBezTo>
                      <a:pt x="95036" y="219463"/>
                      <a:pt x="150832" y="152208"/>
                      <a:pt x="190687" y="69025"/>
                    </a:cubicBezTo>
                    <a:lnTo>
                      <a:pt x="143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CFC5F98F-C989-7D41-8ED6-C346182B9DEC}"/>
                  </a:ext>
                </a:extLst>
              </p:cNvPr>
              <p:cNvSpPr/>
              <p:nvPr/>
            </p:nvSpPr>
            <p:spPr>
              <a:xfrm>
                <a:off x="11316638" y="3300427"/>
                <a:ext cx="89049" cy="89484"/>
              </a:xfrm>
              <a:custGeom>
                <a:avLst/>
                <a:gdLst>
                  <a:gd name="connsiteX0" fmla="*/ 18599 w 89049"/>
                  <a:gd name="connsiteY0" fmla="*/ 20915 h 89484"/>
                  <a:gd name="connsiteX1" fmla="*/ 84137 w 89049"/>
                  <a:gd name="connsiteY1" fmla="*/ 9411 h 89484"/>
                  <a:gd name="connsiteX2" fmla="*/ 0 w 89049"/>
                  <a:gd name="connsiteY2" fmla="*/ 81090 h 89484"/>
                  <a:gd name="connsiteX3" fmla="*/ 18599 w 89049"/>
                  <a:gd name="connsiteY3" fmla="*/ 20915 h 8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049" h="89484">
                    <a:moveTo>
                      <a:pt x="18599" y="20915"/>
                    </a:moveTo>
                    <a:cubicBezTo>
                      <a:pt x="18599" y="20915"/>
                      <a:pt x="55796" y="-17137"/>
                      <a:pt x="84137" y="9411"/>
                    </a:cubicBezTo>
                    <a:cubicBezTo>
                      <a:pt x="105393" y="29764"/>
                      <a:pt x="54025" y="116487"/>
                      <a:pt x="0" y="81090"/>
                    </a:cubicBezTo>
                    <a:lnTo>
                      <a:pt x="18599" y="20915"/>
                    </a:ln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845D7B6C-6D8F-954A-852E-1F6CDBC8DCA5}"/>
                  </a:ext>
                </a:extLst>
              </p:cNvPr>
              <p:cNvSpPr/>
              <p:nvPr/>
            </p:nvSpPr>
            <p:spPr>
              <a:xfrm>
                <a:off x="11335236" y="3300427"/>
                <a:ext cx="70273" cy="90016"/>
              </a:xfrm>
              <a:custGeom>
                <a:avLst/>
                <a:gdLst>
                  <a:gd name="connsiteX0" fmla="*/ 0 w 70273"/>
                  <a:gd name="connsiteY0" fmla="*/ 20915 h 90016"/>
                  <a:gd name="connsiteX1" fmla="*/ 65538 w 70273"/>
                  <a:gd name="connsiteY1" fmla="*/ 9411 h 90016"/>
                  <a:gd name="connsiteX2" fmla="*/ 4428 w 70273"/>
                  <a:gd name="connsiteY2" fmla="*/ 89940 h 9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0273" h="90016">
                    <a:moveTo>
                      <a:pt x="0" y="20915"/>
                    </a:moveTo>
                    <a:cubicBezTo>
                      <a:pt x="0" y="20915"/>
                      <a:pt x="37198" y="-17137"/>
                      <a:pt x="65538" y="9411"/>
                    </a:cubicBezTo>
                    <a:cubicBezTo>
                      <a:pt x="83252" y="26225"/>
                      <a:pt x="48711" y="92594"/>
                      <a:pt x="4428" y="89940"/>
                    </a:cubicBezTo>
                  </a:path>
                </a:pathLst>
              </a:custGeom>
              <a:noFill/>
              <a:ln w="4403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207B57DE-2DE3-D14F-A5B7-4D542FD33834}"/>
                  </a:ext>
                </a:extLst>
              </p:cNvPr>
              <p:cNvSpPr/>
              <p:nvPr/>
            </p:nvSpPr>
            <p:spPr>
              <a:xfrm>
                <a:off x="11549294" y="3579741"/>
                <a:ext cx="494050" cy="852187"/>
              </a:xfrm>
              <a:custGeom>
                <a:avLst/>
                <a:gdLst>
                  <a:gd name="connsiteX0" fmla="*/ 57839 w 494050"/>
                  <a:gd name="connsiteY0" fmla="*/ 0 h 852187"/>
                  <a:gd name="connsiteX1" fmla="*/ 203086 w 494050"/>
                  <a:gd name="connsiteY1" fmla="*/ 85838 h 852187"/>
                  <a:gd name="connsiteX2" fmla="*/ 489152 w 494050"/>
                  <a:gd name="connsiteY2" fmla="*/ 442465 h 852187"/>
                  <a:gd name="connsiteX3" fmla="*/ 441327 w 494050"/>
                  <a:gd name="connsiteY3" fmla="*/ 569895 h 852187"/>
                  <a:gd name="connsiteX4" fmla="*/ 130462 w 494050"/>
                  <a:gd name="connsiteY4" fmla="*/ 852187 h 852187"/>
                  <a:gd name="connsiteX5" fmla="*/ 59610 w 494050"/>
                  <a:gd name="connsiteY5" fmla="*/ 734492 h 852187"/>
                  <a:gd name="connsiteX6" fmla="*/ 247369 w 494050"/>
                  <a:gd name="connsiteY6" fmla="*/ 505295 h 852187"/>
                  <a:gd name="connsiteX7" fmla="*/ 1157 w 494050"/>
                  <a:gd name="connsiteY7" fmla="*/ 267249 h 852187"/>
                  <a:gd name="connsiteX8" fmla="*/ 57839 w 494050"/>
                  <a:gd name="connsiteY8" fmla="*/ 0 h 85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050" h="852187">
                    <a:moveTo>
                      <a:pt x="57839" y="0"/>
                    </a:moveTo>
                    <a:cubicBezTo>
                      <a:pt x="57839" y="0"/>
                      <a:pt x="163232" y="36282"/>
                      <a:pt x="203086" y="85838"/>
                    </a:cubicBezTo>
                    <a:cubicBezTo>
                      <a:pt x="242940" y="136279"/>
                      <a:pt x="473211" y="392909"/>
                      <a:pt x="489152" y="442465"/>
                    </a:cubicBezTo>
                    <a:cubicBezTo>
                      <a:pt x="506866" y="497330"/>
                      <a:pt x="473211" y="530073"/>
                      <a:pt x="441327" y="569895"/>
                    </a:cubicBezTo>
                    <a:cubicBezTo>
                      <a:pt x="325306" y="716793"/>
                      <a:pt x="130462" y="852187"/>
                      <a:pt x="130462" y="852187"/>
                    </a:cubicBezTo>
                    <a:cubicBezTo>
                      <a:pt x="130462" y="852187"/>
                      <a:pt x="82637" y="811481"/>
                      <a:pt x="59610" y="734492"/>
                    </a:cubicBezTo>
                    <a:lnTo>
                      <a:pt x="247369" y="505295"/>
                    </a:lnTo>
                    <a:lnTo>
                      <a:pt x="1157" y="267249"/>
                    </a:lnTo>
                    <a:cubicBezTo>
                      <a:pt x="1157" y="266364"/>
                      <a:pt x="-13014" y="143359"/>
                      <a:pt x="57839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F9CEBEC7-64F7-B249-8DB2-C9AD19528FD2}"/>
                  </a:ext>
                </a:extLst>
              </p:cNvPr>
              <p:cNvSpPr/>
              <p:nvPr/>
            </p:nvSpPr>
            <p:spPr>
              <a:xfrm>
                <a:off x="10752476" y="3541689"/>
                <a:ext cx="356033" cy="1343323"/>
              </a:xfrm>
              <a:custGeom>
                <a:avLst/>
                <a:gdLst>
                  <a:gd name="connsiteX0" fmla="*/ 154104 w 356033"/>
                  <a:gd name="connsiteY0" fmla="*/ 69909 h 1343323"/>
                  <a:gd name="connsiteX1" fmla="*/ 356033 w 356033"/>
                  <a:gd name="connsiteY1" fmla="*/ 0 h 1343323"/>
                  <a:gd name="connsiteX2" fmla="*/ 306437 w 356033"/>
                  <a:gd name="connsiteY2" fmla="*/ 621221 h 1343323"/>
                  <a:gd name="connsiteX3" fmla="*/ 281638 w 356033"/>
                  <a:gd name="connsiteY3" fmla="*/ 1343323 h 1343323"/>
                  <a:gd name="connsiteX4" fmla="*/ 0 w 356033"/>
                  <a:gd name="connsiteY4" fmla="*/ 1249521 h 1343323"/>
                  <a:gd name="connsiteX5" fmla="*/ 103622 w 356033"/>
                  <a:gd name="connsiteY5" fmla="*/ 853957 h 1343323"/>
                  <a:gd name="connsiteX6" fmla="*/ 140819 w 356033"/>
                  <a:gd name="connsiteY6" fmla="*/ 497331 h 1343323"/>
                  <a:gd name="connsiteX7" fmla="*/ 154104 w 356033"/>
                  <a:gd name="connsiteY7" fmla="*/ 69909 h 1343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6033" h="1343323">
                    <a:moveTo>
                      <a:pt x="154104" y="69909"/>
                    </a:moveTo>
                    <a:cubicBezTo>
                      <a:pt x="154104" y="69909"/>
                      <a:pt x="284295" y="20353"/>
                      <a:pt x="356033" y="0"/>
                    </a:cubicBezTo>
                    <a:cubicBezTo>
                      <a:pt x="356033" y="0"/>
                      <a:pt x="323264" y="440695"/>
                      <a:pt x="306437" y="621221"/>
                    </a:cubicBezTo>
                    <a:cubicBezTo>
                      <a:pt x="289609" y="801746"/>
                      <a:pt x="281638" y="1343323"/>
                      <a:pt x="281638" y="1343323"/>
                    </a:cubicBezTo>
                    <a:lnTo>
                      <a:pt x="0" y="1249521"/>
                    </a:lnTo>
                    <a:cubicBezTo>
                      <a:pt x="0" y="1249521"/>
                      <a:pt x="65538" y="1053067"/>
                      <a:pt x="103622" y="853957"/>
                    </a:cubicBezTo>
                    <a:cubicBezTo>
                      <a:pt x="131963" y="707059"/>
                      <a:pt x="133734" y="555736"/>
                      <a:pt x="140819" y="497331"/>
                    </a:cubicBezTo>
                    <a:cubicBezTo>
                      <a:pt x="156761" y="361051"/>
                      <a:pt x="154104" y="69909"/>
                      <a:pt x="154104" y="69909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A95B89BE-89B1-7745-A784-1A05DC9A7B21}"/>
                  </a:ext>
                </a:extLst>
              </p:cNvPr>
              <p:cNvSpPr/>
              <p:nvPr/>
            </p:nvSpPr>
            <p:spPr>
              <a:xfrm>
                <a:off x="10647941" y="3608944"/>
                <a:ext cx="276352" cy="853072"/>
              </a:xfrm>
              <a:custGeom>
                <a:avLst/>
                <a:gdLst>
                  <a:gd name="connsiteX0" fmla="*/ 263067 w 276352"/>
                  <a:gd name="connsiteY0" fmla="*/ 0 h 853072"/>
                  <a:gd name="connsiteX1" fmla="*/ 184244 w 276352"/>
                  <a:gd name="connsiteY1" fmla="*/ 61945 h 853072"/>
                  <a:gd name="connsiteX2" fmla="*/ 28 w 276352"/>
                  <a:gd name="connsiteY2" fmla="*/ 571665 h 853072"/>
                  <a:gd name="connsiteX3" fmla="*/ 174502 w 276352"/>
                  <a:gd name="connsiteY3" fmla="*/ 853072 h 853072"/>
                  <a:gd name="connsiteX4" fmla="*/ 207271 w 276352"/>
                  <a:gd name="connsiteY4" fmla="*/ 717678 h 853072"/>
                  <a:gd name="connsiteX5" fmla="*/ 152360 w 276352"/>
                  <a:gd name="connsiteY5" fmla="*/ 562815 h 853072"/>
                  <a:gd name="connsiteX6" fmla="*/ 271038 w 276352"/>
                  <a:gd name="connsiteY6" fmla="*/ 344238 h 853072"/>
                  <a:gd name="connsiteX7" fmla="*/ 276352 w 276352"/>
                  <a:gd name="connsiteY7" fmla="*/ 29203 h 853072"/>
                  <a:gd name="connsiteX8" fmla="*/ 263067 w 276352"/>
                  <a:gd name="connsiteY8" fmla="*/ 0 h 85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352" h="853072">
                    <a:moveTo>
                      <a:pt x="263067" y="0"/>
                    </a:moveTo>
                    <a:cubicBezTo>
                      <a:pt x="263067" y="0"/>
                      <a:pt x="206385" y="24778"/>
                      <a:pt x="184244" y="61945"/>
                    </a:cubicBezTo>
                    <a:cubicBezTo>
                      <a:pt x="162103" y="99112"/>
                      <a:pt x="1799" y="526533"/>
                      <a:pt x="28" y="571665"/>
                    </a:cubicBezTo>
                    <a:cubicBezTo>
                      <a:pt x="-1744" y="616796"/>
                      <a:pt x="81508" y="787587"/>
                      <a:pt x="174502" y="853072"/>
                    </a:cubicBezTo>
                    <a:lnTo>
                      <a:pt x="207271" y="717678"/>
                    </a:lnTo>
                    <a:cubicBezTo>
                      <a:pt x="207271" y="717678"/>
                      <a:pt x="150589" y="587593"/>
                      <a:pt x="152360" y="562815"/>
                    </a:cubicBezTo>
                    <a:cubicBezTo>
                      <a:pt x="154132" y="538037"/>
                      <a:pt x="271038" y="344238"/>
                      <a:pt x="271038" y="344238"/>
                    </a:cubicBezTo>
                    <a:lnTo>
                      <a:pt x="276352" y="29203"/>
                    </a:lnTo>
                    <a:lnTo>
                      <a:pt x="263067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D520A665-CB47-6747-91EC-83E3E0BA24BE}"/>
                  </a:ext>
                </a:extLst>
              </p:cNvPr>
              <p:cNvSpPr/>
              <p:nvPr/>
            </p:nvSpPr>
            <p:spPr>
              <a:xfrm>
                <a:off x="10813100" y="4314560"/>
                <a:ext cx="60710" cy="167065"/>
              </a:xfrm>
              <a:custGeom>
                <a:avLst/>
                <a:gdLst>
                  <a:gd name="connsiteX0" fmla="*/ 60710 w 60710"/>
                  <a:gd name="connsiteY0" fmla="*/ 11178 h 167065"/>
                  <a:gd name="connsiteX1" fmla="*/ 50082 w 60710"/>
                  <a:gd name="connsiteY1" fmla="*/ 97901 h 167065"/>
                  <a:gd name="connsiteX2" fmla="*/ 28826 w 60710"/>
                  <a:gd name="connsiteY2" fmla="*/ 166040 h 167065"/>
                  <a:gd name="connsiteX3" fmla="*/ 486 w 60710"/>
                  <a:gd name="connsiteY3" fmla="*/ 114714 h 167065"/>
                  <a:gd name="connsiteX4" fmla="*/ 19084 w 60710"/>
                  <a:gd name="connsiteY4" fmla="*/ 19142 h 167065"/>
                  <a:gd name="connsiteX5" fmla="*/ 60710 w 60710"/>
                  <a:gd name="connsiteY5" fmla="*/ 11178 h 16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710" h="167065">
                    <a:moveTo>
                      <a:pt x="60710" y="11178"/>
                    </a:moveTo>
                    <a:cubicBezTo>
                      <a:pt x="60710" y="11178"/>
                      <a:pt x="54510" y="59849"/>
                      <a:pt x="50082" y="97901"/>
                    </a:cubicBezTo>
                    <a:cubicBezTo>
                      <a:pt x="46540" y="127988"/>
                      <a:pt x="43883" y="160731"/>
                      <a:pt x="28826" y="166040"/>
                    </a:cubicBezTo>
                    <a:cubicBezTo>
                      <a:pt x="13770" y="171350"/>
                      <a:pt x="3142" y="156306"/>
                      <a:pt x="486" y="114714"/>
                    </a:cubicBezTo>
                    <a:cubicBezTo>
                      <a:pt x="-3057" y="73123"/>
                      <a:pt x="13770" y="34186"/>
                      <a:pt x="19084" y="19142"/>
                    </a:cubicBezTo>
                    <a:cubicBezTo>
                      <a:pt x="23513" y="4098"/>
                      <a:pt x="58939" y="-10946"/>
                      <a:pt x="60710" y="11178"/>
                    </a:cubicBezTo>
                    <a:close/>
                  </a:path>
                </a:pathLst>
              </a:custGeom>
              <a:solidFill>
                <a:schemeClr val="bg1"/>
              </a:solidFill>
              <a:ln w="88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299A1B61-CAC9-6C4B-A34C-262C83D2AE08}"/>
                  </a:ext>
                </a:extLst>
              </p:cNvPr>
              <p:cNvSpPr/>
              <p:nvPr/>
            </p:nvSpPr>
            <p:spPr>
              <a:xfrm>
                <a:off x="11164305" y="4973506"/>
                <a:ext cx="44282" cy="342467"/>
              </a:xfrm>
              <a:custGeom>
                <a:avLst/>
                <a:gdLst>
                  <a:gd name="connsiteX0" fmla="*/ 44283 w 44282"/>
                  <a:gd name="connsiteY0" fmla="*/ 342468 h 342467"/>
                  <a:gd name="connsiteX1" fmla="*/ 0 w 44282"/>
                  <a:gd name="connsiteY1" fmla="*/ 0 h 34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82" h="342467">
                    <a:moveTo>
                      <a:pt x="44283" y="342468"/>
                    </a:moveTo>
                    <a:cubicBezTo>
                      <a:pt x="44283" y="342468"/>
                      <a:pt x="25684" y="169022"/>
                      <a:pt x="0" y="0"/>
                    </a:cubicBezTo>
                  </a:path>
                </a:pathLst>
              </a:custGeom>
              <a:noFill/>
              <a:ln w="440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ABF9562A-4D83-8748-87C6-C1F403F82F65}"/>
                  </a:ext>
                </a:extLst>
              </p:cNvPr>
              <p:cNvSpPr/>
              <p:nvPr/>
            </p:nvSpPr>
            <p:spPr>
              <a:xfrm>
                <a:off x="11608904" y="4284146"/>
                <a:ext cx="20370" cy="46901"/>
              </a:xfrm>
              <a:custGeom>
                <a:avLst/>
                <a:gdLst>
                  <a:gd name="connsiteX0" fmla="*/ 20370 w 20370"/>
                  <a:gd name="connsiteY0" fmla="*/ 0 h 46901"/>
                  <a:gd name="connsiteX1" fmla="*/ 0 w 20370"/>
                  <a:gd name="connsiteY1" fmla="*/ 30088 h 46901"/>
                  <a:gd name="connsiteX2" fmla="*/ 6200 w 20370"/>
                  <a:gd name="connsiteY2" fmla="*/ 46901 h 46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70" h="46901">
                    <a:moveTo>
                      <a:pt x="20370" y="0"/>
                    </a:moveTo>
                    <a:lnTo>
                      <a:pt x="0" y="30088"/>
                    </a:lnTo>
                    <a:cubicBezTo>
                      <a:pt x="0" y="30088"/>
                      <a:pt x="4428" y="42477"/>
                      <a:pt x="6200" y="46901"/>
                    </a:cubicBezTo>
                  </a:path>
                </a:pathLst>
              </a:custGeom>
              <a:noFill/>
              <a:ln w="4403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5BCF5DBC-769E-AD46-9446-6825A49270ED}"/>
                  </a:ext>
                </a:extLst>
              </p:cNvPr>
              <p:cNvSpPr/>
              <p:nvPr/>
            </p:nvSpPr>
            <p:spPr>
              <a:xfrm>
                <a:off x="10897723" y="3846105"/>
                <a:ext cx="9742" cy="143358"/>
              </a:xfrm>
              <a:custGeom>
                <a:avLst/>
                <a:gdLst>
                  <a:gd name="connsiteX0" fmla="*/ 0 w 9742"/>
                  <a:gd name="connsiteY0" fmla="*/ 143359 h 143358"/>
                  <a:gd name="connsiteX1" fmla="*/ 9742 w 9742"/>
                  <a:gd name="connsiteY1" fmla="*/ 0 h 14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42" h="143358">
                    <a:moveTo>
                      <a:pt x="0" y="143359"/>
                    </a:moveTo>
                    <a:lnTo>
                      <a:pt x="9742" y="0"/>
                    </a:lnTo>
                  </a:path>
                </a:pathLst>
              </a:custGeom>
              <a:ln w="4403" cap="flat">
                <a:solidFill>
                  <a:srgbClr val="7054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35421512-F43D-D849-9508-D6CE11D3BB10}"/>
                  </a:ext>
                </a:extLst>
              </p:cNvPr>
              <p:cNvSpPr/>
              <p:nvPr/>
            </p:nvSpPr>
            <p:spPr>
              <a:xfrm>
                <a:off x="10813100" y="4314560"/>
                <a:ext cx="60710" cy="167065"/>
              </a:xfrm>
              <a:custGeom>
                <a:avLst/>
                <a:gdLst>
                  <a:gd name="connsiteX0" fmla="*/ 60710 w 60710"/>
                  <a:gd name="connsiteY0" fmla="*/ 11178 h 167065"/>
                  <a:gd name="connsiteX1" fmla="*/ 50082 w 60710"/>
                  <a:gd name="connsiteY1" fmla="*/ 97901 h 167065"/>
                  <a:gd name="connsiteX2" fmla="*/ 28826 w 60710"/>
                  <a:gd name="connsiteY2" fmla="*/ 166040 h 167065"/>
                  <a:gd name="connsiteX3" fmla="*/ 486 w 60710"/>
                  <a:gd name="connsiteY3" fmla="*/ 114714 h 167065"/>
                  <a:gd name="connsiteX4" fmla="*/ 19084 w 60710"/>
                  <a:gd name="connsiteY4" fmla="*/ 19142 h 167065"/>
                  <a:gd name="connsiteX5" fmla="*/ 60710 w 60710"/>
                  <a:gd name="connsiteY5" fmla="*/ 11178 h 16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710" h="167065">
                    <a:moveTo>
                      <a:pt x="60710" y="11178"/>
                    </a:moveTo>
                    <a:cubicBezTo>
                      <a:pt x="60710" y="11178"/>
                      <a:pt x="54510" y="59849"/>
                      <a:pt x="50082" y="97901"/>
                    </a:cubicBezTo>
                    <a:cubicBezTo>
                      <a:pt x="46540" y="127988"/>
                      <a:pt x="43883" y="160731"/>
                      <a:pt x="28826" y="166040"/>
                    </a:cubicBezTo>
                    <a:cubicBezTo>
                      <a:pt x="13770" y="171350"/>
                      <a:pt x="3142" y="156306"/>
                      <a:pt x="486" y="114714"/>
                    </a:cubicBezTo>
                    <a:cubicBezTo>
                      <a:pt x="-3057" y="73123"/>
                      <a:pt x="13770" y="34186"/>
                      <a:pt x="19084" y="19142"/>
                    </a:cubicBezTo>
                    <a:cubicBezTo>
                      <a:pt x="23513" y="4098"/>
                      <a:pt x="58939" y="-10946"/>
                      <a:pt x="60710" y="11178"/>
                    </a:cubicBezTo>
                    <a:close/>
                  </a:path>
                </a:pathLst>
              </a:custGeom>
              <a:noFill/>
              <a:ln w="4445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BR" dirty="0"/>
              </a:p>
            </p:txBody>
          </p:sp>
        </p:grp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EAC4B542-E0DA-754B-9E48-6DBFA030C12A}"/>
                </a:ext>
              </a:extLst>
            </p:cNvPr>
            <p:cNvSpPr/>
            <p:nvPr/>
          </p:nvSpPr>
          <p:spPr>
            <a:xfrm>
              <a:off x="11482255" y="4443433"/>
              <a:ext cx="68195" cy="64599"/>
            </a:xfrm>
            <a:custGeom>
              <a:avLst/>
              <a:gdLst>
                <a:gd name="connsiteX0" fmla="*/ 0 w 68195"/>
                <a:gd name="connsiteY0" fmla="*/ 64600 h 64599"/>
                <a:gd name="connsiteX1" fmla="*/ 68195 w 68195"/>
                <a:gd name="connsiteY1" fmla="*/ 0 h 6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195" h="64599">
                  <a:moveTo>
                    <a:pt x="0" y="64600"/>
                  </a:moveTo>
                  <a:cubicBezTo>
                    <a:pt x="0" y="64600"/>
                    <a:pt x="42511" y="44246"/>
                    <a:pt x="6819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8CE90E75-195B-D849-AF65-A301C2086F14}"/>
                </a:ext>
              </a:extLst>
            </p:cNvPr>
            <p:cNvSpPr/>
            <p:nvPr/>
          </p:nvSpPr>
          <p:spPr>
            <a:xfrm>
              <a:off x="11496426" y="4469981"/>
              <a:ext cx="68195" cy="64599"/>
            </a:xfrm>
            <a:custGeom>
              <a:avLst/>
              <a:gdLst>
                <a:gd name="connsiteX0" fmla="*/ 0 w 68195"/>
                <a:gd name="connsiteY0" fmla="*/ 64600 h 64599"/>
                <a:gd name="connsiteX1" fmla="*/ 68195 w 68195"/>
                <a:gd name="connsiteY1" fmla="*/ 0 h 6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195" h="64599">
                  <a:moveTo>
                    <a:pt x="0" y="64600"/>
                  </a:moveTo>
                  <a:cubicBezTo>
                    <a:pt x="0" y="64600"/>
                    <a:pt x="42511" y="44246"/>
                    <a:pt x="6819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AFE2A1E1-C7AA-DC44-B7D6-ADF19E94B777}"/>
                </a:ext>
              </a:extLst>
            </p:cNvPr>
            <p:cNvSpPr/>
            <p:nvPr/>
          </p:nvSpPr>
          <p:spPr>
            <a:xfrm>
              <a:off x="11530966" y="4492104"/>
              <a:ext cx="54024" cy="55750"/>
            </a:xfrm>
            <a:custGeom>
              <a:avLst/>
              <a:gdLst>
                <a:gd name="connsiteX0" fmla="*/ 0 w 54024"/>
                <a:gd name="connsiteY0" fmla="*/ 55751 h 55750"/>
                <a:gd name="connsiteX1" fmla="*/ 54025 w 54024"/>
                <a:gd name="connsiteY1" fmla="*/ 0 h 5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024" h="55750">
                  <a:moveTo>
                    <a:pt x="0" y="55751"/>
                  </a:moveTo>
                  <a:cubicBezTo>
                    <a:pt x="15056" y="46016"/>
                    <a:pt x="37198" y="27433"/>
                    <a:pt x="54025" y="0"/>
                  </a:cubicBezTo>
                </a:path>
              </a:pathLst>
            </a:custGeom>
            <a:noFill/>
            <a:ln w="444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1814FC6A-0685-AC49-9C0F-5410A7E94442}"/>
                </a:ext>
              </a:extLst>
            </p:cNvPr>
            <p:cNvSpPr/>
            <p:nvPr/>
          </p:nvSpPr>
          <p:spPr>
            <a:xfrm>
              <a:off x="11375977" y="6396473"/>
              <a:ext cx="103621" cy="8849"/>
            </a:xfrm>
            <a:custGeom>
              <a:avLst/>
              <a:gdLst>
                <a:gd name="connsiteX0" fmla="*/ 103622 w 103621"/>
                <a:gd name="connsiteY0" fmla="*/ 0 h 8849"/>
                <a:gd name="connsiteX1" fmla="*/ 0 w 103621"/>
                <a:gd name="connsiteY1" fmla="*/ 0 h 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3621" h="8849">
                  <a:moveTo>
                    <a:pt x="103622" y="0"/>
                  </a:moveTo>
                  <a:lnTo>
                    <a:pt x="0" y="0"/>
                  </a:lnTo>
                </a:path>
              </a:pathLst>
            </a:custGeom>
            <a:ln w="44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ABCACA4B-069E-6446-ABB9-DBF40E676F6F}"/>
                </a:ext>
              </a:extLst>
            </p:cNvPr>
            <p:cNvSpPr/>
            <p:nvPr/>
          </p:nvSpPr>
          <p:spPr>
            <a:xfrm>
              <a:off x="10811815" y="6390278"/>
              <a:ext cx="90336" cy="8849"/>
            </a:xfrm>
            <a:custGeom>
              <a:avLst/>
              <a:gdLst>
                <a:gd name="connsiteX0" fmla="*/ 90337 w 90336"/>
                <a:gd name="connsiteY0" fmla="*/ 0 h 8849"/>
                <a:gd name="connsiteX1" fmla="*/ 0 w 90336"/>
                <a:gd name="connsiteY1" fmla="*/ 0 h 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0336" h="8849">
                  <a:moveTo>
                    <a:pt x="90337" y="0"/>
                  </a:moveTo>
                  <a:lnTo>
                    <a:pt x="0" y="0"/>
                  </a:lnTo>
                </a:path>
              </a:pathLst>
            </a:custGeom>
            <a:ln w="44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2830700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ABAD74-41D0-4D54-8B96-FFF29352F3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50" y="924380"/>
            <a:ext cx="3799721" cy="215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224</Words>
  <Application>Microsoft Office PowerPoint</Application>
  <PresentationFormat>Custom</PresentationFormat>
  <Paragraphs>67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Product Roadmap Slide Template</vt:lpstr>
      <vt:lpstr>Product Roadmap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2023-07-02T18:45:01Z</dcterms:modified>
</cp:coreProperties>
</file>