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 varScale="1">
        <p:scale>
          <a:sx n="85" d="100"/>
          <a:sy n="85" d="100"/>
        </p:scale>
        <p:origin x="36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46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08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75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3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8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2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01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97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70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039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419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D48DAA9-B66C-9C31-F991-B51DC01ADC5C}"/>
              </a:ext>
            </a:extLst>
          </p:cNvPr>
          <p:cNvGrpSpPr/>
          <p:nvPr/>
        </p:nvGrpSpPr>
        <p:grpSpPr>
          <a:xfrm>
            <a:off x="4118383" y="2097562"/>
            <a:ext cx="2034718" cy="2034718"/>
            <a:chOff x="4118383" y="2097562"/>
            <a:chExt cx="2034718" cy="203471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88489C7-459B-C75C-61B2-6F18F51AE01A}"/>
                </a:ext>
              </a:extLst>
            </p:cNvPr>
            <p:cNvSpPr/>
            <p:nvPr/>
          </p:nvSpPr>
          <p:spPr>
            <a:xfrm>
              <a:off x="4118383" y="2097562"/>
              <a:ext cx="2034718" cy="2034718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29BE5B-AFDF-AC64-93E5-0994DDBFB9CF}"/>
                </a:ext>
              </a:extLst>
            </p:cNvPr>
            <p:cNvSpPr txBox="1"/>
            <p:nvPr/>
          </p:nvSpPr>
          <p:spPr>
            <a:xfrm flipH="1">
              <a:off x="4497395" y="2285977"/>
              <a:ext cx="948945" cy="7110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14E300-E569-3B6E-A6CE-E09E27DCB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4-Step Overlapping Circles </a:t>
            </a:r>
            <a:r>
              <a:rPr lang="en-US"/>
              <a:t>Infographic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794CD8-B6E1-8B88-E3CD-AA16BD8EED56}"/>
              </a:ext>
            </a:extLst>
          </p:cNvPr>
          <p:cNvGrpSpPr/>
          <p:nvPr/>
        </p:nvGrpSpPr>
        <p:grpSpPr>
          <a:xfrm>
            <a:off x="798625" y="1650238"/>
            <a:ext cx="3032595" cy="1050266"/>
            <a:chOff x="798625" y="1650238"/>
            <a:chExt cx="3032595" cy="105026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FA822FE-5C26-E003-17F2-8ED4E71838DA}"/>
                </a:ext>
              </a:extLst>
            </p:cNvPr>
            <p:cNvGrpSpPr/>
            <p:nvPr/>
          </p:nvGrpSpPr>
          <p:grpSpPr>
            <a:xfrm>
              <a:off x="798625" y="1650238"/>
              <a:ext cx="1956580" cy="1050266"/>
              <a:chOff x="3635846" y="2227598"/>
              <a:chExt cx="1494253" cy="1050266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FC24B5A-FD97-82D1-C65A-E7632BBF3375}"/>
                  </a:ext>
                </a:extLst>
              </p:cNvPr>
              <p:cNvSpPr txBox="1"/>
              <p:nvPr/>
            </p:nvSpPr>
            <p:spPr>
              <a:xfrm flipH="1">
                <a:off x="3635846" y="2566783"/>
                <a:ext cx="1494252" cy="7110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/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A116614-78B0-0C11-B30A-D7725019114C}"/>
                  </a:ext>
                </a:extLst>
              </p:cNvPr>
              <p:cNvSpPr txBox="1"/>
              <p:nvPr/>
            </p:nvSpPr>
            <p:spPr>
              <a:xfrm flipH="1">
                <a:off x="3657837" y="2227598"/>
                <a:ext cx="1472262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E7A8590-1294-D992-4DFB-236EBA231AF6}"/>
                </a:ext>
              </a:extLst>
            </p:cNvPr>
            <p:cNvSpPr txBox="1"/>
            <p:nvPr/>
          </p:nvSpPr>
          <p:spPr>
            <a:xfrm>
              <a:off x="3078490" y="1682411"/>
              <a:ext cx="752730" cy="6467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gradFill>
                    <a:gsLst>
                      <a:gs pos="0">
                        <a:schemeClr val="accent2"/>
                      </a:gs>
                      <a:gs pos="100000">
                        <a:schemeClr val="accent2">
                          <a:lumMod val="75000"/>
                        </a:schemeClr>
                      </a:gs>
                    </a:gsLst>
                    <a:lin ang="13500000" scaled="1"/>
                  </a:gradFill>
                </a:rPr>
                <a:t>01</a:t>
              </a:r>
              <a:endParaRPr lang="en-IN" sz="4000" b="1" dirty="0"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3500000" scaled="1"/>
                </a:gra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BA4E6B7-9D12-BB8C-0485-E9186E4A2EB2}"/>
              </a:ext>
            </a:extLst>
          </p:cNvPr>
          <p:cNvGrpSpPr/>
          <p:nvPr/>
        </p:nvGrpSpPr>
        <p:grpSpPr>
          <a:xfrm>
            <a:off x="798625" y="5015869"/>
            <a:ext cx="3032595" cy="1050266"/>
            <a:chOff x="798625" y="5015869"/>
            <a:chExt cx="3032595" cy="105026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232B2A4-CC10-99B1-A777-3256189AD1FE}"/>
                </a:ext>
              </a:extLst>
            </p:cNvPr>
            <p:cNvGrpSpPr/>
            <p:nvPr/>
          </p:nvGrpSpPr>
          <p:grpSpPr>
            <a:xfrm>
              <a:off x="798625" y="5015869"/>
              <a:ext cx="1956580" cy="1050266"/>
              <a:chOff x="3635846" y="2227598"/>
              <a:chExt cx="1494253" cy="1050266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774A007-0B95-1E1E-65CE-6AD5448DB138}"/>
                  </a:ext>
                </a:extLst>
              </p:cNvPr>
              <p:cNvSpPr txBox="1"/>
              <p:nvPr/>
            </p:nvSpPr>
            <p:spPr>
              <a:xfrm flipH="1">
                <a:off x="3635846" y="2566783"/>
                <a:ext cx="1494252" cy="7110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/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2263A97-29AD-64EC-E81F-C6958A6F9C8B}"/>
                  </a:ext>
                </a:extLst>
              </p:cNvPr>
              <p:cNvSpPr txBox="1"/>
              <p:nvPr/>
            </p:nvSpPr>
            <p:spPr>
              <a:xfrm flipH="1">
                <a:off x="3657837" y="2227598"/>
                <a:ext cx="1472262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4C094AD-D8F8-BA0A-0AD0-E7BBA41F1121}"/>
                </a:ext>
              </a:extLst>
            </p:cNvPr>
            <p:cNvSpPr txBox="1"/>
            <p:nvPr/>
          </p:nvSpPr>
          <p:spPr>
            <a:xfrm>
              <a:off x="3078490" y="5048042"/>
              <a:ext cx="752730" cy="6467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13500000" scaled="1"/>
                  </a:gradFill>
                </a:rPr>
                <a:t>02</a:t>
              </a:r>
              <a:endParaRPr lang="en-IN" sz="40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13500000" scaled="1"/>
                </a:gra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7619A0A-ED98-ADF4-8C56-1C1CA6E45E08}"/>
              </a:ext>
            </a:extLst>
          </p:cNvPr>
          <p:cNvGrpSpPr/>
          <p:nvPr/>
        </p:nvGrpSpPr>
        <p:grpSpPr>
          <a:xfrm>
            <a:off x="5629031" y="1868962"/>
            <a:ext cx="2265784" cy="2265784"/>
            <a:chOff x="5629031" y="1868962"/>
            <a:chExt cx="2265784" cy="226578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1C4CB2E-41B3-D332-4FB2-6F93E210641A}"/>
                </a:ext>
              </a:extLst>
            </p:cNvPr>
            <p:cNvSpPr/>
            <p:nvPr/>
          </p:nvSpPr>
          <p:spPr>
            <a:xfrm>
              <a:off x="5629031" y="1868962"/>
              <a:ext cx="2265784" cy="2265784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1E61893-520E-87CD-308C-F2624D03CA61}"/>
                </a:ext>
              </a:extLst>
            </p:cNvPr>
            <p:cNvSpPr txBox="1"/>
            <p:nvPr/>
          </p:nvSpPr>
          <p:spPr>
            <a:xfrm flipH="1">
              <a:off x="6598838" y="2372706"/>
              <a:ext cx="917441" cy="7110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A104F9-F50F-1D0A-4D62-DFB03CDEBA1C}"/>
              </a:ext>
            </a:extLst>
          </p:cNvPr>
          <p:cNvGrpSpPr/>
          <p:nvPr/>
        </p:nvGrpSpPr>
        <p:grpSpPr>
          <a:xfrm>
            <a:off x="5783898" y="3730420"/>
            <a:ext cx="1784346" cy="1784346"/>
            <a:chOff x="5783898" y="3730420"/>
            <a:chExt cx="1784346" cy="178434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99E1279-273D-B574-8682-6F2A7A4E5084}"/>
                </a:ext>
              </a:extLst>
            </p:cNvPr>
            <p:cNvSpPr/>
            <p:nvPr/>
          </p:nvSpPr>
          <p:spPr>
            <a:xfrm>
              <a:off x="5783898" y="3730420"/>
              <a:ext cx="1784346" cy="1784346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023371D-1C64-C189-8F2B-4EED5F2BFC9D}"/>
                </a:ext>
              </a:extLst>
            </p:cNvPr>
            <p:cNvSpPr txBox="1"/>
            <p:nvPr/>
          </p:nvSpPr>
          <p:spPr>
            <a:xfrm flipH="1">
              <a:off x="6587487" y="4297054"/>
              <a:ext cx="917441" cy="7110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261DBC-E6DD-A122-2110-12169EA54EB5}"/>
              </a:ext>
            </a:extLst>
          </p:cNvPr>
          <p:cNvGrpSpPr/>
          <p:nvPr/>
        </p:nvGrpSpPr>
        <p:grpSpPr>
          <a:xfrm>
            <a:off x="4148574" y="3284105"/>
            <a:ext cx="2265784" cy="2265784"/>
            <a:chOff x="4148574" y="3284105"/>
            <a:chExt cx="2265784" cy="226578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DFFEC4A-5D28-A402-0B81-735A3D8255BE}"/>
                </a:ext>
              </a:extLst>
            </p:cNvPr>
            <p:cNvSpPr/>
            <p:nvPr/>
          </p:nvSpPr>
          <p:spPr>
            <a:xfrm>
              <a:off x="4148574" y="3284105"/>
              <a:ext cx="2265784" cy="226578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3158399-DE47-5C1E-BD87-F7FC37A2FEFF}"/>
                </a:ext>
              </a:extLst>
            </p:cNvPr>
            <p:cNvSpPr txBox="1"/>
            <p:nvPr/>
          </p:nvSpPr>
          <p:spPr>
            <a:xfrm flipH="1">
              <a:off x="4303227" y="4236094"/>
              <a:ext cx="917441" cy="71108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Insert your desired text here.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4C440420-E44D-5C87-327A-D2E541ECDB32}"/>
              </a:ext>
            </a:extLst>
          </p:cNvPr>
          <p:cNvSpPr/>
          <p:nvPr/>
        </p:nvSpPr>
        <p:spPr>
          <a:xfrm>
            <a:off x="3229137" y="1450917"/>
            <a:ext cx="1240547" cy="635466"/>
          </a:xfrm>
          <a:custGeom>
            <a:avLst/>
            <a:gdLst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3" fmla="*/ 0 w 943928"/>
              <a:gd name="connsiteY3" fmla="*/ 810488 h 810488"/>
              <a:gd name="connsiteX4" fmla="*/ 0 w 943928"/>
              <a:gd name="connsiteY4" fmla="*/ 0 h 810488"/>
              <a:gd name="connsiteX0" fmla="*/ 0 w 943928"/>
              <a:gd name="connsiteY0" fmla="*/ 810488 h 901928"/>
              <a:gd name="connsiteX1" fmla="*/ 0 w 943928"/>
              <a:gd name="connsiteY1" fmla="*/ 0 h 901928"/>
              <a:gd name="connsiteX2" fmla="*/ 943928 w 943928"/>
              <a:gd name="connsiteY2" fmla="*/ 0 h 901928"/>
              <a:gd name="connsiteX3" fmla="*/ 943928 w 943928"/>
              <a:gd name="connsiteY3" fmla="*/ 810488 h 901928"/>
              <a:gd name="connsiteX4" fmla="*/ 91440 w 943928"/>
              <a:gd name="connsiteY4" fmla="*/ 901928 h 901928"/>
              <a:gd name="connsiteX0" fmla="*/ 0 w 943928"/>
              <a:gd name="connsiteY0" fmla="*/ 810488 h 810488"/>
              <a:gd name="connsiteX1" fmla="*/ 0 w 943928"/>
              <a:gd name="connsiteY1" fmla="*/ 0 h 810488"/>
              <a:gd name="connsiteX2" fmla="*/ 943928 w 943928"/>
              <a:gd name="connsiteY2" fmla="*/ 0 h 810488"/>
              <a:gd name="connsiteX3" fmla="*/ 943928 w 943928"/>
              <a:gd name="connsiteY3" fmla="*/ 810488 h 810488"/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961 h 811449"/>
              <a:gd name="connsiteX3" fmla="*/ 943928 w 943928"/>
              <a:gd name="connsiteY3" fmla="*/ 811449 h 811449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811449 h 811449"/>
              <a:gd name="connsiteX0" fmla="*/ 0 w 1267886"/>
              <a:gd name="connsiteY0" fmla="*/ 961 h 649470"/>
              <a:gd name="connsiteX1" fmla="*/ 717058 w 1267886"/>
              <a:gd name="connsiteY1" fmla="*/ 0 h 649470"/>
              <a:gd name="connsiteX2" fmla="*/ 1267886 w 1267886"/>
              <a:gd name="connsiteY2" fmla="*/ 649470 h 649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886" h="649470">
                <a:moveTo>
                  <a:pt x="0" y="961"/>
                </a:moveTo>
                <a:lnTo>
                  <a:pt x="717058" y="0"/>
                </a:lnTo>
                <a:lnTo>
                  <a:pt x="1267886" y="64947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oval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E9D264-EBA8-7F2A-4BAD-39CF1FBBEDE9}"/>
              </a:ext>
            </a:extLst>
          </p:cNvPr>
          <p:cNvGrpSpPr/>
          <p:nvPr/>
        </p:nvGrpSpPr>
        <p:grpSpPr>
          <a:xfrm>
            <a:off x="4861367" y="2849327"/>
            <a:ext cx="2152891" cy="2152891"/>
            <a:chOff x="4861367" y="2849327"/>
            <a:chExt cx="2152891" cy="2152891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69999A2-B086-9F07-A1AF-127DEAFF3A92}"/>
                </a:ext>
              </a:extLst>
            </p:cNvPr>
            <p:cNvSpPr/>
            <p:nvPr/>
          </p:nvSpPr>
          <p:spPr>
            <a:xfrm>
              <a:off x="4861367" y="2849327"/>
              <a:ext cx="2152891" cy="2152891"/>
            </a:xfrm>
            <a:prstGeom prst="ellipse">
              <a:avLst/>
            </a:prstGeom>
            <a:solidFill>
              <a:schemeClr val="tx1">
                <a:alpha val="36000"/>
              </a:schemeClr>
            </a:solidFill>
            <a:ln w="76200">
              <a:noFill/>
            </a:ln>
            <a:effectLst>
              <a:softEdge rad="2413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3F6F79-8759-D009-EA08-07000F067CD2}"/>
                </a:ext>
              </a:extLst>
            </p:cNvPr>
            <p:cNvSpPr/>
            <p:nvPr/>
          </p:nvSpPr>
          <p:spPr>
            <a:xfrm>
              <a:off x="5086300" y="2956621"/>
              <a:ext cx="1557570" cy="155757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3500000" scaled="1"/>
              <a:tileRect/>
            </a:gra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5DBBCEC-FFF8-FA05-A8C9-3FEF54ADC0C1}"/>
                </a:ext>
              </a:extLst>
            </p:cNvPr>
            <p:cNvSpPr txBox="1"/>
            <p:nvPr/>
          </p:nvSpPr>
          <p:spPr>
            <a:xfrm>
              <a:off x="5104163" y="3337383"/>
              <a:ext cx="1521845" cy="7960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</a:rPr>
                <a:t>ORGANIC SHAPES SLIDE TEMPLATE</a:t>
              </a:r>
            </a:p>
          </p:txBody>
        </p:sp>
      </p:grpSp>
      <p:sp>
        <p:nvSpPr>
          <p:cNvPr id="52" name="Rectangle 49">
            <a:extLst>
              <a:ext uri="{FF2B5EF4-FFF2-40B4-BE49-F238E27FC236}">
                <a16:creationId xmlns:a16="http://schemas.microsoft.com/office/drawing/2014/main" id="{C324E23F-C58C-55D5-C3C9-EB43CD172F84}"/>
              </a:ext>
            </a:extLst>
          </p:cNvPr>
          <p:cNvSpPr/>
          <p:nvPr/>
        </p:nvSpPr>
        <p:spPr>
          <a:xfrm flipV="1">
            <a:off x="3229137" y="5382143"/>
            <a:ext cx="1240547" cy="635466"/>
          </a:xfrm>
          <a:custGeom>
            <a:avLst/>
            <a:gdLst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3" fmla="*/ 0 w 943928"/>
              <a:gd name="connsiteY3" fmla="*/ 810488 h 810488"/>
              <a:gd name="connsiteX4" fmla="*/ 0 w 943928"/>
              <a:gd name="connsiteY4" fmla="*/ 0 h 810488"/>
              <a:gd name="connsiteX0" fmla="*/ 0 w 943928"/>
              <a:gd name="connsiteY0" fmla="*/ 810488 h 901928"/>
              <a:gd name="connsiteX1" fmla="*/ 0 w 943928"/>
              <a:gd name="connsiteY1" fmla="*/ 0 h 901928"/>
              <a:gd name="connsiteX2" fmla="*/ 943928 w 943928"/>
              <a:gd name="connsiteY2" fmla="*/ 0 h 901928"/>
              <a:gd name="connsiteX3" fmla="*/ 943928 w 943928"/>
              <a:gd name="connsiteY3" fmla="*/ 810488 h 901928"/>
              <a:gd name="connsiteX4" fmla="*/ 91440 w 943928"/>
              <a:gd name="connsiteY4" fmla="*/ 901928 h 901928"/>
              <a:gd name="connsiteX0" fmla="*/ 0 w 943928"/>
              <a:gd name="connsiteY0" fmla="*/ 810488 h 810488"/>
              <a:gd name="connsiteX1" fmla="*/ 0 w 943928"/>
              <a:gd name="connsiteY1" fmla="*/ 0 h 810488"/>
              <a:gd name="connsiteX2" fmla="*/ 943928 w 943928"/>
              <a:gd name="connsiteY2" fmla="*/ 0 h 810488"/>
              <a:gd name="connsiteX3" fmla="*/ 943928 w 943928"/>
              <a:gd name="connsiteY3" fmla="*/ 810488 h 810488"/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961 h 811449"/>
              <a:gd name="connsiteX3" fmla="*/ 943928 w 943928"/>
              <a:gd name="connsiteY3" fmla="*/ 811449 h 811449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811449 h 811449"/>
              <a:gd name="connsiteX0" fmla="*/ 0 w 1267886"/>
              <a:gd name="connsiteY0" fmla="*/ 961 h 649470"/>
              <a:gd name="connsiteX1" fmla="*/ 717058 w 1267886"/>
              <a:gd name="connsiteY1" fmla="*/ 0 h 649470"/>
              <a:gd name="connsiteX2" fmla="*/ 1267886 w 1267886"/>
              <a:gd name="connsiteY2" fmla="*/ 649470 h 649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886" h="649470">
                <a:moveTo>
                  <a:pt x="0" y="961"/>
                </a:moveTo>
                <a:lnTo>
                  <a:pt x="717058" y="0"/>
                </a:lnTo>
                <a:lnTo>
                  <a:pt x="1267886" y="64947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oval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 49">
            <a:extLst>
              <a:ext uri="{FF2B5EF4-FFF2-40B4-BE49-F238E27FC236}">
                <a16:creationId xmlns:a16="http://schemas.microsoft.com/office/drawing/2014/main" id="{155E910C-8756-AD76-288E-97C6195D99E8}"/>
              </a:ext>
            </a:extLst>
          </p:cNvPr>
          <p:cNvSpPr/>
          <p:nvPr/>
        </p:nvSpPr>
        <p:spPr>
          <a:xfrm flipH="1">
            <a:off x="7691409" y="1450917"/>
            <a:ext cx="1240547" cy="635466"/>
          </a:xfrm>
          <a:custGeom>
            <a:avLst/>
            <a:gdLst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3" fmla="*/ 0 w 943928"/>
              <a:gd name="connsiteY3" fmla="*/ 810488 h 810488"/>
              <a:gd name="connsiteX4" fmla="*/ 0 w 943928"/>
              <a:gd name="connsiteY4" fmla="*/ 0 h 810488"/>
              <a:gd name="connsiteX0" fmla="*/ 0 w 943928"/>
              <a:gd name="connsiteY0" fmla="*/ 810488 h 901928"/>
              <a:gd name="connsiteX1" fmla="*/ 0 w 943928"/>
              <a:gd name="connsiteY1" fmla="*/ 0 h 901928"/>
              <a:gd name="connsiteX2" fmla="*/ 943928 w 943928"/>
              <a:gd name="connsiteY2" fmla="*/ 0 h 901928"/>
              <a:gd name="connsiteX3" fmla="*/ 943928 w 943928"/>
              <a:gd name="connsiteY3" fmla="*/ 810488 h 901928"/>
              <a:gd name="connsiteX4" fmla="*/ 91440 w 943928"/>
              <a:gd name="connsiteY4" fmla="*/ 901928 h 901928"/>
              <a:gd name="connsiteX0" fmla="*/ 0 w 943928"/>
              <a:gd name="connsiteY0" fmla="*/ 810488 h 810488"/>
              <a:gd name="connsiteX1" fmla="*/ 0 w 943928"/>
              <a:gd name="connsiteY1" fmla="*/ 0 h 810488"/>
              <a:gd name="connsiteX2" fmla="*/ 943928 w 943928"/>
              <a:gd name="connsiteY2" fmla="*/ 0 h 810488"/>
              <a:gd name="connsiteX3" fmla="*/ 943928 w 943928"/>
              <a:gd name="connsiteY3" fmla="*/ 810488 h 810488"/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961 h 811449"/>
              <a:gd name="connsiteX3" fmla="*/ 943928 w 943928"/>
              <a:gd name="connsiteY3" fmla="*/ 811449 h 811449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811449 h 811449"/>
              <a:gd name="connsiteX0" fmla="*/ 0 w 1267886"/>
              <a:gd name="connsiteY0" fmla="*/ 961 h 649470"/>
              <a:gd name="connsiteX1" fmla="*/ 717058 w 1267886"/>
              <a:gd name="connsiteY1" fmla="*/ 0 h 649470"/>
              <a:gd name="connsiteX2" fmla="*/ 1267886 w 1267886"/>
              <a:gd name="connsiteY2" fmla="*/ 649470 h 649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886" h="649470">
                <a:moveTo>
                  <a:pt x="0" y="961"/>
                </a:moveTo>
                <a:lnTo>
                  <a:pt x="717058" y="0"/>
                </a:lnTo>
                <a:lnTo>
                  <a:pt x="1267886" y="64947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oval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BF08AC4-549F-EB8B-71C4-A7C6B41A0DF6}"/>
              </a:ext>
            </a:extLst>
          </p:cNvPr>
          <p:cNvGrpSpPr/>
          <p:nvPr/>
        </p:nvGrpSpPr>
        <p:grpSpPr>
          <a:xfrm flipH="1">
            <a:off x="8241841" y="1650238"/>
            <a:ext cx="3032595" cy="1050266"/>
            <a:chOff x="7949233" y="1650238"/>
            <a:chExt cx="3032595" cy="1050266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33FEE76-3963-FF68-2385-E3AC54BFFE1F}"/>
                </a:ext>
              </a:extLst>
            </p:cNvPr>
            <p:cNvGrpSpPr/>
            <p:nvPr/>
          </p:nvGrpSpPr>
          <p:grpSpPr>
            <a:xfrm>
              <a:off x="7949233" y="1650238"/>
              <a:ext cx="1956580" cy="1050266"/>
              <a:chOff x="3635846" y="2227598"/>
              <a:chExt cx="1494253" cy="1050266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E7E47A5-A415-8E8B-B5D1-EA138A4D8B84}"/>
                  </a:ext>
                </a:extLst>
              </p:cNvPr>
              <p:cNvSpPr txBox="1"/>
              <p:nvPr/>
            </p:nvSpPr>
            <p:spPr>
              <a:xfrm flipH="1">
                <a:off x="3635846" y="2566783"/>
                <a:ext cx="1494252" cy="7110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F813F7-C453-6B7D-37F0-36C1A6E69B5D}"/>
                  </a:ext>
                </a:extLst>
              </p:cNvPr>
              <p:cNvSpPr txBox="1"/>
              <p:nvPr/>
            </p:nvSpPr>
            <p:spPr>
              <a:xfrm flipH="1">
                <a:off x="3657837" y="2227598"/>
                <a:ext cx="1472262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08F4A57-CE15-7C4B-42A9-8B1F97C80CF6}"/>
                </a:ext>
              </a:extLst>
            </p:cNvPr>
            <p:cNvSpPr txBox="1"/>
            <p:nvPr/>
          </p:nvSpPr>
          <p:spPr>
            <a:xfrm>
              <a:off x="10229098" y="1682411"/>
              <a:ext cx="752730" cy="6467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>
                          <a:lumMod val="75000"/>
                        </a:schemeClr>
                      </a:gs>
                    </a:gsLst>
                    <a:lin ang="13500000" scaled="1"/>
                  </a:gradFill>
                </a:rPr>
                <a:t>03</a:t>
              </a:r>
              <a:endParaRPr lang="en-IN" sz="4000" b="1" dirty="0">
                <a:gradFill>
                  <a:gsLst>
                    <a:gs pos="0">
                      <a:schemeClr val="accent3"/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13500000" scaled="1"/>
                </a:gradFill>
              </a:endParaRPr>
            </a:p>
          </p:txBody>
        </p:sp>
      </p:grpSp>
      <p:sp>
        <p:nvSpPr>
          <p:cNvPr id="60" name="Rectangle 49">
            <a:extLst>
              <a:ext uri="{FF2B5EF4-FFF2-40B4-BE49-F238E27FC236}">
                <a16:creationId xmlns:a16="http://schemas.microsoft.com/office/drawing/2014/main" id="{2C700FFB-D3F3-CC31-FF91-52928BEBF040}"/>
              </a:ext>
            </a:extLst>
          </p:cNvPr>
          <p:cNvSpPr/>
          <p:nvPr/>
        </p:nvSpPr>
        <p:spPr>
          <a:xfrm flipH="1" flipV="1">
            <a:off x="7691409" y="5382143"/>
            <a:ext cx="1240547" cy="635466"/>
          </a:xfrm>
          <a:custGeom>
            <a:avLst/>
            <a:gdLst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3" fmla="*/ 0 w 943928"/>
              <a:gd name="connsiteY3" fmla="*/ 810488 h 810488"/>
              <a:gd name="connsiteX4" fmla="*/ 0 w 943928"/>
              <a:gd name="connsiteY4" fmla="*/ 0 h 810488"/>
              <a:gd name="connsiteX0" fmla="*/ 0 w 943928"/>
              <a:gd name="connsiteY0" fmla="*/ 810488 h 901928"/>
              <a:gd name="connsiteX1" fmla="*/ 0 w 943928"/>
              <a:gd name="connsiteY1" fmla="*/ 0 h 901928"/>
              <a:gd name="connsiteX2" fmla="*/ 943928 w 943928"/>
              <a:gd name="connsiteY2" fmla="*/ 0 h 901928"/>
              <a:gd name="connsiteX3" fmla="*/ 943928 w 943928"/>
              <a:gd name="connsiteY3" fmla="*/ 810488 h 901928"/>
              <a:gd name="connsiteX4" fmla="*/ 91440 w 943928"/>
              <a:gd name="connsiteY4" fmla="*/ 901928 h 901928"/>
              <a:gd name="connsiteX0" fmla="*/ 0 w 943928"/>
              <a:gd name="connsiteY0" fmla="*/ 810488 h 810488"/>
              <a:gd name="connsiteX1" fmla="*/ 0 w 943928"/>
              <a:gd name="connsiteY1" fmla="*/ 0 h 810488"/>
              <a:gd name="connsiteX2" fmla="*/ 943928 w 943928"/>
              <a:gd name="connsiteY2" fmla="*/ 0 h 810488"/>
              <a:gd name="connsiteX3" fmla="*/ 943928 w 943928"/>
              <a:gd name="connsiteY3" fmla="*/ 810488 h 810488"/>
              <a:gd name="connsiteX0" fmla="*/ 0 w 943928"/>
              <a:gd name="connsiteY0" fmla="*/ 0 h 810488"/>
              <a:gd name="connsiteX1" fmla="*/ 943928 w 943928"/>
              <a:gd name="connsiteY1" fmla="*/ 0 h 810488"/>
              <a:gd name="connsiteX2" fmla="*/ 943928 w 943928"/>
              <a:gd name="connsiteY2" fmla="*/ 810488 h 810488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961 h 811449"/>
              <a:gd name="connsiteX3" fmla="*/ 943928 w 943928"/>
              <a:gd name="connsiteY3" fmla="*/ 811449 h 811449"/>
              <a:gd name="connsiteX0" fmla="*/ 0 w 943928"/>
              <a:gd name="connsiteY0" fmla="*/ 961 h 811449"/>
              <a:gd name="connsiteX1" fmla="*/ 717058 w 943928"/>
              <a:gd name="connsiteY1" fmla="*/ 0 h 811449"/>
              <a:gd name="connsiteX2" fmla="*/ 943928 w 943928"/>
              <a:gd name="connsiteY2" fmla="*/ 811449 h 811449"/>
              <a:gd name="connsiteX0" fmla="*/ 0 w 1267886"/>
              <a:gd name="connsiteY0" fmla="*/ 961 h 649470"/>
              <a:gd name="connsiteX1" fmla="*/ 717058 w 1267886"/>
              <a:gd name="connsiteY1" fmla="*/ 0 h 649470"/>
              <a:gd name="connsiteX2" fmla="*/ 1267886 w 1267886"/>
              <a:gd name="connsiteY2" fmla="*/ 649470 h 649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886" h="649470">
                <a:moveTo>
                  <a:pt x="0" y="961"/>
                </a:moveTo>
                <a:lnTo>
                  <a:pt x="717058" y="0"/>
                </a:lnTo>
                <a:lnTo>
                  <a:pt x="1267886" y="64947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oval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9B9F303-CA8E-013A-11C9-A043DD4FA801}"/>
              </a:ext>
            </a:extLst>
          </p:cNvPr>
          <p:cNvGrpSpPr/>
          <p:nvPr/>
        </p:nvGrpSpPr>
        <p:grpSpPr>
          <a:xfrm flipH="1">
            <a:off x="8241841" y="5015869"/>
            <a:ext cx="3032595" cy="1050266"/>
            <a:chOff x="10253521" y="5015869"/>
            <a:chExt cx="3032595" cy="1050266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7653BDB-5553-353E-8A7E-81E44EA4958C}"/>
                </a:ext>
              </a:extLst>
            </p:cNvPr>
            <p:cNvGrpSpPr/>
            <p:nvPr/>
          </p:nvGrpSpPr>
          <p:grpSpPr>
            <a:xfrm>
              <a:off x="10253521" y="5015869"/>
              <a:ext cx="1956580" cy="1050266"/>
              <a:chOff x="3635846" y="2227598"/>
              <a:chExt cx="1494253" cy="1050266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42F13C8-DA52-CD02-4229-6FD0E4A9C3D1}"/>
                  </a:ext>
                </a:extLst>
              </p:cNvPr>
              <p:cNvSpPr txBox="1"/>
              <p:nvPr/>
            </p:nvSpPr>
            <p:spPr>
              <a:xfrm flipH="1">
                <a:off x="3635846" y="2566783"/>
                <a:ext cx="1494252" cy="7110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This is a sample text. Insert your desired text here. </a:t>
                </a:r>
                <a:endPara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2EB4DBC-7A22-2EE3-3F7C-EF46BD246D93}"/>
                  </a:ext>
                </a:extLst>
              </p:cNvPr>
              <p:cNvSpPr txBox="1"/>
              <p:nvPr/>
            </p:nvSpPr>
            <p:spPr>
              <a:xfrm flipH="1">
                <a:off x="3657837" y="2227598"/>
                <a:ext cx="1472262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D1B2D3-05C5-3D48-D614-B917AC256E7D}"/>
                </a:ext>
              </a:extLst>
            </p:cNvPr>
            <p:cNvSpPr txBox="1"/>
            <p:nvPr/>
          </p:nvSpPr>
          <p:spPr>
            <a:xfrm>
              <a:off x="12533386" y="5048042"/>
              <a:ext cx="752730" cy="6467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gradFill>
                    <a:gsLst>
                      <a:gs pos="0">
                        <a:schemeClr val="accent5"/>
                      </a:gs>
                      <a:gs pos="100000">
                        <a:schemeClr val="accent5">
                          <a:lumMod val="75000"/>
                        </a:schemeClr>
                      </a:gs>
                    </a:gsLst>
                    <a:lin ang="13500000" scaled="1"/>
                  </a:gradFill>
                </a:rPr>
                <a:t>04</a:t>
              </a:r>
              <a:endParaRPr lang="en-IN" sz="4000" b="1" dirty="0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lumMod val="75000"/>
                      </a:schemeClr>
                    </a:gs>
                  </a:gsLst>
                  <a:lin ang="13500000" scaled="1"/>
                </a:gra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710B42-D646-910B-16F3-3661C2D8ECA1}"/>
              </a:ext>
            </a:extLst>
          </p:cNvPr>
          <p:cNvGrpSpPr/>
          <p:nvPr/>
        </p:nvGrpSpPr>
        <p:grpSpPr>
          <a:xfrm>
            <a:off x="7129600" y="3110781"/>
            <a:ext cx="1058436" cy="1058436"/>
            <a:chOff x="7129600" y="3110781"/>
            <a:chExt cx="1058436" cy="1058436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70847B3-7557-EEA9-2E97-7F12F176CEE5}"/>
                </a:ext>
              </a:extLst>
            </p:cNvPr>
            <p:cNvSpPr/>
            <p:nvPr/>
          </p:nvSpPr>
          <p:spPr>
            <a:xfrm>
              <a:off x="7129600" y="3110781"/>
              <a:ext cx="1058436" cy="1058436"/>
            </a:xfrm>
            <a:prstGeom prst="ellipse">
              <a:avLst/>
            </a:prstGeom>
            <a:solidFill>
              <a:schemeClr val="tx1">
                <a:alpha val="41000"/>
              </a:schemeClr>
            </a:solidFill>
            <a:ln w="38100"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BF0E97B-2617-6EAF-D5F1-0590118446E5}"/>
                </a:ext>
              </a:extLst>
            </p:cNvPr>
            <p:cNvSpPr/>
            <p:nvPr/>
          </p:nvSpPr>
          <p:spPr>
            <a:xfrm>
              <a:off x="7356474" y="3115983"/>
              <a:ext cx="770942" cy="7709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35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4" name="Graphic 3" descr="Door Open with solid fill">
              <a:extLst>
                <a:ext uri="{FF2B5EF4-FFF2-40B4-BE49-F238E27FC236}">
                  <a16:creationId xmlns:a16="http://schemas.microsoft.com/office/drawing/2014/main" id="{678059A8-C8D4-8449-0BE4-A21AF33DE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30004" y="3289513"/>
              <a:ext cx="423883" cy="423883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F51571A-BB14-7A1C-C28E-2EE21735B816}"/>
              </a:ext>
            </a:extLst>
          </p:cNvPr>
          <p:cNvGrpSpPr/>
          <p:nvPr/>
        </p:nvGrpSpPr>
        <p:grpSpPr>
          <a:xfrm>
            <a:off x="3618594" y="2723707"/>
            <a:ext cx="862760" cy="884133"/>
            <a:chOff x="3618594" y="2723707"/>
            <a:chExt cx="862760" cy="884133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3CC1301-64FA-3C2E-6C9E-E3096445AD46}"/>
                </a:ext>
              </a:extLst>
            </p:cNvPr>
            <p:cNvSpPr/>
            <p:nvPr/>
          </p:nvSpPr>
          <p:spPr>
            <a:xfrm>
              <a:off x="3618594" y="2745080"/>
              <a:ext cx="862760" cy="862760"/>
            </a:xfrm>
            <a:prstGeom prst="ellipse">
              <a:avLst/>
            </a:prstGeom>
            <a:solidFill>
              <a:schemeClr val="tx1">
                <a:alpha val="41000"/>
              </a:schemeClr>
            </a:solidFill>
            <a:ln w="38100"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C2861D3-CCCF-7FCA-2945-C3055026AC0C}"/>
                </a:ext>
              </a:extLst>
            </p:cNvPr>
            <p:cNvSpPr/>
            <p:nvPr/>
          </p:nvSpPr>
          <p:spPr>
            <a:xfrm>
              <a:off x="3818893" y="2723707"/>
              <a:ext cx="628416" cy="628416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35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6" name="Graphic 5" descr="Gears with solid fill">
              <a:extLst>
                <a:ext uri="{FF2B5EF4-FFF2-40B4-BE49-F238E27FC236}">
                  <a16:creationId xmlns:a16="http://schemas.microsoft.com/office/drawing/2014/main" id="{86CDD5C9-D48C-FE1A-E611-FEADD51BE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914629" y="2834109"/>
              <a:ext cx="423883" cy="42388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BD3E0F-5AFC-BC9A-E5B7-4D4FBF813AB5}"/>
              </a:ext>
            </a:extLst>
          </p:cNvPr>
          <p:cNvGrpSpPr/>
          <p:nvPr/>
        </p:nvGrpSpPr>
        <p:grpSpPr>
          <a:xfrm>
            <a:off x="4339962" y="5065562"/>
            <a:ext cx="1058436" cy="1058436"/>
            <a:chOff x="4339962" y="5065562"/>
            <a:chExt cx="1058436" cy="1058436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B90F3B7-80D5-8DC3-65D3-1BA2B10C7DC3}"/>
                </a:ext>
              </a:extLst>
            </p:cNvPr>
            <p:cNvSpPr/>
            <p:nvPr/>
          </p:nvSpPr>
          <p:spPr>
            <a:xfrm>
              <a:off x="4339962" y="5065562"/>
              <a:ext cx="1058436" cy="1058436"/>
            </a:xfrm>
            <a:prstGeom prst="ellipse">
              <a:avLst/>
            </a:prstGeom>
            <a:solidFill>
              <a:schemeClr val="tx1">
                <a:alpha val="41000"/>
              </a:schemeClr>
            </a:solidFill>
            <a:ln w="38100"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4EF2BD0-D790-5005-7DFC-D5AA5004EB33}"/>
                </a:ext>
              </a:extLst>
            </p:cNvPr>
            <p:cNvSpPr/>
            <p:nvPr/>
          </p:nvSpPr>
          <p:spPr>
            <a:xfrm>
              <a:off x="4566836" y="5070764"/>
              <a:ext cx="770942" cy="7709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8" name="Graphic 7" descr="Handshake with solid fill">
              <a:extLst>
                <a:ext uri="{FF2B5EF4-FFF2-40B4-BE49-F238E27FC236}">
                  <a16:creationId xmlns:a16="http://schemas.microsoft.com/office/drawing/2014/main" id="{8FD57570-8B89-A4FB-7AE1-E7F98678D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683576" y="5187504"/>
              <a:ext cx="537462" cy="53746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6BA1589-A366-24F0-19A8-38D065611245}"/>
              </a:ext>
            </a:extLst>
          </p:cNvPr>
          <p:cNvGrpSpPr/>
          <p:nvPr/>
        </p:nvGrpSpPr>
        <p:grpSpPr>
          <a:xfrm>
            <a:off x="6209728" y="5181036"/>
            <a:ext cx="878406" cy="897654"/>
            <a:chOff x="6209728" y="5181036"/>
            <a:chExt cx="878406" cy="897654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09EA85B-1A4A-02AD-C3BC-F733D7E91572}"/>
                </a:ext>
              </a:extLst>
            </p:cNvPr>
            <p:cNvSpPr/>
            <p:nvPr/>
          </p:nvSpPr>
          <p:spPr>
            <a:xfrm>
              <a:off x="6209728" y="5200284"/>
              <a:ext cx="878406" cy="878406"/>
            </a:xfrm>
            <a:prstGeom prst="ellipse">
              <a:avLst/>
            </a:prstGeom>
            <a:solidFill>
              <a:schemeClr val="tx1">
                <a:alpha val="41000"/>
              </a:schemeClr>
            </a:solidFill>
            <a:ln w="38100"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23A4B89-B128-7C88-1204-2940CE2E67FF}"/>
                </a:ext>
              </a:extLst>
            </p:cNvPr>
            <p:cNvSpPr/>
            <p:nvPr/>
          </p:nvSpPr>
          <p:spPr>
            <a:xfrm>
              <a:off x="6412152" y="5181036"/>
              <a:ext cx="639812" cy="63981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135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10" name="Graphic 9" descr="Hierarchy with solid fill">
              <a:extLst>
                <a:ext uri="{FF2B5EF4-FFF2-40B4-BE49-F238E27FC236}">
                  <a16:creationId xmlns:a16="http://schemas.microsoft.com/office/drawing/2014/main" id="{91A27134-CA28-C97B-DA19-F765433D5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520117" y="5289001"/>
              <a:ext cx="423883" cy="4238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600"/>
                            </p:stCondLst>
                            <p:childTnLst>
                              <p:par>
                                <p:cTn id="7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 animBg="1"/>
      <p:bldP spid="53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38AAB83-8A35-40C5-9B65-CE622916A2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512" y="925035"/>
            <a:ext cx="3862838" cy="217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6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7E2CCB"/>
      </a:accent1>
      <a:accent2>
        <a:srgbClr val="E75F89"/>
      </a:accent2>
      <a:accent3>
        <a:srgbClr val="E99B1E"/>
      </a:accent3>
      <a:accent4>
        <a:srgbClr val="4EC494"/>
      </a:accent4>
      <a:accent5>
        <a:srgbClr val="4191EC"/>
      </a:accent5>
      <a:accent6>
        <a:srgbClr val="C5C8CF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6787</TotalTime>
  <Words>206</Words>
  <Application>Microsoft Office PowerPoint</Application>
  <PresentationFormat>Custom</PresentationFormat>
  <Paragraphs>39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4-Step Overlapping Circles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Organic Shapes Diagram PowerPoint Template</dc:title>
  <dc:creator>Julian</dc:creator>
  <cp:lastModifiedBy>lenovo</cp:lastModifiedBy>
  <cp:revision>118</cp:revision>
  <dcterms:created xsi:type="dcterms:W3CDTF">2013-09-12T13:05:01Z</dcterms:created>
  <dcterms:modified xsi:type="dcterms:W3CDTF">2025-02-23T11:08:35Z</dcterms:modified>
</cp:coreProperties>
</file>