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4" r:id="rId3"/>
  </p:sldMasterIdLst>
  <p:notesMasterIdLst>
    <p:notesMasterId r:id="rId12"/>
  </p:notesMasterIdLst>
  <p:sldIdLst>
    <p:sldId id="266" r:id="rId4"/>
    <p:sldId id="265" r:id="rId5"/>
    <p:sldId id="267" r:id="rId6"/>
    <p:sldId id="270" r:id="rId7"/>
    <p:sldId id="271" r:id="rId8"/>
    <p:sldId id="273" r:id="rId9"/>
    <p:sldId id="274" r:id="rId10"/>
    <p:sldId id="26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0" d="100"/>
          <a:sy n="70" d="100"/>
        </p:scale>
        <p:origin x="50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BADDB9-3B33-4699-B965-CC7DA6EFB662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5E66F1-995B-4EEE-94F9-3390AC40C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030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5948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46254F-9338-4BA9-B7AC-A66622A3D01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2382A-1BE8-4094-BFD2-E0328E2E2049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B6290-9CF5-41D5-B78C-E203EF9E2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45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2382A-1BE8-4094-BFD2-E0328E2E2049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B6290-9CF5-41D5-B78C-E203EF9E2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512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2382A-1BE8-4094-BFD2-E0328E2E2049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B6290-9CF5-41D5-B78C-E203EF9E2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3430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5FF8C28B-9432-4ADB-AF81-69AD6D35D3D1}"/>
              </a:ext>
            </a:extLst>
          </p:cNvPr>
          <p:cNvGrpSpPr/>
          <p:nvPr userDrawn="1"/>
        </p:nvGrpSpPr>
        <p:grpSpPr>
          <a:xfrm>
            <a:off x="-1589" y="2496212"/>
            <a:ext cx="12195176" cy="1865576"/>
            <a:chOff x="-1588" y="2496212"/>
            <a:chExt cx="12192000" cy="1865576"/>
          </a:xfrm>
        </p:grpSpPr>
        <p:sp>
          <p:nvSpPr>
            <p:cNvPr id="8" name="Freeform 5">
              <a:extLst>
                <a:ext uri="{FF2B5EF4-FFF2-40B4-BE49-F238E27FC236}">
                  <a16:creationId xmlns:a16="http://schemas.microsoft.com/office/drawing/2014/main" xmlns="" id="{3C3ACE6B-6F75-4765-9D28-0E39A0D51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88" y="2496212"/>
              <a:ext cx="3318744" cy="1865576"/>
            </a:xfrm>
            <a:custGeom>
              <a:avLst/>
              <a:gdLst>
                <a:gd name="T0" fmla="*/ 592 w 605"/>
                <a:gd name="T1" fmla="*/ 159 h 338"/>
                <a:gd name="T2" fmla="*/ 567 w 605"/>
                <a:gd name="T3" fmla="*/ 150 h 338"/>
                <a:gd name="T4" fmla="*/ 547 w 605"/>
                <a:gd name="T5" fmla="*/ 127 h 338"/>
                <a:gd name="T6" fmla="*/ 282 w 605"/>
                <a:gd name="T7" fmla="*/ 0 h 338"/>
                <a:gd name="T8" fmla="*/ 0 w 605"/>
                <a:gd name="T9" fmla="*/ 0 h 338"/>
                <a:gd name="T10" fmla="*/ 0 w 605"/>
                <a:gd name="T11" fmla="*/ 338 h 338"/>
                <a:gd name="T12" fmla="*/ 274 w 605"/>
                <a:gd name="T13" fmla="*/ 338 h 338"/>
                <a:gd name="T14" fmla="*/ 275 w 605"/>
                <a:gd name="T15" fmla="*/ 338 h 338"/>
                <a:gd name="T16" fmla="*/ 278 w 605"/>
                <a:gd name="T17" fmla="*/ 338 h 338"/>
                <a:gd name="T18" fmla="*/ 298 w 605"/>
                <a:gd name="T19" fmla="*/ 338 h 338"/>
                <a:gd name="T20" fmla="*/ 535 w 605"/>
                <a:gd name="T21" fmla="*/ 227 h 338"/>
                <a:gd name="T22" fmla="*/ 583 w 605"/>
                <a:gd name="T23" fmla="*/ 169 h 338"/>
                <a:gd name="T24" fmla="*/ 568 w 605"/>
                <a:gd name="T25" fmla="*/ 187 h 338"/>
                <a:gd name="T26" fmla="*/ 579 w 605"/>
                <a:gd name="T27" fmla="*/ 183 h 338"/>
                <a:gd name="T28" fmla="*/ 600 w 605"/>
                <a:gd name="T29" fmla="*/ 161 h 338"/>
                <a:gd name="T30" fmla="*/ 592 w 605"/>
                <a:gd name="T31" fmla="*/ 159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5" h="338">
                  <a:moveTo>
                    <a:pt x="592" y="159"/>
                  </a:moveTo>
                  <a:cubicBezTo>
                    <a:pt x="583" y="163"/>
                    <a:pt x="573" y="156"/>
                    <a:pt x="567" y="150"/>
                  </a:cubicBezTo>
                  <a:cubicBezTo>
                    <a:pt x="547" y="127"/>
                    <a:pt x="547" y="127"/>
                    <a:pt x="547" y="127"/>
                  </a:cubicBezTo>
                  <a:cubicBezTo>
                    <a:pt x="547" y="127"/>
                    <a:pt x="460" y="3"/>
                    <a:pt x="2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274" y="338"/>
                    <a:pt x="274" y="338"/>
                    <a:pt x="274" y="338"/>
                  </a:cubicBezTo>
                  <a:cubicBezTo>
                    <a:pt x="275" y="338"/>
                    <a:pt x="275" y="338"/>
                    <a:pt x="275" y="338"/>
                  </a:cubicBezTo>
                  <a:cubicBezTo>
                    <a:pt x="275" y="338"/>
                    <a:pt x="276" y="338"/>
                    <a:pt x="278" y="338"/>
                  </a:cubicBezTo>
                  <a:cubicBezTo>
                    <a:pt x="298" y="338"/>
                    <a:pt x="298" y="338"/>
                    <a:pt x="298" y="338"/>
                  </a:cubicBezTo>
                  <a:cubicBezTo>
                    <a:pt x="345" y="336"/>
                    <a:pt x="453" y="321"/>
                    <a:pt x="535" y="227"/>
                  </a:cubicBezTo>
                  <a:cubicBezTo>
                    <a:pt x="583" y="169"/>
                    <a:pt x="583" y="169"/>
                    <a:pt x="583" y="169"/>
                  </a:cubicBezTo>
                  <a:cubicBezTo>
                    <a:pt x="568" y="187"/>
                    <a:pt x="568" y="187"/>
                    <a:pt x="568" y="187"/>
                  </a:cubicBezTo>
                  <a:cubicBezTo>
                    <a:pt x="573" y="185"/>
                    <a:pt x="577" y="183"/>
                    <a:pt x="579" y="183"/>
                  </a:cubicBezTo>
                  <a:cubicBezTo>
                    <a:pt x="583" y="181"/>
                    <a:pt x="600" y="161"/>
                    <a:pt x="600" y="161"/>
                  </a:cubicBezTo>
                  <a:cubicBezTo>
                    <a:pt x="600" y="161"/>
                    <a:pt x="605" y="151"/>
                    <a:pt x="592" y="159"/>
                  </a:cubicBezTo>
                  <a:close/>
                </a:path>
              </a:pathLst>
            </a:custGeom>
            <a:gradFill flip="none" rotWithShape="1">
              <a:gsLst>
                <a:gs pos="99351">
                  <a:schemeClr val="bg1">
                    <a:lumMod val="85000"/>
                  </a:schemeClr>
                </a:gs>
                <a:gs pos="37000">
                  <a:schemeClr val="bg1">
                    <a:lumMod val="95000"/>
                  </a:schemeClr>
                </a:gs>
                <a:gs pos="0">
                  <a:schemeClr val="bg1"/>
                </a:gs>
              </a:gsLst>
              <a:lin ang="27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80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xmlns="" id="{C8DE47B2-F2E3-451C-90D6-1813A0585319}"/>
                </a:ext>
              </a:extLst>
            </p:cNvPr>
            <p:cNvSpPr/>
            <p:nvPr/>
          </p:nvSpPr>
          <p:spPr>
            <a:xfrm rot="19619906">
              <a:off x="2272707" y="3283729"/>
              <a:ext cx="1607580" cy="503609"/>
            </a:xfrm>
            <a:prstGeom prst="ellipse">
              <a:avLst/>
            </a:prstGeom>
            <a:gradFill flip="none" rotWithShape="1">
              <a:gsLst>
                <a:gs pos="10000">
                  <a:sysClr val="windowText" lastClr="000000">
                    <a:lumMod val="50000"/>
                    <a:lumOff val="50000"/>
                    <a:alpha val="61000"/>
                  </a:sysClr>
                </a:gs>
                <a:gs pos="100000">
                  <a:sysClr val="window" lastClr="FFFFFF">
                    <a:alpha val="0"/>
                    <a:lumMod val="0"/>
                    <a:lumOff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xmlns="" id="{93FE7F3E-B961-4860-9198-4091C8D9930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9825" y="4361786"/>
              <a:ext cx="20638" cy="0"/>
            </a:xfrm>
            <a:custGeom>
              <a:avLst/>
              <a:gdLst>
                <a:gd name="T0" fmla="*/ 0 w 4"/>
                <a:gd name="T1" fmla="*/ 4 w 4"/>
                <a:gd name="T2" fmla="*/ 3 w 4"/>
                <a:gd name="T3" fmla="*/ 0 w 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0" y="0"/>
                  </a:cubicBezTo>
                  <a:close/>
                </a:path>
              </a:pathLst>
            </a:custGeom>
            <a:solidFill>
              <a:srgbClr val="C68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800"/>
            </a:p>
          </p:txBody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xmlns="" id="{93EB501A-97E0-41F7-8422-7AADDE8069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5763" y="4361786"/>
              <a:ext cx="20638" cy="0"/>
            </a:xfrm>
            <a:custGeom>
              <a:avLst/>
              <a:gdLst>
                <a:gd name="T0" fmla="*/ 0 w 4"/>
                <a:gd name="T1" fmla="*/ 4 w 4"/>
                <a:gd name="T2" fmla="*/ 1 w 4"/>
                <a:gd name="T3" fmla="*/ 0 w 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0"/>
                    <a:pt x="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68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800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xmlns="" id="{59B1BF15-987F-410A-BBE9-8E9C61F03B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5006" y="2496212"/>
              <a:ext cx="9295406" cy="1865576"/>
            </a:xfrm>
            <a:custGeom>
              <a:avLst/>
              <a:gdLst>
                <a:gd name="T0" fmla="*/ 356 w 1694"/>
                <a:gd name="T1" fmla="*/ 0 h 338"/>
                <a:gd name="T2" fmla="*/ 91 w 1694"/>
                <a:gd name="T3" fmla="*/ 127 h 338"/>
                <a:gd name="T4" fmla="*/ 55 w 1694"/>
                <a:gd name="T5" fmla="*/ 169 h 338"/>
                <a:gd name="T6" fmla="*/ 7 w 1694"/>
                <a:gd name="T7" fmla="*/ 227 h 338"/>
                <a:gd name="T8" fmla="*/ 0 w 1694"/>
                <a:gd name="T9" fmla="*/ 234 h 338"/>
                <a:gd name="T10" fmla="*/ 76 w 1694"/>
                <a:gd name="T11" fmla="*/ 197 h 338"/>
                <a:gd name="T12" fmla="*/ 83 w 1694"/>
                <a:gd name="T13" fmla="*/ 202 h 338"/>
                <a:gd name="T14" fmla="*/ 103 w 1694"/>
                <a:gd name="T15" fmla="*/ 227 h 338"/>
                <a:gd name="T16" fmla="*/ 340 w 1694"/>
                <a:gd name="T17" fmla="*/ 338 h 338"/>
                <a:gd name="T18" fmla="*/ 360 w 1694"/>
                <a:gd name="T19" fmla="*/ 338 h 338"/>
                <a:gd name="T20" fmla="*/ 363 w 1694"/>
                <a:gd name="T21" fmla="*/ 338 h 338"/>
                <a:gd name="T22" fmla="*/ 364 w 1694"/>
                <a:gd name="T23" fmla="*/ 338 h 338"/>
                <a:gd name="T24" fmla="*/ 1694 w 1694"/>
                <a:gd name="T25" fmla="*/ 338 h 338"/>
                <a:gd name="T26" fmla="*/ 1694 w 1694"/>
                <a:gd name="T27" fmla="*/ 0 h 338"/>
                <a:gd name="T28" fmla="*/ 356 w 1694"/>
                <a:gd name="T29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94" h="338">
                  <a:moveTo>
                    <a:pt x="356" y="0"/>
                  </a:moveTo>
                  <a:cubicBezTo>
                    <a:pt x="178" y="3"/>
                    <a:pt x="91" y="127"/>
                    <a:pt x="91" y="127"/>
                  </a:cubicBezTo>
                  <a:cubicBezTo>
                    <a:pt x="55" y="169"/>
                    <a:pt x="55" y="169"/>
                    <a:pt x="55" y="169"/>
                  </a:cubicBezTo>
                  <a:cubicBezTo>
                    <a:pt x="7" y="227"/>
                    <a:pt x="7" y="227"/>
                    <a:pt x="7" y="227"/>
                  </a:cubicBezTo>
                  <a:cubicBezTo>
                    <a:pt x="5" y="229"/>
                    <a:pt x="2" y="232"/>
                    <a:pt x="0" y="234"/>
                  </a:cubicBezTo>
                  <a:cubicBezTo>
                    <a:pt x="32" y="214"/>
                    <a:pt x="69" y="192"/>
                    <a:pt x="76" y="197"/>
                  </a:cubicBezTo>
                  <a:cubicBezTo>
                    <a:pt x="78" y="198"/>
                    <a:pt x="80" y="200"/>
                    <a:pt x="83" y="202"/>
                  </a:cubicBezTo>
                  <a:cubicBezTo>
                    <a:pt x="103" y="227"/>
                    <a:pt x="103" y="227"/>
                    <a:pt x="103" y="227"/>
                  </a:cubicBezTo>
                  <a:cubicBezTo>
                    <a:pt x="185" y="321"/>
                    <a:pt x="293" y="336"/>
                    <a:pt x="340" y="338"/>
                  </a:cubicBezTo>
                  <a:cubicBezTo>
                    <a:pt x="360" y="338"/>
                    <a:pt x="360" y="338"/>
                    <a:pt x="360" y="338"/>
                  </a:cubicBezTo>
                  <a:cubicBezTo>
                    <a:pt x="362" y="338"/>
                    <a:pt x="363" y="338"/>
                    <a:pt x="363" y="338"/>
                  </a:cubicBezTo>
                  <a:cubicBezTo>
                    <a:pt x="364" y="338"/>
                    <a:pt x="364" y="338"/>
                    <a:pt x="364" y="338"/>
                  </a:cubicBezTo>
                  <a:cubicBezTo>
                    <a:pt x="1694" y="338"/>
                    <a:pt x="1694" y="338"/>
                    <a:pt x="1694" y="338"/>
                  </a:cubicBezTo>
                  <a:cubicBezTo>
                    <a:pt x="1694" y="0"/>
                    <a:pt x="1694" y="0"/>
                    <a:pt x="1694" y="0"/>
                  </a:cubicBezTo>
                  <a:lnTo>
                    <a:pt x="356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50000"/>
                  </a:schemeClr>
                </a:gs>
                <a:gs pos="21000">
                  <a:schemeClr val="accent4"/>
                </a:gs>
                <a:gs pos="100000">
                  <a:schemeClr val="accent4"/>
                </a:gs>
              </a:gsLst>
              <a:lin ang="3000000" scaled="0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80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0051" y="2885441"/>
            <a:ext cx="7452349" cy="1101092"/>
          </a:xfrm>
        </p:spPr>
        <p:txBody>
          <a:bodyPr>
            <a:noAutofit/>
          </a:bodyPr>
          <a:lstStyle>
            <a:lvl1pPr>
              <a:defRPr sz="44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0051" y="4509120"/>
            <a:ext cx="7452349" cy="112968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1214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744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9248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2635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4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909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1108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2389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446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2382A-1BE8-4094-BFD2-E0328E2E2049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B6290-9CF5-41D5-B78C-E203EF9E2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9303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1"/>
            <a:ext cx="7315200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9"/>
            <a:ext cx="7315200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3275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3339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5931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2157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4" y="1122363"/>
            <a:ext cx="9144000" cy="2387600"/>
          </a:xfrm>
        </p:spPr>
        <p:txBody>
          <a:bodyPr anchor="b"/>
          <a:lstStyle>
            <a:lvl1pPr algn="ctr">
              <a:defRPr sz="5992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4" y="3602038"/>
            <a:ext cx="9144000" cy="1655762"/>
          </a:xfrm>
        </p:spPr>
        <p:txBody>
          <a:bodyPr/>
          <a:lstStyle>
            <a:lvl1pPr marL="0" indent="0" algn="ctr">
              <a:buNone/>
              <a:defRPr sz="2396"/>
            </a:lvl1pPr>
            <a:lvl2pPr marL="456652" indent="0" algn="ctr">
              <a:buNone/>
              <a:defRPr sz="1996"/>
            </a:lvl2pPr>
            <a:lvl3pPr marL="913304" indent="0" algn="ctr">
              <a:buNone/>
              <a:defRPr sz="1796"/>
            </a:lvl3pPr>
            <a:lvl4pPr marL="1369956" indent="0" algn="ctr">
              <a:buNone/>
              <a:defRPr sz="1600"/>
            </a:lvl4pPr>
            <a:lvl5pPr marL="1826607" indent="0" algn="ctr">
              <a:buNone/>
              <a:defRPr sz="1600"/>
            </a:lvl5pPr>
            <a:lvl6pPr marL="2283258" indent="0" algn="ctr">
              <a:buNone/>
              <a:defRPr sz="1600"/>
            </a:lvl6pPr>
            <a:lvl7pPr marL="2739910" indent="0" algn="ctr">
              <a:buNone/>
              <a:defRPr sz="1600"/>
            </a:lvl7pPr>
            <a:lvl8pPr marL="3196561" indent="0" algn="ctr">
              <a:buNone/>
              <a:defRPr sz="1600"/>
            </a:lvl8pPr>
            <a:lvl9pPr marL="365321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40756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9232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46"/>
            <a:ext cx="10515600" cy="2852737"/>
          </a:xfrm>
        </p:spPr>
        <p:txBody>
          <a:bodyPr anchor="b"/>
          <a:lstStyle>
            <a:lvl1pPr>
              <a:defRPr sz="5992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71"/>
            <a:ext cx="10515600" cy="1500187"/>
          </a:xfrm>
        </p:spPr>
        <p:txBody>
          <a:bodyPr/>
          <a:lstStyle>
            <a:lvl1pPr marL="0" indent="0">
              <a:buNone/>
              <a:defRPr sz="2396">
                <a:solidFill>
                  <a:schemeClr val="tx1">
                    <a:tint val="75000"/>
                  </a:schemeClr>
                </a:solidFill>
              </a:defRPr>
            </a:lvl1pPr>
            <a:lvl2pPr marL="456652" indent="0">
              <a:buNone/>
              <a:defRPr sz="1996">
                <a:solidFill>
                  <a:schemeClr val="tx1">
                    <a:tint val="75000"/>
                  </a:schemeClr>
                </a:solidFill>
              </a:defRPr>
            </a:lvl2pPr>
            <a:lvl3pPr marL="913304" indent="0">
              <a:buNone/>
              <a:defRPr sz="1796">
                <a:solidFill>
                  <a:schemeClr val="tx1">
                    <a:tint val="75000"/>
                  </a:schemeClr>
                </a:solidFill>
              </a:defRPr>
            </a:lvl3pPr>
            <a:lvl4pPr marL="13699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660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325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399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65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321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2964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4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79421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92" y="1681163"/>
            <a:ext cx="5157787" cy="823912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6652" indent="0">
              <a:buNone/>
              <a:defRPr sz="1996" b="1"/>
            </a:lvl2pPr>
            <a:lvl3pPr marL="913304" indent="0">
              <a:buNone/>
              <a:defRPr sz="1796" b="1"/>
            </a:lvl3pPr>
            <a:lvl4pPr marL="1369956" indent="0">
              <a:buNone/>
              <a:defRPr sz="1600" b="1"/>
            </a:lvl4pPr>
            <a:lvl5pPr marL="1826607" indent="0">
              <a:buNone/>
              <a:defRPr sz="1600" b="1"/>
            </a:lvl5pPr>
            <a:lvl6pPr marL="2283258" indent="0">
              <a:buNone/>
              <a:defRPr sz="1600" b="1"/>
            </a:lvl6pPr>
            <a:lvl7pPr marL="2739910" indent="0">
              <a:buNone/>
              <a:defRPr sz="1600" b="1"/>
            </a:lvl7pPr>
            <a:lvl8pPr marL="3196561" indent="0">
              <a:buNone/>
              <a:defRPr sz="1600" b="1"/>
            </a:lvl8pPr>
            <a:lvl9pPr marL="365321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92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6652" indent="0">
              <a:buNone/>
              <a:defRPr sz="1996" b="1"/>
            </a:lvl2pPr>
            <a:lvl3pPr marL="913304" indent="0">
              <a:buNone/>
              <a:defRPr sz="1796" b="1"/>
            </a:lvl3pPr>
            <a:lvl4pPr marL="1369956" indent="0">
              <a:buNone/>
              <a:defRPr sz="1600" b="1"/>
            </a:lvl4pPr>
            <a:lvl5pPr marL="1826607" indent="0">
              <a:buNone/>
              <a:defRPr sz="1600" b="1"/>
            </a:lvl5pPr>
            <a:lvl6pPr marL="2283258" indent="0">
              <a:buNone/>
              <a:defRPr sz="1600" b="1"/>
            </a:lvl6pPr>
            <a:lvl7pPr marL="2739910" indent="0">
              <a:buNone/>
              <a:defRPr sz="1600" b="1"/>
            </a:lvl7pPr>
            <a:lvl8pPr marL="3196561" indent="0">
              <a:buNone/>
              <a:defRPr sz="1600" b="1"/>
            </a:lvl8pPr>
            <a:lvl9pPr marL="365321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29160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10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2382A-1BE8-4094-BFD2-E0328E2E2049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B6290-9CF5-41D5-B78C-E203EF9E2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27400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08460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2" y="457200"/>
            <a:ext cx="3932237" cy="1600200"/>
          </a:xfrm>
        </p:spPr>
        <p:txBody>
          <a:bodyPr anchor="b"/>
          <a:lstStyle>
            <a:lvl1pPr>
              <a:defRPr sz="319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33"/>
            <a:ext cx="6172200" cy="4873625"/>
          </a:xfrm>
        </p:spPr>
        <p:txBody>
          <a:bodyPr/>
          <a:lstStyle>
            <a:lvl1pPr>
              <a:defRPr sz="3196"/>
            </a:lvl1pPr>
            <a:lvl2pPr>
              <a:defRPr sz="2796"/>
            </a:lvl2pPr>
            <a:lvl3pPr>
              <a:defRPr sz="2396"/>
            </a:lvl3pPr>
            <a:lvl4pPr>
              <a:defRPr sz="1996"/>
            </a:lvl4pPr>
            <a:lvl5pPr>
              <a:defRPr sz="1996"/>
            </a:lvl5pPr>
            <a:lvl6pPr>
              <a:defRPr sz="1996"/>
            </a:lvl6pPr>
            <a:lvl7pPr>
              <a:defRPr sz="1996"/>
            </a:lvl7pPr>
            <a:lvl8pPr>
              <a:defRPr sz="1996"/>
            </a:lvl8pPr>
            <a:lvl9pPr>
              <a:defRPr sz="199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2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652" indent="0">
              <a:buNone/>
              <a:defRPr sz="1400"/>
            </a:lvl2pPr>
            <a:lvl3pPr marL="913304" indent="0">
              <a:buNone/>
              <a:defRPr sz="1200"/>
            </a:lvl3pPr>
            <a:lvl4pPr marL="1369956" indent="0">
              <a:buNone/>
              <a:defRPr sz="1000"/>
            </a:lvl4pPr>
            <a:lvl5pPr marL="1826607" indent="0">
              <a:buNone/>
              <a:defRPr sz="1000"/>
            </a:lvl5pPr>
            <a:lvl6pPr marL="2283258" indent="0">
              <a:buNone/>
              <a:defRPr sz="1000"/>
            </a:lvl6pPr>
            <a:lvl7pPr marL="2739910" indent="0">
              <a:buNone/>
              <a:defRPr sz="1000"/>
            </a:lvl7pPr>
            <a:lvl8pPr marL="3196561" indent="0">
              <a:buNone/>
              <a:defRPr sz="1000"/>
            </a:lvl8pPr>
            <a:lvl9pPr marL="365321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97642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2" y="457200"/>
            <a:ext cx="3932237" cy="1600200"/>
          </a:xfrm>
        </p:spPr>
        <p:txBody>
          <a:bodyPr anchor="b"/>
          <a:lstStyle>
            <a:lvl1pPr>
              <a:defRPr sz="319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33"/>
            <a:ext cx="6172200" cy="4873625"/>
          </a:xfrm>
        </p:spPr>
        <p:txBody>
          <a:bodyPr/>
          <a:lstStyle>
            <a:lvl1pPr marL="0" indent="0">
              <a:buNone/>
              <a:defRPr sz="3196"/>
            </a:lvl1pPr>
            <a:lvl2pPr marL="456652" indent="0">
              <a:buNone/>
              <a:defRPr sz="2796"/>
            </a:lvl2pPr>
            <a:lvl3pPr marL="913304" indent="0">
              <a:buNone/>
              <a:defRPr sz="2396"/>
            </a:lvl3pPr>
            <a:lvl4pPr marL="1369956" indent="0">
              <a:buNone/>
              <a:defRPr sz="1996"/>
            </a:lvl4pPr>
            <a:lvl5pPr marL="1826607" indent="0">
              <a:buNone/>
              <a:defRPr sz="1996"/>
            </a:lvl5pPr>
            <a:lvl6pPr marL="2283258" indent="0">
              <a:buNone/>
              <a:defRPr sz="1996"/>
            </a:lvl6pPr>
            <a:lvl7pPr marL="2739910" indent="0">
              <a:buNone/>
              <a:defRPr sz="1996"/>
            </a:lvl7pPr>
            <a:lvl8pPr marL="3196561" indent="0">
              <a:buNone/>
              <a:defRPr sz="1996"/>
            </a:lvl8pPr>
            <a:lvl9pPr marL="3653213" indent="0">
              <a:buNone/>
              <a:defRPr sz="1996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2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652" indent="0">
              <a:buNone/>
              <a:defRPr sz="1400"/>
            </a:lvl2pPr>
            <a:lvl3pPr marL="913304" indent="0">
              <a:buNone/>
              <a:defRPr sz="1200"/>
            </a:lvl3pPr>
            <a:lvl4pPr marL="1369956" indent="0">
              <a:buNone/>
              <a:defRPr sz="1000"/>
            </a:lvl4pPr>
            <a:lvl5pPr marL="1826607" indent="0">
              <a:buNone/>
              <a:defRPr sz="1000"/>
            </a:lvl5pPr>
            <a:lvl6pPr marL="2283258" indent="0">
              <a:buNone/>
              <a:defRPr sz="1000"/>
            </a:lvl6pPr>
            <a:lvl7pPr marL="2739910" indent="0">
              <a:buNone/>
              <a:defRPr sz="1000"/>
            </a:lvl7pPr>
            <a:lvl8pPr marL="3196561" indent="0">
              <a:buNone/>
              <a:defRPr sz="1000"/>
            </a:lvl8pPr>
            <a:lvl9pPr marL="365321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95673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14386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5980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42"/>
            <a:ext cx="5932223" cy="711081"/>
          </a:xfrm>
        </p:spPr>
        <p:txBody>
          <a:bodyPr>
            <a:normAutofit/>
          </a:bodyPr>
          <a:lstStyle>
            <a:lvl1pPr algn="ctr">
              <a:defRPr sz="3596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420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2382A-1BE8-4094-BFD2-E0328E2E2049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B6290-9CF5-41D5-B78C-E203EF9E2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201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2382A-1BE8-4094-BFD2-E0328E2E2049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B6290-9CF5-41D5-B78C-E203EF9E2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969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2382A-1BE8-4094-BFD2-E0328E2E2049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B6290-9CF5-41D5-B78C-E203EF9E2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309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2382A-1BE8-4094-BFD2-E0328E2E2049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B6290-9CF5-41D5-B78C-E203EF9E2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675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2382A-1BE8-4094-BFD2-E0328E2E2049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B6290-9CF5-41D5-B78C-E203EF9E2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660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2382A-1BE8-4094-BFD2-E0328E2E2049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B6290-9CF5-41D5-B78C-E203EF9E2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314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2382A-1BE8-4094-BFD2-E0328E2E2049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B6290-9CF5-41D5-B78C-E203EF9E2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291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1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38426"/>
            <a:ext cx="10972801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5/27/2019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995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987"/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8987"/>
              <a:t>5/27/2019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35635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987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987"/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8987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521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3304" rtl="0" eaLnBrk="1" latinLnBrk="0" hangingPunct="1">
        <a:lnSpc>
          <a:spcPct val="90000"/>
        </a:lnSpc>
        <a:spcBef>
          <a:spcPct val="0"/>
        </a:spcBef>
        <a:buNone/>
        <a:defRPr sz="439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324" indent="-228324" algn="l" defTabSz="91330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6" kern="1200">
          <a:solidFill>
            <a:schemeClr val="tx1"/>
          </a:solidFill>
          <a:latin typeface="+mn-lt"/>
          <a:ea typeface="+mn-ea"/>
          <a:cs typeface="+mn-cs"/>
        </a:defRPr>
      </a:lvl1pPr>
      <a:lvl2pPr marL="684976" indent="-228324" algn="l" defTabSz="91330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6" kern="1200">
          <a:solidFill>
            <a:schemeClr val="tx1"/>
          </a:solidFill>
          <a:latin typeface="+mn-lt"/>
          <a:ea typeface="+mn-ea"/>
          <a:cs typeface="+mn-cs"/>
        </a:defRPr>
      </a:lvl2pPr>
      <a:lvl3pPr marL="1141628" indent="-228324" algn="l" defTabSz="91330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6" kern="1200">
          <a:solidFill>
            <a:schemeClr val="tx1"/>
          </a:solidFill>
          <a:latin typeface="+mn-lt"/>
          <a:ea typeface="+mn-ea"/>
          <a:cs typeface="+mn-cs"/>
        </a:defRPr>
      </a:lvl3pPr>
      <a:lvl4pPr marL="1598280" indent="-228324" algn="l" defTabSz="91330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4pPr>
      <a:lvl5pPr marL="2054932" indent="-228324" algn="l" defTabSz="91330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5pPr>
      <a:lvl6pPr marL="2511584" indent="-228324" algn="l" defTabSz="91330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6pPr>
      <a:lvl7pPr marL="2968235" indent="-228324" algn="l" defTabSz="91330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7pPr>
      <a:lvl8pPr marL="3424887" indent="-228324" algn="l" defTabSz="91330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8pPr>
      <a:lvl9pPr marL="3881538" indent="-228324" algn="l" defTabSz="91330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1pPr>
      <a:lvl2pPr marL="456652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2pPr>
      <a:lvl3pPr marL="913304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3pPr>
      <a:lvl4pPr marL="1369956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4pPr>
      <a:lvl5pPr marL="1826607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5pPr>
      <a:lvl6pPr marL="2283258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6pPr>
      <a:lvl7pPr marL="2739910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7pPr>
      <a:lvl8pPr marL="3196561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8pPr>
      <a:lvl9pPr marL="3653213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Oval 31">
            <a:extLst>
              <a:ext uri="{FF2B5EF4-FFF2-40B4-BE49-F238E27FC236}">
                <a16:creationId xmlns:a16="http://schemas.microsoft.com/office/drawing/2014/main" xmlns="" id="{E32277A0-F725-443C-BA0C-4304E5AFC06C}"/>
              </a:ext>
            </a:extLst>
          </p:cNvPr>
          <p:cNvSpPr/>
          <p:nvPr/>
        </p:nvSpPr>
        <p:spPr>
          <a:xfrm>
            <a:off x="3513061" y="5256630"/>
            <a:ext cx="5299678" cy="245090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68000">
                <a:schemeClr val="tx1">
                  <a:lumMod val="75000"/>
                  <a:lumOff val="25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8853203" y="983274"/>
            <a:ext cx="26974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8874105" y="4870781"/>
            <a:ext cx="26974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332710" y="5423330"/>
            <a:ext cx="26974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01683" y="2945387"/>
            <a:ext cx="26974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94433" y="881466"/>
            <a:ext cx="26974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Oval 5"/>
          <p:cNvSpPr>
            <a:spLocks noChangeArrowheads="1"/>
          </p:cNvSpPr>
          <p:nvPr/>
        </p:nvSpPr>
        <p:spPr bwMode="auto">
          <a:xfrm>
            <a:off x="5111764" y="2296178"/>
            <a:ext cx="2153836" cy="2152369"/>
          </a:xfrm>
          <a:prstGeom prst="ellipse">
            <a:avLst/>
          </a:prstGeom>
          <a:solidFill>
            <a:schemeClr val="bg1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4679232" y="1375205"/>
            <a:ext cx="1502095" cy="1119585"/>
          </a:xfrm>
          <a:custGeom>
            <a:avLst/>
            <a:gdLst>
              <a:gd name="T0" fmla="*/ 0 w 778"/>
              <a:gd name="T1" fmla="*/ 353 h 581"/>
              <a:gd name="T2" fmla="*/ 288 w 778"/>
              <a:gd name="T3" fmla="*/ 581 h 581"/>
              <a:gd name="T4" fmla="*/ 778 w 778"/>
              <a:gd name="T5" fmla="*/ 367 h 581"/>
              <a:gd name="T6" fmla="*/ 778 w 778"/>
              <a:gd name="T7" fmla="*/ 0 h 581"/>
              <a:gd name="T8" fmla="*/ 0 w 778"/>
              <a:gd name="T9" fmla="*/ 353 h 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8" h="581">
                <a:moveTo>
                  <a:pt x="0" y="353"/>
                </a:moveTo>
                <a:cubicBezTo>
                  <a:pt x="288" y="581"/>
                  <a:pt x="288" y="581"/>
                  <a:pt x="288" y="581"/>
                </a:cubicBezTo>
                <a:cubicBezTo>
                  <a:pt x="410" y="449"/>
                  <a:pt x="584" y="367"/>
                  <a:pt x="778" y="367"/>
                </a:cubicBezTo>
                <a:cubicBezTo>
                  <a:pt x="778" y="0"/>
                  <a:pt x="778" y="0"/>
                  <a:pt x="778" y="0"/>
                </a:cubicBezTo>
                <a:cubicBezTo>
                  <a:pt x="468" y="0"/>
                  <a:pt x="189" y="136"/>
                  <a:pt x="0" y="353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Oval 7"/>
          <p:cNvSpPr>
            <a:spLocks noChangeArrowheads="1"/>
          </p:cNvSpPr>
          <p:nvPr/>
        </p:nvSpPr>
        <p:spPr bwMode="auto">
          <a:xfrm>
            <a:off x="4980828" y="1256038"/>
            <a:ext cx="856238" cy="85624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5323617" y="1823922"/>
            <a:ext cx="170659" cy="3678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9"/>
          <p:cNvSpPr>
            <a:spLocks/>
          </p:cNvSpPr>
          <p:nvPr/>
        </p:nvSpPr>
        <p:spPr bwMode="auto">
          <a:xfrm>
            <a:off x="5294193" y="1878356"/>
            <a:ext cx="228036" cy="26482"/>
          </a:xfrm>
          <a:custGeom>
            <a:avLst/>
            <a:gdLst>
              <a:gd name="T0" fmla="*/ 118 w 118"/>
              <a:gd name="T1" fmla="*/ 7 h 14"/>
              <a:gd name="T2" fmla="*/ 111 w 118"/>
              <a:gd name="T3" fmla="*/ 14 h 14"/>
              <a:gd name="T4" fmla="*/ 7 w 118"/>
              <a:gd name="T5" fmla="*/ 14 h 14"/>
              <a:gd name="T6" fmla="*/ 0 w 118"/>
              <a:gd name="T7" fmla="*/ 7 h 14"/>
              <a:gd name="T8" fmla="*/ 0 w 118"/>
              <a:gd name="T9" fmla="*/ 7 h 14"/>
              <a:gd name="T10" fmla="*/ 7 w 118"/>
              <a:gd name="T11" fmla="*/ 0 h 14"/>
              <a:gd name="T12" fmla="*/ 111 w 118"/>
              <a:gd name="T13" fmla="*/ 0 h 14"/>
              <a:gd name="T14" fmla="*/ 118 w 118"/>
              <a:gd name="T15" fmla="*/ 7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8" h="14">
                <a:moveTo>
                  <a:pt x="118" y="7"/>
                </a:moveTo>
                <a:cubicBezTo>
                  <a:pt x="118" y="11"/>
                  <a:pt x="115" y="14"/>
                  <a:pt x="111" y="14"/>
                </a:cubicBezTo>
                <a:cubicBezTo>
                  <a:pt x="7" y="14"/>
                  <a:pt x="7" y="14"/>
                  <a:pt x="7" y="14"/>
                </a:cubicBezTo>
                <a:cubicBezTo>
                  <a:pt x="3" y="14"/>
                  <a:pt x="0" y="11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115" y="0"/>
                  <a:pt x="118" y="3"/>
                  <a:pt x="118" y="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0"/>
          <p:cNvSpPr>
            <a:spLocks noEditPoints="1"/>
          </p:cNvSpPr>
          <p:nvPr/>
        </p:nvSpPr>
        <p:spPr bwMode="auto">
          <a:xfrm>
            <a:off x="5170612" y="1462006"/>
            <a:ext cx="476669" cy="342790"/>
          </a:xfrm>
          <a:custGeom>
            <a:avLst/>
            <a:gdLst>
              <a:gd name="T0" fmla="*/ 232 w 247"/>
              <a:gd name="T1" fmla="*/ 0 h 178"/>
              <a:gd name="T2" fmla="*/ 14 w 247"/>
              <a:gd name="T3" fmla="*/ 0 h 178"/>
              <a:gd name="T4" fmla="*/ 0 w 247"/>
              <a:gd name="T5" fmla="*/ 15 h 178"/>
              <a:gd name="T6" fmla="*/ 0 w 247"/>
              <a:gd name="T7" fmla="*/ 163 h 178"/>
              <a:gd name="T8" fmla="*/ 14 w 247"/>
              <a:gd name="T9" fmla="*/ 178 h 178"/>
              <a:gd name="T10" fmla="*/ 232 w 247"/>
              <a:gd name="T11" fmla="*/ 178 h 178"/>
              <a:gd name="T12" fmla="*/ 247 w 247"/>
              <a:gd name="T13" fmla="*/ 163 h 178"/>
              <a:gd name="T14" fmla="*/ 247 w 247"/>
              <a:gd name="T15" fmla="*/ 15 h 178"/>
              <a:gd name="T16" fmla="*/ 232 w 247"/>
              <a:gd name="T17" fmla="*/ 0 h 178"/>
              <a:gd name="T18" fmla="*/ 220 w 247"/>
              <a:gd name="T19" fmla="*/ 147 h 178"/>
              <a:gd name="T20" fmla="*/ 209 w 247"/>
              <a:gd name="T21" fmla="*/ 159 h 178"/>
              <a:gd name="T22" fmla="*/ 38 w 247"/>
              <a:gd name="T23" fmla="*/ 159 h 178"/>
              <a:gd name="T24" fmla="*/ 26 w 247"/>
              <a:gd name="T25" fmla="*/ 147 h 178"/>
              <a:gd name="T26" fmla="*/ 26 w 247"/>
              <a:gd name="T27" fmla="*/ 31 h 178"/>
              <a:gd name="T28" fmla="*/ 38 w 247"/>
              <a:gd name="T29" fmla="*/ 19 h 178"/>
              <a:gd name="T30" fmla="*/ 209 w 247"/>
              <a:gd name="T31" fmla="*/ 19 h 178"/>
              <a:gd name="T32" fmla="*/ 220 w 247"/>
              <a:gd name="T33" fmla="*/ 31 h 178"/>
              <a:gd name="T34" fmla="*/ 220 w 247"/>
              <a:gd name="T35" fmla="*/ 147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47" h="178">
                <a:moveTo>
                  <a:pt x="232" y="0"/>
                </a:move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7"/>
                  <a:pt x="0" y="15"/>
                </a:cubicBezTo>
                <a:cubicBezTo>
                  <a:pt x="0" y="163"/>
                  <a:pt x="0" y="163"/>
                  <a:pt x="0" y="163"/>
                </a:cubicBezTo>
                <a:cubicBezTo>
                  <a:pt x="0" y="171"/>
                  <a:pt x="6" y="178"/>
                  <a:pt x="14" y="178"/>
                </a:cubicBezTo>
                <a:cubicBezTo>
                  <a:pt x="232" y="178"/>
                  <a:pt x="232" y="178"/>
                  <a:pt x="232" y="178"/>
                </a:cubicBezTo>
                <a:cubicBezTo>
                  <a:pt x="240" y="178"/>
                  <a:pt x="247" y="171"/>
                  <a:pt x="247" y="163"/>
                </a:cubicBezTo>
                <a:cubicBezTo>
                  <a:pt x="247" y="15"/>
                  <a:pt x="247" y="15"/>
                  <a:pt x="247" y="15"/>
                </a:cubicBezTo>
                <a:cubicBezTo>
                  <a:pt x="247" y="7"/>
                  <a:pt x="240" y="0"/>
                  <a:pt x="232" y="0"/>
                </a:cubicBezTo>
                <a:close/>
                <a:moveTo>
                  <a:pt x="220" y="147"/>
                </a:moveTo>
                <a:cubicBezTo>
                  <a:pt x="220" y="154"/>
                  <a:pt x="215" y="159"/>
                  <a:pt x="209" y="159"/>
                </a:cubicBezTo>
                <a:cubicBezTo>
                  <a:pt x="38" y="159"/>
                  <a:pt x="38" y="159"/>
                  <a:pt x="38" y="159"/>
                </a:cubicBezTo>
                <a:cubicBezTo>
                  <a:pt x="31" y="159"/>
                  <a:pt x="26" y="154"/>
                  <a:pt x="26" y="147"/>
                </a:cubicBezTo>
                <a:cubicBezTo>
                  <a:pt x="26" y="31"/>
                  <a:pt x="26" y="31"/>
                  <a:pt x="26" y="31"/>
                </a:cubicBezTo>
                <a:cubicBezTo>
                  <a:pt x="26" y="24"/>
                  <a:pt x="31" y="19"/>
                  <a:pt x="38" y="19"/>
                </a:cubicBezTo>
                <a:cubicBezTo>
                  <a:pt x="209" y="19"/>
                  <a:pt x="209" y="19"/>
                  <a:pt x="209" y="19"/>
                </a:cubicBezTo>
                <a:cubicBezTo>
                  <a:pt x="215" y="19"/>
                  <a:pt x="220" y="24"/>
                  <a:pt x="220" y="31"/>
                </a:cubicBezTo>
                <a:lnTo>
                  <a:pt x="220" y="14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1"/>
          <p:cNvSpPr>
            <a:spLocks/>
          </p:cNvSpPr>
          <p:nvPr/>
        </p:nvSpPr>
        <p:spPr bwMode="auto">
          <a:xfrm>
            <a:off x="6400535" y="1389917"/>
            <a:ext cx="1647744" cy="1493270"/>
          </a:xfrm>
          <a:custGeom>
            <a:avLst/>
            <a:gdLst>
              <a:gd name="T0" fmla="*/ 18 w 854"/>
              <a:gd name="T1" fmla="*/ 0 h 774"/>
              <a:gd name="T2" fmla="*/ 0 w 854"/>
              <a:gd name="T3" fmla="*/ 368 h 774"/>
              <a:gd name="T4" fmla="*/ 505 w 854"/>
              <a:gd name="T5" fmla="*/ 774 h 774"/>
              <a:gd name="T6" fmla="*/ 854 w 854"/>
              <a:gd name="T7" fmla="*/ 660 h 774"/>
              <a:gd name="T8" fmla="*/ 18 w 854"/>
              <a:gd name="T9" fmla="*/ 0 h 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4" h="774">
                <a:moveTo>
                  <a:pt x="18" y="0"/>
                </a:moveTo>
                <a:cubicBezTo>
                  <a:pt x="0" y="368"/>
                  <a:pt x="0" y="368"/>
                  <a:pt x="0" y="368"/>
                </a:cubicBezTo>
                <a:cubicBezTo>
                  <a:pt x="229" y="408"/>
                  <a:pt x="419" y="564"/>
                  <a:pt x="505" y="774"/>
                </a:cubicBezTo>
                <a:cubicBezTo>
                  <a:pt x="854" y="660"/>
                  <a:pt x="854" y="660"/>
                  <a:pt x="854" y="660"/>
                </a:cubicBezTo>
                <a:cubicBezTo>
                  <a:pt x="721" y="309"/>
                  <a:pt x="403" y="49"/>
                  <a:pt x="1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Oval 12"/>
          <p:cNvSpPr>
            <a:spLocks noChangeArrowheads="1"/>
          </p:cNvSpPr>
          <p:nvPr/>
        </p:nvSpPr>
        <p:spPr bwMode="auto">
          <a:xfrm>
            <a:off x="6888974" y="1462006"/>
            <a:ext cx="856238" cy="8562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3"/>
          <p:cNvSpPr>
            <a:spLocks/>
          </p:cNvSpPr>
          <p:nvPr/>
        </p:nvSpPr>
        <p:spPr bwMode="auto">
          <a:xfrm>
            <a:off x="7072874" y="1673859"/>
            <a:ext cx="489909" cy="432533"/>
          </a:xfrm>
          <a:custGeom>
            <a:avLst/>
            <a:gdLst>
              <a:gd name="T0" fmla="*/ 195 w 254"/>
              <a:gd name="T1" fmla="*/ 0 h 224"/>
              <a:gd name="T2" fmla="*/ 58 w 254"/>
              <a:gd name="T3" fmla="*/ 0 h 224"/>
              <a:gd name="T4" fmla="*/ 0 w 254"/>
              <a:gd name="T5" fmla="*/ 59 h 224"/>
              <a:gd name="T6" fmla="*/ 0 w 254"/>
              <a:gd name="T7" fmla="*/ 128 h 224"/>
              <a:gd name="T8" fmla="*/ 58 w 254"/>
              <a:gd name="T9" fmla="*/ 187 h 224"/>
              <a:gd name="T10" fmla="*/ 138 w 254"/>
              <a:gd name="T11" fmla="*/ 187 h 224"/>
              <a:gd name="T12" fmla="*/ 203 w 254"/>
              <a:gd name="T13" fmla="*/ 224 h 224"/>
              <a:gd name="T14" fmla="*/ 203 w 254"/>
              <a:gd name="T15" fmla="*/ 186 h 224"/>
              <a:gd name="T16" fmla="*/ 254 w 254"/>
              <a:gd name="T17" fmla="*/ 128 h 224"/>
              <a:gd name="T18" fmla="*/ 254 w 254"/>
              <a:gd name="T19" fmla="*/ 59 h 224"/>
              <a:gd name="T20" fmla="*/ 195 w 254"/>
              <a:gd name="T21" fmla="*/ 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4" h="224">
                <a:moveTo>
                  <a:pt x="195" y="0"/>
                </a:moveTo>
                <a:cubicBezTo>
                  <a:pt x="58" y="0"/>
                  <a:pt x="58" y="0"/>
                  <a:pt x="58" y="0"/>
                </a:cubicBezTo>
                <a:cubicBezTo>
                  <a:pt x="26" y="0"/>
                  <a:pt x="0" y="26"/>
                  <a:pt x="0" y="59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61"/>
                  <a:pt x="26" y="187"/>
                  <a:pt x="58" y="187"/>
                </a:cubicBezTo>
                <a:cubicBezTo>
                  <a:pt x="138" y="187"/>
                  <a:pt x="138" y="187"/>
                  <a:pt x="138" y="187"/>
                </a:cubicBezTo>
                <a:cubicBezTo>
                  <a:pt x="203" y="224"/>
                  <a:pt x="203" y="224"/>
                  <a:pt x="203" y="224"/>
                </a:cubicBezTo>
                <a:cubicBezTo>
                  <a:pt x="203" y="186"/>
                  <a:pt x="203" y="186"/>
                  <a:pt x="203" y="186"/>
                </a:cubicBezTo>
                <a:cubicBezTo>
                  <a:pt x="232" y="182"/>
                  <a:pt x="254" y="158"/>
                  <a:pt x="254" y="128"/>
                </a:cubicBezTo>
                <a:cubicBezTo>
                  <a:pt x="254" y="59"/>
                  <a:pt x="254" y="59"/>
                  <a:pt x="254" y="59"/>
                </a:cubicBezTo>
                <a:cubicBezTo>
                  <a:pt x="254" y="26"/>
                  <a:pt x="228" y="0"/>
                  <a:pt x="19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4"/>
          <p:cNvSpPr>
            <a:spLocks/>
          </p:cNvSpPr>
          <p:nvPr/>
        </p:nvSpPr>
        <p:spPr bwMode="auto">
          <a:xfrm>
            <a:off x="4867545" y="4373515"/>
            <a:ext cx="1909617" cy="994533"/>
          </a:xfrm>
          <a:custGeom>
            <a:avLst/>
            <a:gdLst>
              <a:gd name="T0" fmla="*/ 680 w 989"/>
              <a:gd name="T1" fmla="*/ 516 h 516"/>
              <a:gd name="T2" fmla="*/ 989 w 989"/>
              <a:gd name="T3" fmla="*/ 469 h 516"/>
              <a:gd name="T4" fmla="*/ 877 w 989"/>
              <a:gd name="T5" fmla="*/ 119 h 516"/>
              <a:gd name="T6" fmla="*/ 680 w 989"/>
              <a:gd name="T7" fmla="*/ 149 h 516"/>
              <a:gd name="T8" fmla="*/ 260 w 989"/>
              <a:gd name="T9" fmla="*/ 0 h 516"/>
              <a:gd name="T10" fmla="*/ 0 w 989"/>
              <a:gd name="T11" fmla="*/ 261 h 516"/>
              <a:gd name="T12" fmla="*/ 680 w 989"/>
              <a:gd name="T13" fmla="*/ 516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89" h="516">
                <a:moveTo>
                  <a:pt x="680" y="516"/>
                </a:moveTo>
                <a:cubicBezTo>
                  <a:pt x="788" y="516"/>
                  <a:pt x="892" y="499"/>
                  <a:pt x="989" y="469"/>
                </a:cubicBezTo>
                <a:cubicBezTo>
                  <a:pt x="877" y="119"/>
                  <a:pt x="877" y="119"/>
                  <a:pt x="877" y="119"/>
                </a:cubicBezTo>
                <a:cubicBezTo>
                  <a:pt x="815" y="139"/>
                  <a:pt x="749" y="149"/>
                  <a:pt x="680" y="149"/>
                </a:cubicBezTo>
                <a:cubicBezTo>
                  <a:pt x="521" y="149"/>
                  <a:pt x="374" y="93"/>
                  <a:pt x="260" y="0"/>
                </a:cubicBezTo>
                <a:cubicBezTo>
                  <a:pt x="0" y="261"/>
                  <a:pt x="0" y="261"/>
                  <a:pt x="0" y="261"/>
                </a:cubicBezTo>
                <a:cubicBezTo>
                  <a:pt x="182" y="420"/>
                  <a:pt x="420" y="516"/>
                  <a:pt x="680" y="51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Oval 15"/>
          <p:cNvSpPr>
            <a:spLocks noChangeArrowheads="1"/>
          </p:cNvSpPr>
          <p:nvPr/>
        </p:nvSpPr>
        <p:spPr bwMode="auto">
          <a:xfrm>
            <a:off x="5358926" y="4745729"/>
            <a:ext cx="857709" cy="85624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6"/>
          <p:cNvSpPr>
            <a:spLocks noEditPoints="1"/>
          </p:cNvSpPr>
          <p:nvPr/>
        </p:nvSpPr>
        <p:spPr bwMode="auto">
          <a:xfrm>
            <a:off x="5597260" y="4920802"/>
            <a:ext cx="381041" cy="536989"/>
          </a:xfrm>
          <a:custGeom>
            <a:avLst/>
            <a:gdLst>
              <a:gd name="T0" fmla="*/ 197 w 197"/>
              <a:gd name="T1" fmla="*/ 99 h 278"/>
              <a:gd name="T2" fmla="*/ 99 w 197"/>
              <a:gd name="T3" fmla="*/ 0 h 278"/>
              <a:gd name="T4" fmla="*/ 0 w 197"/>
              <a:gd name="T5" fmla="*/ 99 h 278"/>
              <a:gd name="T6" fmla="*/ 4 w 197"/>
              <a:gd name="T7" fmla="*/ 125 h 278"/>
              <a:gd name="T8" fmla="*/ 4 w 197"/>
              <a:gd name="T9" fmla="*/ 125 h 278"/>
              <a:gd name="T10" fmla="*/ 98 w 197"/>
              <a:gd name="T11" fmla="*/ 278 h 278"/>
              <a:gd name="T12" fmla="*/ 193 w 197"/>
              <a:gd name="T13" fmla="*/ 126 h 278"/>
              <a:gd name="T14" fmla="*/ 193 w 197"/>
              <a:gd name="T15" fmla="*/ 126 h 278"/>
              <a:gd name="T16" fmla="*/ 197 w 197"/>
              <a:gd name="T17" fmla="*/ 99 h 278"/>
              <a:gd name="T18" fmla="*/ 99 w 197"/>
              <a:gd name="T19" fmla="*/ 60 h 278"/>
              <a:gd name="T20" fmla="*/ 138 w 197"/>
              <a:gd name="T21" fmla="*/ 99 h 278"/>
              <a:gd name="T22" fmla="*/ 99 w 197"/>
              <a:gd name="T23" fmla="*/ 138 h 278"/>
              <a:gd name="T24" fmla="*/ 60 w 197"/>
              <a:gd name="T25" fmla="*/ 99 h 278"/>
              <a:gd name="T26" fmla="*/ 99 w 197"/>
              <a:gd name="T27" fmla="*/ 60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97" h="278">
                <a:moveTo>
                  <a:pt x="197" y="99"/>
                </a:moveTo>
                <a:cubicBezTo>
                  <a:pt x="197" y="44"/>
                  <a:pt x="153" y="0"/>
                  <a:pt x="99" y="0"/>
                </a:cubicBezTo>
                <a:cubicBezTo>
                  <a:pt x="44" y="0"/>
                  <a:pt x="0" y="44"/>
                  <a:pt x="0" y="99"/>
                </a:cubicBezTo>
                <a:cubicBezTo>
                  <a:pt x="0" y="108"/>
                  <a:pt x="2" y="117"/>
                  <a:pt x="4" y="125"/>
                </a:cubicBezTo>
                <a:cubicBezTo>
                  <a:pt x="4" y="125"/>
                  <a:pt x="4" y="125"/>
                  <a:pt x="4" y="125"/>
                </a:cubicBezTo>
                <a:cubicBezTo>
                  <a:pt x="4" y="125"/>
                  <a:pt x="13" y="185"/>
                  <a:pt x="98" y="278"/>
                </a:cubicBezTo>
                <a:cubicBezTo>
                  <a:pt x="177" y="197"/>
                  <a:pt x="193" y="126"/>
                  <a:pt x="193" y="126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96" y="117"/>
                  <a:pt x="197" y="108"/>
                  <a:pt x="197" y="99"/>
                </a:cubicBezTo>
                <a:close/>
                <a:moveTo>
                  <a:pt x="99" y="60"/>
                </a:moveTo>
                <a:cubicBezTo>
                  <a:pt x="120" y="60"/>
                  <a:pt x="138" y="77"/>
                  <a:pt x="138" y="99"/>
                </a:cubicBezTo>
                <a:cubicBezTo>
                  <a:pt x="138" y="120"/>
                  <a:pt x="120" y="138"/>
                  <a:pt x="99" y="138"/>
                </a:cubicBezTo>
                <a:cubicBezTo>
                  <a:pt x="77" y="138"/>
                  <a:pt x="60" y="120"/>
                  <a:pt x="60" y="99"/>
                </a:cubicBezTo>
                <a:cubicBezTo>
                  <a:pt x="60" y="77"/>
                  <a:pt x="77" y="60"/>
                  <a:pt x="99" y="6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17"/>
          <p:cNvSpPr>
            <a:spLocks/>
          </p:cNvSpPr>
          <p:nvPr/>
        </p:nvSpPr>
        <p:spPr bwMode="auto">
          <a:xfrm>
            <a:off x="6765393" y="2892015"/>
            <a:ext cx="1415294" cy="2293604"/>
          </a:xfrm>
          <a:custGeom>
            <a:avLst/>
            <a:gdLst>
              <a:gd name="T0" fmla="*/ 733 w 733"/>
              <a:gd name="T1" fmla="*/ 248 h 1189"/>
              <a:gd name="T2" fmla="*/ 703 w 733"/>
              <a:gd name="T3" fmla="*/ 0 h 1189"/>
              <a:gd name="T4" fmla="*/ 350 w 733"/>
              <a:gd name="T5" fmla="*/ 105 h 1189"/>
              <a:gd name="T6" fmla="*/ 366 w 733"/>
              <a:gd name="T7" fmla="*/ 248 h 1189"/>
              <a:gd name="T8" fmla="*/ 0 w 733"/>
              <a:gd name="T9" fmla="*/ 844 h 1189"/>
              <a:gd name="T10" fmla="*/ 130 w 733"/>
              <a:gd name="T11" fmla="*/ 1189 h 1189"/>
              <a:gd name="T12" fmla="*/ 733 w 733"/>
              <a:gd name="T13" fmla="*/ 248 h 1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3" h="1189">
                <a:moveTo>
                  <a:pt x="733" y="248"/>
                </a:moveTo>
                <a:cubicBezTo>
                  <a:pt x="733" y="163"/>
                  <a:pt x="722" y="80"/>
                  <a:pt x="703" y="0"/>
                </a:cubicBezTo>
                <a:cubicBezTo>
                  <a:pt x="350" y="105"/>
                  <a:pt x="350" y="105"/>
                  <a:pt x="350" y="105"/>
                </a:cubicBezTo>
                <a:cubicBezTo>
                  <a:pt x="360" y="151"/>
                  <a:pt x="366" y="199"/>
                  <a:pt x="366" y="248"/>
                </a:cubicBezTo>
                <a:cubicBezTo>
                  <a:pt x="366" y="508"/>
                  <a:pt x="217" y="734"/>
                  <a:pt x="0" y="844"/>
                </a:cubicBezTo>
                <a:cubicBezTo>
                  <a:pt x="130" y="1189"/>
                  <a:pt x="130" y="1189"/>
                  <a:pt x="130" y="1189"/>
                </a:cubicBezTo>
                <a:cubicBezTo>
                  <a:pt x="486" y="1025"/>
                  <a:pt x="733" y="666"/>
                  <a:pt x="733" y="24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Oval 18"/>
          <p:cNvSpPr>
            <a:spLocks noChangeArrowheads="1"/>
          </p:cNvSpPr>
          <p:nvPr/>
        </p:nvSpPr>
        <p:spPr bwMode="auto">
          <a:xfrm>
            <a:off x="7440673" y="3729129"/>
            <a:ext cx="859181" cy="85624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19"/>
          <p:cNvSpPr>
            <a:spLocks noEditPoints="1"/>
          </p:cNvSpPr>
          <p:nvPr/>
        </p:nvSpPr>
        <p:spPr bwMode="auto">
          <a:xfrm>
            <a:off x="7633401" y="3927741"/>
            <a:ext cx="479611" cy="463429"/>
          </a:xfrm>
          <a:custGeom>
            <a:avLst/>
            <a:gdLst>
              <a:gd name="T0" fmla="*/ 241 w 248"/>
              <a:gd name="T1" fmla="*/ 206 h 240"/>
              <a:gd name="T2" fmla="*/ 171 w 248"/>
              <a:gd name="T3" fmla="*/ 139 h 240"/>
              <a:gd name="T4" fmla="*/ 167 w 248"/>
              <a:gd name="T5" fmla="*/ 136 h 240"/>
              <a:gd name="T6" fmla="*/ 179 w 248"/>
              <a:gd name="T7" fmla="*/ 90 h 240"/>
              <a:gd name="T8" fmla="*/ 90 w 248"/>
              <a:gd name="T9" fmla="*/ 0 h 240"/>
              <a:gd name="T10" fmla="*/ 0 w 248"/>
              <a:gd name="T11" fmla="*/ 90 h 240"/>
              <a:gd name="T12" fmla="*/ 90 w 248"/>
              <a:gd name="T13" fmla="*/ 180 h 240"/>
              <a:gd name="T14" fmla="*/ 140 w 248"/>
              <a:gd name="T15" fmla="*/ 164 h 240"/>
              <a:gd name="T16" fmla="*/ 141 w 248"/>
              <a:gd name="T17" fmla="*/ 165 h 240"/>
              <a:gd name="T18" fmla="*/ 211 w 248"/>
              <a:gd name="T19" fmla="*/ 231 h 240"/>
              <a:gd name="T20" fmla="*/ 239 w 248"/>
              <a:gd name="T21" fmla="*/ 233 h 240"/>
              <a:gd name="T22" fmla="*/ 241 w 248"/>
              <a:gd name="T23" fmla="*/ 206 h 240"/>
              <a:gd name="T24" fmla="*/ 90 w 248"/>
              <a:gd name="T25" fmla="*/ 148 h 240"/>
              <a:gd name="T26" fmla="*/ 32 w 248"/>
              <a:gd name="T27" fmla="*/ 90 h 240"/>
              <a:gd name="T28" fmla="*/ 90 w 248"/>
              <a:gd name="T29" fmla="*/ 32 h 240"/>
              <a:gd name="T30" fmla="*/ 147 w 248"/>
              <a:gd name="T31" fmla="*/ 90 h 240"/>
              <a:gd name="T32" fmla="*/ 90 w 248"/>
              <a:gd name="T33" fmla="*/ 148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48" h="240">
                <a:moveTo>
                  <a:pt x="241" y="206"/>
                </a:moveTo>
                <a:cubicBezTo>
                  <a:pt x="171" y="139"/>
                  <a:pt x="171" y="139"/>
                  <a:pt x="171" y="139"/>
                </a:cubicBezTo>
                <a:cubicBezTo>
                  <a:pt x="170" y="138"/>
                  <a:pt x="168" y="137"/>
                  <a:pt x="167" y="136"/>
                </a:cubicBezTo>
                <a:cubicBezTo>
                  <a:pt x="175" y="122"/>
                  <a:pt x="179" y="107"/>
                  <a:pt x="179" y="90"/>
                </a:cubicBezTo>
                <a:cubicBezTo>
                  <a:pt x="179" y="40"/>
                  <a:pt x="139" y="0"/>
                  <a:pt x="90" y="0"/>
                </a:cubicBezTo>
                <a:cubicBezTo>
                  <a:pt x="40" y="0"/>
                  <a:pt x="0" y="40"/>
                  <a:pt x="0" y="90"/>
                </a:cubicBezTo>
                <a:cubicBezTo>
                  <a:pt x="0" y="139"/>
                  <a:pt x="40" y="180"/>
                  <a:pt x="90" y="180"/>
                </a:cubicBezTo>
                <a:cubicBezTo>
                  <a:pt x="108" y="180"/>
                  <a:pt x="126" y="174"/>
                  <a:pt x="140" y="164"/>
                </a:cubicBezTo>
                <a:cubicBezTo>
                  <a:pt x="141" y="164"/>
                  <a:pt x="141" y="164"/>
                  <a:pt x="141" y="165"/>
                </a:cubicBezTo>
                <a:cubicBezTo>
                  <a:pt x="211" y="231"/>
                  <a:pt x="211" y="231"/>
                  <a:pt x="211" y="231"/>
                </a:cubicBezTo>
                <a:cubicBezTo>
                  <a:pt x="218" y="239"/>
                  <a:pt x="230" y="240"/>
                  <a:pt x="239" y="233"/>
                </a:cubicBezTo>
                <a:cubicBezTo>
                  <a:pt x="247" y="226"/>
                  <a:pt x="248" y="214"/>
                  <a:pt x="241" y="206"/>
                </a:cubicBezTo>
                <a:close/>
                <a:moveTo>
                  <a:pt x="90" y="148"/>
                </a:moveTo>
                <a:cubicBezTo>
                  <a:pt x="58" y="148"/>
                  <a:pt x="32" y="122"/>
                  <a:pt x="32" y="90"/>
                </a:cubicBezTo>
                <a:cubicBezTo>
                  <a:pt x="32" y="58"/>
                  <a:pt x="58" y="32"/>
                  <a:pt x="90" y="32"/>
                </a:cubicBezTo>
                <a:cubicBezTo>
                  <a:pt x="121" y="32"/>
                  <a:pt x="147" y="58"/>
                  <a:pt x="147" y="90"/>
                </a:cubicBezTo>
                <a:cubicBezTo>
                  <a:pt x="147" y="122"/>
                  <a:pt x="121" y="148"/>
                  <a:pt x="90" y="1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0"/>
          <p:cNvSpPr>
            <a:spLocks/>
          </p:cNvSpPr>
          <p:nvPr/>
        </p:nvSpPr>
        <p:spPr bwMode="auto">
          <a:xfrm>
            <a:off x="4183438" y="2263811"/>
            <a:ext cx="1028369" cy="2431897"/>
          </a:xfrm>
          <a:custGeom>
            <a:avLst/>
            <a:gdLst>
              <a:gd name="T0" fmla="*/ 0 w 533"/>
              <a:gd name="T1" fmla="*/ 574 h 1261"/>
              <a:gd name="T2" fmla="*/ 260 w 533"/>
              <a:gd name="T3" fmla="*/ 1261 h 1261"/>
              <a:gd name="T4" fmla="*/ 533 w 533"/>
              <a:gd name="T5" fmla="*/ 1015 h 1261"/>
              <a:gd name="T6" fmla="*/ 366 w 533"/>
              <a:gd name="T7" fmla="*/ 574 h 1261"/>
              <a:gd name="T8" fmla="*/ 474 w 533"/>
              <a:gd name="T9" fmla="*/ 210 h 1261"/>
              <a:gd name="T10" fmla="*/ 174 w 533"/>
              <a:gd name="T11" fmla="*/ 0 h 1261"/>
              <a:gd name="T12" fmla="*/ 0 w 533"/>
              <a:gd name="T13" fmla="*/ 574 h 1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33" h="1261">
                <a:moveTo>
                  <a:pt x="0" y="574"/>
                </a:moveTo>
                <a:cubicBezTo>
                  <a:pt x="0" y="838"/>
                  <a:pt x="98" y="1079"/>
                  <a:pt x="260" y="1261"/>
                </a:cubicBezTo>
                <a:cubicBezTo>
                  <a:pt x="533" y="1015"/>
                  <a:pt x="533" y="1015"/>
                  <a:pt x="533" y="1015"/>
                </a:cubicBezTo>
                <a:cubicBezTo>
                  <a:pt x="429" y="898"/>
                  <a:pt x="366" y="743"/>
                  <a:pt x="366" y="574"/>
                </a:cubicBezTo>
                <a:cubicBezTo>
                  <a:pt x="366" y="440"/>
                  <a:pt x="406" y="315"/>
                  <a:pt x="474" y="210"/>
                </a:cubicBezTo>
                <a:cubicBezTo>
                  <a:pt x="174" y="0"/>
                  <a:pt x="174" y="0"/>
                  <a:pt x="174" y="0"/>
                </a:cubicBezTo>
                <a:cubicBezTo>
                  <a:pt x="64" y="164"/>
                  <a:pt x="0" y="362"/>
                  <a:pt x="0" y="57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Oval 21"/>
          <p:cNvSpPr>
            <a:spLocks noChangeArrowheads="1"/>
          </p:cNvSpPr>
          <p:nvPr/>
        </p:nvSpPr>
        <p:spPr bwMode="auto">
          <a:xfrm>
            <a:off x="3892140" y="3024423"/>
            <a:ext cx="856238" cy="857711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2"/>
          <p:cNvSpPr>
            <a:spLocks noEditPoints="1"/>
          </p:cNvSpPr>
          <p:nvPr/>
        </p:nvSpPr>
        <p:spPr bwMode="auto">
          <a:xfrm>
            <a:off x="4068684" y="3264229"/>
            <a:ext cx="500208" cy="376628"/>
          </a:xfrm>
          <a:custGeom>
            <a:avLst/>
            <a:gdLst>
              <a:gd name="T0" fmla="*/ 259 w 259"/>
              <a:gd name="T1" fmla="*/ 162 h 195"/>
              <a:gd name="T2" fmla="*/ 255 w 259"/>
              <a:gd name="T3" fmla="*/ 178 h 195"/>
              <a:gd name="T4" fmla="*/ 173 w 259"/>
              <a:gd name="T5" fmla="*/ 86 h 195"/>
              <a:gd name="T6" fmla="*/ 254 w 259"/>
              <a:gd name="T7" fmla="*/ 15 h 195"/>
              <a:gd name="T8" fmla="*/ 259 w 259"/>
              <a:gd name="T9" fmla="*/ 33 h 195"/>
              <a:gd name="T10" fmla="*/ 259 w 259"/>
              <a:gd name="T11" fmla="*/ 162 h 195"/>
              <a:gd name="T12" fmla="*/ 130 w 259"/>
              <a:gd name="T13" fmla="*/ 103 h 195"/>
              <a:gd name="T14" fmla="*/ 242 w 259"/>
              <a:gd name="T15" fmla="*/ 4 h 195"/>
              <a:gd name="T16" fmla="*/ 227 w 259"/>
              <a:gd name="T17" fmla="*/ 0 h 195"/>
              <a:gd name="T18" fmla="*/ 33 w 259"/>
              <a:gd name="T19" fmla="*/ 0 h 195"/>
              <a:gd name="T20" fmla="*/ 17 w 259"/>
              <a:gd name="T21" fmla="*/ 4 h 195"/>
              <a:gd name="T22" fmla="*/ 130 w 259"/>
              <a:gd name="T23" fmla="*/ 103 h 195"/>
              <a:gd name="T24" fmla="*/ 161 w 259"/>
              <a:gd name="T25" fmla="*/ 97 h 195"/>
              <a:gd name="T26" fmla="*/ 135 w 259"/>
              <a:gd name="T27" fmla="*/ 120 h 195"/>
              <a:gd name="T28" fmla="*/ 130 w 259"/>
              <a:gd name="T29" fmla="*/ 122 h 195"/>
              <a:gd name="T30" fmla="*/ 124 w 259"/>
              <a:gd name="T31" fmla="*/ 120 h 195"/>
              <a:gd name="T32" fmla="*/ 98 w 259"/>
              <a:gd name="T33" fmla="*/ 97 h 195"/>
              <a:gd name="T34" fmla="*/ 16 w 259"/>
              <a:gd name="T35" fmla="*/ 190 h 195"/>
              <a:gd name="T36" fmla="*/ 33 w 259"/>
              <a:gd name="T37" fmla="*/ 195 h 195"/>
              <a:gd name="T38" fmla="*/ 227 w 259"/>
              <a:gd name="T39" fmla="*/ 195 h 195"/>
              <a:gd name="T40" fmla="*/ 244 w 259"/>
              <a:gd name="T41" fmla="*/ 190 h 195"/>
              <a:gd name="T42" fmla="*/ 161 w 259"/>
              <a:gd name="T43" fmla="*/ 97 h 195"/>
              <a:gd name="T44" fmla="*/ 5 w 259"/>
              <a:gd name="T45" fmla="*/ 15 h 195"/>
              <a:gd name="T46" fmla="*/ 0 w 259"/>
              <a:gd name="T47" fmla="*/ 33 h 195"/>
              <a:gd name="T48" fmla="*/ 0 w 259"/>
              <a:gd name="T49" fmla="*/ 162 h 195"/>
              <a:gd name="T50" fmla="*/ 4 w 259"/>
              <a:gd name="T51" fmla="*/ 178 h 195"/>
              <a:gd name="T52" fmla="*/ 86 w 259"/>
              <a:gd name="T53" fmla="*/ 86 h 195"/>
              <a:gd name="T54" fmla="*/ 5 w 259"/>
              <a:gd name="T55" fmla="*/ 15 h 195"/>
              <a:gd name="T56" fmla="*/ 5 w 259"/>
              <a:gd name="T57" fmla="*/ 15 h 195"/>
              <a:gd name="T58" fmla="*/ 5 w 259"/>
              <a:gd name="T59" fmla="*/ 15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59" h="195">
                <a:moveTo>
                  <a:pt x="259" y="162"/>
                </a:moveTo>
                <a:cubicBezTo>
                  <a:pt x="259" y="168"/>
                  <a:pt x="258" y="173"/>
                  <a:pt x="255" y="178"/>
                </a:cubicBezTo>
                <a:cubicBezTo>
                  <a:pt x="173" y="86"/>
                  <a:pt x="173" y="86"/>
                  <a:pt x="173" y="86"/>
                </a:cubicBezTo>
                <a:cubicBezTo>
                  <a:pt x="254" y="15"/>
                  <a:pt x="254" y="15"/>
                  <a:pt x="254" y="15"/>
                </a:cubicBezTo>
                <a:cubicBezTo>
                  <a:pt x="257" y="20"/>
                  <a:pt x="259" y="26"/>
                  <a:pt x="259" y="33"/>
                </a:cubicBezTo>
                <a:lnTo>
                  <a:pt x="259" y="162"/>
                </a:lnTo>
                <a:close/>
                <a:moveTo>
                  <a:pt x="130" y="103"/>
                </a:moveTo>
                <a:cubicBezTo>
                  <a:pt x="242" y="4"/>
                  <a:pt x="242" y="4"/>
                  <a:pt x="242" y="4"/>
                </a:cubicBezTo>
                <a:cubicBezTo>
                  <a:pt x="238" y="2"/>
                  <a:pt x="233" y="0"/>
                  <a:pt x="227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27" y="0"/>
                  <a:pt x="22" y="2"/>
                  <a:pt x="17" y="4"/>
                </a:cubicBezTo>
                <a:lnTo>
                  <a:pt x="130" y="103"/>
                </a:lnTo>
                <a:close/>
                <a:moveTo>
                  <a:pt x="161" y="97"/>
                </a:moveTo>
                <a:cubicBezTo>
                  <a:pt x="135" y="120"/>
                  <a:pt x="135" y="120"/>
                  <a:pt x="135" y="120"/>
                </a:cubicBezTo>
                <a:cubicBezTo>
                  <a:pt x="134" y="121"/>
                  <a:pt x="132" y="122"/>
                  <a:pt x="130" y="122"/>
                </a:cubicBezTo>
                <a:cubicBezTo>
                  <a:pt x="128" y="122"/>
                  <a:pt x="126" y="121"/>
                  <a:pt x="124" y="120"/>
                </a:cubicBezTo>
                <a:cubicBezTo>
                  <a:pt x="98" y="97"/>
                  <a:pt x="98" y="97"/>
                  <a:pt x="98" y="97"/>
                </a:cubicBezTo>
                <a:cubicBezTo>
                  <a:pt x="16" y="190"/>
                  <a:pt x="16" y="190"/>
                  <a:pt x="16" y="190"/>
                </a:cubicBezTo>
                <a:cubicBezTo>
                  <a:pt x="20" y="193"/>
                  <a:pt x="26" y="195"/>
                  <a:pt x="33" y="195"/>
                </a:cubicBezTo>
                <a:cubicBezTo>
                  <a:pt x="227" y="195"/>
                  <a:pt x="227" y="195"/>
                  <a:pt x="227" y="195"/>
                </a:cubicBezTo>
                <a:cubicBezTo>
                  <a:pt x="233" y="195"/>
                  <a:pt x="239" y="193"/>
                  <a:pt x="244" y="190"/>
                </a:cubicBezTo>
                <a:lnTo>
                  <a:pt x="161" y="97"/>
                </a:lnTo>
                <a:close/>
                <a:moveTo>
                  <a:pt x="5" y="15"/>
                </a:moveTo>
                <a:cubicBezTo>
                  <a:pt x="2" y="20"/>
                  <a:pt x="0" y="26"/>
                  <a:pt x="0" y="33"/>
                </a:cubicBezTo>
                <a:cubicBezTo>
                  <a:pt x="0" y="162"/>
                  <a:pt x="0" y="162"/>
                  <a:pt x="0" y="162"/>
                </a:cubicBezTo>
                <a:cubicBezTo>
                  <a:pt x="0" y="168"/>
                  <a:pt x="2" y="173"/>
                  <a:pt x="4" y="178"/>
                </a:cubicBezTo>
                <a:cubicBezTo>
                  <a:pt x="86" y="86"/>
                  <a:pt x="86" y="86"/>
                  <a:pt x="86" y="86"/>
                </a:cubicBezTo>
                <a:lnTo>
                  <a:pt x="5" y="15"/>
                </a:lnTo>
                <a:close/>
                <a:moveTo>
                  <a:pt x="5" y="15"/>
                </a:moveTo>
                <a:cubicBezTo>
                  <a:pt x="5" y="15"/>
                  <a:pt x="5" y="15"/>
                  <a:pt x="5" y="15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5230677" y="2895309"/>
            <a:ext cx="1916011" cy="95410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2800" b="1" cap="all" dirty="0"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CD452C9B-4408-46C4-80D9-B522C4FAE292}"/>
              </a:ext>
            </a:extLst>
          </p:cNvPr>
          <p:cNvGrpSpPr/>
          <p:nvPr/>
        </p:nvGrpSpPr>
        <p:grpSpPr>
          <a:xfrm rot="7361578" flipV="1">
            <a:off x="4148035" y="921860"/>
            <a:ext cx="301286" cy="1053324"/>
            <a:chOff x="-1143000" y="-560388"/>
            <a:chExt cx="406401" cy="1420813"/>
          </a:xfrm>
          <a:solidFill>
            <a:schemeClr val="accent6"/>
          </a:solidFill>
        </p:grpSpPr>
        <p:sp>
          <p:nvSpPr>
            <p:cNvPr id="34" name="Freeform 20">
              <a:extLst>
                <a:ext uri="{FF2B5EF4-FFF2-40B4-BE49-F238E27FC236}">
                  <a16:creationId xmlns:a16="http://schemas.microsoft.com/office/drawing/2014/main" xmlns="" id="{3582C6B8-31D5-4B98-9234-B8BB272D7A6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93787" y="-496888"/>
              <a:ext cx="357188" cy="1357313"/>
            </a:xfrm>
            <a:custGeom>
              <a:avLst/>
              <a:gdLst>
                <a:gd name="T0" fmla="*/ 66 w 166"/>
                <a:gd name="T1" fmla="*/ 0 h 633"/>
                <a:gd name="T2" fmla="*/ 40 w 166"/>
                <a:gd name="T3" fmla="*/ 41 h 633"/>
                <a:gd name="T4" fmla="*/ 22 w 166"/>
                <a:gd name="T5" fmla="*/ 91 h 633"/>
                <a:gd name="T6" fmla="*/ 13 w 166"/>
                <a:gd name="T7" fmla="*/ 133 h 633"/>
                <a:gd name="T8" fmla="*/ 0 w 166"/>
                <a:gd name="T9" fmla="*/ 255 h 633"/>
                <a:gd name="T10" fmla="*/ 5 w 166"/>
                <a:gd name="T11" fmla="*/ 334 h 633"/>
                <a:gd name="T12" fmla="*/ 5 w 166"/>
                <a:gd name="T13" fmla="*/ 339 h 633"/>
                <a:gd name="T14" fmla="*/ 7 w 166"/>
                <a:gd name="T15" fmla="*/ 353 h 633"/>
                <a:gd name="T16" fmla="*/ 11 w 166"/>
                <a:gd name="T17" fmla="*/ 375 h 633"/>
                <a:gd name="T18" fmla="*/ 16 w 166"/>
                <a:gd name="T19" fmla="*/ 401 h 633"/>
                <a:gd name="T20" fmla="*/ 24 w 166"/>
                <a:gd name="T21" fmla="*/ 430 h 633"/>
                <a:gd name="T22" fmla="*/ 34 w 166"/>
                <a:gd name="T23" fmla="*/ 459 h 633"/>
                <a:gd name="T24" fmla="*/ 46 w 166"/>
                <a:gd name="T25" fmla="*/ 487 h 633"/>
                <a:gd name="T26" fmla="*/ 58 w 166"/>
                <a:gd name="T27" fmla="*/ 511 h 633"/>
                <a:gd name="T28" fmla="*/ 90 w 166"/>
                <a:gd name="T29" fmla="*/ 565 h 633"/>
                <a:gd name="T30" fmla="*/ 108 w 166"/>
                <a:gd name="T31" fmla="*/ 588 h 633"/>
                <a:gd name="T32" fmla="*/ 126 w 166"/>
                <a:gd name="T33" fmla="*/ 605 h 633"/>
                <a:gd name="T34" fmla="*/ 135 w 166"/>
                <a:gd name="T35" fmla="*/ 612 h 633"/>
                <a:gd name="T36" fmla="*/ 145 w 166"/>
                <a:gd name="T37" fmla="*/ 619 h 633"/>
                <a:gd name="T38" fmla="*/ 166 w 166"/>
                <a:gd name="T39" fmla="*/ 633 h 633"/>
                <a:gd name="T40" fmla="*/ 153 w 166"/>
                <a:gd name="T41" fmla="*/ 611 h 633"/>
                <a:gd name="T42" fmla="*/ 147 w 166"/>
                <a:gd name="T43" fmla="*/ 602 h 633"/>
                <a:gd name="T44" fmla="*/ 141 w 166"/>
                <a:gd name="T45" fmla="*/ 592 h 633"/>
                <a:gd name="T46" fmla="*/ 128 w 166"/>
                <a:gd name="T47" fmla="*/ 572 h 633"/>
                <a:gd name="T48" fmla="*/ 112 w 166"/>
                <a:gd name="T49" fmla="*/ 550 h 633"/>
                <a:gd name="T50" fmla="*/ 82 w 166"/>
                <a:gd name="T51" fmla="*/ 499 h 633"/>
                <a:gd name="T52" fmla="*/ 43 w 166"/>
                <a:gd name="T53" fmla="*/ 394 h 633"/>
                <a:gd name="T54" fmla="*/ 37 w 166"/>
                <a:gd name="T55" fmla="*/ 370 h 633"/>
                <a:gd name="T56" fmla="*/ 34 w 166"/>
                <a:gd name="T57" fmla="*/ 349 h 633"/>
                <a:gd name="T58" fmla="*/ 32 w 166"/>
                <a:gd name="T59" fmla="*/ 336 h 633"/>
                <a:gd name="T60" fmla="*/ 31 w 166"/>
                <a:gd name="T61" fmla="*/ 331 h 633"/>
                <a:gd name="T62" fmla="*/ 27 w 166"/>
                <a:gd name="T63" fmla="*/ 256 h 633"/>
                <a:gd name="T64" fmla="*/ 40 w 166"/>
                <a:gd name="T65" fmla="*/ 138 h 633"/>
                <a:gd name="T66" fmla="*/ 48 w 166"/>
                <a:gd name="T67" fmla="*/ 97 h 633"/>
                <a:gd name="T68" fmla="*/ 59 w 166"/>
                <a:gd name="T69" fmla="*/ 47 h 633"/>
                <a:gd name="T70" fmla="*/ 66 w 166"/>
                <a:gd name="T71" fmla="*/ 0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6" h="633">
                  <a:moveTo>
                    <a:pt x="66" y="0"/>
                  </a:moveTo>
                  <a:cubicBezTo>
                    <a:pt x="55" y="14"/>
                    <a:pt x="47" y="27"/>
                    <a:pt x="40" y="41"/>
                  </a:cubicBezTo>
                  <a:cubicBezTo>
                    <a:pt x="33" y="55"/>
                    <a:pt x="27" y="71"/>
                    <a:pt x="22" y="91"/>
                  </a:cubicBezTo>
                  <a:cubicBezTo>
                    <a:pt x="21" y="98"/>
                    <a:pt x="18" y="109"/>
                    <a:pt x="13" y="133"/>
                  </a:cubicBezTo>
                  <a:cubicBezTo>
                    <a:pt x="7" y="162"/>
                    <a:pt x="1" y="212"/>
                    <a:pt x="0" y="255"/>
                  </a:cubicBezTo>
                  <a:cubicBezTo>
                    <a:pt x="0" y="299"/>
                    <a:pt x="5" y="334"/>
                    <a:pt x="5" y="334"/>
                  </a:cubicBezTo>
                  <a:cubicBezTo>
                    <a:pt x="5" y="334"/>
                    <a:pt x="5" y="336"/>
                    <a:pt x="5" y="339"/>
                  </a:cubicBezTo>
                  <a:cubicBezTo>
                    <a:pt x="6" y="343"/>
                    <a:pt x="6" y="347"/>
                    <a:pt x="7" y="353"/>
                  </a:cubicBezTo>
                  <a:cubicBezTo>
                    <a:pt x="8" y="360"/>
                    <a:pt x="9" y="367"/>
                    <a:pt x="11" y="375"/>
                  </a:cubicBezTo>
                  <a:cubicBezTo>
                    <a:pt x="12" y="383"/>
                    <a:pt x="14" y="392"/>
                    <a:pt x="16" y="401"/>
                  </a:cubicBezTo>
                  <a:cubicBezTo>
                    <a:pt x="19" y="410"/>
                    <a:pt x="22" y="420"/>
                    <a:pt x="24" y="430"/>
                  </a:cubicBezTo>
                  <a:cubicBezTo>
                    <a:pt x="28" y="439"/>
                    <a:pt x="31" y="449"/>
                    <a:pt x="34" y="459"/>
                  </a:cubicBezTo>
                  <a:cubicBezTo>
                    <a:pt x="38" y="469"/>
                    <a:pt x="42" y="478"/>
                    <a:pt x="46" y="487"/>
                  </a:cubicBezTo>
                  <a:cubicBezTo>
                    <a:pt x="50" y="496"/>
                    <a:pt x="54" y="504"/>
                    <a:pt x="58" y="511"/>
                  </a:cubicBezTo>
                  <a:cubicBezTo>
                    <a:pt x="73" y="540"/>
                    <a:pt x="85" y="556"/>
                    <a:pt x="90" y="565"/>
                  </a:cubicBezTo>
                  <a:cubicBezTo>
                    <a:pt x="97" y="574"/>
                    <a:pt x="103" y="581"/>
                    <a:pt x="108" y="588"/>
                  </a:cubicBezTo>
                  <a:cubicBezTo>
                    <a:pt x="114" y="594"/>
                    <a:pt x="120" y="600"/>
                    <a:pt x="126" y="605"/>
                  </a:cubicBezTo>
                  <a:cubicBezTo>
                    <a:pt x="129" y="607"/>
                    <a:pt x="132" y="610"/>
                    <a:pt x="135" y="612"/>
                  </a:cubicBezTo>
                  <a:cubicBezTo>
                    <a:pt x="138" y="615"/>
                    <a:pt x="142" y="617"/>
                    <a:pt x="145" y="619"/>
                  </a:cubicBezTo>
                  <a:cubicBezTo>
                    <a:pt x="151" y="624"/>
                    <a:pt x="158" y="628"/>
                    <a:pt x="166" y="633"/>
                  </a:cubicBezTo>
                  <a:cubicBezTo>
                    <a:pt x="161" y="625"/>
                    <a:pt x="157" y="618"/>
                    <a:pt x="153" y="611"/>
                  </a:cubicBezTo>
                  <a:cubicBezTo>
                    <a:pt x="151" y="608"/>
                    <a:pt x="149" y="605"/>
                    <a:pt x="147" y="602"/>
                  </a:cubicBezTo>
                  <a:cubicBezTo>
                    <a:pt x="145" y="598"/>
                    <a:pt x="143" y="595"/>
                    <a:pt x="141" y="592"/>
                  </a:cubicBezTo>
                  <a:cubicBezTo>
                    <a:pt x="137" y="585"/>
                    <a:pt x="132" y="579"/>
                    <a:pt x="128" y="572"/>
                  </a:cubicBezTo>
                  <a:cubicBezTo>
                    <a:pt x="123" y="565"/>
                    <a:pt x="118" y="558"/>
                    <a:pt x="112" y="550"/>
                  </a:cubicBezTo>
                  <a:cubicBezTo>
                    <a:pt x="107" y="541"/>
                    <a:pt x="96" y="526"/>
                    <a:pt x="82" y="499"/>
                  </a:cubicBezTo>
                  <a:cubicBezTo>
                    <a:pt x="67" y="471"/>
                    <a:pt x="51" y="430"/>
                    <a:pt x="43" y="394"/>
                  </a:cubicBezTo>
                  <a:cubicBezTo>
                    <a:pt x="41" y="386"/>
                    <a:pt x="39" y="377"/>
                    <a:pt x="37" y="370"/>
                  </a:cubicBezTo>
                  <a:cubicBezTo>
                    <a:pt x="36" y="362"/>
                    <a:pt x="35" y="355"/>
                    <a:pt x="34" y="349"/>
                  </a:cubicBezTo>
                  <a:cubicBezTo>
                    <a:pt x="33" y="344"/>
                    <a:pt x="32" y="339"/>
                    <a:pt x="32" y="336"/>
                  </a:cubicBezTo>
                  <a:cubicBezTo>
                    <a:pt x="31" y="333"/>
                    <a:pt x="31" y="331"/>
                    <a:pt x="31" y="331"/>
                  </a:cubicBezTo>
                  <a:cubicBezTo>
                    <a:pt x="31" y="331"/>
                    <a:pt x="27" y="297"/>
                    <a:pt x="27" y="256"/>
                  </a:cubicBezTo>
                  <a:cubicBezTo>
                    <a:pt x="28" y="214"/>
                    <a:pt x="34" y="166"/>
                    <a:pt x="40" y="138"/>
                  </a:cubicBezTo>
                  <a:cubicBezTo>
                    <a:pt x="44" y="115"/>
                    <a:pt x="47" y="104"/>
                    <a:pt x="48" y="97"/>
                  </a:cubicBezTo>
                  <a:cubicBezTo>
                    <a:pt x="53" y="78"/>
                    <a:pt x="56" y="62"/>
                    <a:pt x="59" y="47"/>
                  </a:cubicBezTo>
                  <a:cubicBezTo>
                    <a:pt x="61" y="32"/>
                    <a:pt x="63" y="18"/>
                    <a:pt x="6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" name="Freeform 21">
              <a:extLst>
                <a:ext uri="{FF2B5EF4-FFF2-40B4-BE49-F238E27FC236}">
                  <a16:creationId xmlns:a16="http://schemas.microsoft.com/office/drawing/2014/main" xmlns="" id="{F2EF9636-7491-487F-A194-413F526CE32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43000" y="-560388"/>
              <a:ext cx="285750" cy="277813"/>
            </a:xfrm>
            <a:custGeom>
              <a:avLst/>
              <a:gdLst>
                <a:gd name="T0" fmla="*/ 0 w 133"/>
                <a:gd name="T1" fmla="*/ 103 h 129"/>
                <a:gd name="T2" fmla="*/ 32 w 133"/>
                <a:gd name="T3" fmla="*/ 86 h 129"/>
                <a:gd name="T4" fmla="*/ 67 w 133"/>
                <a:gd name="T5" fmla="*/ 49 h 129"/>
                <a:gd name="T6" fmla="*/ 87 w 133"/>
                <a:gd name="T7" fmla="*/ 32 h 129"/>
                <a:gd name="T8" fmla="*/ 88 w 133"/>
                <a:gd name="T9" fmla="*/ 31 h 129"/>
                <a:gd name="T10" fmla="*/ 88 w 133"/>
                <a:gd name="T11" fmla="*/ 31 h 129"/>
                <a:gd name="T12" fmla="*/ 88 w 133"/>
                <a:gd name="T13" fmla="*/ 31 h 129"/>
                <a:gd name="T14" fmla="*/ 88 w 133"/>
                <a:gd name="T15" fmla="*/ 31 h 129"/>
                <a:gd name="T16" fmla="*/ 93 w 133"/>
                <a:gd name="T17" fmla="*/ 49 h 129"/>
                <a:gd name="T18" fmla="*/ 104 w 133"/>
                <a:gd name="T19" fmla="*/ 98 h 129"/>
                <a:gd name="T20" fmla="*/ 123 w 133"/>
                <a:gd name="T21" fmla="*/ 129 h 129"/>
                <a:gd name="T22" fmla="*/ 130 w 133"/>
                <a:gd name="T23" fmla="*/ 93 h 129"/>
                <a:gd name="T24" fmla="*/ 119 w 133"/>
                <a:gd name="T25" fmla="*/ 42 h 129"/>
                <a:gd name="T26" fmla="*/ 115 w 133"/>
                <a:gd name="T27" fmla="*/ 27 h 129"/>
                <a:gd name="T28" fmla="*/ 114 w 133"/>
                <a:gd name="T29" fmla="*/ 23 h 129"/>
                <a:gd name="T30" fmla="*/ 112 w 133"/>
                <a:gd name="T31" fmla="*/ 18 h 129"/>
                <a:gd name="T32" fmla="*/ 110 w 133"/>
                <a:gd name="T33" fmla="*/ 13 h 129"/>
                <a:gd name="T34" fmla="*/ 107 w 133"/>
                <a:gd name="T35" fmla="*/ 8 h 129"/>
                <a:gd name="T36" fmla="*/ 101 w 133"/>
                <a:gd name="T37" fmla="*/ 2 h 129"/>
                <a:gd name="T38" fmla="*/ 100 w 133"/>
                <a:gd name="T39" fmla="*/ 2 h 129"/>
                <a:gd name="T40" fmla="*/ 100 w 133"/>
                <a:gd name="T41" fmla="*/ 1 h 129"/>
                <a:gd name="T42" fmla="*/ 99 w 133"/>
                <a:gd name="T43" fmla="*/ 1 h 129"/>
                <a:gd name="T44" fmla="*/ 99 w 133"/>
                <a:gd name="T45" fmla="*/ 1 h 129"/>
                <a:gd name="T46" fmla="*/ 99 w 133"/>
                <a:gd name="T47" fmla="*/ 2 h 129"/>
                <a:gd name="T48" fmla="*/ 99 w 133"/>
                <a:gd name="T49" fmla="*/ 2 h 129"/>
                <a:gd name="T50" fmla="*/ 99 w 133"/>
                <a:gd name="T51" fmla="*/ 2 h 129"/>
                <a:gd name="T52" fmla="*/ 97 w 133"/>
                <a:gd name="T53" fmla="*/ 1 h 129"/>
                <a:gd name="T54" fmla="*/ 95 w 133"/>
                <a:gd name="T55" fmla="*/ 0 h 129"/>
                <a:gd name="T56" fmla="*/ 89 w 133"/>
                <a:gd name="T57" fmla="*/ 0 h 129"/>
                <a:gd name="T58" fmla="*/ 88 w 133"/>
                <a:gd name="T59" fmla="*/ 1 h 129"/>
                <a:gd name="T60" fmla="*/ 83 w 133"/>
                <a:gd name="T61" fmla="*/ 2 h 129"/>
                <a:gd name="T62" fmla="*/ 77 w 133"/>
                <a:gd name="T63" fmla="*/ 6 h 129"/>
                <a:gd name="T64" fmla="*/ 70 w 133"/>
                <a:gd name="T65" fmla="*/ 10 h 129"/>
                <a:gd name="T66" fmla="*/ 48 w 133"/>
                <a:gd name="T67" fmla="*/ 30 h 129"/>
                <a:gd name="T68" fmla="*/ 12 w 133"/>
                <a:gd name="T69" fmla="*/ 68 h 129"/>
                <a:gd name="T70" fmla="*/ 0 w 133"/>
                <a:gd name="T71" fmla="*/ 10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3" h="129">
                  <a:moveTo>
                    <a:pt x="0" y="103"/>
                  </a:moveTo>
                  <a:cubicBezTo>
                    <a:pt x="14" y="99"/>
                    <a:pt x="23" y="96"/>
                    <a:pt x="32" y="86"/>
                  </a:cubicBezTo>
                  <a:cubicBezTo>
                    <a:pt x="37" y="81"/>
                    <a:pt x="53" y="64"/>
                    <a:pt x="67" y="49"/>
                  </a:cubicBezTo>
                  <a:cubicBezTo>
                    <a:pt x="74" y="42"/>
                    <a:pt x="82" y="36"/>
                    <a:pt x="87" y="32"/>
                  </a:cubicBezTo>
                  <a:cubicBezTo>
                    <a:pt x="88" y="30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7" y="27"/>
                    <a:pt x="91" y="39"/>
                    <a:pt x="93" y="49"/>
                  </a:cubicBezTo>
                  <a:cubicBezTo>
                    <a:pt x="98" y="68"/>
                    <a:pt x="102" y="91"/>
                    <a:pt x="104" y="98"/>
                  </a:cubicBezTo>
                  <a:cubicBezTo>
                    <a:pt x="107" y="112"/>
                    <a:pt x="112" y="119"/>
                    <a:pt x="123" y="129"/>
                  </a:cubicBezTo>
                  <a:cubicBezTo>
                    <a:pt x="129" y="116"/>
                    <a:pt x="133" y="107"/>
                    <a:pt x="130" y="93"/>
                  </a:cubicBezTo>
                  <a:cubicBezTo>
                    <a:pt x="129" y="86"/>
                    <a:pt x="125" y="63"/>
                    <a:pt x="119" y="42"/>
                  </a:cubicBezTo>
                  <a:cubicBezTo>
                    <a:pt x="118" y="37"/>
                    <a:pt x="117" y="32"/>
                    <a:pt x="115" y="27"/>
                  </a:cubicBezTo>
                  <a:cubicBezTo>
                    <a:pt x="115" y="26"/>
                    <a:pt x="114" y="24"/>
                    <a:pt x="114" y="23"/>
                  </a:cubicBezTo>
                  <a:cubicBezTo>
                    <a:pt x="113" y="21"/>
                    <a:pt x="113" y="20"/>
                    <a:pt x="112" y="18"/>
                  </a:cubicBezTo>
                  <a:cubicBezTo>
                    <a:pt x="111" y="16"/>
                    <a:pt x="110" y="14"/>
                    <a:pt x="110" y="13"/>
                  </a:cubicBezTo>
                  <a:cubicBezTo>
                    <a:pt x="109" y="11"/>
                    <a:pt x="108" y="9"/>
                    <a:pt x="107" y="8"/>
                  </a:cubicBezTo>
                  <a:cubicBezTo>
                    <a:pt x="105" y="5"/>
                    <a:pt x="103" y="3"/>
                    <a:pt x="101" y="2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8" y="1"/>
                    <a:pt x="98" y="1"/>
                    <a:pt x="97" y="1"/>
                  </a:cubicBezTo>
                  <a:cubicBezTo>
                    <a:pt x="96" y="0"/>
                    <a:pt x="95" y="0"/>
                    <a:pt x="95" y="0"/>
                  </a:cubicBezTo>
                  <a:cubicBezTo>
                    <a:pt x="91" y="0"/>
                    <a:pt x="89" y="0"/>
                    <a:pt x="89" y="0"/>
                  </a:cubicBezTo>
                  <a:cubicBezTo>
                    <a:pt x="89" y="0"/>
                    <a:pt x="89" y="0"/>
                    <a:pt x="88" y="1"/>
                  </a:cubicBezTo>
                  <a:cubicBezTo>
                    <a:pt x="87" y="1"/>
                    <a:pt x="85" y="1"/>
                    <a:pt x="83" y="2"/>
                  </a:cubicBezTo>
                  <a:cubicBezTo>
                    <a:pt x="82" y="3"/>
                    <a:pt x="79" y="4"/>
                    <a:pt x="77" y="6"/>
                  </a:cubicBezTo>
                  <a:cubicBezTo>
                    <a:pt x="74" y="7"/>
                    <a:pt x="71" y="10"/>
                    <a:pt x="70" y="10"/>
                  </a:cubicBezTo>
                  <a:cubicBezTo>
                    <a:pt x="64" y="15"/>
                    <a:pt x="56" y="23"/>
                    <a:pt x="48" y="30"/>
                  </a:cubicBezTo>
                  <a:cubicBezTo>
                    <a:pt x="33" y="45"/>
                    <a:pt x="17" y="62"/>
                    <a:pt x="12" y="68"/>
                  </a:cubicBezTo>
                  <a:cubicBezTo>
                    <a:pt x="3" y="79"/>
                    <a:pt x="1" y="88"/>
                    <a:pt x="0" y="10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xmlns="" id="{FD760327-B94B-4B11-BFDA-E5C9FA9E9F30}"/>
              </a:ext>
            </a:extLst>
          </p:cNvPr>
          <p:cNvGrpSpPr/>
          <p:nvPr/>
        </p:nvGrpSpPr>
        <p:grpSpPr>
          <a:xfrm rot="14238422" flipH="1" flipV="1">
            <a:off x="8081535" y="1082387"/>
            <a:ext cx="301286" cy="1053324"/>
            <a:chOff x="-1143000" y="-560388"/>
            <a:chExt cx="406401" cy="1420813"/>
          </a:xfrm>
          <a:solidFill>
            <a:schemeClr val="accent2"/>
          </a:solidFill>
        </p:grpSpPr>
        <p:sp>
          <p:nvSpPr>
            <p:cNvPr id="37" name="Freeform 20">
              <a:extLst>
                <a:ext uri="{FF2B5EF4-FFF2-40B4-BE49-F238E27FC236}">
                  <a16:creationId xmlns:a16="http://schemas.microsoft.com/office/drawing/2014/main" xmlns="" id="{5CC67E6A-7745-43E7-9794-7388F6D98D2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93787" y="-496888"/>
              <a:ext cx="357188" cy="1357313"/>
            </a:xfrm>
            <a:custGeom>
              <a:avLst/>
              <a:gdLst>
                <a:gd name="T0" fmla="*/ 66 w 166"/>
                <a:gd name="T1" fmla="*/ 0 h 633"/>
                <a:gd name="T2" fmla="*/ 40 w 166"/>
                <a:gd name="T3" fmla="*/ 41 h 633"/>
                <a:gd name="T4" fmla="*/ 22 w 166"/>
                <a:gd name="T5" fmla="*/ 91 h 633"/>
                <a:gd name="T6" fmla="*/ 13 w 166"/>
                <a:gd name="T7" fmla="*/ 133 h 633"/>
                <a:gd name="T8" fmla="*/ 0 w 166"/>
                <a:gd name="T9" fmla="*/ 255 h 633"/>
                <a:gd name="T10" fmla="*/ 5 w 166"/>
                <a:gd name="T11" fmla="*/ 334 h 633"/>
                <a:gd name="T12" fmla="*/ 5 w 166"/>
                <a:gd name="T13" fmla="*/ 339 h 633"/>
                <a:gd name="T14" fmla="*/ 7 w 166"/>
                <a:gd name="T15" fmla="*/ 353 h 633"/>
                <a:gd name="T16" fmla="*/ 11 w 166"/>
                <a:gd name="T17" fmla="*/ 375 h 633"/>
                <a:gd name="T18" fmla="*/ 16 w 166"/>
                <a:gd name="T19" fmla="*/ 401 h 633"/>
                <a:gd name="T20" fmla="*/ 24 w 166"/>
                <a:gd name="T21" fmla="*/ 430 h 633"/>
                <a:gd name="T22" fmla="*/ 34 w 166"/>
                <a:gd name="T23" fmla="*/ 459 h 633"/>
                <a:gd name="T24" fmla="*/ 46 w 166"/>
                <a:gd name="T25" fmla="*/ 487 h 633"/>
                <a:gd name="T26" fmla="*/ 58 w 166"/>
                <a:gd name="T27" fmla="*/ 511 h 633"/>
                <a:gd name="T28" fmla="*/ 90 w 166"/>
                <a:gd name="T29" fmla="*/ 565 h 633"/>
                <a:gd name="T30" fmla="*/ 108 w 166"/>
                <a:gd name="T31" fmla="*/ 588 h 633"/>
                <a:gd name="T32" fmla="*/ 126 w 166"/>
                <a:gd name="T33" fmla="*/ 605 h 633"/>
                <a:gd name="T34" fmla="*/ 135 w 166"/>
                <a:gd name="T35" fmla="*/ 612 h 633"/>
                <a:gd name="T36" fmla="*/ 145 w 166"/>
                <a:gd name="T37" fmla="*/ 619 h 633"/>
                <a:gd name="T38" fmla="*/ 166 w 166"/>
                <a:gd name="T39" fmla="*/ 633 h 633"/>
                <a:gd name="T40" fmla="*/ 153 w 166"/>
                <a:gd name="T41" fmla="*/ 611 h 633"/>
                <a:gd name="T42" fmla="*/ 147 w 166"/>
                <a:gd name="T43" fmla="*/ 602 h 633"/>
                <a:gd name="T44" fmla="*/ 141 w 166"/>
                <a:gd name="T45" fmla="*/ 592 h 633"/>
                <a:gd name="T46" fmla="*/ 128 w 166"/>
                <a:gd name="T47" fmla="*/ 572 h 633"/>
                <a:gd name="T48" fmla="*/ 112 w 166"/>
                <a:gd name="T49" fmla="*/ 550 h 633"/>
                <a:gd name="T50" fmla="*/ 82 w 166"/>
                <a:gd name="T51" fmla="*/ 499 h 633"/>
                <a:gd name="T52" fmla="*/ 43 w 166"/>
                <a:gd name="T53" fmla="*/ 394 h 633"/>
                <a:gd name="T54" fmla="*/ 37 w 166"/>
                <a:gd name="T55" fmla="*/ 370 h 633"/>
                <a:gd name="T56" fmla="*/ 34 w 166"/>
                <a:gd name="T57" fmla="*/ 349 h 633"/>
                <a:gd name="T58" fmla="*/ 32 w 166"/>
                <a:gd name="T59" fmla="*/ 336 h 633"/>
                <a:gd name="T60" fmla="*/ 31 w 166"/>
                <a:gd name="T61" fmla="*/ 331 h 633"/>
                <a:gd name="T62" fmla="*/ 27 w 166"/>
                <a:gd name="T63" fmla="*/ 256 h 633"/>
                <a:gd name="T64" fmla="*/ 40 w 166"/>
                <a:gd name="T65" fmla="*/ 138 h 633"/>
                <a:gd name="T66" fmla="*/ 48 w 166"/>
                <a:gd name="T67" fmla="*/ 97 h 633"/>
                <a:gd name="T68" fmla="*/ 59 w 166"/>
                <a:gd name="T69" fmla="*/ 47 h 633"/>
                <a:gd name="T70" fmla="*/ 66 w 166"/>
                <a:gd name="T71" fmla="*/ 0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6" h="633">
                  <a:moveTo>
                    <a:pt x="66" y="0"/>
                  </a:moveTo>
                  <a:cubicBezTo>
                    <a:pt x="55" y="14"/>
                    <a:pt x="47" y="27"/>
                    <a:pt x="40" y="41"/>
                  </a:cubicBezTo>
                  <a:cubicBezTo>
                    <a:pt x="33" y="55"/>
                    <a:pt x="27" y="71"/>
                    <a:pt x="22" y="91"/>
                  </a:cubicBezTo>
                  <a:cubicBezTo>
                    <a:pt x="21" y="98"/>
                    <a:pt x="18" y="109"/>
                    <a:pt x="13" y="133"/>
                  </a:cubicBezTo>
                  <a:cubicBezTo>
                    <a:pt x="7" y="162"/>
                    <a:pt x="1" y="212"/>
                    <a:pt x="0" y="255"/>
                  </a:cubicBezTo>
                  <a:cubicBezTo>
                    <a:pt x="0" y="299"/>
                    <a:pt x="5" y="334"/>
                    <a:pt x="5" y="334"/>
                  </a:cubicBezTo>
                  <a:cubicBezTo>
                    <a:pt x="5" y="334"/>
                    <a:pt x="5" y="336"/>
                    <a:pt x="5" y="339"/>
                  </a:cubicBezTo>
                  <a:cubicBezTo>
                    <a:pt x="6" y="343"/>
                    <a:pt x="6" y="347"/>
                    <a:pt x="7" y="353"/>
                  </a:cubicBezTo>
                  <a:cubicBezTo>
                    <a:pt x="8" y="360"/>
                    <a:pt x="9" y="367"/>
                    <a:pt x="11" y="375"/>
                  </a:cubicBezTo>
                  <a:cubicBezTo>
                    <a:pt x="12" y="383"/>
                    <a:pt x="14" y="392"/>
                    <a:pt x="16" y="401"/>
                  </a:cubicBezTo>
                  <a:cubicBezTo>
                    <a:pt x="19" y="410"/>
                    <a:pt x="22" y="420"/>
                    <a:pt x="24" y="430"/>
                  </a:cubicBezTo>
                  <a:cubicBezTo>
                    <a:pt x="28" y="439"/>
                    <a:pt x="31" y="449"/>
                    <a:pt x="34" y="459"/>
                  </a:cubicBezTo>
                  <a:cubicBezTo>
                    <a:pt x="38" y="469"/>
                    <a:pt x="42" y="478"/>
                    <a:pt x="46" y="487"/>
                  </a:cubicBezTo>
                  <a:cubicBezTo>
                    <a:pt x="50" y="496"/>
                    <a:pt x="54" y="504"/>
                    <a:pt x="58" y="511"/>
                  </a:cubicBezTo>
                  <a:cubicBezTo>
                    <a:pt x="73" y="540"/>
                    <a:pt x="85" y="556"/>
                    <a:pt x="90" y="565"/>
                  </a:cubicBezTo>
                  <a:cubicBezTo>
                    <a:pt x="97" y="574"/>
                    <a:pt x="103" y="581"/>
                    <a:pt x="108" y="588"/>
                  </a:cubicBezTo>
                  <a:cubicBezTo>
                    <a:pt x="114" y="594"/>
                    <a:pt x="120" y="600"/>
                    <a:pt x="126" y="605"/>
                  </a:cubicBezTo>
                  <a:cubicBezTo>
                    <a:pt x="129" y="607"/>
                    <a:pt x="132" y="610"/>
                    <a:pt x="135" y="612"/>
                  </a:cubicBezTo>
                  <a:cubicBezTo>
                    <a:pt x="138" y="615"/>
                    <a:pt x="142" y="617"/>
                    <a:pt x="145" y="619"/>
                  </a:cubicBezTo>
                  <a:cubicBezTo>
                    <a:pt x="151" y="624"/>
                    <a:pt x="158" y="628"/>
                    <a:pt x="166" y="633"/>
                  </a:cubicBezTo>
                  <a:cubicBezTo>
                    <a:pt x="161" y="625"/>
                    <a:pt x="157" y="618"/>
                    <a:pt x="153" y="611"/>
                  </a:cubicBezTo>
                  <a:cubicBezTo>
                    <a:pt x="151" y="608"/>
                    <a:pt x="149" y="605"/>
                    <a:pt x="147" y="602"/>
                  </a:cubicBezTo>
                  <a:cubicBezTo>
                    <a:pt x="145" y="598"/>
                    <a:pt x="143" y="595"/>
                    <a:pt x="141" y="592"/>
                  </a:cubicBezTo>
                  <a:cubicBezTo>
                    <a:pt x="137" y="585"/>
                    <a:pt x="132" y="579"/>
                    <a:pt x="128" y="572"/>
                  </a:cubicBezTo>
                  <a:cubicBezTo>
                    <a:pt x="123" y="565"/>
                    <a:pt x="118" y="558"/>
                    <a:pt x="112" y="550"/>
                  </a:cubicBezTo>
                  <a:cubicBezTo>
                    <a:pt x="107" y="541"/>
                    <a:pt x="96" y="526"/>
                    <a:pt x="82" y="499"/>
                  </a:cubicBezTo>
                  <a:cubicBezTo>
                    <a:pt x="67" y="471"/>
                    <a:pt x="51" y="430"/>
                    <a:pt x="43" y="394"/>
                  </a:cubicBezTo>
                  <a:cubicBezTo>
                    <a:pt x="41" y="386"/>
                    <a:pt x="39" y="377"/>
                    <a:pt x="37" y="370"/>
                  </a:cubicBezTo>
                  <a:cubicBezTo>
                    <a:pt x="36" y="362"/>
                    <a:pt x="35" y="355"/>
                    <a:pt x="34" y="349"/>
                  </a:cubicBezTo>
                  <a:cubicBezTo>
                    <a:pt x="33" y="344"/>
                    <a:pt x="32" y="339"/>
                    <a:pt x="32" y="336"/>
                  </a:cubicBezTo>
                  <a:cubicBezTo>
                    <a:pt x="31" y="333"/>
                    <a:pt x="31" y="331"/>
                    <a:pt x="31" y="331"/>
                  </a:cubicBezTo>
                  <a:cubicBezTo>
                    <a:pt x="31" y="331"/>
                    <a:pt x="27" y="297"/>
                    <a:pt x="27" y="256"/>
                  </a:cubicBezTo>
                  <a:cubicBezTo>
                    <a:pt x="28" y="214"/>
                    <a:pt x="34" y="166"/>
                    <a:pt x="40" y="138"/>
                  </a:cubicBezTo>
                  <a:cubicBezTo>
                    <a:pt x="44" y="115"/>
                    <a:pt x="47" y="104"/>
                    <a:pt x="48" y="97"/>
                  </a:cubicBezTo>
                  <a:cubicBezTo>
                    <a:pt x="53" y="78"/>
                    <a:pt x="56" y="62"/>
                    <a:pt x="59" y="47"/>
                  </a:cubicBezTo>
                  <a:cubicBezTo>
                    <a:pt x="61" y="32"/>
                    <a:pt x="63" y="18"/>
                    <a:pt x="6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" name="Freeform 21">
              <a:extLst>
                <a:ext uri="{FF2B5EF4-FFF2-40B4-BE49-F238E27FC236}">
                  <a16:creationId xmlns:a16="http://schemas.microsoft.com/office/drawing/2014/main" xmlns="" id="{21DA12A0-294E-479D-BEEC-BFB1140D8E2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43000" y="-560388"/>
              <a:ext cx="285750" cy="277813"/>
            </a:xfrm>
            <a:custGeom>
              <a:avLst/>
              <a:gdLst>
                <a:gd name="T0" fmla="*/ 0 w 133"/>
                <a:gd name="T1" fmla="*/ 103 h 129"/>
                <a:gd name="T2" fmla="*/ 32 w 133"/>
                <a:gd name="T3" fmla="*/ 86 h 129"/>
                <a:gd name="T4" fmla="*/ 67 w 133"/>
                <a:gd name="T5" fmla="*/ 49 h 129"/>
                <a:gd name="T6" fmla="*/ 87 w 133"/>
                <a:gd name="T7" fmla="*/ 32 h 129"/>
                <a:gd name="T8" fmla="*/ 88 w 133"/>
                <a:gd name="T9" fmla="*/ 31 h 129"/>
                <a:gd name="T10" fmla="*/ 88 w 133"/>
                <a:gd name="T11" fmla="*/ 31 h 129"/>
                <a:gd name="T12" fmla="*/ 88 w 133"/>
                <a:gd name="T13" fmla="*/ 31 h 129"/>
                <a:gd name="T14" fmla="*/ 88 w 133"/>
                <a:gd name="T15" fmla="*/ 31 h 129"/>
                <a:gd name="T16" fmla="*/ 93 w 133"/>
                <a:gd name="T17" fmla="*/ 49 h 129"/>
                <a:gd name="T18" fmla="*/ 104 w 133"/>
                <a:gd name="T19" fmla="*/ 98 h 129"/>
                <a:gd name="T20" fmla="*/ 123 w 133"/>
                <a:gd name="T21" fmla="*/ 129 h 129"/>
                <a:gd name="T22" fmla="*/ 130 w 133"/>
                <a:gd name="T23" fmla="*/ 93 h 129"/>
                <a:gd name="T24" fmla="*/ 119 w 133"/>
                <a:gd name="T25" fmla="*/ 42 h 129"/>
                <a:gd name="T26" fmla="*/ 115 w 133"/>
                <a:gd name="T27" fmla="*/ 27 h 129"/>
                <a:gd name="T28" fmla="*/ 114 w 133"/>
                <a:gd name="T29" fmla="*/ 23 h 129"/>
                <a:gd name="T30" fmla="*/ 112 w 133"/>
                <a:gd name="T31" fmla="*/ 18 h 129"/>
                <a:gd name="T32" fmla="*/ 110 w 133"/>
                <a:gd name="T33" fmla="*/ 13 h 129"/>
                <a:gd name="T34" fmla="*/ 107 w 133"/>
                <a:gd name="T35" fmla="*/ 8 h 129"/>
                <a:gd name="T36" fmla="*/ 101 w 133"/>
                <a:gd name="T37" fmla="*/ 2 h 129"/>
                <a:gd name="T38" fmla="*/ 100 w 133"/>
                <a:gd name="T39" fmla="*/ 2 h 129"/>
                <a:gd name="T40" fmla="*/ 100 w 133"/>
                <a:gd name="T41" fmla="*/ 1 h 129"/>
                <a:gd name="T42" fmla="*/ 99 w 133"/>
                <a:gd name="T43" fmla="*/ 1 h 129"/>
                <a:gd name="T44" fmla="*/ 99 w 133"/>
                <a:gd name="T45" fmla="*/ 1 h 129"/>
                <a:gd name="T46" fmla="*/ 99 w 133"/>
                <a:gd name="T47" fmla="*/ 2 h 129"/>
                <a:gd name="T48" fmla="*/ 99 w 133"/>
                <a:gd name="T49" fmla="*/ 2 h 129"/>
                <a:gd name="T50" fmla="*/ 99 w 133"/>
                <a:gd name="T51" fmla="*/ 2 h 129"/>
                <a:gd name="T52" fmla="*/ 97 w 133"/>
                <a:gd name="T53" fmla="*/ 1 h 129"/>
                <a:gd name="T54" fmla="*/ 95 w 133"/>
                <a:gd name="T55" fmla="*/ 0 h 129"/>
                <a:gd name="T56" fmla="*/ 89 w 133"/>
                <a:gd name="T57" fmla="*/ 0 h 129"/>
                <a:gd name="T58" fmla="*/ 88 w 133"/>
                <a:gd name="T59" fmla="*/ 1 h 129"/>
                <a:gd name="T60" fmla="*/ 83 w 133"/>
                <a:gd name="T61" fmla="*/ 2 h 129"/>
                <a:gd name="T62" fmla="*/ 77 w 133"/>
                <a:gd name="T63" fmla="*/ 6 h 129"/>
                <a:gd name="T64" fmla="*/ 70 w 133"/>
                <a:gd name="T65" fmla="*/ 10 h 129"/>
                <a:gd name="T66" fmla="*/ 48 w 133"/>
                <a:gd name="T67" fmla="*/ 30 h 129"/>
                <a:gd name="T68" fmla="*/ 12 w 133"/>
                <a:gd name="T69" fmla="*/ 68 h 129"/>
                <a:gd name="T70" fmla="*/ 0 w 133"/>
                <a:gd name="T71" fmla="*/ 10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3" h="129">
                  <a:moveTo>
                    <a:pt x="0" y="103"/>
                  </a:moveTo>
                  <a:cubicBezTo>
                    <a:pt x="14" y="99"/>
                    <a:pt x="23" y="96"/>
                    <a:pt x="32" y="86"/>
                  </a:cubicBezTo>
                  <a:cubicBezTo>
                    <a:pt x="37" y="81"/>
                    <a:pt x="53" y="64"/>
                    <a:pt x="67" y="49"/>
                  </a:cubicBezTo>
                  <a:cubicBezTo>
                    <a:pt x="74" y="42"/>
                    <a:pt x="82" y="36"/>
                    <a:pt x="87" y="32"/>
                  </a:cubicBezTo>
                  <a:cubicBezTo>
                    <a:pt x="88" y="30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7" y="27"/>
                    <a:pt x="91" y="39"/>
                    <a:pt x="93" y="49"/>
                  </a:cubicBezTo>
                  <a:cubicBezTo>
                    <a:pt x="98" y="68"/>
                    <a:pt x="102" y="91"/>
                    <a:pt x="104" y="98"/>
                  </a:cubicBezTo>
                  <a:cubicBezTo>
                    <a:pt x="107" y="112"/>
                    <a:pt x="112" y="119"/>
                    <a:pt x="123" y="129"/>
                  </a:cubicBezTo>
                  <a:cubicBezTo>
                    <a:pt x="129" y="116"/>
                    <a:pt x="133" y="107"/>
                    <a:pt x="130" y="93"/>
                  </a:cubicBezTo>
                  <a:cubicBezTo>
                    <a:pt x="129" y="86"/>
                    <a:pt x="125" y="63"/>
                    <a:pt x="119" y="42"/>
                  </a:cubicBezTo>
                  <a:cubicBezTo>
                    <a:pt x="118" y="37"/>
                    <a:pt x="117" y="32"/>
                    <a:pt x="115" y="27"/>
                  </a:cubicBezTo>
                  <a:cubicBezTo>
                    <a:pt x="115" y="26"/>
                    <a:pt x="114" y="24"/>
                    <a:pt x="114" y="23"/>
                  </a:cubicBezTo>
                  <a:cubicBezTo>
                    <a:pt x="113" y="21"/>
                    <a:pt x="113" y="20"/>
                    <a:pt x="112" y="18"/>
                  </a:cubicBezTo>
                  <a:cubicBezTo>
                    <a:pt x="111" y="16"/>
                    <a:pt x="110" y="14"/>
                    <a:pt x="110" y="13"/>
                  </a:cubicBezTo>
                  <a:cubicBezTo>
                    <a:pt x="109" y="11"/>
                    <a:pt x="108" y="9"/>
                    <a:pt x="107" y="8"/>
                  </a:cubicBezTo>
                  <a:cubicBezTo>
                    <a:pt x="105" y="5"/>
                    <a:pt x="103" y="3"/>
                    <a:pt x="101" y="2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8" y="1"/>
                    <a:pt x="98" y="1"/>
                    <a:pt x="97" y="1"/>
                  </a:cubicBezTo>
                  <a:cubicBezTo>
                    <a:pt x="96" y="0"/>
                    <a:pt x="95" y="0"/>
                    <a:pt x="95" y="0"/>
                  </a:cubicBezTo>
                  <a:cubicBezTo>
                    <a:pt x="91" y="0"/>
                    <a:pt x="89" y="0"/>
                    <a:pt x="89" y="0"/>
                  </a:cubicBezTo>
                  <a:cubicBezTo>
                    <a:pt x="89" y="0"/>
                    <a:pt x="89" y="0"/>
                    <a:pt x="88" y="1"/>
                  </a:cubicBezTo>
                  <a:cubicBezTo>
                    <a:pt x="87" y="1"/>
                    <a:pt x="85" y="1"/>
                    <a:pt x="83" y="2"/>
                  </a:cubicBezTo>
                  <a:cubicBezTo>
                    <a:pt x="82" y="3"/>
                    <a:pt x="79" y="4"/>
                    <a:pt x="77" y="6"/>
                  </a:cubicBezTo>
                  <a:cubicBezTo>
                    <a:pt x="74" y="7"/>
                    <a:pt x="71" y="10"/>
                    <a:pt x="70" y="10"/>
                  </a:cubicBezTo>
                  <a:cubicBezTo>
                    <a:pt x="64" y="15"/>
                    <a:pt x="56" y="23"/>
                    <a:pt x="48" y="30"/>
                  </a:cubicBezTo>
                  <a:cubicBezTo>
                    <a:pt x="33" y="45"/>
                    <a:pt x="17" y="62"/>
                    <a:pt x="12" y="68"/>
                  </a:cubicBezTo>
                  <a:cubicBezTo>
                    <a:pt x="3" y="79"/>
                    <a:pt x="1" y="88"/>
                    <a:pt x="0" y="10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xmlns="" id="{888E9339-631A-4473-AE98-604783BEB10D}"/>
              </a:ext>
            </a:extLst>
          </p:cNvPr>
          <p:cNvGrpSpPr/>
          <p:nvPr/>
        </p:nvGrpSpPr>
        <p:grpSpPr>
          <a:xfrm rot="7361578" flipH="1">
            <a:off x="8161235" y="4576121"/>
            <a:ext cx="301286" cy="1053324"/>
            <a:chOff x="-1143000" y="-560388"/>
            <a:chExt cx="406401" cy="1420813"/>
          </a:xfrm>
          <a:solidFill>
            <a:schemeClr val="accent3"/>
          </a:solidFill>
        </p:grpSpPr>
        <p:sp>
          <p:nvSpPr>
            <p:cNvPr id="40" name="Freeform 20">
              <a:extLst>
                <a:ext uri="{FF2B5EF4-FFF2-40B4-BE49-F238E27FC236}">
                  <a16:creationId xmlns:a16="http://schemas.microsoft.com/office/drawing/2014/main" xmlns="" id="{B68E4776-598D-4040-801C-B332C2B514C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93787" y="-496888"/>
              <a:ext cx="357188" cy="1357313"/>
            </a:xfrm>
            <a:custGeom>
              <a:avLst/>
              <a:gdLst>
                <a:gd name="T0" fmla="*/ 66 w 166"/>
                <a:gd name="T1" fmla="*/ 0 h 633"/>
                <a:gd name="T2" fmla="*/ 40 w 166"/>
                <a:gd name="T3" fmla="*/ 41 h 633"/>
                <a:gd name="T4" fmla="*/ 22 w 166"/>
                <a:gd name="T5" fmla="*/ 91 h 633"/>
                <a:gd name="T6" fmla="*/ 13 w 166"/>
                <a:gd name="T7" fmla="*/ 133 h 633"/>
                <a:gd name="T8" fmla="*/ 0 w 166"/>
                <a:gd name="T9" fmla="*/ 255 h 633"/>
                <a:gd name="T10" fmla="*/ 5 w 166"/>
                <a:gd name="T11" fmla="*/ 334 h 633"/>
                <a:gd name="T12" fmla="*/ 5 w 166"/>
                <a:gd name="T13" fmla="*/ 339 h 633"/>
                <a:gd name="T14" fmla="*/ 7 w 166"/>
                <a:gd name="T15" fmla="*/ 353 h 633"/>
                <a:gd name="T16" fmla="*/ 11 w 166"/>
                <a:gd name="T17" fmla="*/ 375 h 633"/>
                <a:gd name="T18" fmla="*/ 16 w 166"/>
                <a:gd name="T19" fmla="*/ 401 h 633"/>
                <a:gd name="T20" fmla="*/ 24 w 166"/>
                <a:gd name="T21" fmla="*/ 430 h 633"/>
                <a:gd name="T22" fmla="*/ 34 w 166"/>
                <a:gd name="T23" fmla="*/ 459 h 633"/>
                <a:gd name="T24" fmla="*/ 46 w 166"/>
                <a:gd name="T25" fmla="*/ 487 h 633"/>
                <a:gd name="T26" fmla="*/ 58 w 166"/>
                <a:gd name="T27" fmla="*/ 511 h 633"/>
                <a:gd name="T28" fmla="*/ 90 w 166"/>
                <a:gd name="T29" fmla="*/ 565 h 633"/>
                <a:gd name="T30" fmla="*/ 108 w 166"/>
                <a:gd name="T31" fmla="*/ 588 h 633"/>
                <a:gd name="T32" fmla="*/ 126 w 166"/>
                <a:gd name="T33" fmla="*/ 605 h 633"/>
                <a:gd name="T34" fmla="*/ 135 w 166"/>
                <a:gd name="T35" fmla="*/ 612 h 633"/>
                <a:gd name="T36" fmla="*/ 145 w 166"/>
                <a:gd name="T37" fmla="*/ 619 h 633"/>
                <a:gd name="T38" fmla="*/ 166 w 166"/>
                <a:gd name="T39" fmla="*/ 633 h 633"/>
                <a:gd name="T40" fmla="*/ 153 w 166"/>
                <a:gd name="T41" fmla="*/ 611 h 633"/>
                <a:gd name="T42" fmla="*/ 147 w 166"/>
                <a:gd name="T43" fmla="*/ 602 h 633"/>
                <a:gd name="T44" fmla="*/ 141 w 166"/>
                <a:gd name="T45" fmla="*/ 592 h 633"/>
                <a:gd name="T46" fmla="*/ 128 w 166"/>
                <a:gd name="T47" fmla="*/ 572 h 633"/>
                <a:gd name="T48" fmla="*/ 112 w 166"/>
                <a:gd name="T49" fmla="*/ 550 h 633"/>
                <a:gd name="T50" fmla="*/ 82 w 166"/>
                <a:gd name="T51" fmla="*/ 499 h 633"/>
                <a:gd name="T52" fmla="*/ 43 w 166"/>
                <a:gd name="T53" fmla="*/ 394 h 633"/>
                <a:gd name="T54" fmla="*/ 37 w 166"/>
                <a:gd name="T55" fmla="*/ 370 h 633"/>
                <a:gd name="T56" fmla="*/ 34 w 166"/>
                <a:gd name="T57" fmla="*/ 349 h 633"/>
                <a:gd name="T58" fmla="*/ 32 w 166"/>
                <a:gd name="T59" fmla="*/ 336 h 633"/>
                <a:gd name="T60" fmla="*/ 31 w 166"/>
                <a:gd name="T61" fmla="*/ 331 h 633"/>
                <a:gd name="T62" fmla="*/ 27 w 166"/>
                <a:gd name="T63" fmla="*/ 256 h 633"/>
                <a:gd name="T64" fmla="*/ 40 w 166"/>
                <a:gd name="T65" fmla="*/ 138 h 633"/>
                <a:gd name="T66" fmla="*/ 48 w 166"/>
                <a:gd name="T67" fmla="*/ 97 h 633"/>
                <a:gd name="T68" fmla="*/ 59 w 166"/>
                <a:gd name="T69" fmla="*/ 47 h 633"/>
                <a:gd name="T70" fmla="*/ 66 w 166"/>
                <a:gd name="T71" fmla="*/ 0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6" h="633">
                  <a:moveTo>
                    <a:pt x="66" y="0"/>
                  </a:moveTo>
                  <a:cubicBezTo>
                    <a:pt x="55" y="14"/>
                    <a:pt x="47" y="27"/>
                    <a:pt x="40" y="41"/>
                  </a:cubicBezTo>
                  <a:cubicBezTo>
                    <a:pt x="33" y="55"/>
                    <a:pt x="27" y="71"/>
                    <a:pt x="22" y="91"/>
                  </a:cubicBezTo>
                  <a:cubicBezTo>
                    <a:pt x="21" y="98"/>
                    <a:pt x="18" y="109"/>
                    <a:pt x="13" y="133"/>
                  </a:cubicBezTo>
                  <a:cubicBezTo>
                    <a:pt x="7" y="162"/>
                    <a:pt x="1" y="212"/>
                    <a:pt x="0" y="255"/>
                  </a:cubicBezTo>
                  <a:cubicBezTo>
                    <a:pt x="0" y="299"/>
                    <a:pt x="5" y="334"/>
                    <a:pt x="5" y="334"/>
                  </a:cubicBezTo>
                  <a:cubicBezTo>
                    <a:pt x="5" y="334"/>
                    <a:pt x="5" y="336"/>
                    <a:pt x="5" y="339"/>
                  </a:cubicBezTo>
                  <a:cubicBezTo>
                    <a:pt x="6" y="343"/>
                    <a:pt x="6" y="347"/>
                    <a:pt x="7" y="353"/>
                  </a:cubicBezTo>
                  <a:cubicBezTo>
                    <a:pt x="8" y="360"/>
                    <a:pt x="9" y="367"/>
                    <a:pt x="11" y="375"/>
                  </a:cubicBezTo>
                  <a:cubicBezTo>
                    <a:pt x="12" y="383"/>
                    <a:pt x="14" y="392"/>
                    <a:pt x="16" y="401"/>
                  </a:cubicBezTo>
                  <a:cubicBezTo>
                    <a:pt x="19" y="410"/>
                    <a:pt x="22" y="420"/>
                    <a:pt x="24" y="430"/>
                  </a:cubicBezTo>
                  <a:cubicBezTo>
                    <a:pt x="28" y="439"/>
                    <a:pt x="31" y="449"/>
                    <a:pt x="34" y="459"/>
                  </a:cubicBezTo>
                  <a:cubicBezTo>
                    <a:pt x="38" y="469"/>
                    <a:pt x="42" y="478"/>
                    <a:pt x="46" y="487"/>
                  </a:cubicBezTo>
                  <a:cubicBezTo>
                    <a:pt x="50" y="496"/>
                    <a:pt x="54" y="504"/>
                    <a:pt x="58" y="511"/>
                  </a:cubicBezTo>
                  <a:cubicBezTo>
                    <a:pt x="73" y="540"/>
                    <a:pt x="85" y="556"/>
                    <a:pt x="90" y="565"/>
                  </a:cubicBezTo>
                  <a:cubicBezTo>
                    <a:pt x="97" y="574"/>
                    <a:pt x="103" y="581"/>
                    <a:pt x="108" y="588"/>
                  </a:cubicBezTo>
                  <a:cubicBezTo>
                    <a:pt x="114" y="594"/>
                    <a:pt x="120" y="600"/>
                    <a:pt x="126" y="605"/>
                  </a:cubicBezTo>
                  <a:cubicBezTo>
                    <a:pt x="129" y="607"/>
                    <a:pt x="132" y="610"/>
                    <a:pt x="135" y="612"/>
                  </a:cubicBezTo>
                  <a:cubicBezTo>
                    <a:pt x="138" y="615"/>
                    <a:pt x="142" y="617"/>
                    <a:pt x="145" y="619"/>
                  </a:cubicBezTo>
                  <a:cubicBezTo>
                    <a:pt x="151" y="624"/>
                    <a:pt x="158" y="628"/>
                    <a:pt x="166" y="633"/>
                  </a:cubicBezTo>
                  <a:cubicBezTo>
                    <a:pt x="161" y="625"/>
                    <a:pt x="157" y="618"/>
                    <a:pt x="153" y="611"/>
                  </a:cubicBezTo>
                  <a:cubicBezTo>
                    <a:pt x="151" y="608"/>
                    <a:pt x="149" y="605"/>
                    <a:pt x="147" y="602"/>
                  </a:cubicBezTo>
                  <a:cubicBezTo>
                    <a:pt x="145" y="598"/>
                    <a:pt x="143" y="595"/>
                    <a:pt x="141" y="592"/>
                  </a:cubicBezTo>
                  <a:cubicBezTo>
                    <a:pt x="137" y="585"/>
                    <a:pt x="132" y="579"/>
                    <a:pt x="128" y="572"/>
                  </a:cubicBezTo>
                  <a:cubicBezTo>
                    <a:pt x="123" y="565"/>
                    <a:pt x="118" y="558"/>
                    <a:pt x="112" y="550"/>
                  </a:cubicBezTo>
                  <a:cubicBezTo>
                    <a:pt x="107" y="541"/>
                    <a:pt x="96" y="526"/>
                    <a:pt x="82" y="499"/>
                  </a:cubicBezTo>
                  <a:cubicBezTo>
                    <a:pt x="67" y="471"/>
                    <a:pt x="51" y="430"/>
                    <a:pt x="43" y="394"/>
                  </a:cubicBezTo>
                  <a:cubicBezTo>
                    <a:pt x="41" y="386"/>
                    <a:pt x="39" y="377"/>
                    <a:pt x="37" y="370"/>
                  </a:cubicBezTo>
                  <a:cubicBezTo>
                    <a:pt x="36" y="362"/>
                    <a:pt x="35" y="355"/>
                    <a:pt x="34" y="349"/>
                  </a:cubicBezTo>
                  <a:cubicBezTo>
                    <a:pt x="33" y="344"/>
                    <a:pt x="32" y="339"/>
                    <a:pt x="32" y="336"/>
                  </a:cubicBezTo>
                  <a:cubicBezTo>
                    <a:pt x="31" y="333"/>
                    <a:pt x="31" y="331"/>
                    <a:pt x="31" y="331"/>
                  </a:cubicBezTo>
                  <a:cubicBezTo>
                    <a:pt x="31" y="331"/>
                    <a:pt x="27" y="297"/>
                    <a:pt x="27" y="256"/>
                  </a:cubicBezTo>
                  <a:cubicBezTo>
                    <a:pt x="28" y="214"/>
                    <a:pt x="34" y="166"/>
                    <a:pt x="40" y="138"/>
                  </a:cubicBezTo>
                  <a:cubicBezTo>
                    <a:pt x="44" y="115"/>
                    <a:pt x="47" y="104"/>
                    <a:pt x="48" y="97"/>
                  </a:cubicBezTo>
                  <a:cubicBezTo>
                    <a:pt x="53" y="78"/>
                    <a:pt x="56" y="62"/>
                    <a:pt x="59" y="47"/>
                  </a:cubicBezTo>
                  <a:cubicBezTo>
                    <a:pt x="61" y="32"/>
                    <a:pt x="63" y="18"/>
                    <a:pt x="6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" name="Freeform 21">
              <a:extLst>
                <a:ext uri="{FF2B5EF4-FFF2-40B4-BE49-F238E27FC236}">
                  <a16:creationId xmlns:a16="http://schemas.microsoft.com/office/drawing/2014/main" xmlns="" id="{4C6CA9D8-BFFD-45CF-A645-E8AE4E62FCD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43000" y="-560388"/>
              <a:ext cx="285750" cy="277813"/>
            </a:xfrm>
            <a:custGeom>
              <a:avLst/>
              <a:gdLst>
                <a:gd name="T0" fmla="*/ 0 w 133"/>
                <a:gd name="T1" fmla="*/ 103 h 129"/>
                <a:gd name="T2" fmla="*/ 32 w 133"/>
                <a:gd name="T3" fmla="*/ 86 h 129"/>
                <a:gd name="T4" fmla="*/ 67 w 133"/>
                <a:gd name="T5" fmla="*/ 49 h 129"/>
                <a:gd name="T6" fmla="*/ 87 w 133"/>
                <a:gd name="T7" fmla="*/ 32 h 129"/>
                <a:gd name="T8" fmla="*/ 88 w 133"/>
                <a:gd name="T9" fmla="*/ 31 h 129"/>
                <a:gd name="T10" fmla="*/ 88 w 133"/>
                <a:gd name="T11" fmla="*/ 31 h 129"/>
                <a:gd name="T12" fmla="*/ 88 w 133"/>
                <a:gd name="T13" fmla="*/ 31 h 129"/>
                <a:gd name="T14" fmla="*/ 88 w 133"/>
                <a:gd name="T15" fmla="*/ 31 h 129"/>
                <a:gd name="T16" fmla="*/ 93 w 133"/>
                <a:gd name="T17" fmla="*/ 49 h 129"/>
                <a:gd name="T18" fmla="*/ 104 w 133"/>
                <a:gd name="T19" fmla="*/ 98 h 129"/>
                <a:gd name="T20" fmla="*/ 123 w 133"/>
                <a:gd name="T21" fmla="*/ 129 h 129"/>
                <a:gd name="T22" fmla="*/ 130 w 133"/>
                <a:gd name="T23" fmla="*/ 93 h 129"/>
                <a:gd name="T24" fmla="*/ 119 w 133"/>
                <a:gd name="T25" fmla="*/ 42 h 129"/>
                <a:gd name="T26" fmla="*/ 115 w 133"/>
                <a:gd name="T27" fmla="*/ 27 h 129"/>
                <a:gd name="T28" fmla="*/ 114 w 133"/>
                <a:gd name="T29" fmla="*/ 23 h 129"/>
                <a:gd name="T30" fmla="*/ 112 w 133"/>
                <a:gd name="T31" fmla="*/ 18 h 129"/>
                <a:gd name="T32" fmla="*/ 110 w 133"/>
                <a:gd name="T33" fmla="*/ 13 h 129"/>
                <a:gd name="T34" fmla="*/ 107 w 133"/>
                <a:gd name="T35" fmla="*/ 8 h 129"/>
                <a:gd name="T36" fmla="*/ 101 w 133"/>
                <a:gd name="T37" fmla="*/ 2 h 129"/>
                <a:gd name="T38" fmla="*/ 100 w 133"/>
                <a:gd name="T39" fmla="*/ 2 h 129"/>
                <a:gd name="T40" fmla="*/ 100 w 133"/>
                <a:gd name="T41" fmla="*/ 1 h 129"/>
                <a:gd name="T42" fmla="*/ 99 w 133"/>
                <a:gd name="T43" fmla="*/ 1 h 129"/>
                <a:gd name="T44" fmla="*/ 99 w 133"/>
                <a:gd name="T45" fmla="*/ 1 h 129"/>
                <a:gd name="T46" fmla="*/ 99 w 133"/>
                <a:gd name="T47" fmla="*/ 2 h 129"/>
                <a:gd name="T48" fmla="*/ 99 w 133"/>
                <a:gd name="T49" fmla="*/ 2 h 129"/>
                <a:gd name="T50" fmla="*/ 99 w 133"/>
                <a:gd name="T51" fmla="*/ 2 h 129"/>
                <a:gd name="T52" fmla="*/ 97 w 133"/>
                <a:gd name="T53" fmla="*/ 1 h 129"/>
                <a:gd name="T54" fmla="*/ 95 w 133"/>
                <a:gd name="T55" fmla="*/ 0 h 129"/>
                <a:gd name="T56" fmla="*/ 89 w 133"/>
                <a:gd name="T57" fmla="*/ 0 h 129"/>
                <a:gd name="T58" fmla="*/ 88 w 133"/>
                <a:gd name="T59" fmla="*/ 1 h 129"/>
                <a:gd name="T60" fmla="*/ 83 w 133"/>
                <a:gd name="T61" fmla="*/ 2 h 129"/>
                <a:gd name="T62" fmla="*/ 77 w 133"/>
                <a:gd name="T63" fmla="*/ 6 h 129"/>
                <a:gd name="T64" fmla="*/ 70 w 133"/>
                <a:gd name="T65" fmla="*/ 10 h 129"/>
                <a:gd name="T66" fmla="*/ 48 w 133"/>
                <a:gd name="T67" fmla="*/ 30 h 129"/>
                <a:gd name="T68" fmla="*/ 12 w 133"/>
                <a:gd name="T69" fmla="*/ 68 h 129"/>
                <a:gd name="T70" fmla="*/ 0 w 133"/>
                <a:gd name="T71" fmla="*/ 10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3" h="129">
                  <a:moveTo>
                    <a:pt x="0" y="103"/>
                  </a:moveTo>
                  <a:cubicBezTo>
                    <a:pt x="14" y="99"/>
                    <a:pt x="23" y="96"/>
                    <a:pt x="32" y="86"/>
                  </a:cubicBezTo>
                  <a:cubicBezTo>
                    <a:pt x="37" y="81"/>
                    <a:pt x="53" y="64"/>
                    <a:pt x="67" y="49"/>
                  </a:cubicBezTo>
                  <a:cubicBezTo>
                    <a:pt x="74" y="42"/>
                    <a:pt x="82" y="36"/>
                    <a:pt x="87" y="32"/>
                  </a:cubicBezTo>
                  <a:cubicBezTo>
                    <a:pt x="88" y="30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7" y="27"/>
                    <a:pt x="91" y="39"/>
                    <a:pt x="93" y="49"/>
                  </a:cubicBezTo>
                  <a:cubicBezTo>
                    <a:pt x="98" y="68"/>
                    <a:pt x="102" y="91"/>
                    <a:pt x="104" y="98"/>
                  </a:cubicBezTo>
                  <a:cubicBezTo>
                    <a:pt x="107" y="112"/>
                    <a:pt x="112" y="119"/>
                    <a:pt x="123" y="129"/>
                  </a:cubicBezTo>
                  <a:cubicBezTo>
                    <a:pt x="129" y="116"/>
                    <a:pt x="133" y="107"/>
                    <a:pt x="130" y="93"/>
                  </a:cubicBezTo>
                  <a:cubicBezTo>
                    <a:pt x="129" y="86"/>
                    <a:pt x="125" y="63"/>
                    <a:pt x="119" y="42"/>
                  </a:cubicBezTo>
                  <a:cubicBezTo>
                    <a:pt x="118" y="37"/>
                    <a:pt x="117" y="32"/>
                    <a:pt x="115" y="27"/>
                  </a:cubicBezTo>
                  <a:cubicBezTo>
                    <a:pt x="115" y="26"/>
                    <a:pt x="114" y="24"/>
                    <a:pt x="114" y="23"/>
                  </a:cubicBezTo>
                  <a:cubicBezTo>
                    <a:pt x="113" y="21"/>
                    <a:pt x="113" y="20"/>
                    <a:pt x="112" y="18"/>
                  </a:cubicBezTo>
                  <a:cubicBezTo>
                    <a:pt x="111" y="16"/>
                    <a:pt x="110" y="14"/>
                    <a:pt x="110" y="13"/>
                  </a:cubicBezTo>
                  <a:cubicBezTo>
                    <a:pt x="109" y="11"/>
                    <a:pt x="108" y="9"/>
                    <a:pt x="107" y="8"/>
                  </a:cubicBezTo>
                  <a:cubicBezTo>
                    <a:pt x="105" y="5"/>
                    <a:pt x="103" y="3"/>
                    <a:pt x="101" y="2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8" y="1"/>
                    <a:pt x="98" y="1"/>
                    <a:pt x="97" y="1"/>
                  </a:cubicBezTo>
                  <a:cubicBezTo>
                    <a:pt x="96" y="0"/>
                    <a:pt x="95" y="0"/>
                    <a:pt x="95" y="0"/>
                  </a:cubicBezTo>
                  <a:cubicBezTo>
                    <a:pt x="91" y="0"/>
                    <a:pt x="89" y="0"/>
                    <a:pt x="89" y="0"/>
                  </a:cubicBezTo>
                  <a:cubicBezTo>
                    <a:pt x="89" y="0"/>
                    <a:pt x="89" y="0"/>
                    <a:pt x="88" y="1"/>
                  </a:cubicBezTo>
                  <a:cubicBezTo>
                    <a:pt x="87" y="1"/>
                    <a:pt x="85" y="1"/>
                    <a:pt x="83" y="2"/>
                  </a:cubicBezTo>
                  <a:cubicBezTo>
                    <a:pt x="82" y="3"/>
                    <a:pt x="79" y="4"/>
                    <a:pt x="77" y="6"/>
                  </a:cubicBezTo>
                  <a:cubicBezTo>
                    <a:pt x="74" y="7"/>
                    <a:pt x="71" y="10"/>
                    <a:pt x="70" y="10"/>
                  </a:cubicBezTo>
                  <a:cubicBezTo>
                    <a:pt x="64" y="15"/>
                    <a:pt x="56" y="23"/>
                    <a:pt x="48" y="30"/>
                  </a:cubicBezTo>
                  <a:cubicBezTo>
                    <a:pt x="33" y="45"/>
                    <a:pt x="17" y="62"/>
                    <a:pt x="12" y="68"/>
                  </a:cubicBezTo>
                  <a:cubicBezTo>
                    <a:pt x="3" y="79"/>
                    <a:pt x="1" y="88"/>
                    <a:pt x="0" y="10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xmlns="" id="{B7192D05-91D4-473F-B553-3BBDB30DDF90}"/>
              </a:ext>
            </a:extLst>
          </p:cNvPr>
          <p:cNvGrpSpPr/>
          <p:nvPr/>
        </p:nvGrpSpPr>
        <p:grpSpPr>
          <a:xfrm rot="14238422">
            <a:off x="4536570" y="5003217"/>
            <a:ext cx="301286" cy="1053324"/>
            <a:chOff x="-1143000" y="-560388"/>
            <a:chExt cx="406401" cy="1420813"/>
          </a:xfrm>
          <a:solidFill>
            <a:schemeClr val="accent4"/>
          </a:solidFill>
        </p:grpSpPr>
        <p:sp>
          <p:nvSpPr>
            <p:cNvPr id="43" name="Freeform 20">
              <a:extLst>
                <a:ext uri="{FF2B5EF4-FFF2-40B4-BE49-F238E27FC236}">
                  <a16:creationId xmlns:a16="http://schemas.microsoft.com/office/drawing/2014/main" xmlns="" id="{DCAC491B-EE65-463F-BA23-497B006637BD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93787" y="-496888"/>
              <a:ext cx="357188" cy="1357313"/>
            </a:xfrm>
            <a:custGeom>
              <a:avLst/>
              <a:gdLst>
                <a:gd name="T0" fmla="*/ 66 w 166"/>
                <a:gd name="T1" fmla="*/ 0 h 633"/>
                <a:gd name="T2" fmla="*/ 40 w 166"/>
                <a:gd name="T3" fmla="*/ 41 h 633"/>
                <a:gd name="T4" fmla="*/ 22 w 166"/>
                <a:gd name="T5" fmla="*/ 91 h 633"/>
                <a:gd name="T6" fmla="*/ 13 w 166"/>
                <a:gd name="T7" fmla="*/ 133 h 633"/>
                <a:gd name="T8" fmla="*/ 0 w 166"/>
                <a:gd name="T9" fmla="*/ 255 h 633"/>
                <a:gd name="T10" fmla="*/ 5 w 166"/>
                <a:gd name="T11" fmla="*/ 334 h 633"/>
                <a:gd name="T12" fmla="*/ 5 w 166"/>
                <a:gd name="T13" fmla="*/ 339 h 633"/>
                <a:gd name="T14" fmla="*/ 7 w 166"/>
                <a:gd name="T15" fmla="*/ 353 h 633"/>
                <a:gd name="T16" fmla="*/ 11 w 166"/>
                <a:gd name="T17" fmla="*/ 375 h 633"/>
                <a:gd name="T18" fmla="*/ 16 w 166"/>
                <a:gd name="T19" fmla="*/ 401 h 633"/>
                <a:gd name="T20" fmla="*/ 24 w 166"/>
                <a:gd name="T21" fmla="*/ 430 h 633"/>
                <a:gd name="T22" fmla="*/ 34 w 166"/>
                <a:gd name="T23" fmla="*/ 459 h 633"/>
                <a:gd name="T24" fmla="*/ 46 w 166"/>
                <a:gd name="T25" fmla="*/ 487 h 633"/>
                <a:gd name="T26" fmla="*/ 58 w 166"/>
                <a:gd name="T27" fmla="*/ 511 h 633"/>
                <a:gd name="T28" fmla="*/ 90 w 166"/>
                <a:gd name="T29" fmla="*/ 565 h 633"/>
                <a:gd name="T30" fmla="*/ 108 w 166"/>
                <a:gd name="T31" fmla="*/ 588 h 633"/>
                <a:gd name="T32" fmla="*/ 126 w 166"/>
                <a:gd name="T33" fmla="*/ 605 h 633"/>
                <a:gd name="T34" fmla="*/ 135 w 166"/>
                <a:gd name="T35" fmla="*/ 612 h 633"/>
                <a:gd name="T36" fmla="*/ 145 w 166"/>
                <a:gd name="T37" fmla="*/ 619 h 633"/>
                <a:gd name="T38" fmla="*/ 166 w 166"/>
                <a:gd name="T39" fmla="*/ 633 h 633"/>
                <a:gd name="T40" fmla="*/ 153 w 166"/>
                <a:gd name="T41" fmla="*/ 611 h 633"/>
                <a:gd name="T42" fmla="*/ 147 w 166"/>
                <a:gd name="T43" fmla="*/ 602 h 633"/>
                <a:gd name="T44" fmla="*/ 141 w 166"/>
                <a:gd name="T45" fmla="*/ 592 h 633"/>
                <a:gd name="T46" fmla="*/ 128 w 166"/>
                <a:gd name="T47" fmla="*/ 572 h 633"/>
                <a:gd name="T48" fmla="*/ 112 w 166"/>
                <a:gd name="T49" fmla="*/ 550 h 633"/>
                <a:gd name="T50" fmla="*/ 82 w 166"/>
                <a:gd name="T51" fmla="*/ 499 h 633"/>
                <a:gd name="T52" fmla="*/ 43 w 166"/>
                <a:gd name="T53" fmla="*/ 394 h 633"/>
                <a:gd name="T54" fmla="*/ 37 w 166"/>
                <a:gd name="T55" fmla="*/ 370 h 633"/>
                <a:gd name="T56" fmla="*/ 34 w 166"/>
                <a:gd name="T57" fmla="*/ 349 h 633"/>
                <a:gd name="T58" fmla="*/ 32 w 166"/>
                <a:gd name="T59" fmla="*/ 336 h 633"/>
                <a:gd name="T60" fmla="*/ 31 w 166"/>
                <a:gd name="T61" fmla="*/ 331 h 633"/>
                <a:gd name="T62" fmla="*/ 27 w 166"/>
                <a:gd name="T63" fmla="*/ 256 h 633"/>
                <a:gd name="T64" fmla="*/ 40 w 166"/>
                <a:gd name="T65" fmla="*/ 138 h 633"/>
                <a:gd name="T66" fmla="*/ 48 w 166"/>
                <a:gd name="T67" fmla="*/ 97 h 633"/>
                <a:gd name="T68" fmla="*/ 59 w 166"/>
                <a:gd name="T69" fmla="*/ 47 h 633"/>
                <a:gd name="T70" fmla="*/ 66 w 166"/>
                <a:gd name="T71" fmla="*/ 0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6" h="633">
                  <a:moveTo>
                    <a:pt x="66" y="0"/>
                  </a:moveTo>
                  <a:cubicBezTo>
                    <a:pt x="55" y="14"/>
                    <a:pt x="47" y="27"/>
                    <a:pt x="40" y="41"/>
                  </a:cubicBezTo>
                  <a:cubicBezTo>
                    <a:pt x="33" y="55"/>
                    <a:pt x="27" y="71"/>
                    <a:pt x="22" y="91"/>
                  </a:cubicBezTo>
                  <a:cubicBezTo>
                    <a:pt x="21" y="98"/>
                    <a:pt x="18" y="109"/>
                    <a:pt x="13" y="133"/>
                  </a:cubicBezTo>
                  <a:cubicBezTo>
                    <a:pt x="7" y="162"/>
                    <a:pt x="1" y="212"/>
                    <a:pt x="0" y="255"/>
                  </a:cubicBezTo>
                  <a:cubicBezTo>
                    <a:pt x="0" y="299"/>
                    <a:pt x="5" y="334"/>
                    <a:pt x="5" y="334"/>
                  </a:cubicBezTo>
                  <a:cubicBezTo>
                    <a:pt x="5" y="334"/>
                    <a:pt x="5" y="336"/>
                    <a:pt x="5" y="339"/>
                  </a:cubicBezTo>
                  <a:cubicBezTo>
                    <a:pt x="6" y="343"/>
                    <a:pt x="6" y="347"/>
                    <a:pt x="7" y="353"/>
                  </a:cubicBezTo>
                  <a:cubicBezTo>
                    <a:pt x="8" y="360"/>
                    <a:pt x="9" y="367"/>
                    <a:pt x="11" y="375"/>
                  </a:cubicBezTo>
                  <a:cubicBezTo>
                    <a:pt x="12" y="383"/>
                    <a:pt x="14" y="392"/>
                    <a:pt x="16" y="401"/>
                  </a:cubicBezTo>
                  <a:cubicBezTo>
                    <a:pt x="19" y="410"/>
                    <a:pt x="22" y="420"/>
                    <a:pt x="24" y="430"/>
                  </a:cubicBezTo>
                  <a:cubicBezTo>
                    <a:pt x="28" y="439"/>
                    <a:pt x="31" y="449"/>
                    <a:pt x="34" y="459"/>
                  </a:cubicBezTo>
                  <a:cubicBezTo>
                    <a:pt x="38" y="469"/>
                    <a:pt x="42" y="478"/>
                    <a:pt x="46" y="487"/>
                  </a:cubicBezTo>
                  <a:cubicBezTo>
                    <a:pt x="50" y="496"/>
                    <a:pt x="54" y="504"/>
                    <a:pt x="58" y="511"/>
                  </a:cubicBezTo>
                  <a:cubicBezTo>
                    <a:pt x="73" y="540"/>
                    <a:pt x="85" y="556"/>
                    <a:pt x="90" y="565"/>
                  </a:cubicBezTo>
                  <a:cubicBezTo>
                    <a:pt x="97" y="574"/>
                    <a:pt x="103" y="581"/>
                    <a:pt x="108" y="588"/>
                  </a:cubicBezTo>
                  <a:cubicBezTo>
                    <a:pt x="114" y="594"/>
                    <a:pt x="120" y="600"/>
                    <a:pt x="126" y="605"/>
                  </a:cubicBezTo>
                  <a:cubicBezTo>
                    <a:pt x="129" y="607"/>
                    <a:pt x="132" y="610"/>
                    <a:pt x="135" y="612"/>
                  </a:cubicBezTo>
                  <a:cubicBezTo>
                    <a:pt x="138" y="615"/>
                    <a:pt x="142" y="617"/>
                    <a:pt x="145" y="619"/>
                  </a:cubicBezTo>
                  <a:cubicBezTo>
                    <a:pt x="151" y="624"/>
                    <a:pt x="158" y="628"/>
                    <a:pt x="166" y="633"/>
                  </a:cubicBezTo>
                  <a:cubicBezTo>
                    <a:pt x="161" y="625"/>
                    <a:pt x="157" y="618"/>
                    <a:pt x="153" y="611"/>
                  </a:cubicBezTo>
                  <a:cubicBezTo>
                    <a:pt x="151" y="608"/>
                    <a:pt x="149" y="605"/>
                    <a:pt x="147" y="602"/>
                  </a:cubicBezTo>
                  <a:cubicBezTo>
                    <a:pt x="145" y="598"/>
                    <a:pt x="143" y="595"/>
                    <a:pt x="141" y="592"/>
                  </a:cubicBezTo>
                  <a:cubicBezTo>
                    <a:pt x="137" y="585"/>
                    <a:pt x="132" y="579"/>
                    <a:pt x="128" y="572"/>
                  </a:cubicBezTo>
                  <a:cubicBezTo>
                    <a:pt x="123" y="565"/>
                    <a:pt x="118" y="558"/>
                    <a:pt x="112" y="550"/>
                  </a:cubicBezTo>
                  <a:cubicBezTo>
                    <a:pt x="107" y="541"/>
                    <a:pt x="96" y="526"/>
                    <a:pt x="82" y="499"/>
                  </a:cubicBezTo>
                  <a:cubicBezTo>
                    <a:pt x="67" y="471"/>
                    <a:pt x="51" y="430"/>
                    <a:pt x="43" y="394"/>
                  </a:cubicBezTo>
                  <a:cubicBezTo>
                    <a:pt x="41" y="386"/>
                    <a:pt x="39" y="377"/>
                    <a:pt x="37" y="370"/>
                  </a:cubicBezTo>
                  <a:cubicBezTo>
                    <a:pt x="36" y="362"/>
                    <a:pt x="35" y="355"/>
                    <a:pt x="34" y="349"/>
                  </a:cubicBezTo>
                  <a:cubicBezTo>
                    <a:pt x="33" y="344"/>
                    <a:pt x="32" y="339"/>
                    <a:pt x="32" y="336"/>
                  </a:cubicBezTo>
                  <a:cubicBezTo>
                    <a:pt x="31" y="333"/>
                    <a:pt x="31" y="331"/>
                    <a:pt x="31" y="331"/>
                  </a:cubicBezTo>
                  <a:cubicBezTo>
                    <a:pt x="31" y="331"/>
                    <a:pt x="27" y="297"/>
                    <a:pt x="27" y="256"/>
                  </a:cubicBezTo>
                  <a:cubicBezTo>
                    <a:pt x="28" y="214"/>
                    <a:pt x="34" y="166"/>
                    <a:pt x="40" y="138"/>
                  </a:cubicBezTo>
                  <a:cubicBezTo>
                    <a:pt x="44" y="115"/>
                    <a:pt x="47" y="104"/>
                    <a:pt x="48" y="97"/>
                  </a:cubicBezTo>
                  <a:cubicBezTo>
                    <a:pt x="53" y="78"/>
                    <a:pt x="56" y="62"/>
                    <a:pt x="59" y="47"/>
                  </a:cubicBezTo>
                  <a:cubicBezTo>
                    <a:pt x="61" y="32"/>
                    <a:pt x="63" y="18"/>
                    <a:pt x="6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" name="Freeform 21">
              <a:extLst>
                <a:ext uri="{FF2B5EF4-FFF2-40B4-BE49-F238E27FC236}">
                  <a16:creationId xmlns:a16="http://schemas.microsoft.com/office/drawing/2014/main" xmlns="" id="{D257E879-8A69-4CE0-9E1B-CA4956F608E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43000" y="-560388"/>
              <a:ext cx="285750" cy="277813"/>
            </a:xfrm>
            <a:custGeom>
              <a:avLst/>
              <a:gdLst>
                <a:gd name="T0" fmla="*/ 0 w 133"/>
                <a:gd name="T1" fmla="*/ 103 h 129"/>
                <a:gd name="T2" fmla="*/ 32 w 133"/>
                <a:gd name="T3" fmla="*/ 86 h 129"/>
                <a:gd name="T4" fmla="*/ 67 w 133"/>
                <a:gd name="T5" fmla="*/ 49 h 129"/>
                <a:gd name="T6" fmla="*/ 87 w 133"/>
                <a:gd name="T7" fmla="*/ 32 h 129"/>
                <a:gd name="T8" fmla="*/ 88 w 133"/>
                <a:gd name="T9" fmla="*/ 31 h 129"/>
                <a:gd name="T10" fmla="*/ 88 w 133"/>
                <a:gd name="T11" fmla="*/ 31 h 129"/>
                <a:gd name="T12" fmla="*/ 88 w 133"/>
                <a:gd name="T13" fmla="*/ 31 h 129"/>
                <a:gd name="T14" fmla="*/ 88 w 133"/>
                <a:gd name="T15" fmla="*/ 31 h 129"/>
                <a:gd name="T16" fmla="*/ 93 w 133"/>
                <a:gd name="T17" fmla="*/ 49 h 129"/>
                <a:gd name="T18" fmla="*/ 104 w 133"/>
                <a:gd name="T19" fmla="*/ 98 h 129"/>
                <a:gd name="T20" fmla="*/ 123 w 133"/>
                <a:gd name="T21" fmla="*/ 129 h 129"/>
                <a:gd name="T22" fmla="*/ 130 w 133"/>
                <a:gd name="T23" fmla="*/ 93 h 129"/>
                <a:gd name="T24" fmla="*/ 119 w 133"/>
                <a:gd name="T25" fmla="*/ 42 h 129"/>
                <a:gd name="T26" fmla="*/ 115 w 133"/>
                <a:gd name="T27" fmla="*/ 27 h 129"/>
                <a:gd name="T28" fmla="*/ 114 w 133"/>
                <a:gd name="T29" fmla="*/ 23 h 129"/>
                <a:gd name="T30" fmla="*/ 112 w 133"/>
                <a:gd name="T31" fmla="*/ 18 h 129"/>
                <a:gd name="T32" fmla="*/ 110 w 133"/>
                <a:gd name="T33" fmla="*/ 13 h 129"/>
                <a:gd name="T34" fmla="*/ 107 w 133"/>
                <a:gd name="T35" fmla="*/ 8 h 129"/>
                <a:gd name="T36" fmla="*/ 101 w 133"/>
                <a:gd name="T37" fmla="*/ 2 h 129"/>
                <a:gd name="T38" fmla="*/ 100 w 133"/>
                <a:gd name="T39" fmla="*/ 2 h 129"/>
                <a:gd name="T40" fmla="*/ 100 w 133"/>
                <a:gd name="T41" fmla="*/ 1 h 129"/>
                <a:gd name="T42" fmla="*/ 99 w 133"/>
                <a:gd name="T43" fmla="*/ 1 h 129"/>
                <a:gd name="T44" fmla="*/ 99 w 133"/>
                <a:gd name="T45" fmla="*/ 1 h 129"/>
                <a:gd name="T46" fmla="*/ 99 w 133"/>
                <a:gd name="T47" fmla="*/ 2 h 129"/>
                <a:gd name="T48" fmla="*/ 99 w 133"/>
                <a:gd name="T49" fmla="*/ 2 h 129"/>
                <a:gd name="T50" fmla="*/ 99 w 133"/>
                <a:gd name="T51" fmla="*/ 2 h 129"/>
                <a:gd name="T52" fmla="*/ 97 w 133"/>
                <a:gd name="T53" fmla="*/ 1 h 129"/>
                <a:gd name="T54" fmla="*/ 95 w 133"/>
                <a:gd name="T55" fmla="*/ 0 h 129"/>
                <a:gd name="T56" fmla="*/ 89 w 133"/>
                <a:gd name="T57" fmla="*/ 0 h 129"/>
                <a:gd name="T58" fmla="*/ 88 w 133"/>
                <a:gd name="T59" fmla="*/ 1 h 129"/>
                <a:gd name="T60" fmla="*/ 83 w 133"/>
                <a:gd name="T61" fmla="*/ 2 h 129"/>
                <a:gd name="T62" fmla="*/ 77 w 133"/>
                <a:gd name="T63" fmla="*/ 6 h 129"/>
                <a:gd name="T64" fmla="*/ 70 w 133"/>
                <a:gd name="T65" fmla="*/ 10 h 129"/>
                <a:gd name="T66" fmla="*/ 48 w 133"/>
                <a:gd name="T67" fmla="*/ 30 h 129"/>
                <a:gd name="T68" fmla="*/ 12 w 133"/>
                <a:gd name="T69" fmla="*/ 68 h 129"/>
                <a:gd name="T70" fmla="*/ 0 w 133"/>
                <a:gd name="T71" fmla="*/ 10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3" h="129">
                  <a:moveTo>
                    <a:pt x="0" y="103"/>
                  </a:moveTo>
                  <a:cubicBezTo>
                    <a:pt x="14" y="99"/>
                    <a:pt x="23" y="96"/>
                    <a:pt x="32" y="86"/>
                  </a:cubicBezTo>
                  <a:cubicBezTo>
                    <a:pt x="37" y="81"/>
                    <a:pt x="53" y="64"/>
                    <a:pt x="67" y="49"/>
                  </a:cubicBezTo>
                  <a:cubicBezTo>
                    <a:pt x="74" y="42"/>
                    <a:pt x="82" y="36"/>
                    <a:pt x="87" y="32"/>
                  </a:cubicBezTo>
                  <a:cubicBezTo>
                    <a:pt x="88" y="30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7" y="27"/>
                    <a:pt x="91" y="39"/>
                    <a:pt x="93" y="49"/>
                  </a:cubicBezTo>
                  <a:cubicBezTo>
                    <a:pt x="98" y="68"/>
                    <a:pt x="102" y="91"/>
                    <a:pt x="104" y="98"/>
                  </a:cubicBezTo>
                  <a:cubicBezTo>
                    <a:pt x="107" y="112"/>
                    <a:pt x="112" y="119"/>
                    <a:pt x="123" y="129"/>
                  </a:cubicBezTo>
                  <a:cubicBezTo>
                    <a:pt x="129" y="116"/>
                    <a:pt x="133" y="107"/>
                    <a:pt x="130" y="93"/>
                  </a:cubicBezTo>
                  <a:cubicBezTo>
                    <a:pt x="129" y="86"/>
                    <a:pt x="125" y="63"/>
                    <a:pt x="119" y="42"/>
                  </a:cubicBezTo>
                  <a:cubicBezTo>
                    <a:pt x="118" y="37"/>
                    <a:pt x="117" y="32"/>
                    <a:pt x="115" y="27"/>
                  </a:cubicBezTo>
                  <a:cubicBezTo>
                    <a:pt x="115" y="26"/>
                    <a:pt x="114" y="24"/>
                    <a:pt x="114" y="23"/>
                  </a:cubicBezTo>
                  <a:cubicBezTo>
                    <a:pt x="113" y="21"/>
                    <a:pt x="113" y="20"/>
                    <a:pt x="112" y="18"/>
                  </a:cubicBezTo>
                  <a:cubicBezTo>
                    <a:pt x="111" y="16"/>
                    <a:pt x="110" y="14"/>
                    <a:pt x="110" y="13"/>
                  </a:cubicBezTo>
                  <a:cubicBezTo>
                    <a:pt x="109" y="11"/>
                    <a:pt x="108" y="9"/>
                    <a:pt x="107" y="8"/>
                  </a:cubicBezTo>
                  <a:cubicBezTo>
                    <a:pt x="105" y="5"/>
                    <a:pt x="103" y="3"/>
                    <a:pt x="101" y="2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8" y="1"/>
                    <a:pt x="98" y="1"/>
                    <a:pt x="97" y="1"/>
                  </a:cubicBezTo>
                  <a:cubicBezTo>
                    <a:pt x="96" y="0"/>
                    <a:pt x="95" y="0"/>
                    <a:pt x="95" y="0"/>
                  </a:cubicBezTo>
                  <a:cubicBezTo>
                    <a:pt x="91" y="0"/>
                    <a:pt x="89" y="0"/>
                    <a:pt x="89" y="0"/>
                  </a:cubicBezTo>
                  <a:cubicBezTo>
                    <a:pt x="89" y="0"/>
                    <a:pt x="89" y="0"/>
                    <a:pt x="88" y="1"/>
                  </a:cubicBezTo>
                  <a:cubicBezTo>
                    <a:pt x="87" y="1"/>
                    <a:pt x="85" y="1"/>
                    <a:pt x="83" y="2"/>
                  </a:cubicBezTo>
                  <a:cubicBezTo>
                    <a:pt x="82" y="3"/>
                    <a:pt x="79" y="4"/>
                    <a:pt x="77" y="6"/>
                  </a:cubicBezTo>
                  <a:cubicBezTo>
                    <a:pt x="74" y="7"/>
                    <a:pt x="71" y="10"/>
                    <a:pt x="70" y="10"/>
                  </a:cubicBezTo>
                  <a:cubicBezTo>
                    <a:pt x="64" y="15"/>
                    <a:pt x="56" y="23"/>
                    <a:pt x="48" y="30"/>
                  </a:cubicBezTo>
                  <a:cubicBezTo>
                    <a:pt x="33" y="45"/>
                    <a:pt x="17" y="62"/>
                    <a:pt x="12" y="68"/>
                  </a:cubicBezTo>
                  <a:cubicBezTo>
                    <a:pt x="3" y="79"/>
                    <a:pt x="1" y="88"/>
                    <a:pt x="0" y="10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5" name="Freeform 64">
            <a:extLst>
              <a:ext uri="{FF2B5EF4-FFF2-40B4-BE49-F238E27FC236}">
                <a16:creationId xmlns:a16="http://schemas.microsoft.com/office/drawing/2014/main" xmlns="" id="{C6F2BD15-2F34-4325-8649-EAC151AF6A40}"/>
              </a:ext>
            </a:extLst>
          </p:cNvPr>
          <p:cNvSpPr>
            <a:spLocks noEditPoints="1"/>
          </p:cNvSpPr>
          <p:nvPr/>
        </p:nvSpPr>
        <p:spPr bwMode="auto">
          <a:xfrm rot="17100000">
            <a:off x="3436896" y="3655507"/>
            <a:ext cx="270666" cy="946274"/>
          </a:xfrm>
          <a:custGeom>
            <a:avLst/>
            <a:gdLst>
              <a:gd name="T0" fmla="*/ 87 w 189"/>
              <a:gd name="T1" fmla="*/ 32 h 662"/>
              <a:gd name="T2" fmla="*/ 63 w 189"/>
              <a:gd name="T3" fmla="*/ 70 h 662"/>
              <a:gd name="T4" fmla="*/ 36 w 189"/>
              <a:gd name="T5" fmla="*/ 162 h 662"/>
              <a:gd name="T6" fmla="*/ 28 w 189"/>
              <a:gd name="T7" fmla="*/ 363 h 662"/>
              <a:gd name="T8" fmla="*/ 30 w 189"/>
              <a:gd name="T9" fmla="*/ 382 h 662"/>
              <a:gd name="T10" fmla="*/ 39 w 189"/>
              <a:gd name="T11" fmla="*/ 430 h 662"/>
              <a:gd name="T12" fmla="*/ 57 w 189"/>
              <a:gd name="T13" fmla="*/ 488 h 662"/>
              <a:gd name="T14" fmla="*/ 81 w 189"/>
              <a:gd name="T15" fmla="*/ 540 h 662"/>
              <a:gd name="T16" fmla="*/ 131 w 189"/>
              <a:gd name="T17" fmla="*/ 617 h 662"/>
              <a:gd name="T18" fmla="*/ 158 w 189"/>
              <a:gd name="T19" fmla="*/ 641 h 662"/>
              <a:gd name="T20" fmla="*/ 189 w 189"/>
              <a:gd name="T21" fmla="*/ 662 h 662"/>
              <a:gd name="T22" fmla="*/ 170 w 189"/>
              <a:gd name="T23" fmla="*/ 631 h 662"/>
              <a:gd name="T24" fmla="*/ 151 w 189"/>
              <a:gd name="T25" fmla="*/ 601 h 662"/>
              <a:gd name="T26" fmla="*/ 105 w 189"/>
              <a:gd name="T27" fmla="*/ 528 h 662"/>
              <a:gd name="T28" fmla="*/ 60 w 189"/>
              <a:gd name="T29" fmla="*/ 399 h 662"/>
              <a:gd name="T30" fmla="*/ 55 w 189"/>
              <a:gd name="T31" fmla="*/ 365 h 662"/>
              <a:gd name="T32" fmla="*/ 50 w 189"/>
              <a:gd name="T33" fmla="*/ 285 h 662"/>
              <a:gd name="T34" fmla="*/ 71 w 189"/>
              <a:gd name="T35" fmla="*/ 126 h 662"/>
              <a:gd name="T36" fmla="*/ 88 w 189"/>
              <a:gd name="T37" fmla="*/ 32 h 662"/>
              <a:gd name="T38" fmla="*/ 104 w 189"/>
              <a:gd name="T39" fmla="*/ 98 h 662"/>
              <a:gd name="T40" fmla="*/ 130 w 189"/>
              <a:gd name="T41" fmla="*/ 93 h 662"/>
              <a:gd name="T42" fmla="*/ 115 w 189"/>
              <a:gd name="T43" fmla="*/ 27 h 662"/>
              <a:gd name="T44" fmla="*/ 112 w 189"/>
              <a:gd name="T45" fmla="*/ 18 h 662"/>
              <a:gd name="T46" fmla="*/ 107 w 189"/>
              <a:gd name="T47" fmla="*/ 8 h 662"/>
              <a:gd name="T48" fmla="*/ 100 w 189"/>
              <a:gd name="T49" fmla="*/ 2 h 662"/>
              <a:gd name="T50" fmla="*/ 99 w 189"/>
              <a:gd name="T51" fmla="*/ 1 h 662"/>
              <a:gd name="T52" fmla="*/ 99 w 189"/>
              <a:gd name="T53" fmla="*/ 2 h 662"/>
              <a:gd name="T54" fmla="*/ 99 w 189"/>
              <a:gd name="T55" fmla="*/ 2 h 662"/>
              <a:gd name="T56" fmla="*/ 95 w 189"/>
              <a:gd name="T57" fmla="*/ 0 h 662"/>
              <a:gd name="T58" fmla="*/ 88 w 189"/>
              <a:gd name="T59" fmla="*/ 1 h 662"/>
              <a:gd name="T60" fmla="*/ 77 w 189"/>
              <a:gd name="T61" fmla="*/ 6 h 662"/>
              <a:gd name="T62" fmla="*/ 48 w 189"/>
              <a:gd name="T63" fmla="*/ 30 h 662"/>
              <a:gd name="T64" fmla="*/ 0 w 189"/>
              <a:gd name="T65" fmla="*/ 103 h 662"/>
              <a:gd name="T66" fmla="*/ 67 w 189"/>
              <a:gd name="T67" fmla="*/ 49 h 662"/>
              <a:gd name="T68" fmla="*/ 88 w 189"/>
              <a:gd name="T69" fmla="*/ 30 h 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9" h="662">
                <a:moveTo>
                  <a:pt x="67" y="49"/>
                </a:moveTo>
                <a:cubicBezTo>
                  <a:pt x="74" y="42"/>
                  <a:pt x="82" y="36"/>
                  <a:pt x="87" y="32"/>
                </a:cubicBezTo>
                <a:cubicBezTo>
                  <a:pt x="87" y="31"/>
                  <a:pt x="87" y="31"/>
                  <a:pt x="87" y="31"/>
                </a:cubicBezTo>
                <a:cubicBezTo>
                  <a:pt x="77" y="45"/>
                  <a:pt x="70" y="57"/>
                  <a:pt x="63" y="70"/>
                </a:cubicBezTo>
                <a:cubicBezTo>
                  <a:pt x="56" y="84"/>
                  <a:pt x="50" y="100"/>
                  <a:pt x="45" y="120"/>
                </a:cubicBezTo>
                <a:cubicBezTo>
                  <a:pt x="44" y="127"/>
                  <a:pt x="41" y="138"/>
                  <a:pt x="36" y="162"/>
                </a:cubicBezTo>
                <a:cubicBezTo>
                  <a:pt x="30" y="191"/>
                  <a:pt x="24" y="241"/>
                  <a:pt x="23" y="284"/>
                </a:cubicBezTo>
                <a:cubicBezTo>
                  <a:pt x="23" y="328"/>
                  <a:pt x="28" y="363"/>
                  <a:pt x="28" y="363"/>
                </a:cubicBezTo>
                <a:cubicBezTo>
                  <a:pt x="28" y="363"/>
                  <a:pt x="28" y="365"/>
                  <a:pt x="28" y="368"/>
                </a:cubicBezTo>
                <a:cubicBezTo>
                  <a:pt x="29" y="372"/>
                  <a:pt x="29" y="376"/>
                  <a:pt x="30" y="382"/>
                </a:cubicBezTo>
                <a:cubicBezTo>
                  <a:pt x="31" y="389"/>
                  <a:pt x="32" y="396"/>
                  <a:pt x="34" y="404"/>
                </a:cubicBezTo>
                <a:cubicBezTo>
                  <a:pt x="35" y="412"/>
                  <a:pt x="37" y="421"/>
                  <a:pt x="39" y="430"/>
                </a:cubicBezTo>
                <a:cubicBezTo>
                  <a:pt x="42" y="439"/>
                  <a:pt x="45" y="449"/>
                  <a:pt x="47" y="459"/>
                </a:cubicBezTo>
                <a:cubicBezTo>
                  <a:pt x="51" y="468"/>
                  <a:pt x="54" y="478"/>
                  <a:pt x="57" y="488"/>
                </a:cubicBezTo>
                <a:cubicBezTo>
                  <a:pt x="61" y="498"/>
                  <a:pt x="65" y="507"/>
                  <a:pt x="69" y="516"/>
                </a:cubicBezTo>
                <a:cubicBezTo>
                  <a:pt x="73" y="525"/>
                  <a:pt x="77" y="533"/>
                  <a:pt x="81" y="540"/>
                </a:cubicBezTo>
                <a:cubicBezTo>
                  <a:pt x="96" y="569"/>
                  <a:pt x="108" y="585"/>
                  <a:pt x="113" y="594"/>
                </a:cubicBezTo>
                <a:cubicBezTo>
                  <a:pt x="120" y="603"/>
                  <a:pt x="126" y="610"/>
                  <a:pt x="131" y="617"/>
                </a:cubicBezTo>
                <a:cubicBezTo>
                  <a:pt x="137" y="623"/>
                  <a:pt x="143" y="629"/>
                  <a:pt x="149" y="634"/>
                </a:cubicBezTo>
                <a:cubicBezTo>
                  <a:pt x="152" y="636"/>
                  <a:pt x="155" y="639"/>
                  <a:pt x="158" y="641"/>
                </a:cubicBezTo>
                <a:cubicBezTo>
                  <a:pt x="161" y="644"/>
                  <a:pt x="165" y="646"/>
                  <a:pt x="168" y="648"/>
                </a:cubicBezTo>
                <a:cubicBezTo>
                  <a:pt x="174" y="653"/>
                  <a:pt x="181" y="657"/>
                  <a:pt x="189" y="662"/>
                </a:cubicBezTo>
                <a:cubicBezTo>
                  <a:pt x="184" y="654"/>
                  <a:pt x="180" y="647"/>
                  <a:pt x="176" y="640"/>
                </a:cubicBezTo>
                <a:cubicBezTo>
                  <a:pt x="174" y="637"/>
                  <a:pt x="172" y="634"/>
                  <a:pt x="170" y="631"/>
                </a:cubicBezTo>
                <a:cubicBezTo>
                  <a:pt x="168" y="627"/>
                  <a:pt x="166" y="624"/>
                  <a:pt x="164" y="621"/>
                </a:cubicBezTo>
                <a:cubicBezTo>
                  <a:pt x="160" y="614"/>
                  <a:pt x="155" y="608"/>
                  <a:pt x="151" y="601"/>
                </a:cubicBezTo>
                <a:cubicBezTo>
                  <a:pt x="146" y="594"/>
                  <a:pt x="141" y="587"/>
                  <a:pt x="135" y="579"/>
                </a:cubicBezTo>
                <a:cubicBezTo>
                  <a:pt x="130" y="570"/>
                  <a:pt x="119" y="555"/>
                  <a:pt x="105" y="528"/>
                </a:cubicBezTo>
                <a:cubicBezTo>
                  <a:pt x="90" y="500"/>
                  <a:pt x="74" y="459"/>
                  <a:pt x="66" y="423"/>
                </a:cubicBezTo>
                <a:cubicBezTo>
                  <a:pt x="64" y="415"/>
                  <a:pt x="62" y="406"/>
                  <a:pt x="60" y="399"/>
                </a:cubicBezTo>
                <a:cubicBezTo>
                  <a:pt x="59" y="391"/>
                  <a:pt x="58" y="384"/>
                  <a:pt x="57" y="378"/>
                </a:cubicBezTo>
                <a:cubicBezTo>
                  <a:pt x="56" y="373"/>
                  <a:pt x="55" y="368"/>
                  <a:pt x="55" y="365"/>
                </a:cubicBezTo>
                <a:cubicBezTo>
                  <a:pt x="54" y="362"/>
                  <a:pt x="54" y="360"/>
                  <a:pt x="54" y="360"/>
                </a:cubicBezTo>
                <a:cubicBezTo>
                  <a:pt x="54" y="360"/>
                  <a:pt x="50" y="326"/>
                  <a:pt x="50" y="285"/>
                </a:cubicBezTo>
                <a:cubicBezTo>
                  <a:pt x="51" y="243"/>
                  <a:pt x="57" y="195"/>
                  <a:pt x="63" y="167"/>
                </a:cubicBezTo>
                <a:cubicBezTo>
                  <a:pt x="67" y="144"/>
                  <a:pt x="70" y="133"/>
                  <a:pt x="71" y="126"/>
                </a:cubicBezTo>
                <a:cubicBezTo>
                  <a:pt x="76" y="107"/>
                  <a:pt x="79" y="91"/>
                  <a:pt x="82" y="76"/>
                </a:cubicBezTo>
                <a:cubicBezTo>
                  <a:pt x="84" y="62"/>
                  <a:pt x="86" y="48"/>
                  <a:pt x="88" y="32"/>
                </a:cubicBezTo>
                <a:cubicBezTo>
                  <a:pt x="89" y="35"/>
                  <a:pt x="92" y="43"/>
                  <a:pt x="93" y="49"/>
                </a:cubicBezTo>
                <a:cubicBezTo>
                  <a:pt x="98" y="68"/>
                  <a:pt x="102" y="91"/>
                  <a:pt x="104" y="98"/>
                </a:cubicBezTo>
                <a:cubicBezTo>
                  <a:pt x="107" y="112"/>
                  <a:pt x="112" y="119"/>
                  <a:pt x="123" y="129"/>
                </a:cubicBezTo>
                <a:cubicBezTo>
                  <a:pt x="129" y="116"/>
                  <a:pt x="133" y="107"/>
                  <a:pt x="130" y="93"/>
                </a:cubicBezTo>
                <a:cubicBezTo>
                  <a:pt x="129" y="86"/>
                  <a:pt x="125" y="63"/>
                  <a:pt x="119" y="42"/>
                </a:cubicBezTo>
                <a:cubicBezTo>
                  <a:pt x="118" y="37"/>
                  <a:pt x="117" y="32"/>
                  <a:pt x="115" y="27"/>
                </a:cubicBezTo>
                <a:cubicBezTo>
                  <a:pt x="115" y="26"/>
                  <a:pt x="114" y="24"/>
                  <a:pt x="114" y="23"/>
                </a:cubicBezTo>
                <a:cubicBezTo>
                  <a:pt x="113" y="21"/>
                  <a:pt x="113" y="20"/>
                  <a:pt x="112" y="18"/>
                </a:cubicBezTo>
                <a:cubicBezTo>
                  <a:pt x="111" y="16"/>
                  <a:pt x="110" y="14"/>
                  <a:pt x="110" y="13"/>
                </a:cubicBezTo>
                <a:cubicBezTo>
                  <a:pt x="109" y="11"/>
                  <a:pt x="108" y="9"/>
                  <a:pt x="107" y="8"/>
                </a:cubicBezTo>
                <a:cubicBezTo>
                  <a:pt x="105" y="5"/>
                  <a:pt x="103" y="3"/>
                  <a:pt x="101" y="2"/>
                </a:cubicBezTo>
                <a:cubicBezTo>
                  <a:pt x="100" y="2"/>
                  <a:pt x="100" y="2"/>
                  <a:pt x="100" y="2"/>
                </a:cubicBezTo>
                <a:cubicBezTo>
                  <a:pt x="100" y="1"/>
                  <a:pt x="100" y="1"/>
                  <a:pt x="100" y="1"/>
                </a:cubicBezTo>
                <a:cubicBezTo>
                  <a:pt x="99" y="1"/>
                  <a:pt x="99" y="1"/>
                  <a:pt x="99" y="1"/>
                </a:cubicBezTo>
                <a:cubicBezTo>
                  <a:pt x="99" y="1"/>
                  <a:pt x="99" y="1"/>
                  <a:pt x="99" y="1"/>
                </a:cubicBezTo>
                <a:cubicBezTo>
                  <a:pt x="99" y="2"/>
                  <a:pt x="99" y="2"/>
                  <a:pt x="99" y="2"/>
                </a:cubicBezTo>
                <a:cubicBezTo>
                  <a:pt x="99" y="2"/>
                  <a:pt x="99" y="2"/>
                  <a:pt x="99" y="2"/>
                </a:cubicBezTo>
                <a:cubicBezTo>
                  <a:pt x="99" y="2"/>
                  <a:pt x="99" y="2"/>
                  <a:pt x="99" y="2"/>
                </a:cubicBezTo>
                <a:cubicBezTo>
                  <a:pt x="98" y="1"/>
                  <a:pt x="98" y="1"/>
                  <a:pt x="97" y="1"/>
                </a:cubicBezTo>
                <a:cubicBezTo>
                  <a:pt x="96" y="0"/>
                  <a:pt x="95" y="0"/>
                  <a:pt x="95" y="0"/>
                </a:cubicBezTo>
                <a:cubicBezTo>
                  <a:pt x="91" y="0"/>
                  <a:pt x="89" y="0"/>
                  <a:pt x="89" y="0"/>
                </a:cubicBezTo>
                <a:cubicBezTo>
                  <a:pt x="89" y="0"/>
                  <a:pt x="89" y="0"/>
                  <a:pt x="88" y="1"/>
                </a:cubicBezTo>
                <a:cubicBezTo>
                  <a:pt x="87" y="1"/>
                  <a:pt x="85" y="1"/>
                  <a:pt x="83" y="2"/>
                </a:cubicBezTo>
                <a:cubicBezTo>
                  <a:pt x="82" y="3"/>
                  <a:pt x="79" y="4"/>
                  <a:pt x="77" y="6"/>
                </a:cubicBezTo>
                <a:cubicBezTo>
                  <a:pt x="74" y="7"/>
                  <a:pt x="71" y="10"/>
                  <a:pt x="70" y="10"/>
                </a:cubicBezTo>
                <a:cubicBezTo>
                  <a:pt x="64" y="15"/>
                  <a:pt x="56" y="23"/>
                  <a:pt x="48" y="30"/>
                </a:cubicBezTo>
                <a:cubicBezTo>
                  <a:pt x="33" y="45"/>
                  <a:pt x="17" y="62"/>
                  <a:pt x="12" y="68"/>
                </a:cubicBezTo>
                <a:cubicBezTo>
                  <a:pt x="3" y="79"/>
                  <a:pt x="1" y="88"/>
                  <a:pt x="0" y="103"/>
                </a:cubicBezTo>
                <a:cubicBezTo>
                  <a:pt x="14" y="99"/>
                  <a:pt x="23" y="96"/>
                  <a:pt x="32" y="86"/>
                </a:cubicBezTo>
                <a:cubicBezTo>
                  <a:pt x="37" y="81"/>
                  <a:pt x="53" y="64"/>
                  <a:pt x="67" y="49"/>
                </a:cubicBezTo>
                <a:close/>
                <a:moveTo>
                  <a:pt x="88" y="30"/>
                </a:moveTo>
                <a:cubicBezTo>
                  <a:pt x="88" y="30"/>
                  <a:pt x="88" y="30"/>
                  <a:pt x="88" y="30"/>
                </a:cubicBezTo>
                <a:cubicBezTo>
                  <a:pt x="88" y="30"/>
                  <a:pt x="88" y="30"/>
                  <a:pt x="88" y="3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959201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Oval 80">
            <a:extLst>
              <a:ext uri="{FF2B5EF4-FFF2-40B4-BE49-F238E27FC236}">
                <a16:creationId xmlns:a16="http://schemas.microsoft.com/office/drawing/2014/main" xmlns="" id="{7910DB6A-D4F3-403B-A631-A29DF80C5671}"/>
              </a:ext>
            </a:extLst>
          </p:cNvPr>
          <p:cNvSpPr/>
          <p:nvPr/>
        </p:nvSpPr>
        <p:spPr>
          <a:xfrm>
            <a:off x="2892385" y="5307595"/>
            <a:ext cx="6412611" cy="26959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68000">
                <a:schemeClr val="tx1">
                  <a:lumMod val="75000"/>
                  <a:lumOff val="25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 66"/>
          <p:cNvSpPr>
            <a:spLocks/>
          </p:cNvSpPr>
          <p:nvPr/>
        </p:nvSpPr>
        <p:spPr bwMode="auto">
          <a:xfrm>
            <a:off x="4097254" y="1438244"/>
            <a:ext cx="2510084" cy="1964124"/>
          </a:xfrm>
          <a:custGeom>
            <a:avLst/>
            <a:gdLst>
              <a:gd name="T0" fmla="*/ 962 w 1101"/>
              <a:gd name="T1" fmla="*/ 330 h 865"/>
              <a:gd name="T2" fmla="*/ 865 w 1101"/>
              <a:gd name="T3" fmla="*/ 369 h 865"/>
              <a:gd name="T4" fmla="*/ 865 w 1101"/>
              <a:gd name="T5" fmla="*/ 0 h 865"/>
              <a:gd name="T6" fmla="*/ 0 w 1101"/>
              <a:gd name="T7" fmla="*/ 865 h 865"/>
              <a:gd name="T8" fmla="*/ 342 w 1101"/>
              <a:gd name="T9" fmla="*/ 865 h 865"/>
              <a:gd name="T10" fmla="*/ 327 w 1101"/>
              <a:gd name="T11" fmla="*/ 799 h 865"/>
              <a:gd name="T12" fmla="*/ 484 w 1101"/>
              <a:gd name="T13" fmla="*/ 642 h 865"/>
              <a:gd name="T14" fmla="*/ 642 w 1101"/>
              <a:gd name="T15" fmla="*/ 799 h 865"/>
              <a:gd name="T16" fmla="*/ 627 w 1101"/>
              <a:gd name="T17" fmla="*/ 865 h 865"/>
              <a:gd name="T18" fmla="*/ 865 w 1101"/>
              <a:gd name="T19" fmla="*/ 865 h 865"/>
              <a:gd name="T20" fmla="*/ 865 w 1101"/>
              <a:gd name="T21" fmla="*/ 570 h 865"/>
              <a:gd name="T22" fmla="*/ 962 w 1101"/>
              <a:gd name="T23" fmla="*/ 609 h 865"/>
              <a:gd name="T24" fmla="*/ 1101 w 1101"/>
              <a:gd name="T25" fmla="*/ 469 h 865"/>
              <a:gd name="T26" fmla="*/ 962 w 1101"/>
              <a:gd name="T27" fmla="*/ 330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01" h="865">
                <a:moveTo>
                  <a:pt x="962" y="330"/>
                </a:moveTo>
                <a:cubicBezTo>
                  <a:pt x="924" y="330"/>
                  <a:pt x="890" y="345"/>
                  <a:pt x="865" y="369"/>
                </a:cubicBezTo>
                <a:cubicBezTo>
                  <a:pt x="865" y="0"/>
                  <a:pt x="865" y="0"/>
                  <a:pt x="865" y="0"/>
                </a:cubicBezTo>
                <a:cubicBezTo>
                  <a:pt x="390" y="6"/>
                  <a:pt x="6" y="390"/>
                  <a:pt x="0" y="865"/>
                </a:cubicBezTo>
                <a:cubicBezTo>
                  <a:pt x="342" y="865"/>
                  <a:pt x="342" y="865"/>
                  <a:pt x="342" y="865"/>
                </a:cubicBezTo>
                <a:cubicBezTo>
                  <a:pt x="332" y="845"/>
                  <a:pt x="327" y="823"/>
                  <a:pt x="327" y="799"/>
                </a:cubicBezTo>
                <a:cubicBezTo>
                  <a:pt x="327" y="712"/>
                  <a:pt x="398" y="642"/>
                  <a:pt x="484" y="642"/>
                </a:cubicBezTo>
                <a:cubicBezTo>
                  <a:pt x="571" y="642"/>
                  <a:pt x="642" y="712"/>
                  <a:pt x="642" y="799"/>
                </a:cubicBezTo>
                <a:cubicBezTo>
                  <a:pt x="642" y="823"/>
                  <a:pt x="636" y="845"/>
                  <a:pt x="627" y="865"/>
                </a:cubicBezTo>
                <a:cubicBezTo>
                  <a:pt x="865" y="865"/>
                  <a:pt x="865" y="865"/>
                  <a:pt x="865" y="865"/>
                </a:cubicBezTo>
                <a:cubicBezTo>
                  <a:pt x="865" y="570"/>
                  <a:pt x="865" y="570"/>
                  <a:pt x="865" y="570"/>
                </a:cubicBezTo>
                <a:cubicBezTo>
                  <a:pt x="890" y="594"/>
                  <a:pt x="924" y="609"/>
                  <a:pt x="962" y="609"/>
                </a:cubicBezTo>
                <a:cubicBezTo>
                  <a:pt x="1039" y="609"/>
                  <a:pt x="1101" y="547"/>
                  <a:pt x="1101" y="469"/>
                </a:cubicBezTo>
                <a:cubicBezTo>
                  <a:pt x="1101" y="392"/>
                  <a:pt x="1039" y="330"/>
                  <a:pt x="962" y="330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  <a:scene3d>
            <a:camera prst="orthographicFront"/>
            <a:lightRig rig="threePt" dir="t"/>
          </a:scene3d>
          <a:sp3d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2355" name="Group 12354"/>
          <p:cNvGrpSpPr/>
          <p:nvPr/>
        </p:nvGrpSpPr>
        <p:grpSpPr>
          <a:xfrm>
            <a:off x="4931036" y="2173293"/>
            <a:ext cx="898836" cy="547292"/>
            <a:chOff x="4263859" y="1541584"/>
            <a:chExt cx="898836" cy="547292"/>
          </a:xfrm>
          <a:solidFill>
            <a:schemeClr val="bg1"/>
          </a:solidFill>
        </p:grpSpPr>
        <p:sp>
          <p:nvSpPr>
            <p:cNvPr id="60" name="Rectangle 67"/>
            <p:cNvSpPr>
              <a:spLocks noChangeArrowheads="1"/>
            </p:cNvSpPr>
            <p:nvPr/>
          </p:nvSpPr>
          <p:spPr bwMode="auto">
            <a:xfrm>
              <a:off x="4263859" y="2043601"/>
              <a:ext cx="898836" cy="45275"/>
            </a:xfrm>
            <a:prstGeom prst="rect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Rectangle 68"/>
            <p:cNvSpPr>
              <a:spLocks noChangeArrowheads="1"/>
            </p:cNvSpPr>
            <p:nvPr/>
          </p:nvSpPr>
          <p:spPr bwMode="auto">
            <a:xfrm>
              <a:off x="4263859" y="2043601"/>
              <a:ext cx="898836" cy="45275"/>
            </a:xfrm>
            <a:prstGeom prst="rect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Rectangle 69"/>
            <p:cNvSpPr>
              <a:spLocks noChangeArrowheads="1"/>
            </p:cNvSpPr>
            <p:nvPr/>
          </p:nvSpPr>
          <p:spPr bwMode="auto">
            <a:xfrm>
              <a:off x="4713943" y="2043601"/>
              <a:ext cx="448752" cy="45275"/>
            </a:xfrm>
            <a:prstGeom prst="rect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Rectangle 70"/>
            <p:cNvSpPr>
              <a:spLocks noChangeArrowheads="1"/>
            </p:cNvSpPr>
            <p:nvPr/>
          </p:nvSpPr>
          <p:spPr bwMode="auto">
            <a:xfrm>
              <a:off x="4713943" y="2043601"/>
              <a:ext cx="448752" cy="45275"/>
            </a:xfrm>
            <a:prstGeom prst="rect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88" name="Rectangle 71"/>
            <p:cNvSpPr>
              <a:spLocks noChangeArrowheads="1"/>
            </p:cNvSpPr>
            <p:nvPr/>
          </p:nvSpPr>
          <p:spPr bwMode="auto">
            <a:xfrm>
              <a:off x="4323781" y="1747984"/>
              <a:ext cx="209063" cy="247679"/>
            </a:xfrm>
            <a:prstGeom prst="rect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89" name="Rectangle 72"/>
            <p:cNvSpPr>
              <a:spLocks noChangeArrowheads="1"/>
            </p:cNvSpPr>
            <p:nvPr/>
          </p:nvSpPr>
          <p:spPr bwMode="auto">
            <a:xfrm>
              <a:off x="4323781" y="1747984"/>
              <a:ext cx="209063" cy="247679"/>
            </a:xfrm>
            <a:prstGeom prst="rect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90" name="Rectangle 73"/>
            <p:cNvSpPr>
              <a:spLocks noChangeArrowheads="1"/>
            </p:cNvSpPr>
            <p:nvPr/>
          </p:nvSpPr>
          <p:spPr bwMode="auto">
            <a:xfrm>
              <a:off x="4428978" y="1747984"/>
              <a:ext cx="103866" cy="247679"/>
            </a:xfrm>
            <a:prstGeom prst="rect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91" name="Rectangle 74"/>
            <p:cNvSpPr>
              <a:spLocks noChangeArrowheads="1"/>
            </p:cNvSpPr>
            <p:nvPr/>
          </p:nvSpPr>
          <p:spPr bwMode="auto">
            <a:xfrm>
              <a:off x="4428978" y="1747984"/>
              <a:ext cx="103866" cy="247679"/>
            </a:xfrm>
            <a:prstGeom prst="rect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92" name="Rectangle 75"/>
            <p:cNvSpPr>
              <a:spLocks noChangeArrowheads="1"/>
            </p:cNvSpPr>
            <p:nvPr/>
          </p:nvSpPr>
          <p:spPr bwMode="auto">
            <a:xfrm>
              <a:off x="4608745" y="1625476"/>
              <a:ext cx="209063" cy="370187"/>
            </a:xfrm>
            <a:prstGeom prst="rect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94" name="Rectangle 76"/>
            <p:cNvSpPr>
              <a:spLocks noChangeArrowheads="1"/>
            </p:cNvSpPr>
            <p:nvPr/>
          </p:nvSpPr>
          <p:spPr bwMode="auto">
            <a:xfrm>
              <a:off x="4608745" y="1625476"/>
              <a:ext cx="209063" cy="370187"/>
            </a:xfrm>
            <a:prstGeom prst="rect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95" name="Rectangle 77"/>
            <p:cNvSpPr>
              <a:spLocks noChangeArrowheads="1"/>
            </p:cNvSpPr>
            <p:nvPr/>
          </p:nvSpPr>
          <p:spPr bwMode="auto">
            <a:xfrm>
              <a:off x="4893710" y="1541584"/>
              <a:ext cx="209063" cy="454079"/>
            </a:xfrm>
            <a:prstGeom prst="rect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96" name="Rectangle 78"/>
            <p:cNvSpPr>
              <a:spLocks noChangeArrowheads="1"/>
            </p:cNvSpPr>
            <p:nvPr/>
          </p:nvSpPr>
          <p:spPr bwMode="auto">
            <a:xfrm>
              <a:off x="4893710" y="1541584"/>
              <a:ext cx="209063" cy="454079"/>
            </a:xfrm>
            <a:prstGeom prst="rect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97" name="Rectangle 79"/>
            <p:cNvSpPr>
              <a:spLocks noChangeArrowheads="1"/>
            </p:cNvSpPr>
            <p:nvPr/>
          </p:nvSpPr>
          <p:spPr bwMode="auto">
            <a:xfrm>
              <a:off x="4701958" y="1625476"/>
              <a:ext cx="115850" cy="327576"/>
            </a:xfrm>
            <a:prstGeom prst="rect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98" name="Rectangle 80"/>
            <p:cNvSpPr>
              <a:spLocks noChangeArrowheads="1"/>
            </p:cNvSpPr>
            <p:nvPr/>
          </p:nvSpPr>
          <p:spPr bwMode="auto">
            <a:xfrm>
              <a:off x="4713943" y="1625476"/>
              <a:ext cx="103866" cy="370187"/>
            </a:xfrm>
            <a:prstGeom prst="rect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99" name="Rectangle 81"/>
            <p:cNvSpPr>
              <a:spLocks noChangeArrowheads="1"/>
            </p:cNvSpPr>
            <p:nvPr/>
          </p:nvSpPr>
          <p:spPr bwMode="auto">
            <a:xfrm>
              <a:off x="4998907" y="1541584"/>
              <a:ext cx="103866" cy="454079"/>
            </a:xfrm>
            <a:prstGeom prst="rect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00" name="Rectangle 82"/>
            <p:cNvSpPr>
              <a:spLocks noChangeArrowheads="1"/>
            </p:cNvSpPr>
            <p:nvPr/>
          </p:nvSpPr>
          <p:spPr bwMode="auto">
            <a:xfrm>
              <a:off x="4998907" y="1541584"/>
              <a:ext cx="103866" cy="454079"/>
            </a:xfrm>
            <a:prstGeom prst="rect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301" name="Freeform 83"/>
          <p:cNvSpPr>
            <a:spLocks/>
          </p:cNvSpPr>
          <p:nvPr/>
        </p:nvSpPr>
        <p:spPr bwMode="auto">
          <a:xfrm>
            <a:off x="6110648" y="1438244"/>
            <a:ext cx="1984098" cy="2500763"/>
          </a:xfrm>
          <a:custGeom>
            <a:avLst/>
            <a:gdLst>
              <a:gd name="T0" fmla="*/ 870 w 870"/>
              <a:gd name="T1" fmla="*/ 865 h 1101"/>
              <a:gd name="T2" fmla="*/ 0 w 870"/>
              <a:gd name="T3" fmla="*/ 0 h 1101"/>
              <a:gd name="T4" fmla="*/ 0 w 870"/>
              <a:gd name="T5" fmla="*/ 333 h 1101"/>
              <a:gd name="T6" fmla="*/ 79 w 870"/>
              <a:gd name="T7" fmla="*/ 312 h 1101"/>
              <a:gd name="T8" fmla="*/ 236 w 870"/>
              <a:gd name="T9" fmla="*/ 469 h 1101"/>
              <a:gd name="T10" fmla="*/ 79 w 870"/>
              <a:gd name="T11" fmla="*/ 627 h 1101"/>
              <a:gd name="T12" fmla="*/ 0 w 870"/>
              <a:gd name="T13" fmla="*/ 606 h 1101"/>
              <a:gd name="T14" fmla="*/ 0 w 870"/>
              <a:gd name="T15" fmla="*/ 865 h 1101"/>
              <a:gd name="T16" fmla="*/ 299 w 870"/>
              <a:gd name="T17" fmla="*/ 865 h 1101"/>
              <a:gd name="T18" fmla="*/ 260 w 870"/>
              <a:gd name="T19" fmla="*/ 962 h 1101"/>
              <a:gd name="T20" fmla="*/ 400 w 870"/>
              <a:gd name="T21" fmla="*/ 1101 h 1101"/>
              <a:gd name="T22" fmla="*/ 540 w 870"/>
              <a:gd name="T23" fmla="*/ 962 h 1101"/>
              <a:gd name="T24" fmla="*/ 501 w 870"/>
              <a:gd name="T25" fmla="*/ 865 h 1101"/>
              <a:gd name="T26" fmla="*/ 870 w 870"/>
              <a:gd name="T27" fmla="*/ 865 h 1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70" h="1101">
                <a:moveTo>
                  <a:pt x="870" y="865"/>
                </a:moveTo>
                <a:cubicBezTo>
                  <a:pt x="864" y="388"/>
                  <a:pt x="478" y="3"/>
                  <a:pt x="0" y="0"/>
                </a:cubicBezTo>
                <a:cubicBezTo>
                  <a:pt x="0" y="333"/>
                  <a:pt x="0" y="333"/>
                  <a:pt x="0" y="333"/>
                </a:cubicBezTo>
                <a:cubicBezTo>
                  <a:pt x="23" y="320"/>
                  <a:pt x="50" y="312"/>
                  <a:pt x="79" y="312"/>
                </a:cubicBezTo>
                <a:cubicBezTo>
                  <a:pt x="165" y="312"/>
                  <a:pt x="236" y="383"/>
                  <a:pt x="236" y="469"/>
                </a:cubicBezTo>
                <a:cubicBezTo>
                  <a:pt x="236" y="556"/>
                  <a:pt x="165" y="627"/>
                  <a:pt x="79" y="627"/>
                </a:cubicBezTo>
                <a:cubicBezTo>
                  <a:pt x="50" y="627"/>
                  <a:pt x="23" y="619"/>
                  <a:pt x="0" y="606"/>
                </a:cubicBezTo>
                <a:cubicBezTo>
                  <a:pt x="0" y="865"/>
                  <a:pt x="0" y="865"/>
                  <a:pt x="0" y="865"/>
                </a:cubicBezTo>
                <a:cubicBezTo>
                  <a:pt x="299" y="865"/>
                  <a:pt x="299" y="865"/>
                  <a:pt x="299" y="865"/>
                </a:cubicBezTo>
                <a:cubicBezTo>
                  <a:pt x="275" y="890"/>
                  <a:pt x="260" y="924"/>
                  <a:pt x="260" y="962"/>
                </a:cubicBezTo>
                <a:cubicBezTo>
                  <a:pt x="260" y="1039"/>
                  <a:pt x="323" y="1101"/>
                  <a:pt x="400" y="1101"/>
                </a:cubicBezTo>
                <a:cubicBezTo>
                  <a:pt x="477" y="1101"/>
                  <a:pt x="540" y="1039"/>
                  <a:pt x="540" y="962"/>
                </a:cubicBezTo>
                <a:cubicBezTo>
                  <a:pt x="540" y="924"/>
                  <a:pt x="525" y="890"/>
                  <a:pt x="501" y="865"/>
                </a:cubicBezTo>
                <a:cubicBezTo>
                  <a:pt x="870" y="865"/>
                  <a:pt x="870" y="865"/>
                  <a:pt x="870" y="865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scene3d>
            <a:camera prst="orthographicFront"/>
            <a:lightRig rig="threePt" dir="t"/>
          </a:scene3d>
          <a:sp3d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2356" name="Group 12355"/>
          <p:cNvGrpSpPr/>
          <p:nvPr/>
        </p:nvGrpSpPr>
        <p:grpSpPr>
          <a:xfrm>
            <a:off x="6825496" y="2216571"/>
            <a:ext cx="697763" cy="460737"/>
            <a:chOff x="6190698" y="1763963"/>
            <a:chExt cx="697763" cy="460737"/>
          </a:xfrm>
          <a:solidFill>
            <a:schemeClr val="bg1"/>
          </a:solidFill>
        </p:grpSpPr>
        <p:sp>
          <p:nvSpPr>
            <p:cNvPr id="12302" name="Freeform 84"/>
            <p:cNvSpPr>
              <a:spLocks noEditPoints="1"/>
            </p:cNvSpPr>
            <p:nvPr/>
          </p:nvSpPr>
          <p:spPr bwMode="auto">
            <a:xfrm>
              <a:off x="6190698" y="1763963"/>
              <a:ext cx="424783" cy="424783"/>
            </a:xfrm>
            <a:custGeom>
              <a:avLst/>
              <a:gdLst>
                <a:gd name="T0" fmla="*/ 174 w 186"/>
                <a:gd name="T1" fmla="*/ 94 h 187"/>
                <a:gd name="T2" fmla="*/ 186 w 186"/>
                <a:gd name="T3" fmla="*/ 93 h 187"/>
                <a:gd name="T4" fmla="*/ 179 w 186"/>
                <a:gd name="T5" fmla="*/ 58 h 187"/>
                <a:gd name="T6" fmla="*/ 168 w 186"/>
                <a:gd name="T7" fmla="*/ 63 h 187"/>
                <a:gd name="T8" fmla="*/ 150 w 186"/>
                <a:gd name="T9" fmla="*/ 37 h 187"/>
                <a:gd name="T10" fmla="*/ 159 w 186"/>
                <a:gd name="T11" fmla="*/ 28 h 187"/>
                <a:gd name="T12" fmla="*/ 129 w 186"/>
                <a:gd name="T13" fmla="*/ 8 h 187"/>
                <a:gd name="T14" fmla="*/ 124 w 186"/>
                <a:gd name="T15" fmla="*/ 19 h 187"/>
                <a:gd name="T16" fmla="*/ 93 w 186"/>
                <a:gd name="T17" fmla="*/ 13 h 187"/>
                <a:gd name="T18" fmla="*/ 93 w 186"/>
                <a:gd name="T19" fmla="*/ 0 h 187"/>
                <a:gd name="T20" fmla="*/ 93 w 186"/>
                <a:gd name="T21" fmla="*/ 0 h 187"/>
                <a:gd name="T22" fmla="*/ 57 w 186"/>
                <a:gd name="T23" fmla="*/ 7 h 187"/>
                <a:gd name="T24" fmla="*/ 62 w 186"/>
                <a:gd name="T25" fmla="*/ 19 h 187"/>
                <a:gd name="T26" fmla="*/ 36 w 186"/>
                <a:gd name="T27" fmla="*/ 36 h 187"/>
                <a:gd name="T28" fmla="*/ 27 w 186"/>
                <a:gd name="T29" fmla="*/ 28 h 187"/>
                <a:gd name="T30" fmla="*/ 7 w 186"/>
                <a:gd name="T31" fmla="*/ 58 h 187"/>
                <a:gd name="T32" fmla="*/ 19 w 186"/>
                <a:gd name="T33" fmla="*/ 63 h 187"/>
                <a:gd name="T34" fmla="*/ 12 w 186"/>
                <a:gd name="T35" fmla="*/ 93 h 187"/>
                <a:gd name="T36" fmla="*/ 0 w 186"/>
                <a:gd name="T37" fmla="*/ 93 h 187"/>
                <a:gd name="T38" fmla="*/ 7 w 186"/>
                <a:gd name="T39" fmla="*/ 129 h 187"/>
                <a:gd name="T40" fmla="*/ 19 w 186"/>
                <a:gd name="T41" fmla="*/ 124 h 187"/>
                <a:gd name="T42" fmla="*/ 36 w 186"/>
                <a:gd name="T43" fmla="*/ 150 h 187"/>
                <a:gd name="T44" fmla="*/ 27 w 186"/>
                <a:gd name="T45" fmla="*/ 159 h 187"/>
                <a:gd name="T46" fmla="*/ 57 w 186"/>
                <a:gd name="T47" fmla="*/ 179 h 187"/>
                <a:gd name="T48" fmla="*/ 62 w 186"/>
                <a:gd name="T49" fmla="*/ 168 h 187"/>
                <a:gd name="T50" fmla="*/ 93 w 186"/>
                <a:gd name="T51" fmla="*/ 174 h 187"/>
                <a:gd name="T52" fmla="*/ 93 w 186"/>
                <a:gd name="T53" fmla="*/ 187 h 187"/>
                <a:gd name="T54" fmla="*/ 129 w 186"/>
                <a:gd name="T55" fmla="*/ 180 h 187"/>
                <a:gd name="T56" fmla="*/ 124 w 186"/>
                <a:gd name="T57" fmla="*/ 168 h 187"/>
                <a:gd name="T58" fmla="*/ 150 w 186"/>
                <a:gd name="T59" fmla="*/ 151 h 187"/>
                <a:gd name="T60" fmla="*/ 159 w 186"/>
                <a:gd name="T61" fmla="*/ 159 h 187"/>
                <a:gd name="T62" fmla="*/ 179 w 186"/>
                <a:gd name="T63" fmla="*/ 129 h 187"/>
                <a:gd name="T64" fmla="*/ 167 w 186"/>
                <a:gd name="T65" fmla="*/ 125 h 187"/>
                <a:gd name="T66" fmla="*/ 174 w 186"/>
                <a:gd name="T67" fmla="*/ 94 h 187"/>
                <a:gd name="T68" fmla="*/ 93 w 186"/>
                <a:gd name="T69" fmla="*/ 143 h 187"/>
                <a:gd name="T70" fmla="*/ 44 w 186"/>
                <a:gd name="T71" fmla="*/ 93 h 187"/>
                <a:gd name="T72" fmla="*/ 93 w 186"/>
                <a:gd name="T73" fmla="*/ 44 h 187"/>
                <a:gd name="T74" fmla="*/ 142 w 186"/>
                <a:gd name="T75" fmla="*/ 93 h 187"/>
                <a:gd name="T76" fmla="*/ 93 w 186"/>
                <a:gd name="T77" fmla="*/ 14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6" h="187">
                  <a:moveTo>
                    <a:pt x="174" y="94"/>
                  </a:moveTo>
                  <a:cubicBezTo>
                    <a:pt x="186" y="93"/>
                    <a:pt x="186" y="93"/>
                    <a:pt x="186" y="93"/>
                  </a:cubicBezTo>
                  <a:cubicBezTo>
                    <a:pt x="186" y="81"/>
                    <a:pt x="184" y="69"/>
                    <a:pt x="179" y="58"/>
                  </a:cubicBezTo>
                  <a:cubicBezTo>
                    <a:pt x="168" y="63"/>
                    <a:pt x="168" y="63"/>
                    <a:pt x="168" y="63"/>
                  </a:cubicBezTo>
                  <a:cubicBezTo>
                    <a:pt x="164" y="53"/>
                    <a:pt x="158" y="44"/>
                    <a:pt x="150" y="37"/>
                  </a:cubicBezTo>
                  <a:cubicBezTo>
                    <a:pt x="159" y="28"/>
                    <a:pt x="159" y="28"/>
                    <a:pt x="159" y="28"/>
                  </a:cubicBezTo>
                  <a:cubicBezTo>
                    <a:pt x="150" y="19"/>
                    <a:pt x="140" y="12"/>
                    <a:pt x="129" y="8"/>
                  </a:cubicBezTo>
                  <a:cubicBezTo>
                    <a:pt x="124" y="19"/>
                    <a:pt x="124" y="19"/>
                    <a:pt x="124" y="19"/>
                  </a:cubicBezTo>
                  <a:cubicBezTo>
                    <a:pt x="115" y="15"/>
                    <a:pt x="104" y="13"/>
                    <a:pt x="93" y="13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1" y="0"/>
                    <a:pt x="69" y="3"/>
                    <a:pt x="57" y="7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52" y="23"/>
                    <a:pt x="44" y="29"/>
                    <a:pt x="36" y="36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18" y="36"/>
                    <a:pt x="12" y="46"/>
                    <a:pt x="7" y="58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5" y="72"/>
                    <a:pt x="12" y="82"/>
                    <a:pt x="12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106"/>
                    <a:pt x="2" y="118"/>
                    <a:pt x="7" y="129"/>
                  </a:cubicBezTo>
                  <a:cubicBezTo>
                    <a:pt x="19" y="124"/>
                    <a:pt x="19" y="124"/>
                    <a:pt x="19" y="124"/>
                  </a:cubicBezTo>
                  <a:cubicBezTo>
                    <a:pt x="23" y="134"/>
                    <a:pt x="29" y="143"/>
                    <a:pt x="36" y="150"/>
                  </a:cubicBezTo>
                  <a:cubicBezTo>
                    <a:pt x="27" y="159"/>
                    <a:pt x="27" y="159"/>
                    <a:pt x="27" y="159"/>
                  </a:cubicBezTo>
                  <a:cubicBezTo>
                    <a:pt x="36" y="168"/>
                    <a:pt x="46" y="175"/>
                    <a:pt x="57" y="179"/>
                  </a:cubicBezTo>
                  <a:cubicBezTo>
                    <a:pt x="62" y="168"/>
                    <a:pt x="62" y="168"/>
                    <a:pt x="62" y="168"/>
                  </a:cubicBezTo>
                  <a:cubicBezTo>
                    <a:pt x="72" y="172"/>
                    <a:pt x="82" y="174"/>
                    <a:pt x="93" y="174"/>
                  </a:cubicBezTo>
                  <a:cubicBezTo>
                    <a:pt x="93" y="187"/>
                    <a:pt x="93" y="187"/>
                    <a:pt x="93" y="187"/>
                  </a:cubicBezTo>
                  <a:cubicBezTo>
                    <a:pt x="105" y="187"/>
                    <a:pt x="117" y="184"/>
                    <a:pt x="129" y="180"/>
                  </a:cubicBezTo>
                  <a:cubicBezTo>
                    <a:pt x="124" y="168"/>
                    <a:pt x="124" y="168"/>
                    <a:pt x="124" y="168"/>
                  </a:cubicBezTo>
                  <a:cubicBezTo>
                    <a:pt x="134" y="164"/>
                    <a:pt x="142" y="158"/>
                    <a:pt x="150" y="151"/>
                  </a:cubicBezTo>
                  <a:cubicBezTo>
                    <a:pt x="159" y="159"/>
                    <a:pt x="159" y="159"/>
                    <a:pt x="159" y="159"/>
                  </a:cubicBezTo>
                  <a:cubicBezTo>
                    <a:pt x="167" y="151"/>
                    <a:pt x="174" y="141"/>
                    <a:pt x="179" y="129"/>
                  </a:cubicBezTo>
                  <a:cubicBezTo>
                    <a:pt x="167" y="125"/>
                    <a:pt x="167" y="125"/>
                    <a:pt x="167" y="125"/>
                  </a:cubicBezTo>
                  <a:cubicBezTo>
                    <a:pt x="171" y="115"/>
                    <a:pt x="174" y="105"/>
                    <a:pt x="174" y="94"/>
                  </a:cubicBezTo>
                  <a:moveTo>
                    <a:pt x="93" y="143"/>
                  </a:moveTo>
                  <a:cubicBezTo>
                    <a:pt x="66" y="143"/>
                    <a:pt x="44" y="121"/>
                    <a:pt x="44" y="93"/>
                  </a:cubicBezTo>
                  <a:cubicBezTo>
                    <a:pt x="44" y="66"/>
                    <a:pt x="66" y="44"/>
                    <a:pt x="93" y="44"/>
                  </a:cubicBezTo>
                  <a:cubicBezTo>
                    <a:pt x="120" y="44"/>
                    <a:pt x="142" y="66"/>
                    <a:pt x="142" y="93"/>
                  </a:cubicBezTo>
                  <a:cubicBezTo>
                    <a:pt x="142" y="121"/>
                    <a:pt x="120" y="143"/>
                    <a:pt x="93" y="143"/>
                  </a:cubicBezTo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03" name="Freeform 85"/>
            <p:cNvSpPr>
              <a:spLocks noEditPoints="1"/>
            </p:cNvSpPr>
            <p:nvPr/>
          </p:nvSpPr>
          <p:spPr bwMode="auto">
            <a:xfrm>
              <a:off x="6417071" y="1806575"/>
              <a:ext cx="97208" cy="366193"/>
            </a:xfrm>
            <a:custGeom>
              <a:avLst/>
              <a:gdLst>
                <a:gd name="T0" fmla="*/ 29 w 43"/>
                <a:gd name="T1" fmla="*/ 161 h 161"/>
                <a:gd name="T2" fmla="*/ 43 w 43"/>
                <a:gd name="T3" fmla="*/ 77 h 161"/>
                <a:gd name="T4" fmla="*/ 0 w 43"/>
                <a:gd name="T5" fmla="*/ 123 h 161"/>
                <a:gd name="T6" fmla="*/ 43 w 43"/>
                <a:gd name="T7" fmla="*/ 77 h 161"/>
                <a:gd name="T8" fmla="*/ 43 w 43"/>
                <a:gd name="T9" fmla="*/ 77 h 161"/>
                <a:gd name="T10" fmla="*/ 43 w 43"/>
                <a:gd name="T11" fmla="*/ 77 h 161"/>
                <a:gd name="T12" fmla="*/ 43 w 43"/>
                <a:gd name="T13" fmla="*/ 77 h 161"/>
                <a:gd name="T14" fmla="*/ 43 w 43"/>
                <a:gd name="T15" fmla="*/ 77 h 161"/>
                <a:gd name="T16" fmla="*/ 43 w 43"/>
                <a:gd name="T17" fmla="*/ 77 h 161"/>
                <a:gd name="T18" fmla="*/ 43 w 43"/>
                <a:gd name="T19" fmla="*/ 76 h 161"/>
                <a:gd name="T20" fmla="*/ 43 w 43"/>
                <a:gd name="T21" fmla="*/ 76 h 161"/>
                <a:gd name="T22" fmla="*/ 43 w 43"/>
                <a:gd name="T23" fmla="*/ 76 h 161"/>
                <a:gd name="T24" fmla="*/ 43 w 43"/>
                <a:gd name="T25" fmla="*/ 76 h 161"/>
                <a:gd name="T26" fmla="*/ 43 w 43"/>
                <a:gd name="T27" fmla="*/ 76 h 161"/>
                <a:gd name="T28" fmla="*/ 43 w 43"/>
                <a:gd name="T29" fmla="*/ 76 h 161"/>
                <a:gd name="T30" fmla="*/ 43 w 43"/>
                <a:gd name="T31" fmla="*/ 76 h 161"/>
                <a:gd name="T32" fmla="*/ 43 w 43"/>
                <a:gd name="T33" fmla="*/ 76 h 161"/>
                <a:gd name="T34" fmla="*/ 43 w 43"/>
                <a:gd name="T35" fmla="*/ 75 h 161"/>
                <a:gd name="T36" fmla="*/ 43 w 43"/>
                <a:gd name="T37" fmla="*/ 75 h 161"/>
                <a:gd name="T38" fmla="*/ 43 w 43"/>
                <a:gd name="T39" fmla="*/ 75 h 161"/>
                <a:gd name="T40" fmla="*/ 43 w 43"/>
                <a:gd name="T41" fmla="*/ 75 h 161"/>
                <a:gd name="T42" fmla="*/ 43 w 43"/>
                <a:gd name="T43" fmla="*/ 75 h 161"/>
                <a:gd name="T44" fmla="*/ 43 w 43"/>
                <a:gd name="T45" fmla="*/ 75 h 161"/>
                <a:gd name="T46" fmla="*/ 43 w 43"/>
                <a:gd name="T47" fmla="*/ 75 h 161"/>
                <a:gd name="T48" fmla="*/ 43 w 43"/>
                <a:gd name="T49" fmla="*/ 75 h 161"/>
                <a:gd name="T50" fmla="*/ 43 w 43"/>
                <a:gd name="T51" fmla="*/ 75 h 161"/>
                <a:gd name="T52" fmla="*/ 43 w 43"/>
                <a:gd name="T53" fmla="*/ 74 h 161"/>
                <a:gd name="T54" fmla="*/ 43 w 43"/>
                <a:gd name="T55" fmla="*/ 74 h 161"/>
                <a:gd name="T56" fmla="*/ 43 w 43"/>
                <a:gd name="T57" fmla="*/ 74 h 161"/>
                <a:gd name="T58" fmla="*/ 43 w 43"/>
                <a:gd name="T59" fmla="*/ 74 h 161"/>
                <a:gd name="T60" fmla="*/ 43 w 43"/>
                <a:gd name="T61" fmla="*/ 74 h 161"/>
                <a:gd name="T62" fmla="*/ 43 w 43"/>
                <a:gd name="T63" fmla="*/ 74 h 161"/>
                <a:gd name="T64" fmla="*/ 43 w 43"/>
                <a:gd name="T65" fmla="*/ 74 h 161"/>
                <a:gd name="T66" fmla="*/ 43 w 43"/>
                <a:gd name="T67" fmla="*/ 73 h 161"/>
                <a:gd name="T68" fmla="*/ 43 w 43"/>
                <a:gd name="T69" fmla="*/ 73 h 161"/>
                <a:gd name="T70" fmla="*/ 43 w 43"/>
                <a:gd name="T71" fmla="*/ 73 h 161"/>
                <a:gd name="T72" fmla="*/ 43 w 43"/>
                <a:gd name="T73" fmla="*/ 73 h 161"/>
                <a:gd name="T74" fmla="*/ 43 w 43"/>
                <a:gd name="T75" fmla="*/ 73 h 161"/>
                <a:gd name="T76" fmla="*/ 43 w 43"/>
                <a:gd name="T77" fmla="*/ 73 h 161"/>
                <a:gd name="T78" fmla="*/ 43 w 43"/>
                <a:gd name="T79" fmla="*/ 73 h 161"/>
                <a:gd name="T80" fmla="*/ 43 w 43"/>
                <a:gd name="T81" fmla="*/ 73 h 161"/>
                <a:gd name="T82" fmla="*/ 43 w 43"/>
                <a:gd name="T83" fmla="*/ 73 h 161"/>
                <a:gd name="T84" fmla="*/ 43 w 43"/>
                <a:gd name="T85" fmla="*/ 72 h 161"/>
                <a:gd name="T86" fmla="*/ 43 w 43"/>
                <a:gd name="T87" fmla="*/ 72 h 161"/>
                <a:gd name="T88" fmla="*/ 43 w 43"/>
                <a:gd name="T89" fmla="*/ 72 h 161"/>
                <a:gd name="T90" fmla="*/ 43 w 43"/>
                <a:gd name="T91" fmla="*/ 72 h 161"/>
                <a:gd name="T92" fmla="*/ 43 w 43"/>
                <a:gd name="T93" fmla="*/ 72 h 161"/>
                <a:gd name="T94" fmla="*/ 43 w 43"/>
                <a:gd name="T95" fmla="*/ 72 h 161"/>
                <a:gd name="T96" fmla="*/ 0 w 43"/>
                <a:gd name="T97" fmla="*/ 26 h 161"/>
                <a:gd name="T98" fmla="*/ 43 w 43"/>
                <a:gd name="T99" fmla="*/ 72 h 161"/>
                <a:gd name="T100" fmla="*/ 25 w 43"/>
                <a:gd name="T101" fmla="*/ 0 h 161"/>
                <a:gd name="T102" fmla="*/ 25 w 43"/>
                <a:gd name="T103" fmla="*/ 0 h 161"/>
                <a:gd name="T104" fmla="*/ 25 w 43"/>
                <a:gd name="T105" fmla="*/ 0 h 161"/>
                <a:gd name="T106" fmla="*/ 24 w 43"/>
                <a:gd name="T107" fmla="*/ 0 h 161"/>
                <a:gd name="T108" fmla="*/ 24 w 43"/>
                <a:gd name="T109" fmla="*/ 0 h 161"/>
                <a:gd name="T110" fmla="*/ 24 w 43"/>
                <a:gd name="T111" fmla="*/ 0 h 161"/>
                <a:gd name="T112" fmla="*/ 24 w 43"/>
                <a:gd name="T113" fmla="*/ 0 h 161"/>
                <a:gd name="T114" fmla="*/ 24 w 43"/>
                <a:gd name="T115" fmla="*/ 0 h 161"/>
                <a:gd name="T116" fmla="*/ 24 w 43"/>
                <a:gd name="T117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3" h="161">
                  <a:moveTo>
                    <a:pt x="29" y="161"/>
                  </a:moveTo>
                  <a:cubicBezTo>
                    <a:pt x="29" y="161"/>
                    <a:pt x="29" y="161"/>
                    <a:pt x="29" y="161"/>
                  </a:cubicBezTo>
                  <a:cubicBezTo>
                    <a:pt x="29" y="161"/>
                    <a:pt x="29" y="161"/>
                    <a:pt x="29" y="161"/>
                  </a:cubicBezTo>
                  <a:moveTo>
                    <a:pt x="43" y="77"/>
                  </a:moveTo>
                  <a:cubicBezTo>
                    <a:pt x="42" y="101"/>
                    <a:pt x="24" y="120"/>
                    <a:pt x="0" y="123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24" y="120"/>
                    <a:pt x="42" y="101"/>
                    <a:pt x="43" y="77"/>
                  </a:cubicBezTo>
                  <a:moveTo>
                    <a:pt x="43" y="77"/>
                  </a:moveTo>
                  <a:cubicBezTo>
                    <a:pt x="43" y="77"/>
                    <a:pt x="43" y="77"/>
                    <a:pt x="43" y="77"/>
                  </a:cubicBezTo>
                  <a:cubicBezTo>
                    <a:pt x="43" y="77"/>
                    <a:pt x="43" y="77"/>
                    <a:pt x="43" y="77"/>
                  </a:cubicBezTo>
                  <a:moveTo>
                    <a:pt x="43" y="77"/>
                  </a:moveTo>
                  <a:cubicBezTo>
                    <a:pt x="43" y="77"/>
                    <a:pt x="43" y="77"/>
                    <a:pt x="43" y="77"/>
                  </a:cubicBezTo>
                  <a:cubicBezTo>
                    <a:pt x="43" y="77"/>
                    <a:pt x="43" y="77"/>
                    <a:pt x="43" y="77"/>
                  </a:cubicBezTo>
                  <a:moveTo>
                    <a:pt x="43" y="77"/>
                  </a:moveTo>
                  <a:cubicBezTo>
                    <a:pt x="43" y="77"/>
                    <a:pt x="43" y="77"/>
                    <a:pt x="43" y="77"/>
                  </a:cubicBezTo>
                  <a:cubicBezTo>
                    <a:pt x="43" y="77"/>
                    <a:pt x="43" y="77"/>
                    <a:pt x="43" y="77"/>
                  </a:cubicBezTo>
                  <a:moveTo>
                    <a:pt x="43" y="77"/>
                  </a:moveTo>
                  <a:cubicBezTo>
                    <a:pt x="43" y="77"/>
                    <a:pt x="43" y="77"/>
                    <a:pt x="43" y="77"/>
                  </a:cubicBezTo>
                  <a:cubicBezTo>
                    <a:pt x="43" y="77"/>
                    <a:pt x="43" y="77"/>
                    <a:pt x="43" y="77"/>
                  </a:cubicBezTo>
                  <a:moveTo>
                    <a:pt x="43" y="76"/>
                  </a:moveTo>
                  <a:cubicBezTo>
                    <a:pt x="43" y="76"/>
                    <a:pt x="43" y="76"/>
                    <a:pt x="43" y="77"/>
                  </a:cubicBezTo>
                  <a:cubicBezTo>
                    <a:pt x="43" y="76"/>
                    <a:pt x="43" y="76"/>
                    <a:pt x="43" y="76"/>
                  </a:cubicBezTo>
                  <a:moveTo>
                    <a:pt x="43" y="76"/>
                  </a:moveTo>
                  <a:cubicBezTo>
                    <a:pt x="43" y="76"/>
                    <a:pt x="43" y="76"/>
                    <a:pt x="43" y="76"/>
                  </a:cubicBezTo>
                  <a:cubicBezTo>
                    <a:pt x="43" y="76"/>
                    <a:pt x="43" y="76"/>
                    <a:pt x="43" y="76"/>
                  </a:cubicBezTo>
                  <a:moveTo>
                    <a:pt x="43" y="76"/>
                  </a:moveTo>
                  <a:cubicBezTo>
                    <a:pt x="43" y="76"/>
                    <a:pt x="43" y="76"/>
                    <a:pt x="43" y="76"/>
                  </a:cubicBezTo>
                  <a:cubicBezTo>
                    <a:pt x="43" y="76"/>
                    <a:pt x="43" y="76"/>
                    <a:pt x="43" y="76"/>
                  </a:cubicBezTo>
                  <a:moveTo>
                    <a:pt x="43" y="76"/>
                  </a:moveTo>
                  <a:cubicBezTo>
                    <a:pt x="43" y="76"/>
                    <a:pt x="43" y="76"/>
                    <a:pt x="43" y="76"/>
                  </a:cubicBezTo>
                  <a:cubicBezTo>
                    <a:pt x="43" y="76"/>
                    <a:pt x="43" y="76"/>
                    <a:pt x="43" y="76"/>
                  </a:cubicBezTo>
                  <a:moveTo>
                    <a:pt x="43" y="76"/>
                  </a:moveTo>
                  <a:cubicBezTo>
                    <a:pt x="43" y="76"/>
                    <a:pt x="43" y="76"/>
                    <a:pt x="43" y="76"/>
                  </a:cubicBezTo>
                  <a:cubicBezTo>
                    <a:pt x="43" y="76"/>
                    <a:pt x="43" y="76"/>
                    <a:pt x="43" y="76"/>
                  </a:cubicBezTo>
                  <a:moveTo>
                    <a:pt x="43" y="75"/>
                  </a:moveTo>
                  <a:cubicBezTo>
                    <a:pt x="43" y="75"/>
                    <a:pt x="43" y="75"/>
                    <a:pt x="43" y="75"/>
                  </a:cubicBezTo>
                  <a:cubicBezTo>
                    <a:pt x="43" y="75"/>
                    <a:pt x="43" y="75"/>
                    <a:pt x="43" y="75"/>
                  </a:cubicBezTo>
                  <a:moveTo>
                    <a:pt x="43" y="75"/>
                  </a:moveTo>
                  <a:cubicBezTo>
                    <a:pt x="43" y="75"/>
                    <a:pt x="43" y="75"/>
                    <a:pt x="43" y="75"/>
                  </a:cubicBezTo>
                  <a:cubicBezTo>
                    <a:pt x="43" y="75"/>
                    <a:pt x="43" y="75"/>
                    <a:pt x="43" y="75"/>
                  </a:cubicBezTo>
                  <a:moveTo>
                    <a:pt x="43" y="75"/>
                  </a:moveTo>
                  <a:cubicBezTo>
                    <a:pt x="43" y="75"/>
                    <a:pt x="43" y="75"/>
                    <a:pt x="43" y="75"/>
                  </a:cubicBezTo>
                  <a:cubicBezTo>
                    <a:pt x="43" y="75"/>
                    <a:pt x="43" y="75"/>
                    <a:pt x="43" y="75"/>
                  </a:cubicBezTo>
                  <a:moveTo>
                    <a:pt x="43" y="75"/>
                  </a:moveTo>
                  <a:cubicBezTo>
                    <a:pt x="43" y="75"/>
                    <a:pt x="43" y="75"/>
                    <a:pt x="43" y="75"/>
                  </a:cubicBezTo>
                  <a:cubicBezTo>
                    <a:pt x="43" y="75"/>
                    <a:pt x="43" y="75"/>
                    <a:pt x="43" y="75"/>
                  </a:cubicBezTo>
                  <a:moveTo>
                    <a:pt x="43" y="75"/>
                  </a:moveTo>
                  <a:cubicBezTo>
                    <a:pt x="43" y="75"/>
                    <a:pt x="43" y="75"/>
                    <a:pt x="43" y="75"/>
                  </a:cubicBezTo>
                  <a:cubicBezTo>
                    <a:pt x="43" y="75"/>
                    <a:pt x="43" y="75"/>
                    <a:pt x="43" y="75"/>
                  </a:cubicBezTo>
                  <a:moveTo>
                    <a:pt x="43" y="75"/>
                  </a:moveTo>
                  <a:cubicBezTo>
                    <a:pt x="43" y="75"/>
                    <a:pt x="43" y="75"/>
                    <a:pt x="43" y="75"/>
                  </a:cubicBezTo>
                  <a:cubicBezTo>
                    <a:pt x="43" y="75"/>
                    <a:pt x="43" y="75"/>
                    <a:pt x="43" y="75"/>
                  </a:cubicBezTo>
                  <a:moveTo>
                    <a:pt x="43" y="74"/>
                  </a:moveTo>
                  <a:cubicBezTo>
                    <a:pt x="43" y="74"/>
                    <a:pt x="43" y="74"/>
                    <a:pt x="43" y="74"/>
                  </a:cubicBezTo>
                  <a:cubicBezTo>
                    <a:pt x="43" y="74"/>
                    <a:pt x="43" y="74"/>
                    <a:pt x="43" y="74"/>
                  </a:cubicBezTo>
                  <a:moveTo>
                    <a:pt x="43" y="74"/>
                  </a:moveTo>
                  <a:cubicBezTo>
                    <a:pt x="43" y="74"/>
                    <a:pt x="43" y="74"/>
                    <a:pt x="43" y="74"/>
                  </a:cubicBezTo>
                  <a:cubicBezTo>
                    <a:pt x="43" y="74"/>
                    <a:pt x="43" y="74"/>
                    <a:pt x="43" y="74"/>
                  </a:cubicBezTo>
                  <a:moveTo>
                    <a:pt x="43" y="74"/>
                  </a:moveTo>
                  <a:cubicBezTo>
                    <a:pt x="43" y="74"/>
                    <a:pt x="43" y="74"/>
                    <a:pt x="43" y="74"/>
                  </a:cubicBezTo>
                  <a:cubicBezTo>
                    <a:pt x="43" y="74"/>
                    <a:pt x="43" y="74"/>
                    <a:pt x="43" y="74"/>
                  </a:cubicBezTo>
                  <a:moveTo>
                    <a:pt x="43" y="74"/>
                  </a:moveTo>
                  <a:cubicBezTo>
                    <a:pt x="43" y="74"/>
                    <a:pt x="43" y="74"/>
                    <a:pt x="43" y="74"/>
                  </a:cubicBezTo>
                  <a:cubicBezTo>
                    <a:pt x="43" y="74"/>
                    <a:pt x="43" y="74"/>
                    <a:pt x="43" y="74"/>
                  </a:cubicBezTo>
                  <a:moveTo>
                    <a:pt x="43" y="74"/>
                  </a:moveTo>
                  <a:cubicBezTo>
                    <a:pt x="43" y="74"/>
                    <a:pt x="43" y="74"/>
                    <a:pt x="43" y="74"/>
                  </a:cubicBezTo>
                  <a:cubicBezTo>
                    <a:pt x="43" y="74"/>
                    <a:pt x="43" y="74"/>
                    <a:pt x="43" y="74"/>
                  </a:cubicBezTo>
                  <a:moveTo>
                    <a:pt x="43" y="73"/>
                  </a:moveTo>
                  <a:cubicBezTo>
                    <a:pt x="43" y="73"/>
                    <a:pt x="43" y="74"/>
                    <a:pt x="43" y="74"/>
                  </a:cubicBezTo>
                  <a:cubicBezTo>
                    <a:pt x="43" y="74"/>
                    <a:pt x="43" y="73"/>
                    <a:pt x="43" y="73"/>
                  </a:cubicBezTo>
                  <a:moveTo>
                    <a:pt x="43" y="73"/>
                  </a:moveTo>
                  <a:cubicBezTo>
                    <a:pt x="43" y="73"/>
                    <a:pt x="43" y="73"/>
                    <a:pt x="43" y="73"/>
                  </a:cubicBezTo>
                  <a:cubicBezTo>
                    <a:pt x="43" y="73"/>
                    <a:pt x="43" y="73"/>
                    <a:pt x="43" y="73"/>
                  </a:cubicBezTo>
                  <a:moveTo>
                    <a:pt x="43" y="73"/>
                  </a:moveTo>
                  <a:cubicBezTo>
                    <a:pt x="43" y="73"/>
                    <a:pt x="43" y="73"/>
                    <a:pt x="43" y="73"/>
                  </a:cubicBezTo>
                  <a:cubicBezTo>
                    <a:pt x="43" y="73"/>
                    <a:pt x="43" y="73"/>
                    <a:pt x="43" y="73"/>
                  </a:cubicBezTo>
                  <a:moveTo>
                    <a:pt x="43" y="73"/>
                  </a:moveTo>
                  <a:cubicBezTo>
                    <a:pt x="43" y="73"/>
                    <a:pt x="43" y="73"/>
                    <a:pt x="43" y="73"/>
                  </a:cubicBezTo>
                  <a:cubicBezTo>
                    <a:pt x="43" y="73"/>
                    <a:pt x="43" y="73"/>
                    <a:pt x="43" y="73"/>
                  </a:cubicBezTo>
                  <a:moveTo>
                    <a:pt x="43" y="73"/>
                  </a:moveTo>
                  <a:cubicBezTo>
                    <a:pt x="43" y="73"/>
                    <a:pt x="43" y="73"/>
                    <a:pt x="43" y="73"/>
                  </a:cubicBezTo>
                  <a:cubicBezTo>
                    <a:pt x="43" y="73"/>
                    <a:pt x="43" y="73"/>
                    <a:pt x="43" y="73"/>
                  </a:cubicBezTo>
                  <a:moveTo>
                    <a:pt x="43" y="72"/>
                  </a:moveTo>
                  <a:cubicBezTo>
                    <a:pt x="43" y="72"/>
                    <a:pt x="43" y="73"/>
                    <a:pt x="43" y="73"/>
                  </a:cubicBezTo>
                  <a:cubicBezTo>
                    <a:pt x="43" y="73"/>
                    <a:pt x="43" y="72"/>
                    <a:pt x="43" y="72"/>
                  </a:cubicBezTo>
                  <a:moveTo>
                    <a:pt x="43" y="72"/>
                  </a:moveTo>
                  <a:cubicBezTo>
                    <a:pt x="43" y="72"/>
                    <a:pt x="43" y="72"/>
                    <a:pt x="43" y="72"/>
                  </a:cubicBezTo>
                  <a:cubicBezTo>
                    <a:pt x="43" y="72"/>
                    <a:pt x="43" y="72"/>
                    <a:pt x="43" y="72"/>
                  </a:cubicBezTo>
                  <a:moveTo>
                    <a:pt x="43" y="72"/>
                  </a:moveTo>
                  <a:cubicBezTo>
                    <a:pt x="43" y="72"/>
                    <a:pt x="43" y="72"/>
                    <a:pt x="43" y="72"/>
                  </a:cubicBezTo>
                  <a:cubicBezTo>
                    <a:pt x="43" y="72"/>
                    <a:pt x="43" y="72"/>
                    <a:pt x="43" y="72"/>
                  </a:cubicBezTo>
                  <a:moveTo>
                    <a:pt x="43" y="72"/>
                  </a:moveTo>
                  <a:cubicBezTo>
                    <a:pt x="43" y="72"/>
                    <a:pt x="43" y="72"/>
                    <a:pt x="43" y="72"/>
                  </a:cubicBezTo>
                  <a:cubicBezTo>
                    <a:pt x="43" y="72"/>
                    <a:pt x="43" y="72"/>
                    <a:pt x="43" y="72"/>
                  </a:cubicBezTo>
                  <a:moveTo>
                    <a:pt x="43" y="72"/>
                  </a:moveTo>
                  <a:cubicBezTo>
                    <a:pt x="43" y="72"/>
                    <a:pt x="43" y="72"/>
                    <a:pt x="43" y="72"/>
                  </a:cubicBezTo>
                  <a:cubicBezTo>
                    <a:pt x="43" y="72"/>
                    <a:pt x="43" y="72"/>
                    <a:pt x="43" y="72"/>
                  </a:cubicBezTo>
                  <a:moveTo>
                    <a:pt x="0" y="26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24" y="29"/>
                    <a:pt x="42" y="48"/>
                    <a:pt x="43" y="72"/>
                  </a:cubicBezTo>
                  <a:cubicBezTo>
                    <a:pt x="42" y="48"/>
                    <a:pt x="24" y="29"/>
                    <a:pt x="0" y="26"/>
                  </a:cubicBezTo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moveTo>
                    <a:pt x="24" y="0"/>
                  </a:moveTo>
                  <a:cubicBezTo>
                    <a:pt x="24" y="0"/>
                    <a:pt x="25" y="0"/>
                    <a:pt x="25" y="0"/>
                  </a:cubicBezTo>
                  <a:cubicBezTo>
                    <a:pt x="25" y="0"/>
                    <a:pt x="24" y="0"/>
                    <a:pt x="24" y="0"/>
                  </a:cubicBezTo>
                  <a:moveTo>
                    <a:pt x="24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moveTo>
                    <a:pt x="24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moveTo>
                    <a:pt x="24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04" name="Freeform 86"/>
            <p:cNvSpPr>
              <a:spLocks/>
            </p:cNvSpPr>
            <p:nvPr/>
          </p:nvSpPr>
          <p:spPr bwMode="auto">
            <a:xfrm>
              <a:off x="6417071" y="1782606"/>
              <a:ext cx="198410" cy="403478"/>
            </a:xfrm>
            <a:custGeom>
              <a:avLst/>
              <a:gdLst>
                <a:gd name="T0" fmla="*/ 25 w 87"/>
                <a:gd name="T1" fmla="*/ 11 h 178"/>
                <a:gd name="T2" fmla="*/ 25 w 87"/>
                <a:gd name="T3" fmla="*/ 11 h 178"/>
                <a:gd name="T4" fmla="*/ 25 w 87"/>
                <a:gd name="T5" fmla="*/ 11 h 178"/>
                <a:gd name="T6" fmla="*/ 25 w 87"/>
                <a:gd name="T7" fmla="*/ 11 h 178"/>
                <a:gd name="T8" fmla="*/ 24 w 87"/>
                <a:gd name="T9" fmla="*/ 11 h 178"/>
                <a:gd name="T10" fmla="*/ 24 w 87"/>
                <a:gd name="T11" fmla="*/ 11 h 178"/>
                <a:gd name="T12" fmla="*/ 24 w 87"/>
                <a:gd name="T13" fmla="*/ 11 h 178"/>
                <a:gd name="T14" fmla="*/ 0 w 87"/>
                <a:gd name="T15" fmla="*/ 5 h 178"/>
                <a:gd name="T16" fmla="*/ 43 w 87"/>
                <a:gd name="T17" fmla="*/ 83 h 178"/>
                <a:gd name="T18" fmla="*/ 43 w 87"/>
                <a:gd name="T19" fmla="*/ 83 h 178"/>
                <a:gd name="T20" fmla="*/ 43 w 87"/>
                <a:gd name="T21" fmla="*/ 83 h 178"/>
                <a:gd name="T22" fmla="*/ 43 w 87"/>
                <a:gd name="T23" fmla="*/ 83 h 178"/>
                <a:gd name="T24" fmla="*/ 43 w 87"/>
                <a:gd name="T25" fmla="*/ 83 h 178"/>
                <a:gd name="T26" fmla="*/ 43 w 87"/>
                <a:gd name="T27" fmla="*/ 84 h 178"/>
                <a:gd name="T28" fmla="*/ 43 w 87"/>
                <a:gd name="T29" fmla="*/ 84 h 178"/>
                <a:gd name="T30" fmla="*/ 43 w 87"/>
                <a:gd name="T31" fmla="*/ 84 h 178"/>
                <a:gd name="T32" fmla="*/ 43 w 87"/>
                <a:gd name="T33" fmla="*/ 84 h 178"/>
                <a:gd name="T34" fmla="*/ 43 w 87"/>
                <a:gd name="T35" fmla="*/ 84 h 178"/>
                <a:gd name="T36" fmla="*/ 43 w 87"/>
                <a:gd name="T37" fmla="*/ 85 h 178"/>
                <a:gd name="T38" fmla="*/ 43 w 87"/>
                <a:gd name="T39" fmla="*/ 85 h 178"/>
                <a:gd name="T40" fmla="*/ 43 w 87"/>
                <a:gd name="T41" fmla="*/ 85 h 178"/>
                <a:gd name="T42" fmla="*/ 43 w 87"/>
                <a:gd name="T43" fmla="*/ 85 h 178"/>
                <a:gd name="T44" fmla="*/ 43 w 87"/>
                <a:gd name="T45" fmla="*/ 85 h 178"/>
                <a:gd name="T46" fmla="*/ 43 w 87"/>
                <a:gd name="T47" fmla="*/ 85 h 178"/>
                <a:gd name="T48" fmla="*/ 43 w 87"/>
                <a:gd name="T49" fmla="*/ 85 h 178"/>
                <a:gd name="T50" fmla="*/ 43 w 87"/>
                <a:gd name="T51" fmla="*/ 85 h 178"/>
                <a:gd name="T52" fmla="*/ 43 w 87"/>
                <a:gd name="T53" fmla="*/ 86 h 178"/>
                <a:gd name="T54" fmla="*/ 43 w 87"/>
                <a:gd name="T55" fmla="*/ 86 h 178"/>
                <a:gd name="T56" fmla="*/ 43 w 87"/>
                <a:gd name="T57" fmla="*/ 86 h 178"/>
                <a:gd name="T58" fmla="*/ 43 w 87"/>
                <a:gd name="T59" fmla="*/ 86 h 178"/>
                <a:gd name="T60" fmla="*/ 43 w 87"/>
                <a:gd name="T61" fmla="*/ 86 h 178"/>
                <a:gd name="T62" fmla="*/ 43 w 87"/>
                <a:gd name="T63" fmla="*/ 86 h 178"/>
                <a:gd name="T64" fmla="*/ 43 w 87"/>
                <a:gd name="T65" fmla="*/ 87 h 178"/>
                <a:gd name="T66" fmla="*/ 43 w 87"/>
                <a:gd name="T67" fmla="*/ 87 h 178"/>
                <a:gd name="T68" fmla="*/ 43 w 87"/>
                <a:gd name="T69" fmla="*/ 87 h 178"/>
                <a:gd name="T70" fmla="*/ 43 w 87"/>
                <a:gd name="T71" fmla="*/ 87 h 178"/>
                <a:gd name="T72" fmla="*/ 43 w 87"/>
                <a:gd name="T73" fmla="*/ 88 h 178"/>
                <a:gd name="T74" fmla="*/ 43 w 87"/>
                <a:gd name="T75" fmla="*/ 88 h 178"/>
                <a:gd name="T76" fmla="*/ 43 w 87"/>
                <a:gd name="T77" fmla="*/ 88 h 178"/>
                <a:gd name="T78" fmla="*/ 43 w 87"/>
                <a:gd name="T79" fmla="*/ 88 h 178"/>
                <a:gd name="T80" fmla="*/ 43 w 87"/>
                <a:gd name="T81" fmla="*/ 88 h 178"/>
                <a:gd name="T82" fmla="*/ 0 w 87"/>
                <a:gd name="T83" fmla="*/ 134 h 178"/>
                <a:gd name="T84" fmla="*/ 29 w 87"/>
                <a:gd name="T85" fmla="*/ 172 h 178"/>
                <a:gd name="T86" fmla="*/ 30 w 87"/>
                <a:gd name="T87" fmla="*/ 172 h 178"/>
                <a:gd name="T88" fmla="*/ 25 w 87"/>
                <a:gd name="T89" fmla="*/ 160 h 178"/>
                <a:gd name="T90" fmla="*/ 60 w 87"/>
                <a:gd name="T91" fmla="*/ 151 h 178"/>
                <a:gd name="T92" fmla="*/ 68 w 87"/>
                <a:gd name="T93" fmla="*/ 117 h 178"/>
                <a:gd name="T94" fmla="*/ 75 w 87"/>
                <a:gd name="T95" fmla="*/ 86 h 178"/>
                <a:gd name="T96" fmla="*/ 80 w 87"/>
                <a:gd name="T97" fmla="*/ 50 h 178"/>
                <a:gd name="T98" fmla="*/ 51 w 87"/>
                <a:gd name="T99" fmla="*/ 29 h 178"/>
                <a:gd name="T100" fmla="*/ 51 w 87"/>
                <a:gd name="T101" fmla="*/ 29 h 178"/>
                <a:gd name="T102" fmla="*/ 30 w 87"/>
                <a:gd name="T103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7" h="178">
                  <a:moveTo>
                    <a:pt x="30" y="0"/>
                  </a:move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4" y="11"/>
                    <a:pt x="24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16" y="8"/>
                    <a:pt x="9" y="6"/>
                    <a:pt x="0" y="5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24" y="40"/>
                    <a:pt x="42" y="59"/>
                    <a:pt x="43" y="83"/>
                  </a:cubicBezTo>
                  <a:cubicBezTo>
                    <a:pt x="43" y="83"/>
                    <a:pt x="43" y="83"/>
                    <a:pt x="43" y="83"/>
                  </a:cubicBezTo>
                  <a:cubicBezTo>
                    <a:pt x="43" y="83"/>
                    <a:pt x="43" y="83"/>
                    <a:pt x="43" y="83"/>
                  </a:cubicBezTo>
                  <a:cubicBezTo>
                    <a:pt x="43" y="83"/>
                    <a:pt x="43" y="83"/>
                    <a:pt x="43" y="83"/>
                  </a:cubicBezTo>
                  <a:cubicBezTo>
                    <a:pt x="43" y="83"/>
                    <a:pt x="43" y="83"/>
                    <a:pt x="43" y="83"/>
                  </a:cubicBezTo>
                  <a:cubicBezTo>
                    <a:pt x="43" y="83"/>
                    <a:pt x="43" y="83"/>
                    <a:pt x="43" y="83"/>
                  </a:cubicBezTo>
                  <a:cubicBezTo>
                    <a:pt x="43" y="83"/>
                    <a:pt x="43" y="83"/>
                    <a:pt x="43" y="83"/>
                  </a:cubicBezTo>
                  <a:cubicBezTo>
                    <a:pt x="43" y="83"/>
                    <a:pt x="43" y="83"/>
                    <a:pt x="43" y="83"/>
                  </a:cubicBezTo>
                  <a:cubicBezTo>
                    <a:pt x="43" y="83"/>
                    <a:pt x="43" y="83"/>
                    <a:pt x="43" y="83"/>
                  </a:cubicBezTo>
                  <a:cubicBezTo>
                    <a:pt x="43" y="83"/>
                    <a:pt x="43" y="83"/>
                    <a:pt x="43" y="83"/>
                  </a:cubicBezTo>
                  <a:cubicBezTo>
                    <a:pt x="43" y="83"/>
                    <a:pt x="43" y="84"/>
                    <a:pt x="43" y="84"/>
                  </a:cubicBezTo>
                  <a:cubicBezTo>
                    <a:pt x="43" y="84"/>
                    <a:pt x="43" y="84"/>
                    <a:pt x="43" y="84"/>
                  </a:cubicBezTo>
                  <a:cubicBezTo>
                    <a:pt x="43" y="84"/>
                    <a:pt x="43" y="84"/>
                    <a:pt x="43" y="84"/>
                  </a:cubicBezTo>
                  <a:cubicBezTo>
                    <a:pt x="43" y="84"/>
                    <a:pt x="43" y="84"/>
                    <a:pt x="43" y="84"/>
                  </a:cubicBezTo>
                  <a:cubicBezTo>
                    <a:pt x="43" y="84"/>
                    <a:pt x="43" y="84"/>
                    <a:pt x="43" y="84"/>
                  </a:cubicBezTo>
                  <a:cubicBezTo>
                    <a:pt x="43" y="84"/>
                    <a:pt x="43" y="84"/>
                    <a:pt x="43" y="84"/>
                  </a:cubicBezTo>
                  <a:cubicBezTo>
                    <a:pt x="43" y="84"/>
                    <a:pt x="43" y="84"/>
                    <a:pt x="43" y="84"/>
                  </a:cubicBezTo>
                  <a:cubicBezTo>
                    <a:pt x="43" y="84"/>
                    <a:pt x="43" y="84"/>
                    <a:pt x="43" y="84"/>
                  </a:cubicBezTo>
                  <a:cubicBezTo>
                    <a:pt x="43" y="84"/>
                    <a:pt x="43" y="84"/>
                    <a:pt x="43" y="84"/>
                  </a:cubicBezTo>
                  <a:cubicBezTo>
                    <a:pt x="43" y="84"/>
                    <a:pt x="43" y="84"/>
                    <a:pt x="43" y="84"/>
                  </a:cubicBezTo>
                  <a:cubicBezTo>
                    <a:pt x="43" y="84"/>
                    <a:pt x="43" y="85"/>
                    <a:pt x="43" y="85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3" y="86"/>
                    <a:pt x="43" y="86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7"/>
                    <a:pt x="43" y="87"/>
                    <a:pt x="43" y="88"/>
                  </a:cubicBezTo>
                  <a:cubicBezTo>
                    <a:pt x="43" y="88"/>
                    <a:pt x="43" y="88"/>
                    <a:pt x="43" y="88"/>
                  </a:cubicBezTo>
                  <a:cubicBezTo>
                    <a:pt x="43" y="88"/>
                    <a:pt x="43" y="88"/>
                    <a:pt x="43" y="88"/>
                  </a:cubicBezTo>
                  <a:cubicBezTo>
                    <a:pt x="43" y="88"/>
                    <a:pt x="43" y="88"/>
                    <a:pt x="43" y="88"/>
                  </a:cubicBezTo>
                  <a:cubicBezTo>
                    <a:pt x="43" y="88"/>
                    <a:pt x="43" y="88"/>
                    <a:pt x="43" y="88"/>
                  </a:cubicBezTo>
                  <a:cubicBezTo>
                    <a:pt x="43" y="88"/>
                    <a:pt x="43" y="88"/>
                    <a:pt x="43" y="88"/>
                  </a:cubicBezTo>
                  <a:cubicBezTo>
                    <a:pt x="43" y="88"/>
                    <a:pt x="43" y="88"/>
                    <a:pt x="43" y="88"/>
                  </a:cubicBezTo>
                  <a:cubicBezTo>
                    <a:pt x="43" y="88"/>
                    <a:pt x="43" y="88"/>
                    <a:pt x="43" y="88"/>
                  </a:cubicBezTo>
                  <a:cubicBezTo>
                    <a:pt x="43" y="88"/>
                    <a:pt x="43" y="88"/>
                    <a:pt x="43" y="88"/>
                  </a:cubicBezTo>
                  <a:cubicBezTo>
                    <a:pt x="43" y="88"/>
                    <a:pt x="43" y="88"/>
                    <a:pt x="43" y="88"/>
                  </a:cubicBezTo>
                  <a:cubicBezTo>
                    <a:pt x="42" y="112"/>
                    <a:pt x="24" y="131"/>
                    <a:pt x="0" y="134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10" y="178"/>
                    <a:pt x="20" y="176"/>
                    <a:pt x="29" y="172"/>
                  </a:cubicBezTo>
                  <a:cubicBezTo>
                    <a:pt x="29" y="172"/>
                    <a:pt x="29" y="172"/>
                    <a:pt x="29" y="172"/>
                  </a:cubicBezTo>
                  <a:cubicBezTo>
                    <a:pt x="29" y="172"/>
                    <a:pt x="29" y="172"/>
                    <a:pt x="30" y="172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35" y="156"/>
                    <a:pt x="43" y="150"/>
                    <a:pt x="51" y="143"/>
                  </a:cubicBezTo>
                  <a:cubicBezTo>
                    <a:pt x="60" y="151"/>
                    <a:pt x="60" y="151"/>
                    <a:pt x="60" y="151"/>
                  </a:cubicBezTo>
                  <a:cubicBezTo>
                    <a:pt x="68" y="143"/>
                    <a:pt x="75" y="133"/>
                    <a:pt x="80" y="121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72" y="107"/>
                    <a:pt x="75" y="97"/>
                    <a:pt x="75" y="86"/>
                  </a:cubicBezTo>
                  <a:cubicBezTo>
                    <a:pt x="87" y="85"/>
                    <a:pt x="87" y="85"/>
                    <a:pt x="87" y="85"/>
                  </a:cubicBezTo>
                  <a:cubicBezTo>
                    <a:pt x="87" y="73"/>
                    <a:pt x="85" y="61"/>
                    <a:pt x="80" y="50"/>
                  </a:cubicBezTo>
                  <a:cubicBezTo>
                    <a:pt x="69" y="55"/>
                    <a:pt x="69" y="55"/>
                    <a:pt x="69" y="55"/>
                  </a:cubicBezTo>
                  <a:cubicBezTo>
                    <a:pt x="65" y="45"/>
                    <a:pt x="59" y="36"/>
                    <a:pt x="51" y="29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1" y="11"/>
                    <a:pt x="41" y="4"/>
                    <a:pt x="30" y="0"/>
                  </a:cubicBezTo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05" name="Freeform 87"/>
            <p:cNvSpPr>
              <a:spLocks noEditPoints="1"/>
            </p:cNvSpPr>
            <p:nvPr/>
          </p:nvSpPr>
          <p:spPr bwMode="auto">
            <a:xfrm>
              <a:off x="6590180" y="1929083"/>
              <a:ext cx="298281" cy="295617"/>
            </a:xfrm>
            <a:custGeom>
              <a:avLst/>
              <a:gdLst>
                <a:gd name="T0" fmla="*/ 109 w 131"/>
                <a:gd name="T1" fmla="*/ 101 h 130"/>
                <a:gd name="T2" fmla="*/ 116 w 131"/>
                <a:gd name="T3" fmla="*/ 107 h 130"/>
                <a:gd name="T4" fmla="*/ 128 w 131"/>
                <a:gd name="T5" fmla="*/ 84 h 130"/>
                <a:gd name="T6" fmla="*/ 119 w 131"/>
                <a:gd name="T7" fmla="*/ 82 h 130"/>
                <a:gd name="T8" fmla="*/ 122 w 131"/>
                <a:gd name="T9" fmla="*/ 60 h 130"/>
                <a:gd name="T10" fmla="*/ 131 w 131"/>
                <a:gd name="T11" fmla="*/ 59 h 130"/>
                <a:gd name="T12" fmla="*/ 123 w 131"/>
                <a:gd name="T13" fmla="*/ 34 h 130"/>
                <a:gd name="T14" fmla="*/ 115 w 131"/>
                <a:gd name="T15" fmla="*/ 38 h 130"/>
                <a:gd name="T16" fmla="*/ 101 w 131"/>
                <a:gd name="T17" fmla="*/ 21 h 130"/>
                <a:gd name="T18" fmla="*/ 107 w 131"/>
                <a:gd name="T19" fmla="*/ 14 h 130"/>
                <a:gd name="T20" fmla="*/ 107 w 131"/>
                <a:gd name="T21" fmla="*/ 14 h 130"/>
                <a:gd name="T22" fmla="*/ 84 w 131"/>
                <a:gd name="T23" fmla="*/ 2 h 130"/>
                <a:gd name="T24" fmla="*/ 82 w 131"/>
                <a:gd name="T25" fmla="*/ 11 h 130"/>
                <a:gd name="T26" fmla="*/ 59 w 131"/>
                <a:gd name="T27" fmla="*/ 8 h 130"/>
                <a:gd name="T28" fmla="*/ 59 w 131"/>
                <a:gd name="T29" fmla="*/ 0 h 130"/>
                <a:gd name="T30" fmla="*/ 34 w 131"/>
                <a:gd name="T31" fmla="*/ 7 h 130"/>
                <a:gd name="T32" fmla="*/ 38 w 131"/>
                <a:gd name="T33" fmla="*/ 15 h 130"/>
                <a:gd name="T34" fmla="*/ 21 w 131"/>
                <a:gd name="T35" fmla="*/ 29 h 130"/>
                <a:gd name="T36" fmla="*/ 14 w 131"/>
                <a:gd name="T37" fmla="*/ 23 h 130"/>
                <a:gd name="T38" fmla="*/ 2 w 131"/>
                <a:gd name="T39" fmla="*/ 46 h 130"/>
                <a:gd name="T40" fmla="*/ 11 w 131"/>
                <a:gd name="T41" fmla="*/ 49 h 130"/>
                <a:gd name="T42" fmla="*/ 9 w 131"/>
                <a:gd name="T43" fmla="*/ 71 h 130"/>
                <a:gd name="T44" fmla="*/ 0 w 131"/>
                <a:gd name="T45" fmla="*/ 71 h 130"/>
                <a:gd name="T46" fmla="*/ 7 w 131"/>
                <a:gd name="T47" fmla="*/ 96 h 130"/>
                <a:gd name="T48" fmla="*/ 15 w 131"/>
                <a:gd name="T49" fmla="*/ 92 h 130"/>
                <a:gd name="T50" fmla="*/ 29 w 131"/>
                <a:gd name="T51" fmla="*/ 109 h 130"/>
                <a:gd name="T52" fmla="*/ 23 w 131"/>
                <a:gd name="T53" fmla="*/ 116 h 130"/>
                <a:gd name="T54" fmla="*/ 46 w 131"/>
                <a:gd name="T55" fmla="*/ 128 h 130"/>
                <a:gd name="T56" fmla="*/ 49 w 131"/>
                <a:gd name="T57" fmla="*/ 119 h 130"/>
                <a:gd name="T58" fmla="*/ 71 w 131"/>
                <a:gd name="T59" fmla="*/ 122 h 130"/>
                <a:gd name="T60" fmla="*/ 71 w 131"/>
                <a:gd name="T61" fmla="*/ 130 h 130"/>
                <a:gd name="T62" fmla="*/ 96 w 131"/>
                <a:gd name="T63" fmla="*/ 123 h 130"/>
                <a:gd name="T64" fmla="*/ 92 w 131"/>
                <a:gd name="T65" fmla="*/ 115 h 130"/>
                <a:gd name="T66" fmla="*/ 109 w 131"/>
                <a:gd name="T67" fmla="*/ 101 h 130"/>
                <a:gd name="T68" fmla="*/ 43 w 131"/>
                <a:gd name="T69" fmla="*/ 92 h 130"/>
                <a:gd name="T70" fmla="*/ 38 w 131"/>
                <a:gd name="T71" fmla="*/ 43 h 130"/>
                <a:gd name="T72" fmla="*/ 87 w 131"/>
                <a:gd name="T73" fmla="*/ 38 h 130"/>
                <a:gd name="T74" fmla="*/ 92 w 131"/>
                <a:gd name="T75" fmla="*/ 87 h 130"/>
                <a:gd name="T76" fmla="*/ 43 w 131"/>
                <a:gd name="T77" fmla="*/ 9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1" h="130">
                  <a:moveTo>
                    <a:pt x="109" y="101"/>
                  </a:moveTo>
                  <a:cubicBezTo>
                    <a:pt x="116" y="107"/>
                    <a:pt x="116" y="107"/>
                    <a:pt x="116" y="107"/>
                  </a:cubicBezTo>
                  <a:cubicBezTo>
                    <a:pt x="121" y="100"/>
                    <a:pt x="125" y="92"/>
                    <a:pt x="128" y="84"/>
                  </a:cubicBezTo>
                  <a:cubicBezTo>
                    <a:pt x="119" y="82"/>
                    <a:pt x="119" y="82"/>
                    <a:pt x="119" y="82"/>
                  </a:cubicBezTo>
                  <a:cubicBezTo>
                    <a:pt x="122" y="74"/>
                    <a:pt x="122" y="67"/>
                    <a:pt x="122" y="60"/>
                  </a:cubicBezTo>
                  <a:cubicBezTo>
                    <a:pt x="131" y="59"/>
                    <a:pt x="131" y="59"/>
                    <a:pt x="131" y="59"/>
                  </a:cubicBezTo>
                  <a:cubicBezTo>
                    <a:pt x="130" y="50"/>
                    <a:pt x="127" y="42"/>
                    <a:pt x="123" y="34"/>
                  </a:cubicBezTo>
                  <a:cubicBezTo>
                    <a:pt x="115" y="38"/>
                    <a:pt x="115" y="38"/>
                    <a:pt x="115" y="38"/>
                  </a:cubicBezTo>
                  <a:cubicBezTo>
                    <a:pt x="112" y="32"/>
                    <a:pt x="107" y="26"/>
                    <a:pt x="101" y="21"/>
                  </a:cubicBezTo>
                  <a:cubicBezTo>
                    <a:pt x="107" y="14"/>
                    <a:pt x="107" y="14"/>
                    <a:pt x="107" y="14"/>
                  </a:cubicBezTo>
                  <a:cubicBezTo>
                    <a:pt x="107" y="14"/>
                    <a:pt x="107" y="14"/>
                    <a:pt x="107" y="14"/>
                  </a:cubicBezTo>
                  <a:cubicBezTo>
                    <a:pt x="100" y="9"/>
                    <a:pt x="92" y="5"/>
                    <a:pt x="84" y="2"/>
                  </a:cubicBezTo>
                  <a:cubicBezTo>
                    <a:pt x="82" y="11"/>
                    <a:pt x="82" y="11"/>
                    <a:pt x="82" y="11"/>
                  </a:cubicBezTo>
                  <a:cubicBezTo>
                    <a:pt x="74" y="8"/>
                    <a:pt x="67" y="8"/>
                    <a:pt x="59" y="8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0" y="0"/>
                    <a:pt x="42" y="3"/>
                    <a:pt x="34" y="7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2" y="18"/>
                    <a:pt x="26" y="23"/>
                    <a:pt x="21" y="29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9" y="30"/>
                    <a:pt x="5" y="38"/>
                    <a:pt x="2" y="46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9" y="56"/>
                    <a:pt x="8" y="63"/>
                    <a:pt x="9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" y="80"/>
                    <a:pt x="3" y="88"/>
                    <a:pt x="7" y="96"/>
                  </a:cubicBezTo>
                  <a:cubicBezTo>
                    <a:pt x="15" y="92"/>
                    <a:pt x="15" y="92"/>
                    <a:pt x="15" y="92"/>
                  </a:cubicBezTo>
                  <a:cubicBezTo>
                    <a:pt x="18" y="98"/>
                    <a:pt x="23" y="104"/>
                    <a:pt x="29" y="109"/>
                  </a:cubicBezTo>
                  <a:cubicBezTo>
                    <a:pt x="23" y="116"/>
                    <a:pt x="23" y="116"/>
                    <a:pt x="23" y="116"/>
                  </a:cubicBezTo>
                  <a:cubicBezTo>
                    <a:pt x="30" y="121"/>
                    <a:pt x="38" y="125"/>
                    <a:pt x="46" y="128"/>
                  </a:cubicBezTo>
                  <a:cubicBezTo>
                    <a:pt x="49" y="119"/>
                    <a:pt x="49" y="119"/>
                    <a:pt x="49" y="119"/>
                  </a:cubicBezTo>
                  <a:cubicBezTo>
                    <a:pt x="56" y="122"/>
                    <a:pt x="63" y="122"/>
                    <a:pt x="71" y="122"/>
                  </a:cubicBezTo>
                  <a:cubicBezTo>
                    <a:pt x="71" y="130"/>
                    <a:pt x="71" y="130"/>
                    <a:pt x="71" y="130"/>
                  </a:cubicBezTo>
                  <a:cubicBezTo>
                    <a:pt x="80" y="130"/>
                    <a:pt x="88" y="127"/>
                    <a:pt x="96" y="123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8" y="112"/>
                    <a:pt x="104" y="107"/>
                    <a:pt x="109" y="101"/>
                  </a:cubicBezTo>
                  <a:moveTo>
                    <a:pt x="43" y="92"/>
                  </a:moveTo>
                  <a:cubicBezTo>
                    <a:pt x="28" y="80"/>
                    <a:pt x="26" y="58"/>
                    <a:pt x="38" y="43"/>
                  </a:cubicBezTo>
                  <a:cubicBezTo>
                    <a:pt x="50" y="28"/>
                    <a:pt x="72" y="26"/>
                    <a:pt x="87" y="38"/>
                  </a:cubicBezTo>
                  <a:cubicBezTo>
                    <a:pt x="102" y="50"/>
                    <a:pt x="104" y="72"/>
                    <a:pt x="92" y="87"/>
                  </a:cubicBezTo>
                  <a:cubicBezTo>
                    <a:pt x="80" y="102"/>
                    <a:pt x="58" y="104"/>
                    <a:pt x="43" y="92"/>
                  </a:cubicBezTo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06" name="Freeform 88"/>
            <p:cNvSpPr>
              <a:spLocks noEditPoints="1"/>
            </p:cNvSpPr>
            <p:nvPr/>
          </p:nvSpPr>
          <p:spPr bwMode="auto">
            <a:xfrm>
              <a:off x="6747310" y="1998327"/>
              <a:ext cx="51933" cy="207731"/>
            </a:xfrm>
            <a:custGeom>
              <a:avLst/>
              <a:gdLst>
                <a:gd name="T0" fmla="*/ 2 w 23"/>
                <a:gd name="T1" fmla="*/ 92 h 92"/>
                <a:gd name="T2" fmla="*/ 2 w 23"/>
                <a:gd name="T3" fmla="*/ 92 h 92"/>
                <a:gd name="T4" fmla="*/ 2 w 23"/>
                <a:gd name="T5" fmla="*/ 92 h 92"/>
                <a:gd name="T6" fmla="*/ 23 w 23"/>
                <a:gd name="T7" fmla="*/ 58 h 92"/>
                <a:gd name="T8" fmla="*/ 0 w 23"/>
                <a:gd name="T9" fmla="*/ 70 h 92"/>
                <a:gd name="T10" fmla="*/ 0 w 23"/>
                <a:gd name="T11" fmla="*/ 70 h 92"/>
                <a:gd name="T12" fmla="*/ 23 w 23"/>
                <a:gd name="T13" fmla="*/ 58 h 92"/>
                <a:gd name="T14" fmla="*/ 23 w 23"/>
                <a:gd name="T15" fmla="*/ 57 h 92"/>
                <a:gd name="T16" fmla="*/ 23 w 23"/>
                <a:gd name="T17" fmla="*/ 58 h 92"/>
                <a:gd name="T18" fmla="*/ 23 w 23"/>
                <a:gd name="T19" fmla="*/ 57 h 92"/>
                <a:gd name="T20" fmla="*/ 23 w 23"/>
                <a:gd name="T21" fmla="*/ 57 h 92"/>
                <a:gd name="T22" fmla="*/ 23 w 23"/>
                <a:gd name="T23" fmla="*/ 57 h 92"/>
                <a:gd name="T24" fmla="*/ 23 w 23"/>
                <a:gd name="T25" fmla="*/ 57 h 92"/>
                <a:gd name="T26" fmla="*/ 23 w 23"/>
                <a:gd name="T27" fmla="*/ 57 h 92"/>
                <a:gd name="T28" fmla="*/ 23 w 23"/>
                <a:gd name="T29" fmla="*/ 57 h 92"/>
                <a:gd name="T30" fmla="*/ 23 w 23"/>
                <a:gd name="T31" fmla="*/ 57 h 92"/>
                <a:gd name="T32" fmla="*/ 23 w 23"/>
                <a:gd name="T33" fmla="*/ 57 h 92"/>
                <a:gd name="T34" fmla="*/ 23 w 23"/>
                <a:gd name="T35" fmla="*/ 57 h 92"/>
                <a:gd name="T36" fmla="*/ 23 w 23"/>
                <a:gd name="T37" fmla="*/ 57 h 92"/>
                <a:gd name="T38" fmla="*/ 23 w 23"/>
                <a:gd name="T39" fmla="*/ 57 h 92"/>
                <a:gd name="T40" fmla="*/ 23 w 23"/>
                <a:gd name="T41" fmla="*/ 57 h 92"/>
                <a:gd name="T42" fmla="*/ 23 w 23"/>
                <a:gd name="T43" fmla="*/ 57 h 92"/>
                <a:gd name="T44" fmla="*/ 18 w 23"/>
                <a:gd name="T45" fmla="*/ 8 h 92"/>
                <a:gd name="T46" fmla="*/ 18 w 23"/>
                <a:gd name="T47" fmla="*/ 8 h 92"/>
                <a:gd name="T48" fmla="*/ 18 w 23"/>
                <a:gd name="T49" fmla="*/ 8 h 92"/>
                <a:gd name="T50" fmla="*/ 18 w 23"/>
                <a:gd name="T51" fmla="*/ 8 h 92"/>
                <a:gd name="T52" fmla="*/ 18 w 23"/>
                <a:gd name="T53" fmla="*/ 8 h 92"/>
                <a:gd name="T54" fmla="*/ 18 w 23"/>
                <a:gd name="T55" fmla="*/ 8 h 92"/>
                <a:gd name="T56" fmla="*/ 0 w 23"/>
                <a:gd name="T57" fmla="*/ 0 h 92"/>
                <a:gd name="T58" fmla="*/ 0 w 23"/>
                <a:gd name="T59" fmla="*/ 0 h 92"/>
                <a:gd name="T60" fmla="*/ 18 w 23"/>
                <a:gd name="T61" fmla="*/ 8 h 92"/>
                <a:gd name="T62" fmla="*/ 0 w 23"/>
                <a:gd name="T6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3" h="92">
                  <a:moveTo>
                    <a:pt x="2" y="92"/>
                  </a:moveTo>
                  <a:cubicBezTo>
                    <a:pt x="2" y="92"/>
                    <a:pt x="2" y="92"/>
                    <a:pt x="2" y="92"/>
                  </a:cubicBezTo>
                  <a:cubicBezTo>
                    <a:pt x="2" y="92"/>
                    <a:pt x="2" y="92"/>
                    <a:pt x="2" y="92"/>
                  </a:cubicBezTo>
                  <a:moveTo>
                    <a:pt x="23" y="58"/>
                  </a:moveTo>
                  <a:cubicBezTo>
                    <a:pt x="17" y="65"/>
                    <a:pt x="8" y="69"/>
                    <a:pt x="0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8" y="69"/>
                    <a:pt x="17" y="65"/>
                    <a:pt x="23" y="58"/>
                  </a:cubicBezTo>
                  <a:moveTo>
                    <a:pt x="23" y="57"/>
                  </a:moveTo>
                  <a:cubicBezTo>
                    <a:pt x="23" y="57"/>
                    <a:pt x="23" y="57"/>
                    <a:pt x="23" y="58"/>
                  </a:cubicBezTo>
                  <a:cubicBezTo>
                    <a:pt x="23" y="57"/>
                    <a:pt x="23" y="57"/>
                    <a:pt x="23" y="57"/>
                  </a:cubicBezTo>
                  <a:moveTo>
                    <a:pt x="23" y="57"/>
                  </a:moveTo>
                  <a:cubicBezTo>
                    <a:pt x="23" y="57"/>
                    <a:pt x="23" y="57"/>
                    <a:pt x="23" y="57"/>
                  </a:cubicBezTo>
                  <a:cubicBezTo>
                    <a:pt x="23" y="57"/>
                    <a:pt x="23" y="57"/>
                    <a:pt x="23" y="57"/>
                  </a:cubicBezTo>
                  <a:moveTo>
                    <a:pt x="23" y="57"/>
                  </a:moveTo>
                  <a:cubicBezTo>
                    <a:pt x="23" y="57"/>
                    <a:pt x="23" y="57"/>
                    <a:pt x="23" y="57"/>
                  </a:cubicBezTo>
                  <a:cubicBezTo>
                    <a:pt x="23" y="57"/>
                    <a:pt x="23" y="57"/>
                    <a:pt x="23" y="57"/>
                  </a:cubicBezTo>
                  <a:moveTo>
                    <a:pt x="23" y="57"/>
                  </a:moveTo>
                  <a:cubicBezTo>
                    <a:pt x="23" y="57"/>
                    <a:pt x="23" y="57"/>
                    <a:pt x="23" y="57"/>
                  </a:cubicBezTo>
                  <a:cubicBezTo>
                    <a:pt x="23" y="57"/>
                    <a:pt x="23" y="57"/>
                    <a:pt x="23" y="57"/>
                  </a:cubicBezTo>
                  <a:moveTo>
                    <a:pt x="23" y="57"/>
                  </a:moveTo>
                  <a:cubicBezTo>
                    <a:pt x="23" y="57"/>
                    <a:pt x="23" y="57"/>
                    <a:pt x="23" y="57"/>
                  </a:cubicBezTo>
                  <a:cubicBezTo>
                    <a:pt x="23" y="57"/>
                    <a:pt x="23" y="57"/>
                    <a:pt x="23" y="57"/>
                  </a:cubicBezTo>
                  <a:moveTo>
                    <a:pt x="18" y="8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moveTo>
                    <a:pt x="18" y="8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1"/>
                    <a:pt x="12" y="4"/>
                    <a:pt x="18" y="8"/>
                  </a:cubicBezTo>
                  <a:cubicBezTo>
                    <a:pt x="12" y="4"/>
                    <a:pt x="6" y="1"/>
                    <a:pt x="0" y="0"/>
                  </a:cubicBezTo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07" name="Freeform 89"/>
            <p:cNvSpPr>
              <a:spLocks/>
            </p:cNvSpPr>
            <p:nvPr/>
          </p:nvSpPr>
          <p:spPr bwMode="auto">
            <a:xfrm>
              <a:off x="6747310" y="1934409"/>
              <a:ext cx="141151" cy="290291"/>
            </a:xfrm>
            <a:custGeom>
              <a:avLst/>
              <a:gdLst>
                <a:gd name="T0" fmla="*/ 15 w 62"/>
                <a:gd name="T1" fmla="*/ 0 h 128"/>
                <a:gd name="T2" fmla="*/ 13 w 62"/>
                <a:gd name="T3" fmla="*/ 9 h 128"/>
                <a:gd name="T4" fmla="*/ 13 w 62"/>
                <a:gd name="T5" fmla="*/ 9 h 128"/>
                <a:gd name="T6" fmla="*/ 0 w 62"/>
                <a:gd name="T7" fmla="*/ 6 h 128"/>
                <a:gd name="T8" fmla="*/ 0 w 62"/>
                <a:gd name="T9" fmla="*/ 28 h 128"/>
                <a:gd name="T10" fmla="*/ 18 w 62"/>
                <a:gd name="T11" fmla="*/ 36 h 128"/>
                <a:gd name="T12" fmla="*/ 18 w 62"/>
                <a:gd name="T13" fmla="*/ 36 h 128"/>
                <a:gd name="T14" fmla="*/ 18 w 62"/>
                <a:gd name="T15" fmla="*/ 36 h 128"/>
                <a:gd name="T16" fmla="*/ 18 w 62"/>
                <a:gd name="T17" fmla="*/ 36 h 128"/>
                <a:gd name="T18" fmla="*/ 18 w 62"/>
                <a:gd name="T19" fmla="*/ 36 h 128"/>
                <a:gd name="T20" fmla="*/ 18 w 62"/>
                <a:gd name="T21" fmla="*/ 36 h 128"/>
                <a:gd name="T22" fmla="*/ 31 w 62"/>
                <a:gd name="T23" fmla="*/ 63 h 128"/>
                <a:gd name="T24" fmla="*/ 23 w 62"/>
                <a:gd name="T25" fmla="*/ 85 h 128"/>
                <a:gd name="T26" fmla="*/ 23 w 62"/>
                <a:gd name="T27" fmla="*/ 85 h 128"/>
                <a:gd name="T28" fmla="*/ 23 w 62"/>
                <a:gd name="T29" fmla="*/ 85 h 128"/>
                <a:gd name="T30" fmla="*/ 23 w 62"/>
                <a:gd name="T31" fmla="*/ 85 h 128"/>
                <a:gd name="T32" fmla="*/ 23 w 62"/>
                <a:gd name="T33" fmla="*/ 85 h 128"/>
                <a:gd name="T34" fmla="*/ 23 w 62"/>
                <a:gd name="T35" fmla="*/ 85 h 128"/>
                <a:gd name="T36" fmla="*/ 23 w 62"/>
                <a:gd name="T37" fmla="*/ 85 h 128"/>
                <a:gd name="T38" fmla="*/ 23 w 62"/>
                <a:gd name="T39" fmla="*/ 85 h 128"/>
                <a:gd name="T40" fmla="*/ 23 w 62"/>
                <a:gd name="T41" fmla="*/ 85 h 128"/>
                <a:gd name="T42" fmla="*/ 23 w 62"/>
                <a:gd name="T43" fmla="*/ 85 h 128"/>
                <a:gd name="T44" fmla="*/ 23 w 62"/>
                <a:gd name="T45" fmla="*/ 85 h 128"/>
                <a:gd name="T46" fmla="*/ 23 w 62"/>
                <a:gd name="T47" fmla="*/ 86 h 128"/>
                <a:gd name="T48" fmla="*/ 23 w 62"/>
                <a:gd name="T49" fmla="*/ 86 h 128"/>
                <a:gd name="T50" fmla="*/ 0 w 62"/>
                <a:gd name="T51" fmla="*/ 98 h 128"/>
                <a:gd name="T52" fmla="*/ 0 w 62"/>
                <a:gd name="T53" fmla="*/ 120 h 128"/>
                <a:gd name="T54" fmla="*/ 2 w 62"/>
                <a:gd name="T55" fmla="*/ 120 h 128"/>
                <a:gd name="T56" fmla="*/ 2 w 62"/>
                <a:gd name="T57" fmla="*/ 120 h 128"/>
                <a:gd name="T58" fmla="*/ 2 w 62"/>
                <a:gd name="T59" fmla="*/ 120 h 128"/>
                <a:gd name="T60" fmla="*/ 2 w 62"/>
                <a:gd name="T61" fmla="*/ 128 h 128"/>
                <a:gd name="T62" fmla="*/ 27 w 62"/>
                <a:gd name="T63" fmla="*/ 121 h 128"/>
                <a:gd name="T64" fmla="*/ 23 w 62"/>
                <a:gd name="T65" fmla="*/ 113 h 128"/>
                <a:gd name="T66" fmla="*/ 23 w 62"/>
                <a:gd name="T67" fmla="*/ 113 h 128"/>
                <a:gd name="T68" fmla="*/ 40 w 62"/>
                <a:gd name="T69" fmla="*/ 99 h 128"/>
                <a:gd name="T70" fmla="*/ 47 w 62"/>
                <a:gd name="T71" fmla="*/ 105 h 128"/>
                <a:gd name="T72" fmla="*/ 59 w 62"/>
                <a:gd name="T73" fmla="*/ 82 h 128"/>
                <a:gd name="T74" fmla="*/ 50 w 62"/>
                <a:gd name="T75" fmla="*/ 80 h 128"/>
                <a:gd name="T76" fmla="*/ 50 w 62"/>
                <a:gd name="T77" fmla="*/ 80 h 128"/>
                <a:gd name="T78" fmla="*/ 53 w 62"/>
                <a:gd name="T79" fmla="*/ 63 h 128"/>
                <a:gd name="T80" fmla="*/ 53 w 62"/>
                <a:gd name="T81" fmla="*/ 58 h 128"/>
                <a:gd name="T82" fmla="*/ 53 w 62"/>
                <a:gd name="T83" fmla="*/ 58 h 128"/>
                <a:gd name="T84" fmla="*/ 53 w 62"/>
                <a:gd name="T85" fmla="*/ 58 h 128"/>
                <a:gd name="T86" fmla="*/ 62 w 62"/>
                <a:gd name="T87" fmla="*/ 57 h 128"/>
                <a:gd name="T88" fmla="*/ 54 w 62"/>
                <a:gd name="T89" fmla="*/ 32 h 128"/>
                <a:gd name="T90" fmla="*/ 46 w 62"/>
                <a:gd name="T91" fmla="*/ 36 h 128"/>
                <a:gd name="T92" fmla="*/ 32 w 62"/>
                <a:gd name="T93" fmla="*/ 19 h 128"/>
                <a:gd name="T94" fmla="*/ 32 w 62"/>
                <a:gd name="T95" fmla="*/ 19 h 128"/>
                <a:gd name="T96" fmla="*/ 32 w 62"/>
                <a:gd name="T97" fmla="*/ 19 h 128"/>
                <a:gd name="T98" fmla="*/ 38 w 62"/>
                <a:gd name="T99" fmla="*/ 12 h 128"/>
                <a:gd name="T100" fmla="*/ 38 w 62"/>
                <a:gd name="T101" fmla="*/ 12 h 128"/>
                <a:gd name="T102" fmla="*/ 15 w 62"/>
                <a:gd name="T10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2" h="128">
                  <a:moveTo>
                    <a:pt x="15" y="0"/>
                  </a:move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8" y="7"/>
                    <a:pt x="4" y="7"/>
                    <a:pt x="0" y="6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6" y="29"/>
                    <a:pt x="12" y="32"/>
                    <a:pt x="18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26" y="43"/>
                    <a:pt x="31" y="53"/>
                    <a:pt x="31" y="63"/>
                  </a:cubicBezTo>
                  <a:cubicBezTo>
                    <a:pt x="31" y="71"/>
                    <a:pt x="28" y="79"/>
                    <a:pt x="23" y="85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23" y="85"/>
                    <a:pt x="23" y="85"/>
                    <a:pt x="23" y="86"/>
                  </a:cubicBezTo>
                  <a:cubicBezTo>
                    <a:pt x="23" y="86"/>
                    <a:pt x="23" y="86"/>
                    <a:pt x="23" y="86"/>
                  </a:cubicBezTo>
                  <a:cubicBezTo>
                    <a:pt x="17" y="93"/>
                    <a:pt x="8" y="97"/>
                    <a:pt x="0" y="98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0"/>
                    <a:pt x="1" y="120"/>
                    <a:pt x="2" y="120"/>
                  </a:cubicBezTo>
                  <a:cubicBezTo>
                    <a:pt x="2" y="120"/>
                    <a:pt x="2" y="120"/>
                    <a:pt x="2" y="120"/>
                  </a:cubicBezTo>
                  <a:cubicBezTo>
                    <a:pt x="2" y="120"/>
                    <a:pt x="2" y="120"/>
                    <a:pt x="2" y="120"/>
                  </a:cubicBezTo>
                  <a:cubicBezTo>
                    <a:pt x="2" y="128"/>
                    <a:pt x="2" y="128"/>
                    <a:pt x="2" y="128"/>
                  </a:cubicBezTo>
                  <a:cubicBezTo>
                    <a:pt x="11" y="128"/>
                    <a:pt x="19" y="125"/>
                    <a:pt x="27" y="121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9" y="110"/>
                    <a:pt x="35" y="105"/>
                    <a:pt x="40" y="99"/>
                  </a:cubicBezTo>
                  <a:cubicBezTo>
                    <a:pt x="47" y="105"/>
                    <a:pt x="47" y="105"/>
                    <a:pt x="47" y="105"/>
                  </a:cubicBezTo>
                  <a:cubicBezTo>
                    <a:pt x="52" y="98"/>
                    <a:pt x="56" y="90"/>
                    <a:pt x="59" y="82"/>
                  </a:cubicBezTo>
                  <a:cubicBezTo>
                    <a:pt x="50" y="80"/>
                    <a:pt x="50" y="80"/>
                    <a:pt x="50" y="80"/>
                  </a:cubicBezTo>
                  <a:cubicBezTo>
                    <a:pt x="50" y="80"/>
                    <a:pt x="50" y="80"/>
                    <a:pt x="50" y="80"/>
                  </a:cubicBezTo>
                  <a:cubicBezTo>
                    <a:pt x="52" y="74"/>
                    <a:pt x="53" y="69"/>
                    <a:pt x="53" y="63"/>
                  </a:cubicBezTo>
                  <a:cubicBezTo>
                    <a:pt x="53" y="61"/>
                    <a:pt x="53" y="59"/>
                    <a:pt x="53" y="58"/>
                  </a:cubicBezTo>
                  <a:cubicBezTo>
                    <a:pt x="53" y="58"/>
                    <a:pt x="53" y="58"/>
                    <a:pt x="53" y="58"/>
                  </a:cubicBezTo>
                  <a:cubicBezTo>
                    <a:pt x="53" y="58"/>
                    <a:pt x="53" y="58"/>
                    <a:pt x="53" y="58"/>
                  </a:cubicBezTo>
                  <a:cubicBezTo>
                    <a:pt x="62" y="57"/>
                    <a:pt x="62" y="57"/>
                    <a:pt x="62" y="57"/>
                  </a:cubicBezTo>
                  <a:cubicBezTo>
                    <a:pt x="61" y="48"/>
                    <a:pt x="58" y="40"/>
                    <a:pt x="54" y="32"/>
                  </a:cubicBezTo>
                  <a:cubicBezTo>
                    <a:pt x="46" y="36"/>
                    <a:pt x="46" y="36"/>
                    <a:pt x="46" y="36"/>
                  </a:cubicBezTo>
                  <a:cubicBezTo>
                    <a:pt x="43" y="30"/>
                    <a:pt x="38" y="24"/>
                    <a:pt x="32" y="19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1" y="7"/>
                    <a:pt x="23" y="3"/>
                    <a:pt x="15" y="0"/>
                  </a:cubicBezTo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308" name="Freeform 90"/>
          <p:cNvSpPr>
            <a:spLocks/>
          </p:cNvSpPr>
          <p:nvPr/>
        </p:nvSpPr>
        <p:spPr bwMode="auto">
          <a:xfrm>
            <a:off x="4097254" y="2934973"/>
            <a:ext cx="1972114" cy="2484784"/>
          </a:xfrm>
          <a:custGeom>
            <a:avLst/>
            <a:gdLst>
              <a:gd name="T0" fmla="*/ 788 w 865"/>
              <a:gd name="T1" fmla="*/ 479 h 1094"/>
              <a:gd name="T2" fmla="*/ 865 w 865"/>
              <a:gd name="T3" fmla="*/ 500 h 1094"/>
              <a:gd name="T4" fmla="*/ 865 w 865"/>
              <a:gd name="T5" fmla="*/ 224 h 1094"/>
              <a:gd name="T6" fmla="*/ 596 w 865"/>
              <a:gd name="T7" fmla="*/ 224 h 1094"/>
              <a:gd name="T8" fmla="*/ 624 w 865"/>
              <a:gd name="T9" fmla="*/ 140 h 1094"/>
              <a:gd name="T10" fmla="*/ 484 w 865"/>
              <a:gd name="T11" fmla="*/ 0 h 1094"/>
              <a:gd name="T12" fmla="*/ 345 w 865"/>
              <a:gd name="T13" fmla="*/ 140 h 1094"/>
              <a:gd name="T14" fmla="*/ 373 w 865"/>
              <a:gd name="T15" fmla="*/ 224 h 1094"/>
              <a:gd name="T16" fmla="*/ 0 w 865"/>
              <a:gd name="T17" fmla="*/ 224 h 1094"/>
              <a:gd name="T18" fmla="*/ 865 w 865"/>
              <a:gd name="T19" fmla="*/ 1094 h 1094"/>
              <a:gd name="T20" fmla="*/ 865 w 865"/>
              <a:gd name="T21" fmla="*/ 773 h 1094"/>
              <a:gd name="T22" fmla="*/ 788 w 865"/>
              <a:gd name="T23" fmla="*/ 794 h 1094"/>
              <a:gd name="T24" fmla="*/ 630 w 865"/>
              <a:gd name="T25" fmla="*/ 637 h 1094"/>
              <a:gd name="T26" fmla="*/ 788 w 865"/>
              <a:gd name="T27" fmla="*/ 479 h 1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65" h="1094">
                <a:moveTo>
                  <a:pt x="788" y="479"/>
                </a:moveTo>
                <a:cubicBezTo>
                  <a:pt x="816" y="479"/>
                  <a:pt x="842" y="487"/>
                  <a:pt x="865" y="500"/>
                </a:cubicBezTo>
                <a:cubicBezTo>
                  <a:pt x="865" y="224"/>
                  <a:pt x="865" y="224"/>
                  <a:pt x="865" y="224"/>
                </a:cubicBezTo>
                <a:cubicBezTo>
                  <a:pt x="596" y="224"/>
                  <a:pt x="596" y="224"/>
                  <a:pt x="596" y="224"/>
                </a:cubicBezTo>
                <a:cubicBezTo>
                  <a:pt x="613" y="201"/>
                  <a:pt x="624" y="172"/>
                  <a:pt x="624" y="140"/>
                </a:cubicBezTo>
                <a:cubicBezTo>
                  <a:pt x="624" y="63"/>
                  <a:pt x="561" y="0"/>
                  <a:pt x="484" y="0"/>
                </a:cubicBezTo>
                <a:cubicBezTo>
                  <a:pt x="407" y="0"/>
                  <a:pt x="345" y="63"/>
                  <a:pt x="345" y="140"/>
                </a:cubicBezTo>
                <a:cubicBezTo>
                  <a:pt x="345" y="172"/>
                  <a:pt x="355" y="201"/>
                  <a:pt x="373" y="224"/>
                </a:cubicBezTo>
                <a:cubicBezTo>
                  <a:pt x="0" y="224"/>
                  <a:pt x="0" y="224"/>
                  <a:pt x="0" y="224"/>
                </a:cubicBezTo>
                <a:cubicBezTo>
                  <a:pt x="3" y="702"/>
                  <a:pt x="388" y="1088"/>
                  <a:pt x="865" y="1094"/>
                </a:cubicBezTo>
                <a:cubicBezTo>
                  <a:pt x="865" y="773"/>
                  <a:pt x="865" y="773"/>
                  <a:pt x="865" y="773"/>
                </a:cubicBezTo>
                <a:cubicBezTo>
                  <a:pt x="842" y="786"/>
                  <a:pt x="816" y="794"/>
                  <a:pt x="788" y="794"/>
                </a:cubicBezTo>
                <a:cubicBezTo>
                  <a:pt x="701" y="794"/>
                  <a:pt x="630" y="723"/>
                  <a:pt x="630" y="637"/>
                </a:cubicBezTo>
                <a:cubicBezTo>
                  <a:pt x="630" y="550"/>
                  <a:pt x="701" y="479"/>
                  <a:pt x="788" y="479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  <a:scene3d>
            <a:camera prst="orthographicFront"/>
            <a:lightRig rig="threePt" dir="t"/>
          </a:scene3d>
          <a:sp3d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2354" name="Group 12353"/>
          <p:cNvGrpSpPr/>
          <p:nvPr/>
        </p:nvGrpSpPr>
        <p:grpSpPr>
          <a:xfrm>
            <a:off x="4862930" y="4048199"/>
            <a:ext cx="392825" cy="464732"/>
            <a:chOff x="4302475" y="3285993"/>
            <a:chExt cx="392825" cy="464732"/>
          </a:xfrm>
          <a:solidFill>
            <a:schemeClr val="bg1"/>
          </a:solidFill>
        </p:grpSpPr>
        <p:sp>
          <p:nvSpPr>
            <p:cNvPr id="12309" name="Oval 91"/>
            <p:cNvSpPr>
              <a:spLocks noChangeArrowheads="1"/>
            </p:cNvSpPr>
            <p:nvPr/>
          </p:nvSpPr>
          <p:spPr bwMode="auto">
            <a:xfrm>
              <a:off x="4387698" y="3285993"/>
              <a:ext cx="223710" cy="223710"/>
            </a:xfrm>
            <a:prstGeom prst="ellips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11" name="Freeform 92"/>
            <p:cNvSpPr>
              <a:spLocks/>
            </p:cNvSpPr>
            <p:nvPr/>
          </p:nvSpPr>
          <p:spPr bwMode="auto">
            <a:xfrm>
              <a:off x="4302475" y="3556310"/>
              <a:ext cx="392825" cy="194415"/>
            </a:xfrm>
            <a:custGeom>
              <a:avLst/>
              <a:gdLst>
                <a:gd name="T0" fmla="*/ 0 w 172"/>
                <a:gd name="T1" fmla="*/ 86 h 86"/>
                <a:gd name="T2" fmla="*/ 86 w 172"/>
                <a:gd name="T3" fmla="*/ 0 h 86"/>
                <a:gd name="T4" fmla="*/ 172 w 172"/>
                <a:gd name="T5" fmla="*/ 86 h 86"/>
                <a:gd name="T6" fmla="*/ 0 w 172"/>
                <a:gd name="T7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" h="86">
                  <a:moveTo>
                    <a:pt x="0" y="86"/>
                  </a:moveTo>
                  <a:cubicBezTo>
                    <a:pt x="0" y="39"/>
                    <a:pt x="38" y="0"/>
                    <a:pt x="86" y="0"/>
                  </a:cubicBezTo>
                  <a:cubicBezTo>
                    <a:pt x="133" y="0"/>
                    <a:pt x="172" y="39"/>
                    <a:pt x="172" y="86"/>
                  </a:cubicBezTo>
                  <a:cubicBezTo>
                    <a:pt x="0" y="86"/>
                    <a:pt x="0" y="86"/>
                    <a:pt x="0" y="86"/>
                  </a:cubicBezTo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13" name="Freeform 93"/>
            <p:cNvSpPr>
              <a:spLocks/>
            </p:cNvSpPr>
            <p:nvPr/>
          </p:nvSpPr>
          <p:spPr bwMode="auto">
            <a:xfrm>
              <a:off x="4499553" y="3285993"/>
              <a:ext cx="111855" cy="223710"/>
            </a:xfrm>
            <a:custGeom>
              <a:avLst/>
              <a:gdLst>
                <a:gd name="T0" fmla="*/ 0 w 49"/>
                <a:gd name="T1" fmla="*/ 0 h 99"/>
                <a:gd name="T2" fmla="*/ 0 w 49"/>
                <a:gd name="T3" fmla="*/ 99 h 99"/>
                <a:gd name="T4" fmla="*/ 49 w 49"/>
                <a:gd name="T5" fmla="*/ 50 h 99"/>
                <a:gd name="T6" fmla="*/ 0 w 49"/>
                <a:gd name="T7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99">
                  <a:moveTo>
                    <a:pt x="0" y="0"/>
                  </a:moveTo>
                  <a:cubicBezTo>
                    <a:pt x="0" y="99"/>
                    <a:pt x="0" y="99"/>
                    <a:pt x="0" y="99"/>
                  </a:cubicBezTo>
                  <a:cubicBezTo>
                    <a:pt x="27" y="99"/>
                    <a:pt x="49" y="77"/>
                    <a:pt x="49" y="50"/>
                  </a:cubicBezTo>
                  <a:cubicBezTo>
                    <a:pt x="49" y="22"/>
                    <a:pt x="27" y="0"/>
                    <a:pt x="0" y="0"/>
                  </a:cubicBezTo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14" name="Freeform 94"/>
            <p:cNvSpPr>
              <a:spLocks/>
            </p:cNvSpPr>
            <p:nvPr/>
          </p:nvSpPr>
          <p:spPr bwMode="auto">
            <a:xfrm>
              <a:off x="4499553" y="3556310"/>
              <a:ext cx="195747" cy="194415"/>
            </a:xfrm>
            <a:custGeom>
              <a:avLst/>
              <a:gdLst>
                <a:gd name="T0" fmla="*/ 0 w 86"/>
                <a:gd name="T1" fmla="*/ 0 h 86"/>
                <a:gd name="T2" fmla="*/ 0 w 86"/>
                <a:gd name="T3" fmla="*/ 86 h 86"/>
                <a:gd name="T4" fmla="*/ 86 w 86"/>
                <a:gd name="T5" fmla="*/ 86 h 86"/>
                <a:gd name="T6" fmla="*/ 0 w 86"/>
                <a:gd name="T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86">
                  <a:moveTo>
                    <a:pt x="0" y="0"/>
                  </a:moveTo>
                  <a:cubicBezTo>
                    <a:pt x="0" y="86"/>
                    <a:pt x="0" y="86"/>
                    <a:pt x="0" y="86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86" y="39"/>
                    <a:pt x="47" y="0"/>
                    <a:pt x="0" y="0"/>
                  </a:cubicBezTo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316" name="Freeform 95"/>
          <p:cNvSpPr>
            <a:spLocks/>
          </p:cNvSpPr>
          <p:nvPr/>
        </p:nvSpPr>
        <p:spPr bwMode="auto">
          <a:xfrm>
            <a:off x="5575341" y="3443648"/>
            <a:ext cx="2519405" cy="1976109"/>
          </a:xfrm>
          <a:custGeom>
            <a:avLst/>
            <a:gdLst>
              <a:gd name="T0" fmla="*/ 771 w 1105"/>
              <a:gd name="T1" fmla="*/ 0 h 870"/>
              <a:gd name="T2" fmla="*/ 792 w 1105"/>
              <a:gd name="T3" fmla="*/ 79 h 870"/>
              <a:gd name="T4" fmla="*/ 635 w 1105"/>
              <a:gd name="T5" fmla="*/ 236 h 870"/>
              <a:gd name="T6" fmla="*/ 478 w 1105"/>
              <a:gd name="T7" fmla="*/ 79 h 870"/>
              <a:gd name="T8" fmla="*/ 499 w 1105"/>
              <a:gd name="T9" fmla="*/ 0 h 870"/>
              <a:gd name="T10" fmla="*/ 235 w 1105"/>
              <a:gd name="T11" fmla="*/ 0 h 870"/>
              <a:gd name="T12" fmla="*/ 235 w 1105"/>
              <a:gd name="T13" fmla="*/ 311 h 870"/>
              <a:gd name="T14" fmla="*/ 140 w 1105"/>
              <a:gd name="T15" fmla="*/ 273 h 870"/>
              <a:gd name="T16" fmla="*/ 0 w 1105"/>
              <a:gd name="T17" fmla="*/ 413 h 870"/>
              <a:gd name="T18" fmla="*/ 140 w 1105"/>
              <a:gd name="T19" fmla="*/ 552 h 870"/>
              <a:gd name="T20" fmla="*/ 235 w 1105"/>
              <a:gd name="T21" fmla="*/ 514 h 870"/>
              <a:gd name="T22" fmla="*/ 235 w 1105"/>
              <a:gd name="T23" fmla="*/ 870 h 870"/>
              <a:gd name="T24" fmla="*/ 1105 w 1105"/>
              <a:gd name="T25" fmla="*/ 0 h 870"/>
              <a:gd name="T26" fmla="*/ 771 w 1105"/>
              <a:gd name="T27" fmla="*/ 0 h 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05" h="870">
                <a:moveTo>
                  <a:pt x="771" y="0"/>
                </a:moveTo>
                <a:cubicBezTo>
                  <a:pt x="785" y="23"/>
                  <a:pt x="792" y="50"/>
                  <a:pt x="792" y="79"/>
                </a:cubicBezTo>
                <a:cubicBezTo>
                  <a:pt x="792" y="165"/>
                  <a:pt x="722" y="236"/>
                  <a:pt x="635" y="236"/>
                </a:cubicBezTo>
                <a:cubicBezTo>
                  <a:pt x="548" y="236"/>
                  <a:pt x="478" y="165"/>
                  <a:pt x="478" y="79"/>
                </a:cubicBezTo>
                <a:cubicBezTo>
                  <a:pt x="478" y="50"/>
                  <a:pt x="485" y="23"/>
                  <a:pt x="499" y="0"/>
                </a:cubicBezTo>
                <a:cubicBezTo>
                  <a:pt x="235" y="0"/>
                  <a:pt x="235" y="0"/>
                  <a:pt x="235" y="0"/>
                </a:cubicBezTo>
                <a:cubicBezTo>
                  <a:pt x="235" y="311"/>
                  <a:pt x="235" y="311"/>
                  <a:pt x="235" y="311"/>
                </a:cubicBezTo>
                <a:cubicBezTo>
                  <a:pt x="210" y="287"/>
                  <a:pt x="177" y="273"/>
                  <a:pt x="140" y="273"/>
                </a:cubicBezTo>
                <a:cubicBezTo>
                  <a:pt x="63" y="273"/>
                  <a:pt x="0" y="335"/>
                  <a:pt x="0" y="413"/>
                </a:cubicBezTo>
                <a:cubicBezTo>
                  <a:pt x="0" y="490"/>
                  <a:pt x="63" y="552"/>
                  <a:pt x="140" y="552"/>
                </a:cubicBezTo>
                <a:cubicBezTo>
                  <a:pt x="177" y="552"/>
                  <a:pt x="210" y="538"/>
                  <a:pt x="235" y="514"/>
                </a:cubicBezTo>
                <a:cubicBezTo>
                  <a:pt x="235" y="870"/>
                  <a:pt x="235" y="870"/>
                  <a:pt x="235" y="870"/>
                </a:cubicBezTo>
                <a:cubicBezTo>
                  <a:pt x="714" y="867"/>
                  <a:pt x="1102" y="479"/>
                  <a:pt x="1105" y="0"/>
                </a:cubicBezTo>
                <a:cubicBezTo>
                  <a:pt x="771" y="0"/>
                  <a:pt x="771" y="0"/>
                  <a:pt x="771" y="0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scene3d>
            <a:camera prst="orthographicFront"/>
            <a:lightRig rig="threePt" dir="t"/>
          </a:scene3d>
          <a:sp3d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2353" name="Group 12352"/>
          <p:cNvGrpSpPr/>
          <p:nvPr/>
        </p:nvGrpSpPr>
        <p:grpSpPr>
          <a:xfrm>
            <a:off x="6607338" y="4112782"/>
            <a:ext cx="515333" cy="335566"/>
            <a:chOff x="5888422" y="3810647"/>
            <a:chExt cx="515333" cy="335566"/>
          </a:xfrm>
          <a:solidFill>
            <a:schemeClr val="bg1"/>
          </a:solidFill>
        </p:grpSpPr>
        <p:sp>
          <p:nvSpPr>
            <p:cNvPr id="12319" name="Freeform 97"/>
            <p:cNvSpPr>
              <a:spLocks/>
            </p:cNvSpPr>
            <p:nvPr/>
          </p:nvSpPr>
          <p:spPr bwMode="auto">
            <a:xfrm>
              <a:off x="5908396" y="3810647"/>
              <a:ext cx="474053" cy="178436"/>
            </a:xfrm>
            <a:custGeom>
              <a:avLst/>
              <a:gdLst>
                <a:gd name="T0" fmla="*/ 0 w 356"/>
                <a:gd name="T1" fmla="*/ 0 h 134"/>
                <a:gd name="T2" fmla="*/ 178 w 356"/>
                <a:gd name="T3" fmla="*/ 134 h 134"/>
                <a:gd name="T4" fmla="*/ 356 w 356"/>
                <a:gd name="T5" fmla="*/ 0 h 134"/>
                <a:gd name="T6" fmla="*/ 0 w 356"/>
                <a:gd name="T7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6" h="134">
                  <a:moveTo>
                    <a:pt x="0" y="0"/>
                  </a:moveTo>
                  <a:lnTo>
                    <a:pt x="178" y="134"/>
                  </a:lnTo>
                  <a:lnTo>
                    <a:pt x="356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21" name="Freeform 99"/>
            <p:cNvSpPr>
              <a:spLocks/>
            </p:cNvSpPr>
            <p:nvPr/>
          </p:nvSpPr>
          <p:spPr bwMode="auto">
            <a:xfrm>
              <a:off x="5908396" y="3991746"/>
              <a:ext cx="476716" cy="154467"/>
            </a:xfrm>
            <a:custGeom>
              <a:avLst/>
              <a:gdLst>
                <a:gd name="T0" fmla="*/ 108 w 209"/>
                <a:gd name="T1" fmla="*/ 10 h 68"/>
                <a:gd name="T2" fmla="*/ 104 w 209"/>
                <a:gd name="T3" fmla="*/ 11 h 68"/>
                <a:gd name="T4" fmla="*/ 101 w 209"/>
                <a:gd name="T5" fmla="*/ 10 h 68"/>
                <a:gd name="T6" fmla="*/ 88 w 209"/>
                <a:gd name="T7" fmla="*/ 0 h 68"/>
                <a:gd name="T8" fmla="*/ 0 w 209"/>
                <a:gd name="T9" fmla="*/ 68 h 68"/>
                <a:gd name="T10" fmla="*/ 209 w 209"/>
                <a:gd name="T11" fmla="*/ 68 h 68"/>
                <a:gd name="T12" fmla="*/ 120 w 209"/>
                <a:gd name="T13" fmla="*/ 0 h 68"/>
                <a:gd name="T14" fmla="*/ 108 w 209"/>
                <a:gd name="T15" fmla="*/ 1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9" h="68">
                  <a:moveTo>
                    <a:pt x="108" y="10"/>
                  </a:moveTo>
                  <a:cubicBezTo>
                    <a:pt x="107" y="11"/>
                    <a:pt x="105" y="11"/>
                    <a:pt x="104" y="11"/>
                  </a:cubicBezTo>
                  <a:cubicBezTo>
                    <a:pt x="103" y="11"/>
                    <a:pt x="102" y="11"/>
                    <a:pt x="101" y="1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209" y="68"/>
                    <a:pt x="209" y="68"/>
                    <a:pt x="209" y="68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08" y="10"/>
                    <a:pt x="108" y="10"/>
                    <a:pt x="108" y="10"/>
                  </a:cubicBezTo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23" name="Freeform 100"/>
            <p:cNvSpPr>
              <a:spLocks/>
            </p:cNvSpPr>
            <p:nvPr/>
          </p:nvSpPr>
          <p:spPr bwMode="auto">
            <a:xfrm>
              <a:off x="6202682" y="3825295"/>
              <a:ext cx="201073" cy="304939"/>
            </a:xfrm>
            <a:custGeom>
              <a:avLst/>
              <a:gdLst>
                <a:gd name="T0" fmla="*/ 0 w 151"/>
                <a:gd name="T1" fmla="*/ 115 h 229"/>
                <a:gd name="T2" fmla="*/ 151 w 151"/>
                <a:gd name="T3" fmla="*/ 229 h 229"/>
                <a:gd name="T4" fmla="*/ 151 w 151"/>
                <a:gd name="T5" fmla="*/ 0 h 229"/>
                <a:gd name="T6" fmla="*/ 0 w 151"/>
                <a:gd name="T7" fmla="*/ 115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1" h="229">
                  <a:moveTo>
                    <a:pt x="0" y="115"/>
                  </a:moveTo>
                  <a:lnTo>
                    <a:pt x="151" y="229"/>
                  </a:lnTo>
                  <a:lnTo>
                    <a:pt x="151" y="0"/>
                  </a:lnTo>
                  <a:lnTo>
                    <a:pt x="0" y="115"/>
                  </a:ln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24" name="Freeform 101"/>
            <p:cNvSpPr>
              <a:spLocks/>
            </p:cNvSpPr>
            <p:nvPr/>
          </p:nvSpPr>
          <p:spPr bwMode="auto">
            <a:xfrm>
              <a:off x="6202682" y="3825295"/>
              <a:ext cx="201073" cy="304939"/>
            </a:xfrm>
            <a:custGeom>
              <a:avLst/>
              <a:gdLst>
                <a:gd name="T0" fmla="*/ 0 w 151"/>
                <a:gd name="T1" fmla="*/ 115 h 229"/>
                <a:gd name="T2" fmla="*/ 151 w 151"/>
                <a:gd name="T3" fmla="*/ 229 h 229"/>
                <a:gd name="T4" fmla="*/ 151 w 151"/>
                <a:gd name="T5" fmla="*/ 0 h 229"/>
                <a:gd name="T6" fmla="*/ 0 w 151"/>
                <a:gd name="T7" fmla="*/ 115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1" h="229">
                  <a:moveTo>
                    <a:pt x="0" y="115"/>
                  </a:moveTo>
                  <a:lnTo>
                    <a:pt x="151" y="229"/>
                  </a:lnTo>
                  <a:lnTo>
                    <a:pt x="151" y="0"/>
                  </a:lnTo>
                  <a:lnTo>
                    <a:pt x="0" y="115"/>
                  </a:lnTo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26" name="Freeform 103"/>
            <p:cNvSpPr>
              <a:spLocks/>
            </p:cNvSpPr>
            <p:nvPr/>
          </p:nvSpPr>
          <p:spPr bwMode="auto">
            <a:xfrm>
              <a:off x="6148086" y="3810647"/>
              <a:ext cx="234363" cy="178436"/>
            </a:xfrm>
            <a:custGeom>
              <a:avLst/>
              <a:gdLst>
                <a:gd name="T0" fmla="*/ 176 w 176"/>
                <a:gd name="T1" fmla="*/ 0 h 134"/>
                <a:gd name="T2" fmla="*/ 0 w 176"/>
                <a:gd name="T3" fmla="*/ 0 h 134"/>
                <a:gd name="T4" fmla="*/ 0 w 176"/>
                <a:gd name="T5" fmla="*/ 134 h 134"/>
                <a:gd name="T6" fmla="*/ 176 w 176"/>
                <a:gd name="T7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6" h="134">
                  <a:moveTo>
                    <a:pt x="176" y="0"/>
                  </a:moveTo>
                  <a:lnTo>
                    <a:pt x="0" y="0"/>
                  </a:lnTo>
                  <a:lnTo>
                    <a:pt x="0" y="134"/>
                  </a:lnTo>
                  <a:lnTo>
                    <a:pt x="176" y="0"/>
                  </a:lnTo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27" name="Freeform 104"/>
            <p:cNvSpPr>
              <a:spLocks/>
            </p:cNvSpPr>
            <p:nvPr/>
          </p:nvSpPr>
          <p:spPr bwMode="auto">
            <a:xfrm>
              <a:off x="6148086" y="4014384"/>
              <a:ext cx="3995" cy="2663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2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2" y="0"/>
                  </a:cubicBezTo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18" name="Freeform 96"/>
            <p:cNvSpPr>
              <a:spLocks/>
            </p:cNvSpPr>
            <p:nvPr/>
          </p:nvSpPr>
          <p:spPr bwMode="auto">
            <a:xfrm>
              <a:off x="5908396" y="3810647"/>
              <a:ext cx="474053" cy="178436"/>
            </a:xfrm>
            <a:custGeom>
              <a:avLst/>
              <a:gdLst>
                <a:gd name="T0" fmla="*/ 0 w 356"/>
                <a:gd name="T1" fmla="*/ 0 h 134"/>
                <a:gd name="T2" fmla="*/ 178 w 356"/>
                <a:gd name="T3" fmla="*/ 134 h 134"/>
                <a:gd name="T4" fmla="*/ 356 w 356"/>
                <a:gd name="T5" fmla="*/ 0 h 134"/>
                <a:gd name="T6" fmla="*/ 0 w 356"/>
                <a:gd name="T7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6" h="134">
                  <a:moveTo>
                    <a:pt x="0" y="0"/>
                  </a:moveTo>
                  <a:lnTo>
                    <a:pt x="178" y="134"/>
                  </a:lnTo>
                  <a:lnTo>
                    <a:pt x="35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20" name="Freeform 98"/>
            <p:cNvSpPr>
              <a:spLocks/>
            </p:cNvSpPr>
            <p:nvPr/>
          </p:nvSpPr>
          <p:spPr bwMode="auto">
            <a:xfrm>
              <a:off x="5888422" y="3825295"/>
              <a:ext cx="202405" cy="304939"/>
            </a:xfrm>
            <a:custGeom>
              <a:avLst/>
              <a:gdLst>
                <a:gd name="T0" fmla="*/ 0 w 152"/>
                <a:gd name="T1" fmla="*/ 0 h 229"/>
                <a:gd name="T2" fmla="*/ 0 w 152"/>
                <a:gd name="T3" fmla="*/ 229 h 229"/>
                <a:gd name="T4" fmla="*/ 152 w 152"/>
                <a:gd name="T5" fmla="*/ 115 h 229"/>
                <a:gd name="T6" fmla="*/ 0 w 152"/>
                <a:gd name="T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2" h="229">
                  <a:moveTo>
                    <a:pt x="0" y="0"/>
                  </a:moveTo>
                  <a:lnTo>
                    <a:pt x="0" y="229"/>
                  </a:lnTo>
                  <a:lnTo>
                    <a:pt x="152" y="11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25" name="Freeform 102"/>
            <p:cNvSpPr>
              <a:spLocks/>
            </p:cNvSpPr>
            <p:nvPr/>
          </p:nvSpPr>
          <p:spPr bwMode="auto">
            <a:xfrm>
              <a:off x="6148086" y="3810647"/>
              <a:ext cx="234363" cy="178436"/>
            </a:xfrm>
            <a:custGeom>
              <a:avLst/>
              <a:gdLst>
                <a:gd name="T0" fmla="*/ 176 w 176"/>
                <a:gd name="T1" fmla="*/ 0 h 134"/>
                <a:gd name="T2" fmla="*/ 0 w 176"/>
                <a:gd name="T3" fmla="*/ 0 h 134"/>
                <a:gd name="T4" fmla="*/ 0 w 176"/>
                <a:gd name="T5" fmla="*/ 134 h 134"/>
                <a:gd name="T6" fmla="*/ 176 w 176"/>
                <a:gd name="T7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6" h="134">
                  <a:moveTo>
                    <a:pt x="176" y="0"/>
                  </a:moveTo>
                  <a:lnTo>
                    <a:pt x="0" y="0"/>
                  </a:lnTo>
                  <a:lnTo>
                    <a:pt x="0" y="134"/>
                  </a:lnTo>
                  <a:lnTo>
                    <a:pt x="176" y="0"/>
                  </a:ln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28" name="Freeform 105"/>
            <p:cNvSpPr>
              <a:spLocks/>
            </p:cNvSpPr>
            <p:nvPr/>
          </p:nvSpPr>
          <p:spPr bwMode="auto">
            <a:xfrm>
              <a:off x="6148086" y="3991746"/>
              <a:ext cx="237027" cy="154467"/>
            </a:xfrm>
            <a:custGeom>
              <a:avLst/>
              <a:gdLst>
                <a:gd name="T0" fmla="*/ 15 w 104"/>
                <a:gd name="T1" fmla="*/ 0 h 68"/>
                <a:gd name="T2" fmla="*/ 3 w 104"/>
                <a:gd name="T3" fmla="*/ 10 h 68"/>
                <a:gd name="T4" fmla="*/ 3 w 104"/>
                <a:gd name="T5" fmla="*/ 10 h 68"/>
                <a:gd name="T6" fmla="*/ 2 w 104"/>
                <a:gd name="T7" fmla="*/ 10 h 68"/>
                <a:gd name="T8" fmla="*/ 0 w 104"/>
                <a:gd name="T9" fmla="*/ 11 h 68"/>
                <a:gd name="T10" fmla="*/ 0 w 104"/>
                <a:gd name="T11" fmla="*/ 68 h 68"/>
                <a:gd name="T12" fmla="*/ 104 w 104"/>
                <a:gd name="T13" fmla="*/ 68 h 68"/>
                <a:gd name="T14" fmla="*/ 15 w 104"/>
                <a:gd name="T1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" h="68">
                  <a:moveTo>
                    <a:pt x="15" y="0"/>
                  </a:move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29" name="Freeform 106"/>
            <p:cNvSpPr>
              <a:spLocks/>
            </p:cNvSpPr>
            <p:nvPr/>
          </p:nvSpPr>
          <p:spPr bwMode="auto">
            <a:xfrm>
              <a:off x="6202682" y="3825295"/>
              <a:ext cx="201073" cy="304939"/>
            </a:xfrm>
            <a:custGeom>
              <a:avLst/>
              <a:gdLst>
                <a:gd name="T0" fmla="*/ 151 w 151"/>
                <a:gd name="T1" fmla="*/ 0 h 229"/>
                <a:gd name="T2" fmla="*/ 0 w 151"/>
                <a:gd name="T3" fmla="*/ 115 h 229"/>
                <a:gd name="T4" fmla="*/ 151 w 151"/>
                <a:gd name="T5" fmla="*/ 229 h 229"/>
                <a:gd name="T6" fmla="*/ 151 w 151"/>
                <a:gd name="T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1" h="229">
                  <a:moveTo>
                    <a:pt x="151" y="0"/>
                  </a:moveTo>
                  <a:lnTo>
                    <a:pt x="0" y="115"/>
                  </a:lnTo>
                  <a:lnTo>
                    <a:pt x="151" y="229"/>
                  </a:lnTo>
                  <a:lnTo>
                    <a:pt x="151" y="0"/>
                  </a:ln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30" name="Freeform 107"/>
            <p:cNvSpPr>
              <a:spLocks/>
            </p:cNvSpPr>
            <p:nvPr/>
          </p:nvSpPr>
          <p:spPr bwMode="auto">
            <a:xfrm>
              <a:off x="6202682" y="3825295"/>
              <a:ext cx="201073" cy="304939"/>
            </a:xfrm>
            <a:custGeom>
              <a:avLst/>
              <a:gdLst>
                <a:gd name="T0" fmla="*/ 151 w 151"/>
                <a:gd name="T1" fmla="*/ 0 h 229"/>
                <a:gd name="T2" fmla="*/ 0 w 151"/>
                <a:gd name="T3" fmla="*/ 115 h 229"/>
                <a:gd name="T4" fmla="*/ 151 w 151"/>
                <a:gd name="T5" fmla="*/ 229 h 229"/>
                <a:gd name="T6" fmla="*/ 151 w 151"/>
                <a:gd name="T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1" h="229">
                  <a:moveTo>
                    <a:pt x="151" y="0"/>
                  </a:moveTo>
                  <a:lnTo>
                    <a:pt x="0" y="115"/>
                  </a:lnTo>
                  <a:lnTo>
                    <a:pt x="151" y="229"/>
                  </a:lnTo>
                  <a:lnTo>
                    <a:pt x="151" y="0"/>
                  </a:lnTo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349" name="Group 12348"/>
          <p:cNvGrpSpPr/>
          <p:nvPr/>
        </p:nvGrpSpPr>
        <p:grpSpPr>
          <a:xfrm rot="2350645">
            <a:off x="4293277" y="1812496"/>
            <a:ext cx="211726" cy="211726"/>
            <a:chOff x="3664634" y="1552237"/>
            <a:chExt cx="211726" cy="211726"/>
          </a:xfrm>
        </p:grpSpPr>
        <p:sp>
          <p:nvSpPr>
            <p:cNvPr id="12332" name="Freeform 108"/>
            <p:cNvSpPr>
              <a:spLocks/>
            </p:cNvSpPr>
            <p:nvPr/>
          </p:nvSpPr>
          <p:spPr bwMode="auto">
            <a:xfrm>
              <a:off x="3664634" y="1552237"/>
              <a:ext cx="211726" cy="211726"/>
            </a:xfrm>
            <a:custGeom>
              <a:avLst/>
              <a:gdLst>
                <a:gd name="T0" fmla="*/ 159 w 159"/>
                <a:gd name="T1" fmla="*/ 159 h 159"/>
                <a:gd name="T2" fmla="*/ 0 w 159"/>
                <a:gd name="T3" fmla="*/ 80 h 159"/>
                <a:gd name="T4" fmla="*/ 159 w 159"/>
                <a:gd name="T5" fmla="*/ 0 h 159"/>
                <a:gd name="T6" fmla="*/ 159 w 159"/>
                <a:gd name="T7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9" h="159">
                  <a:moveTo>
                    <a:pt x="159" y="159"/>
                  </a:moveTo>
                  <a:lnTo>
                    <a:pt x="0" y="80"/>
                  </a:lnTo>
                  <a:lnTo>
                    <a:pt x="159" y="0"/>
                  </a:lnTo>
                  <a:lnTo>
                    <a:pt x="159" y="15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33" name="Freeform 109"/>
            <p:cNvSpPr>
              <a:spLocks/>
            </p:cNvSpPr>
            <p:nvPr/>
          </p:nvSpPr>
          <p:spPr bwMode="auto">
            <a:xfrm>
              <a:off x="3664634" y="1552237"/>
              <a:ext cx="211726" cy="211726"/>
            </a:xfrm>
            <a:custGeom>
              <a:avLst/>
              <a:gdLst>
                <a:gd name="T0" fmla="*/ 159 w 159"/>
                <a:gd name="T1" fmla="*/ 159 h 159"/>
                <a:gd name="T2" fmla="*/ 0 w 159"/>
                <a:gd name="T3" fmla="*/ 80 h 159"/>
                <a:gd name="T4" fmla="*/ 159 w 159"/>
                <a:gd name="T5" fmla="*/ 0 h 159"/>
                <a:gd name="T6" fmla="*/ 159 w 159"/>
                <a:gd name="T7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9" h="159">
                  <a:moveTo>
                    <a:pt x="159" y="159"/>
                  </a:moveTo>
                  <a:lnTo>
                    <a:pt x="0" y="80"/>
                  </a:lnTo>
                  <a:lnTo>
                    <a:pt x="159" y="0"/>
                  </a:lnTo>
                  <a:lnTo>
                    <a:pt x="159" y="159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34" name="Freeform 110"/>
            <p:cNvSpPr>
              <a:spLocks/>
            </p:cNvSpPr>
            <p:nvPr/>
          </p:nvSpPr>
          <p:spPr bwMode="auto">
            <a:xfrm>
              <a:off x="3664634" y="1658766"/>
              <a:ext cx="211726" cy="105197"/>
            </a:xfrm>
            <a:custGeom>
              <a:avLst/>
              <a:gdLst>
                <a:gd name="T0" fmla="*/ 159 w 159"/>
                <a:gd name="T1" fmla="*/ 0 h 79"/>
                <a:gd name="T2" fmla="*/ 0 w 159"/>
                <a:gd name="T3" fmla="*/ 0 h 79"/>
                <a:gd name="T4" fmla="*/ 159 w 159"/>
                <a:gd name="T5" fmla="*/ 79 h 79"/>
                <a:gd name="T6" fmla="*/ 159 w 159"/>
                <a:gd name="T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9" h="79">
                  <a:moveTo>
                    <a:pt x="159" y="0"/>
                  </a:moveTo>
                  <a:lnTo>
                    <a:pt x="0" y="0"/>
                  </a:lnTo>
                  <a:lnTo>
                    <a:pt x="159" y="79"/>
                  </a:lnTo>
                  <a:lnTo>
                    <a:pt x="15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35" name="Freeform 111"/>
            <p:cNvSpPr>
              <a:spLocks/>
            </p:cNvSpPr>
            <p:nvPr/>
          </p:nvSpPr>
          <p:spPr bwMode="auto">
            <a:xfrm>
              <a:off x="3664634" y="1658766"/>
              <a:ext cx="211726" cy="105197"/>
            </a:xfrm>
            <a:custGeom>
              <a:avLst/>
              <a:gdLst>
                <a:gd name="T0" fmla="*/ 159 w 159"/>
                <a:gd name="T1" fmla="*/ 0 h 79"/>
                <a:gd name="T2" fmla="*/ 0 w 159"/>
                <a:gd name="T3" fmla="*/ 0 h 79"/>
                <a:gd name="T4" fmla="*/ 159 w 159"/>
                <a:gd name="T5" fmla="*/ 79 h 79"/>
                <a:gd name="T6" fmla="*/ 159 w 159"/>
                <a:gd name="T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9" h="79">
                  <a:moveTo>
                    <a:pt x="159" y="0"/>
                  </a:moveTo>
                  <a:lnTo>
                    <a:pt x="0" y="0"/>
                  </a:lnTo>
                  <a:lnTo>
                    <a:pt x="159" y="79"/>
                  </a:lnTo>
                  <a:lnTo>
                    <a:pt x="159" y="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350" name="Group 12349"/>
          <p:cNvGrpSpPr/>
          <p:nvPr/>
        </p:nvGrpSpPr>
        <p:grpSpPr>
          <a:xfrm rot="18900000">
            <a:off x="4296997" y="4793234"/>
            <a:ext cx="211726" cy="211726"/>
            <a:chOff x="3895003" y="4845308"/>
            <a:chExt cx="211726" cy="211726"/>
          </a:xfrm>
        </p:grpSpPr>
        <p:sp>
          <p:nvSpPr>
            <p:cNvPr id="12336" name="Freeform 112"/>
            <p:cNvSpPr>
              <a:spLocks/>
            </p:cNvSpPr>
            <p:nvPr/>
          </p:nvSpPr>
          <p:spPr bwMode="auto">
            <a:xfrm>
              <a:off x="3895003" y="4845308"/>
              <a:ext cx="211726" cy="211726"/>
            </a:xfrm>
            <a:custGeom>
              <a:avLst/>
              <a:gdLst>
                <a:gd name="T0" fmla="*/ 159 w 159"/>
                <a:gd name="T1" fmla="*/ 159 h 159"/>
                <a:gd name="T2" fmla="*/ 0 w 159"/>
                <a:gd name="T3" fmla="*/ 80 h 159"/>
                <a:gd name="T4" fmla="*/ 159 w 159"/>
                <a:gd name="T5" fmla="*/ 0 h 159"/>
                <a:gd name="T6" fmla="*/ 159 w 159"/>
                <a:gd name="T7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9" h="159">
                  <a:moveTo>
                    <a:pt x="159" y="159"/>
                  </a:moveTo>
                  <a:lnTo>
                    <a:pt x="0" y="80"/>
                  </a:lnTo>
                  <a:lnTo>
                    <a:pt x="159" y="0"/>
                  </a:lnTo>
                  <a:lnTo>
                    <a:pt x="159" y="159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37" name="Freeform 113"/>
            <p:cNvSpPr>
              <a:spLocks/>
            </p:cNvSpPr>
            <p:nvPr/>
          </p:nvSpPr>
          <p:spPr bwMode="auto">
            <a:xfrm>
              <a:off x="3895003" y="4845308"/>
              <a:ext cx="211726" cy="211726"/>
            </a:xfrm>
            <a:custGeom>
              <a:avLst/>
              <a:gdLst>
                <a:gd name="T0" fmla="*/ 159 w 159"/>
                <a:gd name="T1" fmla="*/ 159 h 159"/>
                <a:gd name="T2" fmla="*/ 0 w 159"/>
                <a:gd name="T3" fmla="*/ 80 h 159"/>
                <a:gd name="T4" fmla="*/ 159 w 159"/>
                <a:gd name="T5" fmla="*/ 0 h 159"/>
                <a:gd name="T6" fmla="*/ 159 w 159"/>
                <a:gd name="T7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9" h="159">
                  <a:moveTo>
                    <a:pt x="159" y="159"/>
                  </a:moveTo>
                  <a:lnTo>
                    <a:pt x="0" y="80"/>
                  </a:lnTo>
                  <a:lnTo>
                    <a:pt x="159" y="0"/>
                  </a:lnTo>
                  <a:lnTo>
                    <a:pt x="159" y="159"/>
                  </a:lnTo>
                </a:path>
              </a:pathLst>
            </a:custGeom>
            <a:solidFill>
              <a:schemeClr val="accent5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38" name="Freeform 114"/>
            <p:cNvSpPr>
              <a:spLocks/>
            </p:cNvSpPr>
            <p:nvPr/>
          </p:nvSpPr>
          <p:spPr bwMode="auto">
            <a:xfrm>
              <a:off x="3895003" y="4951837"/>
              <a:ext cx="211726" cy="105197"/>
            </a:xfrm>
            <a:custGeom>
              <a:avLst/>
              <a:gdLst>
                <a:gd name="T0" fmla="*/ 159 w 159"/>
                <a:gd name="T1" fmla="*/ 0 h 79"/>
                <a:gd name="T2" fmla="*/ 0 w 159"/>
                <a:gd name="T3" fmla="*/ 0 h 79"/>
                <a:gd name="T4" fmla="*/ 159 w 159"/>
                <a:gd name="T5" fmla="*/ 79 h 79"/>
                <a:gd name="T6" fmla="*/ 159 w 159"/>
                <a:gd name="T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9" h="79">
                  <a:moveTo>
                    <a:pt x="159" y="0"/>
                  </a:moveTo>
                  <a:lnTo>
                    <a:pt x="0" y="0"/>
                  </a:lnTo>
                  <a:lnTo>
                    <a:pt x="159" y="79"/>
                  </a:lnTo>
                  <a:lnTo>
                    <a:pt x="15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39" name="Freeform 115"/>
            <p:cNvSpPr>
              <a:spLocks/>
            </p:cNvSpPr>
            <p:nvPr/>
          </p:nvSpPr>
          <p:spPr bwMode="auto">
            <a:xfrm>
              <a:off x="3895003" y="4951837"/>
              <a:ext cx="211726" cy="105197"/>
            </a:xfrm>
            <a:custGeom>
              <a:avLst/>
              <a:gdLst>
                <a:gd name="T0" fmla="*/ 159 w 159"/>
                <a:gd name="T1" fmla="*/ 0 h 79"/>
                <a:gd name="T2" fmla="*/ 0 w 159"/>
                <a:gd name="T3" fmla="*/ 0 h 79"/>
                <a:gd name="T4" fmla="*/ 159 w 159"/>
                <a:gd name="T5" fmla="*/ 79 h 79"/>
                <a:gd name="T6" fmla="*/ 159 w 159"/>
                <a:gd name="T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9" h="79">
                  <a:moveTo>
                    <a:pt x="159" y="0"/>
                  </a:moveTo>
                  <a:lnTo>
                    <a:pt x="0" y="0"/>
                  </a:lnTo>
                  <a:lnTo>
                    <a:pt x="159" y="79"/>
                  </a:lnTo>
                  <a:lnTo>
                    <a:pt x="159" y="0"/>
                  </a:lnTo>
                </a:path>
              </a:pathLst>
            </a:custGeom>
            <a:solidFill>
              <a:schemeClr val="accent5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348" name="Group 12347"/>
          <p:cNvGrpSpPr/>
          <p:nvPr/>
        </p:nvGrpSpPr>
        <p:grpSpPr>
          <a:xfrm rot="18849052">
            <a:off x="7675678" y="1812869"/>
            <a:ext cx="211726" cy="210395"/>
            <a:chOff x="7025617" y="1512289"/>
            <a:chExt cx="211726" cy="210395"/>
          </a:xfrm>
        </p:grpSpPr>
        <p:sp>
          <p:nvSpPr>
            <p:cNvPr id="12340" name="Freeform 116"/>
            <p:cNvSpPr>
              <a:spLocks/>
            </p:cNvSpPr>
            <p:nvPr/>
          </p:nvSpPr>
          <p:spPr bwMode="auto">
            <a:xfrm>
              <a:off x="7025617" y="1512289"/>
              <a:ext cx="211726" cy="210394"/>
            </a:xfrm>
            <a:custGeom>
              <a:avLst/>
              <a:gdLst>
                <a:gd name="T0" fmla="*/ 0 w 159"/>
                <a:gd name="T1" fmla="*/ 158 h 158"/>
                <a:gd name="T2" fmla="*/ 159 w 159"/>
                <a:gd name="T3" fmla="*/ 80 h 158"/>
                <a:gd name="T4" fmla="*/ 0 w 159"/>
                <a:gd name="T5" fmla="*/ 0 h 158"/>
                <a:gd name="T6" fmla="*/ 0 w 159"/>
                <a:gd name="T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9" h="158">
                  <a:moveTo>
                    <a:pt x="0" y="158"/>
                  </a:moveTo>
                  <a:lnTo>
                    <a:pt x="159" y="80"/>
                  </a:lnTo>
                  <a:lnTo>
                    <a:pt x="0" y="0"/>
                  </a:lnTo>
                  <a:lnTo>
                    <a:pt x="0" y="1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41" name="Freeform 117"/>
            <p:cNvSpPr>
              <a:spLocks/>
            </p:cNvSpPr>
            <p:nvPr/>
          </p:nvSpPr>
          <p:spPr bwMode="auto">
            <a:xfrm>
              <a:off x="7025617" y="1512289"/>
              <a:ext cx="211726" cy="210394"/>
            </a:xfrm>
            <a:custGeom>
              <a:avLst/>
              <a:gdLst>
                <a:gd name="T0" fmla="*/ 0 w 159"/>
                <a:gd name="T1" fmla="*/ 158 h 158"/>
                <a:gd name="T2" fmla="*/ 159 w 159"/>
                <a:gd name="T3" fmla="*/ 80 h 158"/>
                <a:gd name="T4" fmla="*/ 0 w 159"/>
                <a:gd name="T5" fmla="*/ 0 h 158"/>
                <a:gd name="T6" fmla="*/ 0 w 159"/>
                <a:gd name="T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9" h="158">
                  <a:moveTo>
                    <a:pt x="0" y="158"/>
                  </a:moveTo>
                  <a:lnTo>
                    <a:pt x="159" y="80"/>
                  </a:lnTo>
                  <a:lnTo>
                    <a:pt x="0" y="0"/>
                  </a:lnTo>
                  <a:lnTo>
                    <a:pt x="0" y="158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42" name="Freeform 118"/>
            <p:cNvSpPr>
              <a:spLocks/>
            </p:cNvSpPr>
            <p:nvPr/>
          </p:nvSpPr>
          <p:spPr bwMode="auto">
            <a:xfrm>
              <a:off x="7025617" y="1618818"/>
              <a:ext cx="211726" cy="103866"/>
            </a:xfrm>
            <a:custGeom>
              <a:avLst/>
              <a:gdLst>
                <a:gd name="T0" fmla="*/ 159 w 159"/>
                <a:gd name="T1" fmla="*/ 0 h 78"/>
                <a:gd name="T2" fmla="*/ 0 w 159"/>
                <a:gd name="T3" fmla="*/ 0 h 78"/>
                <a:gd name="T4" fmla="*/ 0 w 159"/>
                <a:gd name="T5" fmla="*/ 78 h 78"/>
                <a:gd name="T6" fmla="*/ 159 w 159"/>
                <a:gd name="T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9" h="78">
                  <a:moveTo>
                    <a:pt x="159" y="0"/>
                  </a:moveTo>
                  <a:lnTo>
                    <a:pt x="0" y="0"/>
                  </a:lnTo>
                  <a:lnTo>
                    <a:pt x="0" y="78"/>
                  </a:lnTo>
                  <a:lnTo>
                    <a:pt x="15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43" name="Freeform 119"/>
            <p:cNvSpPr>
              <a:spLocks/>
            </p:cNvSpPr>
            <p:nvPr/>
          </p:nvSpPr>
          <p:spPr bwMode="auto">
            <a:xfrm>
              <a:off x="7025617" y="1618818"/>
              <a:ext cx="211726" cy="103866"/>
            </a:xfrm>
            <a:custGeom>
              <a:avLst/>
              <a:gdLst>
                <a:gd name="T0" fmla="*/ 159 w 159"/>
                <a:gd name="T1" fmla="*/ 0 h 78"/>
                <a:gd name="T2" fmla="*/ 0 w 159"/>
                <a:gd name="T3" fmla="*/ 0 h 78"/>
                <a:gd name="T4" fmla="*/ 0 w 159"/>
                <a:gd name="T5" fmla="*/ 78 h 78"/>
                <a:gd name="T6" fmla="*/ 159 w 159"/>
                <a:gd name="T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9" h="78">
                  <a:moveTo>
                    <a:pt x="159" y="0"/>
                  </a:moveTo>
                  <a:lnTo>
                    <a:pt x="0" y="0"/>
                  </a:lnTo>
                  <a:lnTo>
                    <a:pt x="0" y="78"/>
                  </a:lnTo>
                  <a:lnTo>
                    <a:pt x="159" y="0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351" name="Group 12350"/>
          <p:cNvGrpSpPr/>
          <p:nvPr/>
        </p:nvGrpSpPr>
        <p:grpSpPr>
          <a:xfrm rot="2700000">
            <a:off x="7601488" y="4851006"/>
            <a:ext cx="210394" cy="211726"/>
            <a:chOff x="6888461" y="4774733"/>
            <a:chExt cx="210394" cy="211726"/>
          </a:xfrm>
        </p:grpSpPr>
        <p:sp>
          <p:nvSpPr>
            <p:cNvPr id="12344" name="Freeform 120"/>
            <p:cNvSpPr>
              <a:spLocks/>
            </p:cNvSpPr>
            <p:nvPr/>
          </p:nvSpPr>
          <p:spPr bwMode="auto">
            <a:xfrm>
              <a:off x="6888461" y="4774733"/>
              <a:ext cx="210394" cy="211726"/>
            </a:xfrm>
            <a:custGeom>
              <a:avLst/>
              <a:gdLst>
                <a:gd name="T0" fmla="*/ 0 w 158"/>
                <a:gd name="T1" fmla="*/ 159 h 159"/>
                <a:gd name="T2" fmla="*/ 158 w 158"/>
                <a:gd name="T3" fmla="*/ 79 h 159"/>
                <a:gd name="T4" fmla="*/ 0 w 158"/>
                <a:gd name="T5" fmla="*/ 0 h 159"/>
                <a:gd name="T6" fmla="*/ 0 w 158"/>
                <a:gd name="T7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8" h="159">
                  <a:moveTo>
                    <a:pt x="0" y="159"/>
                  </a:moveTo>
                  <a:lnTo>
                    <a:pt x="158" y="79"/>
                  </a:lnTo>
                  <a:lnTo>
                    <a:pt x="0" y="0"/>
                  </a:lnTo>
                  <a:lnTo>
                    <a:pt x="0" y="15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45" name="Freeform 121"/>
            <p:cNvSpPr>
              <a:spLocks/>
            </p:cNvSpPr>
            <p:nvPr/>
          </p:nvSpPr>
          <p:spPr bwMode="auto">
            <a:xfrm>
              <a:off x="6888461" y="4774733"/>
              <a:ext cx="210394" cy="211726"/>
            </a:xfrm>
            <a:custGeom>
              <a:avLst/>
              <a:gdLst>
                <a:gd name="T0" fmla="*/ 0 w 158"/>
                <a:gd name="T1" fmla="*/ 159 h 159"/>
                <a:gd name="T2" fmla="*/ 158 w 158"/>
                <a:gd name="T3" fmla="*/ 79 h 159"/>
                <a:gd name="T4" fmla="*/ 0 w 158"/>
                <a:gd name="T5" fmla="*/ 0 h 159"/>
                <a:gd name="T6" fmla="*/ 0 w 158"/>
                <a:gd name="T7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8" h="159">
                  <a:moveTo>
                    <a:pt x="0" y="159"/>
                  </a:moveTo>
                  <a:lnTo>
                    <a:pt x="158" y="79"/>
                  </a:lnTo>
                  <a:lnTo>
                    <a:pt x="0" y="0"/>
                  </a:lnTo>
                  <a:lnTo>
                    <a:pt x="0" y="159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46" name="Freeform 122"/>
            <p:cNvSpPr>
              <a:spLocks/>
            </p:cNvSpPr>
            <p:nvPr/>
          </p:nvSpPr>
          <p:spPr bwMode="auto">
            <a:xfrm>
              <a:off x="6888461" y="4879930"/>
              <a:ext cx="210394" cy="106529"/>
            </a:xfrm>
            <a:custGeom>
              <a:avLst/>
              <a:gdLst>
                <a:gd name="T0" fmla="*/ 158 w 158"/>
                <a:gd name="T1" fmla="*/ 0 h 80"/>
                <a:gd name="T2" fmla="*/ 0 w 158"/>
                <a:gd name="T3" fmla="*/ 0 h 80"/>
                <a:gd name="T4" fmla="*/ 0 w 158"/>
                <a:gd name="T5" fmla="*/ 80 h 80"/>
                <a:gd name="T6" fmla="*/ 158 w 158"/>
                <a:gd name="T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8" h="80">
                  <a:moveTo>
                    <a:pt x="158" y="0"/>
                  </a:moveTo>
                  <a:lnTo>
                    <a:pt x="0" y="0"/>
                  </a:lnTo>
                  <a:lnTo>
                    <a:pt x="0" y="80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47" name="Freeform 123"/>
            <p:cNvSpPr>
              <a:spLocks/>
            </p:cNvSpPr>
            <p:nvPr/>
          </p:nvSpPr>
          <p:spPr bwMode="auto">
            <a:xfrm>
              <a:off x="6888461" y="4879930"/>
              <a:ext cx="210394" cy="106529"/>
            </a:xfrm>
            <a:custGeom>
              <a:avLst/>
              <a:gdLst>
                <a:gd name="T0" fmla="*/ 158 w 158"/>
                <a:gd name="T1" fmla="*/ 0 h 80"/>
                <a:gd name="T2" fmla="*/ 0 w 158"/>
                <a:gd name="T3" fmla="*/ 0 h 80"/>
                <a:gd name="T4" fmla="*/ 0 w 158"/>
                <a:gd name="T5" fmla="*/ 80 h 80"/>
                <a:gd name="T6" fmla="*/ 158 w 158"/>
                <a:gd name="T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8" h="80">
                  <a:moveTo>
                    <a:pt x="158" y="0"/>
                  </a:moveTo>
                  <a:lnTo>
                    <a:pt x="0" y="0"/>
                  </a:lnTo>
                  <a:lnTo>
                    <a:pt x="0" y="80"/>
                  </a:lnTo>
                  <a:lnTo>
                    <a:pt x="158" y="0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1191503" y="1100137"/>
            <a:ext cx="2563528" cy="1279595"/>
            <a:chOff x="649706" y="1192796"/>
            <a:chExt cx="2563528" cy="1279595"/>
          </a:xfrm>
        </p:grpSpPr>
        <p:sp>
          <p:nvSpPr>
            <p:cNvPr id="70" name="Rectangle 69"/>
            <p:cNvSpPr/>
            <p:nvPr/>
          </p:nvSpPr>
          <p:spPr>
            <a:xfrm>
              <a:off x="649706" y="1549061"/>
              <a:ext cx="256352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1229999" y="1192796"/>
              <a:ext cx="198323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cap="all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1191503" y="4546927"/>
            <a:ext cx="2563528" cy="1279595"/>
            <a:chOff x="649706" y="1192796"/>
            <a:chExt cx="2563528" cy="1279595"/>
          </a:xfrm>
        </p:grpSpPr>
        <p:sp>
          <p:nvSpPr>
            <p:cNvPr id="73" name="Rectangle 72"/>
            <p:cNvSpPr/>
            <p:nvPr/>
          </p:nvSpPr>
          <p:spPr>
            <a:xfrm>
              <a:off x="649706" y="1549061"/>
              <a:ext cx="256352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1229999" y="1192796"/>
              <a:ext cx="198323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cap="all" dirty="0">
                  <a:solidFill>
                    <a:schemeClr val="accent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8414332" y="4546927"/>
            <a:ext cx="2563528" cy="1279595"/>
            <a:chOff x="8094746" y="4499332"/>
            <a:chExt cx="2563528" cy="1279595"/>
          </a:xfrm>
        </p:grpSpPr>
        <p:sp>
          <p:nvSpPr>
            <p:cNvPr id="76" name="Rectangle 75"/>
            <p:cNvSpPr/>
            <p:nvPr/>
          </p:nvSpPr>
          <p:spPr>
            <a:xfrm>
              <a:off x="8094746" y="4855597"/>
              <a:ext cx="256352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8094746" y="4499332"/>
              <a:ext cx="198323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cap="all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8414332" y="1094163"/>
            <a:ext cx="2563528" cy="1279595"/>
            <a:chOff x="8166427" y="1223937"/>
            <a:chExt cx="2563528" cy="1279595"/>
          </a:xfrm>
        </p:grpSpPr>
        <p:sp>
          <p:nvSpPr>
            <p:cNvPr id="79" name="Rectangle 78"/>
            <p:cNvSpPr/>
            <p:nvPr/>
          </p:nvSpPr>
          <p:spPr>
            <a:xfrm>
              <a:off x="8166427" y="1580202"/>
              <a:ext cx="256352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8166427" y="1223937"/>
              <a:ext cx="198323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cap="all" dirty="0">
                  <a:solidFill>
                    <a:schemeClr val="accent3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473515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Oval 36">
            <a:extLst>
              <a:ext uri="{FF2B5EF4-FFF2-40B4-BE49-F238E27FC236}">
                <a16:creationId xmlns:a16="http://schemas.microsoft.com/office/drawing/2014/main" xmlns="" id="{5ED240B2-8FA7-4B1F-9807-636B80CC7184}"/>
              </a:ext>
            </a:extLst>
          </p:cNvPr>
          <p:cNvSpPr/>
          <p:nvPr/>
        </p:nvSpPr>
        <p:spPr>
          <a:xfrm>
            <a:off x="3448851" y="5987484"/>
            <a:ext cx="5299678" cy="22280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  <a:alpha val="33000"/>
                </a:schemeClr>
              </a:gs>
              <a:gs pos="68000">
                <a:schemeClr val="tx1">
                  <a:lumMod val="75000"/>
                  <a:lumOff val="25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3537378" y="1150832"/>
            <a:ext cx="2365330" cy="2060662"/>
          </a:xfrm>
          <a:custGeom>
            <a:avLst/>
            <a:gdLst>
              <a:gd name="T0" fmla="*/ 396 w 1581"/>
              <a:gd name="T1" fmla="*/ 1369 h 1369"/>
              <a:gd name="T2" fmla="*/ 0 w 1581"/>
              <a:gd name="T3" fmla="*/ 684 h 1369"/>
              <a:gd name="T4" fmla="*/ 396 w 1581"/>
              <a:gd name="T5" fmla="*/ 0 h 1369"/>
              <a:gd name="T6" fmla="*/ 1187 w 1581"/>
              <a:gd name="T7" fmla="*/ 0 h 1369"/>
              <a:gd name="T8" fmla="*/ 1581 w 1581"/>
              <a:gd name="T9" fmla="*/ 684 h 1369"/>
              <a:gd name="T10" fmla="*/ 1187 w 1581"/>
              <a:gd name="T11" fmla="*/ 1369 h 1369"/>
              <a:gd name="T12" fmla="*/ 396 w 1581"/>
              <a:gd name="T13" fmla="*/ 1369 h 1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81" h="1369">
                <a:moveTo>
                  <a:pt x="396" y="1369"/>
                </a:moveTo>
                <a:lnTo>
                  <a:pt x="0" y="684"/>
                </a:lnTo>
                <a:lnTo>
                  <a:pt x="396" y="0"/>
                </a:lnTo>
                <a:lnTo>
                  <a:pt x="1187" y="0"/>
                </a:lnTo>
                <a:lnTo>
                  <a:pt x="1581" y="684"/>
                </a:lnTo>
                <a:lnTo>
                  <a:pt x="1187" y="1369"/>
                </a:lnTo>
                <a:lnTo>
                  <a:pt x="396" y="136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3541767" y="3640840"/>
            <a:ext cx="2365330" cy="2060662"/>
          </a:xfrm>
          <a:custGeom>
            <a:avLst/>
            <a:gdLst>
              <a:gd name="T0" fmla="*/ 396 w 1581"/>
              <a:gd name="T1" fmla="*/ 1369 h 1369"/>
              <a:gd name="T2" fmla="*/ 0 w 1581"/>
              <a:gd name="T3" fmla="*/ 685 h 1369"/>
              <a:gd name="T4" fmla="*/ 396 w 1581"/>
              <a:gd name="T5" fmla="*/ 0 h 1369"/>
              <a:gd name="T6" fmla="*/ 1187 w 1581"/>
              <a:gd name="T7" fmla="*/ 0 h 1369"/>
              <a:gd name="T8" fmla="*/ 1581 w 1581"/>
              <a:gd name="T9" fmla="*/ 685 h 1369"/>
              <a:gd name="T10" fmla="*/ 1187 w 1581"/>
              <a:gd name="T11" fmla="*/ 1369 h 1369"/>
              <a:gd name="T12" fmla="*/ 396 w 1581"/>
              <a:gd name="T13" fmla="*/ 1369 h 1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81" h="1369">
                <a:moveTo>
                  <a:pt x="396" y="1369"/>
                </a:moveTo>
                <a:lnTo>
                  <a:pt x="0" y="685"/>
                </a:lnTo>
                <a:lnTo>
                  <a:pt x="396" y="0"/>
                </a:lnTo>
                <a:lnTo>
                  <a:pt x="1187" y="0"/>
                </a:lnTo>
                <a:lnTo>
                  <a:pt x="1581" y="685"/>
                </a:lnTo>
                <a:lnTo>
                  <a:pt x="1187" y="1369"/>
                </a:lnTo>
                <a:lnTo>
                  <a:pt x="396" y="13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6279273" y="1155120"/>
            <a:ext cx="2365330" cy="2060662"/>
          </a:xfrm>
          <a:custGeom>
            <a:avLst/>
            <a:gdLst>
              <a:gd name="T0" fmla="*/ 394 w 1581"/>
              <a:gd name="T1" fmla="*/ 1369 h 1369"/>
              <a:gd name="T2" fmla="*/ 0 w 1581"/>
              <a:gd name="T3" fmla="*/ 684 h 1369"/>
              <a:gd name="T4" fmla="*/ 394 w 1581"/>
              <a:gd name="T5" fmla="*/ 0 h 1369"/>
              <a:gd name="T6" fmla="*/ 1185 w 1581"/>
              <a:gd name="T7" fmla="*/ 0 h 1369"/>
              <a:gd name="T8" fmla="*/ 1581 w 1581"/>
              <a:gd name="T9" fmla="*/ 684 h 1369"/>
              <a:gd name="T10" fmla="*/ 1185 w 1581"/>
              <a:gd name="T11" fmla="*/ 1369 h 1369"/>
              <a:gd name="T12" fmla="*/ 394 w 1581"/>
              <a:gd name="T13" fmla="*/ 1369 h 1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81" h="1369">
                <a:moveTo>
                  <a:pt x="394" y="1369"/>
                </a:moveTo>
                <a:lnTo>
                  <a:pt x="0" y="684"/>
                </a:lnTo>
                <a:lnTo>
                  <a:pt x="394" y="0"/>
                </a:lnTo>
                <a:lnTo>
                  <a:pt x="1185" y="0"/>
                </a:lnTo>
                <a:lnTo>
                  <a:pt x="1581" y="684"/>
                </a:lnTo>
                <a:lnTo>
                  <a:pt x="1185" y="1369"/>
                </a:lnTo>
                <a:lnTo>
                  <a:pt x="394" y="13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6289293" y="3646506"/>
            <a:ext cx="2365330" cy="2060662"/>
          </a:xfrm>
          <a:custGeom>
            <a:avLst/>
            <a:gdLst>
              <a:gd name="T0" fmla="*/ 394 w 1581"/>
              <a:gd name="T1" fmla="*/ 1369 h 1369"/>
              <a:gd name="T2" fmla="*/ 0 w 1581"/>
              <a:gd name="T3" fmla="*/ 685 h 1369"/>
              <a:gd name="T4" fmla="*/ 394 w 1581"/>
              <a:gd name="T5" fmla="*/ 0 h 1369"/>
              <a:gd name="T6" fmla="*/ 1185 w 1581"/>
              <a:gd name="T7" fmla="*/ 0 h 1369"/>
              <a:gd name="T8" fmla="*/ 1581 w 1581"/>
              <a:gd name="T9" fmla="*/ 685 h 1369"/>
              <a:gd name="T10" fmla="*/ 1185 w 1581"/>
              <a:gd name="T11" fmla="*/ 1369 h 1369"/>
              <a:gd name="T12" fmla="*/ 394 w 1581"/>
              <a:gd name="T13" fmla="*/ 1369 h 1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81" h="1369">
                <a:moveTo>
                  <a:pt x="394" y="1369"/>
                </a:moveTo>
                <a:lnTo>
                  <a:pt x="0" y="685"/>
                </a:lnTo>
                <a:lnTo>
                  <a:pt x="394" y="0"/>
                </a:lnTo>
                <a:lnTo>
                  <a:pt x="1185" y="0"/>
                </a:lnTo>
                <a:lnTo>
                  <a:pt x="1581" y="685"/>
                </a:lnTo>
                <a:lnTo>
                  <a:pt x="1185" y="1369"/>
                </a:lnTo>
                <a:lnTo>
                  <a:pt x="394" y="13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4545296" y="1901942"/>
            <a:ext cx="1358456" cy="1309551"/>
          </a:xfrm>
          <a:custGeom>
            <a:avLst/>
            <a:gdLst>
              <a:gd name="T0" fmla="*/ 0 w 433"/>
              <a:gd name="T1" fmla="*/ 415 h 415"/>
              <a:gd name="T2" fmla="*/ 382 w 433"/>
              <a:gd name="T3" fmla="*/ 0 h 415"/>
              <a:gd name="T4" fmla="*/ 433 w 433"/>
              <a:gd name="T5" fmla="*/ 88 h 415"/>
              <a:gd name="T6" fmla="*/ 245 w 433"/>
              <a:gd name="T7" fmla="*/ 415 h 415"/>
              <a:gd name="T8" fmla="*/ 0 w 433"/>
              <a:gd name="T9" fmla="*/ 415 h 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3" h="415">
                <a:moveTo>
                  <a:pt x="0" y="415"/>
                </a:moveTo>
                <a:cubicBezTo>
                  <a:pt x="29" y="212"/>
                  <a:pt x="182" y="45"/>
                  <a:pt x="382" y="0"/>
                </a:cubicBezTo>
                <a:cubicBezTo>
                  <a:pt x="433" y="88"/>
                  <a:pt x="433" y="88"/>
                  <a:pt x="433" y="88"/>
                </a:cubicBezTo>
                <a:cubicBezTo>
                  <a:pt x="245" y="415"/>
                  <a:pt x="245" y="415"/>
                  <a:pt x="245" y="415"/>
                </a:cubicBezTo>
                <a:lnTo>
                  <a:pt x="0" y="415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4545296" y="3636424"/>
            <a:ext cx="1358456" cy="1309551"/>
          </a:xfrm>
          <a:custGeom>
            <a:avLst/>
            <a:gdLst>
              <a:gd name="T0" fmla="*/ 382 w 433"/>
              <a:gd name="T1" fmla="*/ 415 h 415"/>
              <a:gd name="T2" fmla="*/ 0 w 433"/>
              <a:gd name="T3" fmla="*/ 0 h 415"/>
              <a:gd name="T4" fmla="*/ 245 w 433"/>
              <a:gd name="T5" fmla="*/ 0 h 415"/>
              <a:gd name="T6" fmla="*/ 433 w 433"/>
              <a:gd name="T7" fmla="*/ 327 h 415"/>
              <a:gd name="T8" fmla="*/ 382 w 433"/>
              <a:gd name="T9" fmla="*/ 415 h 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3" h="415">
                <a:moveTo>
                  <a:pt x="382" y="415"/>
                </a:moveTo>
                <a:cubicBezTo>
                  <a:pt x="182" y="370"/>
                  <a:pt x="29" y="203"/>
                  <a:pt x="0" y="0"/>
                </a:cubicBezTo>
                <a:cubicBezTo>
                  <a:pt x="245" y="0"/>
                  <a:pt x="245" y="0"/>
                  <a:pt x="245" y="0"/>
                </a:cubicBezTo>
                <a:cubicBezTo>
                  <a:pt x="433" y="327"/>
                  <a:pt x="433" y="327"/>
                  <a:pt x="433" y="327"/>
                </a:cubicBezTo>
                <a:lnTo>
                  <a:pt x="382" y="415"/>
                </a:ln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>
            <a:off x="6272244" y="1913974"/>
            <a:ext cx="1358456" cy="1309551"/>
          </a:xfrm>
          <a:custGeom>
            <a:avLst/>
            <a:gdLst>
              <a:gd name="T0" fmla="*/ 188 w 433"/>
              <a:gd name="T1" fmla="*/ 415 h 415"/>
              <a:gd name="T2" fmla="*/ 0 w 433"/>
              <a:gd name="T3" fmla="*/ 88 h 415"/>
              <a:gd name="T4" fmla="*/ 51 w 433"/>
              <a:gd name="T5" fmla="*/ 0 h 415"/>
              <a:gd name="T6" fmla="*/ 433 w 433"/>
              <a:gd name="T7" fmla="*/ 415 h 415"/>
              <a:gd name="T8" fmla="*/ 188 w 433"/>
              <a:gd name="T9" fmla="*/ 415 h 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3" h="415">
                <a:moveTo>
                  <a:pt x="188" y="415"/>
                </a:moveTo>
                <a:cubicBezTo>
                  <a:pt x="0" y="88"/>
                  <a:pt x="0" y="88"/>
                  <a:pt x="0" y="88"/>
                </a:cubicBezTo>
                <a:cubicBezTo>
                  <a:pt x="51" y="0"/>
                  <a:pt x="51" y="0"/>
                  <a:pt x="51" y="0"/>
                </a:cubicBezTo>
                <a:cubicBezTo>
                  <a:pt x="251" y="45"/>
                  <a:pt x="405" y="212"/>
                  <a:pt x="433" y="415"/>
                </a:cubicBezTo>
                <a:lnTo>
                  <a:pt x="188" y="415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6282265" y="3646506"/>
            <a:ext cx="1358456" cy="1309551"/>
          </a:xfrm>
          <a:custGeom>
            <a:avLst/>
            <a:gdLst>
              <a:gd name="T0" fmla="*/ 0 w 433"/>
              <a:gd name="T1" fmla="*/ 327 h 415"/>
              <a:gd name="T2" fmla="*/ 188 w 433"/>
              <a:gd name="T3" fmla="*/ 0 h 415"/>
              <a:gd name="T4" fmla="*/ 433 w 433"/>
              <a:gd name="T5" fmla="*/ 0 h 415"/>
              <a:gd name="T6" fmla="*/ 51 w 433"/>
              <a:gd name="T7" fmla="*/ 415 h 415"/>
              <a:gd name="T8" fmla="*/ 0 w 433"/>
              <a:gd name="T9" fmla="*/ 327 h 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3" h="415">
                <a:moveTo>
                  <a:pt x="0" y="327"/>
                </a:moveTo>
                <a:cubicBezTo>
                  <a:pt x="188" y="0"/>
                  <a:pt x="188" y="0"/>
                  <a:pt x="188" y="0"/>
                </a:cubicBezTo>
                <a:cubicBezTo>
                  <a:pt x="433" y="0"/>
                  <a:pt x="433" y="0"/>
                  <a:pt x="433" y="0"/>
                </a:cubicBezTo>
                <a:cubicBezTo>
                  <a:pt x="405" y="203"/>
                  <a:pt x="251" y="370"/>
                  <a:pt x="51" y="415"/>
                </a:cubicBezTo>
                <a:lnTo>
                  <a:pt x="0" y="327"/>
                </a:ln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>
            <a:off x="4165287" y="2210515"/>
            <a:ext cx="320165" cy="296530"/>
            <a:chOff x="3959168" y="2164836"/>
            <a:chExt cx="339725" cy="312737"/>
          </a:xfrm>
          <a:solidFill>
            <a:schemeClr val="accent1"/>
          </a:solidFill>
        </p:grpSpPr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3959168" y="2164836"/>
              <a:ext cx="339725" cy="160338"/>
            </a:xfrm>
            <a:custGeom>
              <a:avLst/>
              <a:gdLst>
                <a:gd name="T0" fmla="*/ 93 w 102"/>
                <a:gd name="T1" fmla="*/ 46 h 48"/>
                <a:gd name="T2" fmla="*/ 51 w 102"/>
                <a:gd name="T3" fmla="*/ 13 h 48"/>
                <a:gd name="T4" fmla="*/ 10 w 102"/>
                <a:gd name="T5" fmla="*/ 46 h 48"/>
                <a:gd name="T6" fmla="*/ 2 w 102"/>
                <a:gd name="T7" fmla="*/ 45 h 48"/>
                <a:gd name="T8" fmla="*/ 2 w 102"/>
                <a:gd name="T9" fmla="*/ 45 h 48"/>
                <a:gd name="T10" fmla="*/ 3 w 102"/>
                <a:gd name="T11" fmla="*/ 38 h 48"/>
                <a:gd name="T12" fmla="*/ 3 w 102"/>
                <a:gd name="T13" fmla="*/ 38 h 48"/>
                <a:gd name="T14" fmla="*/ 48 w 102"/>
                <a:gd name="T15" fmla="*/ 2 h 48"/>
                <a:gd name="T16" fmla="*/ 55 w 102"/>
                <a:gd name="T17" fmla="*/ 2 h 48"/>
                <a:gd name="T18" fmla="*/ 55 w 102"/>
                <a:gd name="T19" fmla="*/ 2 h 48"/>
                <a:gd name="T20" fmla="*/ 100 w 102"/>
                <a:gd name="T21" fmla="*/ 38 h 48"/>
                <a:gd name="T22" fmla="*/ 100 w 102"/>
                <a:gd name="T23" fmla="*/ 45 h 48"/>
                <a:gd name="T24" fmla="*/ 100 w 102"/>
                <a:gd name="T25" fmla="*/ 45 h 48"/>
                <a:gd name="T26" fmla="*/ 96 w 102"/>
                <a:gd name="T27" fmla="*/ 47 h 48"/>
                <a:gd name="T28" fmla="*/ 96 w 102"/>
                <a:gd name="T29" fmla="*/ 47 h 48"/>
                <a:gd name="T30" fmla="*/ 93 w 102"/>
                <a:gd name="T31" fmla="*/ 4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2" h="48">
                  <a:moveTo>
                    <a:pt x="93" y="46"/>
                  </a:moveTo>
                  <a:cubicBezTo>
                    <a:pt x="51" y="13"/>
                    <a:pt x="51" y="13"/>
                    <a:pt x="51" y="13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8" y="48"/>
                    <a:pt x="4" y="48"/>
                    <a:pt x="2" y="45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0" y="43"/>
                    <a:pt x="1" y="40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50" y="0"/>
                    <a:pt x="53" y="0"/>
                    <a:pt x="55" y="2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100" y="38"/>
                    <a:pt x="100" y="38"/>
                    <a:pt x="100" y="38"/>
                  </a:cubicBezTo>
                  <a:cubicBezTo>
                    <a:pt x="102" y="40"/>
                    <a:pt x="102" y="43"/>
                    <a:pt x="100" y="45"/>
                  </a:cubicBezTo>
                  <a:cubicBezTo>
                    <a:pt x="100" y="45"/>
                    <a:pt x="100" y="45"/>
                    <a:pt x="100" y="45"/>
                  </a:cubicBezTo>
                  <a:cubicBezTo>
                    <a:pt x="99" y="47"/>
                    <a:pt x="98" y="47"/>
                    <a:pt x="96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5" y="47"/>
                    <a:pt x="94" y="47"/>
                    <a:pt x="93" y="46"/>
                  </a:cubicBez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4009968" y="2239448"/>
              <a:ext cx="242888" cy="238125"/>
            </a:xfrm>
            <a:custGeom>
              <a:avLst/>
              <a:gdLst>
                <a:gd name="T0" fmla="*/ 36 w 73"/>
                <a:gd name="T1" fmla="*/ 0 h 72"/>
                <a:gd name="T2" fmla="*/ 0 w 73"/>
                <a:gd name="T3" fmla="*/ 29 h 72"/>
                <a:gd name="T4" fmla="*/ 0 w 73"/>
                <a:gd name="T5" fmla="*/ 63 h 72"/>
                <a:gd name="T6" fmla="*/ 9 w 73"/>
                <a:gd name="T7" fmla="*/ 72 h 72"/>
                <a:gd name="T8" fmla="*/ 25 w 73"/>
                <a:gd name="T9" fmla="*/ 72 h 72"/>
                <a:gd name="T10" fmla="*/ 25 w 73"/>
                <a:gd name="T11" fmla="*/ 38 h 72"/>
                <a:gd name="T12" fmla="*/ 30 w 73"/>
                <a:gd name="T13" fmla="*/ 33 h 72"/>
                <a:gd name="T14" fmla="*/ 43 w 73"/>
                <a:gd name="T15" fmla="*/ 33 h 72"/>
                <a:gd name="T16" fmla="*/ 48 w 73"/>
                <a:gd name="T17" fmla="*/ 38 h 72"/>
                <a:gd name="T18" fmla="*/ 48 w 73"/>
                <a:gd name="T19" fmla="*/ 72 h 72"/>
                <a:gd name="T20" fmla="*/ 63 w 73"/>
                <a:gd name="T21" fmla="*/ 72 h 72"/>
                <a:gd name="T22" fmla="*/ 73 w 73"/>
                <a:gd name="T23" fmla="*/ 63 h 72"/>
                <a:gd name="T24" fmla="*/ 73 w 73"/>
                <a:gd name="T25" fmla="*/ 29 h 72"/>
                <a:gd name="T26" fmla="*/ 36 w 73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72">
                  <a:moveTo>
                    <a:pt x="36" y="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8"/>
                    <a:pt x="4" y="72"/>
                    <a:pt x="9" y="72"/>
                  </a:cubicBezTo>
                  <a:cubicBezTo>
                    <a:pt x="25" y="72"/>
                    <a:pt x="25" y="72"/>
                    <a:pt x="25" y="72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5" y="35"/>
                    <a:pt x="27" y="33"/>
                    <a:pt x="30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6" y="33"/>
                    <a:pt x="48" y="35"/>
                    <a:pt x="48" y="38"/>
                  </a:cubicBezTo>
                  <a:cubicBezTo>
                    <a:pt x="48" y="72"/>
                    <a:pt x="48" y="72"/>
                    <a:pt x="48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8" y="72"/>
                    <a:pt x="73" y="68"/>
                    <a:pt x="73" y="63"/>
                  </a:cubicBezTo>
                  <a:cubicBezTo>
                    <a:pt x="73" y="29"/>
                    <a:pt x="73" y="29"/>
                    <a:pt x="73" y="29"/>
                  </a:cubicBezTo>
                  <a:lnTo>
                    <a:pt x="36" y="0"/>
                  </a:ln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" name="Freeform 25"/>
          <p:cNvSpPr>
            <a:spLocks/>
          </p:cNvSpPr>
          <p:nvPr/>
        </p:nvSpPr>
        <p:spPr bwMode="auto">
          <a:xfrm>
            <a:off x="7812772" y="4394606"/>
            <a:ext cx="282763" cy="230301"/>
          </a:xfrm>
          <a:custGeom>
            <a:avLst/>
            <a:gdLst>
              <a:gd name="T0" fmla="*/ 4 w 90"/>
              <a:gd name="T1" fmla="*/ 66 h 73"/>
              <a:gd name="T2" fmla="*/ 7 w 90"/>
              <a:gd name="T3" fmla="*/ 66 h 73"/>
              <a:gd name="T4" fmla="*/ 7 w 90"/>
              <a:gd name="T5" fmla="*/ 11 h 73"/>
              <a:gd name="T6" fmla="*/ 11 w 90"/>
              <a:gd name="T7" fmla="*/ 8 h 73"/>
              <a:gd name="T8" fmla="*/ 19 w 90"/>
              <a:gd name="T9" fmla="*/ 8 h 73"/>
              <a:gd name="T10" fmla="*/ 23 w 90"/>
              <a:gd name="T11" fmla="*/ 11 h 73"/>
              <a:gd name="T12" fmla="*/ 23 w 90"/>
              <a:gd name="T13" fmla="*/ 66 h 73"/>
              <a:gd name="T14" fmla="*/ 27 w 90"/>
              <a:gd name="T15" fmla="*/ 66 h 73"/>
              <a:gd name="T16" fmla="*/ 27 w 90"/>
              <a:gd name="T17" fmla="*/ 29 h 73"/>
              <a:gd name="T18" fmla="*/ 31 w 90"/>
              <a:gd name="T19" fmla="*/ 26 h 73"/>
              <a:gd name="T20" fmla="*/ 39 w 90"/>
              <a:gd name="T21" fmla="*/ 26 h 73"/>
              <a:gd name="T22" fmla="*/ 43 w 90"/>
              <a:gd name="T23" fmla="*/ 29 h 73"/>
              <a:gd name="T24" fmla="*/ 43 w 90"/>
              <a:gd name="T25" fmla="*/ 66 h 73"/>
              <a:gd name="T26" fmla="*/ 47 w 90"/>
              <a:gd name="T27" fmla="*/ 66 h 73"/>
              <a:gd name="T28" fmla="*/ 47 w 90"/>
              <a:gd name="T29" fmla="*/ 4 h 73"/>
              <a:gd name="T30" fmla="*/ 52 w 90"/>
              <a:gd name="T31" fmla="*/ 0 h 73"/>
              <a:gd name="T32" fmla="*/ 60 w 90"/>
              <a:gd name="T33" fmla="*/ 0 h 73"/>
              <a:gd name="T34" fmla="*/ 64 w 90"/>
              <a:gd name="T35" fmla="*/ 4 h 73"/>
              <a:gd name="T36" fmla="*/ 64 w 90"/>
              <a:gd name="T37" fmla="*/ 66 h 73"/>
              <a:gd name="T38" fmla="*/ 68 w 90"/>
              <a:gd name="T39" fmla="*/ 66 h 73"/>
              <a:gd name="T40" fmla="*/ 68 w 90"/>
              <a:gd name="T41" fmla="*/ 19 h 73"/>
              <a:gd name="T42" fmla="*/ 72 w 90"/>
              <a:gd name="T43" fmla="*/ 15 h 73"/>
              <a:gd name="T44" fmla="*/ 80 w 90"/>
              <a:gd name="T45" fmla="*/ 15 h 73"/>
              <a:gd name="T46" fmla="*/ 84 w 90"/>
              <a:gd name="T47" fmla="*/ 19 h 73"/>
              <a:gd name="T48" fmla="*/ 84 w 90"/>
              <a:gd name="T49" fmla="*/ 66 h 73"/>
              <a:gd name="T50" fmla="*/ 86 w 90"/>
              <a:gd name="T51" fmla="*/ 66 h 73"/>
              <a:gd name="T52" fmla="*/ 90 w 90"/>
              <a:gd name="T53" fmla="*/ 69 h 73"/>
              <a:gd name="T54" fmla="*/ 86 w 90"/>
              <a:gd name="T55" fmla="*/ 73 h 73"/>
              <a:gd name="T56" fmla="*/ 80 w 90"/>
              <a:gd name="T57" fmla="*/ 73 h 73"/>
              <a:gd name="T58" fmla="*/ 72 w 90"/>
              <a:gd name="T59" fmla="*/ 73 h 73"/>
              <a:gd name="T60" fmla="*/ 60 w 90"/>
              <a:gd name="T61" fmla="*/ 73 h 73"/>
              <a:gd name="T62" fmla="*/ 52 w 90"/>
              <a:gd name="T63" fmla="*/ 73 h 73"/>
              <a:gd name="T64" fmla="*/ 39 w 90"/>
              <a:gd name="T65" fmla="*/ 73 h 73"/>
              <a:gd name="T66" fmla="*/ 31 w 90"/>
              <a:gd name="T67" fmla="*/ 73 h 73"/>
              <a:gd name="T68" fmla="*/ 19 w 90"/>
              <a:gd name="T69" fmla="*/ 73 h 73"/>
              <a:gd name="T70" fmla="*/ 11 w 90"/>
              <a:gd name="T71" fmla="*/ 73 h 73"/>
              <a:gd name="T72" fmla="*/ 4 w 90"/>
              <a:gd name="T73" fmla="*/ 73 h 73"/>
              <a:gd name="T74" fmla="*/ 0 w 90"/>
              <a:gd name="T75" fmla="*/ 69 h 73"/>
              <a:gd name="T76" fmla="*/ 4 w 90"/>
              <a:gd name="T77" fmla="*/ 66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0" h="73">
                <a:moveTo>
                  <a:pt x="4" y="66"/>
                </a:moveTo>
                <a:cubicBezTo>
                  <a:pt x="7" y="66"/>
                  <a:pt x="7" y="66"/>
                  <a:pt x="7" y="66"/>
                </a:cubicBezTo>
                <a:cubicBezTo>
                  <a:pt x="7" y="11"/>
                  <a:pt x="7" y="11"/>
                  <a:pt x="7" y="11"/>
                </a:cubicBezTo>
                <a:cubicBezTo>
                  <a:pt x="7" y="9"/>
                  <a:pt x="8" y="8"/>
                  <a:pt x="11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21" y="8"/>
                  <a:pt x="23" y="9"/>
                  <a:pt x="23" y="11"/>
                </a:cubicBezTo>
                <a:cubicBezTo>
                  <a:pt x="23" y="66"/>
                  <a:pt x="23" y="66"/>
                  <a:pt x="23" y="66"/>
                </a:cubicBezTo>
                <a:cubicBezTo>
                  <a:pt x="27" y="66"/>
                  <a:pt x="27" y="66"/>
                  <a:pt x="27" y="66"/>
                </a:cubicBezTo>
                <a:cubicBezTo>
                  <a:pt x="27" y="29"/>
                  <a:pt x="27" y="29"/>
                  <a:pt x="27" y="29"/>
                </a:cubicBezTo>
                <a:cubicBezTo>
                  <a:pt x="27" y="27"/>
                  <a:pt x="29" y="26"/>
                  <a:pt x="31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42" y="26"/>
                  <a:pt x="43" y="27"/>
                  <a:pt x="43" y="29"/>
                </a:cubicBezTo>
                <a:cubicBezTo>
                  <a:pt x="43" y="66"/>
                  <a:pt x="43" y="66"/>
                  <a:pt x="43" y="66"/>
                </a:cubicBezTo>
                <a:cubicBezTo>
                  <a:pt x="47" y="66"/>
                  <a:pt x="47" y="66"/>
                  <a:pt x="47" y="66"/>
                </a:cubicBezTo>
                <a:cubicBezTo>
                  <a:pt x="47" y="4"/>
                  <a:pt x="47" y="4"/>
                  <a:pt x="47" y="4"/>
                </a:cubicBezTo>
                <a:cubicBezTo>
                  <a:pt x="47" y="2"/>
                  <a:pt x="49" y="0"/>
                  <a:pt x="52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2" y="0"/>
                  <a:pt x="64" y="2"/>
                  <a:pt x="64" y="4"/>
                </a:cubicBezTo>
                <a:cubicBezTo>
                  <a:pt x="64" y="66"/>
                  <a:pt x="64" y="66"/>
                  <a:pt x="64" y="66"/>
                </a:cubicBezTo>
                <a:cubicBezTo>
                  <a:pt x="68" y="66"/>
                  <a:pt x="68" y="66"/>
                  <a:pt x="68" y="66"/>
                </a:cubicBezTo>
                <a:cubicBezTo>
                  <a:pt x="68" y="19"/>
                  <a:pt x="68" y="19"/>
                  <a:pt x="68" y="19"/>
                </a:cubicBezTo>
                <a:cubicBezTo>
                  <a:pt x="68" y="17"/>
                  <a:pt x="70" y="15"/>
                  <a:pt x="72" y="15"/>
                </a:cubicBezTo>
                <a:cubicBezTo>
                  <a:pt x="80" y="15"/>
                  <a:pt x="80" y="15"/>
                  <a:pt x="80" y="15"/>
                </a:cubicBezTo>
                <a:cubicBezTo>
                  <a:pt x="82" y="15"/>
                  <a:pt x="84" y="17"/>
                  <a:pt x="84" y="19"/>
                </a:cubicBezTo>
                <a:cubicBezTo>
                  <a:pt x="84" y="66"/>
                  <a:pt x="84" y="66"/>
                  <a:pt x="84" y="66"/>
                </a:cubicBezTo>
                <a:cubicBezTo>
                  <a:pt x="86" y="66"/>
                  <a:pt x="86" y="66"/>
                  <a:pt x="86" y="66"/>
                </a:cubicBezTo>
                <a:cubicBezTo>
                  <a:pt x="89" y="66"/>
                  <a:pt x="90" y="67"/>
                  <a:pt x="90" y="69"/>
                </a:cubicBezTo>
                <a:cubicBezTo>
                  <a:pt x="90" y="71"/>
                  <a:pt x="89" y="73"/>
                  <a:pt x="86" y="73"/>
                </a:cubicBezTo>
                <a:cubicBezTo>
                  <a:pt x="80" y="73"/>
                  <a:pt x="80" y="73"/>
                  <a:pt x="80" y="73"/>
                </a:cubicBezTo>
                <a:cubicBezTo>
                  <a:pt x="72" y="73"/>
                  <a:pt x="72" y="73"/>
                  <a:pt x="72" y="73"/>
                </a:cubicBezTo>
                <a:cubicBezTo>
                  <a:pt x="60" y="73"/>
                  <a:pt x="60" y="73"/>
                  <a:pt x="60" y="73"/>
                </a:cubicBezTo>
                <a:cubicBezTo>
                  <a:pt x="52" y="73"/>
                  <a:pt x="52" y="73"/>
                  <a:pt x="52" y="73"/>
                </a:cubicBezTo>
                <a:cubicBezTo>
                  <a:pt x="39" y="73"/>
                  <a:pt x="39" y="73"/>
                  <a:pt x="39" y="73"/>
                </a:cubicBezTo>
                <a:cubicBezTo>
                  <a:pt x="31" y="73"/>
                  <a:pt x="31" y="73"/>
                  <a:pt x="31" y="73"/>
                </a:cubicBezTo>
                <a:cubicBezTo>
                  <a:pt x="19" y="73"/>
                  <a:pt x="19" y="73"/>
                  <a:pt x="19" y="73"/>
                </a:cubicBezTo>
                <a:cubicBezTo>
                  <a:pt x="11" y="73"/>
                  <a:pt x="11" y="73"/>
                  <a:pt x="11" y="73"/>
                </a:cubicBezTo>
                <a:cubicBezTo>
                  <a:pt x="4" y="73"/>
                  <a:pt x="4" y="73"/>
                  <a:pt x="4" y="73"/>
                </a:cubicBezTo>
                <a:cubicBezTo>
                  <a:pt x="2" y="73"/>
                  <a:pt x="0" y="71"/>
                  <a:pt x="0" y="69"/>
                </a:cubicBezTo>
                <a:cubicBezTo>
                  <a:pt x="0" y="67"/>
                  <a:pt x="2" y="66"/>
                  <a:pt x="4" y="6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scene3d>
            <a:camera prst="orthographicFront"/>
            <a:lightRig rig="threePt" dir="t"/>
          </a:scene3d>
          <a:sp3d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2" name="Group 31"/>
          <p:cNvGrpSpPr/>
          <p:nvPr/>
        </p:nvGrpSpPr>
        <p:grpSpPr>
          <a:xfrm>
            <a:off x="7818757" y="2207505"/>
            <a:ext cx="276778" cy="304057"/>
            <a:chOff x="7835844" y="2161661"/>
            <a:chExt cx="293688" cy="320675"/>
          </a:xfrm>
          <a:solidFill>
            <a:schemeClr val="accent2"/>
          </a:solidFill>
        </p:grpSpPr>
        <p:sp>
          <p:nvSpPr>
            <p:cNvPr id="26" name="Freeform 26"/>
            <p:cNvSpPr>
              <a:spLocks noEditPoints="1"/>
            </p:cNvSpPr>
            <p:nvPr/>
          </p:nvSpPr>
          <p:spPr bwMode="auto">
            <a:xfrm>
              <a:off x="7835844" y="2161661"/>
              <a:ext cx="293688" cy="320675"/>
            </a:xfrm>
            <a:custGeom>
              <a:avLst/>
              <a:gdLst>
                <a:gd name="T0" fmla="*/ 84 w 88"/>
                <a:gd name="T1" fmla="*/ 39 h 96"/>
                <a:gd name="T2" fmla="*/ 47 w 88"/>
                <a:gd name="T3" fmla="*/ 2 h 96"/>
                <a:gd name="T4" fmla="*/ 41 w 88"/>
                <a:gd name="T5" fmla="*/ 2 h 96"/>
                <a:gd name="T6" fmla="*/ 3 w 88"/>
                <a:gd name="T7" fmla="*/ 39 h 96"/>
                <a:gd name="T8" fmla="*/ 0 w 88"/>
                <a:gd name="T9" fmla="*/ 46 h 96"/>
                <a:gd name="T10" fmla="*/ 0 w 88"/>
                <a:gd name="T11" fmla="*/ 88 h 96"/>
                <a:gd name="T12" fmla="*/ 9 w 88"/>
                <a:gd name="T13" fmla="*/ 96 h 96"/>
                <a:gd name="T14" fmla="*/ 79 w 88"/>
                <a:gd name="T15" fmla="*/ 96 h 96"/>
                <a:gd name="T16" fmla="*/ 88 w 88"/>
                <a:gd name="T17" fmla="*/ 88 h 96"/>
                <a:gd name="T18" fmla="*/ 88 w 88"/>
                <a:gd name="T19" fmla="*/ 46 h 96"/>
                <a:gd name="T20" fmla="*/ 84 w 88"/>
                <a:gd name="T21" fmla="*/ 39 h 96"/>
                <a:gd name="T22" fmla="*/ 85 w 88"/>
                <a:gd name="T23" fmla="*/ 49 h 96"/>
                <a:gd name="T24" fmla="*/ 47 w 88"/>
                <a:gd name="T25" fmla="*/ 87 h 96"/>
                <a:gd name="T26" fmla="*/ 41 w 88"/>
                <a:gd name="T27" fmla="*/ 87 h 96"/>
                <a:gd name="T28" fmla="*/ 3 w 88"/>
                <a:gd name="T29" fmla="*/ 49 h 96"/>
                <a:gd name="T30" fmla="*/ 2 w 88"/>
                <a:gd name="T31" fmla="*/ 44 h 96"/>
                <a:gd name="T32" fmla="*/ 6 w 88"/>
                <a:gd name="T33" fmla="*/ 41 h 96"/>
                <a:gd name="T34" fmla="*/ 82 w 88"/>
                <a:gd name="T35" fmla="*/ 41 h 96"/>
                <a:gd name="T36" fmla="*/ 86 w 88"/>
                <a:gd name="T37" fmla="*/ 44 h 96"/>
                <a:gd name="T38" fmla="*/ 85 w 88"/>
                <a:gd name="T39" fmla="*/ 4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8" h="96">
                  <a:moveTo>
                    <a:pt x="84" y="39"/>
                  </a:moveTo>
                  <a:cubicBezTo>
                    <a:pt x="47" y="2"/>
                    <a:pt x="47" y="2"/>
                    <a:pt x="47" y="2"/>
                  </a:cubicBezTo>
                  <a:cubicBezTo>
                    <a:pt x="45" y="0"/>
                    <a:pt x="42" y="0"/>
                    <a:pt x="41" y="2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1" y="41"/>
                    <a:pt x="0" y="43"/>
                    <a:pt x="0" y="46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2"/>
                    <a:pt x="4" y="96"/>
                    <a:pt x="9" y="96"/>
                  </a:cubicBezTo>
                  <a:cubicBezTo>
                    <a:pt x="79" y="96"/>
                    <a:pt x="79" y="96"/>
                    <a:pt x="79" y="96"/>
                  </a:cubicBezTo>
                  <a:cubicBezTo>
                    <a:pt x="84" y="96"/>
                    <a:pt x="88" y="92"/>
                    <a:pt x="88" y="88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8" y="43"/>
                    <a:pt x="86" y="40"/>
                    <a:pt x="84" y="39"/>
                  </a:cubicBezTo>
                  <a:close/>
                  <a:moveTo>
                    <a:pt x="85" y="49"/>
                  </a:moveTo>
                  <a:cubicBezTo>
                    <a:pt x="47" y="87"/>
                    <a:pt x="47" y="87"/>
                    <a:pt x="47" y="87"/>
                  </a:cubicBezTo>
                  <a:cubicBezTo>
                    <a:pt x="45" y="89"/>
                    <a:pt x="42" y="89"/>
                    <a:pt x="41" y="87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2" y="48"/>
                    <a:pt x="1" y="46"/>
                    <a:pt x="2" y="44"/>
                  </a:cubicBezTo>
                  <a:cubicBezTo>
                    <a:pt x="3" y="42"/>
                    <a:pt x="4" y="41"/>
                    <a:pt x="6" y="41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84" y="41"/>
                    <a:pt x="85" y="42"/>
                    <a:pt x="86" y="44"/>
                  </a:cubicBezTo>
                  <a:cubicBezTo>
                    <a:pt x="87" y="46"/>
                    <a:pt x="86" y="48"/>
                    <a:pt x="85" y="49"/>
                  </a:cubicBez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7892994" y="2321998"/>
              <a:ext cx="179388" cy="12700"/>
            </a:xfrm>
            <a:custGeom>
              <a:avLst/>
              <a:gdLst>
                <a:gd name="T0" fmla="*/ 1 w 54"/>
                <a:gd name="T1" fmla="*/ 0 h 4"/>
                <a:gd name="T2" fmla="*/ 0 w 54"/>
                <a:gd name="T3" fmla="*/ 2 h 4"/>
                <a:gd name="T4" fmla="*/ 1 w 54"/>
                <a:gd name="T5" fmla="*/ 4 h 4"/>
                <a:gd name="T6" fmla="*/ 52 w 54"/>
                <a:gd name="T7" fmla="*/ 4 h 4"/>
                <a:gd name="T8" fmla="*/ 54 w 54"/>
                <a:gd name="T9" fmla="*/ 2 h 4"/>
                <a:gd name="T10" fmla="*/ 52 w 54"/>
                <a:gd name="T11" fmla="*/ 0 h 4"/>
                <a:gd name="T12" fmla="*/ 1 w 54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4">
                  <a:moveTo>
                    <a:pt x="1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3" y="4"/>
                    <a:pt x="54" y="3"/>
                    <a:pt x="54" y="2"/>
                  </a:cubicBezTo>
                  <a:cubicBezTo>
                    <a:pt x="54" y="1"/>
                    <a:pt x="53" y="0"/>
                    <a:pt x="52" y="0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7913631" y="2348986"/>
              <a:ext cx="139700" cy="12700"/>
            </a:xfrm>
            <a:custGeom>
              <a:avLst/>
              <a:gdLst>
                <a:gd name="T0" fmla="*/ 1 w 42"/>
                <a:gd name="T1" fmla="*/ 0 h 4"/>
                <a:gd name="T2" fmla="*/ 0 w 42"/>
                <a:gd name="T3" fmla="*/ 2 h 4"/>
                <a:gd name="T4" fmla="*/ 1 w 42"/>
                <a:gd name="T5" fmla="*/ 4 h 4"/>
                <a:gd name="T6" fmla="*/ 40 w 42"/>
                <a:gd name="T7" fmla="*/ 4 h 4"/>
                <a:gd name="T8" fmla="*/ 42 w 42"/>
                <a:gd name="T9" fmla="*/ 2 h 4"/>
                <a:gd name="T10" fmla="*/ 40 w 42"/>
                <a:gd name="T11" fmla="*/ 0 h 4"/>
                <a:gd name="T12" fmla="*/ 1 w 42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">
                  <a:moveTo>
                    <a:pt x="1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1" y="4"/>
                    <a:pt x="42" y="3"/>
                    <a:pt x="42" y="2"/>
                  </a:cubicBezTo>
                  <a:cubicBezTo>
                    <a:pt x="42" y="1"/>
                    <a:pt x="41" y="0"/>
                    <a:pt x="40" y="0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7932681" y="2379148"/>
              <a:ext cx="100013" cy="12700"/>
            </a:xfrm>
            <a:custGeom>
              <a:avLst/>
              <a:gdLst>
                <a:gd name="T0" fmla="*/ 1 w 30"/>
                <a:gd name="T1" fmla="*/ 0 h 4"/>
                <a:gd name="T2" fmla="*/ 0 w 30"/>
                <a:gd name="T3" fmla="*/ 2 h 4"/>
                <a:gd name="T4" fmla="*/ 1 w 30"/>
                <a:gd name="T5" fmla="*/ 4 h 4"/>
                <a:gd name="T6" fmla="*/ 29 w 30"/>
                <a:gd name="T7" fmla="*/ 4 h 4"/>
                <a:gd name="T8" fmla="*/ 30 w 30"/>
                <a:gd name="T9" fmla="*/ 2 h 4"/>
                <a:gd name="T10" fmla="*/ 29 w 30"/>
                <a:gd name="T11" fmla="*/ 0 h 4"/>
                <a:gd name="T12" fmla="*/ 1 w 3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4">
                  <a:moveTo>
                    <a:pt x="1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0" y="4"/>
                    <a:pt x="30" y="3"/>
                    <a:pt x="30" y="2"/>
                  </a:cubicBezTo>
                  <a:cubicBezTo>
                    <a:pt x="30" y="1"/>
                    <a:pt x="30" y="0"/>
                    <a:pt x="29" y="0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" name="Freeform 30"/>
          <p:cNvSpPr>
            <a:spLocks/>
          </p:cNvSpPr>
          <p:nvPr/>
        </p:nvSpPr>
        <p:spPr bwMode="auto">
          <a:xfrm>
            <a:off x="4115916" y="4388585"/>
            <a:ext cx="275282" cy="261910"/>
          </a:xfrm>
          <a:custGeom>
            <a:avLst/>
            <a:gdLst>
              <a:gd name="T0" fmla="*/ 92 w 184"/>
              <a:gd name="T1" fmla="*/ 0 h 174"/>
              <a:gd name="T2" fmla="*/ 121 w 184"/>
              <a:gd name="T3" fmla="*/ 56 h 174"/>
              <a:gd name="T4" fmla="*/ 184 w 184"/>
              <a:gd name="T5" fmla="*/ 67 h 174"/>
              <a:gd name="T6" fmla="*/ 138 w 184"/>
              <a:gd name="T7" fmla="*/ 111 h 174"/>
              <a:gd name="T8" fmla="*/ 148 w 184"/>
              <a:gd name="T9" fmla="*/ 174 h 174"/>
              <a:gd name="T10" fmla="*/ 92 w 184"/>
              <a:gd name="T11" fmla="*/ 144 h 174"/>
              <a:gd name="T12" fmla="*/ 35 w 184"/>
              <a:gd name="T13" fmla="*/ 174 h 174"/>
              <a:gd name="T14" fmla="*/ 46 w 184"/>
              <a:gd name="T15" fmla="*/ 111 h 174"/>
              <a:gd name="T16" fmla="*/ 0 w 184"/>
              <a:gd name="T17" fmla="*/ 67 h 174"/>
              <a:gd name="T18" fmla="*/ 63 w 184"/>
              <a:gd name="T19" fmla="*/ 56 h 174"/>
              <a:gd name="T20" fmla="*/ 92 w 184"/>
              <a:gd name="T21" fmla="*/ 0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4" h="174">
                <a:moveTo>
                  <a:pt x="92" y="0"/>
                </a:moveTo>
                <a:lnTo>
                  <a:pt x="121" y="56"/>
                </a:lnTo>
                <a:lnTo>
                  <a:pt x="184" y="67"/>
                </a:lnTo>
                <a:lnTo>
                  <a:pt x="138" y="111"/>
                </a:lnTo>
                <a:lnTo>
                  <a:pt x="148" y="174"/>
                </a:lnTo>
                <a:lnTo>
                  <a:pt x="92" y="144"/>
                </a:lnTo>
                <a:lnTo>
                  <a:pt x="35" y="174"/>
                </a:lnTo>
                <a:lnTo>
                  <a:pt x="46" y="111"/>
                </a:lnTo>
                <a:lnTo>
                  <a:pt x="0" y="67"/>
                </a:lnTo>
                <a:lnTo>
                  <a:pt x="63" y="56"/>
                </a:lnTo>
                <a:lnTo>
                  <a:pt x="92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scene3d>
            <a:camera prst="orthographicFront"/>
            <a:lightRig rig="threePt" dir="t"/>
          </a:scene3d>
          <a:sp3d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4279368" y="1315891"/>
            <a:ext cx="901393" cy="671201"/>
          </a:xfrm>
          <a:prstGeom prst="rect">
            <a:avLst/>
          </a:prstGeom>
          <a:scene3d>
            <a:camera prst="orthographicFront"/>
            <a:lightRig rig="threePt" dir="t"/>
          </a:scene3d>
          <a:sp3d/>
        </p:spPr>
        <p:txBody>
          <a:bodyPr wrap="square">
            <a:spAutoFit/>
          </a:bodyPr>
          <a:lstStyle/>
          <a:p>
            <a:pPr algn="ctr"/>
            <a:r>
              <a:rPr lang="en-US" sz="4000" b="1" kern="0" dirty="0">
                <a:solidFill>
                  <a:schemeClr val="accent1"/>
                </a:solidFill>
                <a:latin typeface="Arial" panose="020B0604020202020204" pitchFamily="34" charset="0"/>
                <a:cs typeface="Arial" pitchFamily="34" charset="0"/>
              </a:rPr>
              <a:t>01 </a:t>
            </a:r>
            <a:endParaRPr lang="en-US" sz="4000" b="1" dirty="0">
              <a:solidFill>
                <a:schemeClr val="accent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7011241" y="1315890"/>
            <a:ext cx="901393" cy="671201"/>
          </a:xfrm>
          <a:prstGeom prst="rect">
            <a:avLst/>
          </a:prstGeom>
          <a:scene3d>
            <a:camera prst="orthographicFront"/>
            <a:lightRig rig="threePt" dir="t"/>
          </a:scene3d>
          <a:sp3d/>
        </p:spPr>
        <p:txBody>
          <a:bodyPr wrap="square">
            <a:spAutoFit/>
          </a:bodyPr>
          <a:lstStyle/>
          <a:p>
            <a:pPr algn="ctr"/>
            <a:r>
              <a:rPr lang="en-US" sz="4000" b="1" kern="0" dirty="0">
                <a:solidFill>
                  <a:schemeClr val="accent2"/>
                </a:solidFill>
                <a:latin typeface="Arial" panose="020B0604020202020204" pitchFamily="34" charset="0"/>
                <a:cs typeface="Arial" pitchFamily="34" charset="0"/>
              </a:rPr>
              <a:t>04 </a:t>
            </a:r>
            <a:endParaRPr lang="en-US" sz="4000" b="1" dirty="0">
              <a:solidFill>
                <a:schemeClr val="accent2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7011241" y="4941648"/>
            <a:ext cx="901393" cy="671201"/>
          </a:xfrm>
          <a:prstGeom prst="rect">
            <a:avLst/>
          </a:prstGeom>
          <a:scene3d>
            <a:camera prst="orthographicFront"/>
            <a:lightRig rig="threePt" dir="t"/>
          </a:scene3d>
          <a:sp3d/>
        </p:spPr>
        <p:txBody>
          <a:bodyPr wrap="square">
            <a:spAutoFit/>
          </a:bodyPr>
          <a:lstStyle/>
          <a:p>
            <a:pPr algn="ctr"/>
            <a:r>
              <a:rPr lang="en-US" sz="4000" b="1" kern="0" dirty="0">
                <a:solidFill>
                  <a:schemeClr val="accent3"/>
                </a:solidFill>
                <a:latin typeface="Arial" panose="020B0604020202020204" pitchFamily="34" charset="0"/>
                <a:cs typeface="Arial" pitchFamily="34" charset="0"/>
              </a:rPr>
              <a:t>03 </a:t>
            </a:r>
            <a:endParaRPr lang="en-US" sz="4000" b="1" dirty="0">
              <a:solidFill>
                <a:schemeClr val="accent3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273736" y="4941649"/>
            <a:ext cx="901393" cy="671201"/>
          </a:xfrm>
          <a:prstGeom prst="rect">
            <a:avLst/>
          </a:prstGeom>
          <a:scene3d>
            <a:camera prst="orthographicFront"/>
            <a:lightRig rig="threePt" dir="t"/>
          </a:scene3d>
          <a:sp3d/>
        </p:spPr>
        <p:txBody>
          <a:bodyPr wrap="square">
            <a:spAutoFit/>
          </a:bodyPr>
          <a:lstStyle/>
          <a:p>
            <a:pPr algn="ctr"/>
            <a:r>
              <a:rPr lang="en-US" sz="4000" b="1" kern="0" dirty="0">
                <a:solidFill>
                  <a:schemeClr val="accent5"/>
                </a:solidFill>
                <a:latin typeface="Arial" panose="020B0604020202020204" pitchFamily="34" charset="0"/>
                <a:cs typeface="Arial" pitchFamily="34" charset="0"/>
              </a:rPr>
              <a:t>02 </a:t>
            </a:r>
            <a:endParaRPr lang="en-US" sz="4000" b="1" dirty="0">
              <a:solidFill>
                <a:schemeClr val="accent5"/>
              </a:solidFill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5480357" y="2842712"/>
            <a:ext cx="1210343" cy="1217732"/>
            <a:chOff x="5354581" y="2831586"/>
            <a:chExt cx="1284288" cy="1284288"/>
          </a:xfrm>
        </p:grpSpPr>
        <p:sp>
          <p:nvSpPr>
            <p:cNvPr id="21" name="Oval 21"/>
            <p:cNvSpPr>
              <a:spLocks noChangeArrowheads="1"/>
            </p:cNvSpPr>
            <p:nvPr/>
          </p:nvSpPr>
          <p:spPr bwMode="auto">
            <a:xfrm>
              <a:off x="5354581" y="2831586"/>
              <a:ext cx="1284288" cy="1284288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Oval 22"/>
            <p:cNvSpPr>
              <a:spLocks noChangeArrowheads="1"/>
            </p:cNvSpPr>
            <p:nvPr/>
          </p:nvSpPr>
          <p:spPr bwMode="auto">
            <a:xfrm>
              <a:off x="5414113" y="2889530"/>
              <a:ext cx="1165225" cy="1168401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innerShdw blurRad="114300">
                <a:prstClr val="black"/>
              </a:innerShdw>
            </a:effectLst>
            <a:scene3d>
              <a:camera prst="orthographicFront"/>
              <a:lightRig rig="threePt" dir="t"/>
            </a:scene3d>
            <a:sp3d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8" name="Group 33"/>
            <p:cNvGrpSpPr>
              <a:grpSpLocks noChangeAspect="1"/>
            </p:cNvGrpSpPr>
            <p:nvPr/>
          </p:nvGrpSpPr>
          <p:grpSpPr bwMode="auto">
            <a:xfrm>
              <a:off x="5658068" y="3153358"/>
              <a:ext cx="677314" cy="640745"/>
              <a:chOff x="4329" y="1085"/>
              <a:chExt cx="2204" cy="2085"/>
            </a:xfrm>
            <a:solidFill>
              <a:schemeClr val="bg1"/>
            </a:solidFill>
          </p:grpSpPr>
          <p:sp>
            <p:nvSpPr>
              <p:cNvPr id="41" name="Freeform 35"/>
              <p:cNvSpPr>
                <a:spLocks/>
              </p:cNvSpPr>
              <p:nvPr/>
            </p:nvSpPr>
            <p:spPr bwMode="auto">
              <a:xfrm>
                <a:off x="4379" y="1085"/>
                <a:ext cx="2154" cy="1119"/>
              </a:xfrm>
              <a:custGeom>
                <a:avLst/>
                <a:gdLst>
                  <a:gd name="T0" fmla="*/ 2326 w 4308"/>
                  <a:gd name="T1" fmla="*/ 13 h 2237"/>
                  <a:gd name="T2" fmla="*/ 2681 w 4308"/>
                  <a:gd name="T3" fmla="*/ 87 h 2237"/>
                  <a:gd name="T4" fmla="*/ 3014 w 4308"/>
                  <a:gd name="T5" fmla="*/ 219 h 2237"/>
                  <a:gd name="T6" fmla="*/ 3318 w 4308"/>
                  <a:gd name="T7" fmla="*/ 406 h 2237"/>
                  <a:gd name="T8" fmla="*/ 3585 w 4308"/>
                  <a:gd name="T9" fmla="*/ 642 h 2237"/>
                  <a:gd name="T10" fmla="*/ 3810 w 4308"/>
                  <a:gd name="T11" fmla="*/ 924 h 2237"/>
                  <a:gd name="T12" fmla="*/ 4002 w 4308"/>
                  <a:gd name="T13" fmla="*/ 453 h 2237"/>
                  <a:gd name="T14" fmla="*/ 4060 w 4308"/>
                  <a:gd name="T15" fmla="*/ 383 h 2237"/>
                  <a:gd name="T16" fmla="*/ 4149 w 4308"/>
                  <a:gd name="T17" fmla="*/ 358 h 2237"/>
                  <a:gd name="T18" fmla="*/ 4240 w 4308"/>
                  <a:gd name="T19" fmla="*/ 386 h 2237"/>
                  <a:gd name="T20" fmla="*/ 4296 w 4308"/>
                  <a:gd name="T21" fmla="*/ 458 h 2237"/>
                  <a:gd name="T22" fmla="*/ 4304 w 4308"/>
                  <a:gd name="T23" fmla="*/ 551 h 2237"/>
                  <a:gd name="T24" fmla="*/ 4083 w 4308"/>
                  <a:gd name="T25" fmla="*/ 1523 h 2237"/>
                  <a:gd name="T26" fmla="*/ 4015 w 4308"/>
                  <a:gd name="T27" fmla="*/ 1579 h 2237"/>
                  <a:gd name="T28" fmla="*/ 3941 w 4308"/>
                  <a:gd name="T29" fmla="*/ 1592 h 2237"/>
                  <a:gd name="T30" fmla="*/ 2971 w 4308"/>
                  <a:gd name="T31" fmla="*/ 1382 h 2237"/>
                  <a:gd name="T32" fmla="*/ 2902 w 4308"/>
                  <a:gd name="T33" fmla="*/ 1323 h 2237"/>
                  <a:gd name="T34" fmla="*/ 2876 w 4308"/>
                  <a:gd name="T35" fmla="*/ 1235 h 2237"/>
                  <a:gd name="T36" fmla="*/ 2906 w 4308"/>
                  <a:gd name="T37" fmla="*/ 1144 h 2237"/>
                  <a:gd name="T38" fmla="*/ 2976 w 4308"/>
                  <a:gd name="T39" fmla="*/ 1088 h 2237"/>
                  <a:gd name="T40" fmla="*/ 3070 w 4308"/>
                  <a:gd name="T41" fmla="*/ 1080 h 2237"/>
                  <a:gd name="T42" fmla="*/ 3482 w 4308"/>
                  <a:gd name="T43" fmla="*/ 1013 h 2237"/>
                  <a:gd name="T44" fmla="*/ 3264 w 4308"/>
                  <a:gd name="T45" fmla="*/ 775 h 2237"/>
                  <a:gd name="T46" fmla="*/ 3007 w 4308"/>
                  <a:gd name="T47" fmla="*/ 583 h 2237"/>
                  <a:gd name="T48" fmla="*/ 2721 w 4308"/>
                  <a:gd name="T49" fmla="*/ 440 h 2237"/>
                  <a:gd name="T50" fmla="*/ 2409 w 4308"/>
                  <a:gd name="T51" fmla="*/ 350 h 2237"/>
                  <a:gd name="T52" fmla="*/ 2081 w 4308"/>
                  <a:gd name="T53" fmla="*/ 319 h 2237"/>
                  <a:gd name="T54" fmla="*/ 1727 w 4308"/>
                  <a:gd name="T55" fmla="*/ 354 h 2237"/>
                  <a:gd name="T56" fmla="*/ 1396 w 4308"/>
                  <a:gd name="T57" fmla="*/ 457 h 2237"/>
                  <a:gd name="T58" fmla="*/ 1098 w 4308"/>
                  <a:gd name="T59" fmla="*/ 620 h 2237"/>
                  <a:gd name="T60" fmla="*/ 837 w 4308"/>
                  <a:gd name="T61" fmla="*/ 834 h 2237"/>
                  <a:gd name="T62" fmla="*/ 621 w 4308"/>
                  <a:gd name="T63" fmla="*/ 1095 h 2237"/>
                  <a:gd name="T64" fmla="*/ 459 w 4308"/>
                  <a:gd name="T65" fmla="*/ 1393 h 2237"/>
                  <a:gd name="T66" fmla="*/ 356 w 4308"/>
                  <a:gd name="T67" fmla="*/ 1723 h 2237"/>
                  <a:gd name="T68" fmla="*/ 320 w 4308"/>
                  <a:gd name="T69" fmla="*/ 2078 h 2237"/>
                  <a:gd name="T70" fmla="*/ 293 w 4308"/>
                  <a:gd name="T71" fmla="*/ 2167 h 2237"/>
                  <a:gd name="T72" fmla="*/ 223 w 4308"/>
                  <a:gd name="T73" fmla="*/ 2225 h 2237"/>
                  <a:gd name="T74" fmla="*/ 129 w 4308"/>
                  <a:gd name="T75" fmla="*/ 2234 h 2237"/>
                  <a:gd name="T76" fmla="*/ 47 w 4308"/>
                  <a:gd name="T77" fmla="*/ 2190 h 2237"/>
                  <a:gd name="T78" fmla="*/ 4 w 4308"/>
                  <a:gd name="T79" fmla="*/ 2110 h 2237"/>
                  <a:gd name="T80" fmla="*/ 16 w 4308"/>
                  <a:gd name="T81" fmla="*/ 1817 h 2237"/>
                  <a:gd name="T82" fmla="*/ 99 w 4308"/>
                  <a:gd name="T83" fmla="*/ 1445 h 2237"/>
                  <a:gd name="T84" fmla="*/ 245 w 4308"/>
                  <a:gd name="T85" fmla="*/ 1101 h 2237"/>
                  <a:gd name="T86" fmla="*/ 447 w 4308"/>
                  <a:gd name="T87" fmla="*/ 793 h 2237"/>
                  <a:gd name="T88" fmla="*/ 700 w 4308"/>
                  <a:gd name="T89" fmla="*/ 524 h 2237"/>
                  <a:gd name="T90" fmla="*/ 996 w 4308"/>
                  <a:gd name="T91" fmla="*/ 305 h 2237"/>
                  <a:gd name="T92" fmla="*/ 1329 w 4308"/>
                  <a:gd name="T93" fmla="*/ 139 h 2237"/>
                  <a:gd name="T94" fmla="*/ 1693 w 4308"/>
                  <a:gd name="T95" fmla="*/ 36 h 2237"/>
                  <a:gd name="T96" fmla="*/ 2081 w 4308"/>
                  <a:gd name="T97" fmla="*/ 0 h 2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308" h="2237">
                    <a:moveTo>
                      <a:pt x="2081" y="0"/>
                    </a:moveTo>
                    <a:lnTo>
                      <a:pt x="2204" y="2"/>
                    </a:lnTo>
                    <a:lnTo>
                      <a:pt x="2326" y="13"/>
                    </a:lnTo>
                    <a:lnTo>
                      <a:pt x="2447" y="32"/>
                    </a:lnTo>
                    <a:lnTo>
                      <a:pt x="2564" y="56"/>
                    </a:lnTo>
                    <a:lnTo>
                      <a:pt x="2681" y="87"/>
                    </a:lnTo>
                    <a:lnTo>
                      <a:pt x="2794" y="125"/>
                    </a:lnTo>
                    <a:lnTo>
                      <a:pt x="2906" y="169"/>
                    </a:lnTo>
                    <a:lnTo>
                      <a:pt x="3014" y="219"/>
                    </a:lnTo>
                    <a:lnTo>
                      <a:pt x="3118" y="276"/>
                    </a:lnTo>
                    <a:lnTo>
                      <a:pt x="3220" y="338"/>
                    </a:lnTo>
                    <a:lnTo>
                      <a:pt x="3318" y="406"/>
                    </a:lnTo>
                    <a:lnTo>
                      <a:pt x="3411" y="480"/>
                    </a:lnTo>
                    <a:lnTo>
                      <a:pt x="3500" y="559"/>
                    </a:lnTo>
                    <a:lnTo>
                      <a:pt x="3585" y="642"/>
                    </a:lnTo>
                    <a:lnTo>
                      <a:pt x="3666" y="731"/>
                    </a:lnTo>
                    <a:lnTo>
                      <a:pt x="3741" y="825"/>
                    </a:lnTo>
                    <a:lnTo>
                      <a:pt x="3810" y="924"/>
                    </a:lnTo>
                    <a:lnTo>
                      <a:pt x="3876" y="1027"/>
                    </a:lnTo>
                    <a:lnTo>
                      <a:pt x="3991" y="484"/>
                    </a:lnTo>
                    <a:lnTo>
                      <a:pt x="4002" y="453"/>
                    </a:lnTo>
                    <a:lnTo>
                      <a:pt x="4016" y="426"/>
                    </a:lnTo>
                    <a:lnTo>
                      <a:pt x="4036" y="402"/>
                    </a:lnTo>
                    <a:lnTo>
                      <a:pt x="4060" y="383"/>
                    </a:lnTo>
                    <a:lnTo>
                      <a:pt x="4089" y="369"/>
                    </a:lnTo>
                    <a:lnTo>
                      <a:pt x="4118" y="361"/>
                    </a:lnTo>
                    <a:lnTo>
                      <a:pt x="4149" y="358"/>
                    </a:lnTo>
                    <a:lnTo>
                      <a:pt x="4181" y="361"/>
                    </a:lnTo>
                    <a:lnTo>
                      <a:pt x="4212" y="371"/>
                    </a:lnTo>
                    <a:lnTo>
                      <a:pt x="4240" y="386"/>
                    </a:lnTo>
                    <a:lnTo>
                      <a:pt x="4264" y="406"/>
                    </a:lnTo>
                    <a:lnTo>
                      <a:pt x="4283" y="430"/>
                    </a:lnTo>
                    <a:lnTo>
                      <a:pt x="4296" y="458"/>
                    </a:lnTo>
                    <a:lnTo>
                      <a:pt x="4305" y="488"/>
                    </a:lnTo>
                    <a:lnTo>
                      <a:pt x="4308" y="518"/>
                    </a:lnTo>
                    <a:lnTo>
                      <a:pt x="4304" y="551"/>
                    </a:lnTo>
                    <a:lnTo>
                      <a:pt x="4109" y="1465"/>
                    </a:lnTo>
                    <a:lnTo>
                      <a:pt x="4098" y="1496"/>
                    </a:lnTo>
                    <a:lnTo>
                      <a:pt x="4083" y="1523"/>
                    </a:lnTo>
                    <a:lnTo>
                      <a:pt x="4063" y="1547"/>
                    </a:lnTo>
                    <a:lnTo>
                      <a:pt x="4039" y="1567"/>
                    </a:lnTo>
                    <a:lnTo>
                      <a:pt x="4015" y="1579"/>
                    </a:lnTo>
                    <a:lnTo>
                      <a:pt x="3991" y="1587"/>
                    </a:lnTo>
                    <a:lnTo>
                      <a:pt x="3965" y="1592"/>
                    </a:lnTo>
                    <a:lnTo>
                      <a:pt x="3941" y="1592"/>
                    </a:lnTo>
                    <a:lnTo>
                      <a:pt x="3919" y="1588"/>
                    </a:lnTo>
                    <a:lnTo>
                      <a:pt x="3002" y="1393"/>
                    </a:lnTo>
                    <a:lnTo>
                      <a:pt x="2971" y="1382"/>
                    </a:lnTo>
                    <a:lnTo>
                      <a:pt x="2944" y="1368"/>
                    </a:lnTo>
                    <a:lnTo>
                      <a:pt x="2920" y="1348"/>
                    </a:lnTo>
                    <a:lnTo>
                      <a:pt x="2902" y="1323"/>
                    </a:lnTo>
                    <a:lnTo>
                      <a:pt x="2888" y="1295"/>
                    </a:lnTo>
                    <a:lnTo>
                      <a:pt x="2879" y="1266"/>
                    </a:lnTo>
                    <a:lnTo>
                      <a:pt x="2876" y="1235"/>
                    </a:lnTo>
                    <a:lnTo>
                      <a:pt x="2880" y="1203"/>
                    </a:lnTo>
                    <a:lnTo>
                      <a:pt x="2889" y="1172"/>
                    </a:lnTo>
                    <a:lnTo>
                      <a:pt x="2906" y="1144"/>
                    </a:lnTo>
                    <a:lnTo>
                      <a:pt x="2926" y="1122"/>
                    </a:lnTo>
                    <a:lnTo>
                      <a:pt x="2950" y="1101"/>
                    </a:lnTo>
                    <a:lnTo>
                      <a:pt x="2976" y="1088"/>
                    </a:lnTo>
                    <a:lnTo>
                      <a:pt x="3006" y="1079"/>
                    </a:lnTo>
                    <a:lnTo>
                      <a:pt x="3037" y="1076"/>
                    </a:lnTo>
                    <a:lnTo>
                      <a:pt x="3070" y="1080"/>
                    </a:lnTo>
                    <a:lnTo>
                      <a:pt x="3603" y="1194"/>
                    </a:lnTo>
                    <a:lnTo>
                      <a:pt x="3545" y="1101"/>
                    </a:lnTo>
                    <a:lnTo>
                      <a:pt x="3482" y="1013"/>
                    </a:lnTo>
                    <a:lnTo>
                      <a:pt x="3414" y="929"/>
                    </a:lnTo>
                    <a:lnTo>
                      <a:pt x="3342" y="850"/>
                    </a:lnTo>
                    <a:lnTo>
                      <a:pt x="3264" y="775"/>
                    </a:lnTo>
                    <a:lnTo>
                      <a:pt x="3183" y="706"/>
                    </a:lnTo>
                    <a:lnTo>
                      <a:pt x="3097" y="642"/>
                    </a:lnTo>
                    <a:lnTo>
                      <a:pt x="3007" y="583"/>
                    </a:lnTo>
                    <a:lnTo>
                      <a:pt x="2915" y="529"/>
                    </a:lnTo>
                    <a:lnTo>
                      <a:pt x="2820" y="481"/>
                    </a:lnTo>
                    <a:lnTo>
                      <a:pt x="2721" y="440"/>
                    </a:lnTo>
                    <a:lnTo>
                      <a:pt x="2619" y="403"/>
                    </a:lnTo>
                    <a:lnTo>
                      <a:pt x="2515" y="373"/>
                    </a:lnTo>
                    <a:lnTo>
                      <a:pt x="2409" y="350"/>
                    </a:lnTo>
                    <a:lnTo>
                      <a:pt x="2301" y="333"/>
                    </a:lnTo>
                    <a:lnTo>
                      <a:pt x="2192" y="322"/>
                    </a:lnTo>
                    <a:lnTo>
                      <a:pt x="2081" y="319"/>
                    </a:lnTo>
                    <a:lnTo>
                      <a:pt x="1961" y="323"/>
                    </a:lnTo>
                    <a:lnTo>
                      <a:pt x="1842" y="335"/>
                    </a:lnTo>
                    <a:lnTo>
                      <a:pt x="1727" y="354"/>
                    </a:lnTo>
                    <a:lnTo>
                      <a:pt x="1613" y="382"/>
                    </a:lnTo>
                    <a:lnTo>
                      <a:pt x="1503" y="416"/>
                    </a:lnTo>
                    <a:lnTo>
                      <a:pt x="1396" y="457"/>
                    </a:lnTo>
                    <a:lnTo>
                      <a:pt x="1293" y="505"/>
                    </a:lnTo>
                    <a:lnTo>
                      <a:pt x="1193" y="559"/>
                    </a:lnTo>
                    <a:lnTo>
                      <a:pt x="1098" y="620"/>
                    </a:lnTo>
                    <a:lnTo>
                      <a:pt x="1005" y="686"/>
                    </a:lnTo>
                    <a:lnTo>
                      <a:pt x="918" y="758"/>
                    </a:lnTo>
                    <a:lnTo>
                      <a:pt x="837" y="834"/>
                    </a:lnTo>
                    <a:lnTo>
                      <a:pt x="759" y="917"/>
                    </a:lnTo>
                    <a:lnTo>
                      <a:pt x="688" y="1004"/>
                    </a:lnTo>
                    <a:lnTo>
                      <a:pt x="621" y="1095"/>
                    </a:lnTo>
                    <a:lnTo>
                      <a:pt x="561" y="1191"/>
                    </a:lnTo>
                    <a:lnTo>
                      <a:pt x="508" y="1290"/>
                    </a:lnTo>
                    <a:lnTo>
                      <a:pt x="459" y="1393"/>
                    </a:lnTo>
                    <a:lnTo>
                      <a:pt x="418" y="1500"/>
                    </a:lnTo>
                    <a:lnTo>
                      <a:pt x="383" y="1611"/>
                    </a:lnTo>
                    <a:lnTo>
                      <a:pt x="356" y="1723"/>
                    </a:lnTo>
                    <a:lnTo>
                      <a:pt x="336" y="1840"/>
                    </a:lnTo>
                    <a:lnTo>
                      <a:pt x="324" y="1957"/>
                    </a:lnTo>
                    <a:lnTo>
                      <a:pt x="320" y="2078"/>
                    </a:lnTo>
                    <a:lnTo>
                      <a:pt x="318" y="2110"/>
                    </a:lnTo>
                    <a:lnTo>
                      <a:pt x="308" y="2139"/>
                    </a:lnTo>
                    <a:lnTo>
                      <a:pt x="293" y="2167"/>
                    </a:lnTo>
                    <a:lnTo>
                      <a:pt x="273" y="2190"/>
                    </a:lnTo>
                    <a:lnTo>
                      <a:pt x="251" y="2210"/>
                    </a:lnTo>
                    <a:lnTo>
                      <a:pt x="223" y="2225"/>
                    </a:lnTo>
                    <a:lnTo>
                      <a:pt x="193" y="2234"/>
                    </a:lnTo>
                    <a:lnTo>
                      <a:pt x="161" y="2237"/>
                    </a:lnTo>
                    <a:lnTo>
                      <a:pt x="129" y="2234"/>
                    </a:lnTo>
                    <a:lnTo>
                      <a:pt x="98" y="2225"/>
                    </a:lnTo>
                    <a:lnTo>
                      <a:pt x="71" y="2210"/>
                    </a:lnTo>
                    <a:lnTo>
                      <a:pt x="47" y="2190"/>
                    </a:lnTo>
                    <a:lnTo>
                      <a:pt x="28" y="2167"/>
                    </a:lnTo>
                    <a:lnTo>
                      <a:pt x="14" y="2139"/>
                    </a:lnTo>
                    <a:lnTo>
                      <a:pt x="4" y="2110"/>
                    </a:lnTo>
                    <a:lnTo>
                      <a:pt x="0" y="2078"/>
                    </a:lnTo>
                    <a:lnTo>
                      <a:pt x="4" y="1947"/>
                    </a:lnTo>
                    <a:lnTo>
                      <a:pt x="16" y="1817"/>
                    </a:lnTo>
                    <a:lnTo>
                      <a:pt x="36" y="1690"/>
                    </a:lnTo>
                    <a:lnTo>
                      <a:pt x="65" y="1567"/>
                    </a:lnTo>
                    <a:lnTo>
                      <a:pt x="99" y="1445"/>
                    </a:lnTo>
                    <a:lnTo>
                      <a:pt x="141" y="1327"/>
                    </a:lnTo>
                    <a:lnTo>
                      <a:pt x="189" y="1212"/>
                    </a:lnTo>
                    <a:lnTo>
                      <a:pt x="245" y="1101"/>
                    </a:lnTo>
                    <a:lnTo>
                      <a:pt x="307" y="995"/>
                    </a:lnTo>
                    <a:lnTo>
                      <a:pt x="374" y="890"/>
                    </a:lnTo>
                    <a:lnTo>
                      <a:pt x="447" y="793"/>
                    </a:lnTo>
                    <a:lnTo>
                      <a:pt x="526" y="698"/>
                    </a:lnTo>
                    <a:lnTo>
                      <a:pt x="611" y="608"/>
                    </a:lnTo>
                    <a:lnTo>
                      <a:pt x="700" y="524"/>
                    </a:lnTo>
                    <a:lnTo>
                      <a:pt x="794" y="445"/>
                    </a:lnTo>
                    <a:lnTo>
                      <a:pt x="893" y="371"/>
                    </a:lnTo>
                    <a:lnTo>
                      <a:pt x="996" y="305"/>
                    </a:lnTo>
                    <a:lnTo>
                      <a:pt x="1104" y="243"/>
                    </a:lnTo>
                    <a:lnTo>
                      <a:pt x="1215" y="188"/>
                    </a:lnTo>
                    <a:lnTo>
                      <a:pt x="1329" y="139"/>
                    </a:lnTo>
                    <a:lnTo>
                      <a:pt x="1448" y="97"/>
                    </a:lnTo>
                    <a:lnTo>
                      <a:pt x="1569" y="63"/>
                    </a:lnTo>
                    <a:lnTo>
                      <a:pt x="1693" y="36"/>
                    </a:lnTo>
                    <a:lnTo>
                      <a:pt x="1820" y="16"/>
                    </a:lnTo>
                    <a:lnTo>
                      <a:pt x="1949" y="4"/>
                    </a:lnTo>
                    <a:lnTo>
                      <a:pt x="208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36"/>
              <p:cNvSpPr>
                <a:spLocks/>
              </p:cNvSpPr>
              <p:nvPr/>
            </p:nvSpPr>
            <p:spPr bwMode="auto">
              <a:xfrm>
                <a:off x="4329" y="2019"/>
                <a:ext cx="2143" cy="1151"/>
              </a:xfrm>
              <a:custGeom>
                <a:avLst/>
                <a:gdLst>
                  <a:gd name="T0" fmla="*/ 4183 w 4286"/>
                  <a:gd name="T1" fmla="*/ 10 h 2301"/>
                  <a:gd name="T2" fmla="*/ 4255 w 4286"/>
                  <a:gd name="T3" fmla="*/ 67 h 2301"/>
                  <a:gd name="T4" fmla="*/ 4286 w 4286"/>
                  <a:gd name="T5" fmla="*/ 155 h 2301"/>
                  <a:gd name="T6" fmla="*/ 4267 w 4286"/>
                  <a:gd name="T7" fmla="*/ 506 h 2301"/>
                  <a:gd name="T8" fmla="*/ 4193 w 4286"/>
                  <a:gd name="T9" fmla="*/ 846 h 2301"/>
                  <a:gd name="T10" fmla="*/ 4061 w 4286"/>
                  <a:gd name="T11" fmla="*/ 1166 h 2301"/>
                  <a:gd name="T12" fmla="*/ 3877 w 4286"/>
                  <a:gd name="T13" fmla="*/ 1463 h 2301"/>
                  <a:gd name="T14" fmla="*/ 3641 w 4286"/>
                  <a:gd name="T15" fmla="*/ 1727 h 2301"/>
                  <a:gd name="T16" fmla="*/ 3370 w 4286"/>
                  <a:gd name="T17" fmla="*/ 1948 h 2301"/>
                  <a:gd name="T18" fmla="*/ 3066 w 4286"/>
                  <a:gd name="T19" fmla="*/ 2116 h 2301"/>
                  <a:gd name="T20" fmla="*/ 2739 w 4286"/>
                  <a:gd name="T21" fmla="*/ 2233 h 2301"/>
                  <a:gd name="T22" fmla="*/ 2394 w 4286"/>
                  <a:gd name="T23" fmla="*/ 2293 h 2301"/>
                  <a:gd name="T24" fmla="*/ 2081 w 4286"/>
                  <a:gd name="T25" fmla="*/ 2298 h 2301"/>
                  <a:gd name="T26" fmla="*/ 1713 w 4286"/>
                  <a:gd name="T27" fmla="*/ 2242 h 2301"/>
                  <a:gd name="T28" fmla="*/ 1366 w 4286"/>
                  <a:gd name="T29" fmla="*/ 2124 h 2301"/>
                  <a:gd name="T30" fmla="*/ 1046 w 4286"/>
                  <a:gd name="T31" fmla="*/ 1948 h 2301"/>
                  <a:gd name="T32" fmla="*/ 763 w 4286"/>
                  <a:gd name="T33" fmla="*/ 1719 h 2301"/>
                  <a:gd name="T34" fmla="*/ 521 w 4286"/>
                  <a:gd name="T35" fmla="*/ 1440 h 2301"/>
                  <a:gd name="T36" fmla="*/ 304 w 4286"/>
                  <a:gd name="T37" fmla="*/ 1874 h 2301"/>
                  <a:gd name="T38" fmla="*/ 245 w 4286"/>
                  <a:gd name="T39" fmla="*/ 1940 h 2301"/>
                  <a:gd name="T40" fmla="*/ 161 w 4286"/>
                  <a:gd name="T41" fmla="*/ 1964 h 2301"/>
                  <a:gd name="T42" fmla="*/ 88 w 4286"/>
                  <a:gd name="T43" fmla="*/ 1947 h 2301"/>
                  <a:gd name="T44" fmla="*/ 21 w 4286"/>
                  <a:gd name="T45" fmla="*/ 1884 h 2301"/>
                  <a:gd name="T46" fmla="*/ 0 w 4286"/>
                  <a:gd name="T47" fmla="*/ 1794 h 2301"/>
                  <a:gd name="T48" fmla="*/ 260 w 4286"/>
                  <a:gd name="T49" fmla="*/ 829 h 2301"/>
                  <a:gd name="T50" fmla="*/ 323 w 4286"/>
                  <a:gd name="T51" fmla="*/ 762 h 2301"/>
                  <a:gd name="T52" fmla="*/ 413 w 4286"/>
                  <a:gd name="T53" fmla="*/ 740 h 2301"/>
                  <a:gd name="T54" fmla="*/ 1378 w 4286"/>
                  <a:gd name="T55" fmla="*/ 1000 h 2301"/>
                  <a:gd name="T56" fmla="*/ 1445 w 4286"/>
                  <a:gd name="T57" fmla="*/ 1063 h 2301"/>
                  <a:gd name="T58" fmla="*/ 1467 w 4286"/>
                  <a:gd name="T59" fmla="*/ 1152 h 2301"/>
                  <a:gd name="T60" fmla="*/ 1433 w 4286"/>
                  <a:gd name="T61" fmla="*/ 1241 h 2301"/>
                  <a:gd name="T62" fmla="*/ 1360 w 4286"/>
                  <a:gd name="T63" fmla="*/ 1294 h 2301"/>
                  <a:gd name="T64" fmla="*/ 1266 w 4286"/>
                  <a:gd name="T65" fmla="*/ 1297 h 2301"/>
                  <a:gd name="T66" fmla="*/ 840 w 4286"/>
                  <a:gd name="T67" fmla="*/ 1332 h 2301"/>
                  <a:gd name="T68" fmla="*/ 1075 w 4286"/>
                  <a:gd name="T69" fmla="*/ 1570 h 2301"/>
                  <a:gd name="T70" fmla="*/ 1348 w 4286"/>
                  <a:gd name="T71" fmla="*/ 1758 h 2301"/>
                  <a:gd name="T72" fmla="*/ 1651 w 4286"/>
                  <a:gd name="T73" fmla="*/ 1892 h 2301"/>
                  <a:gd name="T74" fmla="*/ 1979 w 4286"/>
                  <a:gd name="T75" fmla="*/ 1967 h 2301"/>
                  <a:gd name="T76" fmla="*/ 2264 w 4286"/>
                  <a:gd name="T77" fmla="*/ 1981 h 2301"/>
                  <a:gd name="T78" fmla="*/ 2584 w 4286"/>
                  <a:gd name="T79" fmla="*/ 1941 h 2301"/>
                  <a:gd name="T80" fmla="*/ 2885 w 4286"/>
                  <a:gd name="T81" fmla="*/ 1846 h 2301"/>
                  <a:gd name="T82" fmla="*/ 3165 w 4286"/>
                  <a:gd name="T83" fmla="*/ 1699 h 2301"/>
                  <a:gd name="T84" fmla="*/ 3415 w 4286"/>
                  <a:gd name="T85" fmla="*/ 1501 h 2301"/>
                  <a:gd name="T86" fmla="*/ 3629 w 4286"/>
                  <a:gd name="T87" fmla="*/ 1259 h 2301"/>
                  <a:gd name="T88" fmla="*/ 3792 w 4286"/>
                  <a:gd name="T89" fmla="*/ 988 h 2301"/>
                  <a:gd name="T90" fmla="*/ 3903 w 4286"/>
                  <a:gd name="T91" fmla="*/ 692 h 2301"/>
                  <a:gd name="T92" fmla="*/ 3960 w 4286"/>
                  <a:gd name="T93" fmla="*/ 379 h 2301"/>
                  <a:gd name="T94" fmla="*/ 3968 w 4286"/>
                  <a:gd name="T95" fmla="*/ 132 h 2301"/>
                  <a:gd name="T96" fmla="*/ 4009 w 4286"/>
                  <a:gd name="T97" fmla="*/ 51 h 2301"/>
                  <a:gd name="T98" fmla="*/ 4088 w 4286"/>
                  <a:gd name="T99" fmla="*/ 4 h 2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286" h="2301">
                    <a:moveTo>
                      <a:pt x="4120" y="0"/>
                    </a:moveTo>
                    <a:lnTo>
                      <a:pt x="4152" y="2"/>
                    </a:lnTo>
                    <a:lnTo>
                      <a:pt x="4183" y="10"/>
                    </a:lnTo>
                    <a:lnTo>
                      <a:pt x="4211" y="24"/>
                    </a:lnTo>
                    <a:lnTo>
                      <a:pt x="4235" y="42"/>
                    </a:lnTo>
                    <a:lnTo>
                      <a:pt x="4255" y="67"/>
                    </a:lnTo>
                    <a:lnTo>
                      <a:pt x="4271" y="92"/>
                    </a:lnTo>
                    <a:lnTo>
                      <a:pt x="4281" y="123"/>
                    </a:lnTo>
                    <a:lnTo>
                      <a:pt x="4286" y="155"/>
                    </a:lnTo>
                    <a:lnTo>
                      <a:pt x="4286" y="272"/>
                    </a:lnTo>
                    <a:lnTo>
                      <a:pt x="4281" y="390"/>
                    </a:lnTo>
                    <a:lnTo>
                      <a:pt x="4267" y="506"/>
                    </a:lnTo>
                    <a:lnTo>
                      <a:pt x="4249" y="621"/>
                    </a:lnTo>
                    <a:lnTo>
                      <a:pt x="4223" y="735"/>
                    </a:lnTo>
                    <a:lnTo>
                      <a:pt x="4193" y="846"/>
                    </a:lnTo>
                    <a:lnTo>
                      <a:pt x="4155" y="954"/>
                    </a:lnTo>
                    <a:lnTo>
                      <a:pt x="4111" y="1061"/>
                    </a:lnTo>
                    <a:lnTo>
                      <a:pt x="4061" y="1166"/>
                    </a:lnTo>
                    <a:lnTo>
                      <a:pt x="4005" y="1267"/>
                    </a:lnTo>
                    <a:lnTo>
                      <a:pt x="3944" y="1366"/>
                    </a:lnTo>
                    <a:lnTo>
                      <a:pt x="3877" y="1463"/>
                    </a:lnTo>
                    <a:lnTo>
                      <a:pt x="3804" y="1555"/>
                    </a:lnTo>
                    <a:lnTo>
                      <a:pt x="3725" y="1643"/>
                    </a:lnTo>
                    <a:lnTo>
                      <a:pt x="3641" y="1727"/>
                    </a:lnTo>
                    <a:lnTo>
                      <a:pt x="3554" y="1806"/>
                    </a:lnTo>
                    <a:lnTo>
                      <a:pt x="3463" y="1880"/>
                    </a:lnTo>
                    <a:lnTo>
                      <a:pt x="3370" y="1948"/>
                    </a:lnTo>
                    <a:lnTo>
                      <a:pt x="3271" y="2009"/>
                    </a:lnTo>
                    <a:lnTo>
                      <a:pt x="3170" y="2067"/>
                    </a:lnTo>
                    <a:lnTo>
                      <a:pt x="3066" y="2116"/>
                    </a:lnTo>
                    <a:lnTo>
                      <a:pt x="2960" y="2162"/>
                    </a:lnTo>
                    <a:lnTo>
                      <a:pt x="2850" y="2201"/>
                    </a:lnTo>
                    <a:lnTo>
                      <a:pt x="2739" y="2233"/>
                    </a:lnTo>
                    <a:lnTo>
                      <a:pt x="2626" y="2260"/>
                    </a:lnTo>
                    <a:lnTo>
                      <a:pt x="2510" y="2280"/>
                    </a:lnTo>
                    <a:lnTo>
                      <a:pt x="2394" y="2293"/>
                    </a:lnTo>
                    <a:lnTo>
                      <a:pt x="2275" y="2301"/>
                    </a:lnTo>
                    <a:lnTo>
                      <a:pt x="2207" y="2301"/>
                    </a:lnTo>
                    <a:lnTo>
                      <a:pt x="2081" y="2298"/>
                    </a:lnTo>
                    <a:lnTo>
                      <a:pt x="1956" y="2286"/>
                    </a:lnTo>
                    <a:lnTo>
                      <a:pt x="1833" y="2268"/>
                    </a:lnTo>
                    <a:lnTo>
                      <a:pt x="1713" y="2242"/>
                    </a:lnTo>
                    <a:lnTo>
                      <a:pt x="1595" y="2210"/>
                    </a:lnTo>
                    <a:lnTo>
                      <a:pt x="1479" y="2170"/>
                    </a:lnTo>
                    <a:lnTo>
                      <a:pt x="1366" y="2124"/>
                    </a:lnTo>
                    <a:lnTo>
                      <a:pt x="1257" y="2072"/>
                    </a:lnTo>
                    <a:lnTo>
                      <a:pt x="1149" y="2013"/>
                    </a:lnTo>
                    <a:lnTo>
                      <a:pt x="1046" y="1948"/>
                    </a:lnTo>
                    <a:lnTo>
                      <a:pt x="947" y="1877"/>
                    </a:lnTo>
                    <a:lnTo>
                      <a:pt x="852" y="1801"/>
                    </a:lnTo>
                    <a:lnTo>
                      <a:pt x="763" y="1719"/>
                    </a:lnTo>
                    <a:lnTo>
                      <a:pt x="677" y="1631"/>
                    </a:lnTo>
                    <a:lnTo>
                      <a:pt x="595" y="1539"/>
                    </a:lnTo>
                    <a:lnTo>
                      <a:pt x="521" y="1440"/>
                    </a:lnTo>
                    <a:lnTo>
                      <a:pt x="451" y="1337"/>
                    </a:lnTo>
                    <a:lnTo>
                      <a:pt x="314" y="1845"/>
                    </a:lnTo>
                    <a:lnTo>
                      <a:pt x="304" y="1874"/>
                    </a:lnTo>
                    <a:lnTo>
                      <a:pt x="288" y="1900"/>
                    </a:lnTo>
                    <a:lnTo>
                      <a:pt x="268" y="1923"/>
                    </a:lnTo>
                    <a:lnTo>
                      <a:pt x="245" y="1940"/>
                    </a:lnTo>
                    <a:lnTo>
                      <a:pt x="218" y="1953"/>
                    </a:lnTo>
                    <a:lnTo>
                      <a:pt x="190" y="1961"/>
                    </a:lnTo>
                    <a:lnTo>
                      <a:pt x="161" y="1964"/>
                    </a:lnTo>
                    <a:lnTo>
                      <a:pt x="139" y="1963"/>
                    </a:lnTo>
                    <a:lnTo>
                      <a:pt x="119" y="1959"/>
                    </a:lnTo>
                    <a:lnTo>
                      <a:pt x="88" y="1947"/>
                    </a:lnTo>
                    <a:lnTo>
                      <a:pt x="62" y="1931"/>
                    </a:lnTo>
                    <a:lnTo>
                      <a:pt x="39" y="1909"/>
                    </a:lnTo>
                    <a:lnTo>
                      <a:pt x="21" y="1884"/>
                    </a:lnTo>
                    <a:lnTo>
                      <a:pt x="9" y="1856"/>
                    </a:lnTo>
                    <a:lnTo>
                      <a:pt x="1" y="1826"/>
                    </a:lnTo>
                    <a:lnTo>
                      <a:pt x="0" y="1794"/>
                    </a:lnTo>
                    <a:lnTo>
                      <a:pt x="5" y="1762"/>
                    </a:lnTo>
                    <a:lnTo>
                      <a:pt x="248" y="859"/>
                    </a:lnTo>
                    <a:lnTo>
                      <a:pt x="260" y="829"/>
                    </a:lnTo>
                    <a:lnTo>
                      <a:pt x="276" y="803"/>
                    </a:lnTo>
                    <a:lnTo>
                      <a:pt x="297" y="781"/>
                    </a:lnTo>
                    <a:lnTo>
                      <a:pt x="323" y="762"/>
                    </a:lnTo>
                    <a:lnTo>
                      <a:pt x="352" y="749"/>
                    </a:lnTo>
                    <a:lnTo>
                      <a:pt x="381" y="742"/>
                    </a:lnTo>
                    <a:lnTo>
                      <a:pt x="413" y="740"/>
                    </a:lnTo>
                    <a:lnTo>
                      <a:pt x="444" y="746"/>
                    </a:lnTo>
                    <a:lnTo>
                      <a:pt x="1349" y="988"/>
                    </a:lnTo>
                    <a:lnTo>
                      <a:pt x="1378" y="1000"/>
                    </a:lnTo>
                    <a:lnTo>
                      <a:pt x="1405" y="1016"/>
                    </a:lnTo>
                    <a:lnTo>
                      <a:pt x="1428" y="1037"/>
                    </a:lnTo>
                    <a:lnTo>
                      <a:pt x="1445" y="1063"/>
                    </a:lnTo>
                    <a:lnTo>
                      <a:pt x="1459" y="1091"/>
                    </a:lnTo>
                    <a:lnTo>
                      <a:pt x="1465" y="1120"/>
                    </a:lnTo>
                    <a:lnTo>
                      <a:pt x="1467" y="1152"/>
                    </a:lnTo>
                    <a:lnTo>
                      <a:pt x="1461" y="1184"/>
                    </a:lnTo>
                    <a:lnTo>
                      <a:pt x="1451" y="1214"/>
                    </a:lnTo>
                    <a:lnTo>
                      <a:pt x="1433" y="1241"/>
                    </a:lnTo>
                    <a:lnTo>
                      <a:pt x="1412" y="1263"/>
                    </a:lnTo>
                    <a:lnTo>
                      <a:pt x="1386" y="1281"/>
                    </a:lnTo>
                    <a:lnTo>
                      <a:pt x="1360" y="1294"/>
                    </a:lnTo>
                    <a:lnTo>
                      <a:pt x="1329" y="1301"/>
                    </a:lnTo>
                    <a:lnTo>
                      <a:pt x="1298" y="1302"/>
                    </a:lnTo>
                    <a:lnTo>
                      <a:pt x="1266" y="1297"/>
                    </a:lnTo>
                    <a:lnTo>
                      <a:pt x="709" y="1148"/>
                    </a:lnTo>
                    <a:lnTo>
                      <a:pt x="772" y="1242"/>
                    </a:lnTo>
                    <a:lnTo>
                      <a:pt x="840" y="1332"/>
                    </a:lnTo>
                    <a:lnTo>
                      <a:pt x="914" y="1416"/>
                    </a:lnTo>
                    <a:lnTo>
                      <a:pt x="992" y="1496"/>
                    </a:lnTo>
                    <a:lnTo>
                      <a:pt x="1075" y="1570"/>
                    </a:lnTo>
                    <a:lnTo>
                      <a:pt x="1162" y="1638"/>
                    </a:lnTo>
                    <a:lnTo>
                      <a:pt x="1253" y="1701"/>
                    </a:lnTo>
                    <a:lnTo>
                      <a:pt x="1348" y="1758"/>
                    </a:lnTo>
                    <a:lnTo>
                      <a:pt x="1445" y="1809"/>
                    </a:lnTo>
                    <a:lnTo>
                      <a:pt x="1547" y="1854"/>
                    </a:lnTo>
                    <a:lnTo>
                      <a:pt x="1651" y="1892"/>
                    </a:lnTo>
                    <a:lnTo>
                      <a:pt x="1758" y="1924"/>
                    </a:lnTo>
                    <a:lnTo>
                      <a:pt x="1868" y="1949"/>
                    </a:lnTo>
                    <a:lnTo>
                      <a:pt x="1979" y="1967"/>
                    </a:lnTo>
                    <a:lnTo>
                      <a:pt x="2092" y="1977"/>
                    </a:lnTo>
                    <a:lnTo>
                      <a:pt x="2207" y="1981"/>
                    </a:lnTo>
                    <a:lnTo>
                      <a:pt x="2264" y="1981"/>
                    </a:lnTo>
                    <a:lnTo>
                      <a:pt x="2373" y="1973"/>
                    </a:lnTo>
                    <a:lnTo>
                      <a:pt x="2478" y="1961"/>
                    </a:lnTo>
                    <a:lnTo>
                      <a:pt x="2584" y="1941"/>
                    </a:lnTo>
                    <a:lnTo>
                      <a:pt x="2687" y="1916"/>
                    </a:lnTo>
                    <a:lnTo>
                      <a:pt x="2787" y="1884"/>
                    </a:lnTo>
                    <a:lnTo>
                      <a:pt x="2885" y="1846"/>
                    </a:lnTo>
                    <a:lnTo>
                      <a:pt x="2981" y="1804"/>
                    </a:lnTo>
                    <a:lnTo>
                      <a:pt x="3075" y="1754"/>
                    </a:lnTo>
                    <a:lnTo>
                      <a:pt x="3165" y="1699"/>
                    </a:lnTo>
                    <a:lnTo>
                      <a:pt x="3252" y="1639"/>
                    </a:lnTo>
                    <a:lnTo>
                      <a:pt x="3336" y="1572"/>
                    </a:lnTo>
                    <a:lnTo>
                      <a:pt x="3415" y="1501"/>
                    </a:lnTo>
                    <a:lnTo>
                      <a:pt x="3491" y="1425"/>
                    </a:lnTo>
                    <a:lnTo>
                      <a:pt x="3564" y="1344"/>
                    </a:lnTo>
                    <a:lnTo>
                      <a:pt x="3629" y="1259"/>
                    </a:lnTo>
                    <a:lnTo>
                      <a:pt x="3689" y="1172"/>
                    </a:lnTo>
                    <a:lnTo>
                      <a:pt x="3744" y="1081"/>
                    </a:lnTo>
                    <a:lnTo>
                      <a:pt x="3792" y="988"/>
                    </a:lnTo>
                    <a:lnTo>
                      <a:pt x="3835" y="892"/>
                    </a:lnTo>
                    <a:lnTo>
                      <a:pt x="3873" y="793"/>
                    </a:lnTo>
                    <a:lnTo>
                      <a:pt x="3903" y="692"/>
                    </a:lnTo>
                    <a:lnTo>
                      <a:pt x="3929" y="589"/>
                    </a:lnTo>
                    <a:lnTo>
                      <a:pt x="3948" y="485"/>
                    </a:lnTo>
                    <a:lnTo>
                      <a:pt x="3960" y="379"/>
                    </a:lnTo>
                    <a:lnTo>
                      <a:pt x="3966" y="272"/>
                    </a:lnTo>
                    <a:lnTo>
                      <a:pt x="3966" y="166"/>
                    </a:lnTo>
                    <a:lnTo>
                      <a:pt x="3968" y="132"/>
                    </a:lnTo>
                    <a:lnTo>
                      <a:pt x="3976" y="103"/>
                    </a:lnTo>
                    <a:lnTo>
                      <a:pt x="3990" y="75"/>
                    </a:lnTo>
                    <a:lnTo>
                      <a:pt x="4009" y="51"/>
                    </a:lnTo>
                    <a:lnTo>
                      <a:pt x="4032" y="30"/>
                    </a:lnTo>
                    <a:lnTo>
                      <a:pt x="4059" y="14"/>
                    </a:lnTo>
                    <a:lnTo>
                      <a:pt x="4088" y="4"/>
                    </a:lnTo>
                    <a:lnTo>
                      <a:pt x="41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46" name="Rectangle 45"/>
          <p:cNvSpPr/>
          <p:nvPr/>
        </p:nvSpPr>
        <p:spPr>
          <a:xfrm>
            <a:off x="8940879" y="1719498"/>
            <a:ext cx="243497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8940879" y="4314828"/>
            <a:ext cx="23507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692881" y="4314828"/>
            <a:ext cx="25012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849292" y="1719498"/>
            <a:ext cx="23448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xmlns="" id="{DF7DA9C9-88C8-4EF6-A8D2-D1654C416F6A}"/>
              </a:ext>
            </a:extLst>
          </p:cNvPr>
          <p:cNvGrpSpPr/>
          <p:nvPr/>
        </p:nvGrpSpPr>
        <p:grpSpPr>
          <a:xfrm rot="5400000" flipV="1">
            <a:off x="3430422" y="1033283"/>
            <a:ext cx="301286" cy="1053324"/>
            <a:chOff x="-1143000" y="-560388"/>
            <a:chExt cx="406401" cy="1420813"/>
          </a:xfrm>
          <a:solidFill>
            <a:schemeClr val="accent6"/>
          </a:solidFill>
        </p:grpSpPr>
        <p:sp>
          <p:nvSpPr>
            <p:cNvPr id="40" name="Freeform 20">
              <a:extLst>
                <a:ext uri="{FF2B5EF4-FFF2-40B4-BE49-F238E27FC236}">
                  <a16:creationId xmlns:a16="http://schemas.microsoft.com/office/drawing/2014/main" xmlns="" id="{90180BEA-E8C8-4755-A4FD-E53EC21AE29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93787" y="-496888"/>
              <a:ext cx="357188" cy="1357313"/>
            </a:xfrm>
            <a:custGeom>
              <a:avLst/>
              <a:gdLst>
                <a:gd name="T0" fmla="*/ 66 w 166"/>
                <a:gd name="T1" fmla="*/ 0 h 633"/>
                <a:gd name="T2" fmla="*/ 40 w 166"/>
                <a:gd name="T3" fmla="*/ 41 h 633"/>
                <a:gd name="T4" fmla="*/ 22 w 166"/>
                <a:gd name="T5" fmla="*/ 91 h 633"/>
                <a:gd name="T6" fmla="*/ 13 w 166"/>
                <a:gd name="T7" fmla="*/ 133 h 633"/>
                <a:gd name="T8" fmla="*/ 0 w 166"/>
                <a:gd name="T9" fmla="*/ 255 h 633"/>
                <a:gd name="T10" fmla="*/ 5 w 166"/>
                <a:gd name="T11" fmla="*/ 334 h 633"/>
                <a:gd name="T12" fmla="*/ 5 w 166"/>
                <a:gd name="T13" fmla="*/ 339 h 633"/>
                <a:gd name="T14" fmla="*/ 7 w 166"/>
                <a:gd name="T15" fmla="*/ 353 h 633"/>
                <a:gd name="T16" fmla="*/ 11 w 166"/>
                <a:gd name="T17" fmla="*/ 375 h 633"/>
                <a:gd name="T18" fmla="*/ 16 w 166"/>
                <a:gd name="T19" fmla="*/ 401 h 633"/>
                <a:gd name="T20" fmla="*/ 24 w 166"/>
                <a:gd name="T21" fmla="*/ 430 h 633"/>
                <a:gd name="T22" fmla="*/ 34 w 166"/>
                <a:gd name="T23" fmla="*/ 459 h 633"/>
                <a:gd name="T24" fmla="*/ 46 w 166"/>
                <a:gd name="T25" fmla="*/ 487 h 633"/>
                <a:gd name="T26" fmla="*/ 58 w 166"/>
                <a:gd name="T27" fmla="*/ 511 h 633"/>
                <a:gd name="T28" fmla="*/ 90 w 166"/>
                <a:gd name="T29" fmla="*/ 565 h 633"/>
                <a:gd name="T30" fmla="*/ 108 w 166"/>
                <a:gd name="T31" fmla="*/ 588 h 633"/>
                <a:gd name="T32" fmla="*/ 126 w 166"/>
                <a:gd name="T33" fmla="*/ 605 h 633"/>
                <a:gd name="T34" fmla="*/ 135 w 166"/>
                <a:gd name="T35" fmla="*/ 612 h 633"/>
                <a:gd name="T36" fmla="*/ 145 w 166"/>
                <a:gd name="T37" fmla="*/ 619 h 633"/>
                <a:gd name="T38" fmla="*/ 166 w 166"/>
                <a:gd name="T39" fmla="*/ 633 h 633"/>
                <a:gd name="T40" fmla="*/ 153 w 166"/>
                <a:gd name="T41" fmla="*/ 611 h 633"/>
                <a:gd name="T42" fmla="*/ 147 w 166"/>
                <a:gd name="T43" fmla="*/ 602 h 633"/>
                <a:gd name="T44" fmla="*/ 141 w 166"/>
                <a:gd name="T45" fmla="*/ 592 h 633"/>
                <a:gd name="T46" fmla="*/ 128 w 166"/>
                <a:gd name="T47" fmla="*/ 572 h 633"/>
                <a:gd name="T48" fmla="*/ 112 w 166"/>
                <a:gd name="T49" fmla="*/ 550 h 633"/>
                <a:gd name="T50" fmla="*/ 82 w 166"/>
                <a:gd name="T51" fmla="*/ 499 h 633"/>
                <a:gd name="T52" fmla="*/ 43 w 166"/>
                <a:gd name="T53" fmla="*/ 394 h 633"/>
                <a:gd name="T54" fmla="*/ 37 w 166"/>
                <a:gd name="T55" fmla="*/ 370 h 633"/>
                <a:gd name="T56" fmla="*/ 34 w 166"/>
                <a:gd name="T57" fmla="*/ 349 h 633"/>
                <a:gd name="T58" fmla="*/ 32 w 166"/>
                <a:gd name="T59" fmla="*/ 336 h 633"/>
                <a:gd name="T60" fmla="*/ 31 w 166"/>
                <a:gd name="T61" fmla="*/ 331 h 633"/>
                <a:gd name="T62" fmla="*/ 27 w 166"/>
                <a:gd name="T63" fmla="*/ 256 h 633"/>
                <a:gd name="T64" fmla="*/ 40 w 166"/>
                <a:gd name="T65" fmla="*/ 138 h 633"/>
                <a:gd name="T66" fmla="*/ 48 w 166"/>
                <a:gd name="T67" fmla="*/ 97 h 633"/>
                <a:gd name="T68" fmla="*/ 59 w 166"/>
                <a:gd name="T69" fmla="*/ 47 h 633"/>
                <a:gd name="T70" fmla="*/ 66 w 166"/>
                <a:gd name="T71" fmla="*/ 0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6" h="633">
                  <a:moveTo>
                    <a:pt x="66" y="0"/>
                  </a:moveTo>
                  <a:cubicBezTo>
                    <a:pt x="55" y="14"/>
                    <a:pt x="47" y="27"/>
                    <a:pt x="40" y="41"/>
                  </a:cubicBezTo>
                  <a:cubicBezTo>
                    <a:pt x="33" y="55"/>
                    <a:pt x="27" y="71"/>
                    <a:pt x="22" y="91"/>
                  </a:cubicBezTo>
                  <a:cubicBezTo>
                    <a:pt x="21" y="98"/>
                    <a:pt x="18" y="109"/>
                    <a:pt x="13" y="133"/>
                  </a:cubicBezTo>
                  <a:cubicBezTo>
                    <a:pt x="7" y="162"/>
                    <a:pt x="1" y="212"/>
                    <a:pt x="0" y="255"/>
                  </a:cubicBezTo>
                  <a:cubicBezTo>
                    <a:pt x="0" y="299"/>
                    <a:pt x="5" y="334"/>
                    <a:pt x="5" y="334"/>
                  </a:cubicBezTo>
                  <a:cubicBezTo>
                    <a:pt x="5" y="334"/>
                    <a:pt x="5" y="336"/>
                    <a:pt x="5" y="339"/>
                  </a:cubicBezTo>
                  <a:cubicBezTo>
                    <a:pt x="6" y="343"/>
                    <a:pt x="6" y="347"/>
                    <a:pt x="7" y="353"/>
                  </a:cubicBezTo>
                  <a:cubicBezTo>
                    <a:pt x="8" y="360"/>
                    <a:pt x="9" y="367"/>
                    <a:pt x="11" y="375"/>
                  </a:cubicBezTo>
                  <a:cubicBezTo>
                    <a:pt x="12" y="383"/>
                    <a:pt x="14" y="392"/>
                    <a:pt x="16" y="401"/>
                  </a:cubicBezTo>
                  <a:cubicBezTo>
                    <a:pt x="19" y="410"/>
                    <a:pt x="22" y="420"/>
                    <a:pt x="24" y="430"/>
                  </a:cubicBezTo>
                  <a:cubicBezTo>
                    <a:pt x="28" y="439"/>
                    <a:pt x="31" y="449"/>
                    <a:pt x="34" y="459"/>
                  </a:cubicBezTo>
                  <a:cubicBezTo>
                    <a:pt x="38" y="469"/>
                    <a:pt x="42" y="478"/>
                    <a:pt x="46" y="487"/>
                  </a:cubicBezTo>
                  <a:cubicBezTo>
                    <a:pt x="50" y="496"/>
                    <a:pt x="54" y="504"/>
                    <a:pt x="58" y="511"/>
                  </a:cubicBezTo>
                  <a:cubicBezTo>
                    <a:pt x="73" y="540"/>
                    <a:pt x="85" y="556"/>
                    <a:pt x="90" y="565"/>
                  </a:cubicBezTo>
                  <a:cubicBezTo>
                    <a:pt x="97" y="574"/>
                    <a:pt x="103" y="581"/>
                    <a:pt x="108" y="588"/>
                  </a:cubicBezTo>
                  <a:cubicBezTo>
                    <a:pt x="114" y="594"/>
                    <a:pt x="120" y="600"/>
                    <a:pt x="126" y="605"/>
                  </a:cubicBezTo>
                  <a:cubicBezTo>
                    <a:pt x="129" y="607"/>
                    <a:pt x="132" y="610"/>
                    <a:pt x="135" y="612"/>
                  </a:cubicBezTo>
                  <a:cubicBezTo>
                    <a:pt x="138" y="615"/>
                    <a:pt x="142" y="617"/>
                    <a:pt x="145" y="619"/>
                  </a:cubicBezTo>
                  <a:cubicBezTo>
                    <a:pt x="151" y="624"/>
                    <a:pt x="158" y="628"/>
                    <a:pt x="166" y="633"/>
                  </a:cubicBezTo>
                  <a:cubicBezTo>
                    <a:pt x="161" y="625"/>
                    <a:pt x="157" y="618"/>
                    <a:pt x="153" y="611"/>
                  </a:cubicBezTo>
                  <a:cubicBezTo>
                    <a:pt x="151" y="608"/>
                    <a:pt x="149" y="605"/>
                    <a:pt x="147" y="602"/>
                  </a:cubicBezTo>
                  <a:cubicBezTo>
                    <a:pt x="145" y="598"/>
                    <a:pt x="143" y="595"/>
                    <a:pt x="141" y="592"/>
                  </a:cubicBezTo>
                  <a:cubicBezTo>
                    <a:pt x="137" y="585"/>
                    <a:pt x="132" y="579"/>
                    <a:pt x="128" y="572"/>
                  </a:cubicBezTo>
                  <a:cubicBezTo>
                    <a:pt x="123" y="565"/>
                    <a:pt x="118" y="558"/>
                    <a:pt x="112" y="550"/>
                  </a:cubicBezTo>
                  <a:cubicBezTo>
                    <a:pt x="107" y="541"/>
                    <a:pt x="96" y="526"/>
                    <a:pt x="82" y="499"/>
                  </a:cubicBezTo>
                  <a:cubicBezTo>
                    <a:pt x="67" y="471"/>
                    <a:pt x="51" y="430"/>
                    <a:pt x="43" y="394"/>
                  </a:cubicBezTo>
                  <a:cubicBezTo>
                    <a:pt x="41" y="386"/>
                    <a:pt x="39" y="377"/>
                    <a:pt x="37" y="370"/>
                  </a:cubicBezTo>
                  <a:cubicBezTo>
                    <a:pt x="36" y="362"/>
                    <a:pt x="35" y="355"/>
                    <a:pt x="34" y="349"/>
                  </a:cubicBezTo>
                  <a:cubicBezTo>
                    <a:pt x="33" y="344"/>
                    <a:pt x="32" y="339"/>
                    <a:pt x="32" y="336"/>
                  </a:cubicBezTo>
                  <a:cubicBezTo>
                    <a:pt x="31" y="333"/>
                    <a:pt x="31" y="331"/>
                    <a:pt x="31" y="331"/>
                  </a:cubicBezTo>
                  <a:cubicBezTo>
                    <a:pt x="31" y="331"/>
                    <a:pt x="27" y="297"/>
                    <a:pt x="27" y="256"/>
                  </a:cubicBezTo>
                  <a:cubicBezTo>
                    <a:pt x="28" y="214"/>
                    <a:pt x="34" y="166"/>
                    <a:pt x="40" y="138"/>
                  </a:cubicBezTo>
                  <a:cubicBezTo>
                    <a:pt x="44" y="115"/>
                    <a:pt x="47" y="104"/>
                    <a:pt x="48" y="97"/>
                  </a:cubicBezTo>
                  <a:cubicBezTo>
                    <a:pt x="53" y="78"/>
                    <a:pt x="56" y="62"/>
                    <a:pt x="59" y="47"/>
                  </a:cubicBezTo>
                  <a:cubicBezTo>
                    <a:pt x="61" y="32"/>
                    <a:pt x="63" y="18"/>
                    <a:pt x="6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" name="Freeform 21">
              <a:extLst>
                <a:ext uri="{FF2B5EF4-FFF2-40B4-BE49-F238E27FC236}">
                  <a16:creationId xmlns:a16="http://schemas.microsoft.com/office/drawing/2014/main" xmlns="" id="{678518D6-0094-4D6E-99B6-F79E5DCE384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43000" y="-560388"/>
              <a:ext cx="285750" cy="277813"/>
            </a:xfrm>
            <a:custGeom>
              <a:avLst/>
              <a:gdLst>
                <a:gd name="T0" fmla="*/ 0 w 133"/>
                <a:gd name="T1" fmla="*/ 103 h 129"/>
                <a:gd name="T2" fmla="*/ 32 w 133"/>
                <a:gd name="T3" fmla="*/ 86 h 129"/>
                <a:gd name="T4" fmla="*/ 67 w 133"/>
                <a:gd name="T5" fmla="*/ 49 h 129"/>
                <a:gd name="T6" fmla="*/ 87 w 133"/>
                <a:gd name="T7" fmla="*/ 32 h 129"/>
                <a:gd name="T8" fmla="*/ 88 w 133"/>
                <a:gd name="T9" fmla="*/ 31 h 129"/>
                <a:gd name="T10" fmla="*/ 88 w 133"/>
                <a:gd name="T11" fmla="*/ 31 h 129"/>
                <a:gd name="T12" fmla="*/ 88 w 133"/>
                <a:gd name="T13" fmla="*/ 31 h 129"/>
                <a:gd name="T14" fmla="*/ 88 w 133"/>
                <a:gd name="T15" fmla="*/ 31 h 129"/>
                <a:gd name="T16" fmla="*/ 93 w 133"/>
                <a:gd name="T17" fmla="*/ 49 h 129"/>
                <a:gd name="T18" fmla="*/ 104 w 133"/>
                <a:gd name="T19" fmla="*/ 98 h 129"/>
                <a:gd name="T20" fmla="*/ 123 w 133"/>
                <a:gd name="T21" fmla="*/ 129 h 129"/>
                <a:gd name="T22" fmla="*/ 130 w 133"/>
                <a:gd name="T23" fmla="*/ 93 h 129"/>
                <a:gd name="T24" fmla="*/ 119 w 133"/>
                <a:gd name="T25" fmla="*/ 42 h 129"/>
                <a:gd name="T26" fmla="*/ 115 w 133"/>
                <a:gd name="T27" fmla="*/ 27 h 129"/>
                <a:gd name="T28" fmla="*/ 114 w 133"/>
                <a:gd name="T29" fmla="*/ 23 h 129"/>
                <a:gd name="T30" fmla="*/ 112 w 133"/>
                <a:gd name="T31" fmla="*/ 18 h 129"/>
                <a:gd name="T32" fmla="*/ 110 w 133"/>
                <a:gd name="T33" fmla="*/ 13 h 129"/>
                <a:gd name="T34" fmla="*/ 107 w 133"/>
                <a:gd name="T35" fmla="*/ 8 h 129"/>
                <a:gd name="T36" fmla="*/ 101 w 133"/>
                <a:gd name="T37" fmla="*/ 2 h 129"/>
                <a:gd name="T38" fmla="*/ 100 w 133"/>
                <a:gd name="T39" fmla="*/ 2 h 129"/>
                <a:gd name="T40" fmla="*/ 100 w 133"/>
                <a:gd name="T41" fmla="*/ 1 h 129"/>
                <a:gd name="T42" fmla="*/ 99 w 133"/>
                <a:gd name="T43" fmla="*/ 1 h 129"/>
                <a:gd name="T44" fmla="*/ 99 w 133"/>
                <a:gd name="T45" fmla="*/ 1 h 129"/>
                <a:gd name="T46" fmla="*/ 99 w 133"/>
                <a:gd name="T47" fmla="*/ 2 h 129"/>
                <a:gd name="T48" fmla="*/ 99 w 133"/>
                <a:gd name="T49" fmla="*/ 2 h 129"/>
                <a:gd name="T50" fmla="*/ 99 w 133"/>
                <a:gd name="T51" fmla="*/ 2 h 129"/>
                <a:gd name="T52" fmla="*/ 97 w 133"/>
                <a:gd name="T53" fmla="*/ 1 h 129"/>
                <a:gd name="T54" fmla="*/ 95 w 133"/>
                <a:gd name="T55" fmla="*/ 0 h 129"/>
                <a:gd name="T56" fmla="*/ 89 w 133"/>
                <a:gd name="T57" fmla="*/ 0 h 129"/>
                <a:gd name="T58" fmla="*/ 88 w 133"/>
                <a:gd name="T59" fmla="*/ 1 h 129"/>
                <a:gd name="T60" fmla="*/ 83 w 133"/>
                <a:gd name="T61" fmla="*/ 2 h 129"/>
                <a:gd name="T62" fmla="*/ 77 w 133"/>
                <a:gd name="T63" fmla="*/ 6 h 129"/>
                <a:gd name="T64" fmla="*/ 70 w 133"/>
                <a:gd name="T65" fmla="*/ 10 h 129"/>
                <a:gd name="T66" fmla="*/ 48 w 133"/>
                <a:gd name="T67" fmla="*/ 30 h 129"/>
                <a:gd name="T68" fmla="*/ 12 w 133"/>
                <a:gd name="T69" fmla="*/ 68 h 129"/>
                <a:gd name="T70" fmla="*/ 0 w 133"/>
                <a:gd name="T71" fmla="*/ 10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3" h="129">
                  <a:moveTo>
                    <a:pt x="0" y="103"/>
                  </a:moveTo>
                  <a:cubicBezTo>
                    <a:pt x="14" y="99"/>
                    <a:pt x="23" y="96"/>
                    <a:pt x="32" y="86"/>
                  </a:cubicBezTo>
                  <a:cubicBezTo>
                    <a:pt x="37" y="81"/>
                    <a:pt x="53" y="64"/>
                    <a:pt x="67" y="49"/>
                  </a:cubicBezTo>
                  <a:cubicBezTo>
                    <a:pt x="74" y="42"/>
                    <a:pt x="82" y="36"/>
                    <a:pt x="87" y="32"/>
                  </a:cubicBezTo>
                  <a:cubicBezTo>
                    <a:pt x="88" y="30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7" y="27"/>
                    <a:pt x="91" y="39"/>
                    <a:pt x="93" y="49"/>
                  </a:cubicBezTo>
                  <a:cubicBezTo>
                    <a:pt x="98" y="68"/>
                    <a:pt x="102" y="91"/>
                    <a:pt x="104" y="98"/>
                  </a:cubicBezTo>
                  <a:cubicBezTo>
                    <a:pt x="107" y="112"/>
                    <a:pt x="112" y="119"/>
                    <a:pt x="123" y="129"/>
                  </a:cubicBezTo>
                  <a:cubicBezTo>
                    <a:pt x="129" y="116"/>
                    <a:pt x="133" y="107"/>
                    <a:pt x="130" y="93"/>
                  </a:cubicBezTo>
                  <a:cubicBezTo>
                    <a:pt x="129" y="86"/>
                    <a:pt x="125" y="63"/>
                    <a:pt x="119" y="42"/>
                  </a:cubicBezTo>
                  <a:cubicBezTo>
                    <a:pt x="118" y="37"/>
                    <a:pt x="117" y="32"/>
                    <a:pt x="115" y="27"/>
                  </a:cubicBezTo>
                  <a:cubicBezTo>
                    <a:pt x="115" y="26"/>
                    <a:pt x="114" y="24"/>
                    <a:pt x="114" y="23"/>
                  </a:cubicBezTo>
                  <a:cubicBezTo>
                    <a:pt x="113" y="21"/>
                    <a:pt x="113" y="20"/>
                    <a:pt x="112" y="18"/>
                  </a:cubicBezTo>
                  <a:cubicBezTo>
                    <a:pt x="111" y="16"/>
                    <a:pt x="110" y="14"/>
                    <a:pt x="110" y="13"/>
                  </a:cubicBezTo>
                  <a:cubicBezTo>
                    <a:pt x="109" y="11"/>
                    <a:pt x="108" y="9"/>
                    <a:pt x="107" y="8"/>
                  </a:cubicBezTo>
                  <a:cubicBezTo>
                    <a:pt x="105" y="5"/>
                    <a:pt x="103" y="3"/>
                    <a:pt x="101" y="2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8" y="1"/>
                    <a:pt x="98" y="1"/>
                    <a:pt x="97" y="1"/>
                  </a:cubicBezTo>
                  <a:cubicBezTo>
                    <a:pt x="96" y="0"/>
                    <a:pt x="95" y="0"/>
                    <a:pt x="95" y="0"/>
                  </a:cubicBezTo>
                  <a:cubicBezTo>
                    <a:pt x="91" y="0"/>
                    <a:pt x="89" y="0"/>
                    <a:pt x="89" y="0"/>
                  </a:cubicBezTo>
                  <a:cubicBezTo>
                    <a:pt x="89" y="0"/>
                    <a:pt x="89" y="0"/>
                    <a:pt x="88" y="1"/>
                  </a:cubicBezTo>
                  <a:cubicBezTo>
                    <a:pt x="87" y="1"/>
                    <a:pt x="85" y="1"/>
                    <a:pt x="83" y="2"/>
                  </a:cubicBezTo>
                  <a:cubicBezTo>
                    <a:pt x="82" y="3"/>
                    <a:pt x="79" y="4"/>
                    <a:pt x="77" y="6"/>
                  </a:cubicBezTo>
                  <a:cubicBezTo>
                    <a:pt x="74" y="7"/>
                    <a:pt x="71" y="10"/>
                    <a:pt x="70" y="10"/>
                  </a:cubicBezTo>
                  <a:cubicBezTo>
                    <a:pt x="64" y="15"/>
                    <a:pt x="56" y="23"/>
                    <a:pt x="48" y="30"/>
                  </a:cubicBezTo>
                  <a:cubicBezTo>
                    <a:pt x="33" y="45"/>
                    <a:pt x="17" y="62"/>
                    <a:pt x="12" y="68"/>
                  </a:cubicBezTo>
                  <a:cubicBezTo>
                    <a:pt x="3" y="79"/>
                    <a:pt x="1" y="88"/>
                    <a:pt x="0" y="10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xmlns="" id="{487FA472-2393-4C04-A37D-BF782FCBB80D}"/>
              </a:ext>
            </a:extLst>
          </p:cNvPr>
          <p:cNvGrpSpPr/>
          <p:nvPr/>
        </p:nvGrpSpPr>
        <p:grpSpPr>
          <a:xfrm rot="16875728" flipH="1" flipV="1">
            <a:off x="8323539" y="983088"/>
            <a:ext cx="301286" cy="1053324"/>
            <a:chOff x="-1143000" y="-560388"/>
            <a:chExt cx="406401" cy="1420813"/>
          </a:xfrm>
          <a:solidFill>
            <a:schemeClr val="accent2"/>
          </a:solidFill>
        </p:grpSpPr>
        <p:sp>
          <p:nvSpPr>
            <p:cNvPr id="51" name="Freeform 20">
              <a:extLst>
                <a:ext uri="{FF2B5EF4-FFF2-40B4-BE49-F238E27FC236}">
                  <a16:creationId xmlns:a16="http://schemas.microsoft.com/office/drawing/2014/main" xmlns="" id="{48C695F4-57B1-454A-A82A-85670C70A50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93787" y="-496888"/>
              <a:ext cx="357188" cy="1357313"/>
            </a:xfrm>
            <a:custGeom>
              <a:avLst/>
              <a:gdLst>
                <a:gd name="T0" fmla="*/ 66 w 166"/>
                <a:gd name="T1" fmla="*/ 0 h 633"/>
                <a:gd name="T2" fmla="*/ 40 w 166"/>
                <a:gd name="T3" fmla="*/ 41 h 633"/>
                <a:gd name="T4" fmla="*/ 22 w 166"/>
                <a:gd name="T5" fmla="*/ 91 h 633"/>
                <a:gd name="T6" fmla="*/ 13 w 166"/>
                <a:gd name="T7" fmla="*/ 133 h 633"/>
                <a:gd name="T8" fmla="*/ 0 w 166"/>
                <a:gd name="T9" fmla="*/ 255 h 633"/>
                <a:gd name="T10" fmla="*/ 5 w 166"/>
                <a:gd name="T11" fmla="*/ 334 h 633"/>
                <a:gd name="T12" fmla="*/ 5 w 166"/>
                <a:gd name="T13" fmla="*/ 339 h 633"/>
                <a:gd name="T14" fmla="*/ 7 w 166"/>
                <a:gd name="T15" fmla="*/ 353 h 633"/>
                <a:gd name="T16" fmla="*/ 11 w 166"/>
                <a:gd name="T17" fmla="*/ 375 h 633"/>
                <a:gd name="T18" fmla="*/ 16 w 166"/>
                <a:gd name="T19" fmla="*/ 401 h 633"/>
                <a:gd name="T20" fmla="*/ 24 w 166"/>
                <a:gd name="T21" fmla="*/ 430 h 633"/>
                <a:gd name="T22" fmla="*/ 34 w 166"/>
                <a:gd name="T23" fmla="*/ 459 h 633"/>
                <a:gd name="T24" fmla="*/ 46 w 166"/>
                <a:gd name="T25" fmla="*/ 487 h 633"/>
                <a:gd name="T26" fmla="*/ 58 w 166"/>
                <a:gd name="T27" fmla="*/ 511 h 633"/>
                <a:gd name="T28" fmla="*/ 90 w 166"/>
                <a:gd name="T29" fmla="*/ 565 h 633"/>
                <a:gd name="T30" fmla="*/ 108 w 166"/>
                <a:gd name="T31" fmla="*/ 588 h 633"/>
                <a:gd name="T32" fmla="*/ 126 w 166"/>
                <a:gd name="T33" fmla="*/ 605 h 633"/>
                <a:gd name="T34" fmla="*/ 135 w 166"/>
                <a:gd name="T35" fmla="*/ 612 h 633"/>
                <a:gd name="T36" fmla="*/ 145 w 166"/>
                <a:gd name="T37" fmla="*/ 619 h 633"/>
                <a:gd name="T38" fmla="*/ 166 w 166"/>
                <a:gd name="T39" fmla="*/ 633 h 633"/>
                <a:gd name="T40" fmla="*/ 153 w 166"/>
                <a:gd name="T41" fmla="*/ 611 h 633"/>
                <a:gd name="T42" fmla="*/ 147 w 166"/>
                <a:gd name="T43" fmla="*/ 602 h 633"/>
                <a:gd name="T44" fmla="*/ 141 w 166"/>
                <a:gd name="T45" fmla="*/ 592 h 633"/>
                <a:gd name="T46" fmla="*/ 128 w 166"/>
                <a:gd name="T47" fmla="*/ 572 h 633"/>
                <a:gd name="T48" fmla="*/ 112 w 166"/>
                <a:gd name="T49" fmla="*/ 550 h 633"/>
                <a:gd name="T50" fmla="*/ 82 w 166"/>
                <a:gd name="T51" fmla="*/ 499 h 633"/>
                <a:gd name="T52" fmla="*/ 43 w 166"/>
                <a:gd name="T53" fmla="*/ 394 h 633"/>
                <a:gd name="T54" fmla="*/ 37 w 166"/>
                <a:gd name="T55" fmla="*/ 370 h 633"/>
                <a:gd name="T56" fmla="*/ 34 w 166"/>
                <a:gd name="T57" fmla="*/ 349 h 633"/>
                <a:gd name="T58" fmla="*/ 32 w 166"/>
                <a:gd name="T59" fmla="*/ 336 h 633"/>
                <a:gd name="T60" fmla="*/ 31 w 166"/>
                <a:gd name="T61" fmla="*/ 331 h 633"/>
                <a:gd name="T62" fmla="*/ 27 w 166"/>
                <a:gd name="T63" fmla="*/ 256 h 633"/>
                <a:gd name="T64" fmla="*/ 40 w 166"/>
                <a:gd name="T65" fmla="*/ 138 h 633"/>
                <a:gd name="T66" fmla="*/ 48 w 166"/>
                <a:gd name="T67" fmla="*/ 97 h 633"/>
                <a:gd name="T68" fmla="*/ 59 w 166"/>
                <a:gd name="T69" fmla="*/ 47 h 633"/>
                <a:gd name="T70" fmla="*/ 66 w 166"/>
                <a:gd name="T71" fmla="*/ 0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6" h="633">
                  <a:moveTo>
                    <a:pt x="66" y="0"/>
                  </a:moveTo>
                  <a:cubicBezTo>
                    <a:pt x="55" y="14"/>
                    <a:pt x="47" y="27"/>
                    <a:pt x="40" y="41"/>
                  </a:cubicBezTo>
                  <a:cubicBezTo>
                    <a:pt x="33" y="55"/>
                    <a:pt x="27" y="71"/>
                    <a:pt x="22" y="91"/>
                  </a:cubicBezTo>
                  <a:cubicBezTo>
                    <a:pt x="21" y="98"/>
                    <a:pt x="18" y="109"/>
                    <a:pt x="13" y="133"/>
                  </a:cubicBezTo>
                  <a:cubicBezTo>
                    <a:pt x="7" y="162"/>
                    <a:pt x="1" y="212"/>
                    <a:pt x="0" y="255"/>
                  </a:cubicBezTo>
                  <a:cubicBezTo>
                    <a:pt x="0" y="299"/>
                    <a:pt x="5" y="334"/>
                    <a:pt x="5" y="334"/>
                  </a:cubicBezTo>
                  <a:cubicBezTo>
                    <a:pt x="5" y="334"/>
                    <a:pt x="5" y="336"/>
                    <a:pt x="5" y="339"/>
                  </a:cubicBezTo>
                  <a:cubicBezTo>
                    <a:pt x="6" y="343"/>
                    <a:pt x="6" y="347"/>
                    <a:pt x="7" y="353"/>
                  </a:cubicBezTo>
                  <a:cubicBezTo>
                    <a:pt x="8" y="360"/>
                    <a:pt x="9" y="367"/>
                    <a:pt x="11" y="375"/>
                  </a:cubicBezTo>
                  <a:cubicBezTo>
                    <a:pt x="12" y="383"/>
                    <a:pt x="14" y="392"/>
                    <a:pt x="16" y="401"/>
                  </a:cubicBezTo>
                  <a:cubicBezTo>
                    <a:pt x="19" y="410"/>
                    <a:pt x="22" y="420"/>
                    <a:pt x="24" y="430"/>
                  </a:cubicBezTo>
                  <a:cubicBezTo>
                    <a:pt x="28" y="439"/>
                    <a:pt x="31" y="449"/>
                    <a:pt x="34" y="459"/>
                  </a:cubicBezTo>
                  <a:cubicBezTo>
                    <a:pt x="38" y="469"/>
                    <a:pt x="42" y="478"/>
                    <a:pt x="46" y="487"/>
                  </a:cubicBezTo>
                  <a:cubicBezTo>
                    <a:pt x="50" y="496"/>
                    <a:pt x="54" y="504"/>
                    <a:pt x="58" y="511"/>
                  </a:cubicBezTo>
                  <a:cubicBezTo>
                    <a:pt x="73" y="540"/>
                    <a:pt x="85" y="556"/>
                    <a:pt x="90" y="565"/>
                  </a:cubicBezTo>
                  <a:cubicBezTo>
                    <a:pt x="97" y="574"/>
                    <a:pt x="103" y="581"/>
                    <a:pt x="108" y="588"/>
                  </a:cubicBezTo>
                  <a:cubicBezTo>
                    <a:pt x="114" y="594"/>
                    <a:pt x="120" y="600"/>
                    <a:pt x="126" y="605"/>
                  </a:cubicBezTo>
                  <a:cubicBezTo>
                    <a:pt x="129" y="607"/>
                    <a:pt x="132" y="610"/>
                    <a:pt x="135" y="612"/>
                  </a:cubicBezTo>
                  <a:cubicBezTo>
                    <a:pt x="138" y="615"/>
                    <a:pt x="142" y="617"/>
                    <a:pt x="145" y="619"/>
                  </a:cubicBezTo>
                  <a:cubicBezTo>
                    <a:pt x="151" y="624"/>
                    <a:pt x="158" y="628"/>
                    <a:pt x="166" y="633"/>
                  </a:cubicBezTo>
                  <a:cubicBezTo>
                    <a:pt x="161" y="625"/>
                    <a:pt x="157" y="618"/>
                    <a:pt x="153" y="611"/>
                  </a:cubicBezTo>
                  <a:cubicBezTo>
                    <a:pt x="151" y="608"/>
                    <a:pt x="149" y="605"/>
                    <a:pt x="147" y="602"/>
                  </a:cubicBezTo>
                  <a:cubicBezTo>
                    <a:pt x="145" y="598"/>
                    <a:pt x="143" y="595"/>
                    <a:pt x="141" y="592"/>
                  </a:cubicBezTo>
                  <a:cubicBezTo>
                    <a:pt x="137" y="585"/>
                    <a:pt x="132" y="579"/>
                    <a:pt x="128" y="572"/>
                  </a:cubicBezTo>
                  <a:cubicBezTo>
                    <a:pt x="123" y="565"/>
                    <a:pt x="118" y="558"/>
                    <a:pt x="112" y="550"/>
                  </a:cubicBezTo>
                  <a:cubicBezTo>
                    <a:pt x="107" y="541"/>
                    <a:pt x="96" y="526"/>
                    <a:pt x="82" y="499"/>
                  </a:cubicBezTo>
                  <a:cubicBezTo>
                    <a:pt x="67" y="471"/>
                    <a:pt x="51" y="430"/>
                    <a:pt x="43" y="394"/>
                  </a:cubicBezTo>
                  <a:cubicBezTo>
                    <a:pt x="41" y="386"/>
                    <a:pt x="39" y="377"/>
                    <a:pt x="37" y="370"/>
                  </a:cubicBezTo>
                  <a:cubicBezTo>
                    <a:pt x="36" y="362"/>
                    <a:pt x="35" y="355"/>
                    <a:pt x="34" y="349"/>
                  </a:cubicBezTo>
                  <a:cubicBezTo>
                    <a:pt x="33" y="344"/>
                    <a:pt x="32" y="339"/>
                    <a:pt x="32" y="336"/>
                  </a:cubicBezTo>
                  <a:cubicBezTo>
                    <a:pt x="31" y="333"/>
                    <a:pt x="31" y="331"/>
                    <a:pt x="31" y="331"/>
                  </a:cubicBezTo>
                  <a:cubicBezTo>
                    <a:pt x="31" y="331"/>
                    <a:pt x="27" y="297"/>
                    <a:pt x="27" y="256"/>
                  </a:cubicBezTo>
                  <a:cubicBezTo>
                    <a:pt x="28" y="214"/>
                    <a:pt x="34" y="166"/>
                    <a:pt x="40" y="138"/>
                  </a:cubicBezTo>
                  <a:cubicBezTo>
                    <a:pt x="44" y="115"/>
                    <a:pt x="47" y="104"/>
                    <a:pt x="48" y="97"/>
                  </a:cubicBezTo>
                  <a:cubicBezTo>
                    <a:pt x="53" y="78"/>
                    <a:pt x="56" y="62"/>
                    <a:pt x="59" y="47"/>
                  </a:cubicBezTo>
                  <a:cubicBezTo>
                    <a:pt x="61" y="32"/>
                    <a:pt x="63" y="18"/>
                    <a:pt x="6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" name="Freeform 21">
              <a:extLst>
                <a:ext uri="{FF2B5EF4-FFF2-40B4-BE49-F238E27FC236}">
                  <a16:creationId xmlns:a16="http://schemas.microsoft.com/office/drawing/2014/main" xmlns="" id="{6A0CD6DA-55AC-4E40-9D6A-E6844619CEE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43000" y="-560388"/>
              <a:ext cx="285750" cy="277813"/>
            </a:xfrm>
            <a:custGeom>
              <a:avLst/>
              <a:gdLst>
                <a:gd name="T0" fmla="*/ 0 w 133"/>
                <a:gd name="T1" fmla="*/ 103 h 129"/>
                <a:gd name="T2" fmla="*/ 32 w 133"/>
                <a:gd name="T3" fmla="*/ 86 h 129"/>
                <a:gd name="T4" fmla="*/ 67 w 133"/>
                <a:gd name="T5" fmla="*/ 49 h 129"/>
                <a:gd name="T6" fmla="*/ 87 w 133"/>
                <a:gd name="T7" fmla="*/ 32 h 129"/>
                <a:gd name="T8" fmla="*/ 88 w 133"/>
                <a:gd name="T9" fmla="*/ 31 h 129"/>
                <a:gd name="T10" fmla="*/ 88 w 133"/>
                <a:gd name="T11" fmla="*/ 31 h 129"/>
                <a:gd name="T12" fmla="*/ 88 w 133"/>
                <a:gd name="T13" fmla="*/ 31 h 129"/>
                <a:gd name="T14" fmla="*/ 88 w 133"/>
                <a:gd name="T15" fmla="*/ 31 h 129"/>
                <a:gd name="T16" fmla="*/ 93 w 133"/>
                <a:gd name="T17" fmla="*/ 49 h 129"/>
                <a:gd name="T18" fmla="*/ 104 w 133"/>
                <a:gd name="T19" fmla="*/ 98 h 129"/>
                <a:gd name="T20" fmla="*/ 123 w 133"/>
                <a:gd name="T21" fmla="*/ 129 h 129"/>
                <a:gd name="T22" fmla="*/ 130 w 133"/>
                <a:gd name="T23" fmla="*/ 93 h 129"/>
                <a:gd name="T24" fmla="*/ 119 w 133"/>
                <a:gd name="T25" fmla="*/ 42 h 129"/>
                <a:gd name="T26" fmla="*/ 115 w 133"/>
                <a:gd name="T27" fmla="*/ 27 h 129"/>
                <a:gd name="T28" fmla="*/ 114 w 133"/>
                <a:gd name="T29" fmla="*/ 23 h 129"/>
                <a:gd name="T30" fmla="*/ 112 w 133"/>
                <a:gd name="T31" fmla="*/ 18 h 129"/>
                <a:gd name="T32" fmla="*/ 110 w 133"/>
                <a:gd name="T33" fmla="*/ 13 h 129"/>
                <a:gd name="T34" fmla="*/ 107 w 133"/>
                <a:gd name="T35" fmla="*/ 8 h 129"/>
                <a:gd name="T36" fmla="*/ 101 w 133"/>
                <a:gd name="T37" fmla="*/ 2 h 129"/>
                <a:gd name="T38" fmla="*/ 100 w 133"/>
                <a:gd name="T39" fmla="*/ 2 h 129"/>
                <a:gd name="T40" fmla="*/ 100 w 133"/>
                <a:gd name="T41" fmla="*/ 1 h 129"/>
                <a:gd name="T42" fmla="*/ 99 w 133"/>
                <a:gd name="T43" fmla="*/ 1 h 129"/>
                <a:gd name="T44" fmla="*/ 99 w 133"/>
                <a:gd name="T45" fmla="*/ 1 h 129"/>
                <a:gd name="T46" fmla="*/ 99 w 133"/>
                <a:gd name="T47" fmla="*/ 2 h 129"/>
                <a:gd name="T48" fmla="*/ 99 w 133"/>
                <a:gd name="T49" fmla="*/ 2 h 129"/>
                <a:gd name="T50" fmla="*/ 99 w 133"/>
                <a:gd name="T51" fmla="*/ 2 h 129"/>
                <a:gd name="T52" fmla="*/ 97 w 133"/>
                <a:gd name="T53" fmla="*/ 1 h 129"/>
                <a:gd name="T54" fmla="*/ 95 w 133"/>
                <a:gd name="T55" fmla="*/ 0 h 129"/>
                <a:gd name="T56" fmla="*/ 89 w 133"/>
                <a:gd name="T57" fmla="*/ 0 h 129"/>
                <a:gd name="T58" fmla="*/ 88 w 133"/>
                <a:gd name="T59" fmla="*/ 1 h 129"/>
                <a:gd name="T60" fmla="*/ 83 w 133"/>
                <a:gd name="T61" fmla="*/ 2 h 129"/>
                <a:gd name="T62" fmla="*/ 77 w 133"/>
                <a:gd name="T63" fmla="*/ 6 h 129"/>
                <a:gd name="T64" fmla="*/ 70 w 133"/>
                <a:gd name="T65" fmla="*/ 10 h 129"/>
                <a:gd name="T66" fmla="*/ 48 w 133"/>
                <a:gd name="T67" fmla="*/ 30 h 129"/>
                <a:gd name="T68" fmla="*/ 12 w 133"/>
                <a:gd name="T69" fmla="*/ 68 h 129"/>
                <a:gd name="T70" fmla="*/ 0 w 133"/>
                <a:gd name="T71" fmla="*/ 10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3" h="129">
                  <a:moveTo>
                    <a:pt x="0" y="103"/>
                  </a:moveTo>
                  <a:cubicBezTo>
                    <a:pt x="14" y="99"/>
                    <a:pt x="23" y="96"/>
                    <a:pt x="32" y="86"/>
                  </a:cubicBezTo>
                  <a:cubicBezTo>
                    <a:pt x="37" y="81"/>
                    <a:pt x="53" y="64"/>
                    <a:pt x="67" y="49"/>
                  </a:cubicBezTo>
                  <a:cubicBezTo>
                    <a:pt x="74" y="42"/>
                    <a:pt x="82" y="36"/>
                    <a:pt x="87" y="32"/>
                  </a:cubicBezTo>
                  <a:cubicBezTo>
                    <a:pt x="88" y="30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7" y="27"/>
                    <a:pt x="91" y="39"/>
                    <a:pt x="93" y="49"/>
                  </a:cubicBezTo>
                  <a:cubicBezTo>
                    <a:pt x="98" y="68"/>
                    <a:pt x="102" y="91"/>
                    <a:pt x="104" y="98"/>
                  </a:cubicBezTo>
                  <a:cubicBezTo>
                    <a:pt x="107" y="112"/>
                    <a:pt x="112" y="119"/>
                    <a:pt x="123" y="129"/>
                  </a:cubicBezTo>
                  <a:cubicBezTo>
                    <a:pt x="129" y="116"/>
                    <a:pt x="133" y="107"/>
                    <a:pt x="130" y="93"/>
                  </a:cubicBezTo>
                  <a:cubicBezTo>
                    <a:pt x="129" y="86"/>
                    <a:pt x="125" y="63"/>
                    <a:pt x="119" y="42"/>
                  </a:cubicBezTo>
                  <a:cubicBezTo>
                    <a:pt x="118" y="37"/>
                    <a:pt x="117" y="32"/>
                    <a:pt x="115" y="27"/>
                  </a:cubicBezTo>
                  <a:cubicBezTo>
                    <a:pt x="115" y="26"/>
                    <a:pt x="114" y="24"/>
                    <a:pt x="114" y="23"/>
                  </a:cubicBezTo>
                  <a:cubicBezTo>
                    <a:pt x="113" y="21"/>
                    <a:pt x="113" y="20"/>
                    <a:pt x="112" y="18"/>
                  </a:cubicBezTo>
                  <a:cubicBezTo>
                    <a:pt x="111" y="16"/>
                    <a:pt x="110" y="14"/>
                    <a:pt x="110" y="13"/>
                  </a:cubicBezTo>
                  <a:cubicBezTo>
                    <a:pt x="109" y="11"/>
                    <a:pt x="108" y="9"/>
                    <a:pt x="107" y="8"/>
                  </a:cubicBezTo>
                  <a:cubicBezTo>
                    <a:pt x="105" y="5"/>
                    <a:pt x="103" y="3"/>
                    <a:pt x="101" y="2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8" y="1"/>
                    <a:pt x="98" y="1"/>
                    <a:pt x="97" y="1"/>
                  </a:cubicBezTo>
                  <a:cubicBezTo>
                    <a:pt x="96" y="0"/>
                    <a:pt x="95" y="0"/>
                    <a:pt x="95" y="0"/>
                  </a:cubicBezTo>
                  <a:cubicBezTo>
                    <a:pt x="91" y="0"/>
                    <a:pt x="89" y="0"/>
                    <a:pt x="89" y="0"/>
                  </a:cubicBezTo>
                  <a:cubicBezTo>
                    <a:pt x="89" y="0"/>
                    <a:pt x="89" y="0"/>
                    <a:pt x="88" y="1"/>
                  </a:cubicBezTo>
                  <a:cubicBezTo>
                    <a:pt x="87" y="1"/>
                    <a:pt x="85" y="1"/>
                    <a:pt x="83" y="2"/>
                  </a:cubicBezTo>
                  <a:cubicBezTo>
                    <a:pt x="82" y="3"/>
                    <a:pt x="79" y="4"/>
                    <a:pt x="77" y="6"/>
                  </a:cubicBezTo>
                  <a:cubicBezTo>
                    <a:pt x="74" y="7"/>
                    <a:pt x="71" y="10"/>
                    <a:pt x="70" y="10"/>
                  </a:cubicBezTo>
                  <a:cubicBezTo>
                    <a:pt x="64" y="15"/>
                    <a:pt x="56" y="23"/>
                    <a:pt x="48" y="30"/>
                  </a:cubicBezTo>
                  <a:cubicBezTo>
                    <a:pt x="33" y="45"/>
                    <a:pt x="17" y="62"/>
                    <a:pt x="12" y="68"/>
                  </a:cubicBezTo>
                  <a:cubicBezTo>
                    <a:pt x="3" y="79"/>
                    <a:pt x="1" y="88"/>
                    <a:pt x="0" y="10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xmlns="" id="{D5733760-43F0-40AF-8596-C6982791C412}"/>
              </a:ext>
            </a:extLst>
          </p:cNvPr>
          <p:cNvGrpSpPr/>
          <p:nvPr/>
        </p:nvGrpSpPr>
        <p:grpSpPr>
          <a:xfrm rot="5061521" flipH="1">
            <a:off x="8199631" y="4368417"/>
            <a:ext cx="301286" cy="1053324"/>
            <a:chOff x="-1143000" y="-560388"/>
            <a:chExt cx="406401" cy="1420813"/>
          </a:xfrm>
          <a:solidFill>
            <a:schemeClr val="accent3"/>
          </a:solidFill>
        </p:grpSpPr>
        <p:sp>
          <p:nvSpPr>
            <p:cNvPr id="54" name="Freeform 20">
              <a:extLst>
                <a:ext uri="{FF2B5EF4-FFF2-40B4-BE49-F238E27FC236}">
                  <a16:creationId xmlns:a16="http://schemas.microsoft.com/office/drawing/2014/main" xmlns="" id="{5B63B66A-20D7-4B72-884C-329768F52BD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93787" y="-496888"/>
              <a:ext cx="357188" cy="1357313"/>
            </a:xfrm>
            <a:custGeom>
              <a:avLst/>
              <a:gdLst>
                <a:gd name="T0" fmla="*/ 66 w 166"/>
                <a:gd name="T1" fmla="*/ 0 h 633"/>
                <a:gd name="T2" fmla="*/ 40 w 166"/>
                <a:gd name="T3" fmla="*/ 41 h 633"/>
                <a:gd name="T4" fmla="*/ 22 w 166"/>
                <a:gd name="T5" fmla="*/ 91 h 633"/>
                <a:gd name="T6" fmla="*/ 13 w 166"/>
                <a:gd name="T7" fmla="*/ 133 h 633"/>
                <a:gd name="T8" fmla="*/ 0 w 166"/>
                <a:gd name="T9" fmla="*/ 255 h 633"/>
                <a:gd name="T10" fmla="*/ 5 w 166"/>
                <a:gd name="T11" fmla="*/ 334 h 633"/>
                <a:gd name="T12" fmla="*/ 5 w 166"/>
                <a:gd name="T13" fmla="*/ 339 h 633"/>
                <a:gd name="T14" fmla="*/ 7 w 166"/>
                <a:gd name="T15" fmla="*/ 353 h 633"/>
                <a:gd name="T16" fmla="*/ 11 w 166"/>
                <a:gd name="T17" fmla="*/ 375 h 633"/>
                <a:gd name="T18" fmla="*/ 16 w 166"/>
                <a:gd name="T19" fmla="*/ 401 h 633"/>
                <a:gd name="T20" fmla="*/ 24 w 166"/>
                <a:gd name="T21" fmla="*/ 430 h 633"/>
                <a:gd name="T22" fmla="*/ 34 w 166"/>
                <a:gd name="T23" fmla="*/ 459 h 633"/>
                <a:gd name="T24" fmla="*/ 46 w 166"/>
                <a:gd name="T25" fmla="*/ 487 h 633"/>
                <a:gd name="T26" fmla="*/ 58 w 166"/>
                <a:gd name="T27" fmla="*/ 511 h 633"/>
                <a:gd name="T28" fmla="*/ 90 w 166"/>
                <a:gd name="T29" fmla="*/ 565 h 633"/>
                <a:gd name="T30" fmla="*/ 108 w 166"/>
                <a:gd name="T31" fmla="*/ 588 h 633"/>
                <a:gd name="T32" fmla="*/ 126 w 166"/>
                <a:gd name="T33" fmla="*/ 605 h 633"/>
                <a:gd name="T34" fmla="*/ 135 w 166"/>
                <a:gd name="T35" fmla="*/ 612 h 633"/>
                <a:gd name="T36" fmla="*/ 145 w 166"/>
                <a:gd name="T37" fmla="*/ 619 h 633"/>
                <a:gd name="T38" fmla="*/ 166 w 166"/>
                <a:gd name="T39" fmla="*/ 633 h 633"/>
                <a:gd name="T40" fmla="*/ 153 w 166"/>
                <a:gd name="T41" fmla="*/ 611 h 633"/>
                <a:gd name="T42" fmla="*/ 147 w 166"/>
                <a:gd name="T43" fmla="*/ 602 h 633"/>
                <a:gd name="T44" fmla="*/ 141 w 166"/>
                <a:gd name="T45" fmla="*/ 592 h 633"/>
                <a:gd name="T46" fmla="*/ 128 w 166"/>
                <a:gd name="T47" fmla="*/ 572 h 633"/>
                <a:gd name="T48" fmla="*/ 112 w 166"/>
                <a:gd name="T49" fmla="*/ 550 h 633"/>
                <a:gd name="T50" fmla="*/ 82 w 166"/>
                <a:gd name="T51" fmla="*/ 499 h 633"/>
                <a:gd name="T52" fmla="*/ 43 w 166"/>
                <a:gd name="T53" fmla="*/ 394 h 633"/>
                <a:gd name="T54" fmla="*/ 37 w 166"/>
                <a:gd name="T55" fmla="*/ 370 h 633"/>
                <a:gd name="T56" fmla="*/ 34 w 166"/>
                <a:gd name="T57" fmla="*/ 349 h 633"/>
                <a:gd name="T58" fmla="*/ 32 w 166"/>
                <a:gd name="T59" fmla="*/ 336 h 633"/>
                <a:gd name="T60" fmla="*/ 31 w 166"/>
                <a:gd name="T61" fmla="*/ 331 h 633"/>
                <a:gd name="T62" fmla="*/ 27 w 166"/>
                <a:gd name="T63" fmla="*/ 256 h 633"/>
                <a:gd name="T64" fmla="*/ 40 w 166"/>
                <a:gd name="T65" fmla="*/ 138 h 633"/>
                <a:gd name="T66" fmla="*/ 48 w 166"/>
                <a:gd name="T67" fmla="*/ 97 h 633"/>
                <a:gd name="T68" fmla="*/ 59 w 166"/>
                <a:gd name="T69" fmla="*/ 47 h 633"/>
                <a:gd name="T70" fmla="*/ 66 w 166"/>
                <a:gd name="T71" fmla="*/ 0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6" h="633">
                  <a:moveTo>
                    <a:pt x="66" y="0"/>
                  </a:moveTo>
                  <a:cubicBezTo>
                    <a:pt x="55" y="14"/>
                    <a:pt x="47" y="27"/>
                    <a:pt x="40" y="41"/>
                  </a:cubicBezTo>
                  <a:cubicBezTo>
                    <a:pt x="33" y="55"/>
                    <a:pt x="27" y="71"/>
                    <a:pt x="22" y="91"/>
                  </a:cubicBezTo>
                  <a:cubicBezTo>
                    <a:pt x="21" y="98"/>
                    <a:pt x="18" y="109"/>
                    <a:pt x="13" y="133"/>
                  </a:cubicBezTo>
                  <a:cubicBezTo>
                    <a:pt x="7" y="162"/>
                    <a:pt x="1" y="212"/>
                    <a:pt x="0" y="255"/>
                  </a:cubicBezTo>
                  <a:cubicBezTo>
                    <a:pt x="0" y="299"/>
                    <a:pt x="5" y="334"/>
                    <a:pt x="5" y="334"/>
                  </a:cubicBezTo>
                  <a:cubicBezTo>
                    <a:pt x="5" y="334"/>
                    <a:pt x="5" y="336"/>
                    <a:pt x="5" y="339"/>
                  </a:cubicBezTo>
                  <a:cubicBezTo>
                    <a:pt x="6" y="343"/>
                    <a:pt x="6" y="347"/>
                    <a:pt x="7" y="353"/>
                  </a:cubicBezTo>
                  <a:cubicBezTo>
                    <a:pt x="8" y="360"/>
                    <a:pt x="9" y="367"/>
                    <a:pt x="11" y="375"/>
                  </a:cubicBezTo>
                  <a:cubicBezTo>
                    <a:pt x="12" y="383"/>
                    <a:pt x="14" y="392"/>
                    <a:pt x="16" y="401"/>
                  </a:cubicBezTo>
                  <a:cubicBezTo>
                    <a:pt x="19" y="410"/>
                    <a:pt x="22" y="420"/>
                    <a:pt x="24" y="430"/>
                  </a:cubicBezTo>
                  <a:cubicBezTo>
                    <a:pt x="28" y="439"/>
                    <a:pt x="31" y="449"/>
                    <a:pt x="34" y="459"/>
                  </a:cubicBezTo>
                  <a:cubicBezTo>
                    <a:pt x="38" y="469"/>
                    <a:pt x="42" y="478"/>
                    <a:pt x="46" y="487"/>
                  </a:cubicBezTo>
                  <a:cubicBezTo>
                    <a:pt x="50" y="496"/>
                    <a:pt x="54" y="504"/>
                    <a:pt x="58" y="511"/>
                  </a:cubicBezTo>
                  <a:cubicBezTo>
                    <a:pt x="73" y="540"/>
                    <a:pt x="85" y="556"/>
                    <a:pt x="90" y="565"/>
                  </a:cubicBezTo>
                  <a:cubicBezTo>
                    <a:pt x="97" y="574"/>
                    <a:pt x="103" y="581"/>
                    <a:pt x="108" y="588"/>
                  </a:cubicBezTo>
                  <a:cubicBezTo>
                    <a:pt x="114" y="594"/>
                    <a:pt x="120" y="600"/>
                    <a:pt x="126" y="605"/>
                  </a:cubicBezTo>
                  <a:cubicBezTo>
                    <a:pt x="129" y="607"/>
                    <a:pt x="132" y="610"/>
                    <a:pt x="135" y="612"/>
                  </a:cubicBezTo>
                  <a:cubicBezTo>
                    <a:pt x="138" y="615"/>
                    <a:pt x="142" y="617"/>
                    <a:pt x="145" y="619"/>
                  </a:cubicBezTo>
                  <a:cubicBezTo>
                    <a:pt x="151" y="624"/>
                    <a:pt x="158" y="628"/>
                    <a:pt x="166" y="633"/>
                  </a:cubicBezTo>
                  <a:cubicBezTo>
                    <a:pt x="161" y="625"/>
                    <a:pt x="157" y="618"/>
                    <a:pt x="153" y="611"/>
                  </a:cubicBezTo>
                  <a:cubicBezTo>
                    <a:pt x="151" y="608"/>
                    <a:pt x="149" y="605"/>
                    <a:pt x="147" y="602"/>
                  </a:cubicBezTo>
                  <a:cubicBezTo>
                    <a:pt x="145" y="598"/>
                    <a:pt x="143" y="595"/>
                    <a:pt x="141" y="592"/>
                  </a:cubicBezTo>
                  <a:cubicBezTo>
                    <a:pt x="137" y="585"/>
                    <a:pt x="132" y="579"/>
                    <a:pt x="128" y="572"/>
                  </a:cubicBezTo>
                  <a:cubicBezTo>
                    <a:pt x="123" y="565"/>
                    <a:pt x="118" y="558"/>
                    <a:pt x="112" y="550"/>
                  </a:cubicBezTo>
                  <a:cubicBezTo>
                    <a:pt x="107" y="541"/>
                    <a:pt x="96" y="526"/>
                    <a:pt x="82" y="499"/>
                  </a:cubicBezTo>
                  <a:cubicBezTo>
                    <a:pt x="67" y="471"/>
                    <a:pt x="51" y="430"/>
                    <a:pt x="43" y="394"/>
                  </a:cubicBezTo>
                  <a:cubicBezTo>
                    <a:pt x="41" y="386"/>
                    <a:pt x="39" y="377"/>
                    <a:pt x="37" y="370"/>
                  </a:cubicBezTo>
                  <a:cubicBezTo>
                    <a:pt x="36" y="362"/>
                    <a:pt x="35" y="355"/>
                    <a:pt x="34" y="349"/>
                  </a:cubicBezTo>
                  <a:cubicBezTo>
                    <a:pt x="33" y="344"/>
                    <a:pt x="32" y="339"/>
                    <a:pt x="32" y="336"/>
                  </a:cubicBezTo>
                  <a:cubicBezTo>
                    <a:pt x="31" y="333"/>
                    <a:pt x="31" y="331"/>
                    <a:pt x="31" y="331"/>
                  </a:cubicBezTo>
                  <a:cubicBezTo>
                    <a:pt x="31" y="331"/>
                    <a:pt x="27" y="297"/>
                    <a:pt x="27" y="256"/>
                  </a:cubicBezTo>
                  <a:cubicBezTo>
                    <a:pt x="28" y="214"/>
                    <a:pt x="34" y="166"/>
                    <a:pt x="40" y="138"/>
                  </a:cubicBezTo>
                  <a:cubicBezTo>
                    <a:pt x="44" y="115"/>
                    <a:pt x="47" y="104"/>
                    <a:pt x="48" y="97"/>
                  </a:cubicBezTo>
                  <a:cubicBezTo>
                    <a:pt x="53" y="78"/>
                    <a:pt x="56" y="62"/>
                    <a:pt x="59" y="47"/>
                  </a:cubicBezTo>
                  <a:cubicBezTo>
                    <a:pt x="61" y="32"/>
                    <a:pt x="63" y="18"/>
                    <a:pt x="6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" name="Freeform 21">
              <a:extLst>
                <a:ext uri="{FF2B5EF4-FFF2-40B4-BE49-F238E27FC236}">
                  <a16:creationId xmlns:a16="http://schemas.microsoft.com/office/drawing/2014/main" xmlns="" id="{220128E8-7EF2-489D-AC28-75D3B7F869E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43000" y="-560388"/>
              <a:ext cx="285750" cy="277813"/>
            </a:xfrm>
            <a:custGeom>
              <a:avLst/>
              <a:gdLst>
                <a:gd name="T0" fmla="*/ 0 w 133"/>
                <a:gd name="T1" fmla="*/ 103 h 129"/>
                <a:gd name="T2" fmla="*/ 32 w 133"/>
                <a:gd name="T3" fmla="*/ 86 h 129"/>
                <a:gd name="T4" fmla="*/ 67 w 133"/>
                <a:gd name="T5" fmla="*/ 49 h 129"/>
                <a:gd name="T6" fmla="*/ 87 w 133"/>
                <a:gd name="T7" fmla="*/ 32 h 129"/>
                <a:gd name="T8" fmla="*/ 88 w 133"/>
                <a:gd name="T9" fmla="*/ 31 h 129"/>
                <a:gd name="T10" fmla="*/ 88 w 133"/>
                <a:gd name="T11" fmla="*/ 31 h 129"/>
                <a:gd name="T12" fmla="*/ 88 w 133"/>
                <a:gd name="T13" fmla="*/ 31 h 129"/>
                <a:gd name="T14" fmla="*/ 88 w 133"/>
                <a:gd name="T15" fmla="*/ 31 h 129"/>
                <a:gd name="T16" fmla="*/ 93 w 133"/>
                <a:gd name="T17" fmla="*/ 49 h 129"/>
                <a:gd name="T18" fmla="*/ 104 w 133"/>
                <a:gd name="T19" fmla="*/ 98 h 129"/>
                <a:gd name="T20" fmla="*/ 123 w 133"/>
                <a:gd name="T21" fmla="*/ 129 h 129"/>
                <a:gd name="T22" fmla="*/ 130 w 133"/>
                <a:gd name="T23" fmla="*/ 93 h 129"/>
                <a:gd name="T24" fmla="*/ 119 w 133"/>
                <a:gd name="T25" fmla="*/ 42 h 129"/>
                <a:gd name="T26" fmla="*/ 115 w 133"/>
                <a:gd name="T27" fmla="*/ 27 h 129"/>
                <a:gd name="T28" fmla="*/ 114 w 133"/>
                <a:gd name="T29" fmla="*/ 23 h 129"/>
                <a:gd name="T30" fmla="*/ 112 w 133"/>
                <a:gd name="T31" fmla="*/ 18 h 129"/>
                <a:gd name="T32" fmla="*/ 110 w 133"/>
                <a:gd name="T33" fmla="*/ 13 h 129"/>
                <a:gd name="T34" fmla="*/ 107 w 133"/>
                <a:gd name="T35" fmla="*/ 8 h 129"/>
                <a:gd name="T36" fmla="*/ 101 w 133"/>
                <a:gd name="T37" fmla="*/ 2 h 129"/>
                <a:gd name="T38" fmla="*/ 100 w 133"/>
                <a:gd name="T39" fmla="*/ 2 h 129"/>
                <a:gd name="T40" fmla="*/ 100 w 133"/>
                <a:gd name="T41" fmla="*/ 1 h 129"/>
                <a:gd name="T42" fmla="*/ 99 w 133"/>
                <a:gd name="T43" fmla="*/ 1 h 129"/>
                <a:gd name="T44" fmla="*/ 99 w 133"/>
                <a:gd name="T45" fmla="*/ 1 h 129"/>
                <a:gd name="T46" fmla="*/ 99 w 133"/>
                <a:gd name="T47" fmla="*/ 2 h 129"/>
                <a:gd name="T48" fmla="*/ 99 w 133"/>
                <a:gd name="T49" fmla="*/ 2 h 129"/>
                <a:gd name="T50" fmla="*/ 99 w 133"/>
                <a:gd name="T51" fmla="*/ 2 h 129"/>
                <a:gd name="T52" fmla="*/ 97 w 133"/>
                <a:gd name="T53" fmla="*/ 1 h 129"/>
                <a:gd name="T54" fmla="*/ 95 w 133"/>
                <a:gd name="T55" fmla="*/ 0 h 129"/>
                <a:gd name="T56" fmla="*/ 89 w 133"/>
                <a:gd name="T57" fmla="*/ 0 h 129"/>
                <a:gd name="T58" fmla="*/ 88 w 133"/>
                <a:gd name="T59" fmla="*/ 1 h 129"/>
                <a:gd name="T60" fmla="*/ 83 w 133"/>
                <a:gd name="T61" fmla="*/ 2 h 129"/>
                <a:gd name="T62" fmla="*/ 77 w 133"/>
                <a:gd name="T63" fmla="*/ 6 h 129"/>
                <a:gd name="T64" fmla="*/ 70 w 133"/>
                <a:gd name="T65" fmla="*/ 10 h 129"/>
                <a:gd name="T66" fmla="*/ 48 w 133"/>
                <a:gd name="T67" fmla="*/ 30 h 129"/>
                <a:gd name="T68" fmla="*/ 12 w 133"/>
                <a:gd name="T69" fmla="*/ 68 h 129"/>
                <a:gd name="T70" fmla="*/ 0 w 133"/>
                <a:gd name="T71" fmla="*/ 10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3" h="129">
                  <a:moveTo>
                    <a:pt x="0" y="103"/>
                  </a:moveTo>
                  <a:cubicBezTo>
                    <a:pt x="14" y="99"/>
                    <a:pt x="23" y="96"/>
                    <a:pt x="32" y="86"/>
                  </a:cubicBezTo>
                  <a:cubicBezTo>
                    <a:pt x="37" y="81"/>
                    <a:pt x="53" y="64"/>
                    <a:pt x="67" y="49"/>
                  </a:cubicBezTo>
                  <a:cubicBezTo>
                    <a:pt x="74" y="42"/>
                    <a:pt x="82" y="36"/>
                    <a:pt x="87" y="32"/>
                  </a:cubicBezTo>
                  <a:cubicBezTo>
                    <a:pt x="88" y="30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7" y="27"/>
                    <a:pt x="91" y="39"/>
                    <a:pt x="93" y="49"/>
                  </a:cubicBezTo>
                  <a:cubicBezTo>
                    <a:pt x="98" y="68"/>
                    <a:pt x="102" y="91"/>
                    <a:pt x="104" y="98"/>
                  </a:cubicBezTo>
                  <a:cubicBezTo>
                    <a:pt x="107" y="112"/>
                    <a:pt x="112" y="119"/>
                    <a:pt x="123" y="129"/>
                  </a:cubicBezTo>
                  <a:cubicBezTo>
                    <a:pt x="129" y="116"/>
                    <a:pt x="133" y="107"/>
                    <a:pt x="130" y="93"/>
                  </a:cubicBezTo>
                  <a:cubicBezTo>
                    <a:pt x="129" y="86"/>
                    <a:pt x="125" y="63"/>
                    <a:pt x="119" y="42"/>
                  </a:cubicBezTo>
                  <a:cubicBezTo>
                    <a:pt x="118" y="37"/>
                    <a:pt x="117" y="32"/>
                    <a:pt x="115" y="27"/>
                  </a:cubicBezTo>
                  <a:cubicBezTo>
                    <a:pt x="115" y="26"/>
                    <a:pt x="114" y="24"/>
                    <a:pt x="114" y="23"/>
                  </a:cubicBezTo>
                  <a:cubicBezTo>
                    <a:pt x="113" y="21"/>
                    <a:pt x="113" y="20"/>
                    <a:pt x="112" y="18"/>
                  </a:cubicBezTo>
                  <a:cubicBezTo>
                    <a:pt x="111" y="16"/>
                    <a:pt x="110" y="14"/>
                    <a:pt x="110" y="13"/>
                  </a:cubicBezTo>
                  <a:cubicBezTo>
                    <a:pt x="109" y="11"/>
                    <a:pt x="108" y="9"/>
                    <a:pt x="107" y="8"/>
                  </a:cubicBezTo>
                  <a:cubicBezTo>
                    <a:pt x="105" y="5"/>
                    <a:pt x="103" y="3"/>
                    <a:pt x="101" y="2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8" y="1"/>
                    <a:pt x="98" y="1"/>
                    <a:pt x="97" y="1"/>
                  </a:cubicBezTo>
                  <a:cubicBezTo>
                    <a:pt x="96" y="0"/>
                    <a:pt x="95" y="0"/>
                    <a:pt x="95" y="0"/>
                  </a:cubicBezTo>
                  <a:cubicBezTo>
                    <a:pt x="91" y="0"/>
                    <a:pt x="89" y="0"/>
                    <a:pt x="89" y="0"/>
                  </a:cubicBezTo>
                  <a:cubicBezTo>
                    <a:pt x="89" y="0"/>
                    <a:pt x="89" y="0"/>
                    <a:pt x="88" y="1"/>
                  </a:cubicBezTo>
                  <a:cubicBezTo>
                    <a:pt x="87" y="1"/>
                    <a:pt x="85" y="1"/>
                    <a:pt x="83" y="2"/>
                  </a:cubicBezTo>
                  <a:cubicBezTo>
                    <a:pt x="82" y="3"/>
                    <a:pt x="79" y="4"/>
                    <a:pt x="77" y="6"/>
                  </a:cubicBezTo>
                  <a:cubicBezTo>
                    <a:pt x="74" y="7"/>
                    <a:pt x="71" y="10"/>
                    <a:pt x="70" y="10"/>
                  </a:cubicBezTo>
                  <a:cubicBezTo>
                    <a:pt x="64" y="15"/>
                    <a:pt x="56" y="23"/>
                    <a:pt x="48" y="30"/>
                  </a:cubicBezTo>
                  <a:cubicBezTo>
                    <a:pt x="33" y="45"/>
                    <a:pt x="17" y="62"/>
                    <a:pt x="12" y="68"/>
                  </a:cubicBezTo>
                  <a:cubicBezTo>
                    <a:pt x="3" y="79"/>
                    <a:pt x="1" y="88"/>
                    <a:pt x="0" y="10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56" name="Freeform 64">
            <a:extLst>
              <a:ext uri="{FF2B5EF4-FFF2-40B4-BE49-F238E27FC236}">
                <a16:creationId xmlns:a16="http://schemas.microsoft.com/office/drawing/2014/main" xmlns="" id="{B1DDA74E-1B48-4BF9-B2F4-938E3A8D68ED}"/>
              </a:ext>
            </a:extLst>
          </p:cNvPr>
          <p:cNvSpPr>
            <a:spLocks noEditPoints="1"/>
          </p:cNvSpPr>
          <p:nvPr/>
        </p:nvSpPr>
        <p:spPr bwMode="auto">
          <a:xfrm rot="17100000">
            <a:off x="3612220" y="4370447"/>
            <a:ext cx="270666" cy="946274"/>
          </a:xfrm>
          <a:custGeom>
            <a:avLst/>
            <a:gdLst>
              <a:gd name="T0" fmla="*/ 87 w 189"/>
              <a:gd name="T1" fmla="*/ 32 h 662"/>
              <a:gd name="T2" fmla="*/ 63 w 189"/>
              <a:gd name="T3" fmla="*/ 70 h 662"/>
              <a:gd name="T4" fmla="*/ 36 w 189"/>
              <a:gd name="T5" fmla="*/ 162 h 662"/>
              <a:gd name="T6" fmla="*/ 28 w 189"/>
              <a:gd name="T7" fmla="*/ 363 h 662"/>
              <a:gd name="T8" fmla="*/ 30 w 189"/>
              <a:gd name="T9" fmla="*/ 382 h 662"/>
              <a:gd name="T10" fmla="*/ 39 w 189"/>
              <a:gd name="T11" fmla="*/ 430 h 662"/>
              <a:gd name="T12" fmla="*/ 57 w 189"/>
              <a:gd name="T13" fmla="*/ 488 h 662"/>
              <a:gd name="T14" fmla="*/ 81 w 189"/>
              <a:gd name="T15" fmla="*/ 540 h 662"/>
              <a:gd name="T16" fmla="*/ 131 w 189"/>
              <a:gd name="T17" fmla="*/ 617 h 662"/>
              <a:gd name="T18" fmla="*/ 158 w 189"/>
              <a:gd name="T19" fmla="*/ 641 h 662"/>
              <a:gd name="T20" fmla="*/ 189 w 189"/>
              <a:gd name="T21" fmla="*/ 662 h 662"/>
              <a:gd name="T22" fmla="*/ 170 w 189"/>
              <a:gd name="T23" fmla="*/ 631 h 662"/>
              <a:gd name="T24" fmla="*/ 151 w 189"/>
              <a:gd name="T25" fmla="*/ 601 h 662"/>
              <a:gd name="T26" fmla="*/ 105 w 189"/>
              <a:gd name="T27" fmla="*/ 528 h 662"/>
              <a:gd name="T28" fmla="*/ 60 w 189"/>
              <a:gd name="T29" fmla="*/ 399 h 662"/>
              <a:gd name="T30" fmla="*/ 55 w 189"/>
              <a:gd name="T31" fmla="*/ 365 h 662"/>
              <a:gd name="T32" fmla="*/ 50 w 189"/>
              <a:gd name="T33" fmla="*/ 285 h 662"/>
              <a:gd name="T34" fmla="*/ 71 w 189"/>
              <a:gd name="T35" fmla="*/ 126 h 662"/>
              <a:gd name="T36" fmla="*/ 88 w 189"/>
              <a:gd name="T37" fmla="*/ 32 h 662"/>
              <a:gd name="T38" fmla="*/ 104 w 189"/>
              <a:gd name="T39" fmla="*/ 98 h 662"/>
              <a:gd name="T40" fmla="*/ 130 w 189"/>
              <a:gd name="T41" fmla="*/ 93 h 662"/>
              <a:gd name="T42" fmla="*/ 115 w 189"/>
              <a:gd name="T43" fmla="*/ 27 h 662"/>
              <a:gd name="T44" fmla="*/ 112 w 189"/>
              <a:gd name="T45" fmla="*/ 18 h 662"/>
              <a:gd name="T46" fmla="*/ 107 w 189"/>
              <a:gd name="T47" fmla="*/ 8 h 662"/>
              <a:gd name="T48" fmla="*/ 100 w 189"/>
              <a:gd name="T49" fmla="*/ 2 h 662"/>
              <a:gd name="T50" fmla="*/ 99 w 189"/>
              <a:gd name="T51" fmla="*/ 1 h 662"/>
              <a:gd name="T52" fmla="*/ 99 w 189"/>
              <a:gd name="T53" fmla="*/ 2 h 662"/>
              <a:gd name="T54" fmla="*/ 99 w 189"/>
              <a:gd name="T55" fmla="*/ 2 h 662"/>
              <a:gd name="T56" fmla="*/ 95 w 189"/>
              <a:gd name="T57" fmla="*/ 0 h 662"/>
              <a:gd name="T58" fmla="*/ 88 w 189"/>
              <a:gd name="T59" fmla="*/ 1 h 662"/>
              <a:gd name="T60" fmla="*/ 77 w 189"/>
              <a:gd name="T61" fmla="*/ 6 h 662"/>
              <a:gd name="T62" fmla="*/ 48 w 189"/>
              <a:gd name="T63" fmla="*/ 30 h 662"/>
              <a:gd name="T64" fmla="*/ 0 w 189"/>
              <a:gd name="T65" fmla="*/ 103 h 662"/>
              <a:gd name="T66" fmla="*/ 67 w 189"/>
              <a:gd name="T67" fmla="*/ 49 h 662"/>
              <a:gd name="T68" fmla="*/ 88 w 189"/>
              <a:gd name="T69" fmla="*/ 30 h 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9" h="662">
                <a:moveTo>
                  <a:pt x="67" y="49"/>
                </a:moveTo>
                <a:cubicBezTo>
                  <a:pt x="74" y="42"/>
                  <a:pt x="82" y="36"/>
                  <a:pt x="87" y="32"/>
                </a:cubicBezTo>
                <a:cubicBezTo>
                  <a:pt x="87" y="31"/>
                  <a:pt x="87" y="31"/>
                  <a:pt x="87" y="31"/>
                </a:cubicBezTo>
                <a:cubicBezTo>
                  <a:pt x="77" y="45"/>
                  <a:pt x="70" y="57"/>
                  <a:pt x="63" y="70"/>
                </a:cubicBezTo>
                <a:cubicBezTo>
                  <a:pt x="56" y="84"/>
                  <a:pt x="50" y="100"/>
                  <a:pt x="45" y="120"/>
                </a:cubicBezTo>
                <a:cubicBezTo>
                  <a:pt x="44" y="127"/>
                  <a:pt x="41" y="138"/>
                  <a:pt x="36" y="162"/>
                </a:cubicBezTo>
                <a:cubicBezTo>
                  <a:pt x="30" y="191"/>
                  <a:pt x="24" y="241"/>
                  <a:pt x="23" y="284"/>
                </a:cubicBezTo>
                <a:cubicBezTo>
                  <a:pt x="23" y="328"/>
                  <a:pt x="28" y="363"/>
                  <a:pt x="28" y="363"/>
                </a:cubicBezTo>
                <a:cubicBezTo>
                  <a:pt x="28" y="363"/>
                  <a:pt x="28" y="365"/>
                  <a:pt x="28" y="368"/>
                </a:cubicBezTo>
                <a:cubicBezTo>
                  <a:pt x="29" y="372"/>
                  <a:pt x="29" y="376"/>
                  <a:pt x="30" y="382"/>
                </a:cubicBezTo>
                <a:cubicBezTo>
                  <a:pt x="31" y="389"/>
                  <a:pt x="32" y="396"/>
                  <a:pt x="34" y="404"/>
                </a:cubicBezTo>
                <a:cubicBezTo>
                  <a:pt x="35" y="412"/>
                  <a:pt x="37" y="421"/>
                  <a:pt x="39" y="430"/>
                </a:cubicBezTo>
                <a:cubicBezTo>
                  <a:pt x="42" y="439"/>
                  <a:pt x="45" y="449"/>
                  <a:pt x="47" y="459"/>
                </a:cubicBezTo>
                <a:cubicBezTo>
                  <a:pt x="51" y="468"/>
                  <a:pt x="54" y="478"/>
                  <a:pt x="57" y="488"/>
                </a:cubicBezTo>
                <a:cubicBezTo>
                  <a:pt x="61" y="498"/>
                  <a:pt x="65" y="507"/>
                  <a:pt x="69" y="516"/>
                </a:cubicBezTo>
                <a:cubicBezTo>
                  <a:pt x="73" y="525"/>
                  <a:pt x="77" y="533"/>
                  <a:pt x="81" y="540"/>
                </a:cubicBezTo>
                <a:cubicBezTo>
                  <a:pt x="96" y="569"/>
                  <a:pt x="108" y="585"/>
                  <a:pt x="113" y="594"/>
                </a:cubicBezTo>
                <a:cubicBezTo>
                  <a:pt x="120" y="603"/>
                  <a:pt x="126" y="610"/>
                  <a:pt x="131" y="617"/>
                </a:cubicBezTo>
                <a:cubicBezTo>
                  <a:pt x="137" y="623"/>
                  <a:pt x="143" y="629"/>
                  <a:pt x="149" y="634"/>
                </a:cubicBezTo>
                <a:cubicBezTo>
                  <a:pt x="152" y="636"/>
                  <a:pt x="155" y="639"/>
                  <a:pt x="158" y="641"/>
                </a:cubicBezTo>
                <a:cubicBezTo>
                  <a:pt x="161" y="644"/>
                  <a:pt x="165" y="646"/>
                  <a:pt x="168" y="648"/>
                </a:cubicBezTo>
                <a:cubicBezTo>
                  <a:pt x="174" y="653"/>
                  <a:pt x="181" y="657"/>
                  <a:pt x="189" y="662"/>
                </a:cubicBezTo>
                <a:cubicBezTo>
                  <a:pt x="184" y="654"/>
                  <a:pt x="180" y="647"/>
                  <a:pt x="176" y="640"/>
                </a:cubicBezTo>
                <a:cubicBezTo>
                  <a:pt x="174" y="637"/>
                  <a:pt x="172" y="634"/>
                  <a:pt x="170" y="631"/>
                </a:cubicBezTo>
                <a:cubicBezTo>
                  <a:pt x="168" y="627"/>
                  <a:pt x="166" y="624"/>
                  <a:pt x="164" y="621"/>
                </a:cubicBezTo>
                <a:cubicBezTo>
                  <a:pt x="160" y="614"/>
                  <a:pt x="155" y="608"/>
                  <a:pt x="151" y="601"/>
                </a:cubicBezTo>
                <a:cubicBezTo>
                  <a:pt x="146" y="594"/>
                  <a:pt x="141" y="587"/>
                  <a:pt x="135" y="579"/>
                </a:cubicBezTo>
                <a:cubicBezTo>
                  <a:pt x="130" y="570"/>
                  <a:pt x="119" y="555"/>
                  <a:pt x="105" y="528"/>
                </a:cubicBezTo>
                <a:cubicBezTo>
                  <a:pt x="90" y="500"/>
                  <a:pt x="74" y="459"/>
                  <a:pt x="66" y="423"/>
                </a:cubicBezTo>
                <a:cubicBezTo>
                  <a:pt x="64" y="415"/>
                  <a:pt x="62" y="406"/>
                  <a:pt x="60" y="399"/>
                </a:cubicBezTo>
                <a:cubicBezTo>
                  <a:pt x="59" y="391"/>
                  <a:pt x="58" y="384"/>
                  <a:pt x="57" y="378"/>
                </a:cubicBezTo>
                <a:cubicBezTo>
                  <a:pt x="56" y="373"/>
                  <a:pt x="55" y="368"/>
                  <a:pt x="55" y="365"/>
                </a:cubicBezTo>
                <a:cubicBezTo>
                  <a:pt x="54" y="362"/>
                  <a:pt x="54" y="360"/>
                  <a:pt x="54" y="360"/>
                </a:cubicBezTo>
                <a:cubicBezTo>
                  <a:pt x="54" y="360"/>
                  <a:pt x="50" y="326"/>
                  <a:pt x="50" y="285"/>
                </a:cubicBezTo>
                <a:cubicBezTo>
                  <a:pt x="51" y="243"/>
                  <a:pt x="57" y="195"/>
                  <a:pt x="63" y="167"/>
                </a:cubicBezTo>
                <a:cubicBezTo>
                  <a:pt x="67" y="144"/>
                  <a:pt x="70" y="133"/>
                  <a:pt x="71" y="126"/>
                </a:cubicBezTo>
                <a:cubicBezTo>
                  <a:pt x="76" y="107"/>
                  <a:pt x="79" y="91"/>
                  <a:pt x="82" y="76"/>
                </a:cubicBezTo>
                <a:cubicBezTo>
                  <a:pt x="84" y="62"/>
                  <a:pt x="86" y="48"/>
                  <a:pt x="88" y="32"/>
                </a:cubicBezTo>
                <a:cubicBezTo>
                  <a:pt x="89" y="35"/>
                  <a:pt x="92" y="43"/>
                  <a:pt x="93" y="49"/>
                </a:cubicBezTo>
                <a:cubicBezTo>
                  <a:pt x="98" y="68"/>
                  <a:pt x="102" y="91"/>
                  <a:pt x="104" y="98"/>
                </a:cubicBezTo>
                <a:cubicBezTo>
                  <a:pt x="107" y="112"/>
                  <a:pt x="112" y="119"/>
                  <a:pt x="123" y="129"/>
                </a:cubicBezTo>
                <a:cubicBezTo>
                  <a:pt x="129" y="116"/>
                  <a:pt x="133" y="107"/>
                  <a:pt x="130" y="93"/>
                </a:cubicBezTo>
                <a:cubicBezTo>
                  <a:pt x="129" y="86"/>
                  <a:pt x="125" y="63"/>
                  <a:pt x="119" y="42"/>
                </a:cubicBezTo>
                <a:cubicBezTo>
                  <a:pt x="118" y="37"/>
                  <a:pt x="117" y="32"/>
                  <a:pt x="115" y="27"/>
                </a:cubicBezTo>
                <a:cubicBezTo>
                  <a:pt x="115" y="26"/>
                  <a:pt x="114" y="24"/>
                  <a:pt x="114" y="23"/>
                </a:cubicBezTo>
                <a:cubicBezTo>
                  <a:pt x="113" y="21"/>
                  <a:pt x="113" y="20"/>
                  <a:pt x="112" y="18"/>
                </a:cubicBezTo>
                <a:cubicBezTo>
                  <a:pt x="111" y="16"/>
                  <a:pt x="110" y="14"/>
                  <a:pt x="110" y="13"/>
                </a:cubicBezTo>
                <a:cubicBezTo>
                  <a:pt x="109" y="11"/>
                  <a:pt x="108" y="9"/>
                  <a:pt x="107" y="8"/>
                </a:cubicBezTo>
                <a:cubicBezTo>
                  <a:pt x="105" y="5"/>
                  <a:pt x="103" y="3"/>
                  <a:pt x="101" y="2"/>
                </a:cubicBezTo>
                <a:cubicBezTo>
                  <a:pt x="100" y="2"/>
                  <a:pt x="100" y="2"/>
                  <a:pt x="100" y="2"/>
                </a:cubicBezTo>
                <a:cubicBezTo>
                  <a:pt x="100" y="1"/>
                  <a:pt x="100" y="1"/>
                  <a:pt x="100" y="1"/>
                </a:cubicBezTo>
                <a:cubicBezTo>
                  <a:pt x="99" y="1"/>
                  <a:pt x="99" y="1"/>
                  <a:pt x="99" y="1"/>
                </a:cubicBezTo>
                <a:cubicBezTo>
                  <a:pt x="99" y="1"/>
                  <a:pt x="99" y="1"/>
                  <a:pt x="99" y="1"/>
                </a:cubicBezTo>
                <a:cubicBezTo>
                  <a:pt x="99" y="2"/>
                  <a:pt x="99" y="2"/>
                  <a:pt x="99" y="2"/>
                </a:cubicBezTo>
                <a:cubicBezTo>
                  <a:pt x="99" y="2"/>
                  <a:pt x="99" y="2"/>
                  <a:pt x="99" y="2"/>
                </a:cubicBezTo>
                <a:cubicBezTo>
                  <a:pt x="99" y="2"/>
                  <a:pt x="99" y="2"/>
                  <a:pt x="99" y="2"/>
                </a:cubicBezTo>
                <a:cubicBezTo>
                  <a:pt x="98" y="1"/>
                  <a:pt x="98" y="1"/>
                  <a:pt x="97" y="1"/>
                </a:cubicBezTo>
                <a:cubicBezTo>
                  <a:pt x="96" y="0"/>
                  <a:pt x="95" y="0"/>
                  <a:pt x="95" y="0"/>
                </a:cubicBezTo>
                <a:cubicBezTo>
                  <a:pt x="91" y="0"/>
                  <a:pt x="89" y="0"/>
                  <a:pt x="89" y="0"/>
                </a:cubicBezTo>
                <a:cubicBezTo>
                  <a:pt x="89" y="0"/>
                  <a:pt x="89" y="0"/>
                  <a:pt x="88" y="1"/>
                </a:cubicBezTo>
                <a:cubicBezTo>
                  <a:pt x="87" y="1"/>
                  <a:pt x="85" y="1"/>
                  <a:pt x="83" y="2"/>
                </a:cubicBezTo>
                <a:cubicBezTo>
                  <a:pt x="82" y="3"/>
                  <a:pt x="79" y="4"/>
                  <a:pt x="77" y="6"/>
                </a:cubicBezTo>
                <a:cubicBezTo>
                  <a:pt x="74" y="7"/>
                  <a:pt x="71" y="10"/>
                  <a:pt x="70" y="10"/>
                </a:cubicBezTo>
                <a:cubicBezTo>
                  <a:pt x="64" y="15"/>
                  <a:pt x="56" y="23"/>
                  <a:pt x="48" y="30"/>
                </a:cubicBezTo>
                <a:cubicBezTo>
                  <a:pt x="33" y="45"/>
                  <a:pt x="17" y="62"/>
                  <a:pt x="12" y="68"/>
                </a:cubicBezTo>
                <a:cubicBezTo>
                  <a:pt x="3" y="79"/>
                  <a:pt x="1" y="88"/>
                  <a:pt x="0" y="103"/>
                </a:cubicBezTo>
                <a:cubicBezTo>
                  <a:pt x="14" y="99"/>
                  <a:pt x="23" y="96"/>
                  <a:pt x="32" y="86"/>
                </a:cubicBezTo>
                <a:cubicBezTo>
                  <a:pt x="37" y="81"/>
                  <a:pt x="53" y="64"/>
                  <a:pt x="67" y="49"/>
                </a:cubicBezTo>
                <a:close/>
                <a:moveTo>
                  <a:pt x="88" y="30"/>
                </a:moveTo>
                <a:cubicBezTo>
                  <a:pt x="88" y="30"/>
                  <a:pt x="88" y="30"/>
                  <a:pt x="88" y="30"/>
                </a:cubicBezTo>
                <a:cubicBezTo>
                  <a:pt x="88" y="30"/>
                  <a:pt x="88" y="30"/>
                  <a:pt x="88" y="3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010270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AutoShape 49"/>
          <p:cNvSpPr>
            <a:spLocks noChangeAspect="1" noChangeArrowheads="1" noTextEdit="1"/>
          </p:cNvSpPr>
          <p:nvPr/>
        </p:nvSpPr>
        <p:spPr bwMode="auto">
          <a:xfrm>
            <a:off x="1498842" y="2552409"/>
            <a:ext cx="9419870" cy="1907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51"/>
          <p:cNvSpPr>
            <a:spLocks/>
          </p:cNvSpPr>
          <p:nvPr/>
        </p:nvSpPr>
        <p:spPr bwMode="auto">
          <a:xfrm>
            <a:off x="1459947" y="2557527"/>
            <a:ext cx="9419870" cy="1902808"/>
          </a:xfrm>
          <a:custGeom>
            <a:avLst/>
            <a:gdLst>
              <a:gd name="T0" fmla="*/ 1882 w 1965"/>
              <a:gd name="T1" fmla="*/ 271 h 395"/>
              <a:gd name="T2" fmla="*/ 1687 w 1965"/>
              <a:gd name="T3" fmla="*/ 309 h 395"/>
              <a:gd name="T4" fmla="*/ 1651 w 1965"/>
              <a:gd name="T5" fmla="*/ 127 h 395"/>
              <a:gd name="T6" fmla="*/ 1651 w 1965"/>
              <a:gd name="T7" fmla="*/ 125 h 395"/>
              <a:gd name="T8" fmla="*/ 1374 w 1965"/>
              <a:gd name="T9" fmla="*/ 0 h 395"/>
              <a:gd name="T10" fmla="*/ 1255 w 1965"/>
              <a:gd name="T11" fmla="*/ 127 h 395"/>
              <a:gd name="T12" fmla="*/ 1254 w 1965"/>
              <a:gd name="T13" fmla="*/ 271 h 395"/>
              <a:gd name="T14" fmla="*/ 1060 w 1965"/>
              <a:gd name="T15" fmla="*/ 309 h 395"/>
              <a:gd name="T16" fmla="*/ 1023 w 1965"/>
              <a:gd name="T17" fmla="*/ 127 h 395"/>
              <a:gd name="T18" fmla="*/ 1023 w 1965"/>
              <a:gd name="T19" fmla="*/ 125 h 395"/>
              <a:gd name="T20" fmla="*/ 746 w 1965"/>
              <a:gd name="T21" fmla="*/ 0 h 395"/>
              <a:gd name="T22" fmla="*/ 627 w 1965"/>
              <a:gd name="T23" fmla="*/ 268 h 395"/>
              <a:gd name="T24" fmla="*/ 627 w 1965"/>
              <a:gd name="T25" fmla="*/ 271 h 395"/>
              <a:gd name="T26" fmla="*/ 433 w 1965"/>
              <a:gd name="T27" fmla="*/ 309 h 395"/>
              <a:gd name="T28" fmla="*/ 396 w 1965"/>
              <a:gd name="T29" fmla="*/ 127 h 395"/>
              <a:gd name="T30" fmla="*/ 396 w 1965"/>
              <a:gd name="T31" fmla="*/ 125 h 395"/>
              <a:gd name="T32" fmla="*/ 119 w 1965"/>
              <a:gd name="T33" fmla="*/ 0 h 395"/>
              <a:gd name="T34" fmla="*/ 0 w 1965"/>
              <a:gd name="T35" fmla="*/ 268 h 395"/>
              <a:gd name="T36" fmla="*/ 83 w 1965"/>
              <a:gd name="T37" fmla="*/ 125 h 395"/>
              <a:gd name="T38" fmla="*/ 277 w 1965"/>
              <a:gd name="T39" fmla="*/ 87 h 395"/>
              <a:gd name="T40" fmla="*/ 314 w 1965"/>
              <a:gd name="T41" fmla="*/ 268 h 395"/>
              <a:gd name="T42" fmla="*/ 314 w 1965"/>
              <a:gd name="T43" fmla="*/ 271 h 395"/>
              <a:gd name="T44" fmla="*/ 591 w 1965"/>
              <a:gd name="T45" fmla="*/ 395 h 395"/>
              <a:gd name="T46" fmla="*/ 710 w 1965"/>
              <a:gd name="T47" fmla="*/ 127 h 395"/>
              <a:gd name="T48" fmla="*/ 710 w 1965"/>
              <a:gd name="T49" fmla="*/ 125 h 395"/>
              <a:gd name="T50" fmla="*/ 904 w 1965"/>
              <a:gd name="T51" fmla="*/ 87 h 395"/>
              <a:gd name="T52" fmla="*/ 941 w 1965"/>
              <a:gd name="T53" fmla="*/ 268 h 395"/>
              <a:gd name="T54" fmla="*/ 941 w 1965"/>
              <a:gd name="T55" fmla="*/ 271 h 395"/>
              <a:gd name="T56" fmla="*/ 1218 w 1965"/>
              <a:gd name="T57" fmla="*/ 395 h 395"/>
              <a:gd name="T58" fmla="*/ 1337 w 1965"/>
              <a:gd name="T59" fmla="*/ 268 h 395"/>
              <a:gd name="T60" fmla="*/ 1337 w 1965"/>
              <a:gd name="T61" fmla="*/ 125 h 395"/>
              <a:gd name="T62" fmla="*/ 1532 w 1965"/>
              <a:gd name="T63" fmla="*/ 87 h 395"/>
              <a:gd name="T64" fmla="*/ 1568 w 1965"/>
              <a:gd name="T65" fmla="*/ 268 h 395"/>
              <a:gd name="T66" fmla="*/ 1568 w 1965"/>
              <a:gd name="T67" fmla="*/ 271 h 395"/>
              <a:gd name="T68" fmla="*/ 1846 w 1965"/>
              <a:gd name="T69" fmla="*/ 395 h 395"/>
              <a:gd name="T70" fmla="*/ 1965 w 1965"/>
              <a:gd name="T71" fmla="*/ 127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65" h="395">
                <a:moveTo>
                  <a:pt x="1882" y="127"/>
                </a:moveTo>
                <a:cubicBezTo>
                  <a:pt x="1882" y="271"/>
                  <a:pt x="1882" y="271"/>
                  <a:pt x="1882" y="271"/>
                </a:cubicBezTo>
                <a:cubicBezTo>
                  <a:pt x="1882" y="292"/>
                  <a:pt x="1866" y="309"/>
                  <a:pt x="1846" y="309"/>
                </a:cubicBezTo>
                <a:cubicBezTo>
                  <a:pt x="1687" y="309"/>
                  <a:pt x="1687" y="309"/>
                  <a:pt x="1687" y="309"/>
                </a:cubicBezTo>
                <a:cubicBezTo>
                  <a:pt x="1667" y="309"/>
                  <a:pt x="1651" y="292"/>
                  <a:pt x="1651" y="271"/>
                </a:cubicBezTo>
                <a:cubicBezTo>
                  <a:pt x="1651" y="127"/>
                  <a:pt x="1651" y="127"/>
                  <a:pt x="1651" y="127"/>
                </a:cubicBezTo>
                <a:cubicBezTo>
                  <a:pt x="1651" y="127"/>
                  <a:pt x="1651" y="127"/>
                  <a:pt x="1651" y="127"/>
                </a:cubicBezTo>
                <a:cubicBezTo>
                  <a:pt x="1651" y="125"/>
                  <a:pt x="1651" y="125"/>
                  <a:pt x="1651" y="125"/>
                </a:cubicBezTo>
                <a:cubicBezTo>
                  <a:pt x="1651" y="56"/>
                  <a:pt x="1598" y="0"/>
                  <a:pt x="1532" y="0"/>
                </a:cubicBezTo>
                <a:cubicBezTo>
                  <a:pt x="1374" y="0"/>
                  <a:pt x="1374" y="0"/>
                  <a:pt x="1374" y="0"/>
                </a:cubicBezTo>
                <a:cubicBezTo>
                  <a:pt x="1308" y="0"/>
                  <a:pt x="1255" y="56"/>
                  <a:pt x="1255" y="125"/>
                </a:cubicBezTo>
                <a:cubicBezTo>
                  <a:pt x="1255" y="127"/>
                  <a:pt x="1255" y="127"/>
                  <a:pt x="1255" y="127"/>
                </a:cubicBezTo>
                <a:cubicBezTo>
                  <a:pt x="1254" y="127"/>
                  <a:pt x="1254" y="127"/>
                  <a:pt x="1254" y="127"/>
                </a:cubicBezTo>
                <a:cubicBezTo>
                  <a:pt x="1254" y="271"/>
                  <a:pt x="1254" y="271"/>
                  <a:pt x="1254" y="271"/>
                </a:cubicBezTo>
                <a:cubicBezTo>
                  <a:pt x="1254" y="292"/>
                  <a:pt x="1238" y="309"/>
                  <a:pt x="1218" y="309"/>
                </a:cubicBezTo>
                <a:cubicBezTo>
                  <a:pt x="1060" y="309"/>
                  <a:pt x="1060" y="309"/>
                  <a:pt x="1060" y="309"/>
                </a:cubicBezTo>
                <a:cubicBezTo>
                  <a:pt x="1040" y="309"/>
                  <a:pt x="1023" y="292"/>
                  <a:pt x="1023" y="271"/>
                </a:cubicBezTo>
                <a:cubicBezTo>
                  <a:pt x="1023" y="127"/>
                  <a:pt x="1023" y="127"/>
                  <a:pt x="1023" y="127"/>
                </a:cubicBezTo>
                <a:cubicBezTo>
                  <a:pt x="1023" y="127"/>
                  <a:pt x="1023" y="127"/>
                  <a:pt x="1023" y="127"/>
                </a:cubicBezTo>
                <a:cubicBezTo>
                  <a:pt x="1023" y="125"/>
                  <a:pt x="1023" y="125"/>
                  <a:pt x="1023" y="125"/>
                </a:cubicBezTo>
                <a:cubicBezTo>
                  <a:pt x="1023" y="56"/>
                  <a:pt x="970" y="0"/>
                  <a:pt x="904" y="0"/>
                </a:cubicBezTo>
                <a:cubicBezTo>
                  <a:pt x="746" y="0"/>
                  <a:pt x="746" y="0"/>
                  <a:pt x="746" y="0"/>
                </a:cubicBezTo>
                <a:cubicBezTo>
                  <a:pt x="680" y="0"/>
                  <a:pt x="627" y="56"/>
                  <a:pt x="627" y="125"/>
                </a:cubicBezTo>
                <a:cubicBezTo>
                  <a:pt x="627" y="268"/>
                  <a:pt x="627" y="268"/>
                  <a:pt x="627" y="268"/>
                </a:cubicBezTo>
                <a:cubicBezTo>
                  <a:pt x="627" y="268"/>
                  <a:pt x="627" y="268"/>
                  <a:pt x="627" y="268"/>
                </a:cubicBezTo>
                <a:cubicBezTo>
                  <a:pt x="627" y="271"/>
                  <a:pt x="627" y="271"/>
                  <a:pt x="627" y="271"/>
                </a:cubicBezTo>
                <a:cubicBezTo>
                  <a:pt x="627" y="292"/>
                  <a:pt x="611" y="309"/>
                  <a:pt x="591" y="309"/>
                </a:cubicBezTo>
                <a:cubicBezTo>
                  <a:pt x="433" y="309"/>
                  <a:pt x="433" y="309"/>
                  <a:pt x="433" y="309"/>
                </a:cubicBezTo>
                <a:cubicBezTo>
                  <a:pt x="413" y="309"/>
                  <a:pt x="396" y="292"/>
                  <a:pt x="396" y="271"/>
                </a:cubicBezTo>
                <a:cubicBezTo>
                  <a:pt x="396" y="127"/>
                  <a:pt x="396" y="127"/>
                  <a:pt x="396" y="127"/>
                </a:cubicBezTo>
                <a:cubicBezTo>
                  <a:pt x="396" y="127"/>
                  <a:pt x="396" y="127"/>
                  <a:pt x="396" y="127"/>
                </a:cubicBezTo>
                <a:cubicBezTo>
                  <a:pt x="396" y="125"/>
                  <a:pt x="396" y="125"/>
                  <a:pt x="396" y="125"/>
                </a:cubicBezTo>
                <a:cubicBezTo>
                  <a:pt x="396" y="56"/>
                  <a:pt x="343" y="0"/>
                  <a:pt x="277" y="0"/>
                </a:cubicBezTo>
                <a:cubicBezTo>
                  <a:pt x="119" y="0"/>
                  <a:pt x="119" y="0"/>
                  <a:pt x="119" y="0"/>
                </a:cubicBezTo>
                <a:cubicBezTo>
                  <a:pt x="53" y="0"/>
                  <a:pt x="0" y="56"/>
                  <a:pt x="0" y="125"/>
                </a:cubicBezTo>
                <a:cubicBezTo>
                  <a:pt x="0" y="268"/>
                  <a:pt x="0" y="268"/>
                  <a:pt x="0" y="268"/>
                </a:cubicBezTo>
                <a:cubicBezTo>
                  <a:pt x="83" y="268"/>
                  <a:pt x="83" y="268"/>
                  <a:pt x="83" y="268"/>
                </a:cubicBezTo>
                <a:cubicBezTo>
                  <a:pt x="83" y="125"/>
                  <a:pt x="83" y="125"/>
                  <a:pt x="83" y="125"/>
                </a:cubicBezTo>
                <a:cubicBezTo>
                  <a:pt x="83" y="104"/>
                  <a:pt x="99" y="87"/>
                  <a:pt x="119" y="87"/>
                </a:cubicBezTo>
                <a:cubicBezTo>
                  <a:pt x="277" y="87"/>
                  <a:pt x="277" y="87"/>
                  <a:pt x="277" y="87"/>
                </a:cubicBezTo>
                <a:cubicBezTo>
                  <a:pt x="297" y="87"/>
                  <a:pt x="314" y="104"/>
                  <a:pt x="314" y="125"/>
                </a:cubicBezTo>
                <a:cubicBezTo>
                  <a:pt x="314" y="268"/>
                  <a:pt x="314" y="268"/>
                  <a:pt x="314" y="268"/>
                </a:cubicBezTo>
                <a:cubicBezTo>
                  <a:pt x="314" y="268"/>
                  <a:pt x="314" y="268"/>
                  <a:pt x="314" y="268"/>
                </a:cubicBezTo>
                <a:cubicBezTo>
                  <a:pt x="314" y="271"/>
                  <a:pt x="314" y="271"/>
                  <a:pt x="314" y="271"/>
                </a:cubicBezTo>
                <a:cubicBezTo>
                  <a:pt x="314" y="340"/>
                  <a:pt x="367" y="395"/>
                  <a:pt x="433" y="395"/>
                </a:cubicBezTo>
                <a:cubicBezTo>
                  <a:pt x="591" y="395"/>
                  <a:pt x="591" y="395"/>
                  <a:pt x="591" y="395"/>
                </a:cubicBezTo>
                <a:cubicBezTo>
                  <a:pt x="657" y="395"/>
                  <a:pt x="710" y="340"/>
                  <a:pt x="710" y="271"/>
                </a:cubicBezTo>
                <a:cubicBezTo>
                  <a:pt x="710" y="127"/>
                  <a:pt x="710" y="127"/>
                  <a:pt x="710" y="127"/>
                </a:cubicBezTo>
                <a:cubicBezTo>
                  <a:pt x="710" y="127"/>
                  <a:pt x="710" y="127"/>
                  <a:pt x="710" y="127"/>
                </a:cubicBezTo>
                <a:cubicBezTo>
                  <a:pt x="710" y="125"/>
                  <a:pt x="710" y="125"/>
                  <a:pt x="710" y="125"/>
                </a:cubicBezTo>
                <a:cubicBezTo>
                  <a:pt x="710" y="104"/>
                  <a:pt x="726" y="87"/>
                  <a:pt x="746" y="87"/>
                </a:cubicBezTo>
                <a:cubicBezTo>
                  <a:pt x="904" y="87"/>
                  <a:pt x="904" y="87"/>
                  <a:pt x="904" y="87"/>
                </a:cubicBezTo>
                <a:cubicBezTo>
                  <a:pt x="924" y="87"/>
                  <a:pt x="941" y="104"/>
                  <a:pt x="941" y="125"/>
                </a:cubicBezTo>
                <a:cubicBezTo>
                  <a:pt x="941" y="268"/>
                  <a:pt x="941" y="268"/>
                  <a:pt x="941" y="268"/>
                </a:cubicBezTo>
                <a:cubicBezTo>
                  <a:pt x="941" y="268"/>
                  <a:pt x="941" y="268"/>
                  <a:pt x="941" y="268"/>
                </a:cubicBezTo>
                <a:cubicBezTo>
                  <a:pt x="941" y="271"/>
                  <a:pt x="941" y="271"/>
                  <a:pt x="941" y="271"/>
                </a:cubicBezTo>
                <a:cubicBezTo>
                  <a:pt x="941" y="340"/>
                  <a:pt x="994" y="395"/>
                  <a:pt x="1060" y="395"/>
                </a:cubicBezTo>
                <a:cubicBezTo>
                  <a:pt x="1218" y="395"/>
                  <a:pt x="1218" y="395"/>
                  <a:pt x="1218" y="395"/>
                </a:cubicBezTo>
                <a:cubicBezTo>
                  <a:pt x="1284" y="395"/>
                  <a:pt x="1337" y="340"/>
                  <a:pt x="1337" y="271"/>
                </a:cubicBezTo>
                <a:cubicBezTo>
                  <a:pt x="1337" y="268"/>
                  <a:pt x="1337" y="268"/>
                  <a:pt x="1337" y="268"/>
                </a:cubicBezTo>
                <a:cubicBezTo>
                  <a:pt x="1337" y="268"/>
                  <a:pt x="1337" y="268"/>
                  <a:pt x="1337" y="268"/>
                </a:cubicBezTo>
                <a:cubicBezTo>
                  <a:pt x="1337" y="125"/>
                  <a:pt x="1337" y="125"/>
                  <a:pt x="1337" y="125"/>
                </a:cubicBezTo>
                <a:cubicBezTo>
                  <a:pt x="1337" y="104"/>
                  <a:pt x="1354" y="87"/>
                  <a:pt x="1374" y="87"/>
                </a:cubicBezTo>
                <a:cubicBezTo>
                  <a:pt x="1532" y="87"/>
                  <a:pt x="1532" y="87"/>
                  <a:pt x="1532" y="87"/>
                </a:cubicBezTo>
                <a:cubicBezTo>
                  <a:pt x="1552" y="87"/>
                  <a:pt x="1568" y="104"/>
                  <a:pt x="1568" y="125"/>
                </a:cubicBezTo>
                <a:cubicBezTo>
                  <a:pt x="1568" y="268"/>
                  <a:pt x="1568" y="268"/>
                  <a:pt x="1568" y="268"/>
                </a:cubicBezTo>
                <a:cubicBezTo>
                  <a:pt x="1568" y="268"/>
                  <a:pt x="1568" y="268"/>
                  <a:pt x="1568" y="268"/>
                </a:cubicBezTo>
                <a:cubicBezTo>
                  <a:pt x="1568" y="271"/>
                  <a:pt x="1568" y="271"/>
                  <a:pt x="1568" y="271"/>
                </a:cubicBezTo>
                <a:cubicBezTo>
                  <a:pt x="1568" y="340"/>
                  <a:pt x="1622" y="395"/>
                  <a:pt x="1687" y="395"/>
                </a:cubicBezTo>
                <a:cubicBezTo>
                  <a:pt x="1846" y="395"/>
                  <a:pt x="1846" y="395"/>
                  <a:pt x="1846" y="395"/>
                </a:cubicBezTo>
                <a:cubicBezTo>
                  <a:pt x="1911" y="395"/>
                  <a:pt x="1965" y="340"/>
                  <a:pt x="1965" y="271"/>
                </a:cubicBezTo>
                <a:cubicBezTo>
                  <a:pt x="1965" y="127"/>
                  <a:pt x="1965" y="127"/>
                  <a:pt x="1965" y="127"/>
                </a:cubicBezTo>
                <a:lnTo>
                  <a:pt x="1882" y="12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52"/>
          <p:cNvSpPr>
            <a:spLocks/>
          </p:cNvSpPr>
          <p:nvPr/>
        </p:nvSpPr>
        <p:spPr bwMode="auto">
          <a:xfrm>
            <a:off x="1459947" y="2557527"/>
            <a:ext cx="9419870" cy="1902808"/>
          </a:xfrm>
          <a:custGeom>
            <a:avLst/>
            <a:gdLst>
              <a:gd name="T0" fmla="*/ 1882 w 1965"/>
              <a:gd name="T1" fmla="*/ 125 h 395"/>
              <a:gd name="T2" fmla="*/ 1687 w 1965"/>
              <a:gd name="T3" fmla="*/ 87 h 395"/>
              <a:gd name="T4" fmla="*/ 1651 w 1965"/>
              <a:gd name="T5" fmla="*/ 268 h 395"/>
              <a:gd name="T6" fmla="*/ 1651 w 1965"/>
              <a:gd name="T7" fmla="*/ 271 h 395"/>
              <a:gd name="T8" fmla="*/ 1374 w 1965"/>
              <a:gd name="T9" fmla="*/ 395 h 395"/>
              <a:gd name="T10" fmla="*/ 1255 w 1965"/>
              <a:gd name="T11" fmla="*/ 268 h 395"/>
              <a:gd name="T12" fmla="*/ 1254 w 1965"/>
              <a:gd name="T13" fmla="*/ 125 h 395"/>
              <a:gd name="T14" fmla="*/ 1060 w 1965"/>
              <a:gd name="T15" fmla="*/ 87 h 395"/>
              <a:gd name="T16" fmla="*/ 1023 w 1965"/>
              <a:gd name="T17" fmla="*/ 268 h 395"/>
              <a:gd name="T18" fmla="*/ 1023 w 1965"/>
              <a:gd name="T19" fmla="*/ 271 h 395"/>
              <a:gd name="T20" fmla="*/ 746 w 1965"/>
              <a:gd name="T21" fmla="*/ 395 h 395"/>
              <a:gd name="T22" fmla="*/ 627 w 1965"/>
              <a:gd name="T23" fmla="*/ 127 h 395"/>
              <a:gd name="T24" fmla="*/ 627 w 1965"/>
              <a:gd name="T25" fmla="*/ 125 h 395"/>
              <a:gd name="T26" fmla="*/ 433 w 1965"/>
              <a:gd name="T27" fmla="*/ 87 h 395"/>
              <a:gd name="T28" fmla="*/ 396 w 1965"/>
              <a:gd name="T29" fmla="*/ 268 h 395"/>
              <a:gd name="T30" fmla="*/ 396 w 1965"/>
              <a:gd name="T31" fmla="*/ 271 h 395"/>
              <a:gd name="T32" fmla="*/ 119 w 1965"/>
              <a:gd name="T33" fmla="*/ 395 h 395"/>
              <a:gd name="T34" fmla="*/ 0 w 1965"/>
              <a:gd name="T35" fmla="*/ 127 h 395"/>
              <a:gd name="T36" fmla="*/ 83 w 1965"/>
              <a:gd name="T37" fmla="*/ 271 h 395"/>
              <a:gd name="T38" fmla="*/ 277 w 1965"/>
              <a:gd name="T39" fmla="*/ 309 h 395"/>
              <a:gd name="T40" fmla="*/ 314 w 1965"/>
              <a:gd name="T41" fmla="*/ 127 h 395"/>
              <a:gd name="T42" fmla="*/ 314 w 1965"/>
              <a:gd name="T43" fmla="*/ 125 h 395"/>
              <a:gd name="T44" fmla="*/ 591 w 1965"/>
              <a:gd name="T45" fmla="*/ 0 h 395"/>
              <a:gd name="T46" fmla="*/ 710 w 1965"/>
              <a:gd name="T47" fmla="*/ 268 h 395"/>
              <a:gd name="T48" fmla="*/ 710 w 1965"/>
              <a:gd name="T49" fmla="*/ 271 h 395"/>
              <a:gd name="T50" fmla="*/ 904 w 1965"/>
              <a:gd name="T51" fmla="*/ 309 h 395"/>
              <a:gd name="T52" fmla="*/ 941 w 1965"/>
              <a:gd name="T53" fmla="*/ 127 h 395"/>
              <a:gd name="T54" fmla="*/ 941 w 1965"/>
              <a:gd name="T55" fmla="*/ 125 h 395"/>
              <a:gd name="T56" fmla="*/ 1218 w 1965"/>
              <a:gd name="T57" fmla="*/ 0 h 395"/>
              <a:gd name="T58" fmla="*/ 1337 w 1965"/>
              <a:gd name="T59" fmla="*/ 127 h 395"/>
              <a:gd name="T60" fmla="*/ 1337 w 1965"/>
              <a:gd name="T61" fmla="*/ 271 h 395"/>
              <a:gd name="T62" fmla="*/ 1532 w 1965"/>
              <a:gd name="T63" fmla="*/ 309 h 395"/>
              <a:gd name="T64" fmla="*/ 1568 w 1965"/>
              <a:gd name="T65" fmla="*/ 127 h 395"/>
              <a:gd name="T66" fmla="*/ 1568 w 1965"/>
              <a:gd name="T67" fmla="*/ 125 h 395"/>
              <a:gd name="T68" fmla="*/ 1846 w 1965"/>
              <a:gd name="T69" fmla="*/ 0 h 395"/>
              <a:gd name="T70" fmla="*/ 1965 w 1965"/>
              <a:gd name="T71" fmla="*/ 268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65" h="395">
                <a:moveTo>
                  <a:pt x="1882" y="268"/>
                </a:moveTo>
                <a:cubicBezTo>
                  <a:pt x="1882" y="125"/>
                  <a:pt x="1882" y="125"/>
                  <a:pt x="1882" y="125"/>
                </a:cubicBezTo>
                <a:cubicBezTo>
                  <a:pt x="1882" y="104"/>
                  <a:pt x="1866" y="87"/>
                  <a:pt x="1846" y="87"/>
                </a:cubicBezTo>
                <a:cubicBezTo>
                  <a:pt x="1687" y="87"/>
                  <a:pt x="1687" y="87"/>
                  <a:pt x="1687" y="87"/>
                </a:cubicBezTo>
                <a:cubicBezTo>
                  <a:pt x="1667" y="87"/>
                  <a:pt x="1651" y="104"/>
                  <a:pt x="1651" y="125"/>
                </a:cubicBezTo>
                <a:cubicBezTo>
                  <a:pt x="1651" y="268"/>
                  <a:pt x="1651" y="268"/>
                  <a:pt x="1651" y="268"/>
                </a:cubicBezTo>
                <a:cubicBezTo>
                  <a:pt x="1651" y="268"/>
                  <a:pt x="1651" y="268"/>
                  <a:pt x="1651" y="268"/>
                </a:cubicBezTo>
                <a:cubicBezTo>
                  <a:pt x="1651" y="271"/>
                  <a:pt x="1651" y="271"/>
                  <a:pt x="1651" y="271"/>
                </a:cubicBezTo>
                <a:cubicBezTo>
                  <a:pt x="1651" y="340"/>
                  <a:pt x="1598" y="395"/>
                  <a:pt x="1532" y="395"/>
                </a:cubicBezTo>
                <a:cubicBezTo>
                  <a:pt x="1374" y="395"/>
                  <a:pt x="1374" y="395"/>
                  <a:pt x="1374" y="395"/>
                </a:cubicBezTo>
                <a:cubicBezTo>
                  <a:pt x="1308" y="395"/>
                  <a:pt x="1255" y="340"/>
                  <a:pt x="1255" y="271"/>
                </a:cubicBezTo>
                <a:cubicBezTo>
                  <a:pt x="1255" y="268"/>
                  <a:pt x="1255" y="268"/>
                  <a:pt x="1255" y="268"/>
                </a:cubicBezTo>
                <a:cubicBezTo>
                  <a:pt x="1254" y="268"/>
                  <a:pt x="1254" y="268"/>
                  <a:pt x="1254" y="268"/>
                </a:cubicBezTo>
                <a:cubicBezTo>
                  <a:pt x="1254" y="125"/>
                  <a:pt x="1254" y="125"/>
                  <a:pt x="1254" y="125"/>
                </a:cubicBezTo>
                <a:cubicBezTo>
                  <a:pt x="1254" y="104"/>
                  <a:pt x="1238" y="87"/>
                  <a:pt x="1218" y="87"/>
                </a:cubicBezTo>
                <a:cubicBezTo>
                  <a:pt x="1060" y="87"/>
                  <a:pt x="1060" y="87"/>
                  <a:pt x="1060" y="87"/>
                </a:cubicBezTo>
                <a:cubicBezTo>
                  <a:pt x="1040" y="87"/>
                  <a:pt x="1023" y="104"/>
                  <a:pt x="1023" y="125"/>
                </a:cubicBezTo>
                <a:cubicBezTo>
                  <a:pt x="1023" y="268"/>
                  <a:pt x="1023" y="268"/>
                  <a:pt x="1023" y="268"/>
                </a:cubicBezTo>
                <a:cubicBezTo>
                  <a:pt x="1023" y="268"/>
                  <a:pt x="1023" y="268"/>
                  <a:pt x="1023" y="268"/>
                </a:cubicBezTo>
                <a:cubicBezTo>
                  <a:pt x="1023" y="271"/>
                  <a:pt x="1023" y="271"/>
                  <a:pt x="1023" y="271"/>
                </a:cubicBezTo>
                <a:cubicBezTo>
                  <a:pt x="1023" y="340"/>
                  <a:pt x="970" y="395"/>
                  <a:pt x="904" y="395"/>
                </a:cubicBezTo>
                <a:cubicBezTo>
                  <a:pt x="746" y="395"/>
                  <a:pt x="746" y="395"/>
                  <a:pt x="746" y="395"/>
                </a:cubicBezTo>
                <a:cubicBezTo>
                  <a:pt x="680" y="395"/>
                  <a:pt x="627" y="340"/>
                  <a:pt x="627" y="271"/>
                </a:cubicBezTo>
                <a:cubicBezTo>
                  <a:pt x="627" y="127"/>
                  <a:pt x="627" y="127"/>
                  <a:pt x="627" y="127"/>
                </a:cubicBezTo>
                <a:cubicBezTo>
                  <a:pt x="627" y="127"/>
                  <a:pt x="627" y="127"/>
                  <a:pt x="627" y="127"/>
                </a:cubicBezTo>
                <a:cubicBezTo>
                  <a:pt x="627" y="125"/>
                  <a:pt x="627" y="125"/>
                  <a:pt x="627" y="125"/>
                </a:cubicBezTo>
                <a:cubicBezTo>
                  <a:pt x="627" y="104"/>
                  <a:pt x="611" y="87"/>
                  <a:pt x="591" y="87"/>
                </a:cubicBezTo>
                <a:cubicBezTo>
                  <a:pt x="433" y="87"/>
                  <a:pt x="433" y="87"/>
                  <a:pt x="433" y="87"/>
                </a:cubicBezTo>
                <a:cubicBezTo>
                  <a:pt x="413" y="87"/>
                  <a:pt x="396" y="104"/>
                  <a:pt x="396" y="125"/>
                </a:cubicBezTo>
                <a:cubicBezTo>
                  <a:pt x="396" y="268"/>
                  <a:pt x="396" y="268"/>
                  <a:pt x="396" y="268"/>
                </a:cubicBezTo>
                <a:cubicBezTo>
                  <a:pt x="396" y="268"/>
                  <a:pt x="396" y="268"/>
                  <a:pt x="396" y="268"/>
                </a:cubicBezTo>
                <a:cubicBezTo>
                  <a:pt x="396" y="271"/>
                  <a:pt x="396" y="271"/>
                  <a:pt x="396" y="271"/>
                </a:cubicBezTo>
                <a:cubicBezTo>
                  <a:pt x="396" y="340"/>
                  <a:pt x="343" y="395"/>
                  <a:pt x="277" y="395"/>
                </a:cubicBezTo>
                <a:cubicBezTo>
                  <a:pt x="119" y="395"/>
                  <a:pt x="119" y="395"/>
                  <a:pt x="119" y="395"/>
                </a:cubicBezTo>
                <a:cubicBezTo>
                  <a:pt x="53" y="395"/>
                  <a:pt x="0" y="340"/>
                  <a:pt x="0" y="271"/>
                </a:cubicBezTo>
                <a:cubicBezTo>
                  <a:pt x="0" y="127"/>
                  <a:pt x="0" y="127"/>
                  <a:pt x="0" y="127"/>
                </a:cubicBezTo>
                <a:cubicBezTo>
                  <a:pt x="83" y="127"/>
                  <a:pt x="83" y="127"/>
                  <a:pt x="83" y="127"/>
                </a:cubicBezTo>
                <a:cubicBezTo>
                  <a:pt x="83" y="271"/>
                  <a:pt x="83" y="271"/>
                  <a:pt x="83" y="271"/>
                </a:cubicBezTo>
                <a:cubicBezTo>
                  <a:pt x="83" y="292"/>
                  <a:pt x="99" y="309"/>
                  <a:pt x="119" y="309"/>
                </a:cubicBezTo>
                <a:cubicBezTo>
                  <a:pt x="277" y="309"/>
                  <a:pt x="277" y="309"/>
                  <a:pt x="277" y="309"/>
                </a:cubicBezTo>
                <a:cubicBezTo>
                  <a:pt x="297" y="309"/>
                  <a:pt x="314" y="292"/>
                  <a:pt x="314" y="271"/>
                </a:cubicBezTo>
                <a:cubicBezTo>
                  <a:pt x="314" y="127"/>
                  <a:pt x="314" y="127"/>
                  <a:pt x="314" y="127"/>
                </a:cubicBezTo>
                <a:cubicBezTo>
                  <a:pt x="314" y="127"/>
                  <a:pt x="314" y="127"/>
                  <a:pt x="314" y="127"/>
                </a:cubicBezTo>
                <a:cubicBezTo>
                  <a:pt x="314" y="125"/>
                  <a:pt x="314" y="125"/>
                  <a:pt x="314" y="125"/>
                </a:cubicBezTo>
                <a:cubicBezTo>
                  <a:pt x="314" y="56"/>
                  <a:pt x="367" y="0"/>
                  <a:pt x="433" y="0"/>
                </a:cubicBezTo>
                <a:cubicBezTo>
                  <a:pt x="591" y="0"/>
                  <a:pt x="591" y="0"/>
                  <a:pt x="591" y="0"/>
                </a:cubicBezTo>
                <a:cubicBezTo>
                  <a:pt x="657" y="0"/>
                  <a:pt x="710" y="56"/>
                  <a:pt x="710" y="125"/>
                </a:cubicBezTo>
                <a:cubicBezTo>
                  <a:pt x="710" y="268"/>
                  <a:pt x="710" y="268"/>
                  <a:pt x="710" y="268"/>
                </a:cubicBezTo>
                <a:cubicBezTo>
                  <a:pt x="710" y="268"/>
                  <a:pt x="710" y="268"/>
                  <a:pt x="710" y="268"/>
                </a:cubicBezTo>
                <a:cubicBezTo>
                  <a:pt x="710" y="271"/>
                  <a:pt x="710" y="271"/>
                  <a:pt x="710" y="271"/>
                </a:cubicBezTo>
                <a:cubicBezTo>
                  <a:pt x="710" y="292"/>
                  <a:pt x="726" y="309"/>
                  <a:pt x="746" y="309"/>
                </a:cubicBezTo>
                <a:cubicBezTo>
                  <a:pt x="904" y="309"/>
                  <a:pt x="904" y="309"/>
                  <a:pt x="904" y="309"/>
                </a:cubicBezTo>
                <a:cubicBezTo>
                  <a:pt x="924" y="309"/>
                  <a:pt x="941" y="292"/>
                  <a:pt x="941" y="271"/>
                </a:cubicBezTo>
                <a:cubicBezTo>
                  <a:pt x="941" y="127"/>
                  <a:pt x="941" y="127"/>
                  <a:pt x="941" y="127"/>
                </a:cubicBezTo>
                <a:cubicBezTo>
                  <a:pt x="941" y="127"/>
                  <a:pt x="941" y="127"/>
                  <a:pt x="941" y="127"/>
                </a:cubicBezTo>
                <a:cubicBezTo>
                  <a:pt x="941" y="125"/>
                  <a:pt x="941" y="125"/>
                  <a:pt x="941" y="125"/>
                </a:cubicBezTo>
                <a:cubicBezTo>
                  <a:pt x="941" y="56"/>
                  <a:pt x="994" y="0"/>
                  <a:pt x="1060" y="0"/>
                </a:cubicBezTo>
                <a:cubicBezTo>
                  <a:pt x="1218" y="0"/>
                  <a:pt x="1218" y="0"/>
                  <a:pt x="1218" y="0"/>
                </a:cubicBezTo>
                <a:cubicBezTo>
                  <a:pt x="1284" y="0"/>
                  <a:pt x="1337" y="56"/>
                  <a:pt x="1337" y="125"/>
                </a:cubicBezTo>
                <a:cubicBezTo>
                  <a:pt x="1337" y="127"/>
                  <a:pt x="1337" y="127"/>
                  <a:pt x="1337" y="127"/>
                </a:cubicBezTo>
                <a:cubicBezTo>
                  <a:pt x="1337" y="127"/>
                  <a:pt x="1337" y="127"/>
                  <a:pt x="1337" y="127"/>
                </a:cubicBezTo>
                <a:cubicBezTo>
                  <a:pt x="1337" y="271"/>
                  <a:pt x="1337" y="271"/>
                  <a:pt x="1337" y="271"/>
                </a:cubicBezTo>
                <a:cubicBezTo>
                  <a:pt x="1337" y="292"/>
                  <a:pt x="1354" y="309"/>
                  <a:pt x="1374" y="309"/>
                </a:cubicBezTo>
                <a:cubicBezTo>
                  <a:pt x="1532" y="309"/>
                  <a:pt x="1532" y="309"/>
                  <a:pt x="1532" y="309"/>
                </a:cubicBezTo>
                <a:cubicBezTo>
                  <a:pt x="1552" y="309"/>
                  <a:pt x="1568" y="292"/>
                  <a:pt x="1568" y="271"/>
                </a:cubicBezTo>
                <a:cubicBezTo>
                  <a:pt x="1568" y="127"/>
                  <a:pt x="1568" y="127"/>
                  <a:pt x="1568" y="127"/>
                </a:cubicBezTo>
                <a:cubicBezTo>
                  <a:pt x="1568" y="127"/>
                  <a:pt x="1568" y="127"/>
                  <a:pt x="1568" y="127"/>
                </a:cubicBezTo>
                <a:cubicBezTo>
                  <a:pt x="1568" y="125"/>
                  <a:pt x="1568" y="125"/>
                  <a:pt x="1568" y="125"/>
                </a:cubicBezTo>
                <a:cubicBezTo>
                  <a:pt x="1568" y="56"/>
                  <a:pt x="1622" y="0"/>
                  <a:pt x="1687" y="0"/>
                </a:cubicBezTo>
                <a:cubicBezTo>
                  <a:pt x="1846" y="0"/>
                  <a:pt x="1846" y="0"/>
                  <a:pt x="1846" y="0"/>
                </a:cubicBezTo>
                <a:cubicBezTo>
                  <a:pt x="1911" y="0"/>
                  <a:pt x="1965" y="56"/>
                  <a:pt x="1965" y="125"/>
                </a:cubicBezTo>
                <a:cubicBezTo>
                  <a:pt x="1965" y="268"/>
                  <a:pt x="1965" y="268"/>
                  <a:pt x="1965" y="268"/>
                </a:cubicBezTo>
                <a:lnTo>
                  <a:pt x="1882" y="268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5" name="Group 74"/>
          <p:cNvGrpSpPr/>
          <p:nvPr/>
        </p:nvGrpSpPr>
        <p:grpSpPr>
          <a:xfrm>
            <a:off x="809053" y="4640307"/>
            <a:ext cx="2127728" cy="1794718"/>
            <a:chOff x="2262688" y="763190"/>
            <a:chExt cx="2127728" cy="1794718"/>
          </a:xfrm>
        </p:grpSpPr>
        <p:sp>
          <p:nvSpPr>
            <p:cNvPr id="76" name="Rectangle 75"/>
            <p:cNvSpPr/>
            <p:nvPr/>
          </p:nvSpPr>
          <p:spPr>
            <a:xfrm>
              <a:off x="2262688" y="1634578"/>
              <a:ext cx="2127727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3474781" y="763190"/>
              <a:ext cx="915635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5400" b="1" cap="all" spc="-15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3841011" y="4640307"/>
            <a:ext cx="2127728" cy="1794718"/>
            <a:chOff x="2262688" y="763190"/>
            <a:chExt cx="2127728" cy="1794718"/>
          </a:xfrm>
        </p:grpSpPr>
        <p:sp>
          <p:nvSpPr>
            <p:cNvPr id="79" name="Rectangle 78"/>
            <p:cNvSpPr/>
            <p:nvPr/>
          </p:nvSpPr>
          <p:spPr>
            <a:xfrm>
              <a:off x="2262688" y="1634578"/>
              <a:ext cx="2127727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3474781" y="763190"/>
              <a:ext cx="915635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5400" b="1" cap="all" spc="-150" dirty="0">
                  <a:solidFill>
                    <a:schemeClr val="accent3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6872968" y="4640307"/>
            <a:ext cx="2127728" cy="1794718"/>
            <a:chOff x="2262688" y="763190"/>
            <a:chExt cx="2127728" cy="1794718"/>
          </a:xfrm>
        </p:grpSpPr>
        <p:sp>
          <p:nvSpPr>
            <p:cNvPr id="82" name="Rectangle 81"/>
            <p:cNvSpPr/>
            <p:nvPr/>
          </p:nvSpPr>
          <p:spPr>
            <a:xfrm>
              <a:off x="2262688" y="1634578"/>
              <a:ext cx="2127727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3" name="Rectangle 82"/>
            <p:cNvSpPr/>
            <p:nvPr/>
          </p:nvSpPr>
          <p:spPr>
            <a:xfrm>
              <a:off x="3474781" y="763190"/>
              <a:ext cx="915635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5400" b="1" cap="all" spc="-150" dirty="0">
                  <a:solidFill>
                    <a:schemeClr val="accent6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05</a:t>
              </a: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3191306" y="422976"/>
            <a:ext cx="2127727" cy="1892771"/>
            <a:chOff x="3097977" y="345604"/>
            <a:chExt cx="2127727" cy="1892771"/>
          </a:xfrm>
        </p:grpSpPr>
        <p:sp>
          <p:nvSpPr>
            <p:cNvPr id="85" name="Rectangle 84"/>
            <p:cNvSpPr/>
            <p:nvPr/>
          </p:nvSpPr>
          <p:spPr>
            <a:xfrm>
              <a:off x="3097977" y="1315045"/>
              <a:ext cx="2127727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3097977" y="345604"/>
              <a:ext cx="915635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5400" b="1" cap="all" spc="-150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6139042" y="422976"/>
            <a:ext cx="2127727" cy="1892771"/>
            <a:chOff x="6045713" y="345604"/>
            <a:chExt cx="2127727" cy="1892771"/>
          </a:xfrm>
        </p:grpSpPr>
        <p:sp>
          <p:nvSpPr>
            <p:cNvPr id="88" name="Rectangle 87"/>
            <p:cNvSpPr/>
            <p:nvPr/>
          </p:nvSpPr>
          <p:spPr>
            <a:xfrm>
              <a:off x="6045713" y="1315045"/>
              <a:ext cx="2127727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9" name="Rectangle 88"/>
            <p:cNvSpPr/>
            <p:nvPr/>
          </p:nvSpPr>
          <p:spPr>
            <a:xfrm>
              <a:off x="6045713" y="345604"/>
              <a:ext cx="915635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5400" b="1" cap="all" spc="-150" dirty="0">
                  <a:solidFill>
                    <a:schemeClr val="accent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9255221" y="422976"/>
            <a:ext cx="2127727" cy="1892771"/>
            <a:chOff x="9161892" y="345604"/>
            <a:chExt cx="2127727" cy="1892771"/>
          </a:xfrm>
        </p:grpSpPr>
        <p:sp>
          <p:nvSpPr>
            <p:cNvPr id="91" name="Rectangle 90"/>
            <p:cNvSpPr/>
            <p:nvPr/>
          </p:nvSpPr>
          <p:spPr>
            <a:xfrm>
              <a:off x="9161892" y="1315045"/>
              <a:ext cx="2127727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9161892" y="345604"/>
              <a:ext cx="915635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5400" b="1" cap="all" spc="-150" dirty="0">
                  <a:solidFill>
                    <a:schemeClr val="accent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874627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Oval 28">
            <a:extLst>
              <a:ext uri="{FF2B5EF4-FFF2-40B4-BE49-F238E27FC236}">
                <a16:creationId xmlns:a16="http://schemas.microsoft.com/office/drawing/2014/main" xmlns="" id="{64CDD0B5-0882-4FD2-9DDD-71CBF4327640}"/>
              </a:ext>
            </a:extLst>
          </p:cNvPr>
          <p:cNvSpPr/>
          <p:nvPr/>
        </p:nvSpPr>
        <p:spPr>
          <a:xfrm>
            <a:off x="2892385" y="5782698"/>
            <a:ext cx="6412611" cy="26959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68000">
                <a:schemeClr val="tx1">
                  <a:lumMod val="75000"/>
                  <a:lumOff val="25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5" name="Group 84"/>
          <p:cNvGrpSpPr/>
          <p:nvPr/>
        </p:nvGrpSpPr>
        <p:grpSpPr>
          <a:xfrm>
            <a:off x="3821320" y="1661260"/>
            <a:ext cx="4549361" cy="4343400"/>
            <a:chOff x="5366837" y="642520"/>
            <a:chExt cx="5635626" cy="5337176"/>
          </a:xfrm>
          <a:effectLst/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7230562" y="809208"/>
              <a:ext cx="1905000" cy="1895475"/>
            </a:xfrm>
            <a:custGeom>
              <a:avLst/>
              <a:gdLst>
                <a:gd name="T0" fmla="*/ 572 w 572"/>
                <a:gd name="T1" fmla="*/ 285 h 570"/>
                <a:gd name="T2" fmla="*/ 286 w 572"/>
                <a:gd name="T3" fmla="*/ 0 h 570"/>
                <a:gd name="T4" fmla="*/ 0 w 572"/>
                <a:gd name="T5" fmla="*/ 285 h 570"/>
                <a:gd name="T6" fmla="*/ 286 w 572"/>
                <a:gd name="T7" fmla="*/ 570 h 570"/>
                <a:gd name="T8" fmla="*/ 572 w 572"/>
                <a:gd name="T9" fmla="*/ 285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2" h="570">
                  <a:moveTo>
                    <a:pt x="572" y="285"/>
                  </a:moveTo>
                  <a:cubicBezTo>
                    <a:pt x="572" y="127"/>
                    <a:pt x="444" y="0"/>
                    <a:pt x="286" y="0"/>
                  </a:cubicBezTo>
                  <a:cubicBezTo>
                    <a:pt x="128" y="0"/>
                    <a:pt x="0" y="127"/>
                    <a:pt x="0" y="285"/>
                  </a:cubicBezTo>
                  <a:cubicBezTo>
                    <a:pt x="286" y="570"/>
                    <a:pt x="286" y="570"/>
                    <a:pt x="286" y="570"/>
                  </a:cubicBezTo>
                  <a:lnTo>
                    <a:pt x="572" y="285"/>
                  </a:lnTo>
                  <a:close/>
                </a:path>
              </a:pathLst>
            </a:custGeom>
            <a:solidFill>
              <a:srgbClr val="71C494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7063876" y="642520"/>
              <a:ext cx="2238375" cy="2293938"/>
            </a:xfrm>
            <a:custGeom>
              <a:avLst/>
              <a:gdLst>
                <a:gd name="T0" fmla="*/ 0 w 672"/>
                <a:gd name="T1" fmla="*/ 356 h 690"/>
                <a:gd name="T2" fmla="*/ 0 w 672"/>
                <a:gd name="T3" fmla="*/ 335 h 690"/>
                <a:gd name="T4" fmla="*/ 336 w 672"/>
                <a:gd name="T5" fmla="*/ 0 h 690"/>
                <a:gd name="T6" fmla="*/ 672 w 672"/>
                <a:gd name="T7" fmla="*/ 335 h 690"/>
                <a:gd name="T8" fmla="*/ 672 w 672"/>
                <a:gd name="T9" fmla="*/ 356 h 690"/>
                <a:gd name="T10" fmla="*/ 336 w 672"/>
                <a:gd name="T11" fmla="*/ 690 h 690"/>
                <a:gd name="T12" fmla="*/ 0 w 672"/>
                <a:gd name="T13" fmla="*/ 356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2" h="690">
                  <a:moveTo>
                    <a:pt x="0" y="356"/>
                  </a:moveTo>
                  <a:cubicBezTo>
                    <a:pt x="0" y="335"/>
                    <a:pt x="0" y="335"/>
                    <a:pt x="0" y="335"/>
                  </a:cubicBezTo>
                  <a:cubicBezTo>
                    <a:pt x="0" y="150"/>
                    <a:pt x="151" y="0"/>
                    <a:pt x="336" y="0"/>
                  </a:cubicBezTo>
                  <a:cubicBezTo>
                    <a:pt x="521" y="0"/>
                    <a:pt x="672" y="150"/>
                    <a:pt x="672" y="335"/>
                  </a:cubicBezTo>
                  <a:cubicBezTo>
                    <a:pt x="672" y="356"/>
                    <a:pt x="672" y="356"/>
                    <a:pt x="672" y="356"/>
                  </a:cubicBezTo>
                  <a:cubicBezTo>
                    <a:pt x="336" y="690"/>
                    <a:pt x="336" y="690"/>
                    <a:pt x="336" y="690"/>
                  </a:cubicBezTo>
                  <a:lnTo>
                    <a:pt x="0" y="35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7230562" y="809208"/>
              <a:ext cx="1905000" cy="1895475"/>
            </a:xfrm>
            <a:custGeom>
              <a:avLst/>
              <a:gdLst>
                <a:gd name="T0" fmla="*/ 572 w 572"/>
                <a:gd name="T1" fmla="*/ 285 h 570"/>
                <a:gd name="T2" fmla="*/ 286 w 572"/>
                <a:gd name="T3" fmla="*/ 0 h 570"/>
                <a:gd name="T4" fmla="*/ 0 w 572"/>
                <a:gd name="T5" fmla="*/ 285 h 570"/>
                <a:gd name="T6" fmla="*/ 286 w 572"/>
                <a:gd name="T7" fmla="*/ 570 h 570"/>
                <a:gd name="T8" fmla="*/ 572 w 572"/>
                <a:gd name="T9" fmla="*/ 285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2" h="570">
                  <a:moveTo>
                    <a:pt x="572" y="285"/>
                  </a:moveTo>
                  <a:cubicBezTo>
                    <a:pt x="572" y="127"/>
                    <a:pt x="444" y="0"/>
                    <a:pt x="286" y="0"/>
                  </a:cubicBezTo>
                  <a:cubicBezTo>
                    <a:pt x="128" y="0"/>
                    <a:pt x="0" y="127"/>
                    <a:pt x="0" y="285"/>
                  </a:cubicBezTo>
                  <a:cubicBezTo>
                    <a:pt x="286" y="570"/>
                    <a:pt x="286" y="570"/>
                    <a:pt x="286" y="570"/>
                  </a:cubicBezTo>
                  <a:lnTo>
                    <a:pt x="572" y="2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8619625" y="1639470"/>
              <a:ext cx="2382838" cy="2328863"/>
            </a:xfrm>
            <a:custGeom>
              <a:avLst/>
              <a:gdLst>
                <a:gd name="T0" fmla="*/ 216 w 716"/>
                <a:gd name="T1" fmla="*/ 63 h 700"/>
                <a:gd name="T2" fmla="*/ 235 w 716"/>
                <a:gd name="T3" fmla="*/ 57 h 700"/>
                <a:gd name="T4" fmla="*/ 658 w 716"/>
                <a:gd name="T5" fmla="*/ 272 h 700"/>
                <a:gd name="T6" fmla="*/ 443 w 716"/>
                <a:gd name="T7" fmla="*/ 694 h 700"/>
                <a:gd name="T8" fmla="*/ 423 w 716"/>
                <a:gd name="T9" fmla="*/ 700 h 700"/>
                <a:gd name="T10" fmla="*/ 0 w 716"/>
                <a:gd name="T11" fmla="*/ 485 h 700"/>
                <a:gd name="T12" fmla="*/ 216 w 716"/>
                <a:gd name="T13" fmla="*/ 63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6" h="700">
                  <a:moveTo>
                    <a:pt x="216" y="63"/>
                  </a:moveTo>
                  <a:cubicBezTo>
                    <a:pt x="235" y="57"/>
                    <a:pt x="235" y="57"/>
                    <a:pt x="235" y="57"/>
                  </a:cubicBezTo>
                  <a:cubicBezTo>
                    <a:pt x="411" y="0"/>
                    <a:pt x="601" y="96"/>
                    <a:pt x="658" y="272"/>
                  </a:cubicBezTo>
                  <a:cubicBezTo>
                    <a:pt x="716" y="447"/>
                    <a:pt x="619" y="637"/>
                    <a:pt x="443" y="694"/>
                  </a:cubicBezTo>
                  <a:cubicBezTo>
                    <a:pt x="423" y="700"/>
                    <a:pt x="423" y="700"/>
                    <a:pt x="423" y="700"/>
                  </a:cubicBezTo>
                  <a:cubicBezTo>
                    <a:pt x="0" y="485"/>
                    <a:pt x="0" y="485"/>
                    <a:pt x="0" y="485"/>
                  </a:cubicBezTo>
                  <a:lnTo>
                    <a:pt x="216" y="6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8841875" y="1823620"/>
              <a:ext cx="1974850" cy="1968500"/>
            </a:xfrm>
            <a:custGeom>
              <a:avLst/>
              <a:gdLst>
                <a:gd name="T0" fmla="*/ 360 w 593"/>
                <a:gd name="T1" fmla="*/ 592 h 592"/>
                <a:gd name="T2" fmla="*/ 544 w 593"/>
                <a:gd name="T3" fmla="*/ 232 h 592"/>
                <a:gd name="T4" fmla="*/ 183 w 593"/>
                <a:gd name="T5" fmla="*/ 49 h 592"/>
                <a:gd name="T6" fmla="*/ 0 w 593"/>
                <a:gd name="T7" fmla="*/ 408 h 592"/>
                <a:gd name="T8" fmla="*/ 360 w 593"/>
                <a:gd name="T9" fmla="*/ 592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3" h="592">
                  <a:moveTo>
                    <a:pt x="360" y="592"/>
                  </a:moveTo>
                  <a:cubicBezTo>
                    <a:pt x="511" y="543"/>
                    <a:pt x="593" y="382"/>
                    <a:pt x="544" y="232"/>
                  </a:cubicBezTo>
                  <a:cubicBezTo>
                    <a:pt x="495" y="82"/>
                    <a:pt x="334" y="0"/>
                    <a:pt x="183" y="49"/>
                  </a:cubicBezTo>
                  <a:cubicBezTo>
                    <a:pt x="0" y="408"/>
                    <a:pt x="0" y="408"/>
                    <a:pt x="0" y="408"/>
                  </a:cubicBezTo>
                  <a:lnTo>
                    <a:pt x="360" y="5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5366837" y="1639470"/>
              <a:ext cx="2379663" cy="2328863"/>
            </a:xfrm>
            <a:custGeom>
              <a:avLst/>
              <a:gdLst>
                <a:gd name="T0" fmla="*/ 292 w 715"/>
                <a:gd name="T1" fmla="*/ 700 h 700"/>
                <a:gd name="T2" fmla="*/ 273 w 715"/>
                <a:gd name="T3" fmla="*/ 694 h 700"/>
                <a:gd name="T4" fmla="*/ 57 w 715"/>
                <a:gd name="T5" fmla="*/ 272 h 700"/>
                <a:gd name="T6" fmla="*/ 480 w 715"/>
                <a:gd name="T7" fmla="*/ 57 h 700"/>
                <a:gd name="T8" fmla="*/ 500 w 715"/>
                <a:gd name="T9" fmla="*/ 63 h 700"/>
                <a:gd name="T10" fmla="*/ 715 w 715"/>
                <a:gd name="T11" fmla="*/ 485 h 700"/>
                <a:gd name="T12" fmla="*/ 292 w 715"/>
                <a:gd name="T13" fmla="*/ 700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5" h="700">
                  <a:moveTo>
                    <a:pt x="292" y="700"/>
                  </a:moveTo>
                  <a:cubicBezTo>
                    <a:pt x="273" y="694"/>
                    <a:pt x="273" y="694"/>
                    <a:pt x="273" y="694"/>
                  </a:cubicBezTo>
                  <a:cubicBezTo>
                    <a:pt x="97" y="637"/>
                    <a:pt x="0" y="447"/>
                    <a:pt x="57" y="272"/>
                  </a:cubicBezTo>
                  <a:cubicBezTo>
                    <a:pt x="114" y="96"/>
                    <a:pt x="304" y="0"/>
                    <a:pt x="480" y="57"/>
                  </a:cubicBezTo>
                  <a:cubicBezTo>
                    <a:pt x="500" y="63"/>
                    <a:pt x="500" y="63"/>
                    <a:pt x="500" y="63"/>
                  </a:cubicBezTo>
                  <a:cubicBezTo>
                    <a:pt x="715" y="485"/>
                    <a:pt x="715" y="485"/>
                    <a:pt x="715" y="485"/>
                  </a:cubicBezTo>
                  <a:lnTo>
                    <a:pt x="292" y="7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5549400" y="1823620"/>
              <a:ext cx="1978025" cy="1968500"/>
            </a:xfrm>
            <a:custGeom>
              <a:avLst/>
              <a:gdLst>
                <a:gd name="T0" fmla="*/ 410 w 594"/>
                <a:gd name="T1" fmla="*/ 49 h 592"/>
                <a:gd name="T2" fmla="*/ 49 w 594"/>
                <a:gd name="T3" fmla="*/ 232 h 592"/>
                <a:gd name="T4" fmla="*/ 233 w 594"/>
                <a:gd name="T5" fmla="*/ 592 h 592"/>
                <a:gd name="T6" fmla="*/ 594 w 594"/>
                <a:gd name="T7" fmla="*/ 408 h 592"/>
                <a:gd name="T8" fmla="*/ 410 w 594"/>
                <a:gd name="T9" fmla="*/ 49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4" h="592">
                  <a:moveTo>
                    <a:pt x="410" y="49"/>
                  </a:moveTo>
                  <a:cubicBezTo>
                    <a:pt x="260" y="0"/>
                    <a:pt x="98" y="82"/>
                    <a:pt x="49" y="232"/>
                  </a:cubicBezTo>
                  <a:cubicBezTo>
                    <a:pt x="0" y="382"/>
                    <a:pt x="83" y="543"/>
                    <a:pt x="233" y="592"/>
                  </a:cubicBezTo>
                  <a:cubicBezTo>
                    <a:pt x="594" y="408"/>
                    <a:pt x="594" y="408"/>
                    <a:pt x="594" y="408"/>
                  </a:cubicBezTo>
                  <a:lnTo>
                    <a:pt x="410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8206875" y="3761958"/>
              <a:ext cx="2209800" cy="2217738"/>
            </a:xfrm>
            <a:custGeom>
              <a:avLst/>
              <a:gdLst>
                <a:gd name="T0" fmla="*/ 543 w 664"/>
                <a:gd name="T1" fmla="*/ 74 h 667"/>
                <a:gd name="T2" fmla="*/ 555 w 664"/>
                <a:gd name="T3" fmla="*/ 91 h 667"/>
                <a:gd name="T4" fmla="*/ 481 w 664"/>
                <a:gd name="T5" fmla="*/ 558 h 667"/>
                <a:gd name="T6" fmla="*/ 12 w 664"/>
                <a:gd name="T7" fmla="*/ 484 h 667"/>
                <a:gd name="T8" fmla="*/ 0 w 664"/>
                <a:gd name="T9" fmla="*/ 468 h 667"/>
                <a:gd name="T10" fmla="*/ 74 w 664"/>
                <a:gd name="T11" fmla="*/ 0 h 667"/>
                <a:gd name="T12" fmla="*/ 543 w 664"/>
                <a:gd name="T13" fmla="*/ 74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4" h="667">
                  <a:moveTo>
                    <a:pt x="543" y="74"/>
                  </a:moveTo>
                  <a:cubicBezTo>
                    <a:pt x="555" y="91"/>
                    <a:pt x="555" y="91"/>
                    <a:pt x="555" y="91"/>
                  </a:cubicBezTo>
                  <a:cubicBezTo>
                    <a:pt x="664" y="240"/>
                    <a:pt x="631" y="450"/>
                    <a:pt x="481" y="558"/>
                  </a:cubicBezTo>
                  <a:cubicBezTo>
                    <a:pt x="331" y="667"/>
                    <a:pt x="121" y="634"/>
                    <a:pt x="12" y="484"/>
                  </a:cubicBezTo>
                  <a:cubicBezTo>
                    <a:pt x="0" y="468"/>
                    <a:pt x="0" y="468"/>
                    <a:pt x="0" y="468"/>
                  </a:cubicBezTo>
                  <a:cubicBezTo>
                    <a:pt x="74" y="0"/>
                    <a:pt x="74" y="0"/>
                    <a:pt x="74" y="0"/>
                  </a:cubicBezTo>
                  <a:lnTo>
                    <a:pt x="543" y="7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>
              <a:off x="8379912" y="3950870"/>
              <a:ext cx="1851025" cy="1843088"/>
            </a:xfrm>
            <a:custGeom>
              <a:avLst/>
              <a:gdLst>
                <a:gd name="T0" fmla="*/ 0 w 556"/>
                <a:gd name="T1" fmla="*/ 398 h 554"/>
                <a:gd name="T2" fmla="*/ 400 w 556"/>
                <a:gd name="T3" fmla="*/ 461 h 554"/>
                <a:gd name="T4" fmla="*/ 463 w 556"/>
                <a:gd name="T5" fmla="*/ 63 h 554"/>
                <a:gd name="T6" fmla="*/ 63 w 556"/>
                <a:gd name="T7" fmla="*/ 0 h 554"/>
                <a:gd name="T8" fmla="*/ 0 w 556"/>
                <a:gd name="T9" fmla="*/ 398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554">
                  <a:moveTo>
                    <a:pt x="0" y="398"/>
                  </a:moveTo>
                  <a:cubicBezTo>
                    <a:pt x="93" y="526"/>
                    <a:pt x="272" y="554"/>
                    <a:pt x="400" y="461"/>
                  </a:cubicBezTo>
                  <a:cubicBezTo>
                    <a:pt x="528" y="369"/>
                    <a:pt x="556" y="190"/>
                    <a:pt x="463" y="63"/>
                  </a:cubicBezTo>
                  <a:cubicBezTo>
                    <a:pt x="63" y="0"/>
                    <a:pt x="63" y="0"/>
                    <a:pt x="63" y="0"/>
                  </a:cubicBezTo>
                  <a:lnTo>
                    <a:pt x="0" y="39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>
              <a:off x="5949450" y="3761958"/>
              <a:ext cx="2212975" cy="2217738"/>
            </a:xfrm>
            <a:custGeom>
              <a:avLst/>
              <a:gdLst>
                <a:gd name="T0" fmla="*/ 665 w 665"/>
                <a:gd name="T1" fmla="*/ 468 h 667"/>
                <a:gd name="T2" fmla="*/ 653 w 665"/>
                <a:gd name="T3" fmla="*/ 484 h 667"/>
                <a:gd name="T4" fmla="*/ 183 w 665"/>
                <a:gd name="T5" fmla="*/ 558 h 667"/>
                <a:gd name="T6" fmla="*/ 109 w 665"/>
                <a:gd name="T7" fmla="*/ 91 h 667"/>
                <a:gd name="T8" fmla="*/ 121 w 665"/>
                <a:gd name="T9" fmla="*/ 74 h 667"/>
                <a:gd name="T10" fmla="*/ 590 w 665"/>
                <a:gd name="T11" fmla="*/ 0 h 667"/>
                <a:gd name="T12" fmla="*/ 665 w 665"/>
                <a:gd name="T13" fmla="*/ 468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5" h="667">
                  <a:moveTo>
                    <a:pt x="665" y="468"/>
                  </a:moveTo>
                  <a:cubicBezTo>
                    <a:pt x="653" y="484"/>
                    <a:pt x="653" y="484"/>
                    <a:pt x="653" y="484"/>
                  </a:cubicBezTo>
                  <a:cubicBezTo>
                    <a:pt x="544" y="634"/>
                    <a:pt x="333" y="667"/>
                    <a:pt x="183" y="558"/>
                  </a:cubicBezTo>
                  <a:cubicBezTo>
                    <a:pt x="34" y="450"/>
                    <a:pt x="0" y="240"/>
                    <a:pt x="109" y="91"/>
                  </a:cubicBezTo>
                  <a:cubicBezTo>
                    <a:pt x="121" y="74"/>
                    <a:pt x="121" y="74"/>
                    <a:pt x="121" y="74"/>
                  </a:cubicBezTo>
                  <a:cubicBezTo>
                    <a:pt x="590" y="0"/>
                    <a:pt x="590" y="0"/>
                    <a:pt x="590" y="0"/>
                  </a:cubicBezTo>
                  <a:lnTo>
                    <a:pt x="665" y="468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8"/>
            <p:cNvSpPr>
              <a:spLocks/>
            </p:cNvSpPr>
            <p:nvPr/>
          </p:nvSpPr>
          <p:spPr bwMode="auto">
            <a:xfrm>
              <a:off x="6135187" y="3950870"/>
              <a:ext cx="1851025" cy="1843088"/>
            </a:xfrm>
            <a:custGeom>
              <a:avLst/>
              <a:gdLst>
                <a:gd name="T0" fmla="*/ 93 w 556"/>
                <a:gd name="T1" fmla="*/ 63 h 554"/>
                <a:gd name="T2" fmla="*/ 157 w 556"/>
                <a:gd name="T3" fmla="*/ 461 h 554"/>
                <a:gd name="T4" fmla="*/ 556 w 556"/>
                <a:gd name="T5" fmla="*/ 398 h 554"/>
                <a:gd name="T6" fmla="*/ 493 w 556"/>
                <a:gd name="T7" fmla="*/ 0 h 554"/>
                <a:gd name="T8" fmla="*/ 93 w 556"/>
                <a:gd name="T9" fmla="*/ 63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554">
                  <a:moveTo>
                    <a:pt x="93" y="63"/>
                  </a:moveTo>
                  <a:cubicBezTo>
                    <a:pt x="0" y="190"/>
                    <a:pt x="29" y="369"/>
                    <a:pt x="157" y="461"/>
                  </a:cubicBezTo>
                  <a:cubicBezTo>
                    <a:pt x="285" y="554"/>
                    <a:pt x="464" y="526"/>
                    <a:pt x="556" y="398"/>
                  </a:cubicBezTo>
                  <a:cubicBezTo>
                    <a:pt x="493" y="0"/>
                    <a:pt x="493" y="0"/>
                    <a:pt x="493" y="0"/>
                  </a:cubicBezTo>
                  <a:lnTo>
                    <a:pt x="93" y="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1"/>
            <p:cNvSpPr>
              <a:spLocks noEditPoints="1"/>
            </p:cNvSpPr>
            <p:nvPr/>
          </p:nvSpPr>
          <p:spPr bwMode="auto">
            <a:xfrm>
              <a:off x="6091385" y="2408699"/>
              <a:ext cx="894054" cy="689184"/>
            </a:xfrm>
            <a:custGeom>
              <a:avLst/>
              <a:gdLst>
                <a:gd name="T0" fmla="*/ 1473 w 5037"/>
                <a:gd name="T1" fmla="*/ 389 h 3398"/>
                <a:gd name="T2" fmla="*/ 1142 w 5037"/>
                <a:gd name="T3" fmla="*/ 636 h 3398"/>
                <a:gd name="T4" fmla="*/ 961 w 5037"/>
                <a:gd name="T5" fmla="*/ 1012 h 3398"/>
                <a:gd name="T6" fmla="*/ 938 w 5037"/>
                <a:gd name="T7" fmla="*/ 1320 h 3398"/>
                <a:gd name="T8" fmla="*/ 772 w 5037"/>
                <a:gd name="T9" fmla="*/ 1451 h 3398"/>
                <a:gd name="T10" fmla="*/ 464 w 5037"/>
                <a:gd name="T11" fmla="*/ 1733 h 3398"/>
                <a:gd name="T12" fmla="*/ 325 w 5037"/>
                <a:gd name="T13" fmla="*/ 2126 h 3398"/>
                <a:gd name="T14" fmla="*/ 387 w 5037"/>
                <a:gd name="T15" fmla="*/ 2548 h 3398"/>
                <a:gd name="T16" fmla="*/ 634 w 5037"/>
                <a:gd name="T17" fmla="*/ 2879 h 3398"/>
                <a:gd name="T18" fmla="*/ 1009 w 5037"/>
                <a:gd name="T19" fmla="*/ 3060 h 3398"/>
                <a:gd name="T20" fmla="*/ 1865 w 5037"/>
                <a:gd name="T21" fmla="*/ 2189 h 3398"/>
                <a:gd name="T22" fmla="*/ 1721 w 5037"/>
                <a:gd name="T23" fmla="*/ 2232 h 3398"/>
                <a:gd name="T24" fmla="*/ 1603 w 5037"/>
                <a:gd name="T25" fmla="*/ 2135 h 3398"/>
                <a:gd name="T26" fmla="*/ 1618 w 5037"/>
                <a:gd name="T27" fmla="*/ 1986 h 3398"/>
                <a:gd name="T28" fmla="*/ 2488 w 5037"/>
                <a:gd name="T29" fmla="*/ 1148 h 3398"/>
                <a:gd name="T30" fmla="*/ 2632 w 5037"/>
                <a:gd name="T31" fmla="*/ 1193 h 3398"/>
                <a:gd name="T32" fmla="*/ 3446 w 5037"/>
                <a:gd name="T33" fmla="*/ 2075 h 3398"/>
                <a:gd name="T34" fmla="*/ 3374 w 5037"/>
                <a:gd name="T35" fmla="*/ 2209 h 3398"/>
                <a:gd name="T36" fmla="*/ 3226 w 5037"/>
                <a:gd name="T37" fmla="*/ 2224 h 3398"/>
                <a:gd name="T38" fmla="*/ 3855 w 5037"/>
                <a:gd name="T39" fmla="*/ 3077 h 3398"/>
                <a:gd name="T40" fmla="*/ 4265 w 5037"/>
                <a:gd name="T41" fmla="*/ 2973 h 3398"/>
                <a:gd name="T42" fmla="*/ 4570 w 5037"/>
                <a:gd name="T43" fmla="*/ 2695 h 3398"/>
                <a:gd name="T44" fmla="*/ 4714 w 5037"/>
                <a:gd name="T45" fmla="*/ 2301 h 3398"/>
                <a:gd name="T46" fmla="*/ 4649 w 5037"/>
                <a:gd name="T47" fmla="*/ 1876 h 3398"/>
                <a:gd name="T48" fmla="*/ 4403 w 5037"/>
                <a:gd name="T49" fmla="*/ 1544 h 3398"/>
                <a:gd name="T50" fmla="*/ 4028 w 5037"/>
                <a:gd name="T51" fmla="*/ 1365 h 3398"/>
                <a:gd name="T52" fmla="*/ 3768 w 5037"/>
                <a:gd name="T53" fmla="*/ 1332 h 3398"/>
                <a:gd name="T54" fmla="*/ 3605 w 5037"/>
                <a:gd name="T55" fmla="*/ 1128 h 3398"/>
                <a:gd name="T56" fmla="*/ 3307 w 5037"/>
                <a:gd name="T57" fmla="*/ 887 h 3398"/>
                <a:gd name="T58" fmla="*/ 2929 w 5037"/>
                <a:gd name="T59" fmla="*/ 800 h 3398"/>
                <a:gd name="T60" fmla="*/ 2661 w 5037"/>
                <a:gd name="T61" fmla="*/ 825 h 3398"/>
                <a:gd name="T62" fmla="*/ 2508 w 5037"/>
                <a:gd name="T63" fmla="*/ 680 h 3398"/>
                <a:gd name="T64" fmla="*/ 2201 w 5037"/>
                <a:gd name="T65" fmla="*/ 416 h 3398"/>
                <a:gd name="T66" fmla="*/ 1808 w 5037"/>
                <a:gd name="T67" fmla="*/ 321 h 3398"/>
                <a:gd name="T68" fmla="*/ 2175 w 5037"/>
                <a:gd name="T69" fmla="*/ 60 h 3398"/>
                <a:gd name="T70" fmla="*/ 2577 w 5037"/>
                <a:gd name="T71" fmla="*/ 286 h 3398"/>
                <a:gd name="T72" fmla="*/ 2929 w 5037"/>
                <a:gd name="T73" fmla="*/ 479 h 3398"/>
                <a:gd name="T74" fmla="*/ 3411 w 5037"/>
                <a:gd name="T75" fmla="*/ 582 h 3398"/>
                <a:gd name="T76" fmla="*/ 3806 w 5037"/>
                <a:gd name="T77" fmla="*/ 869 h 3398"/>
                <a:gd name="T78" fmla="*/ 4224 w 5037"/>
                <a:gd name="T79" fmla="*/ 1085 h 3398"/>
                <a:gd name="T80" fmla="*/ 4645 w 5037"/>
                <a:gd name="T81" fmla="*/ 1329 h 3398"/>
                <a:gd name="T82" fmla="*/ 4931 w 5037"/>
                <a:gd name="T83" fmla="*/ 1721 h 3398"/>
                <a:gd name="T84" fmla="*/ 5037 w 5037"/>
                <a:gd name="T85" fmla="*/ 2212 h 3398"/>
                <a:gd name="T86" fmla="*/ 4923 w 5037"/>
                <a:gd name="T87" fmla="*/ 2720 h 3398"/>
                <a:gd name="T88" fmla="*/ 4616 w 5037"/>
                <a:gd name="T89" fmla="*/ 3119 h 3398"/>
                <a:gd name="T90" fmla="*/ 4169 w 5037"/>
                <a:gd name="T91" fmla="*/ 3355 h 3398"/>
                <a:gd name="T92" fmla="*/ 1076 w 5037"/>
                <a:gd name="T93" fmla="*/ 3393 h 3398"/>
                <a:gd name="T94" fmla="*/ 586 w 5037"/>
                <a:gd name="T95" fmla="*/ 3235 h 3398"/>
                <a:gd name="T96" fmla="*/ 217 w 5037"/>
                <a:gd name="T97" fmla="*/ 2896 h 3398"/>
                <a:gd name="T98" fmla="*/ 18 w 5037"/>
                <a:gd name="T99" fmla="*/ 2425 h 3398"/>
                <a:gd name="T100" fmla="*/ 37 w 5037"/>
                <a:gd name="T101" fmla="*/ 1916 h 3398"/>
                <a:gd name="T102" fmla="*/ 251 w 5037"/>
                <a:gd name="T103" fmla="*/ 1480 h 3398"/>
                <a:gd name="T104" fmla="*/ 625 w 5037"/>
                <a:gd name="T105" fmla="*/ 1167 h 3398"/>
                <a:gd name="T106" fmla="*/ 746 w 5037"/>
                <a:gd name="T107" fmla="*/ 666 h 3398"/>
                <a:gd name="T108" fmla="*/ 1052 w 5037"/>
                <a:gd name="T109" fmla="*/ 274 h 3398"/>
                <a:gd name="T110" fmla="*/ 1497 w 5037"/>
                <a:gd name="T111" fmla="*/ 42 h 3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037" h="3398">
                  <a:moveTo>
                    <a:pt x="1808" y="321"/>
                  </a:moveTo>
                  <a:lnTo>
                    <a:pt x="1719" y="326"/>
                  </a:lnTo>
                  <a:lnTo>
                    <a:pt x="1633" y="338"/>
                  </a:lnTo>
                  <a:lnTo>
                    <a:pt x="1551" y="360"/>
                  </a:lnTo>
                  <a:lnTo>
                    <a:pt x="1473" y="389"/>
                  </a:lnTo>
                  <a:lnTo>
                    <a:pt x="1396" y="426"/>
                  </a:lnTo>
                  <a:lnTo>
                    <a:pt x="1326" y="469"/>
                  </a:lnTo>
                  <a:lnTo>
                    <a:pt x="1258" y="519"/>
                  </a:lnTo>
                  <a:lnTo>
                    <a:pt x="1197" y="574"/>
                  </a:lnTo>
                  <a:lnTo>
                    <a:pt x="1142" y="636"/>
                  </a:lnTo>
                  <a:lnTo>
                    <a:pt x="1092" y="703"/>
                  </a:lnTo>
                  <a:lnTo>
                    <a:pt x="1049" y="774"/>
                  </a:lnTo>
                  <a:lnTo>
                    <a:pt x="1012" y="851"/>
                  </a:lnTo>
                  <a:lnTo>
                    <a:pt x="983" y="929"/>
                  </a:lnTo>
                  <a:lnTo>
                    <a:pt x="961" y="1012"/>
                  </a:lnTo>
                  <a:lnTo>
                    <a:pt x="949" y="1098"/>
                  </a:lnTo>
                  <a:lnTo>
                    <a:pt x="945" y="1187"/>
                  </a:lnTo>
                  <a:lnTo>
                    <a:pt x="948" y="1254"/>
                  </a:lnTo>
                  <a:lnTo>
                    <a:pt x="946" y="1288"/>
                  </a:lnTo>
                  <a:lnTo>
                    <a:pt x="938" y="1320"/>
                  </a:lnTo>
                  <a:lnTo>
                    <a:pt x="925" y="1349"/>
                  </a:lnTo>
                  <a:lnTo>
                    <a:pt x="905" y="1375"/>
                  </a:lnTo>
                  <a:lnTo>
                    <a:pt x="879" y="1397"/>
                  </a:lnTo>
                  <a:lnTo>
                    <a:pt x="850" y="1414"/>
                  </a:lnTo>
                  <a:lnTo>
                    <a:pt x="772" y="1451"/>
                  </a:lnTo>
                  <a:lnTo>
                    <a:pt x="698" y="1495"/>
                  </a:lnTo>
                  <a:lnTo>
                    <a:pt x="631" y="1546"/>
                  </a:lnTo>
                  <a:lnTo>
                    <a:pt x="569" y="1603"/>
                  </a:lnTo>
                  <a:lnTo>
                    <a:pt x="513" y="1665"/>
                  </a:lnTo>
                  <a:lnTo>
                    <a:pt x="464" y="1733"/>
                  </a:lnTo>
                  <a:lnTo>
                    <a:pt x="421" y="1804"/>
                  </a:lnTo>
                  <a:lnTo>
                    <a:pt x="386" y="1880"/>
                  </a:lnTo>
                  <a:lnTo>
                    <a:pt x="357" y="1959"/>
                  </a:lnTo>
                  <a:lnTo>
                    <a:pt x="337" y="2041"/>
                  </a:lnTo>
                  <a:lnTo>
                    <a:pt x="325" y="2126"/>
                  </a:lnTo>
                  <a:lnTo>
                    <a:pt x="320" y="2212"/>
                  </a:lnTo>
                  <a:lnTo>
                    <a:pt x="325" y="2301"/>
                  </a:lnTo>
                  <a:lnTo>
                    <a:pt x="337" y="2387"/>
                  </a:lnTo>
                  <a:lnTo>
                    <a:pt x="358" y="2470"/>
                  </a:lnTo>
                  <a:lnTo>
                    <a:pt x="387" y="2548"/>
                  </a:lnTo>
                  <a:lnTo>
                    <a:pt x="424" y="2625"/>
                  </a:lnTo>
                  <a:lnTo>
                    <a:pt x="467" y="2695"/>
                  </a:lnTo>
                  <a:lnTo>
                    <a:pt x="517" y="2763"/>
                  </a:lnTo>
                  <a:lnTo>
                    <a:pt x="573" y="2824"/>
                  </a:lnTo>
                  <a:lnTo>
                    <a:pt x="634" y="2879"/>
                  </a:lnTo>
                  <a:lnTo>
                    <a:pt x="701" y="2930"/>
                  </a:lnTo>
                  <a:lnTo>
                    <a:pt x="772" y="2973"/>
                  </a:lnTo>
                  <a:lnTo>
                    <a:pt x="847" y="3010"/>
                  </a:lnTo>
                  <a:lnTo>
                    <a:pt x="926" y="3039"/>
                  </a:lnTo>
                  <a:lnTo>
                    <a:pt x="1009" y="3060"/>
                  </a:lnTo>
                  <a:lnTo>
                    <a:pt x="1095" y="3073"/>
                  </a:lnTo>
                  <a:lnTo>
                    <a:pt x="1183" y="3077"/>
                  </a:lnTo>
                  <a:lnTo>
                    <a:pt x="2359" y="3077"/>
                  </a:lnTo>
                  <a:lnTo>
                    <a:pt x="2359" y="1693"/>
                  </a:lnTo>
                  <a:lnTo>
                    <a:pt x="1865" y="2189"/>
                  </a:lnTo>
                  <a:lnTo>
                    <a:pt x="1839" y="2209"/>
                  </a:lnTo>
                  <a:lnTo>
                    <a:pt x="1811" y="2224"/>
                  </a:lnTo>
                  <a:lnTo>
                    <a:pt x="1782" y="2232"/>
                  </a:lnTo>
                  <a:lnTo>
                    <a:pt x="1751" y="2235"/>
                  </a:lnTo>
                  <a:lnTo>
                    <a:pt x="1721" y="2232"/>
                  </a:lnTo>
                  <a:lnTo>
                    <a:pt x="1692" y="2224"/>
                  </a:lnTo>
                  <a:lnTo>
                    <a:pt x="1663" y="2209"/>
                  </a:lnTo>
                  <a:lnTo>
                    <a:pt x="1638" y="2189"/>
                  </a:lnTo>
                  <a:lnTo>
                    <a:pt x="1618" y="2163"/>
                  </a:lnTo>
                  <a:lnTo>
                    <a:pt x="1603" y="2135"/>
                  </a:lnTo>
                  <a:lnTo>
                    <a:pt x="1594" y="2106"/>
                  </a:lnTo>
                  <a:lnTo>
                    <a:pt x="1591" y="2075"/>
                  </a:lnTo>
                  <a:lnTo>
                    <a:pt x="1594" y="2045"/>
                  </a:lnTo>
                  <a:lnTo>
                    <a:pt x="1603" y="2014"/>
                  </a:lnTo>
                  <a:lnTo>
                    <a:pt x="1618" y="1986"/>
                  </a:lnTo>
                  <a:lnTo>
                    <a:pt x="1638" y="1962"/>
                  </a:lnTo>
                  <a:lnTo>
                    <a:pt x="2405" y="1193"/>
                  </a:lnTo>
                  <a:lnTo>
                    <a:pt x="2431" y="1171"/>
                  </a:lnTo>
                  <a:lnTo>
                    <a:pt x="2459" y="1158"/>
                  </a:lnTo>
                  <a:lnTo>
                    <a:pt x="2488" y="1148"/>
                  </a:lnTo>
                  <a:lnTo>
                    <a:pt x="2518" y="1145"/>
                  </a:lnTo>
                  <a:lnTo>
                    <a:pt x="2549" y="1148"/>
                  </a:lnTo>
                  <a:lnTo>
                    <a:pt x="2578" y="1158"/>
                  </a:lnTo>
                  <a:lnTo>
                    <a:pt x="2607" y="1171"/>
                  </a:lnTo>
                  <a:lnTo>
                    <a:pt x="2632" y="1193"/>
                  </a:lnTo>
                  <a:lnTo>
                    <a:pt x="3399" y="1962"/>
                  </a:lnTo>
                  <a:lnTo>
                    <a:pt x="3420" y="1986"/>
                  </a:lnTo>
                  <a:lnTo>
                    <a:pt x="3434" y="2014"/>
                  </a:lnTo>
                  <a:lnTo>
                    <a:pt x="3443" y="2045"/>
                  </a:lnTo>
                  <a:lnTo>
                    <a:pt x="3446" y="2075"/>
                  </a:lnTo>
                  <a:lnTo>
                    <a:pt x="3443" y="2106"/>
                  </a:lnTo>
                  <a:lnTo>
                    <a:pt x="3434" y="2135"/>
                  </a:lnTo>
                  <a:lnTo>
                    <a:pt x="3420" y="2163"/>
                  </a:lnTo>
                  <a:lnTo>
                    <a:pt x="3399" y="2189"/>
                  </a:lnTo>
                  <a:lnTo>
                    <a:pt x="3374" y="2209"/>
                  </a:lnTo>
                  <a:lnTo>
                    <a:pt x="3347" y="2224"/>
                  </a:lnTo>
                  <a:lnTo>
                    <a:pt x="3316" y="2232"/>
                  </a:lnTo>
                  <a:lnTo>
                    <a:pt x="3285" y="2235"/>
                  </a:lnTo>
                  <a:lnTo>
                    <a:pt x="3256" y="2232"/>
                  </a:lnTo>
                  <a:lnTo>
                    <a:pt x="3226" y="2224"/>
                  </a:lnTo>
                  <a:lnTo>
                    <a:pt x="3198" y="2209"/>
                  </a:lnTo>
                  <a:lnTo>
                    <a:pt x="3174" y="2189"/>
                  </a:lnTo>
                  <a:lnTo>
                    <a:pt x="2679" y="1693"/>
                  </a:lnTo>
                  <a:lnTo>
                    <a:pt x="2679" y="3077"/>
                  </a:lnTo>
                  <a:lnTo>
                    <a:pt x="3855" y="3077"/>
                  </a:lnTo>
                  <a:lnTo>
                    <a:pt x="3942" y="3073"/>
                  </a:lnTo>
                  <a:lnTo>
                    <a:pt x="4028" y="3060"/>
                  </a:lnTo>
                  <a:lnTo>
                    <a:pt x="4110" y="3039"/>
                  </a:lnTo>
                  <a:lnTo>
                    <a:pt x="4190" y="3010"/>
                  </a:lnTo>
                  <a:lnTo>
                    <a:pt x="4265" y="2973"/>
                  </a:lnTo>
                  <a:lnTo>
                    <a:pt x="4337" y="2930"/>
                  </a:lnTo>
                  <a:lnTo>
                    <a:pt x="4403" y="2879"/>
                  </a:lnTo>
                  <a:lnTo>
                    <a:pt x="4464" y="2824"/>
                  </a:lnTo>
                  <a:lnTo>
                    <a:pt x="4521" y="2763"/>
                  </a:lnTo>
                  <a:lnTo>
                    <a:pt x="4570" y="2695"/>
                  </a:lnTo>
                  <a:lnTo>
                    <a:pt x="4613" y="2625"/>
                  </a:lnTo>
                  <a:lnTo>
                    <a:pt x="4649" y="2548"/>
                  </a:lnTo>
                  <a:lnTo>
                    <a:pt x="4678" y="2470"/>
                  </a:lnTo>
                  <a:lnTo>
                    <a:pt x="4700" y="2387"/>
                  </a:lnTo>
                  <a:lnTo>
                    <a:pt x="4714" y="2301"/>
                  </a:lnTo>
                  <a:lnTo>
                    <a:pt x="4718" y="2212"/>
                  </a:lnTo>
                  <a:lnTo>
                    <a:pt x="4714" y="2124"/>
                  </a:lnTo>
                  <a:lnTo>
                    <a:pt x="4700" y="2038"/>
                  </a:lnTo>
                  <a:lnTo>
                    <a:pt x="4678" y="1956"/>
                  </a:lnTo>
                  <a:lnTo>
                    <a:pt x="4649" y="1876"/>
                  </a:lnTo>
                  <a:lnTo>
                    <a:pt x="4613" y="1801"/>
                  </a:lnTo>
                  <a:lnTo>
                    <a:pt x="4570" y="1728"/>
                  </a:lnTo>
                  <a:lnTo>
                    <a:pt x="4521" y="1662"/>
                  </a:lnTo>
                  <a:lnTo>
                    <a:pt x="4464" y="1601"/>
                  </a:lnTo>
                  <a:lnTo>
                    <a:pt x="4403" y="1544"/>
                  </a:lnTo>
                  <a:lnTo>
                    <a:pt x="4337" y="1495"/>
                  </a:lnTo>
                  <a:lnTo>
                    <a:pt x="4265" y="1451"/>
                  </a:lnTo>
                  <a:lnTo>
                    <a:pt x="4190" y="1415"/>
                  </a:lnTo>
                  <a:lnTo>
                    <a:pt x="4110" y="1386"/>
                  </a:lnTo>
                  <a:lnTo>
                    <a:pt x="4028" y="1365"/>
                  </a:lnTo>
                  <a:lnTo>
                    <a:pt x="3942" y="1351"/>
                  </a:lnTo>
                  <a:lnTo>
                    <a:pt x="3855" y="1346"/>
                  </a:lnTo>
                  <a:lnTo>
                    <a:pt x="3836" y="1346"/>
                  </a:lnTo>
                  <a:lnTo>
                    <a:pt x="3801" y="1343"/>
                  </a:lnTo>
                  <a:lnTo>
                    <a:pt x="3768" y="1332"/>
                  </a:lnTo>
                  <a:lnTo>
                    <a:pt x="3738" y="1316"/>
                  </a:lnTo>
                  <a:lnTo>
                    <a:pt x="3712" y="1291"/>
                  </a:lnTo>
                  <a:lnTo>
                    <a:pt x="3693" y="1262"/>
                  </a:lnTo>
                  <a:lnTo>
                    <a:pt x="3651" y="1193"/>
                  </a:lnTo>
                  <a:lnTo>
                    <a:pt x="3605" y="1128"/>
                  </a:lnTo>
                  <a:lnTo>
                    <a:pt x="3555" y="1070"/>
                  </a:lnTo>
                  <a:lnTo>
                    <a:pt x="3498" y="1016"/>
                  </a:lnTo>
                  <a:lnTo>
                    <a:pt x="3438" y="967"/>
                  </a:lnTo>
                  <a:lnTo>
                    <a:pt x="3374" y="924"/>
                  </a:lnTo>
                  <a:lnTo>
                    <a:pt x="3307" y="887"/>
                  </a:lnTo>
                  <a:lnTo>
                    <a:pt x="3236" y="857"/>
                  </a:lnTo>
                  <a:lnTo>
                    <a:pt x="3161" y="832"/>
                  </a:lnTo>
                  <a:lnTo>
                    <a:pt x="3086" y="815"/>
                  </a:lnTo>
                  <a:lnTo>
                    <a:pt x="3008" y="805"/>
                  </a:lnTo>
                  <a:lnTo>
                    <a:pt x="2929" y="800"/>
                  </a:lnTo>
                  <a:lnTo>
                    <a:pt x="2861" y="803"/>
                  </a:lnTo>
                  <a:lnTo>
                    <a:pt x="2794" y="811"/>
                  </a:lnTo>
                  <a:lnTo>
                    <a:pt x="2728" y="825"/>
                  </a:lnTo>
                  <a:lnTo>
                    <a:pt x="2693" y="828"/>
                  </a:lnTo>
                  <a:lnTo>
                    <a:pt x="2661" y="825"/>
                  </a:lnTo>
                  <a:lnTo>
                    <a:pt x="2629" y="815"/>
                  </a:lnTo>
                  <a:lnTo>
                    <a:pt x="2599" y="798"/>
                  </a:lnTo>
                  <a:lnTo>
                    <a:pt x="2573" y="777"/>
                  </a:lnTo>
                  <a:lnTo>
                    <a:pt x="2554" y="749"/>
                  </a:lnTo>
                  <a:lnTo>
                    <a:pt x="2508" y="680"/>
                  </a:lnTo>
                  <a:lnTo>
                    <a:pt x="2456" y="616"/>
                  </a:lnTo>
                  <a:lnTo>
                    <a:pt x="2399" y="556"/>
                  </a:lnTo>
                  <a:lnTo>
                    <a:pt x="2338" y="504"/>
                  </a:lnTo>
                  <a:lnTo>
                    <a:pt x="2272" y="458"/>
                  </a:lnTo>
                  <a:lnTo>
                    <a:pt x="2201" y="416"/>
                  </a:lnTo>
                  <a:lnTo>
                    <a:pt x="2128" y="383"/>
                  </a:lnTo>
                  <a:lnTo>
                    <a:pt x="2051" y="356"/>
                  </a:lnTo>
                  <a:lnTo>
                    <a:pt x="1972" y="337"/>
                  </a:lnTo>
                  <a:lnTo>
                    <a:pt x="1891" y="326"/>
                  </a:lnTo>
                  <a:lnTo>
                    <a:pt x="1808" y="321"/>
                  </a:lnTo>
                  <a:close/>
                  <a:moveTo>
                    <a:pt x="1808" y="0"/>
                  </a:moveTo>
                  <a:lnTo>
                    <a:pt x="1903" y="5"/>
                  </a:lnTo>
                  <a:lnTo>
                    <a:pt x="1995" y="16"/>
                  </a:lnTo>
                  <a:lnTo>
                    <a:pt x="2087" y="34"/>
                  </a:lnTo>
                  <a:lnTo>
                    <a:pt x="2175" y="60"/>
                  </a:lnTo>
                  <a:lnTo>
                    <a:pt x="2263" y="93"/>
                  </a:lnTo>
                  <a:lnTo>
                    <a:pt x="2347" y="131"/>
                  </a:lnTo>
                  <a:lnTo>
                    <a:pt x="2426" y="177"/>
                  </a:lnTo>
                  <a:lnTo>
                    <a:pt x="2503" y="228"/>
                  </a:lnTo>
                  <a:lnTo>
                    <a:pt x="2577" y="286"/>
                  </a:lnTo>
                  <a:lnTo>
                    <a:pt x="2645" y="349"/>
                  </a:lnTo>
                  <a:lnTo>
                    <a:pt x="2708" y="418"/>
                  </a:lnTo>
                  <a:lnTo>
                    <a:pt x="2766" y="492"/>
                  </a:lnTo>
                  <a:lnTo>
                    <a:pt x="2847" y="482"/>
                  </a:lnTo>
                  <a:lnTo>
                    <a:pt x="2929" y="479"/>
                  </a:lnTo>
                  <a:lnTo>
                    <a:pt x="3030" y="484"/>
                  </a:lnTo>
                  <a:lnTo>
                    <a:pt x="3129" y="496"/>
                  </a:lnTo>
                  <a:lnTo>
                    <a:pt x="3226" y="518"/>
                  </a:lnTo>
                  <a:lnTo>
                    <a:pt x="3321" y="547"/>
                  </a:lnTo>
                  <a:lnTo>
                    <a:pt x="3411" y="582"/>
                  </a:lnTo>
                  <a:lnTo>
                    <a:pt x="3500" y="627"/>
                  </a:lnTo>
                  <a:lnTo>
                    <a:pt x="3582" y="677"/>
                  </a:lnTo>
                  <a:lnTo>
                    <a:pt x="3662" y="734"/>
                  </a:lnTo>
                  <a:lnTo>
                    <a:pt x="3737" y="798"/>
                  </a:lnTo>
                  <a:lnTo>
                    <a:pt x="3806" y="869"/>
                  </a:lnTo>
                  <a:lnTo>
                    <a:pt x="3869" y="946"/>
                  </a:lnTo>
                  <a:lnTo>
                    <a:pt x="3927" y="1029"/>
                  </a:lnTo>
                  <a:lnTo>
                    <a:pt x="4028" y="1039"/>
                  </a:lnTo>
                  <a:lnTo>
                    <a:pt x="4127" y="1058"/>
                  </a:lnTo>
                  <a:lnTo>
                    <a:pt x="4224" y="1085"/>
                  </a:lnTo>
                  <a:lnTo>
                    <a:pt x="4316" y="1121"/>
                  </a:lnTo>
                  <a:lnTo>
                    <a:pt x="4404" y="1162"/>
                  </a:lnTo>
                  <a:lnTo>
                    <a:pt x="4490" y="1211"/>
                  </a:lnTo>
                  <a:lnTo>
                    <a:pt x="4570" y="1268"/>
                  </a:lnTo>
                  <a:lnTo>
                    <a:pt x="4645" y="1329"/>
                  </a:lnTo>
                  <a:lnTo>
                    <a:pt x="4714" y="1398"/>
                  </a:lnTo>
                  <a:lnTo>
                    <a:pt x="4778" y="1472"/>
                  </a:lnTo>
                  <a:lnTo>
                    <a:pt x="4836" y="1550"/>
                  </a:lnTo>
                  <a:lnTo>
                    <a:pt x="4887" y="1633"/>
                  </a:lnTo>
                  <a:lnTo>
                    <a:pt x="4931" y="1721"/>
                  </a:lnTo>
                  <a:lnTo>
                    <a:pt x="4968" y="1813"/>
                  </a:lnTo>
                  <a:lnTo>
                    <a:pt x="4998" y="1908"/>
                  </a:lnTo>
                  <a:lnTo>
                    <a:pt x="5020" y="2006"/>
                  </a:lnTo>
                  <a:lnTo>
                    <a:pt x="5032" y="2109"/>
                  </a:lnTo>
                  <a:lnTo>
                    <a:pt x="5037" y="2212"/>
                  </a:lnTo>
                  <a:lnTo>
                    <a:pt x="5032" y="2319"/>
                  </a:lnTo>
                  <a:lnTo>
                    <a:pt x="5018" y="2425"/>
                  </a:lnTo>
                  <a:lnTo>
                    <a:pt x="4995" y="2526"/>
                  </a:lnTo>
                  <a:lnTo>
                    <a:pt x="4963" y="2626"/>
                  </a:lnTo>
                  <a:lnTo>
                    <a:pt x="4923" y="2720"/>
                  </a:lnTo>
                  <a:lnTo>
                    <a:pt x="4876" y="2810"/>
                  </a:lnTo>
                  <a:lnTo>
                    <a:pt x="4821" y="2896"/>
                  </a:lnTo>
                  <a:lnTo>
                    <a:pt x="4758" y="2976"/>
                  </a:lnTo>
                  <a:lnTo>
                    <a:pt x="4691" y="3050"/>
                  </a:lnTo>
                  <a:lnTo>
                    <a:pt x="4616" y="3119"/>
                  </a:lnTo>
                  <a:lnTo>
                    <a:pt x="4536" y="3180"/>
                  </a:lnTo>
                  <a:lnTo>
                    <a:pt x="4450" y="3235"/>
                  </a:lnTo>
                  <a:lnTo>
                    <a:pt x="4362" y="3283"/>
                  </a:lnTo>
                  <a:lnTo>
                    <a:pt x="4267" y="3324"/>
                  </a:lnTo>
                  <a:lnTo>
                    <a:pt x="4169" y="3355"/>
                  </a:lnTo>
                  <a:lnTo>
                    <a:pt x="4066" y="3378"/>
                  </a:lnTo>
                  <a:lnTo>
                    <a:pt x="3962" y="3393"/>
                  </a:lnTo>
                  <a:lnTo>
                    <a:pt x="3855" y="3398"/>
                  </a:lnTo>
                  <a:lnTo>
                    <a:pt x="1183" y="3398"/>
                  </a:lnTo>
                  <a:lnTo>
                    <a:pt x="1076" y="3393"/>
                  </a:lnTo>
                  <a:lnTo>
                    <a:pt x="971" y="3378"/>
                  </a:lnTo>
                  <a:lnTo>
                    <a:pt x="870" y="3355"/>
                  </a:lnTo>
                  <a:lnTo>
                    <a:pt x="770" y="3324"/>
                  </a:lnTo>
                  <a:lnTo>
                    <a:pt x="677" y="3283"/>
                  </a:lnTo>
                  <a:lnTo>
                    <a:pt x="586" y="3235"/>
                  </a:lnTo>
                  <a:lnTo>
                    <a:pt x="501" y="3180"/>
                  </a:lnTo>
                  <a:lnTo>
                    <a:pt x="421" y="3119"/>
                  </a:lnTo>
                  <a:lnTo>
                    <a:pt x="348" y="3050"/>
                  </a:lnTo>
                  <a:lnTo>
                    <a:pt x="279" y="2976"/>
                  </a:lnTo>
                  <a:lnTo>
                    <a:pt x="217" y="2896"/>
                  </a:lnTo>
                  <a:lnTo>
                    <a:pt x="162" y="2810"/>
                  </a:lnTo>
                  <a:lnTo>
                    <a:pt x="115" y="2720"/>
                  </a:lnTo>
                  <a:lnTo>
                    <a:pt x="73" y="2626"/>
                  </a:lnTo>
                  <a:lnTo>
                    <a:pt x="43" y="2526"/>
                  </a:lnTo>
                  <a:lnTo>
                    <a:pt x="18" y="2425"/>
                  </a:lnTo>
                  <a:lnTo>
                    <a:pt x="5" y="2319"/>
                  </a:lnTo>
                  <a:lnTo>
                    <a:pt x="0" y="2212"/>
                  </a:lnTo>
                  <a:lnTo>
                    <a:pt x="5" y="2110"/>
                  </a:lnTo>
                  <a:lnTo>
                    <a:pt x="17" y="2012"/>
                  </a:lnTo>
                  <a:lnTo>
                    <a:pt x="37" y="1916"/>
                  </a:lnTo>
                  <a:lnTo>
                    <a:pt x="66" y="1820"/>
                  </a:lnTo>
                  <a:lnTo>
                    <a:pt x="101" y="1730"/>
                  </a:lnTo>
                  <a:lnTo>
                    <a:pt x="145" y="1642"/>
                  </a:lnTo>
                  <a:lnTo>
                    <a:pt x="194" y="1560"/>
                  </a:lnTo>
                  <a:lnTo>
                    <a:pt x="251" y="1480"/>
                  </a:lnTo>
                  <a:lnTo>
                    <a:pt x="314" y="1406"/>
                  </a:lnTo>
                  <a:lnTo>
                    <a:pt x="384" y="1337"/>
                  </a:lnTo>
                  <a:lnTo>
                    <a:pt x="459" y="1274"/>
                  </a:lnTo>
                  <a:lnTo>
                    <a:pt x="539" y="1217"/>
                  </a:lnTo>
                  <a:lnTo>
                    <a:pt x="625" y="1167"/>
                  </a:lnTo>
                  <a:lnTo>
                    <a:pt x="631" y="1059"/>
                  </a:lnTo>
                  <a:lnTo>
                    <a:pt x="648" y="957"/>
                  </a:lnTo>
                  <a:lnTo>
                    <a:pt x="672" y="855"/>
                  </a:lnTo>
                  <a:lnTo>
                    <a:pt x="704" y="759"/>
                  </a:lnTo>
                  <a:lnTo>
                    <a:pt x="746" y="666"/>
                  </a:lnTo>
                  <a:lnTo>
                    <a:pt x="793" y="577"/>
                  </a:lnTo>
                  <a:lnTo>
                    <a:pt x="848" y="493"/>
                  </a:lnTo>
                  <a:lnTo>
                    <a:pt x="911" y="415"/>
                  </a:lnTo>
                  <a:lnTo>
                    <a:pt x="978" y="341"/>
                  </a:lnTo>
                  <a:lnTo>
                    <a:pt x="1052" y="274"/>
                  </a:lnTo>
                  <a:lnTo>
                    <a:pt x="1131" y="214"/>
                  </a:lnTo>
                  <a:lnTo>
                    <a:pt x="1217" y="160"/>
                  </a:lnTo>
                  <a:lnTo>
                    <a:pt x="1306" y="112"/>
                  </a:lnTo>
                  <a:lnTo>
                    <a:pt x="1399" y="73"/>
                  </a:lnTo>
                  <a:lnTo>
                    <a:pt x="1497" y="42"/>
                  </a:lnTo>
                  <a:lnTo>
                    <a:pt x="1598" y="19"/>
                  </a:lnTo>
                  <a:lnTo>
                    <a:pt x="1701" y="5"/>
                  </a:lnTo>
                  <a:lnTo>
                    <a:pt x="1808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6"/>
            <p:cNvSpPr>
              <a:spLocks noEditPoints="1"/>
            </p:cNvSpPr>
            <p:nvPr/>
          </p:nvSpPr>
          <p:spPr bwMode="auto">
            <a:xfrm>
              <a:off x="7838899" y="1195473"/>
              <a:ext cx="688327" cy="770021"/>
            </a:xfrm>
            <a:custGeom>
              <a:avLst/>
              <a:gdLst>
                <a:gd name="T0" fmla="*/ 2002 w 3684"/>
                <a:gd name="T1" fmla="*/ 1471 h 4700"/>
                <a:gd name="T2" fmla="*/ 319 w 3684"/>
                <a:gd name="T3" fmla="*/ 1471 h 4700"/>
                <a:gd name="T4" fmla="*/ 2541 w 3684"/>
                <a:gd name="T5" fmla="*/ 380 h 4700"/>
                <a:gd name="T6" fmla="*/ 2386 w 3684"/>
                <a:gd name="T7" fmla="*/ 554 h 4700"/>
                <a:gd name="T8" fmla="*/ 2213 w 3684"/>
                <a:gd name="T9" fmla="*/ 856 h 4700"/>
                <a:gd name="T10" fmla="*/ 2308 w 3684"/>
                <a:gd name="T11" fmla="*/ 917 h 4700"/>
                <a:gd name="T12" fmla="*/ 2461 w 3684"/>
                <a:gd name="T13" fmla="*/ 766 h 4700"/>
                <a:gd name="T14" fmla="*/ 2603 w 3684"/>
                <a:gd name="T15" fmla="*/ 719 h 4700"/>
                <a:gd name="T16" fmla="*/ 2723 w 3684"/>
                <a:gd name="T17" fmla="*/ 813 h 4700"/>
                <a:gd name="T18" fmla="*/ 2711 w 3684"/>
                <a:gd name="T19" fmla="*/ 963 h 4700"/>
                <a:gd name="T20" fmla="*/ 2605 w 3684"/>
                <a:gd name="T21" fmla="*/ 1146 h 4700"/>
                <a:gd name="T22" fmla="*/ 2858 w 3684"/>
                <a:gd name="T23" fmla="*/ 1116 h 4700"/>
                <a:gd name="T24" fmla="*/ 2959 w 3684"/>
                <a:gd name="T25" fmla="*/ 1083 h 4700"/>
                <a:gd name="T26" fmla="*/ 3114 w 3684"/>
                <a:gd name="T27" fmla="*/ 926 h 4700"/>
                <a:gd name="T28" fmla="*/ 3160 w 3684"/>
                <a:gd name="T29" fmla="*/ 667 h 4700"/>
                <a:gd name="T30" fmla="*/ 3039 w 3684"/>
                <a:gd name="T31" fmla="*/ 434 h 4700"/>
                <a:gd name="T32" fmla="*/ 2807 w 3684"/>
                <a:gd name="T33" fmla="*/ 323 h 4700"/>
                <a:gd name="T34" fmla="*/ 775 w 3684"/>
                <a:gd name="T35" fmla="*/ 350 h 4700"/>
                <a:gd name="T36" fmla="*/ 579 w 3684"/>
                <a:gd name="T37" fmla="*/ 517 h 4700"/>
                <a:gd name="T38" fmla="*/ 521 w 3684"/>
                <a:gd name="T39" fmla="*/ 773 h 4700"/>
                <a:gd name="T40" fmla="*/ 632 w 3684"/>
                <a:gd name="T41" fmla="*/ 1012 h 4700"/>
                <a:gd name="T42" fmla="*/ 751 w 3684"/>
                <a:gd name="T43" fmla="*/ 1095 h 4700"/>
                <a:gd name="T44" fmla="*/ 907 w 3684"/>
                <a:gd name="T45" fmla="*/ 1130 h 4700"/>
                <a:gd name="T46" fmla="*/ 1099 w 3684"/>
                <a:gd name="T47" fmla="*/ 1108 h 4700"/>
                <a:gd name="T48" fmla="*/ 950 w 3684"/>
                <a:gd name="T49" fmla="*/ 903 h 4700"/>
                <a:gd name="T50" fmla="*/ 997 w 3684"/>
                <a:gd name="T51" fmla="*/ 762 h 4700"/>
                <a:gd name="T52" fmla="*/ 1143 w 3684"/>
                <a:gd name="T53" fmla="*/ 722 h 4700"/>
                <a:gd name="T54" fmla="*/ 1268 w 3684"/>
                <a:gd name="T55" fmla="*/ 825 h 4700"/>
                <a:gd name="T56" fmla="*/ 1480 w 3684"/>
                <a:gd name="T57" fmla="*/ 970 h 4700"/>
                <a:gd name="T58" fmla="*/ 1401 w 3684"/>
                <a:gd name="T59" fmla="*/ 725 h 4700"/>
                <a:gd name="T60" fmla="*/ 1230 w 3684"/>
                <a:gd name="T61" fmla="*/ 464 h 4700"/>
                <a:gd name="T62" fmla="*/ 1040 w 3684"/>
                <a:gd name="T63" fmla="*/ 336 h 4700"/>
                <a:gd name="T64" fmla="*/ 1061 w 3684"/>
                <a:gd name="T65" fmla="*/ 13 h 4700"/>
                <a:gd name="T66" fmla="*/ 1358 w 3684"/>
                <a:gd name="T67" fmla="*/ 141 h 4700"/>
                <a:gd name="T68" fmla="*/ 1597 w 3684"/>
                <a:gd name="T69" fmla="*/ 430 h 4700"/>
                <a:gd name="T70" fmla="*/ 1806 w 3684"/>
                <a:gd name="T71" fmla="*/ 807 h 4700"/>
                <a:gd name="T72" fmla="*/ 1997 w 3684"/>
                <a:gd name="T73" fmla="*/ 579 h 4700"/>
                <a:gd name="T74" fmla="*/ 2229 w 3684"/>
                <a:gd name="T75" fmla="*/ 237 h 4700"/>
                <a:gd name="T76" fmla="*/ 2494 w 3684"/>
                <a:gd name="T77" fmla="*/ 49 h 4700"/>
                <a:gd name="T78" fmla="*/ 2830 w 3684"/>
                <a:gd name="T79" fmla="*/ 4 h 4700"/>
                <a:gd name="T80" fmla="*/ 3176 w 3684"/>
                <a:gd name="T81" fmla="*/ 133 h 4700"/>
                <a:gd name="T82" fmla="*/ 3413 w 3684"/>
                <a:gd name="T83" fmla="*/ 414 h 4700"/>
                <a:gd name="T84" fmla="*/ 3485 w 3684"/>
                <a:gd name="T85" fmla="*/ 759 h 4700"/>
                <a:gd name="T86" fmla="*/ 3388 w 3684"/>
                <a:gd name="T87" fmla="*/ 1093 h 4700"/>
                <a:gd name="T88" fmla="*/ 3624 w 3684"/>
                <a:gd name="T89" fmla="*/ 1186 h 4700"/>
                <a:gd name="T90" fmla="*/ 3684 w 3684"/>
                <a:gd name="T91" fmla="*/ 4540 h 4700"/>
                <a:gd name="T92" fmla="*/ 3595 w 3684"/>
                <a:gd name="T93" fmla="*/ 4683 h 4700"/>
                <a:gd name="T94" fmla="*/ 89 w 3684"/>
                <a:gd name="T95" fmla="*/ 4683 h 4700"/>
                <a:gd name="T96" fmla="*/ 0 w 3684"/>
                <a:gd name="T97" fmla="*/ 4540 h 4700"/>
                <a:gd name="T98" fmla="*/ 59 w 3684"/>
                <a:gd name="T99" fmla="*/ 1186 h 4700"/>
                <a:gd name="T100" fmla="*/ 296 w 3684"/>
                <a:gd name="T101" fmla="*/ 1093 h 4700"/>
                <a:gd name="T102" fmla="*/ 199 w 3684"/>
                <a:gd name="T103" fmla="*/ 759 h 4700"/>
                <a:gd name="T104" fmla="*/ 271 w 3684"/>
                <a:gd name="T105" fmla="*/ 414 h 4700"/>
                <a:gd name="T106" fmla="*/ 508 w 3684"/>
                <a:gd name="T107" fmla="*/ 133 h 4700"/>
                <a:gd name="T108" fmla="*/ 854 w 3684"/>
                <a:gd name="T109" fmla="*/ 4 h 4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684" h="4700">
                  <a:moveTo>
                    <a:pt x="2002" y="1471"/>
                  </a:moveTo>
                  <a:lnTo>
                    <a:pt x="2002" y="4380"/>
                  </a:lnTo>
                  <a:lnTo>
                    <a:pt x="3365" y="4380"/>
                  </a:lnTo>
                  <a:lnTo>
                    <a:pt x="3365" y="1471"/>
                  </a:lnTo>
                  <a:lnTo>
                    <a:pt x="2002" y="1471"/>
                  </a:lnTo>
                  <a:close/>
                  <a:moveTo>
                    <a:pt x="319" y="1471"/>
                  </a:moveTo>
                  <a:lnTo>
                    <a:pt x="319" y="4380"/>
                  </a:lnTo>
                  <a:lnTo>
                    <a:pt x="1682" y="4380"/>
                  </a:lnTo>
                  <a:lnTo>
                    <a:pt x="1682" y="1471"/>
                  </a:lnTo>
                  <a:lnTo>
                    <a:pt x="319" y="1471"/>
                  </a:lnTo>
                  <a:close/>
                  <a:moveTo>
                    <a:pt x="2754" y="320"/>
                  </a:moveTo>
                  <a:lnTo>
                    <a:pt x="2699" y="324"/>
                  </a:lnTo>
                  <a:lnTo>
                    <a:pt x="2644" y="336"/>
                  </a:lnTo>
                  <a:lnTo>
                    <a:pt x="2591" y="354"/>
                  </a:lnTo>
                  <a:lnTo>
                    <a:pt x="2541" y="380"/>
                  </a:lnTo>
                  <a:lnTo>
                    <a:pt x="2514" y="400"/>
                  </a:lnTo>
                  <a:lnTo>
                    <a:pt x="2484" y="429"/>
                  </a:lnTo>
                  <a:lnTo>
                    <a:pt x="2454" y="464"/>
                  </a:lnTo>
                  <a:lnTo>
                    <a:pt x="2421" y="506"/>
                  </a:lnTo>
                  <a:lnTo>
                    <a:pt x="2386" y="554"/>
                  </a:lnTo>
                  <a:lnTo>
                    <a:pt x="2352" y="607"/>
                  </a:lnTo>
                  <a:lnTo>
                    <a:pt x="2318" y="665"/>
                  </a:lnTo>
                  <a:lnTo>
                    <a:pt x="2283" y="725"/>
                  </a:lnTo>
                  <a:lnTo>
                    <a:pt x="2247" y="789"/>
                  </a:lnTo>
                  <a:lnTo>
                    <a:pt x="2213" y="856"/>
                  </a:lnTo>
                  <a:lnTo>
                    <a:pt x="2179" y="923"/>
                  </a:lnTo>
                  <a:lnTo>
                    <a:pt x="2144" y="992"/>
                  </a:lnTo>
                  <a:lnTo>
                    <a:pt x="2204" y="970"/>
                  </a:lnTo>
                  <a:lnTo>
                    <a:pt x="2259" y="945"/>
                  </a:lnTo>
                  <a:lnTo>
                    <a:pt x="2308" y="917"/>
                  </a:lnTo>
                  <a:lnTo>
                    <a:pt x="2349" y="887"/>
                  </a:lnTo>
                  <a:lnTo>
                    <a:pt x="2386" y="856"/>
                  </a:lnTo>
                  <a:lnTo>
                    <a:pt x="2416" y="825"/>
                  </a:lnTo>
                  <a:lnTo>
                    <a:pt x="2441" y="792"/>
                  </a:lnTo>
                  <a:lnTo>
                    <a:pt x="2461" y="766"/>
                  </a:lnTo>
                  <a:lnTo>
                    <a:pt x="2485" y="746"/>
                  </a:lnTo>
                  <a:lnTo>
                    <a:pt x="2512" y="730"/>
                  </a:lnTo>
                  <a:lnTo>
                    <a:pt x="2541" y="722"/>
                  </a:lnTo>
                  <a:lnTo>
                    <a:pt x="2571" y="717"/>
                  </a:lnTo>
                  <a:lnTo>
                    <a:pt x="2603" y="719"/>
                  </a:lnTo>
                  <a:lnTo>
                    <a:pt x="2633" y="727"/>
                  </a:lnTo>
                  <a:lnTo>
                    <a:pt x="2661" y="742"/>
                  </a:lnTo>
                  <a:lnTo>
                    <a:pt x="2687" y="762"/>
                  </a:lnTo>
                  <a:lnTo>
                    <a:pt x="2707" y="786"/>
                  </a:lnTo>
                  <a:lnTo>
                    <a:pt x="2723" y="813"/>
                  </a:lnTo>
                  <a:lnTo>
                    <a:pt x="2733" y="842"/>
                  </a:lnTo>
                  <a:lnTo>
                    <a:pt x="2736" y="872"/>
                  </a:lnTo>
                  <a:lnTo>
                    <a:pt x="2734" y="903"/>
                  </a:lnTo>
                  <a:lnTo>
                    <a:pt x="2726" y="933"/>
                  </a:lnTo>
                  <a:lnTo>
                    <a:pt x="2711" y="963"/>
                  </a:lnTo>
                  <a:lnTo>
                    <a:pt x="2676" y="1013"/>
                  </a:lnTo>
                  <a:lnTo>
                    <a:pt x="2633" y="1062"/>
                  </a:lnTo>
                  <a:lnTo>
                    <a:pt x="2585" y="1108"/>
                  </a:lnTo>
                  <a:lnTo>
                    <a:pt x="2532" y="1149"/>
                  </a:lnTo>
                  <a:lnTo>
                    <a:pt x="2605" y="1146"/>
                  </a:lnTo>
                  <a:lnTo>
                    <a:pt x="2671" y="1142"/>
                  </a:lnTo>
                  <a:lnTo>
                    <a:pt x="2729" y="1136"/>
                  </a:lnTo>
                  <a:lnTo>
                    <a:pt x="2777" y="1130"/>
                  </a:lnTo>
                  <a:lnTo>
                    <a:pt x="2820" y="1123"/>
                  </a:lnTo>
                  <a:lnTo>
                    <a:pt x="2858" y="1116"/>
                  </a:lnTo>
                  <a:lnTo>
                    <a:pt x="2888" y="1109"/>
                  </a:lnTo>
                  <a:lnTo>
                    <a:pt x="2913" y="1102"/>
                  </a:lnTo>
                  <a:lnTo>
                    <a:pt x="2933" y="1095"/>
                  </a:lnTo>
                  <a:lnTo>
                    <a:pt x="2948" y="1089"/>
                  </a:lnTo>
                  <a:lnTo>
                    <a:pt x="2959" y="1083"/>
                  </a:lnTo>
                  <a:lnTo>
                    <a:pt x="2968" y="1079"/>
                  </a:lnTo>
                  <a:lnTo>
                    <a:pt x="3012" y="1048"/>
                  </a:lnTo>
                  <a:lnTo>
                    <a:pt x="3052" y="1012"/>
                  </a:lnTo>
                  <a:lnTo>
                    <a:pt x="3085" y="972"/>
                  </a:lnTo>
                  <a:lnTo>
                    <a:pt x="3114" y="926"/>
                  </a:lnTo>
                  <a:lnTo>
                    <a:pt x="3137" y="877"/>
                  </a:lnTo>
                  <a:lnTo>
                    <a:pt x="3153" y="826"/>
                  </a:lnTo>
                  <a:lnTo>
                    <a:pt x="3163" y="773"/>
                  </a:lnTo>
                  <a:lnTo>
                    <a:pt x="3165" y="720"/>
                  </a:lnTo>
                  <a:lnTo>
                    <a:pt x="3160" y="667"/>
                  </a:lnTo>
                  <a:lnTo>
                    <a:pt x="3148" y="615"/>
                  </a:lnTo>
                  <a:lnTo>
                    <a:pt x="3130" y="564"/>
                  </a:lnTo>
                  <a:lnTo>
                    <a:pt x="3105" y="517"/>
                  </a:lnTo>
                  <a:lnTo>
                    <a:pt x="3074" y="473"/>
                  </a:lnTo>
                  <a:lnTo>
                    <a:pt x="3039" y="434"/>
                  </a:lnTo>
                  <a:lnTo>
                    <a:pt x="2999" y="400"/>
                  </a:lnTo>
                  <a:lnTo>
                    <a:pt x="2955" y="372"/>
                  </a:lnTo>
                  <a:lnTo>
                    <a:pt x="2909" y="350"/>
                  </a:lnTo>
                  <a:lnTo>
                    <a:pt x="2859" y="333"/>
                  </a:lnTo>
                  <a:lnTo>
                    <a:pt x="2807" y="323"/>
                  </a:lnTo>
                  <a:lnTo>
                    <a:pt x="2754" y="320"/>
                  </a:lnTo>
                  <a:close/>
                  <a:moveTo>
                    <a:pt x="930" y="320"/>
                  </a:moveTo>
                  <a:lnTo>
                    <a:pt x="877" y="323"/>
                  </a:lnTo>
                  <a:lnTo>
                    <a:pt x="825" y="333"/>
                  </a:lnTo>
                  <a:lnTo>
                    <a:pt x="775" y="350"/>
                  </a:lnTo>
                  <a:lnTo>
                    <a:pt x="728" y="372"/>
                  </a:lnTo>
                  <a:lnTo>
                    <a:pt x="685" y="400"/>
                  </a:lnTo>
                  <a:lnTo>
                    <a:pt x="645" y="434"/>
                  </a:lnTo>
                  <a:lnTo>
                    <a:pt x="610" y="473"/>
                  </a:lnTo>
                  <a:lnTo>
                    <a:pt x="579" y="517"/>
                  </a:lnTo>
                  <a:lnTo>
                    <a:pt x="554" y="564"/>
                  </a:lnTo>
                  <a:lnTo>
                    <a:pt x="536" y="615"/>
                  </a:lnTo>
                  <a:lnTo>
                    <a:pt x="524" y="667"/>
                  </a:lnTo>
                  <a:lnTo>
                    <a:pt x="519" y="720"/>
                  </a:lnTo>
                  <a:lnTo>
                    <a:pt x="521" y="773"/>
                  </a:lnTo>
                  <a:lnTo>
                    <a:pt x="531" y="826"/>
                  </a:lnTo>
                  <a:lnTo>
                    <a:pt x="547" y="877"/>
                  </a:lnTo>
                  <a:lnTo>
                    <a:pt x="570" y="926"/>
                  </a:lnTo>
                  <a:lnTo>
                    <a:pt x="599" y="972"/>
                  </a:lnTo>
                  <a:lnTo>
                    <a:pt x="632" y="1012"/>
                  </a:lnTo>
                  <a:lnTo>
                    <a:pt x="672" y="1048"/>
                  </a:lnTo>
                  <a:lnTo>
                    <a:pt x="716" y="1079"/>
                  </a:lnTo>
                  <a:lnTo>
                    <a:pt x="723" y="1083"/>
                  </a:lnTo>
                  <a:lnTo>
                    <a:pt x="735" y="1089"/>
                  </a:lnTo>
                  <a:lnTo>
                    <a:pt x="751" y="1095"/>
                  </a:lnTo>
                  <a:lnTo>
                    <a:pt x="771" y="1102"/>
                  </a:lnTo>
                  <a:lnTo>
                    <a:pt x="796" y="1109"/>
                  </a:lnTo>
                  <a:lnTo>
                    <a:pt x="826" y="1116"/>
                  </a:lnTo>
                  <a:lnTo>
                    <a:pt x="864" y="1123"/>
                  </a:lnTo>
                  <a:lnTo>
                    <a:pt x="907" y="1130"/>
                  </a:lnTo>
                  <a:lnTo>
                    <a:pt x="955" y="1136"/>
                  </a:lnTo>
                  <a:lnTo>
                    <a:pt x="1013" y="1142"/>
                  </a:lnTo>
                  <a:lnTo>
                    <a:pt x="1077" y="1146"/>
                  </a:lnTo>
                  <a:lnTo>
                    <a:pt x="1150" y="1149"/>
                  </a:lnTo>
                  <a:lnTo>
                    <a:pt x="1099" y="1108"/>
                  </a:lnTo>
                  <a:lnTo>
                    <a:pt x="1051" y="1062"/>
                  </a:lnTo>
                  <a:lnTo>
                    <a:pt x="1008" y="1013"/>
                  </a:lnTo>
                  <a:lnTo>
                    <a:pt x="973" y="963"/>
                  </a:lnTo>
                  <a:lnTo>
                    <a:pt x="958" y="933"/>
                  </a:lnTo>
                  <a:lnTo>
                    <a:pt x="950" y="903"/>
                  </a:lnTo>
                  <a:lnTo>
                    <a:pt x="947" y="872"/>
                  </a:lnTo>
                  <a:lnTo>
                    <a:pt x="951" y="842"/>
                  </a:lnTo>
                  <a:lnTo>
                    <a:pt x="961" y="813"/>
                  </a:lnTo>
                  <a:lnTo>
                    <a:pt x="975" y="786"/>
                  </a:lnTo>
                  <a:lnTo>
                    <a:pt x="997" y="762"/>
                  </a:lnTo>
                  <a:lnTo>
                    <a:pt x="1023" y="742"/>
                  </a:lnTo>
                  <a:lnTo>
                    <a:pt x="1051" y="727"/>
                  </a:lnTo>
                  <a:lnTo>
                    <a:pt x="1081" y="719"/>
                  </a:lnTo>
                  <a:lnTo>
                    <a:pt x="1113" y="717"/>
                  </a:lnTo>
                  <a:lnTo>
                    <a:pt x="1143" y="722"/>
                  </a:lnTo>
                  <a:lnTo>
                    <a:pt x="1172" y="730"/>
                  </a:lnTo>
                  <a:lnTo>
                    <a:pt x="1199" y="746"/>
                  </a:lnTo>
                  <a:lnTo>
                    <a:pt x="1223" y="766"/>
                  </a:lnTo>
                  <a:lnTo>
                    <a:pt x="1243" y="792"/>
                  </a:lnTo>
                  <a:lnTo>
                    <a:pt x="1268" y="825"/>
                  </a:lnTo>
                  <a:lnTo>
                    <a:pt x="1298" y="856"/>
                  </a:lnTo>
                  <a:lnTo>
                    <a:pt x="1334" y="887"/>
                  </a:lnTo>
                  <a:lnTo>
                    <a:pt x="1376" y="917"/>
                  </a:lnTo>
                  <a:lnTo>
                    <a:pt x="1425" y="945"/>
                  </a:lnTo>
                  <a:lnTo>
                    <a:pt x="1480" y="970"/>
                  </a:lnTo>
                  <a:lnTo>
                    <a:pt x="1538" y="992"/>
                  </a:lnTo>
                  <a:lnTo>
                    <a:pt x="1505" y="923"/>
                  </a:lnTo>
                  <a:lnTo>
                    <a:pt x="1471" y="856"/>
                  </a:lnTo>
                  <a:lnTo>
                    <a:pt x="1437" y="789"/>
                  </a:lnTo>
                  <a:lnTo>
                    <a:pt x="1401" y="725"/>
                  </a:lnTo>
                  <a:lnTo>
                    <a:pt x="1366" y="665"/>
                  </a:lnTo>
                  <a:lnTo>
                    <a:pt x="1331" y="607"/>
                  </a:lnTo>
                  <a:lnTo>
                    <a:pt x="1296" y="554"/>
                  </a:lnTo>
                  <a:lnTo>
                    <a:pt x="1263" y="506"/>
                  </a:lnTo>
                  <a:lnTo>
                    <a:pt x="1230" y="464"/>
                  </a:lnTo>
                  <a:lnTo>
                    <a:pt x="1200" y="429"/>
                  </a:lnTo>
                  <a:lnTo>
                    <a:pt x="1170" y="400"/>
                  </a:lnTo>
                  <a:lnTo>
                    <a:pt x="1143" y="380"/>
                  </a:lnTo>
                  <a:lnTo>
                    <a:pt x="1093" y="354"/>
                  </a:lnTo>
                  <a:lnTo>
                    <a:pt x="1040" y="336"/>
                  </a:lnTo>
                  <a:lnTo>
                    <a:pt x="985" y="324"/>
                  </a:lnTo>
                  <a:lnTo>
                    <a:pt x="930" y="320"/>
                  </a:lnTo>
                  <a:close/>
                  <a:moveTo>
                    <a:pt x="930" y="0"/>
                  </a:moveTo>
                  <a:lnTo>
                    <a:pt x="997" y="3"/>
                  </a:lnTo>
                  <a:lnTo>
                    <a:pt x="1061" y="13"/>
                  </a:lnTo>
                  <a:lnTo>
                    <a:pt x="1127" y="27"/>
                  </a:lnTo>
                  <a:lnTo>
                    <a:pt x="1189" y="49"/>
                  </a:lnTo>
                  <a:lnTo>
                    <a:pt x="1250" y="74"/>
                  </a:lnTo>
                  <a:lnTo>
                    <a:pt x="1309" y="107"/>
                  </a:lnTo>
                  <a:lnTo>
                    <a:pt x="1358" y="141"/>
                  </a:lnTo>
                  <a:lnTo>
                    <a:pt x="1407" y="184"/>
                  </a:lnTo>
                  <a:lnTo>
                    <a:pt x="1455" y="237"/>
                  </a:lnTo>
                  <a:lnTo>
                    <a:pt x="1504" y="296"/>
                  </a:lnTo>
                  <a:lnTo>
                    <a:pt x="1551" y="362"/>
                  </a:lnTo>
                  <a:lnTo>
                    <a:pt x="1597" y="430"/>
                  </a:lnTo>
                  <a:lnTo>
                    <a:pt x="1643" y="503"/>
                  </a:lnTo>
                  <a:lnTo>
                    <a:pt x="1687" y="579"/>
                  </a:lnTo>
                  <a:lnTo>
                    <a:pt x="1729" y="656"/>
                  </a:lnTo>
                  <a:lnTo>
                    <a:pt x="1769" y="732"/>
                  </a:lnTo>
                  <a:lnTo>
                    <a:pt x="1806" y="807"/>
                  </a:lnTo>
                  <a:lnTo>
                    <a:pt x="1841" y="882"/>
                  </a:lnTo>
                  <a:lnTo>
                    <a:pt x="1878" y="807"/>
                  </a:lnTo>
                  <a:lnTo>
                    <a:pt x="1915" y="732"/>
                  </a:lnTo>
                  <a:lnTo>
                    <a:pt x="1955" y="656"/>
                  </a:lnTo>
                  <a:lnTo>
                    <a:pt x="1997" y="579"/>
                  </a:lnTo>
                  <a:lnTo>
                    <a:pt x="2041" y="503"/>
                  </a:lnTo>
                  <a:lnTo>
                    <a:pt x="2087" y="430"/>
                  </a:lnTo>
                  <a:lnTo>
                    <a:pt x="2133" y="360"/>
                  </a:lnTo>
                  <a:lnTo>
                    <a:pt x="2180" y="296"/>
                  </a:lnTo>
                  <a:lnTo>
                    <a:pt x="2229" y="237"/>
                  </a:lnTo>
                  <a:lnTo>
                    <a:pt x="2277" y="184"/>
                  </a:lnTo>
                  <a:lnTo>
                    <a:pt x="2326" y="141"/>
                  </a:lnTo>
                  <a:lnTo>
                    <a:pt x="2375" y="107"/>
                  </a:lnTo>
                  <a:lnTo>
                    <a:pt x="2434" y="74"/>
                  </a:lnTo>
                  <a:lnTo>
                    <a:pt x="2494" y="49"/>
                  </a:lnTo>
                  <a:lnTo>
                    <a:pt x="2557" y="27"/>
                  </a:lnTo>
                  <a:lnTo>
                    <a:pt x="2621" y="13"/>
                  </a:lnTo>
                  <a:lnTo>
                    <a:pt x="2687" y="3"/>
                  </a:lnTo>
                  <a:lnTo>
                    <a:pt x="2754" y="0"/>
                  </a:lnTo>
                  <a:lnTo>
                    <a:pt x="2830" y="4"/>
                  </a:lnTo>
                  <a:lnTo>
                    <a:pt x="2905" y="16"/>
                  </a:lnTo>
                  <a:lnTo>
                    <a:pt x="2978" y="34"/>
                  </a:lnTo>
                  <a:lnTo>
                    <a:pt x="3047" y="60"/>
                  </a:lnTo>
                  <a:lnTo>
                    <a:pt x="3112" y="93"/>
                  </a:lnTo>
                  <a:lnTo>
                    <a:pt x="3176" y="133"/>
                  </a:lnTo>
                  <a:lnTo>
                    <a:pt x="3234" y="179"/>
                  </a:lnTo>
                  <a:lnTo>
                    <a:pt x="3287" y="230"/>
                  </a:lnTo>
                  <a:lnTo>
                    <a:pt x="3336" y="287"/>
                  </a:lnTo>
                  <a:lnTo>
                    <a:pt x="3379" y="350"/>
                  </a:lnTo>
                  <a:lnTo>
                    <a:pt x="3413" y="414"/>
                  </a:lnTo>
                  <a:lnTo>
                    <a:pt x="3442" y="480"/>
                  </a:lnTo>
                  <a:lnTo>
                    <a:pt x="3462" y="549"/>
                  </a:lnTo>
                  <a:lnTo>
                    <a:pt x="3478" y="617"/>
                  </a:lnTo>
                  <a:lnTo>
                    <a:pt x="3485" y="689"/>
                  </a:lnTo>
                  <a:lnTo>
                    <a:pt x="3485" y="759"/>
                  </a:lnTo>
                  <a:lnTo>
                    <a:pt x="3478" y="830"/>
                  </a:lnTo>
                  <a:lnTo>
                    <a:pt x="3465" y="902"/>
                  </a:lnTo>
                  <a:lnTo>
                    <a:pt x="3445" y="969"/>
                  </a:lnTo>
                  <a:lnTo>
                    <a:pt x="3419" y="1033"/>
                  </a:lnTo>
                  <a:lnTo>
                    <a:pt x="3388" y="1093"/>
                  </a:lnTo>
                  <a:lnTo>
                    <a:pt x="3350" y="1152"/>
                  </a:lnTo>
                  <a:lnTo>
                    <a:pt x="3524" y="1152"/>
                  </a:lnTo>
                  <a:lnTo>
                    <a:pt x="3561" y="1156"/>
                  </a:lnTo>
                  <a:lnTo>
                    <a:pt x="3595" y="1168"/>
                  </a:lnTo>
                  <a:lnTo>
                    <a:pt x="3624" y="1186"/>
                  </a:lnTo>
                  <a:lnTo>
                    <a:pt x="3650" y="1212"/>
                  </a:lnTo>
                  <a:lnTo>
                    <a:pt x="3668" y="1240"/>
                  </a:lnTo>
                  <a:lnTo>
                    <a:pt x="3680" y="1275"/>
                  </a:lnTo>
                  <a:lnTo>
                    <a:pt x="3684" y="1312"/>
                  </a:lnTo>
                  <a:lnTo>
                    <a:pt x="3684" y="4540"/>
                  </a:lnTo>
                  <a:lnTo>
                    <a:pt x="3680" y="4577"/>
                  </a:lnTo>
                  <a:lnTo>
                    <a:pt x="3668" y="4610"/>
                  </a:lnTo>
                  <a:lnTo>
                    <a:pt x="3650" y="4640"/>
                  </a:lnTo>
                  <a:lnTo>
                    <a:pt x="3624" y="4665"/>
                  </a:lnTo>
                  <a:lnTo>
                    <a:pt x="3595" y="4683"/>
                  </a:lnTo>
                  <a:lnTo>
                    <a:pt x="3561" y="4696"/>
                  </a:lnTo>
                  <a:lnTo>
                    <a:pt x="3524" y="4700"/>
                  </a:lnTo>
                  <a:lnTo>
                    <a:pt x="159" y="4700"/>
                  </a:lnTo>
                  <a:lnTo>
                    <a:pt x="123" y="4696"/>
                  </a:lnTo>
                  <a:lnTo>
                    <a:pt x="89" y="4683"/>
                  </a:lnTo>
                  <a:lnTo>
                    <a:pt x="59" y="4665"/>
                  </a:lnTo>
                  <a:lnTo>
                    <a:pt x="34" y="4640"/>
                  </a:lnTo>
                  <a:lnTo>
                    <a:pt x="16" y="4610"/>
                  </a:lnTo>
                  <a:lnTo>
                    <a:pt x="4" y="4577"/>
                  </a:lnTo>
                  <a:lnTo>
                    <a:pt x="0" y="4540"/>
                  </a:lnTo>
                  <a:lnTo>
                    <a:pt x="0" y="1312"/>
                  </a:lnTo>
                  <a:lnTo>
                    <a:pt x="4" y="1275"/>
                  </a:lnTo>
                  <a:lnTo>
                    <a:pt x="16" y="1240"/>
                  </a:lnTo>
                  <a:lnTo>
                    <a:pt x="34" y="1212"/>
                  </a:lnTo>
                  <a:lnTo>
                    <a:pt x="59" y="1186"/>
                  </a:lnTo>
                  <a:lnTo>
                    <a:pt x="89" y="1168"/>
                  </a:lnTo>
                  <a:lnTo>
                    <a:pt x="123" y="1156"/>
                  </a:lnTo>
                  <a:lnTo>
                    <a:pt x="159" y="1152"/>
                  </a:lnTo>
                  <a:lnTo>
                    <a:pt x="334" y="1152"/>
                  </a:lnTo>
                  <a:lnTo>
                    <a:pt x="296" y="1093"/>
                  </a:lnTo>
                  <a:lnTo>
                    <a:pt x="265" y="1033"/>
                  </a:lnTo>
                  <a:lnTo>
                    <a:pt x="239" y="969"/>
                  </a:lnTo>
                  <a:lnTo>
                    <a:pt x="219" y="902"/>
                  </a:lnTo>
                  <a:lnTo>
                    <a:pt x="206" y="830"/>
                  </a:lnTo>
                  <a:lnTo>
                    <a:pt x="199" y="759"/>
                  </a:lnTo>
                  <a:lnTo>
                    <a:pt x="199" y="689"/>
                  </a:lnTo>
                  <a:lnTo>
                    <a:pt x="206" y="617"/>
                  </a:lnTo>
                  <a:lnTo>
                    <a:pt x="221" y="549"/>
                  </a:lnTo>
                  <a:lnTo>
                    <a:pt x="242" y="480"/>
                  </a:lnTo>
                  <a:lnTo>
                    <a:pt x="271" y="414"/>
                  </a:lnTo>
                  <a:lnTo>
                    <a:pt x="305" y="350"/>
                  </a:lnTo>
                  <a:lnTo>
                    <a:pt x="348" y="287"/>
                  </a:lnTo>
                  <a:lnTo>
                    <a:pt x="397" y="230"/>
                  </a:lnTo>
                  <a:lnTo>
                    <a:pt x="450" y="179"/>
                  </a:lnTo>
                  <a:lnTo>
                    <a:pt x="508" y="133"/>
                  </a:lnTo>
                  <a:lnTo>
                    <a:pt x="572" y="93"/>
                  </a:lnTo>
                  <a:lnTo>
                    <a:pt x="637" y="60"/>
                  </a:lnTo>
                  <a:lnTo>
                    <a:pt x="706" y="34"/>
                  </a:lnTo>
                  <a:lnTo>
                    <a:pt x="779" y="16"/>
                  </a:lnTo>
                  <a:lnTo>
                    <a:pt x="854" y="4"/>
                  </a:lnTo>
                  <a:lnTo>
                    <a:pt x="930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68" name="Group 69"/>
            <p:cNvGrpSpPr>
              <a:grpSpLocks noChangeAspect="1"/>
            </p:cNvGrpSpPr>
            <p:nvPr/>
          </p:nvGrpSpPr>
          <p:grpSpPr bwMode="auto">
            <a:xfrm>
              <a:off x="9443932" y="2408699"/>
              <a:ext cx="770737" cy="798342"/>
              <a:chOff x="1156" y="1983"/>
              <a:chExt cx="2094" cy="2169"/>
            </a:xfrm>
            <a:solidFill>
              <a:schemeClr val="accent3">
                <a:lumMod val="75000"/>
              </a:schemeClr>
            </a:solidFill>
            <a:effectLst/>
          </p:grpSpPr>
          <p:sp>
            <p:nvSpPr>
              <p:cNvPr id="71" name="Freeform 71"/>
              <p:cNvSpPr>
                <a:spLocks noEditPoints="1"/>
              </p:cNvSpPr>
              <p:nvPr/>
            </p:nvSpPr>
            <p:spPr bwMode="auto">
              <a:xfrm>
                <a:off x="1156" y="1983"/>
                <a:ext cx="1430" cy="2169"/>
              </a:xfrm>
              <a:custGeom>
                <a:avLst/>
                <a:gdLst>
                  <a:gd name="T0" fmla="*/ 320 w 2859"/>
                  <a:gd name="T1" fmla="*/ 2743 h 4337"/>
                  <a:gd name="T2" fmla="*/ 596 w 2859"/>
                  <a:gd name="T3" fmla="*/ 1592 h 4337"/>
                  <a:gd name="T4" fmla="*/ 2539 w 2859"/>
                  <a:gd name="T5" fmla="*/ 475 h 4337"/>
                  <a:gd name="T6" fmla="*/ 916 w 2859"/>
                  <a:gd name="T7" fmla="*/ 2669 h 4337"/>
                  <a:gd name="T8" fmla="*/ 2539 w 2859"/>
                  <a:gd name="T9" fmla="*/ 475 h 4337"/>
                  <a:gd name="T10" fmla="*/ 2715 w 2859"/>
                  <a:gd name="T11" fmla="*/ 0 h 4337"/>
                  <a:gd name="T12" fmla="*/ 2770 w 2859"/>
                  <a:gd name="T13" fmla="*/ 15 h 4337"/>
                  <a:gd name="T14" fmla="*/ 2816 w 2859"/>
                  <a:gd name="T15" fmla="*/ 51 h 4337"/>
                  <a:gd name="T16" fmla="*/ 2847 w 2859"/>
                  <a:gd name="T17" fmla="*/ 100 h 4337"/>
                  <a:gd name="T18" fmla="*/ 2857 w 2859"/>
                  <a:gd name="T19" fmla="*/ 158 h 4337"/>
                  <a:gd name="T20" fmla="*/ 2855 w 2859"/>
                  <a:gd name="T21" fmla="*/ 4206 h 4337"/>
                  <a:gd name="T22" fmla="*/ 2835 w 2859"/>
                  <a:gd name="T23" fmla="*/ 4260 h 4337"/>
                  <a:gd name="T24" fmla="*/ 2795 w 2859"/>
                  <a:gd name="T25" fmla="*/ 4304 h 4337"/>
                  <a:gd name="T26" fmla="*/ 2748 w 2859"/>
                  <a:gd name="T27" fmla="*/ 4329 h 4337"/>
                  <a:gd name="T28" fmla="*/ 2699 w 2859"/>
                  <a:gd name="T29" fmla="*/ 4337 h 4337"/>
                  <a:gd name="T30" fmla="*/ 2633 w 2859"/>
                  <a:gd name="T31" fmla="*/ 4323 h 4337"/>
                  <a:gd name="T32" fmla="*/ 859 w 2859"/>
                  <a:gd name="T33" fmla="*/ 3025 h 4337"/>
                  <a:gd name="T34" fmla="*/ 813 w 2859"/>
                  <a:gd name="T35" fmla="*/ 3053 h 4337"/>
                  <a:gd name="T36" fmla="*/ 756 w 2859"/>
                  <a:gd name="T37" fmla="*/ 3064 h 4337"/>
                  <a:gd name="T38" fmla="*/ 128 w 2859"/>
                  <a:gd name="T39" fmla="*/ 3061 h 4337"/>
                  <a:gd name="T40" fmla="*/ 71 w 2859"/>
                  <a:gd name="T41" fmla="*/ 3036 h 4337"/>
                  <a:gd name="T42" fmla="*/ 27 w 2859"/>
                  <a:gd name="T43" fmla="*/ 2994 h 4337"/>
                  <a:gd name="T44" fmla="*/ 4 w 2859"/>
                  <a:gd name="T45" fmla="*/ 2935 h 4337"/>
                  <a:gd name="T46" fmla="*/ 0 w 2859"/>
                  <a:gd name="T47" fmla="*/ 1432 h 4337"/>
                  <a:gd name="T48" fmla="*/ 13 w 2859"/>
                  <a:gd name="T49" fmla="*/ 1370 h 4337"/>
                  <a:gd name="T50" fmla="*/ 47 w 2859"/>
                  <a:gd name="T51" fmla="*/ 1319 h 4337"/>
                  <a:gd name="T52" fmla="*/ 98 w 2859"/>
                  <a:gd name="T53" fmla="*/ 1285 h 4337"/>
                  <a:gd name="T54" fmla="*/ 160 w 2859"/>
                  <a:gd name="T55" fmla="*/ 1272 h 4337"/>
                  <a:gd name="T56" fmla="*/ 785 w 2859"/>
                  <a:gd name="T57" fmla="*/ 1274 h 4337"/>
                  <a:gd name="T58" fmla="*/ 838 w 2859"/>
                  <a:gd name="T59" fmla="*/ 1294 h 4337"/>
                  <a:gd name="T60" fmla="*/ 2603 w 2859"/>
                  <a:gd name="T61" fmla="*/ 30 h 4337"/>
                  <a:gd name="T62" fmla="*/ 2656 w 2859"/>
                  <a:gd name="T63" fmla="*/ 4 h 4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59" h="4337">
                    <a:moveTo>
                      <a:pt x="320" y="1592"/>
                    </a:moveTo>
                    <a:lnTo>
                      <a:pt x="320" y="2743"/>
                    </a:lnTo>
                    <a:lnTo>
                      <a:pt x="596" y="2743"/>
                    </a:lnTo>
                    <a:lnTo>
                      <a:pt x="596" y="1592"/>
                    </a:lnTo>
                    <a:lnTo>
                      <a:pt x="320" y="1592"/>
                    </a:lnTo>
                    <a:close/>
                    <a:moveTo>
                      <a:pt x="2539" y="475"/>
                    </a:moveTo>
                    <a:lnTo>
                      <a:pt x="916" y="1666"/>
                    </a:lnTo>
                    <a:lnTo>
                      <a:pt x="916" y="2669"/>
                    </a:lnTo>
                    <a:lnTo>
                      <a:pt x="2539" y="3861"/>
                    </a:lnTo>
                    <a:lnTo>
                      <a:pt x="2539" y="475"/>
                    </a:lnTo>
                    <a:close/>
                    <a:moveTo>
                      <a:pt x="2685" y="0"/>
                    </a:moveTo>
                    <a:lnTo>
                      <a:pt x="2715" y="0"/>
                    </a:lnTo>
                    <a:lnTo>
                      <a:pt x="2742" y="5"/>
                    </a:lnTo>
                    <a:lnTo>
                      <a:pt x="2770" y="15"/>
                    </a:lnTo>
                    <a:lnTo>
                      <a:pt x="2795" y="31"/>
                    </a:lnTo>
                    <a:lnTo>
                      <a:pt x="2816" y="51"/>
                    </a:lnTo>
                    <a:lnTo>
                      <a:pt x="2835" y="75"/>
                    </a:lnTo>
                    <a:lnTo>
                      <a:pt x="2847" y="100"/>
                    </a:lnTo>
                    <a:lnTo>
                      <a:pt x="2855" y="129"/>
                    </a:lnTo>
                    <a:lnTo>
                      <a:pt x="2857" y="158"/>
                    </a:lnTo>
                    <a:lnTo>
                      <a:pt x="2859" y="4177"/>
                    </a:lnTo>
                    <a:lnTo>
                      <a:pt x="2855" y="4206"/>
                    </a:lnTo>
                    <a:lnTo>
                      <a:pt x="2847" y="4235"/>
                    </a:lnTo>
                    <a:lnTo>
                      <a:pt x="2835" y="4260"/>
                    </a:lnTo>
                    <a:lnTo>
                      <a:pt x="2818" y="4284"/>
                    </a:lnTo>
                    <a:lnTo>
                      <a:pt x="2795" y="4304"/>
                    </a:lnTo>
                    <a:lnTo>
                      <a:pt x="2770" y="4320"/>
                    </a:lnTo>
                    <a:lnTo>
                      <a:pt x="2748" y="4329"/>
                    </a:lnTo>
                    <a:lnTo>
                      <a:pt x="2722" y="4334"/>
                    </a:lnTo>
                    <a:lnTo>
                      <a:pt x="2699" y="4337"/>
                    </a:lnTo>
                    <a:lnTo>
                      <a:pt x="2666" y="4333"/>
                    </a:lnTo>
                    <a:lnTo>
                      <a:pt x="2633" y="4323"/>
                    </a:lnTo>
                    <a:lnTo>
                      <a:pt x="2603" y="4305"/>
                    </a:lnTo>
                    <a:lnTo>
                      <a:pt x="859" y="3025"/>
                    </a:lnTo>
                    <a:lnTo>
                      <a:pt x="838" y="3041"/>
                    </a:lnTo>
                    <a:lnTo>
                      <a:pt x="813" y="3053"/>
                    </a:lnTo>
                    <a:lnTo>
                      <a:pt x="785" y="3061"/>
                    </a:lnTo>
                    <a:lnTo>
                      <a:pt x="756" y="3064"/>
                    </a:lnTo>
                    <a:lnTo>
                      <a:pt x="160" y="3064"/>
                    </a:lnTo>
                    <a:lnTo>
                      <a:pt x="128" y="3061"/>
                    </a:lnTo>
                    <a:lnTo>
                      <a:pt x="98" y="3051"/>
                    </a:lnTo>
                    <a:lnTo>
                      <a:pt x="71" y="3036"/>
                    </a:lnTo>
                    <a:lnTo>
                      <a:pt x="47" y="3017"/>
                    </a:lnTo>
                    <a:lnTo>
                      <a:pt x="27" y="2994"/>
                    </a:lnTo>
                    <a:lnTo>
                      <a:pt x="13" y="2966"/>
                    </a:lnTo>
                    <a:lnTo>
                      <a:pt x="4" y="2935"/>
                    </a:lnTo>
                    <a:lnTo>
                      <a:pt x="0" y="2904"/>
                    </a:lnTo>
                    <a:lnTo>
                      <a:pt x="0" y="1432"/>
                    </a:lnTo>
                    <a:lnTo>
                      <a:pt x="4" y="1400"/>
                    </a:lnTo>
                    <a:lnTo>
                      <a:pt x="13" y="1370"/>
                    </a:lnTo>
                    <a:lnTo>
                      <a:pt x="27" y="1342"/>
                    </a:lnTo>
                    <a:lnTo>
                      <a:pt x="47" y="1319"/>
                    </a:lnTo>
                    <a:lnTo>
                      <a:pt x="71" y="1299"/>
                    </a:lnTo>
                    <a:lnTo>
                      <a:pt x="98" y="1285"/>
                    </a:lnTo>
                    <a:lnTo>
                      <a:pt x="128" y="1276"/>
                    </a:lnTo>
                    <a:lnTo>
                      <a:pt x="160" y="1272"/>
                    </a:lnTo>
                    <a:lnTo>
                      <a:pt x="756" y="1272"/>
                    </a:lnTo>
                    <a:lnTo>
                      <a:pt x="785" y="1274"/>
                    </a:lnTo>
                    <a:lnTo>
                      <a:pt x="813" y="1282"/>
                    </a:lnTo>
                    <a:lnTo>
                      <a:pt x="838" y="1294"/>
                    </a:lnTo>
                    <a:lnTo>
                      <a:pt x="859" y="1310"/>
                    </a:lnTo>
                    <a:lnTo>
                      <a:pt x="2603" y="30"/>
                    </a:lnTo>
                    <a:lnTo>
                      <a:pt x="2629" y="14"/>
                    </a:lnTo>
                    <a:lnTo>
                      <a:pt x="2656" y="4"/>
                    </a:lnTo>
                    <a:lnTo>
                      <a:pt x="268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72"/>
              <p:cNvSpPr>
                <a:spLocks/>
              </p:cNvSpPr>
              <p:nvPr/>
            </p:nvSpPr>
            <p:spPr bwMode="auto">
              <a:xfrm>
                <a:off x="2811" y="2443"/>
                <a:ext cx="439" cy="1248"/>
              </a:xfrm>
              <a:custGeom>
                <a:avLst/>
                <a:gdLst>
                  <a:gd name="T0" fmla="*/ 195 w 880"/>
                  <a:gd name="T1" fmla="*/ 4 h 2497"/>
                  <a:gd name="T2" fmla="*/ 253 w 880"/>
                  <a:gd name="T3" fmla="*/ 31 h 2497"/>
                  <a:gd name="T4" fmla="*/ 412 w 880"/>
                  <a:gd name="T5" fmla="*/ 161 h 2497"/>
                  <a:gd name="T6" fmla="*/ 549 w 880"/>
                  <a:gd name="T7" fmla="*/ 310 h 2497"/>
                  <a:gd name="T8" fmla="*/ 664 w 880"/>
                  <a:gd name="T9" fmla="*/ 476 h 2497"/>
                  <a:gd name="T10" fmla="*/ 757 w 880"/>
                  <a:gd name="T11" fmla="*/ 656 h 2497"/>
                  <a:gd name="T12" fmla="*/ 824 w 880"/>
                  <a:gd name="T13" fmla="*/ 845 h 2497"/>
                  <a:gd name="T14" fmla="*/ 865 w 880"/>
                  <a:gd name="T15" fmla="*/ 1044 h 2497"/>
                  <a:gd name="T16" fmla="*/ 880 w 880"/>
                  <a:gd name="T17" fmla="*/ 1249 h 2497"/>
                  <a:gd name="T18" fmla="*/ 865 w 880"/>
                  <a:gd name="T19" fmla="*/ 1454 h 2497"/>
                  <a:gd name="T20" fmla="*/ 824 w 880"/>
                  <a:gd name="T21" fmla="*/ 1652 h 2497"/>
                  <a:gd name="T22" fmla="*/ 757 w 880"/>
                  <a:gd name="T23" fmla="*/ 1843 h 2497"/>
                  <a:gd name="T24" fmla="*/ 664 w 880"/>
                  <a:gd name="T25" fmla="*/ 2022 h 2497"/>
                  <a:gd name="T26" fmla="*/ 549 w 880"/>
                  <a:gd name="T27" fmla="*/ 2187 h 2497"/>
                  <a:gd name="T28" fmla="*/ 412 w 880"/>
                  <a:gd name="T29" fmla="*/ 2337 h 2497"/>
                  <a:gd name="T30" fmla="*/ 253 w 880"/>
                  <a:gd name="T31" fmla="*/ 2466 h 2497"/>
                  <a:gd name="T32" fmla="*/ 192 w 880"/>
                  <a:gd name="T33" fmla="*/ 2494 h 2497"/>
                  <a:gd name="T34" fmla="*/ 130 w 880"/>
                  <a:gd name="T35" fmla="*/ 2494 h 2497"/>
                  <a:gd name="T36" fmla="*/ 74 w 880"/>
                  <a:gd name="T37" fmla="*/ 2472 h 2497"/>
                  <a:gd name="T38" fmla="*/ 29 w 880"/>
                  <a:gd name="T39" fmla="*/ 2429 h 2497"/>
                  <a:gd name="T40" fmla="*/ 4 w 880"/>
                  <a:gd name="T41" fmla="*/ 2371 h 2497"/>
                  <a:gd name="T42" fmla="*/ 2 w 880"/>
                  <a:gd name="T43" fmla="*/ 2310 h 2497"/>
                  <a:gd name="T44" fmla="*/ 24 w 880"/>
                  <a:gd name="T45" fmla="*/ 2253 h 2497"/>
                  <a:gd name="T46" fmla="*/ 66 w 880"/>
                  <a:gd name="T47" fmla="*/ 2207 h 2497"/>
                  <a:gd name="T48" fmla="*/ 200 w 880"/>
                  <a:gd name="T49" fmla="*/ 2096 h 2497"/>
                  <a:gd name="T50" fmla="*/ 315 w 880"/>
                  <a:gd name="T51" fmla="*/ 1967 h 2497"/>
                  <a:gd name="T52" fmla="*/ 409 w 880"/>
                  <a:gd name="T53" fmla="*/ 1824 h 2497"/>
                  <a:gd name="T54" fmla="*/ 482 w 880"/>
                  <a:gd name="T55" fmla="*/ 1670 h 2497"/>
                  <a:gd name="T56" fmla="*/ 532 w 880"/>
                  <a:gd name="T57" fmla="*/ 1507 h 2497"/>
                  <a:gd name="T58" fmla="*/ 557 w 880"/>
                  <a:gd name="T59" fmla="*/ 1336 h 2497"/>
                  <a:gd name="T60" fmla="*/ 557 w 880"/>
                  <a:gd name="T61" fmla="*/ 1161 h 2497"/>
                  <a:gd name="T62" fmla="*/ 532 w 880"/>
                  <a:gd name="T63" fmla="*/ 991 h 2497"/>
                  <a:gd name="T64" fmla="*/ 482 w 880"/>
                  <a:gd name="T65" fmla="*/ 828 h 2497"/>
                  <a:gd name="T66" fmla="*/ 409 w 880"/>
                  <a:gd name="T67" fmla="*/ 673 h 2497"/>
                  <a:gd name="T68" fmla="*/ 315 w 880"/>
                  <a:gd name="T69" fmla="*/ 530 h 2497"/>
                  <a:gd name="T70" fmla="*/ 200 w 880"/>
                  <a:gd name="T71" fmla="*/ 402 h 2497"/>
                  <a:gd name="T72" fmla="*/ 66 w 880"/>
                  <a:gd name="T73" fmla="*/ 290 h 2497"/>
                  <a:gd name="T74" fmla="*/ 24 w 880"/>
                  <a:gd name="T75" fmla="*/ 244 h 2497"/>
                  <a:gd name="T76" fmla="*/ 2 w 880"/>
                  <a:gd name="T77" fmla="*/ 187 h 2497"/>
                  <a:gd name="T78" fmla="*/ 4 w 880"/>
                  <a:gd name="T79" fmla="*/ 126 h 2497"/>
                  <a:gd name="T80" fmla="*/ 29 w 880"/>
                  <a:gd name="T81" fmla="*/ 68 h 2497"/>
                  <a:gd name="T82" fmla="*/ 76 w 880"/>
                  <a:gd name="T83" fmla="*/ 24 h 2497"/>
                  <a:gd name="T84" fmla="*/ 134 w 880"/>
                  <a:gd name="T85" fmla="*/ 3 h 2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880" h="2497">
                    <a:moveTo>
                      <a:pt x="164" y="0"/>
                    </a:moveTo>
                    <a:lnTo>
                      <a:pt x="195" y="4"/>
                    </a:lnTo>
                    <a:lnTo>
                      <a:pt x="225" y="15"/>
                    </a:lnTo>
                    <a:lnTo>
                      <a:pt x="253" y="31"/>
                    </a:lnTo>
                    <a:lnTo>
                      <a:pt x="335" y="93"/>
                    </a:lnTo>
                    <a:lnTo>
                      <a:pt x="412" y="161"/>
                    </a:lnTo>
                    <a:lnTo>
                      <a:pt x="483" y="233"/>
                    </a:lnTo>
                    <a:lnTo>
                      <a:pt x="549" y="310"/>
                    </a:lnTo>
                    <a:lnTo>
                      <a:pt x="610" y="391"/>
                    </a:lnTo>
                    <a:lnTo>
                      <a:pt x="664" y="476"/>
                    </a:lnTo>
                    <a:lnTo>
                      <a:pt x="713" y="564"/>
                    </a:lnTo>
                    <a:lnTo>
                      <a:pt x="757" y="656"/>
                    </a:lnTo>
                    <a:lnTo>
                      <a:pt x="794" y="750"/>
                    </a:lnTo>
                    <a:lnTo>
                      <a:pt x="824" y="845"/>
                    </a:lnTo>
                    <a:lnTo>
                      <a:pt x="848" y="944"/>
                    </a:lnTo>
                    <a:lnTo>
                      <a:pt x="865" y="1044"/>
                    </a:lnTo>
                    <a:lnTo>
                      <a:pt x="876" y="1145"/>
                    </a:lnTo>
                    <a:lnTo>
                      <a:pt x="880" y="1249"/>
                    </a:lnTo>
                    <a:lnTo>
                      <a:pt x="876" y="1352"/>
                    </a:lnTo>
                    <a:lnTo>
                      <a:pt x="865" y="1454"/>
                    </a:lnTo>
                    <a:lnTo>
                      <a:pt x="848" y="1553"/>
                    </a:lnTo>
                    <a:lnTo>
                      <a:pt x="824" y="1652"/>
                    </a:lnTo>
                    <a:lnTo>
                      <a:pt x="794" y="1749"/>
                    </a:lnTo>
                    <a:lnTo>
                      <a:pt x="757" y="1843"/>
                    </a:lnTo>
                    <a:lnTo>
                      <a:pt x="713" y="1933"/>
                    </a:lnTo>
                    <a:lnTo>
                      <a:pt x="664" y="2022"/>
                    </a:lnTo>
                    <a:lnTo>
                      <a:pt x="610" y="2106"/>
                    </a:lnTo>
                    <a:lnTo>
                      <a:pt x="549" y="2187"/>
                    </a:lnTo>
                    <a:lnTo>
                      <a:pt x="483" y="2264"/>
                    </a:lnTo>
                    <a:lnTo>
                      <a:pt x="412" y="2337"/>
                    </a:lnTo>
                    <a:lnTo>
                      <a:pt x="335" y="2404"/>
                    </a:lnTo>
                    <a:lnTo>
                      <a:pt x="253" y="2466"/>
                    </a:lnTo>
                    <a:lnTo>
                      <a:pt x="224" y="2484"/>
                    </a:lnTo>
                    <a:lnTo>
                      <a:pt x="192" y="2494"/>
                    </a:lnTo>
                    <a:lnTo>
                      <a:pt x="160" y="2497"/>
                    </a:lnTo>
                    <a:lnTo>
                      <a:pt x="130" y="2494"/>
                    </a:lnTo>
                    <a:lnTo>
                      <a:pt x="102" y="2486"/>
                    </a:lnTo>
                    <a:lnTo>
                      <a:pt x="74" y="2472"/>
                    </a:lnTo>
                    <a:lnTo>
                      <a:pt x="51" y="2453"/>
                    </a:lnTo>
                    <a:lnTo>
                      <a:pt x="29" y="2429"/>
                    </a:lnTo>
                    <a:lnTo>
                      <a:pt x="14" y="2402"/>
                    </a:lnTo>
                    <a:lnTo>
                      <a:pt x="4" y="2371"/>
                    </a:lnTo>
                    <a:lnTo>
                      <a:pt x="0" y="2341"/>
                    </a:lnTo>
                    <a:lnTo>
                      <a:pt x="2" y="2310"/>
                    </a:lnTo>
                    <a:lnTo>
                      <a:pt x="10" y="2281"/>
                    </a:lnTo>
                    <a:lnTo>
                      <a:pt x="24" y="2253"/>
                    </a:lnTo>
                    <a:lnTo>
                      <a:pt x="43" y="2228"/>
                    </a:lnTo>
                    <a:lnTo>
                      <a:pt x="66" y="2207"/>
                    </a:lnTo>
                    <a:lnTo>
                      <a:pt x="136" y="2153"/>
                    </a:lnTo>
                    <a:lnTo>
                      <a:pt x="200" y="2096"/>
                    </a:lnTo>
                    <a:lnTo>
                      <a:pt x="259" y="2034"/>
                    </a:lnTo>
                    <a:lnTo>
                      <a:pt x="315" y="1967"/>
                    </a:lnTo>
                    <a:lnTo>
                      <a:pt x="364" y="1897"/>
                    </a:lnTo>
                    <a:lnTo>
                      <a:pt x="409" y="1824"/>
                    </a:lnTo>
                    <a:lnTo>
                      <a:pt x="449" y="1749"/>
                    </a:lnTo>
                    <a:lnTo>
                      <a:pt x="482" y="1670"/>
                    </a:lnTo>
                    <a:lnTo>
                      <a:pt x="509" y="1589"/>
                    </a:lnTo>
                    <a:lnTo>
                      <a:pt x="532" y="1507"/>
                    </a:lnTo>
                    <a:lnTo>
                      <a:pt x="548" y="1422"/>
                    </a:lnTo>
                    <a:lnTo>
                      <a:pt x="557" y="1336"/>
                    </a:lnTo>
                    <a:lnTo>
                      <a:pt x="560" y="1249"/>
                    </a:lnTo>
                    <a:lnTo>
                      <a:pt x="557" y="1161"/>
                    </a:lnTo>
                    <a:lnTo>
                      <a:pt x="548" y="1075"/>
                    </a:lnTo>
                    <a:lnTo>
                      <a:pt x="532" y="991"/>
                    </a:lnTo>
                    <a:lnTo>
                      <a:pt x="509" y="909"/>
                    </a:lnTo>
                    <a:lnTo>
                      <a:pt x="482" y="828"/>
                    </a:lnTo>
                    <a:lnTo>
                      <a:pt x="449" y="748"/>
                    </a:lnTo>
                    <a:lnTo>
                      <a:pt x="409" y="673"/>
                    </a:lnTo>
                    <a:lnTo>
                      <a:pt x="364" y="600"/>
                    </a:lnTo>
                    <a:lnTo>
                      <a:pt x="315" y="530"/>
                    </a:lnTo>
                    <a:lnTo>
                      <a:pt x="259" y="464"/>
                    </a:lnTo>
                    <a:lnTo>
                      <a:pt x="200" y="402"/>
                    </a:lnTo>
                    <a:lnTo>
                      <a:pt x="136" y="345"/>
                    </a:lnTo>
                    <a:lnTo>
                      <a:pt x="66" y="290"/>
                    </a:lnTo>
                    <a:lnTo>
                      <a:pt x="43" y="269"/>
                    </a:lnTo>
                    <a:lnTo>
                      <a:pt x="24" y="244"/>
                    </a:lnTo>
                    <a:lnTo>
                      <a:pt x="10" y="216"/>
                    </a:lnTo>
                    <a:lnTo>
                      <a:pt x="2" y="187"/>
                    </a:lnTo>
                    <a:lnTo>
                      <a:pt x="0" y="157"/>
                    </a:lnTo>
                    <a:lnTo>
                      <a:pt x="4" y="126"/>
                    </a:lnTo>
                    <a:lnTo>
                      <a:pt x="14" y="96"/>
                    </a:lnTo>
                    <a:lnTo>
                      <a:pt x="29" y="68"/>
                    </a:lnTo>
                    <a:lnTo>
                      <a:pt x="51" y="43"/>
                    </a:lnTo>
                    <a:lnTo>
                      <a:pt x="76" y="24"/>
                    </a:lnTo>
                    <a:lnTo>
                      <a:pt x="103" y="11"/>
                    </a:lnTo>
                    <a:lnTo>
                      <a:pt x="134" y="3"/>
                    </a:lnTo>
                    <a:lnTo>
                      <a:pt x="1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74" name="Group 75"/>
            <p:cNvGrpSpPr>
              <a:grpSpLocks noChangeAspect="1"/>
            </p:cNvGrpSpPr>
            <p:nvPr/>
          </p:nvGrpSpPr>
          <p:grpSpPr bwMode="auto">
            <a:xfrm>
              <a:off x="8809165" y="4478300"/>
              <a:ext cx="832099" cy="691977"/>
              <a:chOff x="1693" y="1519"/>
              <a:chExt cx="2892" cy="2405"/>
            </a:xfrm>
            <a:solidFill>
              <a:schemeClr val="accent4">
                <a:lumMod val="75000"/>
              </a:schemeClr>
            </a:solidFill>
            <a:effectLst/>
          </p:grpSpPr>
          <p:sp>
            <p:nvSpPr>
              <p:cNvPr id="77" name="Freeform 77"/>
              <p:cNvSpPr>
                <a:spLocks noEditPoints="1"/>
              </p:cNvSpPr>
              <p:nvPr/>
            </p:nvSpPr>
            <p:spPr bwMode="auto">
              <a:xfrm>
                <a:off x="1693" y="1519"/>
                <a:ext cx="2892" cy="2405"/>
              </a:xfrm>
              <a:custGeom>
                <a:avLst/>
                <a:gdLst>
                  <a:gd name="T0" fmla="*/ 2280 w 5784"/>
                  <a:gd name="T1" fmla="*/ 2138 h 4809"/>
                  <a:gd name="T2" fmla="*/ 4033 w 5784"/>
                  <a:gd name="T3" fmla="*/ 453 h 4809"/>
                  <a:gd name="T4" fmla="*/ 3404 w 5784"/>
                  <a:gd name="T5" fmla="*/ 875 h 4809"/>
                  <a:gd name="T6" fmla="*/ 3153 w 5784"/>
                  <a:gd name="T7" fmla="*/ 1395 h 4809"/>
                  <a:gd name="T8" fmla="*/ 3258 w 5784"/>
                  <a:gd name="T9" fmla="*/ 1918 h 4809"/>
                  <a:gd name="T10" fmla="*/ 1500 w 5784"/>
                  <a:gd name="T11" fmla="*/ 3789 h 4809"/>
                  <a:gd name="T12" fmla="*/ 1424 w 5784"/>
                  <a:gd name="T13" fmla="*/ 4168 h 4809"/>
                  <a:gd name="T14" fmla="*/ 1679 w 5784"/>
                  <a:gd name="T15" fmla="*/ 4456 h 4809"/>
                  <a:gd name="T16" fmla="*/ 2062 w 5784"/>
                  <a:gd name="T17" fmla="*/ 4432 h 4809"/>
                  <a:gd name="T18" fmla="*/ 3947 w 5784"/>
                  <a:gd name="T19" fmla="*/ 2636 h 4809"/>
                  <a:gd name="T20" fmla="*/ 4414 w 5784"/>
                  <a:gd name="T21" fmla="*/ 2749 h 4809"/>
                  <a:gd name="T22" fmla="*/ 4960 w 5784"/>
                  <a:gd name="T23" fmla="*/ 2554 h 4809"/>
                  <a:gd name="T24" fmla="*/ 5424 w 5784"/>
                  <a:gd name="T25" fmla="*/ 1964 h 4809"/>
                  <a:gd name="T26" fmla="*/ 4997 w 5784"/>
                  <a:gd name="T27" fmla="*/ 2020 h 4809"/>
                  <a:gd name="T28" fmla="*/ 4495 w 5784"/>
                  <a:gd name="T29" fmla="*/ 2199 h 4809"/>
                  <a:gd name="T30" fmla="*/ 3990 w 5784"/>
                  <a:gd name="T31" fmla="*/ 2020 h 4809"/>
                  <a:gd name="T32" fmla="*/ 3715 w 5784"/>
                  <a:gd name="T33" fmla="*/ 1561 h 4809"/>
                  <a:gd name="T34" fmla="*/ 3794 w 5784"/>
                  <a:gd name="T35" fmla="*/ 1031 h 4809"/>
                  <a:gd name="T36" fmla="*/ 1154 w 5784"/>
                  <a:gd name="T37" fmla="*/ 319 h 4809"/>
                  <a:gd name="T38" fmla="*/ 383 w 5784"/>
                  <a:gd name="T39" fmla="*/ 962 h 4809"/>
                  <a:gd name="T40" fmla="*/ 355 w 5784"/>
                  <a:gd name="T41" fmla="*/ 1301 h 4809"/>
                  <a:gd name="T42" fmla="*/ 646 w 5784"/>
                  <a:gd name="T43" fmla="*/ 1481 h 4809"/>
                  <a:gd name="T44" fmla="*/ 901 w 5784"/>
                  <a:gd name="T45" fmla="*/ 1453 h 4809"/>
                  <a:gd name="T46" fmla="*/ 1449 w 5784"/>
                  <a:gd name="T47" fmla="*/ 887 h 4809"/>
                  <a:gd name="T48" fmla="*/ 1468 w 5784"/>
                  <a:gd name="T49" fmla="*/ 558 h 4809"/>
                  <a:gd name="T50" fmla="*/ 1205 w 5784"/>
                  <a:gd name="T51" fmla="*/ 323 h 4809"/>
                  <a:gd name="T52" fmla="*/ 1498 w 5784"/>
                  <a:gd name="T53" fmla="*/ 98 h 4809"/>
                  <a:gd name="T54" fmla="*/ 1786 w 5784"/>
                  <a:gd name="T55" fmla="*/ 507 h 4809"/>
                  <a:gd name="T56" fmla="*/ 2628 w 5784"/>
                  <a:gd name="T57" fmla="*/ 1663 h 4809"/>
                  <a:gd name="T58" fmla="*/ 2714 w 5784"/>
                  <a:gd name="T59" fmla="*/ 2118 h 4809"/>
                  <a:gd name="T60" fmla="*/ 2837 w 5784"/>
                  <a:gd name="T61" fmla="*/ 1342 h 4809"/>
                  <a:gd name="T62" fmla="*/ 3109 w 5784"/>
                  <a:gd name="T63" fmla="*/ 724 h 4809"/>
                  <a:gd name="T64" fmla="*/ 3797 w 5784"/>
                  <a:gd name="T65" fmla="*/ 186 h 4809"/>
                  <a:gd name="T66" fmla="*/ 4509 w 5784"/>
                  <a:gd name="T67" fmla="*/ 154 h 4809"/>
                  <a:gd name="T68" fmla="*/ 4797 w 5784"/>
                  <a:gd name="T69" fmla="*/ 377 h 4809"/>
                  <a:gd name="T70" fmla="*/ 4055 w 5784"/>
                  <a:gd name="T71" fmla="*/ 1224 h 4809"/>
                  <a:gd name="T72" fmla="*/ 4084 w 5784"/>
                  <a:gd name="T73" fmla="*/ 1642 h 4809"/>
                  <a:gd name="T74" fmla="*/ 4431 w 5784"/>
                  <a:gd name="T75" fmla="*/ 1874 h 4809"/>
                  <a:gd name="T76" fmla="*/ 4830 w 5784"/>
                  <a:gd name="T77" fmla="*/ 1741 h 4809"/>
                  <a:gd name="T78" fmla="*/ 5633 w 5784"/>
                  <a:gd name="T79" fmla="*/ 1140 h 4809"/>
                  <a:gd name="T80" fmla="*/ 5784 w 5784"/>
                  <a:gd name="T81" fmla="*/ 1704 h 4809"/>
                  <a:gd name="T82" fmla="*/ 5576 w 5784"/>
                  <a:gd name="T83" fmla="*/ 2371 h 4809"/>
                  <a:gd name="T84" fmla="*/ 4913 w 5784"/>
                  <a:gd name="T85" fmla="*/ 2960 h 4809"/>
                  <a:gd name="T86" fmla="*/ 4192 w 5784"/>
                  <a:gd name="T87" fmla="*/ 3049 h 4809"/>
                  <a:gd name="T88" fmla="*/ 4802 w 5784"/>
                  <a:gd name="T89" fmla="*/ 4600 h 4809"/>
                  <a:gd name="T90" fmla="*/ 4711 w 5784"/>
                  <a:gd name="T91" fmla="*/ 4799 h 4809"/>
                  <a:gd name="T92" fmla="*/ 3990 w 5784"/>
                  <a:gd name="T93" fmla="*/ 4585 h 4809"/>
                  <a:gd name="T94" fmla="*/ 2015 w 5784"/>
                  <a:gd name="T95" fmla="*/ 4792 h 4809"/>
                  <a:gd name="T96" fmla="*/ 1444 w 5784"/>
                  <a:gd name="T97" fmla="*/ 4695 h 4809"/>
                  <a:gd name="T98" fmla="*/ 1108 w 5784"/>
                  <a:gd name="T99" fmla="*/ 4224 h 4809"/>
                  <a:gd name="T100" fmla="*/ 1205 w 5784"/>
                  <a:gd name="T101" fmla="*/ 3654 h 4809"/>
                  <a:gd name="T102" fmla="*/ 1777 w 5784"/>
                  <a:gd name="T103" fmla="*/ 2624 h 4809"/>
                  <a:gd name="T104" fmla="*/ 796 w 5784"/>
                  <a:gd name="T105" fmla="*/ 1783 h 4809"/>
                  <a:gd name="T106" fmla="*/ 367 w 5784"/>
                  <a:gd name="T107" fmla="*/ 1737 h 4809"/>
                  <a:gd name="T108" fmla="*/ 37 w 5784"/>
                  <a:gd name="T109" fmla="*/ 1368 h 4809"/>
                  <a:gd name="T110" fmla="*/ 63 w 5784"/>
                  <a:gd name="T111" fmla="*/ 873 h 4809"/>
                  <a:gd name="T112" fmla="*/ 873 w 5784"/>
                  <a:gd name="T113" fmla="*/ 63 h 48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784" h="4809">
                    <a:moveTo>
                      <a:pt x="3555" y="3413"/>
                    </a:moveTo>
                    <a:lnTo>
                      <a:pt x="3413" y="3555"/>
                    </a:lnTo>
                    <a:lnTo>
                      <a:pt x="4189" y="4332"/>
                    </a:lnTo>
                    <a:lnTo>
                      <a:pt x="4400" y="4400"/>
                    </a:lnTo>
                    <a:lnTo>
                      <a:pt x="4331" y="4189"/>
                    </a:lnTo>
                    <a:lnTo>
                      <a:pt x="3555" y="3413"/>
                    </a:lnTo>
                    <a:close/>
                    <a:moveTo>
                      <a:pt x="2280" y="2138"/>
                    </a:moveTo>
                    <a:lnTo>
                      <a:pt x="2137" y="2280"/>
                    </a:lnTo>
                    <a:lnTo>
                      <a:pt x="2345" y="2485"/>
                    </a:lnTo>
                    <a:lnTo>
                      <a:pt x="2487" y="2343"/>
                    </a:lnTo>
                    <a:lnTo>
                      <a:pt x="2280" y="2138"/>
                    </a:lnTo>
                    <a:close/>
                    <a:moveTo>
                      <a:pt x="4203" y="437"/>
                    </a:moveTo>
                    <a:lnTo>
                      <a:pt x="4115" y="441"/>
                    </a:lnTo>
                    <a:lnTo>
                      <a:pt x="4033" y="453"/>
                    </a:lnTo>
                    <a:lnTo>
                      <a:pt x="3950" y="472"/>
                    </a:lnTo>
                    <a:lnTo>
                      <a:pt x="3871" y="499"/>
                    </a:lnTo>
                    <a:lnTo>
                      <a:pt x="3797" y="534"/>
                    </a:lnTo>
                    <a:lnTo>
                      <a:pt x="3725" y="576"/>
                    </a:lnTo>
                    <a:lnTo>
                      <a:pt x="3659" y="625"/>
                    </a:lnTo>
                    <a:lnTo>
                      <a:pt x="3597" y="680"/>
                    </a:lnTo>
                    <a:lnTo>
                      <a:pt x="3404" y="875"/>
                    </a:lnTo>
                    <a:lnTo>
                      <a:pt x="3344" y="940"/>
                    </a:lnTo>
                    <a:lnTo>
                      <a:pt x="3293" y="1008"/>
                    </a:lnTo>
                    <a:lnTo>
                      <a:pt x="3251" y="1080"/>
                    </a:lnTo>
                    <a:lnTo>
                      <a:pt x="3214" y="1156"/>
                    </a:lnTo>
                    <a:lnTo>
                      <a:pt x="3186" y="1233"/>
                    </a:lnTo>
                    <a:lnTo>
                      <a:pt x="3167" y="1312"/>
                    </a:lnTo>
                    <a:lnTo>
                      <a:pt x="3153" y="1395"/>
                    </a:lnTo>
                    <a:lnTo>
                      <a:pt x="3147" y="1477"/>
                    </a:lnTo>
                    <a:lnTo>
                      <a:pt x="3151" y="1560"/>
                    </a:lnTo>
                    <a:lnTo>
                      <a:pt x="3163" y="1642"/>
                    </a:lnTo>
                    <a:lnTo>
                      <a:pt x="3183" y="1723"/>
                    </a:lnTo>
                    <a:lnTo>
                      <a:pt x="3209" y="1804"/>
                    </a:lnTo>
                    <a:lnTo>
                      <a:pt x="3246" y="1883"/>
                    </a:lnTo>
                    <a:lnTo>
                      <a:pt x="3258" y="1918"/>
                    </a:lnTo>
                    <a:lnTo>
                      <a:pt x="3263" y="1953"/>
                    </a:lnTo>
                    <a:lnTo>
                      <a:pt x="3260" y="1988"/>
                    </a:lnTo>
                    <a:lnTo>
                      <a:pt x="3248" y="2022"/>
                    </a:lnTo>
                    <a:lnTo>
                      <a:pt x="3228" y="2053"/>
                    </a:lnTo>
                    <a:lnTo>
                      <a:pt x="3204" y="2081"/>
                    </a:lnTo>
                    <a:lnTo>
                      <a:pt x="1537" y="3747"/>
                    </a:lnTo>
                    <a:lnTo>
                      <a:pt x="1500" y="3789"/>
                    </a:lnTo>
                    <a:lnTo>
                      <a:pt x="1468" y="3836"/>
                    </a:lnTo>
                    <a:lnTo>
                      <a:pt x="1442" y="3887"/>
                    </a:lnTo>
                    <a:lnTo>
                      <a:pt x="1424" y="3942"/>
                    </a:lnTo>
                    <a:lnTo>
                      <a:pt x="1414" y="3996"/>
                    </a:lnTo>
                    <a:lnTo>
                      <a:pt x="1410" y="4054"/>
                    </a:lnTo>
                    <a:lnTo>
                      <a:pt x="1414" y="4112"/>
                    </a:lnTo>
                    <a:lnTo>
                      <a:pt x="1424" y="4168"/>
                    </a:lnTo>
                    <a:lnTo>
                      <a:pt x="1442" y="4221"/>
                    </a:lnTo>
                    <a:lnTo>
                      <a:pt x="1468" y="4272"/>
                    </a:lnTo>
                    <a:lnTo>
                      <a:pt x="1500" y="4319"/>
                    </a:lnTo>
                    <a:lnTo>
                      <a:pt x="1537" y="4361"/>
                    </a:lnTo>
                    <a:lnTo>
                      <a:pt x="1581" y="4400"/>
                    </a:lnTo>
                    <a:lnTo>
                      <a:pt x="1628" y="4432"/>
                    </a:lnTo>
                    <a:lnTo>
                      <a:pt x="1679" y="4456"/>
                    </a:lnTo>
                    <a:lnTo>
                      <a:pt x="1732" y="4476"/>
                    </a:lnTo>
                    <a:lnTo>
                      <a:pt x="1788" y="4486"/>
                    </a:lnTo>
                    <a:lnTo>
                      <a:pt x="1846" y="4490"/>
                    </a:lnTo>
                    <a:lnTo>
                      <a:pt x="1902" y="4486"/>
                    </a:lnTo>
                    <a:lnTo>
                      <a:pt x="1958" y="4476"/>
                    </a:lnTo>
                    <a:lnTo>
                      <a:pt x="2013" y="4456"/>
                    </a:lnTo>
                    <a:lnTo>
                      <a:pt x="2062" y="4432"/>
                    </a:lnTo>
                    <a:lnTo>
                      <a:pt x="2109" y="4400"/>
                    </a:lnTo>
                    <a:lnTo>
                      <a:pt x="2153" y="4361"/>
                    </a:lnTo>
                    <a:lnTo>
                      <a:pt x="3817" y="2696"/>
                    </a:lnTo>
                    <a:lnTo>
                      <a:pt x="3845" y="2672"/>
                    </a:lnTo>
                    <a:lnTo>
                      <a:pt x="3876" y="2652"/>
                    </a:lnTo>
                    <a:lnTo>
                      <a:pt x="3911" y="2640"/>
                    </a:lnTo>
                    <a:lnTo>
                      <a:pt x="3947" y="2636"/>
                    </a:lnTo>
                    <a:lnTo>
                      <a:pt x="3982" y="2640"/>
                    </a:lnTo>
                    <a:lnTo>
                      <a:pt x="4015" y="2654"/>
                    </a:lnTo>
                    <a:lnTo>
                      <a:pt x="4091" y="2687"/>
                    </a:lnTo>
                    <a:lnTo>
                      <a:pt x="4168" y="2716"/>
                    </a:lnTo>
                    <a:lnTo>
                      <a:pt x="4249" y="2735"/>
                    </a:lnTo>
                    <a:lnTo>
                      <a:pt x="4329" y="2745"/>
                    </a:lnTo>
                    <a:lnTo>
                      <a:pt x="4414" y="2749"/>
                    </a:lnTo>
                    <a:lnTo>
                      <a:pt x="4498" y="2745"/>
                    </a:lnTo>
                    <a:lnTo>
                      <a:pt x="4582" y="2733"/>
                    </a:lnTo>
                    <a:lnTo>
                      <a:pt x="4665" y="2712"/>
                    </a:lnTo>
                    <a:lnTo>
                      <a:pt x="4744" y="2684"/>
                    </a:lnTo>
                    <a:lnTo>
                      <a:pt x="4819" y="2649"/>
                    </a:lnTo>
                    <a:lnTo>
                      <a:pt x="4891" y="2605"/>
                    </a:lnTo>
                    <a:lnTo>
                      <a:pt x="4960" y="2554"/>
                    </a:lnTo>
                    <a:lnTo>
                      <a:pt x="5025" y="2496"/>
                    </a:lnTo>
                    <a:lnTo>
                      <a:pt x="5218" y="2301"/>
                    </a:lnTo>
                    <a:lnTo>
                      <a:pt x="5273" y="2241"/>
                    </a:lnTo>
                    <a:lnTo>
                      <a:pt x="5320" y="2178"/>
                    </a:lnTo>
                    <a:lnTo>
                      <a:pt x="5360" y="2109"/>
                    </a:lnTo>
                    <a:lnTo>
                      <a:pt x="5396" y="2039"/>
                    </a:lnTo>
                    <a:lnTo>
                      <a:pt x="5424" y="1964"/>
                    </a:lnTo>
                    <a:lnTo>
                      <a:pt x="5443" y="1888"/>
                    </a:lnTo>
                    <a:lnTo>
                      <a:pt x="5457" y="1809"/>
                    </a:lnTo>
                    <a:lnTo>
                      <a:pt x="5464" y="1730"/>
                    </a:lnTo>
                    <a:lnTo>
                      <a:pt x="5464" y="1649"/>
                    </a:lnTo>
                    <a:lnTo>
                      <a:pt x="5455" y="1568"/>
                    </a:lnTo>
                    <a:lnTo>
                      <a:pt x="5055" y="1967"/>
                    </a:lnTo>
                    <a:lnTo>
                      <a:pt x="4997" y="2020"/>
                    </a:lnTo>
                    <a:lnTo>
                      <a:pt x="4935" y="2066"/>
                    </a:lnTo>
                    <a:lnTo>
                      <a:pt x="4869" y="2106"/>
                    </a:lnTo>
                    <a:lnTo>
                      <a:pt x="4798" y="2139"/>
                    </a:lnTo>
                    <a:lnTo>
                      <a:pt x="4726" y="2166"/>
                    </a:lnTo>
                    <a:lnTo>
                      <a:pt x="4651" y="2183"/>
                    </a:lnTo>
                    <a:lnTo>
                      <a:pt x="4574" y="2196"/>
                    </a:lnTo>
                    <a:lnTo>
                      <a:pt x="4495" y="2199"/>
                    </a:lnTo>
                    <a:lnTo>
                      <a:pt x="4415" y="2196"/>
                    </a:lnTo>
                    <a:lnTo>
                      <a:pt x="4338" y="2183"/>
                    </a:lnTo>
                    <a:lnTo>
                      <a:pt x="4263" y="2166"/>
                    </a:lnTo>
                    <a:lnTo>
                      <a:pt x="4191" y="2139"/>
                    </a:lnTo>
                    <a:lnTo>
                      <a:pt x="4120" y="2106"/>
                    </a:lnTo>
                    <a:lnTo>
                      <a:pt x="4054" y="2066"/>
                    </a:lnTo>
                    <a:lnTo>
                      <a:pt x="3990" y="2020"/>
                    </a:lnTo>
                    <a:lnTo>
                      <a:pt x="3932" y="1967"/>
                    </a:lnTo>
                    <a:lnTo>
                      <a:pt x="3880" y="1907"/>
                    </a:lnTo>
                    <a:lnTo>
                      <a:pt x="3832" y="1846"/>
                    </a:lnTo>
                    <a:lnTo>
                      <a:pt x="3794" y="1779"/>
                    </a:lnTo>
                    <a:lnTo>
                      <a:pt x="3760" y="1709"/>
                    </a:lnTo>
                    <a:lnTo>
                      <a:pt x="3734" y="1637"/>
                    </a:lnTo>
                    <a:lnTo>
                      <a:pt x="3715" y="1561"/>
                    </a:lnTo>
                    <a:lnTo>
                      <a:pt x="3704" y="1484"/>
                    </a:lnTo>
                    <a:lnTo>
                      <a:pt x="3701" y="1405"/>
                    </a:lnTo>
                    <a:lnTo>
                      <a:pt x="3704" y="1326"/>
                    </a:lnTo>
                    <a:lnTo>
                      <a:pt x="3715" y="1249"/>
                    </a:lnTo>
                    <a:lnTo>
                      <a:pt x="3734" y="1173"/>
                    </a:lnTo>
                    <a:lnTo>
                      <a:pt x="3760" y="1101"/>
                    </a:lnTo>
                    <a:lnTo>
                      <a:pt x="3794" y="1031"/>
                    </a:lnTo>
                    <a:lnTo>
                      <a:pt x="3832" y="964"/>
                    </a:lnTo>
                    <a:lnTo>
                      <a:pt x="3880" y="901"/>
                    </a:lnTo>
                    <a:lnTo>
                      <a:pt x="3932" y="843"/>
                    </a:lnTo>
                    <a:lnTo>
                      <a:pt x="4331" y="446"/>
                    </a:lnTo>
                    <a:lnTo>
                      <a:pt x="4266" y="439"/>
                    </a:lnTo>
                    <a:lnTo>
                      <a:pt x="4203" y="437"/>
                    </a:lnTo>
                    <a:close/>
                    <a:moveTo>
                      <a:pt x="1154" y="319"/>
                    </a:moveTo>
                    <a:lnTo>
                      <a:pt x="1103" y="323"/>
                    </a:lnTo>
                    <a:lnTo>
                      <a:pt x="1052" y="335"/>
                    </a:lnTo>
                    <a:lnTo>
                      <a:pt x="1006" y="355"/>
                    </a:lnTo>
                    <a:lnTo>
                      <a:pt x="962" y="381"/>
                    </a:lnTo>
                    <a:lnTo>
                      <a:pt x="924" y="414"/>
                    </a:lnTo>
                    <a:lnTo>
                      <a:pt x="416" y="922"/>
                    </a:lnTo>
                    <a:lnTo>
                      <a:pt x="383" y="962"/>
                    </a:lnTo>
                    <a:lnTo>
                      <a:pt x="355" y="1005"/>
                    </a:lnTo>
                    <a:lnTo>
                      <a:pt x="335" y="1052"/>
                    </a:lnTo>
                    <a:lnTo>
                      <a:pt x="325" y="1101"/>
                    </a:lnTo>
                    <a:lnTo>
                      <a:pt x="320" y="1154"/>
                    </a:lnTo>
                    <a:lnTo>
                      <a:pt x="325" y="1205"/>
                    </a:lnTo>
                    <a:lnTo>
                      <a:pt x="335" y="1254"/>
                    </a:lnTo>
                    <a:lnTo>
                      <a:pt x="355" y="1301"/>
                    </a:lnTo>
                    <a:lnTo>
                      <a:pt x="383" y="1345"/>
                    </a:lnTo>
                    <a:lnTo>
                      <a:pt x="416" y="1384"/>
                    </a:lnTo>
                    <a:lnTo>
                      <a:pt x="455" y="1417"/>
                    </a:lnTo>
                    <a:lnTo>
                      <a:pt x="499" y="1445"/>
                    </a:lnTo>
                    <a:lnTo>
                      <a:pt x="546" y="1465"/>
                    </a:lnTo>
                    <a:lnTo>
                      <a:pt x="595" y="1475"/>
                    </a:lnTo>
                    <a:lnTo>
                      <a:pt x="646" y="1481"/>
                    </a:lnTo>
                    <a:lnTo>
                      <a:pt x="692" y="1477"/>
                    </a:lnTo>
                    <a:lnTo>
                      <a:pt x="734" y="1468"/>
                    </a:lnTo>
                    <a:lnTo>
                      <a:pt x="776" y="1453"/>
                    </a:lnTo>
                    <a:lnTo>
                      <a:pt x="808" y="1444"/>
                    </a:lnTo>
                    <a:lnTo>
                      <a:pt x="840" y="1440"/>
                    </a:lnTo>
                    <a:lnTo>
                      <a:pt x="871" y="1444"/>
                    </a:lnTo>
                    <a:lnTo>
                      <a:pt x="901" y="1453"/>
                    </a:lnTo>
                    <a:lnTo>
                      <a:pt x="929" y="1467"/>
                    </a:lnTo>
                    <a:lnTo>
                      <a:pt x="954" y="1488"/>
                    </a:lnTo>
                    <a:lnTo>
                      <a:pt x="1716" y="2250"/>
                    </a:lnTo>
                    <a:lnTo>
                      <a:pt x="2250" y="1714"/>
                    </a:lnTo>
                    <a:lnTo>
                      <a:pt x="1488" y="952"/>
                    </a:lnTo>
                    <a:lnTo>
                      <a:pt x="1463" y="922"/>
                    </a:lnTo>
                    <a:lnTo>
                      <a:pt x="1449" y="887"/>
                    </a:lnTo>
                    <a:lnTo>
                      <a:pt x="1442" y="850"/>
                    </a:lnTo>
                    <a:lnTo>
                      <a:pt x="1444" y="813"/>
                    </a:lnTo>
                    <a:lnTo>
                      <a:pt x="1454" y="776"/>
                    </a:lnTo>
                    <a:lnTo>
                      <a:pt x="1472" y="722"/>
                    </a:lnTo>
                    <a:lnTo>
                      <a:pt x="1481" y="667"/>
                    </a:lnTo>
                    <a:lnTo>
                      <a:pt x="1479" y="611"/>
                    </a:lnTo>
                    <a:lnTo>
                      <a:pt x="1468" y="558"/>
                    </a:lnTo>
                    <a:lnTo>
                      <a:pt x="1449" y="507"/>
                    </a:lnTo>
                    <a:lnTo>
                      <a:pt x="1421" y="458"/>
                    </a:lnTo>
                    <a:lnTo>
                      <a:pt x="1386" y="414"/>
                    </a:lnTo>
                    <a:lnTo>
                      <a:pt x="1345" y="381"/>
                    </a:lnTo>
                    <a:lnTo>
                      <a:pt x="1301" y="355"/>
                    </a:lnTo>
                    <a:lnTo>
                      <a:pt x="1256" y="335"/>
                    </a:lnTo>
                    <a:lnTo>
                      <a:pt x="1205" y="323"/>
                    </a:lnTo>
                    <a:lnTo>
                      <a:pt x="1154" y="319"/>
                    </a:lnTo>
                    <a:close/>
                    <a:moveTo>
                      <a:pt x="1154" y="0"/>
                    </a:moveTo>
                    <a:lnTo>
                      <a:pt x="1228" y="3"/>
                    </a:lnTo>
                    <a:lnTo>
                      <a:pt x="1300" y="16"/>
                    </a:lnTo>
                    <a:lnTo>
                      <a:pt x="1368" y="35"/>
                    </a:lnTo>
                    <a:lnTo>
                      <a:pt x="1435" y="63"/>
                    </a:lnTo>
                    <a:lnTo>
                      <a:pt x="1498" y="98"/>
                    </a:lnTo>
                    <a:lnTo>
                      <a:pt x="1556" y="140"/>
                    </a:lnTo>
                    <a:lnTo>
                      <a:pt x="1611" y="189"/>
                    </a:lnTo>
                    <a:lnTo>
                      <a:pt x="1662" y="246"/>
                    </a:lnTo>
                    <a:lnTo>
                      <a:pt x="1704" y="305"/>
                    </a:lnTo>
                    <a:lnTo>
                      <a:pt x="1739" y="370"/>
                    </a:lnTo>
                    <a:lnTo>
                      <a:pt x="1767" y="437"/>
                    </a:lnTo>
                    <a:lnTo>
                      <a:pt x="1786" y="507"/>
                    </a:lnTo>
                    <a:lnTo>
                      <a:pt x="1799" y="578"/>
                    </a:lnTo>
                    <a:lnTo>
                      <a:pt x="1802" y="650"/>
                    </a:lnTo>
                    <a:lnTo>
                      <a:pt x="1797" y="724"/>
                    </a:lnTo>
                    <a:lnTo>
                      <a:pt x="1784" y="796"/>
                    </a:lnTo>
                    <a:lnTo>
                      <a:pt x="2589" y="1602"/>
                    </a:lnTo>
                    <a:lnTo>
                      <a:pt x="2613" y="1630"/>
                    </a:lnTo>
                    <a:lnTo>
                      <a:pt x="2628" y="1663"/>
                    </a:lnTo>
                    <a:lnTo>
                      <a:pt x="2636" y="1697"/>
                    </a:lnTo>
                    <a:lnTo>
                      <a:pt x="2636" y="1732"/>
                    </a:lnTo>
                    <a:lnTo>
                      <a:pt x="2628" y="1767"/>
                    </a:lnTo>
                    <a:lnTo>
                      <a:pt x="2613" y="1799"/>
                    </a:lnTo>
                    <a:lnTo>
                      <a:pt x="2589" y="1828"/>
                    </a:lnTo>
                    <a:lnTo>
                      <a:pt x="2506" y="1911"/>
                    </a:lnTo>
                    <a:lnTo>
                      <a:pt x="2714" y="2118"/>
                    </a:lnTo>
                    <a:lnTo>
                      <a:pt x="2912" y="1920"/>
                    </a:lnTo>
                    <a:lnTo>
                      <a:pt x="2879" y="1825"/>
                    </a:lnTo>
                    <a:lnTo>
                      <a:pt x="2854" y="1730"/>
                    </a:lnTo>
                    <a:lnTo>
                      <a:pt x="2838" y="1633"/>
                    </a:lnTo>
                    <a:lnTo>
                      <a:pt x="2830" y="1535"/>
                    </a:lnTo>
                    <a:lnTo>
                      <a:pt x="2830" y="1438"/>
                    </a:lnTo>
                    <a:lnTo>
                      <a:pt x="2837" y="1342"/>
                    </a:lnTo>
                    <a:lnTo>
                      <a:pt x="2852" y="1247"/>
                    </a:lnTo>
                    <a:lnTo>
                      <a:pt x="2877" y="1154"/>
                    </a:lnTo>
                    <a:lnTo>
                      <a:pt x="2907" y="1061"/>
                    </a:lnTo>
                    <a:lnTo>
                      <a:pt x="2945" y="971"/>
                    </a:lnTo>
                    <a:lnTo>
                      <a:pt x="2993" y="885"/>
                    </a:lnTo>
                    <a:lnTo>
                      <a:pt x="3047" y="803"/>
                    </a:lnTo>
                    <a:lnTo>
                      <a:pt x="3109" y="724"/>
                    </a:lnTo>
                    <a:lnTo>
                      <a:pt x="3177" y="648"/>
                    </a:lnTo>
                    <a:lnTo>
                      <a:pt x="3370" y="453"/>
                    </a:lnTo>
                    <a:lnTo>
                      <a:pt x="3446" y="384"/>
                    </a:lnTo>
                    <a:lnTo>
                      <a:pt x="3527" y="323"/>
                    </a:lnTo>
                    <a:lnTo>
                      <a:pt x="3613" y="269"/>
                    </a:lnTo>
                    <a:lnTo>
                      <a:pt x="3702" y="223"/>
                    </a:lnTo>
                    <a:lnTo>
                      <a:pt x="3797" y="186"/>
                    </a:lnTo>
                    <a:lnTo>
                      <a:pt x="3894" y="154"/>
                    </a:lnTo>
                    <a:lnTo>
                      <a:pt x="3994" y="133"/>
                    </a:lnTo>
                    <a:lnTo>
                      <a:pt x="4098" y="121"/>
                    </a:lnTo>
                    <a:lnTo>
                      <a:pt x="4203" y="116"/>
                    </a:lnTo>
                    <a:lnTo>
                      <a:pt x="4305" y="121"/>
                    </a:lnTo>
                    <a:lnTo>
                      <a:pt x="4407" y="133"/>
                    </a:lnTo>
                    <a:lnTo>
                      <a:pt x="4509" y="154"/>
                    </a:lnTo>
                    <a:lnTo>
                      <a:pt x="4607" y="184"/>
                    </a:lnTo>
                    <a:lnTo>
                      <a:pt x="4702" y="221"/>
                    </a:lnTo>
                    <a:lnTo>
                      <a:pt x="4735" y="240"/>
                    </a:lnTo>
                    <a:lnTo>
                      <a:pt x="4762" y="269"/>
                    </a:lnTo>
                    <a:lnTo>
                      <a:pt x="4783" y="300"/>
                    </a:lnTo>
                    <a:lnTo>
                      <a:pt x="4795" y="339"/>
                    </a:lnTo>
                    <a:lnTo>
                      <a:pt x="4797" y="377"/>
                    </a:lnTo>
                    <a:lnTo>
                      <a:pt x="4790" y="414"/>
                    </a:lnTo>
                    <a:lnTo>
                      <a:pt x="4774" y="449"/>
                    </a:lnTo>
                    <a:lnTo>
                      <a:pt x="4749" y="481"/>
                    </a:lnTo>
                    <a:lnTo>
                      <a:pt x="4159" y="1070"/>
                    </a:lnTo>
                    <a:lnTo>
                      <a:pt x="4117" y="1117"/>
                    </a:lnTo>
                    <a:lnTo>
                      <a:pt x="4084" y="1168"/>
                    </a:lnTo>
                    <a:lnTo>
                      <a:pt x="4055" y="1224"/>
                    </a:lnTo>
                    <a:lnTo>
                      <a:pt x="4036" y="1282"/>
                    </a:lnTo>
                    <a:lnTo>
                      <a:pt x="4024" y="1342"/>
                    </a:lnTo>
                    <a:lnTo>
                      <a:pt x="4020" y="1405"/>
                    </a:lnTo>
                    <a:lnTo>
                      <a:pt x="4024" y="1467"/>
                    </a:lnTo>
                    <a:lnTo>
                      <a:pt x="4036" y="1528"/>
                    </a:lnTo>
                    <a:lnTo>
                      <a:pt x="4055" y="1586"/>
                    </a:lnTo>
                    <a:lnTo>
                      <a:pt x="4084" y="1642"/>
                    </a:lnTo>
                    <a:lnTo>
                      <a:pt x="4119" y="1693"/>
                    </a:lnTo>
                    <a:lnTo>
                      <a:pt x="4159" y="1741"/>
                    </a:lnTo>
                    <a:lnTo>
                      <a:pt x="4206" y="1781"/>
                    </a:lnTo>
                    <a:lnTo>
                      <a:pt x="4257" y="1816"/>
                    </a:lnTo>
                    <a:lnTo>
                      <a:pt x="4314" y="1842"/>
                    </a:lnTo>
                    <a:lnTo>
                      <a:pt x="4372" y="1862"/>
                    </a:lnTo>
                    <a:lnTo>
                      <a:pt x="4431" y="1874"/>
                    </a:lnTo>
                    <a:lnTo>
                      <a:pt x="4495" y="1879"/>
                    </a:lnTo>
                    <a:lnTo>
                      <a:pt x="4556" y="1874"/>
                    </a:lnTo>
                    <a:lnTo>
                      <a:pt x="4617" y="1862"/>
                    </a:lnTo>
                    <a:lnTo>
                      <a:pt x="4675" y="1842"/>
                    </a:lnTo>
                    <a:lnTo>
                      <a:pt x="4732" y="1816"/>
                    </a:lnTo>
                    <a:lnTo>
                      <a:pt x="4783" y="1781"/>
                    </a:lnTo>
                    <a:lnTo>
                      <a:pt x="4830" y="1741"/>
                    </a:lnTo>
                    <a:lnTo>
                      <a:pt x="5420" y="1150"/>
                    </a:lnTo>
                    <a:lnTo>
                      <a:pt x="5452" y="1128"/>
                    </a:lnTo>
                    <a:lnTo>
                      <a:pt x="5487" y="1112"/>
                    </a:lnTo>
                    <a:lnTo>
                      <a:pt x="5524" y="1105"/>
                    </a:lnTo>
                    <a:lnTo>
                      <a:pt x="5562" y="1106"/>
                    </a:lnTo>
                    <a:lnTo>
                      <a:pt x="5601" y="1119"/>
                    </a:lnTo>
                    <a:lnTo>
                      <a:pt x="5633" y="1140"/>
                    </a:lnTo>
                    <a:lnTo>
                      <a:pt x="5661" y="1166"/>
                    </a:lnTo>
                    <a:lnTo>
                      <a:pt x="5680" y="1200"/>
                    </a:lnTo>
                    <a:lnTo>
                      <a:pt x="5719" y="1298"/>
                    </a:lnTo>
                    <a:lnTo>
                      <a:pt x="5749" y="1398"/>
                    </a:lnTo>
                    <a:lnTo>
                      <a:pt x="5768" y="1500"/>
                    </a:lnTo>
                    <a:lnTo>
                      <a:pt x="5780" y="1602"/>
                    </a:lnTo>
                    <a:lnTo>
                      <a:pt x="5784" y="1704"/>
                    </a:lnTo>
                    <a:lnTo>
                      <a:pt x="5778" y="1806"/>
                    </a:lnTo>
                    <a:lnTo>
                      <a:pt x="5766" y="1906"/>
                    </a:lnTo>
                    <a:lnTo>
                      <a:pt x="5743" y="2004"/>
                    </a:lnTo>
                    <a:lnTo>
                      <a:pt x="5713" y="2101"/>
                    </a:lnTo>
                    <a:lnTo>
                      <a:pt x="5677" y="2196"/>
                    </a:lnTo>
                    <a:lnTo>
                      <a:pt x="5629" y="2285"/>
                    </a:lnTo>
                    <a:lnTo>
                      <a:pt x="5576" y="2371"/>
                    </a:lnTo>
                    <a:lnTo>
                      <a:pt x="5515" y="2452"/>
                    </a:lnTo>
                    <a:lnTo>
                      <a:pt x="5445" y="2528"/>
                    </a:lnTo>
                    <a:lnTo>
                      <a:pt x="5250" y="2723"/>
                    </a:lnTo>
                    <a:lnTo>
                      <a:pt x="5174" y="2793"/>
                    </a:lnTo>
                    <a:lnTo>
                      <a:pt x="5092" y="2856"/>
                    </a:lnTo>
                    <a:lnTo>
                      <a:pt x="5004" y="2912"/>
                    </a:lnTo>
                    <a:lnTo>
                      <a:pt x="4913" y="2960"/>
                    </a:lnTo>
                    <a:lnTo>
                      <a:pt x="4819" y="2998"/>
                    </a:lnTo>
                    <a:lnTo>
                      <a:pt x="4721" y="3030"/>
                    </a:lnTo>
                    <a:lnTo>
                      <a:pt x="4621" y="3051"/>
                    </a:lnTo>
                    <a:lnTo>
                      <a:pt x="4517" y="3065"/>
                    </a:lnTo>
                    <a:lnTo>
                      <a:pt x="4414" y="3070"/>
                    </a:lnTo>
                    <a:lnTo>
                      <a:pt x="4301" y="3065"/>
                    </a:lnTo>
                    <a:lnTo>
                      <a:pt x="4192" y="3049"/>
                    </a:lnTo>
                    <a:lnTo>
                      <a:pt x="4085" y="3023"/>
                    </a:lnTo>
                    <a:lnTo>
                      <a:pt x="3980" y="2988"/>
                    </a:lnTo>
                    <a:lnTo>
                      <a:pt x="3781" y="3186"/>
                    </a:lnTo>
                    <a:lnTo>
                      <a:pt x="4586" y="3991"/>
                    </a:lnTo>
                    <a:lnTo>
                      <a:pt x="4609" y="4019"/>
                    </a:lnTo>
                    <a:lnTo>
                      <a:pt x="4625" y="4054"/>
                    </a:lnTo>
                    <a:lnTo>
                      <a:pt x="4802" y="4600"/>
                    </a:lnTo>
                    <a:lnTo>
                      <a:pt x="4809" y="4636"/>
                    </a:lnTo>
                    <a:lnTo>
                      <a:pt x="4809" y="4671"/>
                    </a:lnTo>
                    <a:lnTo>
                      <a:pt x="4800" y="4704"/>
                    </a:lnTo>
                    <a:lnTo>
                      <a:pt x="4786" y="4736"/>
                    </a:lnTo>
                    <a:lnTo>
                      <a:pt x="4763" y="4764"/>
                    </a:lnTo>
                    <a:lnTo>
                      <a:pt x="4739" y="4783"/>
                    </a:lnTo>
                    <a:lnTo>
                      <a:pt x="4711" y="4799"/>
                    </a:lnTo>
                    <a:lnTo>
                      <a:pt x="4681" y="4808"/>
                    </a:lnTo>
                    <a:lnTo>
                      <a:pt x="4651" y="4809"/>
                    </a:lnTo>
                    <a:lnTo>
                      <a:pt x="4625" y="4808"/>
                    </a:lnTo>
                    <a:lnTo>
                      <a:pt x="4600" y="4802"/>
                    </a:lnTo>
                    <a:lnTo>
                      <a:pt x="4054" y="4625"/>
                    </a:lnTo>
                    <a:lnTo>
                      <a:pt x="4020" y="4609"/>
                    </a:lnTo>
                    <a:lnTo>
                      <a:pt x="3990" y="4585"/>
                    </a:lnTo>
                    <a:lnTo>
                      <a:pt x="3186" y="3782"/>
                    </a:lnTo>
                    <a:lnTo>
                      <a:pt x="2380" y="4588"/>
                    </a:lnTo>
                    <a:lnTo>
                      <a:pt x="2315" y="4646"/>
                    </a:lnTo>
                    <a:lnTo>
                      <a:pt x="2246" y="4695"/>
                    </a:lnTo>
                    <a:lnTo>
                      <a:pt x="2173" y="4736"/>
                    </a:lnTo>
                    <a:lnTo>
                      <a:pt x="2095" y="4767"/>
                    </a:lnTo>
                    <a:lnTo>
                      <a:pt x="2015" y="4792"/>
                    </a:lnTo>
                    <a:lnTo>
                      <a:pt x="1930" y="4806"/>
                    </a:lnTo>
                    <a:lnTo>
                      <a:pt x="1846" y="4809"/>
                    </a:lnTo>
                    <a:lnTo>
                      <a:pt x="1760" y="4806"/>
                    </a:lnTo>
                    <a:lnTo>
                      <a:pt x="1676" y="4792"/>
                    </a:lnTo>
                    <a:lnTo>
                      <a:pt x="1595" y="4767"/>
                    </a:lnTo>
                    <a:lnTo>
                      <a:pt x="1517" y="4736"/>
                    </a:lnTo>
                    <a:lnTo>
                      <a:pt x="1444" y="4695"/>
                    </a:lnTo>
                    <a:lnTo>
                      <a:pt x="1375" y="4646"/>
                    </a:lnTo>
                    <a:lnTo>
                      <a:pt x="1310" y="4588"/>
                    </a:lnTo>
                    <a:lnTo>
                      <a:pt x="1254" y="4525"/>
                    </a:lnTo>
                    <a:lnTo>
                      <a:pt x="1205" y="4456"/>
                    </a:lnTo>
                    <a:lnTo>
                      <a:pt x="1164" y="4383"/>
                    </a:lnTo>
                    <a:lnTo>
                      <a:pt x="1131" y="4305"/>
                    </a:lnTo>
                    <a:lnTo>
                      <a:pt x="1108" y="4224"/>
                    </a:lnTo>
                    <a:lnTo>
                      <a:pt x="1094" y="4140"/>
                    </a:lnTo>
                    <a:lnTo>
                      <a:pt x="1089" y="4054"/>
                    </a:lnTo>
                    <a:lnTo>
                      <a:pt x="1094" y="3968"/>
                    </a:lnTo>
                    <a:lnTo>
                      <a:pt x="1108" y="3885"/>
                    </a:lnTo>
                    <a:lnTo>
                      <a:pt x="1131" y="3805"/>
                    </a:lnTo>
                    <a:lnTo>
                      <a:pt x="1164" y="3727"/>
                    </a:lnTo>
                    <a:lnTo>
                      <a:pt x="1205" y="3654"/>
                    </a:lnTo>
                    <a:lnTo>
                      <a:pt x="1254" y="3583"/>
                    </a:lnTo>
                    <a:lnTo>
                      <a:pt x="1310" y="3520"/>
                    </a:lnTo>
                    <a:lnTo>
                      <a:pt x="2118" y="2712"/>
                    </a:lnTo>
                    <a:lnTo>
                      <a:pt x="1911" y="2506"/>
                    </a:lnTo>
                    <a:lnTo>
                      <a:pt x="1828" y="2589"/>
                    </a:lnTo>
                    <a:lnTo>
                      <a:pt x="1804" y="2608"/>
                    </a:lnTo>
                    <a:lnTo>
                      <a:pt x="1777" y="2624"/>
                    </a:lnTo>
                    <a:lnTo>
                      <a:pt x="1748" y="2633"/>
                    </a:lnTo>
                    <a:lnTo>
                      <a:pt x="1716" y="2636"/>
                    </a:lnTo>
                    <a:lnTo>
                      <a:pt x="1684" y="2633"/>
                    </a:lnTo>
                    <a:lnTo>
                      <a:pt x="1654" y="2624"/>
                    </a:lnTo>
                    <a:lnTo>
                      <a:pt x="1626" y="2608"/>
                    </a:lnTo>
                    <a:lnTo>
                      <a:pt x="1602" y="2589"/>
                    </a:lnTo>
                    <a:lnTo>
                      <a:pt x="796" y="1783"/>
                    </a:lnTo>
                    <a:lnTo>
                      <a:pt x="722" y="1795"/>
                    </a:lnTo>
                    <a:lnTo>
                      <a:pt x="646" y="1800"/>
                    </a:lnTo>
                    <a:lnTo>
                      <a:pt x="646" y="1800"/>
                    </a:lnTo>
                    <a:lnTo>
                      <a:pt x="573" y="1797"/>
                    </a:lnTo>
                    <a:lnTo>
                      <a:pt x="502" y="1785"/>
                    </a:lnTo>
                    <a:lnTo>
                      <a:pt x="432" y="1763"/>
                    </a:lnTo>
                    <a:lnTo>
                      <a:pt x="367" y="1737"/>
                    </a:lnTo>
                    <a:lnTo>
                      <a:pt x="304" y="1702"/>
                    </a:lnTo>
                    <a:lnTo>
                      <a:pt x="244" y="1660"/>
                    </a:lnTo>
                    <a:lnTo>
                      <a:pt x="190" y="1611"/>
                    </a:lnTo>
                    <a:lnTo>
                      <a:pt x="141" y="1556"/>
                    </a:lnTo>
                    <a:lnTo>
                      <a:pt x="98" y="1496"/>
                    </a:lnTo>
                    <a:lnTo>
                      <a:pt x="63" y="1433"/>
                    </a:lnTo>
                    <a:lnTo>
                      <a:pt x="37" y="1368"/>
                    </a:lnTo>
                    <a:lnTo>
                      <a:pt x="16" y="1298"/>
                    </a:lnTo>
                    <a:lnTo>
                      <a:pt x="4" y="1226"/>
                    </a:lnTo>
                    <a:lnTo>
                      <a:pt x="0" y="1154"/>
                    </a:lnTo>
                    <a:lnTo>
                      <a:pt x="4" y="1080"/>
                    </a:lnTo>
                    <a:lnTo>
                      <a:pt x="16" y="1008"/>
                    </a:lnTo>
                    <a:lnTo>
                      <a:pt x="37" y="940"/>
                    </a:lnTo>
                    <a:lnTo>
                      <a:pt x="63" y="873"/>
                    </a:lnTo>
                    <a:lnTo>
                      <a:pt x="98" y="810"/>
                    </a:lnTo>
                    <a:lnTo>
                      <a:pt x="141" y="750"/>
                    </a:lnTo>
                    <a:lnTo>
                      <a:pt x="190" y="695"/>
                    </a:lnTo>
                    <a:lnTo>
                      <a:pt x="697" y="188"/>
                    </a:lnTo>
                    <a:lnTo>
                      <a:pt x="752" y="140"/>
                    </a:lnTo>
                    <a:lnTo>
                      <a:pt x="811" y="98"/>
                    </a:lnTo>
                    <a:lnTo>
                      <a:pt x="873" y="63"/>
                    </a:lnTo>
                    <a:lnTo>
                      <a:pt x="940" y="35"/>
                    </a:lnTo>
                    <a:lnTo>
                      <a:pt x="1010" y="16"/>
                    </a:lnTo>
                    <a:lnTo>
                      <a:pt x="1080" y="3"/>
                    </a:lnTo>
                    <a:lnTo>
                      <a:pt x="11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78"/>
              <p:cNvSpPr>
                <a:spLocks/>
              </p:cNvSpPr>
              <p:nvPr/>
            </p:nvSpPr>
            <p:spPr bwMode="auto">
              <a:xfrm>
                <a:off x="2510" y="3403"/>
                <a:ext cx="249" cy="250"/>
              </a:xfrm>
              <a:custGeom>
                <a:avLst/>
                <a:gdLst>
                  <a:gd name="T0" fmla="*/ 250 w 499"/>
                  <a:gd name="T1" fmla="*/ 0 h 499"/>
                  <a:gd name="T2" fmla="*/ 299 w 499"/>
                  <a:gd name="T3" fmla="*/ 5 h 499"/>
                  <a:gd name="T4" fmla="*/ 345 w 499"/>
                  <a:gd name="T5" fmla="*/ 19 h 499"/>
                  <a:gd name="T6" fmla="*/ 389 w 499"/>
                  <a:gd name="T7" fmla="*/ 42 h 499"/>
                  <a:gd name="T8" fmla="*/ 425 w 499"/>
                  <a:gd name="T9" fmla="*/ 72 h 499"/>
                  <a:gd name="T10" fmla="*/ 457 w 499"/>
                  <a:gd name="T11" fmla="*/ 110 h 499"/>
                  <a:gd name="T12" fmla="*/ 480 w 499"/>
                  <a:gd name="T13" fmla="*/ 154 h 499"/>
                  <a:gd name="T14" fmla="*/ 494 w 499"/>
                  <a:gd name="T15" fmla="*/ 200 h 499"/>
                  <a:gd name="T16" fmla="*/ 499 w 499"/>
                  <a:gd name="T17" fmla="*/ 249 h 499"/>
                  <a:gd name="T18" fmla="*/ 494 w 499"/>
                  <a:gd name="T19" fmla="*/ 298 h 499"/>
                  <a:gd name="T20" fmla="*/ 480 w 499"/>
                  <a:gd name="T21" fmla="*/ 344 h 499"/>
                  <a:gd name="T22" fmla="*/ 457 w 499"/>
                  <a:gd name="T23" fmla="*/ 388 h 499"/>
                  <a:gd name="T24" fmla="*/ 425 w 499"/>
                  <a:gd name="T25" fmla="*/ 427 h 499"/>
                  <a:gd name="T26" fmla="*/ 389 w 499"/>
                  <a:gd name="T27" fmla="*/ 456 h 499"/>
                  <a:gd name="T28" fmla="*/ 345 w 499"/>
                  <a:gd name="T29" fmla="*/ 479 h 499"/>
                  <a:gd name="T30" fmla="*/ 299 w 499"/>
                  <a:gd name="T31" fmla="*/ 495 h 499"/>
                  <a:gd name="T32" fmla="*/ 250 w 499"/>
                  <a:gd name="T33" fmla="*/ 499 h 499"/>
                  <a:gd name="T34" fmla="*/ 201 w 499"/>
                  <a:gd name="T35" fmla="*/ 495 h 499"/>
                  <a:gd name="T36" fmla="*/ 153 w 499"/>
                  <a:gd name="T37" fmla="*/ 479 h 499"/>
                  <a:gd name="T38" fmla="*/ 111 w 499"/>
                  <a:gd name="T39" fmla="*/ 456 h 499"/>
                  <a:gd name="T40" fmla="*/ 72 w 499"/>
                  <a:gd name="T41" fmla="*/ 427 h 499"/>
                  <a:gd name="T42" fmla="*/ 41 w 499"/>
                  <a:gd name="T43" fmla="*/ 388 h 499"/>
                  <a:gd name="T44" fmla="*/ 18 w 499"/>
                  <a:gd name="T45" fmla="*/ 344 h 499"/>
                  <a:gd name="T46" fmla="*/ 4 w 499"/>
                  <a:gd name="T47" fmla="*/ 298 h 499"/>
                  <a:gd name="T48" fmla="*/ 0 w 499"/>
                  <a:gd name="T49" fmla="*/ 249 h 499"/>
                  <a:gd name="T50" fmla="*/ 4 w 499"/>
                  <a:gd name="T51" fmla="*/ 200 h 499"/>
                  <a:gd name="T52" fmla="*/ 18 w 499"/>
                  <a:gd name="T53" fmla="*/ 154 h 499"/>
                  <a:gd name="T54" fmla="*/ 41 w 499"/>
                  <a:gd name="T55" fmla="*/ 110 h 499"/>
                  <a:gd name="T56" fmla="*/ 72 w 499"/>
                  <a:gd name="T57" fmla="*/ 72 h 499"/>
                  <a:gd name="T58" fmla="*/ 111 w 499"/>
                  <a:gd name="T59" fmla="*/ 42 h 499"/>
                  <a:gd name="T60" fmla="*/ 153 w 499"/>
                  <a:gd name="T61" fmla="*/ 19 h 499"/>
                  <a:gd name="T62" fmla="*/ 201 w 499"/>
                  <a:gd name="T63" fmla="*/ 5 h 499"/>
                  <a:gd name="T64" fmla="*/ 250 w 499"/>
                  <a:gd name="T65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99" h="499">
                    <a:moveTo>
                      <a:pt x="250" y="0"/>
                    </a:moveTo>
                    <a:lnTo>
                      <a:pt x="299" y="5"/>
                    </a:lnTo>
                    <a:lnTo>
                      <a:pt x="345" y="19"/>
                    </a:lnTo>
                    <a:lnTo>
                      <a:pt x="389" y="42"/>
                    </a:lnTo>
                    <a:lnTo>
                      <a:pt x="425" y="72"/>
                    </a:lnTo>
                    <a:lnTo>
                      <a:pt x="457" y="110"/>
                    </a:lnTo>
                    <a:lnTo>
                      <a:pt x="480" y="154"/>
                    </a:lnTo>
                    <a:lnTo>
                      <a:pt x="494" y="200"/>
                    </a:lnTo>
                    <a:lnTo>
                      <a:pt x="499" y="249"/>
                    </a:lnTo>
                    <a:lnTo>
                      <a:pt x="494" y="298"/>
                    </a:lnTo>
                    <a:lnTo>
                      <a:pt x="480" y="344"/>
                    </a:lnTo>
                    <a:lnTo>
                      <a:pt x="457" y="388"/>
                    </a:lnTo>
                    <a:lnTo>
                      <a:pt x="425" y="427"/>
                    </a:lnTo>
                    <a:lnTo>
                      <a:pt x="389" y="456"/>
                    </a:lnTo>
                    <a:lnTo>
                      <a:pt x="345" y="479"/>
                    </a:lnTo>
                    <a:lnTo>
                      <a:pt x="299" y="495"/>
                    </a:lnTo>
                    <a:lnTo>
                      <a:pt x="250" y="499"/>
                    </a:lnTo>
                    <a:lnTo>
                      <a:pt x="201" y="495"/>
                    </a:lnTo>
                    <a:lnTo>
                      <a:pt x="153" y="479"/>
                    </a:lnTo>
                    <a:lnTo>
                      <a:pt x="111" y="456"/>
                    </a:lnTo>
                    <a:lnTo>
                      <a:pt x="72" y="427"/>
                    </a:lnTo>
                    <a:lnTo>
                      <a:pt x="41" y="388"/>
                    </a:lnTo>
                    <a:lnTo>
                      <a:pt x="18" y="344"/>
                    </a:lnTo>
                    <a:lnTo>
                      <a:pt x="4" y="298"/>
                    </a:lnTo>
                    <a:lnTo>
                      <a:pt x="0" y="249"/>
                    </a:lnTo>
                    <a:lnTo>
                      <a:pt x="4" y="200"/>
                    </a:lnTo>
                    <a:lnTo>
                      <a:pt x="18" y="154"/>
                    </a:lnTo>
                    <a:lnTo>
                      <a:pt x="41" y="110"/>
                    </a:lnTo>
                    <a:lnTo>
                      <a:pt x="72" y="72"/>
                    </a:lnTo>
                    <a:lnTo>
                      <a:pt x="111" y="42"/>
                    </a:lnTo>
                    <a:lnTo>
                      <a:pt x="153" y="19"/>
                    </a:lnTo>
                    <a:lnTo>
                      <a:pt x="201" y="5"/>
                    </a:lnTo>
                    <a:lnTo>
                      <a:pt x="25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3" name="Freeform 83"/>
            <p:cNvSpPr>
              <a:spLocks noEditPoints="1"/>
            </p:cNvSpPr>
            <p:nvPr/>
          </p:nvSpPr>
          <p:spPr bwMode="auto">
            <a:xfrm>
              <a:off x="6720250" y="4478300"/>
              <a:ext cx="809234" cy="706074"/>
            </a:xfrm>
            <a:custGeom>
              <a:avLst/>
              <a:gdLst>
                <a:gd name="T0" fmla="*/ 1943 w 3597"/>
                <a:gd name="T1" fmla="*/ 381 h 4476"/>
                <a:gd name="T2" fmla="*/ 1837 w 3597"/>
                <a:gd name="T3" fmla="*/ 651 h 4476"/>
                <a:gd name="T4" fmla="*/ 1703 w 3597"/>
                <a:gd name="T5" fmla="*/ 1131 h 4476"/>
                <a:gd name="T6" fmla="*/ 1484 w 3597"/>
                <a:gd name="T7" fmla="*/ 1533 h 4476"/>
                <a:gd name="T8" fmla="*/ 1151 w 3597"/>
                <a:gd name="T9" fmla="*/ 1979 h 4476"/>
                <a:gd name="T10" fmla="*/ 780 w 3597"/>
                <a:gd name="T11" fmla="*/ 2192 h 4476"/>
                <a:gd name="T12" fmla="*/ 388 w 3597"/>
                <a:gd name="T13" fmla="*/ 2237 h 4476"/>
                <a:gd name="T14" fmla="*/ 516 w 3597"/>
                <a:gd name="T15" fmla="*/ 3773 h 4476"/>
                <a:gd name="T16" fmla="*/ 718 w 3597"/>
                <a:gd name="T17" fmla="*/ 3848 h 4476"/>
                <a:gd name="T18" fmla="*/ 892 w 3597"/>
                <a:gd name="T19" fmla="*/ 3957 h 4476"/>
                <a:gd name="T20" fmla="*/ 1123 w 3597"/>
                <a:gd name="T21" fmla="*/ 4064 h 4476"/>
                <a:gd name="T22" fmla="*/ 1497 w 3597"/>
                <a:gd name="T23" fmla="*/ 4140 h 4476"/>
                <a:gd name="T24" fmla="*/ 2316 w 3597"/>
                <a:gd name="T25" fmla="*/ 4152 h 4476"/>
                <a:gd name="T26" fmla="*/ 2572 w 3597"/>
                <a:gd name="T27" fmla="*/ 3988 h 4476"/>
                <a:gd name="T28" fmla="*/ 2618 w 3597"/>
                <a:gd name="T29" fmla="*/ 3692 h 4476"/>
                <a:gd name="T30" fmla="*/ 2760 w 3597"/>
                <a:gd name="T31" fmla="*/ 3516 h 4476"/>
                <a:gd name="T32" fmla="*/ 2881 w 3597"/>
                <a:gd name="T33" fmla="*/ 3243 h 4476"/>
                <a:gd name="T34" fmla="*/ 2908 w 3597"/>
                <a:gd name="T35" fmla="*/ 2999 h 4476"/>
                <a:gd name="T36" fmla="*/ 3054 w 3597"/>
                <a:gd name="T37" fmla="*/ 2753 h 4476"/>
                <a:gd name="T38" fmla="*/ 3046 w 3597"/>
                <a:gd name="T39" fmla="*/ 2511 h 4476"/>
                <a:gd name="T40" fmla="*/ 3244 w 3597"/>
                <a:gd name="T41" fmla="*/ 2317 h 4476"/>
                <a:gd name="T42" fmla="*/ 3241 w 3597"/>
                <a:gd name="T43" fmla="*/ 1992 h 4476"/>
                <a:gd name="T44" fmla="*/ 3003 w 3597"/>
                <a:gd name="T45" fmla="*/ 1794 h 4476"/>
                <a:gd name="T46" fmla="*/ 2221 w 3597"/>
                <a:gd name="T47" fmla="*/ 1752 h 4476"/>
                <a:gd name="T48" fmla="*/ 2314 w 3597"/>
                <a:gd name="T49" fmla="*/ 1548 h 4476"/>
                <a:gd name="T50" fmla="*/ 2406 w 3597"/>
                <a:gd name="T51" fmla="*/ 1176 h 4476"/>
                <a:gd name="T52" fmla="*/ 2409 w 3597"/>
                <a:gd name="T53" fmla="*/ 682 h 4476"/>
                <a:gd name="T54" fmla="*/ 2299 w 3597"/>
                <a:gd name="T55" fmla="*/ 396 h 4476"/>
                <a:gd name="T56" fmla="*/ 2114 w 3597"/>
                <a:gd name="T57" fmla="*/ 320 h 4476"/>
                <a:gd name="T58" fmla="*/ 2398 w 3597"/>
                <a:gd name="T59" fmla="*/ 75 h 4476"/>
                <a:gd name="T60" fmla="*/ 2645 w 3597"/>
                <a:gd name="T61" fmla="*/ 340 h 4476"/>
                <a:gd name="T62" fmla="*/ 2744 w 3597"/>
                <a:gd name="T63" fmla="*/ 928 h 4476"/>
                <a:gd name="T64" fmla="*/ 2964 w 3597"/>
                <a:gd name="T65" fmla="*/ 1464 h 4476"/>
                <a:gd name="T66" fmla="*/ 3332 w 3597"/>
                <a:gd name="T67" fmla="*/ 1611 h 4476"/>
                <a:gd name="T68" fmla="*/ 3566 w 3597"/>
                <a:gd name="T69" fmla="*/ 1945 h 4476"/>
                <a:gd name="T70" fmla="*/ 3563 w 3597"/>
                <a:gd name="T71" fmla="*/ 2375 h 4476"/>
                <a:gd name="T72" fmla="*/ 3378 w 3597"/>
                <a:gd name="T73" fmla="*/ 2703 h 4476"/>
                <a:gd name="T74" fmla="*/ 3255 w 3597"/>
                <a:gd name="T75" fmla="*/ 3095 h 4476"/>
                <a:gd name="T76" fmla="*/ 3171 w 3597"/>
                <a:gd name="T77" fmla="*/ 3447 h 4476"/>
                <a:gd name="T78" fmla="*/ 2951 w 3597"/>
                <a:gd name="T79" fmla="*/ 3773 h 4476"/>
                <a:gd name="T80" fmla="*/ 2857 w 3597"/>
                <a:gd name="T81" fmla="*/ 4134 h 4476"/>
                <a:gd name="T82" fmla="*/ 2546 w 3597"/>
                <a:gd name="T83" fmla="*/ 4415 h 4476"/>
                <a:gd name="T84" fmla="*/ 1750 w 3597"/>
                <a:gd name="T85" fmla="*/ 4475 h 4476"/>
                <a:gd name="T86" fmla="*/ 1148 w 3597"/>
                <a:gd name="T87" fmla="*/ 4404 h 4476"/>
                <a:gd name="T88" fmla="*/ 766 w 3597"/>
                <a:gd name="T89" fmla="*/ 4252 h 4476"/>
                <a:gd name="T90" fmla="*/ 547 w 3597"/>
                <a:gd name="T91" fmla="*/ 4121 h 4476"/>
                <a:gd name="T92" fmla="*/ 320 w 3597"/>
                <a:gd name="T93" fmla="*/ 4076 h 4476"/>
                <a:gd name="T94" fmla="*/ 62 w 3597"/>
                <a:gd name="T95" fmla="*/ 3944 h 4476"/>
                <a:gd name="T96" fmla="*/ 4 w 3597"/>
                <a:gd name="T97" fmla="*/ 2185 h 4476"/>
                <a:gd name="T98" fmla="*/ 172 w 3597"/>
                <a:gd name="T99" fmla="*/ 1953 h 4476"/>
                <a:gd name="T100" fmla="*/ 487 w 3597"/>
                <a:gd name="T101" fmla="*/ 1915 h 4476"/>
                <a:gd name="T102" fmla="*/ 772 w 3597"/>
                <a:gd name="T103" fmla="*/ 1857 h 4476"/>
                <a:gd name="T104" fmla="*/ 1033 w 3597"/>
                <a:gd name="T105" fmla="*/ 1636 h 4476"/>
                <a:gd name="T106" fmla="*/ 1261 w 3597"/>
                <a:gd name="T107" fmla="*/ 1283 h 4476"/>
                <a:gd name="T108" fmla="*/ 1447 w 3597"/>
                <a:gd name="T109" fmla="*/ 903 h 4476"/>
                <a:gd name="T110" fmla="*/ 1544 w 3597"/>
                <a:gd name="T111" fmla="*/ 449 h 4476"/>
                <a:gd name="T112" fmla="*/ 1738 w 3597"/>
                <a:gd name="T113" fmla="*/ 136 h 4476"/>
                <a:gd name="T114" fmla="*/ 2056 w 3597"/>
                <a:gd name="T115" fmla="*/ 3 h 4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97" h="4476">
                  <a:moveTo>
                    <a:pt x="2114" y="320"/>
                  </a:moveTo>
                  <a:lnTo>
                    <a:pt x="2076" y="323"/>
                  </a:lnTo>
                  <a:lnTo>
                    <a:pt x="2041" y="330"/>
                  </a:lnTo>
                  <a:lnTo>
                    <a:pt x="2005" y="342"/>
                  </a:lnTo>
                  <a:lnTo>
                    <a:pt x="1973" y="359"/>
                  </a:lnTo>
                  <a:lnTo>
                    <a:pt x="1943" y="381"/>
                  </a:lnTo>
                  <a:lnTo>
                    <a:pt x="1916" y="407"/>
                  </a:lnTo>
                  <a:lnTo>
                    <a:pt x="1891" y="438"/>
                  </a:lnTo>
                  <a:lnTo>
                    <a:pt x="1872" y="472"/>
                  </a:lnTo>
                  <a:lnTo>
                    <a:pt x="1859" y="510"/>
                  </a:lnTo>
                  <a:lnTo>
                    <a:pt x="1851" y="552"/>
                  </a:lnTo>
                  <a:lnTo>
                    <a:pt x="1837" y="651"/>
                  </a:lnTo>
                  <a:lnTo>
                    <a:pt x="1819" y="743"/>
                  </a:lnTo>
                  <a:lnTo>
                    <a:pt x="1802" y="829"/>
                  </a:lnTo>
                  <a:lnTo>
                    <a:pt x="1780" y="910"/>
                  </a:lnTo>
                  <a:lnTo>
                    <a:pt x="1757" y="987"/>
                  </a:lnTo>
                  <a:lnTo>
                    <a:pt x="1731" y="1061"/>
                  </a:lnTo>
                  <a:lnTo>
                    <a:pt x="1703" y="1131"/>
                  </a:lnTo>
                  <a:lnTo>
                    <a:pt x="1671" y="1199"/>
                  </a:lnTo>
                  <a:lnTo>
                    <a:pt x="1639" y="1265"/>
                  </a:lnTo>
                  <a:lnTo>
                    <a:pt x="1603" y="1332"/>
                  </a:lnTo>
                  <a:lnTo>
                    <a:pt x="1567" y="1398"/>
                  </a:lnTo>
                  <a:lnTo>
                    <a:pt x="1526" y="1465"/>
                  </a:lnTo>
                  <a:lnTo>
                    <a:pt x="1484" y="1533"/>
                  </a:lnTo>
                  <a:lnTo>
                    <a:pt x="1439" y="1605"/>
                  </a:lnTo>
                  <a:lnTo>
                    <a:pt x="1393" y="1678"/>
                  </a:lnTo>
                  <a:lnTo>
                    <a:pt x="1333" y="1767"/>
                  </a:lnTo>
                  <a:lnTo>
                    <a:pt x="1272" y="1847"/>
                  </a:lnTo>
                  <a:lnTo>
                    <a:pt x="1212" y="1918"/>
                  </a:lnTo>
                  <a:lnTo>
                    <a:pt x="1151" y="1979"/>
                  </a:lnTo>
                  <a:lnTo>
                    <a:pt x="1090" y="2032"/>
                  </a:lnTo>
                  <a:lnTo>
                    <a:pt x="1030" y="2077"/>
                  </a:lnTo>
                  <a:lnTo>
                    <a:pt x="968" y="2115"/>
                  </a:lnTo>
                  <a:lnTo>
                    <a:pt x="907" y="2146"/>
                  </a:lnTo>
                  <a:lnTo>
                    <a:pt x="844" y="2172"/>
                  </a:lnTo>
                  <a:lnTo>
                    <a:pt x="780" y="2192"/>
                  </a:lnTo>
                  <a:lnTo>
                    <a:pt x="718" y="2208"/>
                  </a:lnTo>
                  <a:lnTo>
                    <a:pt x="653" y="2219"/>
                  </a:lnTo>
                  <a:lnTo>
                    <a:pt x="589" y="2227"/>
                  </a:lnTo>
                  <a:lnTo>
                    <a:pt x="522" y="2233"/>
                  </a:lnTo>
                  <a:lnTo>
                    <a:pt x="456" y="2235"/>
                  </a:lnTo>
                  <a:lnTo>
                    <a:pt x="388" y="2237"/>
                  </a:lnTo>
                  <a:lnTo>
                    <a:pt x="320" y="2237"/>
                  </a:lnTo>
                  <a:lnTo>
                    <a:pt x="320" y="3756"/>
                  </a:lnTo>
                  <a:lnTo>
                    <a:pt x="374" y="3757"/>
                  </a:lnTo>
                  <a:lnTo>
                    <a:pt x="426" y="3760"/>
                  </a:lnTo>
                  <a:lnTo>
                    <a:pt x="472" y="3765"/>
                  </a:lnTo>
                  <a:lnTo>
                    <a:pt x="516" y="3773"/>
                  </a:lnTo>
                  <a:lnTo>
                    <a:pt x="555" y="3782"/>
                  </a:lnTo>
                  <a:lnTo>
                    <a:pt x="592" y="3792"/>
                  </a:lnTo>
                  <a:lnTo>
                    <a:pt x="626" y="3805"/>
                  </a:lnTo>
                  <a:lnTo>
                    <a:pt x="658" y="3818"/>
                  </a:lnTo>
                  <a:lnTo>
                    <a:pt x="688" y="3833"/>
                  </a:lnTo>
                  <a:lnTo>
                    <a:pt x="718" y="3848"/>
                  </a:lnTo>
                  <a:lnTo>
                    <a:pt x="747" y="3866"/>
                  </a:lnTo>
                  <a:lnTo>
                    <a:pt x="775" y="3882"/>
                  </a:lnTo>
                  <a:lnTo>
                    <a:pt x="804" y="3901"/>
                  </a:lnTo>
                  <a:lnTo>
                    <a:pt x="832" y="3919"/>
                  </a:lnTo>
                  <a:lnTo>
                    <a:pt x="861" y="3938"/>
                  </a:lnTo>
                  <a:lnTo>
                    <a:pt x="892" y="3957"/>
                  </a:lnTo>
                  <a:lnTo>
                    <a:pt x="923" y="3974"/>
                  </a:lnTo>
                  <a:lnTo>
                    <a:pt x="958" y="3993"/>
                  </a:lnTo>
                  <a:lnTo>
                    <a:pt x="994" y="4012"/>
                  </a:lnTo>
                  <a:lnTo>
                    <a:pt x="1033" y="4030"/>
                  </a:lnTo>
                  <a:lnTo>
                    <a:pt x="1077" y="4047"/>
                  </a:lnTo>
                  <a:lnTo>
                    <a:pt x="1123" y="4064"/>
                  </a:lnTo>
                  <a:lnTo>
                    <a:pt x="1173" y="4079"/>
                  </a:lnTo>
                  <a:lnTo>
                    <a:pt x="1227" y="4094"/>
                  </a:lnTo>
                  <a:lnTo>
                    <a:pt x="1287" y="4107"/>
                  </a:lnTo>
                  <a:lnTo>
                    <a:pt x="1351" y="4119"/>
                  </a:lnTo>
                  <a:lnTo>
                    <a:pt x="1421" y="4130"/>
                  </a:lnTo>
                  <a:lnTo>
                    <a:pt x="1497" y="4140"/>
                  </a:lnTo>
                  <a:lnTo>
                    <a:pt x="1580" y="4146"/>
                  </a:lnTo>
                  <a:lnTo>
                    <a:pt x="1670" y="4152"/>
                  </a:lnTo>
                  <a:lnTo>
                    <a:pt x="1766" y="4155"/>
                  </a:lnTo>
                  <a:lnTo>
                    <a:pt x="1871" y="4156"/>
                  </a:lnTo>
                  <a:lnTo>
                    <a:pt x="2262" y="4156"/>
                  </a:lnTo>
                  <a:lnTo>
                    <a:pt x="2316" y="4152"/>
                  </a:lnTo>
                  <a:lnTo>
                    <a:pt x="2368" y="4141"/>
                  </a:lnTo>
                  <a:lnTo>
                    <a:pt x="2417" y="4122"/>
                  </a:lnTo>
                  <a:lnTo>
                    <a:pt x="2463" y="4096"/>
                  </a:lnTo>
                  <a:lnTo>
                    <a:pt x="2504" y="4065"/>
                  </a:lnTo>
                  <a:lnTo>
                    <a:pt x="2540" y="4030"/>
                  </a:lnTo>
                  <a:lnTo>
                    <a:pt x="2572" y="3988"/>
                  </a:lnTo>
                  <a:lnTo>
                    <a:pt x="2596" y="3943"/>
                  </a:lnTo>
                  <a:lnTo>
                    <a:pt x="2615" y="3894"/>
                  </a:lnTo>
                  <a:lnTo>
                    <a:pt x="2626" y="3843"/>
                  </a:lnTo>
                  <a:lnTo>
                    <a:pt x="2630" y="3788"/>
                  </a:lnTo>
                  <a:lnTo>
                    <a:pt x="2627" y="3738"/>
                  </a:lnTo>
                  <a:lnTo>
                    <a:pt x="2618" y="3692"/>
                  </a:lnTo>
                  <a:lnTo>
                    <a:pt x="2602" y="3647"/>
                  </a:lnTo>
                  <a:lnTo>
                    <a:pt x="2581" y="3605"/>
                  </a:lnTo>
                  <a:lnTo>
                    <a:pt x="2631" y="3592"/>
                  </a:lnTo>
                  <a:lnTo>
                    <a:pt x="2678" y="3573"/>
                  </a:lnTo>
                  <a:lnTo>
                    <a:pt x="2721" y="3547"/>
                  </a:lnTo>
                  <a:lnTo>
                    <a:pt x="2760" y="3516"/>
                  </a:lnTo>
                  <a:lnTo>
                    <a:pt x="2796" y="3479"/>
                  </a:lnTo>
                  <a:lnTo>
                    <a:pt x="2824" y="3438"/>
                  </a:lnTo>
                  <a:lnTo>
                    <a:pt x="2849" y="3395"/>
                  </a:lnTo>
                  <a:lnTo>
                    <a:pt x="2866" y="3348"/>
                  </a:lnTo>
                  <a:lnTo>
                    <a:pt x="2877" y="3296"/>
                  </a:lnTo>
                  <a:lnTo>
                    <a:pt x="2881" y="3243"/>
                  </a:lnTo>
                  <a:lnTo>
                    <a:pt x="2877" y="3190"/>
                  </a:lnTo>
                  <a:lnTo>
                    <a:pt x="2865" y="3139"/>
                  </a:lnTo>
                  <a:lnTo>
                    <a:pt x="2847" y="3090"/>
                  </a:lnTo>
                  <a:lnTo>
                    <a:pt x="2823" y="3045"/>
                  </a:lnTo>
                  <a:lnTo>
                    <a:pt x="2868" y="3025"/>
                  </a:lnTo>
                  <a:lnTo>
                    <a:pt x="2908" y="2999"/>
                  </a:lnTo>
                  <a:lnTo>
                    <a:pt x="2945" y="2968"/>
                  </a:lnTo>
                  <a:lnTo>
                    <a:pt x="2978" y="2932"/>
                  </a:lnTo>
                  <a:lnTo>
                    <a:pt x="3005" y="2892"/>
                  </a:lnTo>
                  <a:lnTo>
                    <a:pt x="3028" y="2848"/>
                  </a:lnTo>
                  <a:lnTo>
                    <a:pt x="3044" y="2802"/>
                  </a:lnTo>
                  <a:lnTo>
                    <a:pt x="3054" y="2753"/>
                  </a:lnTo>
                  <a:lnTo>
                    <a:pt x="3058" y="2703"/>
                  </a:lnTo>
                  <a:lnTo>
                    <a:pt x="3054" y="2652"/>
                  </a:lnTo>
                  <a:lnTo>
                    <a:pt x="3044" y="2604"/>
                  </a:lnTo>
                  <a:lnTo>
                    <a:pt x="3028" y="2558"/>
                  </a:lnTo>
                  <a:lnTo>
                    <a:pt x="3006" y="2515"/>
                  </a:lnTo>
                  <a:lnTo>
                    <a:pt x="3046" y="2511"/>
                  </a:lnTo>
                  <a:lnTo>
                    <a:pt x="3085" y="2497"/>
                  </a:lnTo>
                  <a:lnTo>
                    <a:pt x="3123" y="2474"/>
                  </a:lnTo>
                  <a:lnTo>
                    <a:pt x="3158" y="2444"/>
                  </a:lnTo>
                  <a:lnTo>
                    <a:pt x="3191" y="2408"/>
                  </a:lnTo>
                  <a:lnTo>
                    <a:pt x="3221" y="2364"/>
                  </a:lnTo>
                  <a:lnTo>
                    <a:pt x="3244" y="2317"/>
                  </a:lnTo>
                  <a:lnTo>
                    <a:pt x="3262" y="2264"/>
                  </a:lnTo>
                  <a:lnTo>
                    <a:pt x="3274" y="2207"/>
                  </a:lnTo>
                  <a:lnTo>
                    <a:pt x="3278" y="2147"/>
                  </a:lnTo>
                  <a:lnTo>
                    <a:pt x="3274" y="2093"/>
                  </a:lnTo>
                  <a:lnTo>
                    <a:pt x="3260" y="2041"/>
                  </a:lnTo>
                  <a:lnTo>
                    <a:pt x="3241" y="1992"/>
                  </a:lnTo>
                  <a:lnTo>
                    <a:pt x="3214" y="1946"/>
                  </a:lnTo>
                  <a:lnTo>
                    <a:pt x="3181" y="1906"/>
                  </a:lnTo>
                  <a:lnTo>
                    <a:pt x="3143" y="1869"/>
                  </a:lnTo>
                  <a:lnTo>
                    <a:pt x="3101" y="1839"/>
                  </a:lnTo>
                  <a:lnTo>
                    <a:pt x="3054" y="1813"/>
                  </a:lnTo>
                  <a:lnTo>
                    <a:pt x="3003" y="1794"/>
                  </a:lnTo>
                  <a:lnTo>
                    <a:pt x="2951" y="1784"/>
                  </a:lnTo>
                  <a:lnTo>
                    <a:pt x="2896" y="1780"/>
                  </a:lnTo>
                  <a:lnTo>
                    <a:pt x="2205" y="1780"/>
                  </a:lnTo>
                  <a:lnTo>
                    <a:pt x="2208" y="1777"/>
                  </a:lnTo>
                  <a:lnTo>
                    <a:pt x="2213" y="1767"/>
                  </a:lnTo>
                  <a:lnTo>
                    <a:pt x="2221" y="1752"/>
                  </a:lnTo>
                  <a:lnTo>
                    <a:pt x="2232" y="1731"/>
                  </a:lnTo>
                  <a:lnTo>
                    <a:pt x="2246" y="1705"/>
                  </a:lnTo>
                  <a:lnTo>
                    <a:pt x="2261" y="1672"/>
                  </a:lnTo>
                  <a:lnTo>
                    <a:pt x="2277" y="1636"/>
                  </a:lnTo>
                  <a:lnTo>
                    <a:pt x="2295" y="1594"/>
                  </a:lnTo>
                  <a:lnTo>
                    <a:pt x="2314" y="1548"/>
                  </a:lnTo>
                  <a:lnTo>
                    <a:pt x="2331" y="1496"/>
                  </a:lnTo>
                  <a:lnTo>
                    <a:pt x="2349" y="1440"/>
                  </a:lnTo>
                  <a:lnTo>
                    <a:pt x="2365" y="1379"/>
                  </a:lnTo>
                  <a:lnTo>
                    <a:pt x="2382" y="1316"/>
                  </a:lnTo>
                  <a:lnTo>
                    <a:pt x="2395" y="1248"/>
                  </a:lnTo>
                  <a:lnTo>
                    <a:pt x="2406" y="1176"/>
                  </a:lnTo>
                  <a:lnTo>
                    <a:pt x="2415" y="1101"/>
                  </a:lnTo>
                  <a:lnTo>
                    <a:pt x="2422" y="1024"/>
                  </a:lnTo>
                  <a:lnTo>
                    <a:pt x="2425" y="943"/>
                  </a:lnTo>
                  <a:lnTo>
                    <a:pt x="2424" y="859"/>
                  </a:lnTo>
                  <a:lnTo>
                    <a:pt x="2418" y="772"/>
                  </a:lnTo>
                  <a:lnTo>
                    <a:pt x="2409" y="682"/>
                  </a:lnTo>
                  <a:lnTo>
                    <a:pt x="2392" y="590"/>
                  </a:lnTo>
                  <a:lnTo>
                    <a:pt x="2382" y="541"/>
                  </a:lnTo>
                  <a:lnTo>
                    <a:pt x="2365" y="498"/>
                  </a:lnTo>
                  <a:lnTo>
                    <a:pt x="2346" y="458"/>
                  </a:lnTo>
                  <a:lnTo>
                    <a:pt x="2323" y="426"/>
                  </a:lnTo>
                  <a:lnTo>
                    <a:pt x="2299" y="396"/>
                  </a:lnTo>
                  <a:lnTo>
                    <a:pt x="2270" y="373"/>
                  </a:lnTo>
                  <a:lnTo>
                    <a:pt x="2242" y="353"/>
                  </a:lnTo>
                  <a:lnTo>
                    <a:pt x="2210" y="339"/>
                  </a:lnTo>
                  <a:lnTo>
                    <a:pt x="2179" y="328"/>
                  </a:lnTo>
                  <a:lnTo>
                    <a:pt x="2147" y="321"/>
                  </a:lnTo>
                  <a:lnTo>
                    <a:pt x="2114" y="320"/>
                  </a:lnTo>
                  <a:close/>
                  <a:moveTo>
                    <a:pt x="2114" y="0"/>
                  </a:moveTo>
                  <a:lnTo>
                    <a:pt x="2174" y="3"/>
                  </a:lnTo>
                  <a:lnTo>
                    <a:pt x="2232" y="12"/>
                  </a:lnTo>
                  <a:lnTo>
                    <a:pt x="2289" y="27"/>
                  </a:lnTo>
                  <a:lnTo>
                    <a:pt x="2345" y="49"/>
                  </a:lnTo>
                  <a:lnTo>
                    <a:pt x="2398" y="75"/>
                  </a:lnTo>
                  <a:lnTo>
                    <a:pt x="2448" y="106"/>
                  </a:lnTo>
                  <a:lnTo>
                    <a:pt x="2496" y="144"/>
                  </a:lnTo>
                  <a:lnTo>
                    <a:pt x="2539" y="186"/>
                  </a:lnTo>
                  <a:lnTo>
                    <a:pt x="2580" y="233"/>
                  </a:lnTo>
                  <a:lnTo>
                    <a:pt x="2615" y="285"/>
                  </a:lnTo>
                  <a:lnTo>
                    <a:pt x="2645" y="340"/>
                  </a:lnTo>
                  <a:lnTo>
                    <a:pt x="2671" y="400"/>
                  </a:lnTo>
                  <a:lnTo>
                    <a:pt x="2691" y="464"/>
                  </a:lnTo>
                  <a:lnTo>
                    <a:pt x="2707" y="530"/>
                  </a:lnTo>
                  <a:lnTo>
                    <a:pt x="2728" y="661"/>
                  </a:lnTo>
                  <a:lnTo>
                    <a:pt x="2740" y="793"/>
                  </a:lnTo>
                  <a:lnTo>
                    <a:pt x="2744" y="928"/>
                  </a:lnTo>
                  <a:lnTo>
                    <a:pt x="2740" y="1061"/>
                  </a:lnTo>
                  <a:lnTo>
                    <a:pt x="2726" y="1195"/>
                  </a:lnTo>
                  <a:lnTo>
                    <a:pt x="2705" y="1328"/>
                  </a:lnTo>
                  <a:lnTo>
                    <a:pt x="2675" y="1459"/>
                  </a:lnTo>
                  <a:lnTo>
                    <a:pt x="2896" y="1459"/>
                  </a:lnTo>
                  <a:lnTo>
                    <a:pt x="2964" y="1464"/>
                  </a:lnTo>
                  <a:lnTo>
                    <a:pt x="3031" y="1473"/>
                  </a:lnTo>
                  <a:lnTo>
                    <a:pt x="3096" y="1488"/>
                  </a:lnTo>
                  <a:lnTo>
                    <a:pt x="3158" y="1511"/>
                  </a:lnTo>
                  <a:lnTo>
                    <a:pt x="3219" y="1538"/>
                  </a:lnTo>
                  <a:lnTo>
                    <a:pt x="3278" y="1572"/>
                  </a:lnTo>
                  <a:lnTo>
                    <a:pt x="3332" y="1611"/>
                  </a:lnTo>
                  <a:lnTo>
                    <a:pt x="3384" y="1656"/>
                  </a:lnTo>
                  <a:lnTo>
                    <a:pt x="3433" y="1708"/>
                  </a:lnTo>
                  <a:lnTo>
                    <a:pt x="3476" y="1762"/>
                  </a:lnTo>
                  <a:lnTo>
                    <a:pt x="3513" y="1820"/>
                  </a:lnTo>
                  <a:lnTo>
                    <a:pt x="3543" y="1881"/>
                  </a:lnTo>
                  <a:lnTo>
                    <a:pt x="3566" y="1945"/>
                  </a:lnTo>
                  <a:lnTo>
                    <a:pt x="3583" y="2010"/>
                  </a:lnTo>
                  <a:lnTo>
                    <a:pt x="3594" y="2078"/>
                  </a:lnTo>
                  <a:lnTo>
                    <a:pt x="3597" y="2147"/>
                  </a:lnTo>
                  <a:lnTo>
                    <a:pt x="3594" y="2226"/>
                  </a:lnTo>
                  <a:lnTo>
                    <a:pt x="3582" y="2302"/>
                  </a:lnTo>
                  <a:lnTo>
                    <a:pt x="3563" y="2375"/>
                  </a:lnTo>
                  <a:lnTo>
                    <a:pt x="3537" y="2444"/>
                  </a:lnTo>
                  <a:lnTo>
                    <a:pt x="3506" y="2509"/>
                  </a:lnTo>
                  <a:lnTo>
                    <a:pt x="3468" y="2572"/>
                  </a:lnTo>
                  <a:lnTo>
                    <a:pt x="3426" y="2627"/>
                  </a:lnTo>
                  <a:lnTo>
                    <a:pt x="3377" y="2677"/>
                  </a:lnTo>
                  <a:lnTo>
                    <a:pt x="3378" y="2703"/>
                  </a:lnTo>
                  <a:lnTo>
                    <a:pt x="3374" y="2772"/>
                  </a:lnTo>
                  <a:lnTo>
                    <a:pt x="3363" y="2842"/>
                  </a:lnTo>
                  <a:lnTo>
                    <a:pt x="3347" y="2908"/>
                  </a:lnTo>
                  <a:lnTo>
                    <a:pt x="3323" y="2973"/>
                  </a:lnTo>
                  <a:lnTo>
                    <a:pt x="3291" y="3036"/>
                  </a:lnTo>
                  <a:lnTo>
                    <a:pt x="3255" y="3095"/>
                  </a:lnTo>
                  <a:lnTo>
                    <a:pt x="3226" y="3132"/>
                  </a:lnTo>
                  <a:lnTo>
                    <a:pt x="3196" y="3167"/>
                  </a:lnTo>
                  <a:lnTo>
                    <a:pt x="3200" y="3243"/>
                  </a:lnTo>
                  <a:lnTo>
                    <a:pt x="3198" y="3314"/>
                  </a:lnTo>
                  <a:lnTo>
                    <a:pt x="3187" y="3381"/>
                  </a:lnTo>
                  <a:lnTo>
                    <a:pt x="3171" y="3447"/>
                  </a:lnTo>
                  <a:lnTo>
                    <a:pt x="3147" y="3510"/>
                  </a:lnTo>
                  <a:lnTo>
                    <a:pt x="3119" y="3570"/>
                  </a:lnTo>
                  <a:lnTo>
                    <a:pt x="3084" y="3627"/>
                  </a:lnTo>
                  <a:lnTo>
                    <a:pt x="3044" y="3680"/>
                  </a:lnTo>
                  <a:lnTo>
                    <a:pt x="2999" y="3729"/>
                  </a:lnTo>
                  <a:lnTo>
                    <a:pt x="2951" y="3773"/>
                  </a:lnTo>
                  <a:lnTo>
                    <a:pt x="2951" y="3788"/>
                  </a:lnTo>
                  <a:lnTo>
                    <a:pt x="2946" y="3863"/>
                  </a:lnTo>
                  <a:lnTo>
                    <a:pt x="2934" y="3935"/>
                  </a:lnTo>
                  <a:lnTo>
                    <a:pt x="2915" y="4005"/>
                  </a:lnTo>
                  <a:lnTo>
                    <a:pt x="2889" y="4072"/>
                  </a:lnTo>
                  <a:lnTo>
                    <a:pt x="2857" y="4134"/>
                  </a:lnTo>
                  <a:lnTo>
                    <a:pt x="2817" y="4194"/>
                  </a:lnTo>
                  <a:lnTo>
                    <a:pt x="2773" y="4248"/>
                  </a:lnTo>
                  <a:lnTo>
                    <a:pt x="2724" y="4298"/>
                  </a:lnTo>
                  <a:lnTo>
                    <a:pt x="2668" y="4343"/>
                  </a:lnTo>
                  <a:lnTo>
                    <a:pt x="2610" y="4381"/>
                  </a:lnTo>
                  <a:lnTo>
                    <a:pt x="2546" y="4415"/>
                  </a:lnTo>
                  <a:lnTo>
                    <a:pt x="2479" y="4441"/>
                  </a:lnTo>
                  <a:lnTo>
                    <a:pt x="2410" y="4460"/>
                  </a:lnTo>
                  <a:lnTo>
                    <a:pt x="2337" y="4472"/>
                  </a:lnTo>
                  <a:lnTo>
                    <a:pt x="2262" y="4476"/>
                  </a:lnTo>
                  <a:lnTo>
                    <a:pt x="1871" y="4476"/>
                  </a:lnTo>
                  <a:lnTo>
                    <a:pt x="1750" y="4475"/>
                  </a:lnTo>
                  <a:lnTo>
                    <a:pt x="1636" y="4471"/>
                  </a:lnTo>
                  <a:lnTo>
                    <a:pt x="1527" y="4462"/>
                  </a:lnTo>
                  <a:lnTo>
                    <a:pt x="1424" y="4453"/>
                  </a:lnTo>
                  <a:lnTo>
                    <a:pt x="1326" y="4439"/>
                  </a:lnTo>
                  <a:lnTo>
                    <a:pt x="1235" y="4423"/>
                  </a:lnTo>
                  <a:lnTo>
                    <a:pt x="1148" y="4404"/>
                  </a:lnTo>
                  <a:lnTo>
                    <a:pt x="1067" y="4381"/>
                  </a:lnTo>
                  <a:lnTo>
                    <a:pt x="995" y="4358"/>
                  </a:lnTo>
                  <a:lnTo>
                    <a:pt x="928" y="4332"/>
                  </a:lnTo>
                  <a:lnTo>
                    <a:pt x="869" y="4306"/>
                  </a:lnTo>
                  <a:lnTo>
                    <a:pt x="814" y="4279"/>
                  </a:lnTo>
                  <a:lnTo>
                    <a:pt x="766" y="4252"/>
                  </a:lnTo>
                  <a:lnTo>
                    <a:pt x="721" y="4226"/>
                  </a:lnTo>
                  <a:lnTo>
                    <a:pt x="680" y="4202"/>
                  </a:lnTo>
                  <a:lnTo>
                    <a:pt x="643" y="4178"/>
                  </a:lnTo>
                  <a:lnTo>
                    <a:pt x="609" y="4156"/>
                  </a:lnTo>
                  <a:lnTo>
                    <a:pt x="578" y="4137"/>
                  </a:lnTo>
                  <a:lnTo>
                    <a:pt x="547" y="4121"/>
                  </a:lnTo>
                  <a:lnTo>
                    <a:pt x="517" y="4106"/>
                  </a:lnTo>
                  <a:lnTo>
                    <a:pt x="486" y="4095"/>
                  </a:lnTo>
                  <a:lnTo>
                    <a:pt x="452" y="4087"/>
                  </a:lnTo>
                  <a:lnTo>
                    <a:pt x="414" y="4080"/>
                  </a:lnTo>
                  <a:lnTo>
                    <a:pt x="370" y="4076"/>
                  </a:lnTo>
                  <a:lnTo>
                    <a:pt x="320" y="4076"/>
                  </a:lnTo>
                  <a:lnTo>
                    <a:pt x="269" y="4070"/>
                  </a:lnTo>
                  <a:lnTo>
                    <a:pt x="218" y="4060"/>
                  </a:lnTo>
                  <a:lnTo>
                    <a:pt x="172" y="4039"/>
                  </a:lnTo>
                  <a:lnTo>
                    <a:pt x="131" y="4013"/>
                  </a:lnTo>
                  <a:lnTo>
                    <a:pt x="93" y="3982"/>
                  </a:lnTo>
                  <a:lnTo>
                    <a:pt x="62" y="3944"/>
                  </a:lnTo>
                  <a:lnTo>
                    <a:pt x="35" y="3902"/>
                  </a:lnTo>
                  <a:lnTo>
                    <a:pt x="16" y="3856"/>
                  </a:lnTo>
                  <a:lnTo>
                    <a:pt x="4" y="3807"/>
                  </a:lnTo>
                  <a:lnTo>
                    <a:pt x="0" y="3756"/>
                  </a:lnTo>
                  <a:lnTo>
                    <a:pt x="0" y="2237"/>
                  </a:lnTo>
                  <a:lnTo>
                    <a:pt x="4" y="2185"/>
                  </a:lnTo>
                  <a:lnTo>
                    <a:pt x="16" y="2136"/>
                  </a:lnTo>
                  <a:lnTo>
                    <a:pt x="35" y="2090"/>
                  </a:lnTo>
                  <a:lnTo>
                    <a:pt x="62" y="2049"/>
                  </a:lnTo>
                  <a:lnTo>
                    <a:pt x="93" y="2011"/>
                  </a:lnTo>
                  <a:lnTo>
                    <a:pt x="131" y="1979"/>
                  </a:lnTo>
                  <a:lnTo>
                    <a:pt x="172" y="1953"/>
                  </a:lnTo>
                  <a:lnTo>
                    <a:pt x="218" y="1934"/>
                  </a:lnTo>
                  <a:lnTo>
                    <a:pt x="269" y="1922"/>
                  </a:lnTo>
                  <a:lnTo>
                    <a:pt x="320" y="1918"/>
                  </a:lnTo>
                  <a:lnTo>
                    <a:pt x="379" y="1918"/>
                  </a:lnTo>
                  <a:lnTo>
                    <a:pt x="434" y="1918"/>
                  </a:lnTo>
                  <a:lnTo>
                    <a:pt x="487" y="1915"/>
                  </a:lnTo>
                  <a:lnTo>
                    <a:pt x="539" y="1912"/>
                  </a:lnTo>
                  <a:lnTo>
                    <a:pt x="589" y="1907"/>
                  </a:lnTo>
                  <a:lnTo>
                    <a:pt x="637" y="1900"/>
                  </a:lnTo>
                  <a:lnTo>
                    <a:pt x="683" y="1889"/>
                  </a:lnTo>
                  <a:lnTo>
                    <a:pt x="728" y="1874"/>
                  </a:lnTo>
                  <a:lnTo>
                    <a:pt x="772" y="1857"/>
                  </a:lnTo>
                  <a:lnTo>
                    <a:pt x="816" y="1834"/>
                  </a:lnTo>
                  <a:lnTo>
                    <a:pt x="859" y="1807"/>
                  </a:lnTo>
                  <a:lnTo>
                    <a:pt x="903" y="1773"/>
                  </a:lnTo>
                  <a:lnTo>
                    <a:pt x="946" y="1735"/>
                  </a:lnTo>
                  <a:lnTo>
                    <a:pt x="990" y="1689"/>
                  </a:lnTo>
                  <a:lnTo>
                    <a:pt x="1033" y="1636"/>
                  </a:lnTo>
                  <a:lnTo>
                    <a:pt x="1078" y="1575"/>
                  </a:lnTo>
                  <a:lnTo>
                    <a:pt x="1123" y="1507"/>
                  </a:lnTo>
                  <a:lnTo>
                    <a:pt x="1132" y="1492"/>
                  </a:lnTo>
                  <a:lnTo>
                    <a:pt x="1178" y="1419"/>
                  </a:lnTo>
                  <a:lnTo>
                    <a:pt x="1222" y="1350"/>
                  </a:lnTo>
                  <a:lnTo>
                    <a:pt x="1261" y="1283"/>
                  </a:lnTo>
                  <a:lnTo>
                    <a:pt x="1299" y="1219"/>
                  </a:lnTo>
                  <a:lnTo>
                    <a:pt x="1335" y="1157"/>
                  </a:lnTo>
                  <a:lnTo>
                    <a:pt x="1366" y="1095"/>
                  </a:lnTo>
                  <a:lnTo>
                    <a:pt x="1396" y="1032"/>
                  </a:lnTo>
                  <a:lnTo>
                    <a:pt x="1423" y="968"/>
                  </a:lnTo>
                  <a:lnTo>
                    <a:pt x="1447" y="903"/>
                  </a:lnTo>
                  <a:lnTo>
                    <a:pt x="1469" y="834"/>
                  </a:lnTo>
                  <a:lnTo>
                    <a:pt x="1488" y="762"/>
                  </a:lnTo>
                  <a:lnTo>
                    <a:pt x="1506" y="685"/>
                  </a:lnTo>
                  <a:lnTo>
                    <a:pt x="1521" y="601"/>
                  </a:lnTo>
                  <a:lnTo>
                    <a:pt x="1533" y="513"/>
                  </a:lnTo>
                  <a:lnTo>
                    <a:pt x="1544" y="449"/>
                  </a:lnTo>
                  <a:lnTo>
                    <a:pt x="1561" y="389"/>
                  </a:lnTo>
                  <a:lnTo>
                    <a:pt x="1586" y="331"/>
                  </a:lnTo>
                  <a:lnTo>
                    <a:pt x="1616" y="277"/>
                  </a:lnTo>
                  <a:lnTo>
                    <a:pt x="1651" y="225"/>
                  </a:lnTo>
                  <a:lnTo>
                    <a:pt x="1692" y="179"/>
                  </a:lnTo>
                  <a:lnTo>
                    <a:pt x="1738" y="136"/>
                  </a:lnTo>
                  <a:lnTo>
                    <a:pt x="1784" y="100"/>
                  </a:lnTo>
                  <a:lnTo>
                    <a:pt x="1834" y="71"/>
                  </a:lnTo>
                  <a:lnTo>
                    <a:pt x="1886" y="46"/>
                  </a:lnTo>
                  <a:lnTo>
                    <a:pt x="1942" y="26"/>
                  </a:lnTo>
                  <a:lnTo>
                    <a:pt x="1997" y="12"/>
                  </a:lnTo>
                  <a:lnTo>
                    <a:pt x="2056" y="3"/>
                  </a:lnTo>
                  <a:lnTo>
                    <a:pt x="2114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6" name="Rectangle 85"/>
          <p:cNvSpPr/>
          <p:nvPr/>
        </p:nvSpPr>
        <p:spPr>
          <a:xfrm>
            <a:off x="1839605" y="710794"/>
            <a:ext cx="23504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1033401" y="2826913"/>
            <a:ext cx="23504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831520" y="4943033"/>
            <a:ext cx="23504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9151931" y="4826939"/>
            <a:ext cx="23504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8718688" y="3034509"/>
            <a:ext cx="23504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6B1EABD6-4492-45EB-BD33-7D0CA9E0BD86}"/>
              </a:ext>
            </a:extLst>
          </p:cNvPr>
          <p:cNvGrpSpPr/>
          <p:nvPr/>
        </p:nvGrpSpPr>
        <p:grpSpPr>
          <a:xfrm rot="7361578" flipV="1">
            <a:off x="4698516" y="1105381"/>
            <a:ext cx="301286" cy="1053323"/>
            <a:chOff x="-1143000" y="-560388"/>
            <a:chExt cx="406401" cy="1420814"/>
          </a:xfrm>
          <a:solidFill>
            <a:schemeClr val="accent2"/>
          </a:solidFill>
        </p:grpSpPr>
        <p:sp>
          <p:nvSpPr>
            <p:cNvPr id="31" name="Freeform 20">
              <a:extLst>
                <a:ext uri="{FF2B5EF4-FFF2-40B4-BE49-F238E27FC236}">
                  <a16:creationId xmlns:a16="http://schemas.microsoft.com/office/drawing/2014/main" xmlns="" id="{FCBE8E18-8024-4493-8B11-225112766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93788" y="-496889"/>
              <a:ext cx="357189" cy="1357315"/>
            </a:xfrm>
            <a:custGeom>
              <a:avLst/>
              <a:gdLst>
                <a:gd name="T0" fmla="*/ 66 w 166"/>
                <a:gd name="T1" fmla="*/ 0 h 633"/>
                <a:gd name="T2" fmla="*/ 40 w 166"/>
                <a:gd name="T3" fmla="*/ 41 h 633"/>
                <a:gd name="T4" fmla="*/ 22 w 166"/>
                <a:gd name="T5" fmla="*/ 91 h 633"/>
                <a:gd name="T6" fmla="*/ 13 w 166"/>
                <a:gd name="T7" fmla="*/ 133 h 633"/>
                <a:gd name="T8" fmla="*/ 0 w 166"/>
                <a:gd name="T9" fmla="*/ 255 h 633"/>
                <a:gd name="T10" fmla="*/ 5 w 166"/>
                <a:gd name="T11" fmla="*/ 334 h 633"/>
                <a:gd name="T12" fmla="*/ 5 w 166"/>
                <a:gd name="T13" fmla="*/ 339 h 633"/>
                <a:gd name="T14" fmla="*/ 7 w 166"/>
                <a:gd name="T15" fmla="*/ 353 h 633"/>
                <a:gd name="T16" fmla="*/ 11 w 166"/>
                <a:gd name="T17" fmla="*/ 375 h 633"/>
                <a:gd name="T18" fmla="*/ 16 w 166"/>
                <a:gd name="T19" fmla="*/ 401 h 633"/>
                <a:gd name="T20" fmla="*/ 24 w 166"/>
                <a:gd name="T21" fmla="*/ 430 h 633"/>
                <a:gd name="T22" fmla="*/ 34 w 166"/>
                <a:gd name="T23" fmla="*/ 459 h 633"/>
                <a:gd name="T24" fmla="*/ 46 w 166"/>
                <a:gd name="T25" fmla="*/ 487 h 633"/>
                <a:gd name="T26" fmla="*/ 58 w 166"/>
                <a:gd name="T27" fmla="*/ 511 h 633"/>
                <a:gd name="T28" fmla="*/ 90 w 166"/>
                <a:gd name="T29" fmla="*/ 565 h 633"/>
                <a:gd name="T30" fmla="*/ 108 w 166"/>
                <a:gd name="T31" fmla="*/ 588 h 633"/>
                <a:gd name="T32" fmla="*/ 126 w 166"/>
                <a:gd name="T33" fmla="*/ 605 h 633"/>
                <a:gd name="T34" fmla="*/ 135 w 166"/>
                <a:gd name="T35" fmla="*/ 612 h 633"/>
                <a:gd name="T36" fmla="*/ 145 w 166"/>
                <a:gd name="T37" fmla="*/ 619 h 633"/>
                <a:gd name="T38" fmla="*/ 166 w 166"/>
                <a:gd name="T39" fmla="*/ 633 h 633"/>
                <a:gd name="T40" fmla="*/ 153 w 166"/>
                <a:gd name="T41" fmla="*/ 611 h 633"/>
                <a:gd name="T42" fmla="*/ 147 w 166"/>
                <a:gd name="T43" fmla="*/ 602 h 633"/>
                <a:gd name="T44" fmla="*/ 141 w 166"/>
                <a:gd name="T45" fmla="*/ 592 h 633"/>
                <a:gd name="T46" fmla="*/ 128 w 166"/>
                <a:gd name="T47" fmla="*/ 572 h 633"/>
                <a:gd name="T48" fmla="*/ 112 w 166"/>
                <a:gd name="T49" fmla="*/ 550 h 633"/>
                <a:gd name="T50" fmla="*/ 82 w 166"/>
                <a:gd name="T51" fmla="*/ 499 h 633"/>
                <a:gd name="T52" fmla="*/ 43 w 166"/>
                <a:gd name="T53" fmla="*/ 394 h 633"/>
                <a:gd name="T54" fmla="*/ 37 w 166"/>
                <a:gd name="T55" fmla="*/ 370 h 633"/>
                <a:gd name="T56" fmla="*/ 34 w 166"/>
                <a:gd name="T57" fmla="*/ 349 h 633"/>
                <a:gd name="T58" fmla="*/ 32 w 166"/>
                <a:gd name="T59" fmla="*/ 336 h 633"/>
                <a:gd name="T60" fmla="*/ 31 w 166"/>
                <a:gd name="T61" fmla="*/ 331 h 633"/>
                <a:gd name="T62" fmla="*/ 27 w 166"/>
                <a:gd name="T63" fmla="*/ 256 h 633"/>
                <a:gd name="T64" fmla="*/ 40 w 166"/>
                <a:gd name="T65" fmla="*/ 138 h 633"/>
                <a:gd name="T66" fmla="*/ 48 w 166"/>
                <a:gd name="T67" fmla="*/ 97 h 633"/>
                <a:gd name="T68" fmla="*/ 59 w 166"/>
                <a:gd name="T69" fmla="*/ 47 h 633"/>
                <a:gd name="T70" fmla="*/ 66 w 166"/>
                <a:gd name="T71" fmla="*/ 0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6" h="633">
                  <a:moveTo>
                    <a:pt x="66" y="0"/>
                  </a:moveTo>
                  <a:cubicBezTo>
                    <a:pt x="55" y="14"/>
                    <a:pt x="47" y="27"/>
                    <a:pt x="40" y="41"/>
                  </a:cubicBezTo>
                  <a:cubicBezTo>
                    <a:pt x="33" y="55"/>
                    <a:pt x="27" y="71"/>
                    <a:pt x="22" y="91"/>
                  </a:cubicBezTo>
                  <a:cubicBezTo>
                    <a:pt x="21" y="98"/>
                    <a:pt x="18" y="109"/>
                    <a:pt x="13" y="133"/>
                  </a:cubicBezTo>
                  <a:cubicBezTo>
                    <a:pt x="7" y="162"/>
                    <a:pt x="1" y="212"/>
                    <a:pt x="0" y="255"/>
                  </a:cubicBezTo>
                  <a:cubicBezTo>
                    <a:pt x="0" y="299"/>
                    <a:pt x="5" y="334"/>
                    <a:pt x="5" y="334"/>
                  </a:cubicBezTo>
                  <a:cubicBezTo>
                    <a:pt x="5" y="334"/>
                    <a:pt x="5" y="336"/>
                    <a:pt x="5" y="339"/>
                  </a:cubicBezTo>
                  <a:cubicBezTo>
                    <a:pt x="6" y="343"/>
                    <a:pt x="6" y="347"/>
                    <a:pt x="7" y="353"/>
                  </a:cubicBezTo>
                  <a:cubicBezTo>
                    <a:pt x="8" y="360"/>
                    <a:pt x="9" y="367"/>
                    <a:pt x="11" y="375"/>
                  </a:cubicBezTo>
                  <a:cubicBezTo>
                    <a:pt x="12" y="383"/>
                    <a:pt x="14" y="392"/>
                    <a:pt x="16" y="401"/>
                  </a:cubicBezTo>
                  <a:cubicBezTo>
                    <a:pt x="19" y="410"/>
                    <a:pt x="22" y="420"/>
                    <a:pt x="24" y="430"/>
                  </a:cubicBezTo>
                  <a:cubicBezTo>
                    <a:pt x="28" y="439"/>
                    <a:pt x="31" y="449"/>
                    <a:pt x="34" y="459"/>
                  </a:cubicBezTo>
                  <a:cubicBezTo>
                    <a:pt x="38" y="469"/>
                    <a:pt x="42" y="478"/>
                    <a:pt x="46" y="487"/>
                  </a:cubicBezTo>
                  <a:cubicBezTo>
                    <a:pt x="50" y="496"/>
                    <a:pt x="54" y="504"/>
                    <a:pt x="58" y="511"/>
                  </a:cubicBezTo>
                  <a:cubicBezTo>
                    <a:pt x="73" y="540"/>
                    <a:pt x="85" y="556"/>
                    <a:pt x="90" y="565"/>
                  </a:cubicBezTo>
                  <a:cubicBezTo>
                    <a:pt x="97" y="574"/>
                    <a:pt x="103" y="581"/>
                    <a:pt x="108" y="588"/>
                  </a:cubicBezTo>
                  <a:cubicBezTo>
                    <a:pt x="114" y="594"/>
                    <a:pt x="120" y="600"/>
                    <a:pt x="126" y="605"/>
                  </a:cubicBezTo>
                  <a:cubicBezTo>
                    <a:pt x="129" y="607"/>
                    <a:pt x="132" y="610"/>
                    <a:pt x="135" y="612"/>
                  </a:cubicBezTo>
                  <a:cubicBezTo>
                    <a:pt x="138" y="615"/>
                    <a:pt x="142" y="617"/>
                    <a:pt x="145" y="619"/>
                  </a:cubicBezTo>
                  <a:cubicBezTo>
                    <a:pt x="151" y="624"/>
                    <a:pt x="158" y="628"/>
                    <a:pt x="166" y="633"/>
                  </a:cubicBezTo>
                  <a:cubicBezTo>
                    <a:pt x="161" y="625"/>
                    <a:pt x="157" y="618"/>
                    <a:pt x="153" y="611"/>
                  </a:cubicBezTo>
                  <a:cubicBezTo>
                    <a:pt x="151" y="608"/>
                    <a:pt x="149" y="605"/>
                    <a:pt x="147" y="602"/>
                  </a:cubicBezTo>
                  <a:cubicBezTo>
                    <a:pt x="145" y="598"/>
                    <a:pt x="143" y="595"/>
                    <a:pt x="141" y="592"/>
                  </a:cubicBezTo>
                  <a:cubicBezTo>
                    <a:pt x="137" y="585"/>
                    <a:pt x="132" y="579"/>
                    <a:pt x="128" y="572"/>
                  </a:cubicBezTo>
                  <a:cubicBezTo>
                    <a:pt x="123" y="565"/>
                    <a:pt x="118" y="558"/>
                    <a:pt x="112" y="550"/>
                  </a:cubicBezTo>
                  <a:cubicBezTo>
                    <a:pt x="107" y="541"/>
                    <a:pt x="96" y="526"/>
                    <a:pt x="82" y="499"/>
                  </a:cubicBezTo>
                  <a:cubicBezTo>
                    <a:pt x="67" y="471"/>
                    <a:pt x="51" y="430"/>
                    <a:pt x="43" y="394"/>
                  </a:cubicBezTo>
                  <a:cubicBezTo>
                    <a:pt x="41" y="386"/>
                    <a:pt x="39" y="377"/>
                    <a:pt x="37" y="370"/>
                  </a:cubicBezTo>
                  <a:cubicBezTo>
                    <a:pt x="36" y="362"/>
                    <a:pt x="35" y="355"/>
                    <a:pt x="34" y="349"/>
                  </a:cubicBezTo>
                  <a:cubicBezTo>
                    <a:pt x="33" y="344"/>
                    <a:pt x="32" y="339"/>
                    <a:pt x="32" y="336"/>
                  </a:cubicBezTo>
                  <a:cubicBezTo>
                    <a:pt x="31" y="333"/>
                    <a:pt x="31" y="331"/>
                    <a:pt x="31" y="331"/>
                  </a:cubicBezTo>
                  <a:cubicBezTo>
                    <a:pt x="31" y="331"/>
                    <a:pt x="27" y="297"/>
                    <a:pt x="27" y="256"/>
                  </a:cubicBezTo>
                  <a:cubicBezTo>
                    <a:pt x="28" y="214"/>
                    <a:pt x="34" y="166"/>
                    <a:pt x="40" y="138"/>
                  </a:cubicBezTo>
                  <a:cubicBezTo>
                    <a:pt x="44" y="115"/>
                    <a:pt x="47" y="104"/>
                    <a:pt x="48" y="97"/>
                  </a:cubicBezTo>
                  <a:cubicBezTo>
                    <a:pt x="53" y="78"/>
                    <a:pt x="56" y="62"/>
                    <a:pt x="59" y="47"/>
                  </a:cubicBezTo>
                  <a:cubicBezTo>
                    <a:pt x="61" y="32"/>
                    <a:pt x="63" y="18"/>
                    <a:pt x="6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" name="Freeform 21">
              <a:extLst>
                <a:ext uri="{FF2B5EF4-FFF2-40B4-BE49-F238E27FC236}">
                  <a16:creationId xmlns:a16="http://schemas.microsoft.com/office/drawing/2014/main" xmlns="" id="{3B2A6724-50D2-4755-9542-FE1F55375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43000" y="-560388"/>
              <a:ext cx="285750" cy="277814"/>
            </a:xfrm>
            <a:custGeom>
              <a:avLst/>
              <a:gdLst>
                <a:gd name="T0" fmla="*/ 0 w 133"/>
                <a:gd name="T1" fmla="*/ 103 h 129"/>
                <a:gd name="T2" fmla="*/ 32 w 133"/>
                <a:gd name="T3" fmla="*/ 86 h 129"/>
                <a:gd name="T4" fmla="*/ 67 w 133"/>
                <a:gd name="T5" fmla="*/ 49 h 129"/>
                <a:gd name="T6" fmla="*/ 87 w 133"/>
                <a:gd name="T7" fmla="*/ 32 h 129"/>
                <a:gd name="T8" fmla="*/ 88 w 133"/>
                <a:gd name="T9" fmla="*/ 31 h 129"/>
                <a:gd name="T10" fmla="*/ 88 w 133"/>
                <a:gd name="T11" fmla="*/ 31 h 129"/>
                <a:gd name="T12" fmla="*/ 88 w 133"/>
                <a:gd name="T13" fmla="*/ 31 h 129"/>
                <a:gd name="T14" fmla="*/ 88 w 133"/>
                <a:gd name="T15" fmla="*/ 31 h 129"/>
                <a:gd name="T16" fmla="*/ 93 w 133"/>
                <a:gd name="T17" fmla="*/ 49 h 129"/>
                <a:gd name="T18" fmla="*/ 104 w 133"/>
                <a:gd name="T19" fmla="*/ 98 h 129"/>
                <a:gd name="T20" fmla="*/ 123 w 133"/>
                <a:gd name="T21" fmla="*/ 129 h 129"/>
                <a:gd name="T22" fmla="*/ 130 w 133"/>
                <a:gd name="T23" fmla="*/ 93 h 129"/>
                <a:gd name="T24" fmla="*/ 119 w 133"/>
                <a:gd name="T25" fmla="*/ 42 h 129"/>
                <a:gd name="T26" fmla="*/ 115 w 133"/>
                <a:gd name="T27" fmla="*/ 27 h 129"/>
                <a:gd name="T28" fmla="*/ 114 w 133"/>
                <a:gd name="T29" fmla="*/ 23 h 129"/>
                <a:gd name="T30" fmla="*/ 112 w 133"/>
                <a:gd name="T31" fmla="*/ 18 h 129"/>
                <a:gd name="T32" fmla="*/ 110 w 133"/>
                <a:gd name="T33" fmla="*/ 13 h 129"/>
                <a:gd name="T34" fmla="*/ 107 w 133"/>
                <a:gd name="T35" fmla="*/ 8 h 129"/>
                <a:gd name="T36" fmla="*/ 101 w 133"/>
                <a:gd name="T37" fmla="*/ 2 h 129"/>
                <a:gd name="T38" fmla="*/ 100 w 133"/>
                <a:gd name="T39" fmla="*/ 2 h 129"/>
                <a:gd name="T40" fmla="*/ 100 w 133"/>
                <a:gd name="T41" fmla="*/ 1 h 129"/>
                <a:gd name="T42" fmla="*/ 99 w 133"/>
                <a:gd name="T43" fmla="*/ 1 h 129"/>
                <a:gd name="T44" fmla="*/ 99 w 133"/>
                <a:gd name="T45" fmla="*/ 1 h 129"/>
                <a:gd name="T46" fmla="*/ 99 w 133"/>
                <a:gd name="T47" fmla="*/ 2 h 129"/>
                <a:gd name="T48" fmla="*/ 99 w 133"/>
                <a:gd name="T49" fmla="*/ 2 h 129"/>
                <a:gd name="T50" fmla="*/ 99 w 133"/>
                <a:gd name="T51" fmla="*/ 2 h 129"/>
                <a:gd name="T52" fmla="*/ 97 w 133"/>
                <a:gd name="T53" fmla="*/ 1 h 129"/>
                <a:gd name="T54" fmla="*/ 95 w 133"/>
                <a:gd name="T55" fmla="*/ 0 h 129"/>
                <a:gd name="T56" fmla="*/ 89 w 133"/>
                <a:gd name="T57" fmla="*/ 0 h 129"/>
                <a:gd name="T58" fmla="*/ 88 w 133"/>
                <a:gd name="T59" fmla="*/ 1 h 129"/>
                <a:gd name="T60" fmla="*/ 83 w 133"/>
                <a:gd name="T61" fmla="*/ 2 h 129"/>
                <a:gd name="T62" fmla="*/ 77 w 133"/>
                <a:gd name="T63" fmla="*/ 6 h 129"/>
                <a:gd name="T64" fmla="*/ 70 w 133"/>
                <a:gd name="T65" fmla="*/ 10 h 129"/>
                <a:gd name="T66" fmla="*/ 48 w 133"/>
                <a:gd name="T67" fmla="*/ 30 h 129"/>
                <a:gd name="T68" fmla="*/ 12 w 133"/>
                <a:gd name="T69" fmla="*/ 68 h 129"/>
                <a:gd name="T70" fmla="*/ 0 w 133"/>
                <a:gd name="T71" fmla="*/ 10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3" h="129">
                  <a:moveTo>
                    <a:pt x="0" y="103"/>
                  </a:moveTo>
                  <a:cubicBezTo>
                    <a:pt x="14" y="99"/>
                    <a:pt x="23" y="96"/>
                    <a:pt x="32" y="86"/>
                  </a:cubicBezTo>
                  <a:cubicBezTo>
                    <a:pt x="37" y="81"/>
                    <a:pt x="53" y="64"/>
                    <a:pt x="67" y="49"/>
                  </a:cubicBezTo>
                  <a:cubicBezTo>
                    <a:pt x="74" y="42"/>
                    <a:pt x="82" y="36"/>
                    <a:pt x="87" y="32"/>
                  </a:cubicBezTo>
                  <a:cubicBezTo>
                    <a:pt x="88" y="30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7" y="27"/>
                    <a:pt x="91" y="39"/>
                    <a:pt x="93" y="49"/>
                  </a:cubicBezTo>
                  <a:cubicBezTo>
                    <a:pt x="98" y="68"/>
                    <a:pt x="102" y="91"/>
                    <a:pt x="104" y="98"/>
                  </a:cubicBezTo>
                  <a:cubicBezTo>
                    <a:pt x="107" y="112"/>
                    <a:pt x="112" y="119"/>
                    <a:pt x="123" y="129"/>
                  </a:cubicBezTo>
                  <a:cubicBezTo>
                    <a:pt x="129" y="116"/>
                    <a:pt x="133" y="107"/>
                    <a:pt x="130" y="93"/>
                  </a:cubicBezTo>
                  <a:cubicBezTo>
                    <a:pt x="129" y="86"/>
                    <a:pt x="125" y="63"/>
                    <a:pt x="119" y="42"/>
                  </a:cubicBezTo>
                  <a:cubicBezTo>
                    <a:pt x="118" y="37"/>
                    <a:pt x="117" y="32"/>
                    <a:pt x="115" y="27"/>
                  </a:cubicBezTo>
                  <a:cubicBezTo>
                    <a:pt x="115" y="26"/>
                    <a:pt x="114" y="24"/>
                    <a:pt x="114" y="23"/>
                  </a:cubicBezTo>
                  <a:cubicBezTo>
                    <a:pt x="113" y="21"/>
                    <a:pt x="113" y="20"/>
                    <a:pt x="112" y="18"/>
                  </a:cubicBezTo>
                  <a:cubicBezTo>
                    <a:pt x="111" y="16"/>
                    <a:pt x="110" y="14"/>
                    <a:pt x="110" y="13"/>
                  </a:cubicBezTo>
                  <a:cubicBezTo>
                    <a:pt x="109" y="11"/>
                    <a:pt x="108" y="9"/>
                    <a:pt x="107" y="8"/>
                  </a:cubicBezTo>
                  <a:cubicBezTo>
                    <a:pt x="105" y="5"/>
                    <a:pt x="103" y="3"/>
                    <a:pt x="101" y="2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8" y="1"/>
                    <a:pt x="98" y="1"/>
                    <a:pt x="97" y="1"/>
                  </a:cubicBezTo>
                  <a:cubicBezTo>
                    <a:pt x="96" y="0"/>
                    <a:pt x="95" y="0"/>
                    <a:pt x="95" y="0"/>
                  </a:cubicBezTo>
                  <a:cubicBezTo>
                    <a:pt x="91" y="0"/>
                    <a:pt x="89" y="0"/>
                    <a:pt x="89" y="0"/>
                  </a:cubicBezTo>
                  <a:cubicBezTo>
                    <a:pt x="89" y="0"/>
                    <a:pt x="89" y="0"/>
                    <a:pt x="88" y="1"/>
                  </a:cubicBezTo>
                  <a:cubicBezTo>
                    <a:pt x="87" y="1"/>
                    <a:pt x="85" y="1"/>
                    <a:pt x="83" y="2"/>
                  </a:cubicBezTo>
                  <a:cubicBezTo>
                    <a:pt x="82" y="3"/>
                    <a:pt x="79" y="4"/>
                    <a:pt x="77" y="6"/>
                  </a:cubicBezTo>
                  <a:cubicBezTo>
                    <a:pt x="74" y="7"/>
                    <a:pt x="71" y="10"/>
                    <a:pt x="70" y="10"/>
                  </a:cubicBezTo>
                  <a:cubicBezTo>
                    <a:pt x="64" y="15"/>
                    <a:pt x="56" y="23"/>
                    <a:pt x="48" y="30"/>
                  </a:cubicBezTo>
                  <a:cubicBezTo>
                    <a:pt x="33" y="45"/>
                    <a:pt x="17" y="62"/>
                    <a:pt x="12" y="68"/>
                  </a:cubicBezTo>
                  <a:cubicBezTo>
                    <a:pt x="3" y="79"/>
                    <a:pt x="1" y="88"/>
                    <a:pt x="0" y="10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D324C4DA-FA7E-45C3-B40A-492A16E21996}"/>
              </a:ext>
            </a:extLst>
          </p:cNvPr>
          <p:cNvGrpSpPr/>
          <p:nvPr/>
        </p:nvGrpSpPr>
        <p:grpSpPr>
          <a:xfrm rot="17169492" flipH="1" flipV="1">
            <a:off x="8353453" y="2133030"/>
            <a:ext cx="301286" cy="1053324"/>
            <a:chOff x="-1143000" y="-560388"/>
            <a:chExt cx="406401" cy="1420813"/>
          </a:xfrm>
          <a:solidFill>
            <a:schemeClr val="accent3"/>
          </a:solidFill>
        </p:grpSpPr>
        <p:sp>
          <p:nvSpPr>
            <p:cNvPr id="34" name="Freeform 20">
              <a:extLst>
                <a:ext uri="{FF2B5EF4-FFF2-40B4-BE49-F238E27FC236}">
                  <a16:creationId xmlns:a16="http://schemas.microsoft.com/office/drawing/2014/main" xmlns="" id="{384120A1-4147-41D0-B7C0-352D5171297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93787" y="-496888"/>
              <a:ext cx="357188" cy="1357313"/>
            </a:xfrm>
            <a:custGeom>
              <a:avLst/>
              <a:gdLst>
                <a:gd name="T0" fmla="*/ 66 w 166"/>
                <a:gd name="T1" fmla="*/ 0 h 633"/>
                <a:gd name="T2" fmla="*/ 40 w 166"/>
                <a:gd name="T3" fmla="*/ 41 h 633"/>
                <a:gd name="T4" fmla="*/ 22 w 166"/>
                <a:gd name="T5" fmla="*/ 91 h 633"/>
                <a:gd name="T6" fmla="*/ 13 w 166"/>
                <a:gd name="T7" fmla="*/ 133 h 633"/>
                <a:gd name="T8" fmla="*/ 0 w 166"/>
                <a:gd name="T9" fmla="*/ 255 h 633"/>
                <a:gd name="T10" fmla="*/ 5 w 166"/>
                <a:gd name="T11" fmla="*/ 334 h 633"/>
                <a:gd name="T12" fmla="*/ 5 w 166"/>
                <a:gd name="T13" fmla="*/ 339 h 633"/>
                <a:gd name="T14" fmla="*/ 7 w 166"/>
                <a:gd name="T15" fmla="*/ 353 h 633"/>
                <a:gd name="T16" fmla="*/ 11 w 166"/>
                <a:gd name="T17" fmla="*/ 375 h 633"/>
                <a:gd name="T18" fmla="*/ 16 w 166"/>
                <a:gd name="T19" fmla="*/ 401 h 633"/>
                <a:gd name="T20" fmla="*/ 24 w 166"/>
                <a:gd name="T21" fmla="*/ 430 h 633"/>
                <a:gd name="T22" fmla="*/ 34 w 166"/>
                <a:gd name="T23" fmla="*/ 459 h 633"/>
                <a:gd name="T24" fmla="*/ 46 w 166"/>
                <a:gd name="T25" fmla="*/ 487 h 633"/>
                <a:gd name="T26" fmla="*/ 58 w 166"/>
                <a:gd name="T27" fmla="*/ 511 h 633"/>
                <a:gd name="T28" fmla="*/ 90 w 166"/>
                <a:gd name="T29" fmla="*/ 565 h 633"/>
                <a:gd name="T30" fmla="*/ 108 w 166"/>
                <a:gd name="T31" fmla="*/ 588 h 633"/>
                <a:gd name="T32" fmla="*/ 126 w 166"/>
                <a:gd name="T33" fmla="*/ 605 h 633"/>
                <a:gd name="T34" fmla="*/ 135 w 166"/>
                <a:gd name="T35" fmla="*/ 612 h 633"/>
                <a:gd name="T36" fmla="*/ 145 w 166"/>
                <a:gd name="T37" fmla="*/ 619 h 633"/>
                <a:gd name="T38" fmla="*/ 166 w 166"/>
                <a:gd name="T39" fmla="*/ 633 h 633"/>
                <a:gd name="T40" fmla="*/ 153 w 166"/>
                <a:gd name="T41" fmla="*/ 611 h 633"/>
                <a:gd name="T42" fmla="*/ 147 w 166"/>
                <a:gd name="T43" fmla="*/ 602 h 633"/>
                <a:gd name="T44" fmla="*/ 141 w 166"/>
                <a:gd name="T45" fmla="*/ 592 h 633"/>
                <a:gd name="T46" fmla="*/ 128 w 166"/>
                <a:gd name="T47" fmla="*/ 572 h 633"/>
                <a:gd name="T48" fmla="*/ 112 w 166"/>
                <a:gd name="T49" fmla="*/ 550 h 633"/>
                <a:gd name="T50" fmla="*/ 82 w 166"/>
                <a:gd name="T51" fmla="*/ 499 h 633"/>
                <a:gd name="T52" fmla="*/ 43 w 166"/>
                <a:gd name="T53" fmla="*/ 394 h 633"/>
                <a:gd name="T54" fmla="*/ 37 w 166"/>
                <a:gd name="T55" fmla="*/ 370 h 633"/>
                <a:gd name="T56" fmla="*/ 34 w 166"/>
                <a:gd name="T57" fmla="*/ 349 h 633"/>
                <a:gd name="T58" fmla="*/ 32 w 166"/>
                <a:gd name="T59" fmla="*/ 336 h 633"/>
                <a:gd name="T60" fmla="*/ 31 w 166"/>
                <a:gd name="T61" fmla="*/ 331 h 633"/>
                <a:gd name="T62" fmla="*/ 27 w 166"/>
                <a:gd name="T63" fmla="*/ 256 h 633"/>
                <a:gd name="T64" fmla="*/ 40 w 166"/>
                <a:gd name="T65" fmla="*/ 138 h 633"/>
                <a:gd name="T66" fmla="*/ 48 w 166"/>
                <a:gd name="T67" fmla="*/ 97 h 633"/>
                <a:gd name="T68" fmla="*/ 59 w 166"/>
                <a:gd name="T69" fmla="*/ 47 h 633"/>
                <a:gd name="T70" fmla="*/ 66 w 166"/>
                <a:gd name="T71" fmla="*/ 0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6" h="633">
                  <a:moveTo>
                    <a:pt x="66" y="0"/>
                  </a:moveTo>
                  <a:cubicBezTo>
                    <a:pt x="55" y="14"/>
                    <a:pt x="47" y="27"/>
                    <a:pt x="40" y="41"/>
                  </a:cubicBezTo>
                  <a:cubicBezTo>
                    <a:pt x="33" y="55"/>
                    <a:pt x="27" y="71"/>
                    <a:pt x="22" y="91"/>
                  </a:cubicBezTo>
                  <a:cubicBezTo>
                    <a:pt x="21" y="98"/>
                    <a:pt x="18" y="109"/>
                    <a:pt x="13" y="133"/>
                  </a:cubicBezTo>
                  <a:cubicBezTo>
                    <a:pt x="7" y="162"/>
                    <a:pt x="1" y="212"/>
                    <a:pt x="0" y="255"/>
                  </a:cubicBezTo>
                  <a:cubicBezTo>
                    <a:pt x="0" y="299"/>
                    <a:pt x="5" y="334"/>
                    <a:pt x="5" y="334"/>
                  </a:cubicBezTo>
                  <a:cubicBezTo>
                    <a:pt x="5" y="334"/>
                    <a:pt x="5" y="336"/>
                    <a:pt x="5" y="339"/>
                  </a:cubicBezTo>
                  <a:cubicBezTo>
                    <a:pt x="6" y="343"/>
                    <a:pt x="6" y="347"/>
                    <a:pt x="7" y="353"/>
                  </a:cubicBezTo>
                  <a:cubicBezTo>
                    <a:pt x="8" y="360"/>
                    <a:pt x="9" y="367"/>
                    <a:pt x="11" y="375"/>
                  </a:cubicBezTo>
                  <a:cubicBezTo>
                    <a:pt x="12" y="383"/>
                    <a:pt x="14" y="392"/>
                    <a:pt x="16" y="401"/>
                  </a:cubicBezTo>
                  <a:cubicBezTo>
                    <a:pt x="19" y="410"/>
                    <a:pt x="22" y="420"/>
                    <a:pt x="24" y="430"/>
                  </a:cubicBezTo>
                  <a:cubicBezTo>
                    <a:pt x="28" y="439"/>
                    <a:pt x="31" y="449"/>
                    <a:pt x="34" y="459"/>
                  </a:cubicBezTo>
                  <a:cubicBezTo>
                    <a:pt x="38" y="469"/>
                    <a:pt x="42" y="478"/>
                    <a:pt x="46" y="487"/>
                  </a:cubicBezTo>
                  <a:cubicBezTo>
                    <a:pt x="50" y="496"/>
                    <a:pt x="54" y="504"/>
                    <a:pt x="58" y="511"/>
                  </a:cubicBezTo>
                  <a:cubicBezTo>
                    <a:pt x="73" y="540"/>
                    <a:pt x="85" y="556"/>
                    <a:pt x="90" y="565"/>
                  </a:cubicBezTo>
                  <a:cubicBezTo>
                    <a:pt x="97" y="574"/>
                    <a:pt x="103" y="581"/>
                    <a:pt x="108" y="588"/>
                  </a:cubicBezTo>
                  <a:cubicBezTo>
                    <a:pt x="114" y="594"/>
                    <a:pt x="120" y="600"/>
                    <a:pt x="126" y="605"/>
                  </a:cubicBezTo>
                  <a:cubicBezTo>
                    <a:pt x="129" y="607"/>
                    <a:pt x="132" y="610"/>
                    <a:pt x="135" y="612"/>
                  </a:cubicBezTo>
                  <a:cubicBezTo>
                    <a:pt x="138" y="615"/>
                    <a:pt x="142" y="617"/>
                    <a:pt x="145" y="619"/>
                  </a:cubicBezTo>
                  <a:cubicBezTo>
                    <a:pt x="151" y="624"/>
                    <a:pt x="158" y="628"/>
                    <a:pt x="166" y="633"/>
                  </a:cubicBezTo>
                  <a:cubicBezTo>
                    <a:pt x="161" y="625"/>
                    <a:pt x="157" y="618"/>
                    <a:pt x="153" y="611"/>
                  </a:cubicBezTo>
                  <a:cubicBezTo>
                    <a:pt x="151" y="608"/>
                    <a:pt x="149" y="605"/>
                    <a:pt x="147" y="602"/>
                  </a:cubicBezTo>
                  <a:cubicBezTo>
                    <a:pt x="145" y="598"/>
                    <a:pt x="143" y="595"/>
                    <a:pt x="141" y="592"/>
                  </a:cubicBezTo>
                  <a:cubicBezTo>
                    <a:pt x="137" y="585"/>
                    <a:pt x="132" y="579"/>
                    <a:pt x="128" y="572"/>
                  </a:cubicBezTo>
                  <a:cubicBezTo>
                    <a:pt x="123" y="565"/>
                    <a:pt x="118" y="558"/>
                    <a:pt x="112" y="550"/>
                  </a:cubicBezTo>
                  <a:cubicBezTo>
                    <a:pt x="107" y="541"/>
                    <a:pt x="96" y="526"/>
                    <a:pt x="82" y="499"/>
                  </a:cubicBezTo>
                  <a:cubicBezTo>
                    <a:pt x="67" y="471"/>
                    <a:pt x="51" y="430"/>
                    <a:pt x="43" y="394"/>
                  </a:cubicBezTo>
                  <a:cubicBezTo>
                    <a:pt x="41" y="386"/>
                    <a:pt x="39" y="377"/>
                    <a:pt x="37" y="370"/>
                  </a:cubicBezTo>
                  <a:cubicBezTo>
                    <a:pt x="36" y="362"/>
                    <a:pt x="35" y="355"/>
                    <a:pt x="34" y="349"/>
                  </a:cubicBezTo>
                  <a:cubicBezTo>
                    <a:pt x="33" y="344"/>
                    <a:pt x="32" y="339"/>
                    <a:pt x="32" y="336"/>
                  </a:cubicBezTo>
                  <a:cubicBezTo>
                    <a:pt x="31" y="333"/>
                    <a:pt x="31" y="331"/>
                    <a:pt x="31" y="331"/>
                  </a:cubicBezTo>
                  <a:cubicBezTo>
                    <a:pt x="31" y="331"/>
                    <a:pt x="27" y="297"/>
                    <a:pt x="27" y="256"/>
                  </a:cubicBezTo>
                  <a:cubicBezTo>
                    <a:pt x="28" y="214"/>
                    <a:pt x="34" y="166"/>
                    <a:pt x="40" y="138"/>
                  </a:cubicBezTo>
                  <a:cubicBezTo>
                    <a:pt x="44" y="115"/>
                    <a:pt x="47" y="104"/>
                    <a:pt x="48" y="97"/>
                  </a:cubicBezTo>
                  <a:cubicBezTo>
                    <a:pt x="53" y="78"/>
                    <a:pt x="56" y="62"/>
                    <a:pt x="59" y="47"/>
                  </a:cubicBezTo>
                  <a:cubicBezTo>
                    <a:pt x="61" y="32"/>
                    <a:pt x="63" y="18"/>
                    <a:pt x="6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" name="Freeform 21">
              <a:extLst>
                <a:ext uri="{FF2B5EF4-FFF2-40B4-BE49-F238E27FC236}">
                  <a16:creationId xmlns:a16="http://schemas.microsoft.com/office/drawing/2014/main" xmlns="" id="{70105A6B-EBA4-4864-9ABA-C58960A1106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43000" y="-560388"/>
              <a:ext cx="285750" cy="277813"/>
            </a:xfrm>
            <a:custGeom>
              <a:avLst/>
              <a:gdLst>
                <a:gd name="T0" fmla="*/ 0 w 133"/>
                <a:gd name="T1" fmla="*/ 103 h 129"/>
                <a:gd name="T2" fmla="*/ 32 w 133"/>
                <a:gd name="T3" fmla="*/ 86 h 129"/>
                <a:gd name="T4" fmla="*/ 67 w 133"/>
                <a:gd name="T5" fmla="*/ 49 h 129"/>
                <a:gd name="T6" fmla="*/ 87 w 133"/>
                <a:gd name="T7" fmla="*/ 32 h 129"/>
                <a:gd name="T8" fmla="*/ 88 w 133"/>
                <a:gd name="T9" fmla="*/ 31 h 129"/>
                <a:gd name="T10" fmla="*/ 88 w 133"/>
                <a:gd name="T11" fmla="*/ 31 h 129"/>
                <a:gd name="T12" fmla="*/ 88 w 133"/>
                <a:gd name="T13" fmla="*/ 31 h 129"/>
                <a:gd name="T14" fmla="*/ 88 w 133"/>
                <a:gd name="T15" fmla="*/ 31 h 129"/>
                <a:gd name="T16" fmla="*/ 93 w 133"/>
                <a:gd name="T17" fmla="*/ 49 h 129"/>
                <a:gd name="T18" fmla="*/ 104 w 133"/>
                <a:gd name="T19" fmla="*/ 98 h 129"/>
                <a:gd name="T20" fmla="*/ 123 w 133"/>
                <a:gd name="T21" fmla="*/ 129 h 129"/>
                <a:gd name="T22" fmla="*/ 130 w 133"/>
                <a:gd name="T23" fmla="*/ 93 h 129"/>
                <a:gd name="T24" fmla="*/ 119 w 133"/>
                <a:gd name="T25" fmla="*/ 42 h 129"/>
                <a:gd name="T26" fmla="*/ 115 w 133"/>
                <a:gd name="T27" fmla="*/ 27 h 129"/>
                <a:gd name="T28" fmla="*/ 114 w 133"/>
                <a:gd name="T29" fmla="*/ 23 h 129"/>
                <a:gd name="T30" fmla="*/ 112 w 133"/>
                <a:gd name="T31" fmla="*/ 18 h 129"/>
                <a:gd name="T32" fmla="*/ 110 w 133"/>
                <a:gd name="T33" fmla="*/ 13 h 129"/>
                <a:gd name="T34" fmla="*/ 107 w 133"/>
                <a:gd name="T35" fmla="*/ 8 h 129"/>
                <a:gd name="T36" fmla="*/ 101 w 133"/>
                <a:gd name="T37" fmla="*/ 2 h 129"/>
                <a:gd name="T38" fmla="*/ 100 w 133"/>
                <a:gd name="T39" fmla="*/ 2 h 129"/>
                <a:gd name="T40" fmla="*/ 100 w 133"/>
                <a:gd name="T41" fmla="*/ 1 h 129"/>
                <a:gd name="T42" fmla="*/ 99 w 133"/>
                <a:gd name="T43" fmla="*/ 1 h 129"/>
                <a:gd name="T44" fmla="*/ 99 w 133"/>
                <a:gd name="T45" fmla="*/ 1 h 129"/>
                <a:gd name="T46" fmla="*/ 99 w 133"/>
                <a:gd name="T47" fmla="*/ 2 h 129"/>
                <a:gd name="T48" fmla="*/ 99 w 133"/>
                <a:gd name="T49" fmla="*/ 2 h 129"/>
                <a:gd name="T50" fmla="*/ 99 w 133"/>
                <a:gd name="T51" fmla="*/ 2 h 129"/>
                <a:gd name="T52" fmla="*/ 97 w 133"/>
                <a:gd name="T53" fmla="*/ 1 h 129"/>
                <a:gd name="T54" fmla="*/ 95 w 133"/>
                <a:gd name="T55" fmla="*/ 0 h 129"/>
                <a:gd name="T56" fmla="*/ 89 w 133"/>
                <a:gd name="T57" fmla="*/ 0 h 129"/>
                <a:gd name="T58" fmla="*/ 88 w 133"/>
                <a:gd name="T59" fmla="*/ 1 h 129"/>
                <a:gd name="T60" fmla="*/ 83 w 133"/>
                <a:gd name="T61" fmla="*/ 2 h 129"/>
                <a:gd name="T62" fmla="*/ 77 w 133"/>
                <a:gd name="T63" fmla="*/ 6 h 129"/>
                <a:gd name="T64" fmla="*/ 70 w 133"/>
                <a:gd name="T65" fmla="*/ 10 h 129"/>
                <a:gd name="T66" fmla="*/ 48 w 133"/>
                <a:gd name="T67" fmla="*/ 30 h 129"/>
                <a:gd name="T68" fmla="*/ 12 w 133"/>
                <a:gd name="T69" fmla="*/ 68 h 129"/>
                <a:gd name="T70" fmla="*/ 0 w 133"/>
                <a:gd name="T71" fmla="*/ 10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3" h="129">
                  <a:moveTo>
                    <a:pt x="0" y="103"/>
                  </a:moveTo>
                  <a:cubicBezTo>
                    <a:pt x="14" y="99"/>
                    <a:pt x="23" y="96"/>
                    <a:pt x="32" y="86"/>
                  </a:cubicBezTo>
                  <a:cubicBezTo>
                    <a:pt x="37" y="81"/>
                    <a:pt x="53" y="64"/>
                    <a:pt x="67" y="49"/>
                  </a:cubicBezTo>
                  <a:cubicBezTo>
                    <a:pt x="74" y="42"/>
                    <a:pt x="82" y="36"/>
                    <a:pt x="87" y="32"/>
                  </a:cubicBezTo>
                  <a:cubicBezTo>
                    <a:pt x="88" y="30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7" y="27"/>
                    <a:pt x="91" y="39"/>
                    <a:pt x="93" y="49"/>
                  </a:cubicBezTo>
                  <a:cubicBezTo>
                    <a:pt x="98" y="68"/>
                    <a:pt x="102" y="91"/>
                    <a:pt x="104" y="98"/>
                  </a:cubicBezTo>
                  <a:cubicBezTo>
                    <a:pt x="107" y="112"/>
                    <a:pt x="112" y="119"/>
                    <a:pt x="123" y="129"/>
                  </a:cubicBezTo>
                  <a:cubicBezTo>
                    <a:pt x="129" y="116"/>
                    <a:pt x="133" y="107"/>
                    <a:pt x="130" y="93"/>
                  </a:cubicBezTo>
                  <a:cubicBezTo>
                    <a:pt x="129" y="86"/>
                    <a:pt x="125" y="63"/>
                    <a:pt x="119" y="42"/>
                  </a:cubicBezTo>
                  <a:cubicBezTo>
                    <a:pt x="118" y="37"/>
                    <a:pt x="117" y="32"/>
                    <a:pt x="115" y="27"/>
                  </a:cubicBezTo>
                  <a:cubicBezTo>
                    <a:pt x="115" y="26"/>
                    <a:pt x="114" y="24"/>
                    <a:pt x="114" y="23"/>
                  </a:cubicBezTo>
                  <a:cubicBezTo>
                    <a:pt x="113" y="21"/>
                    <a:pt x="113" y="20"/>
                    <a:pt x="112" y="18"/>
                  </a:cubicBezTo>
                  <a:cubicBezTo>
                    <a:pt x="111" y="16"/>
                    <a:pt x="110" y="14"/>
                    <a:pt x="110" y="13"/>
                  </a:cubicBezTo>
                  <a:cubicBezTo>
                    <a:pt x="109" y="11"/>
                    <a:pt x="108" y="9"/>
                    <a:pt x="107" y="8"/>
                  </a:cubicBezTo>
                  <a:cubicBezTo>
                    <a:pt x="105" y="5"/>
                    <a:pt x="103" y="3"/>
                    <a:pt x="101" y="2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8" y="1"/>
                    <a:pt x="98" y="1"/>
                    <a:pt x="97" y="1"/>
                  </a:cubicBezTo>
                  <a:cubicBezTo>
                    <a:pt x="96" y="0"/>
                    <a:pt x="95" y="0"/>
                    <a:pt x="95" y="0"/>
                  </a:cubicBezTo>
                  <a:cubicBezTo>
                    <a:pt x="91" y="0"/>
                    <a:pt x="89" y="0"/>
                    <a:pt x="89" y="0"/>
                  </a:cubicBezTo>
                  <a:cubicBezTo>
                    <a:pt x="89" y="0"/>
                    <a:pt x="89" y="0"/>
                    <a:pt x="88" y="1"/>
                  </a:cubicBezTo>
                  <a:cubicBezTo>
                    <a:pt x="87" y="1"/>
                    <a:pt x="85" y="1"/>
                    <a:pt x="83" y="2"/>
                  </a:cubicBezTo>
                  <a:cubicBezTo>
                    <a:pt x="82" y="3"/>
                    <a:pt x="79" y="4"/>
                    <a:pt x="77" y="6"/>
                  </a:cubicBezTo>
                  <a:cubicBezTo>
                    <a:pt x="74" y="7"/>
                    <a:pt x="71" y="10"/>
                    <a:pt x="70" y="10"/>
                  </a:cubicBezTo>
                  <a:cubicBezTo>
                    <a:pt x="64" y="15"/>
                    <a:pt x="56" y="23"/>
                    <a:pt x="48" y="30"/>
                  </a:cubicBezTo>
                  <a:cubicBezTo>
                    <a:pt x="33" y="45"/>
                    <a:pt x="17" y="62"/>
                    <a:pt x="12" y="68"/>
                  </a:cubicBezTo>
                  <a:cubicBezTo>
                    <a:pt x="3" y="79"/>
                    <a:pt x="1" y="88"/>
                    <a:pt x="0" y="10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xmlns="" id="{6D423217-64C1-4640-95E2-892851FD2420}"/>
              </a:ext>
            </a:extLst>
          </p:cNvPr>
          <p:cNvGrpSpPr/>
          <p:nvPr/>
        </p:nvGrpSpPr>
        <p:grpSpPr>
          <a:xfrm rot="5858362" flipH="1">
            <a:off x="8139238" y="5107525"/>
            <a:ext cx="301286" cy="1053324"/>
            <a:chOff x="-1143000" y="-560388"/>
            <a:chExt cx="406401" cy="1420813"/>
          </a:xfrm>
          <a:solidFill>
            <a:schemeClr val="accent4"/>
          </a:solidFill>
        </p:grpSpPr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xmlns="" id="{35DF81CD-DFE7-4E6A-8E27-8DF7EA05835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93787" y="-496888"/>
              <a:ext cx="357188" cy="1357313"/>
            </a:xfrm>
            <a:custGeom>
              <a:avLst/>
              <a:gdLst>
                <a:gd name="T0" fmla="*/ 66 w 166"/>
                <a:gd name="T1" fmla="*/ 0 h 633"/>
                <a:gd name="T2" fmla="*/ 40 w 166"/>
                <a:gd name="T3" fmla="*/ 41 h 633"/>
                <a:gd name="T4" fmla="*/ 22 w 166"/>
                <a:gd name="T5" fmla="*/ 91 h 633"/>
                <a:gd name="T6" fmla="*/ 13 w 166"/>
                <a:gd name="T7" fmla="*/ 133 h 633"/>
                <a:gd name="T8" fmla="*/ 0 w 166"/>
                <a:gd name="T9" fmla="*/ 255 h 633"/>
                <a:gd name="T10" fmla="*/ 5 w 166"/>
                <a:gd name="T11" fmla="*/ 334 h 633"/>
                <a:gd name="T12" fmla="*/ 5 w 166"/>
                <a:gd name="T13" fmla="*/ 339 h 633"/>
                <a:gd name="T14" fmla="*/ 7 w 166"/>
                <a:gd name="T15" fmla="*/ 353 h 633"/>
                <a:gd name="T16" fmla="*/ 11 w 166"/>
                <a:gd name="T17" fmla="*/ 375 h 633"/>
                <a:gd name="T18" fmla="*/ 16 w 166"/>
                <a:gd name="T19" fmla="*/ 401 h 633"/>
                <a:gd name="T20" fmla="*/ 24 w 166"/>
                <a:gd name="T21" fmla="*/ 430 h 633"/>
                <a:gd name="T22" fmla="*/ 34 w 166"/>
                <a:gd name="T23" fmla="*/ 459 h 633"/>
                <a:gd name="T24" fmla="*/ 46 w 166"/>
                <a:gd name="T25" fmla="*/ 487 h 633"/>
                <a:gd name="T26" fmla="*/ 58 w 166"/>
                <a:gd name="T27" fmla="*/ 511 h 633"/>
                <a:gd name="T28" fmla="*/ 90 w 166"/>
                <a:gd name="T29" fmla="*/ 565 h 633"/>
                <a:gd name="T30" fmla="*/ 108 w 166"/>
                <a:gd name="T31" fmla="*/ 588 h 633"/>
                <a:gd name="T32" fmla="*/ 126 w 166"/>
                <a:gd name="T33" fmla="*/ 605 h 633"/>
                <a:gd name="T34" fmla="*/ 135 w 166"/>
                <a:gd name="T35" fmla="*/ 612 h 633"/>
                <a:gd name="T36" fmla="*/ 145 w 166"/>
                <a:gd name="T37" fmla="*/ 619 h 633"/>
                <a:gd name="T38" fmla="*/ 166 w 166"/>
                <a:gd name="T39" fmla="*/ 633 h 633"/>
                <a:gd name="T40" fmla="*/ 153 w 166"/>
                <a:gd name="T41" fmla="*/ 611 h 633"/>
                <a:gd name="T42" fmla="*/ 147 w 166"/>
                <a:gd name="T43" fmla="*/ 602 h 633"/>
                <a:gd name="T44" fmla="*/ 141 w 166"/>
                <a:gd name="T45" fmla="*/ 592 h 633"/>
                <a:gd name="T46" fmla="*/ 128 w 166"/>
                <a:gd name="T47" fmla="*/ 572 h 633"/>
                <a:gd name="T48" fmla="*/ 112 w 166"/>
                <a:gd name="T49" fmla="*/ 550 h 633"/>
                <a:gd name="T50" fmla="*/ 82 w 166"/>
                <a:gd name="T51" fmla="*/ 499 h 633"/>
                <a:gd name="T52" fmla="*/ 43 w 166"/>
                <a:gd name="T53" fmla="*/ 394 h 633"/>
                <a:gd name="T54" fmla="*/ 37 w 166"/>
                <a:gd name="T55" fmla="*/ 370 h 633"/>
                <a:gd name="T56" fmla="*/ 34 w 166"/>
                <a:gd name="T57" fmla="*/ 349 h 633"/>
                <a:gd name="T58" fmla="*/ 32 w 166"/>
                <a:gd name="T59" fmla="*/ 336 h 633"/>
                <a:gd name="T60" fmla="*/ 31 w 166"/>
                <a:gd name="T61" fmla="*/ 331 h 633"/>
                <a:gd name="T62" fmla="*/ 27 w 166"/>
                <a:gd name="T63" fmla="*/ 256 h 633"/>
                <a:gd name="T64" fmla="*/ 40 w 166"/>
                <a:gd name="T65" fmla="*/ 138 h 633"/>
                <a:gd name="T66" fmla="*/ 48 w 166"/>
                <a:gd name="T67" fmla="*/ 97 h 633"/>
                <a:gd name="T68" fmla="*/ 59 w 166"/>
                <a:gd name="T69" fmla="*/ 47 h 633"/>
                <a:gd name="T70" fmla="*/ 66 w 166"/>
                <a:gd name="T71" fmla="*/ 0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6" h="633">
                  <a:moveTo>
                    <a:pt x="66" y="0"/>
                  </a:moveTo>
                  <a:cubicBezTo>
                    <a:pt x="55" y="14"/>
                    <a:pt x="47" y="27"/>
                    <a:pt x="40" y="41"/>
                  </a:cubicBezTo>
                  <a:cubicBezTo>
                    <a:pt x="33" y="55"/>
                    <a:pt x="27" y="71"/>
                    <a:pt x="22" y="91"/>
                  </a:cubicBezTo>
                  <a:cubicBezTo>
                    <a:pt x="21" y="98"/>
                    <a:pt x="18" y="109"/>
                    <a:pt x="13" y="133"/>
                  </a:cubicBezTo>
                  <a:cubicBezTo>
                    <a:pt x="7" y="162"/>
                    <a:pt x="1" y="212"/>
                    <a:pt x="0" y="255"/>
                  </a:cubicBezTo>
                  <a:cubicBezTo>
                    <a:pt x="0" y="299"/>
                    <a:pt x="5" y="334"/>
                    <a:pt x="5" y="334"/>
                  </a:cubicBezTo>
                  <a:cubicBezTo>
                    <a:pt x="5" y="334"/>
                    <a:pt x="5" y="336"/>
                    <a:pt x="5" y="339"/>
                  </a:cubicBezTo>
                  <a:cubicBezTo>
                    <a:pt x="6" y="343"/>
                    <a:pt x="6" y="347"/>
                    <a:pt x="7" y="353"/>
                  </a:cubicBezTo>
                  <a:cubicBezTo>
                    <a:pt x="8" y="360"/>
                    <a:pt x="9" y="367"/>
                    <a:pt x="11" y="375"/>
                  </a:cubicBezTo>
                  <a:cubicBezTo>
                    <a:pt x="12" y="383"/>
                    <a:pt x="14" y="392"/>
                    <a:pt x="16" y="401"/>
                  </a:cubicBezTo>
                  <a:cubicBezTo>
                    <a:pt x="19" y="410"/>
                    <a:pt x="22" y="420"/>
                    <a:pt x="24" y="430"/>
                  </a:cubicBezTo>
                  <a:cubicBezTo>
                    <a:pt x="28" y="439"/>
                    <a:pt x="31" y="449"/>
                    <a:pt x="34" y="459"/>
                  </a:cubicBezTo>
                  <a:cubicBezTo>
                    <a:pt x="38" y="469"/>
                    <a:pt x="42" y="478"/>
                    <a:pt x="46" y="487"/>
                  </a:cubicBezTo>
                  <a:cubicBezTo>
                    <a:pt x="50" y="496"/>
                    <a:pt x="54" y="504"/>
                    <a:pt x="58" y="511"/>
                  </a:cubicBezTo>
                  <a:cubicBezTo>
                    <a:pt x="73" y="540"/>
                    <a:pt x="85" y="556"/>
                    <a:pt x="90" y="565"/>
                  </a:cubicBezTo>
                  <a:cubicBezTo>
                    <a:pt x="97" y="574"/>
                    <a:pt x="103" y="581"/>
                    <a:pt x="108" y="588"/>
                  </a:cubicBezTo>
                  <a:cubicBezTo>
                    <a:pt x="114" y="594"/>
                    <a:pt x="120" y="600"/>
                    <a:pt x="126" y="605"/>
                  </a:cubicBezTo>
                  <a:cubicBezTo>
                    <a:pt x="129" y="607"/>
                    <a:pt x="132" y="610"/>
                    <a:pt x="135" y="612"/>
                  </a:cubicBezTo>
                  <a:cubicBezTo>
                    <a:pt x="138" y="615"/>
                    <a:pt x="142" y="617"/>
                    <a:pt x="145" y="619"/>
                  </a:cubicBezTo>
                  <a:cubicBezTo>
                    <a:pt x="151" y="624"/>
                    <a:pt x="158" y="628"/>
                    <a:pt x="166" y="633"/>
                  </a:cubicBezTo>
                  <a:cubicBezTo>
                    <a:pt x="161" y="625"/>
                    <a:pt x="157" y="618"/>
                    <a:pt x="153" y="611"/>
                  </a:cubicBezTo>
                  <a:cubicBezTo>
                    <a:pt x="151" y="608"/>
                    <a:pt x="149" y="605"/>
                    <a:pt x="147" y="602"/>
                  </a:cubicBezTo>
                  <a:cubicBezTo>
                    <a:pt x="145" y="598"/>
                    <a:pt x="143" y="595"/>
                    <a:pt x="141" y="592"/>
                  </a:cubicBezTo>
                  <a:cubicBezTo>
                    <a:pt x="137" y="585"/>
                    <a:pt x="132" y="579"/>
                    <a:pt x="128" y="572"/>
                  </a:cubicBezTo>
                  <a:cubicBezTo>
                    <a:pt x="123" y="565"/>
                    <a:pt x="118" y="558"/>
                    <a:pt x="112" y="550"/>
                  </a:cubicBezTo>
                  <a:cubicBezTo>
                    <a:pt x="107" y="541"/>
                    <a:pt x="96" y="526"/>
                    <a:pt x="82" y="499"/>
                  </a:cubicBezTo>
                  <a:cubicBezTo>
                    <a:pt x="67" y="471"/>
                    <a:pt x="51" y="430"/>
                    <a:pt x="43" y="394"/>
                  </a:cubicBezTo>
                  <a:cubicBezTo>
                    <a:pt x="41" y="386"/>
                    <a:pt x="39" y="377"/>
                    <a:pt x="37" y="370"/>
                  </a:cubicBezTo>
                  <a:cubicBezTo>
                    <a:pt x="36" y="362"/>
                    <a:pt x="35" y="355"/>
                    <a:pt x="34" y="349"/>
                  </a:cubicBezTo>
                  <a:cubicBezTo>
                    <a:pt x="33" y="344"/>
                    <a:pt x="32" y="339"/>
                    <a:pt x="32" y="336"/>
                  </a:cubicBezTo>
                  <a:cubicBezTo>
                    <a:pt x="31" y="333"/>
                    <a:pt x="31" y="331"/>
                    <a:pt x="31" y="331"/>
                  </a:cubicBezTo>
                  <a:cubicBezTo>
                    <a:pt x="31" y="331"/>
                    <a:pt x="27" y="297"/>
                    <a:pt x="27" y="256"/>
                  </a:cubicBezTo>
                  <a:cubicBezTo>
                    <a:pt x="28" y="214"/>
                    <a:pt x="34" y="166"/>
                    <a:pt x="40" y="138"/>
                  </a:cubicBezTo>
                  <a:cubicBezTo>
                    <a:pt x="44" y="115"/>
                    <a:pt x="47" y="104"/>
                    <a:pt x="48" y="97"/>
                  </a:cubicBezTo>
                  <a:cubicBezTo>
                    <a:pt x="53" y="78"/>
                    <a:pt x="56" y="62"/>
                    <a:pt x="59" y="47"/>
                  </a:cubicBezTo>
                  <a:cubicBezTo>
                    <a:pt x="61" y="32"/>
                    <a:pt x="63" y="18"/>
                    <a:pt x="6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" name="Freeform 21">
              <a:extLst>
                <a:ext uri="{FF2B5EF4-FFF2-40B4-BE49-F238E27FC236}">
                  <a16:creationId xmlns:a16="http://schemas.microsoft.com/office/drawing/2014/main" xmlns="" id="{3FCE8EE1-A7E8-4131-A82A-8E7329ECCC6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43000" y="-560388"/>
              <a:ext cx="285750" cy="277813"/>
            </a:xfrm>
            <a:custGeom>
              <a:avLst/>
              <a:gdLst>
                <a:gd name="T0" fmla="*/ 0 w 133"/>
                <a:gd name="T1" fmla="*/ 103 h 129"/>
                <a:gd name="T2" fmla="*/ 32 w 133"/>
                <a:gd name="T3" fmla="*/ 86 h 129"/>
                <a:gd name="T4" fmla="*/ 67 w 133"/>
                <a:gd name="T5" fmla="*/ 49 h 129"/>
                <a:gd name="T6" fmla="*/ 87 w 133"/>
                <a:gd name="T7" fmla="*/ 32 h 129"/>
                <a:gd name="T8" fmla="*/ 88 w 133"/>
                <a:gd name="T9" fmla="*/ 31 h 129"/>
                <a:gd name="T10" fmla="*/ 88 w 133"/>
                <a:gd name="T11" fmla="*/ 31 h 129"/>
                <a:gd name="T12" fmla="*/ 88 w 133"/>
                <a:gd name="T13" fmla="*/ 31 h 129"/>
                <a:gd name="T14" fmla="*/ 88 w 133"/>
                <a:gd name="T15" fmla="*/ 31 h 129"/>
                <a:gd name="T16" fmla="*/ 93 w 133"/>
                <a:gd name="T17" fmla="*/ 49 h 129"/>
                <a:gd name="T18" fmla="*/ 104 w 133"/>
                <a:gd name="T19" fmla="*/ 98 h 129"/>
                <a:gd name="T20" fmla="*/ 123 w 133"/>
                <a:gd name="T21" fmla="*/ 129 h 129"/>
                <a:gd name="T22" fmla="*/ 130 w 133"/>
                <a:gd name="T23" fmla="*/ 93 h 129"/>
                <a:gd name="T24" fmla="*/ 119 w 133"/>
                <a:gd name="T25" fmla="*/ 42 h 129"/>
                <a:gd name="T26" fmla="*/ 115 w 133"/>
                <a:gd name="T27" fmla="*/ 27 h 129"/>
                <a:gd name="T28" fmla="*/ 114 w 133"/>
                <a:gd name="T29" fmla="*/ 23 h 129"/>
                <a:gd name="T30" fmla="*/ 112 w 133"/>
                <a:gd name="T31" fmla="*/ 18 h 129"/>
                <a:gd name="T32" fmla="*/ 110 w 133"/>
                <a:gd name="T33" fmla="*/ 13 h 129"/>
                <a:gd name="T34" fmla="*/ 107 w 133"/>
                <a:gd name="T35" fmla="*/ 8 h 129"/>
                <a:gd name="T36" fmla="*/ 101 w 133"/>
                <a:gd name="T37" fmla="*/ 2 h 129"/>
                <a:gd name="T38" fmla="*/ 100 w 133"/>
                <a:gd name="T39" fmla="*/ 2 h 129"/>
                <a:gd name="T40" fmla="*/ 100 w 133"/>
                <a:gd name="T41" fmla="*/ 1 h 129"/>
                <a:gd name="T42" fmla="*/ 99 w 133"/>
                <a:gd name="T43" fmla="*/ 1 h 129"/>
                <a:gd name="T44" fmla="*/ 99 w 133"/>
                <a:gd name="T45" fmla="*/ 1 h 129"/>
                <a:gd name="T46" fmla="*/ 99 w 133"/>
                <a:gd name="T47" fmla="*/ 2 h 129"/>
                <a:gd name="T48" fmla="*/ 99 w 133"/>
                <a:gd name="T49" fmla="*/ 2 h 129"/>
                <a:gd name="T50" fmla="*/ 99 w 133"/>
                <a:gd name="T51" fmla="*/ 2 h 129"/>
                <a:gd name="T52" fmla="*/ 97 w 133"/>
                <a:gd name="T53" fmla="*/ 1 h 129"/>
                <a:gd name="T54" fmla="*/ 95 w 133"/>
                <a:gd name="T55" fmla="*/ 0 h 129"/>
                <a:gd name="T56" fmla="*/ 89 w 133"/>
                <a:gd name="T57" fmla="*/ 0 h 129"/>
                <a:gd name="T58" fmla="*/ 88 w 133"/>
                <a:gd name="T59" fmla="*/ 1 h 129"/>
                <a:gd name="T60" fmla="*/ 83 w 133"/>
                <a:gd name="T61" fmla="*/ 2 h 129"/>
                <a:gd name="T62" fmla="*/ 77 w 133"/>
                <a:gd name="T63" fmla="*/ 6 h 129"/>
                <a:gd name="T64" fmla="*/ 70 w 133"/>
                <a:gd name="T65" fmla="*/ 10 h 129"/>
                <a:gd name="T66" fmla="*/ 48 w 133"/>
                <a:gd name="T67" fmla="*/ 30 h 129"/>
                <a:gd name="T68" fmla="*/ 12 w 133"/>
                <a:gd name="T69" fmla="*/ 68 h 129"/>
                <a:gd name="T70" fmla="*/ 0 w 133"/>
                <a:gd name="T71" fmla="*/ 10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3" h="129">
                  <a:moveTo>
                    <a:pt x="0" y="103"/>
                  </a:moveTo>
                  <a:cubicBezTo>
                    <a:pt x="14" y="99"/>
                    <a:pt x="23" y="96"/>
                    <a:pt x="32" y="86"/>
                  </a:cubicBezTo>
                  <a:cubicBezTo>
                    <a:pt x="37" y="81"/>
                    <a:pt x="53" y="64"/>
                    <a:pt x="67" y="49"/>
                  </a:cubicBezTo>
                  <a:cubicBezTo>
                    <a:pt x="74" y="42"/>
                    <a:pt x="82" y="36"/>
                    <a:pt x="87" y="32"/>
                  </a:cubicBezTo>
                  <a:cubicBezTo>
                    <a:pt x="88" y="30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7" y="27"/>
                    <a:pt x="91" y="39"/>
                    <a:pt x="93" y="49"/>
                  </a:cubicBezTo>
                  <a:cubicBezTo>
                    <a:pt x="98" y="68"/>
                    <a:pt x="102" y="91"/>
                    <a:pt x="104" y="98"/>
                  </a:cubicBezTo>
                  <a:cubicBezTo>
                    <a:pt x="107" y="112"/>
                    <a:pt x="112" y="119"/>
                    <a:pt x="123" y="129"/>
                  </a:cubicBezTo>
                  <a:cubicBezTo>
                    <a:pt x="129" y="116"/>
                    <a:pt x="133" y="107"/>
                    <a:pt x="130" y="93"/>
                  </a:cubicBezTo>
                  <a:cubicBezTo>
                    <a:pt x="129" y="86"/>
                    <a:pt x="125" y="63"/>
                    <a:pt x="119" y="42"/>
                  </a:cubicBezTo>
                  <a:cubicBezTo>
                    <a:pt x="118" y="37"/>
                    <a:pt x="117" y="32"/>
                    <a:pt x="115" y="27"/>
                  </a:cubicBezTo>
                  <a:cubicBezTo>
                    <a:pt x="115" y="26"/>
                    <a:pt x="114" y="24"/>
                    <a:pt x="114" y="23"/>
                  </a:cubicBezTo>
                  <a:cubicBezTo>
                    <a:pt x="113" y="21"/>
                    <a:pt x="113" y="20"/>
                    <a:pt x="112" y="18"/>
                  </a:cubicBezTo>
                  <a:cubicBezTo>
                    <a:pt x="111" y="16"/>
                    <a:pt x="110" y="14"/>
                    <a:pt x="110" y="13"/>
                  </a:cubicBezTo>
                  <a:cubicBezTo>
                    <a:pt x="109" y="11"/>
                    <a:pt x="108" y="9"/>
                    <a:pt x="107" y="8"/>
                  </a:cubicBezTo>
                  <a:cubicBezTo>
                    <a:pt x="105" y="5"/>
                    <a:pt x="103" y="3"/>
                    <a:pt x="101" y="2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8" y="1"/>
                    <a:pt x="98" y="1"/>
                    <a:pt x="97" y="1"/>
                  </a:cubicBezTo>
                  <a:cubicBezTo>
                    <a:pt x="96" y="0"/>
                    <a:pt x="95" y="0"/>
                    <a:pt x="95" y="0"/>
                  </a:cubicBezTo>
                  <a:cubicBezTo>
                    <a:pt x="91" y="0"/>
                    <a:pt x="89" y="0"/>
                    <a:pt x="89" y="0"/>
                  </a:cubicBezTo>
                  <a:cubicBezTo>
                    <a:pt x="89" y="0"/>
                    <a:pt x="89" y="0"/>
                    <a:pt x="88" y="1"/>
                  </a:cubicBezTo>
                  <a:cubicBezTo>
                    <a:pt x="87" y="1"/>
                    <a:pt x="85" y="1"/>
                    <a:pt x="83" y="2"/>
                  </a:cubicBezTo>
                  <a:cubicBezTo>
                    <a:pt x="82" y="3"/>
                    <a:pt x="79" y="4"/>
                    <a:pt x="77" y="6"/>
                  </a:cubicBezTo>
                  <a:cubicBezTo>
                    <a:pt x="74" y="7"/>
                    <a:pt x="71" y="10"/>
                    <a:pt x="70" y="10"/>
                  </a:cubicBezTo>
                  <a:cubicBezTo>
                    <a:pt x="64" y="15"/>
                    <a:pt x="56" y="23"/>
                    <a:pt x="48" y="30"/>
                  </a:cubicBezTo>
                  <a:cubicBezTo>
                    <a:pt x="33" y="45"/>
                    <a:pt x="17" y="62"/>
                    <a:pt x="12" y="68"/>
                  </a:cubicBezTo>
                  <a:cubicBezTo>
                    <a:pt x="3" y="79"/>
                    <a:pt x="1" y="88"/>
                    <a:pt x="0" y="10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xmlns="" id="{D7F4F650-C8C4-4C40-9322-3C69C3D92E4D}"/>
              </a:ext>
            </a:extLst>
          </p:cNvPr>
          <p:cNvGrpSpPr/>
          <p:nvPr/>
        </p:nvGrpSpPr>
        <p:grpSpPr>
          <a:xfrm rot="16540371">
            <a:off x="3682849" y="5006208"/>
            <a:ext cx="301286" cy="1053324"/>
            <a:chOff x="-1143000" y="-560388"/>
            <a:chExt cx="406401" cy="1420813"/>
          </a:xfrm>
          <a:solidFill>
            <a:schemeClr val="accent5"/>
          </a:solidFill>
        </p:grpSpPr>
        <p:sp>
          <p:nvSpPr>
            <p:cNvPr id="42" name="Freeform 20">
              <a:extLst>
                <a:ext uri="{FF2B5EF4-FFF2-40B4-BE49-F238E27FC236}">
                  <a16:creationId xmlns:a16="http://schemas.microsoft.com/office/drawing/2014/main" xmlns="" id="{883358FF-F5A9-4197-B282-A91645910C8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93787" y="-496888"/>
              <a:ext cx="357188" cy="1357313"/>
            </a:xfrm>
            <a:custGeom>
              <a:avLst/>
              <a:gdLst>
                <a:gd name="T0" fmla="*/ 66 w 166"/>
                <a:gd name="T1" fmla="*/ 0 h 633"/>
                <a:gd name="T2" fmla="*/ 40 w 166"/>
                <a:gd name="T3" fmla="*/ 41 h 633"/>
                <a:gd name="T4" fmla="*/ 22 w 166"/>
                <a:gd name="T5" fmla="*/ 91 h 633"/>
                <a:gd name="T6" fmla="*/ 13 w 166"/>
                <a:gd name="T7" fmla="*/ 133 h 633"/>
                <a:gd name="T8" fmla="*/ 0 w 166"/>
                <a:gd name="T9" fmla="*/ 255 h 633"/>
                <a:gd name="T10" fmla="*/ 5 w 166"/>
                <a:gd name="T11" fmla="*/ 334 h 633"/>
                <a:gd name="T12" fmla="*/ 5 w 166"/>
                <a:gd name="T13" fmla="*/ 339 h 633"/>
                <a:gd name="T14" fmla="*/ 7 w 166"/>
                <a:gd name="T15" fmla="*/ 353 h 633"/>
                <a:gd name="T16" fmla="*/ 11 w 166"/>
                <a:gd name="T17" fmla="*/ 375 h 633"/>
                <a:gd name="T18" fmla="*/ 16 w 166"/>
                <a:gd name="T19" fmla="*/ 401 h 633"/>
                <a:gd name="T20" fmla="*/ 24 w 166"/>
                <a:gd name="T21" fmla="*/ 430 h 633"/>
                <a:gd name="T22" fmla="*/ 34 w 166"/>
                <a:gd name="T23" fmla="*/ 459 h 633"/>
                <a:gd name="T24" fmla="*/ 46 w 166"/>
                <a:gd name="T25" fmla="*/ 487 h 633"/>
                <a:gd name="T26" fmla="*/ 58 w 166"/>
                <a:gd name="T27" fmla="*/ 511 h 633"/>
                <a:gd name="T28" fmla="*/ 90 w 166"/>
                <a:gd name="T29" fmla="*/ 565 h 633"/>
                <a:gd name="T30" fmla="*/ 108 w 166"/>
                <a:gd name="T31" fmla="*/ 588 h 633"/>
                <a:gd name="T32" fmla="*/ 126 w 166"/>
                <a:gd name="T33" fmla="*/ 605 h 633"/>
                <a:gd name="T34" fmla="*/ 135 w 166"/>
                <a:gd name="T35" fmla="*/ 612 h 633"/>
                <a:gd name="T36" fmla="*/ 145 w 166"/>
                <a:gd name="T37" fmla="*/ 619 h 633"/>
                <a:gd name="T38" fmla="*/ 166 w 166"/>
                <a:gd name="T39" fmla="*/ 633 h 633"/>
                <a:gd name="T40" fmla="*/ 153 w 166"/>
                <a:gd name="T41" fmla="*/ 611 h 633"/>
                <a:gd name="T42" fmla="*/ 147 w 166"/>
                <a:gd name="T43" fmla="*/ 602 h 633"/>
                <a:gd name="T44" fmla="*/ 141 w 166"/>
                <a:gd name="T45" fmla="*/ 592 h 633"/>
                <a:gd name="T46" fmla="*/ 128 w 166"/>
                <a:gd name="T47" fmla="*/ 572 h 633"/>
                <a:gd name="T48" fmla="*/ 112 w 166"/>
                <a:gd name="T49" fmla="*/ 550 h 633"/>
                <a:gd name="T50" fmla="*/ 82 w 166"/>
                <a:gd name="T51" fmla="*/ 499 h 633"/>
                <a:gd name="T52" fmla="*/ 43 w 166"/>
                <a:gd name="T53" fmla="*/ 394 h 633"/>
                <a:gd name="T54" fmla="*/ 37 w 166"/>
                <a:gd name="T55" fmla="*/ 370 h 633"/>
                <a:gd name="T56" fmla="*/ 34 w 166"/>
                <a:gd name="T57" fmla="*/ 349 h 633"/>
                <a:gd name="T58" fmla="*/ 32 w 166"/>
                <a:gd name="T59" fmla="*/ 336 h 633"/>
                <a:gd name="T60" fmla="*/ 31 w 166"/>
                <a:gd name="T61" fmla="*/ 331 h 633"/>
                <a:gd name="T62" fmla="*/ 27 w 166"/>
                <a:gd name="T63" fmla="*/ 256 h 633"/>
                <a:gd name="T64" fmla="*/ 40 w 166"/>
                <a:gd name="T65" fmla="*/ 138 h 633"/>
                <a:gd name="T66" fmla="*/ 48 w 166"/>
                <a:gd name="T67" fmla="*/ 97 h 633"/>
                <a:gd name="T68" fmla="*/ 59 w 166"/>
                <a:gd name="T69" fmla="*/ 47 h 633"/>
                <a:gd name="T70" fmla="*/ 66 w 166"/>
                <a:gd name="T71" fmla="*/ 0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6" h="633">
                  <a:moveTo>
                    <a:pt x="66" y="0"/>
                  </a:moveTo>
                  <a:cubicBezTo>
                    <a:pt x="55" y="14"/>
                    <a:pt x="47" y="27"/>
                    <a:pt x="40" y="41"/>
                  </a:cubicBezTo>
                  <a:cubicBezTo>
                    <a:pt x="33" y="55"/>
                    <a:pt x="27" y="71"/>
                    <a:pt x="22" y="91"/>
                  </a:cubicBezTo>
                  <a:cubicBezTo>
                    <a:pt x="21" y="98"/>
                    <a:pt x="18" y="109"/>
                    <a:pt x="13" y="133"/>
                  </a:cubicBezTo>
                  <a:cubicBezTo>
                    <a:pt x="7" y="162"/>
                    <a:pt x="1" y="212"/>
                    <a:pt x="0" y="255"/>
                  </a:cubicBezTo>
                  <a:cubicBezTo>
                    <a:pt x="0" y="299"/>
                    <a:pt x="5" y="334"/>
                    <a:pt x="5" y="334"/>
                  </a:cubicBezTo>
                  <a:cubicBezTo>
                    <a:pt x="5" y="334"/>
                    <a:pt x="5" y="336"/>
                    <a:pt x="5" y="339"/>
                  </a:cubicBezTo>
                  <a:cubicBezTo>
                    <a:pt x="6" y="343"/>
                    <a:pt x="6" y="347"/>
                    <a:pt x="7" y="353"/>
                  </a:cubicBezTo>
                  <a:cubicBezTo>
                    <a:pt x="8" y="360"/>
                    <a:pt x="9" y="367"/>
                    <a:pt x="11" y="375"/>
                  </a:cubicBezTo>
                  <a:cubicBezTo>
                    <a:pt x="12" y="383"/>
                    <a:pt x="14" y="392"/>
                    <a:pt x="16" y="401"/>
                  </a:cubicBezTo>
                  <a:cubicBezTo>
                    <a:pt x="19" y="410"/>
                    <a:pt x="22" y="420"/>
                    <a:pt x="24" y="430"/>
                  </a:cubicBezTo>
                  <a:cubicBezTo>
                    <a:pt x="28" y="439"/>
                    <a:pt x="31" y="449"/>
                    <a:pt x="34" y="459"/>
                  </a:cubicBezTo>
                  <a:cubicBezTo>
                    <a:pt x="38" y="469"/>
                    <a:pt x="42" y="478"/>
                    <a:pt x="46" y="487"/>
                  </a:cubicBezTo>
                  <a:cubicBezTo>
                    <a:pt x="50" y="496"/>
                    <a:pt x="54" y="504"/>
                    <a:pt x="58" y="511"/>
                  </a:cubicBezTo>
                  <a:cubicBezTo>
                    <a:pt x="73" y="540"/>
                    <a:pt x="85" y="556"/>
                    <a:pt x="90" y="565"/>
                  </a:cubicBezTo>
                  <a:cubicBezTo>
                    <a:pt x="97" y="574"/>
                    <a:pt x="103" y="581"/>
                    <a:pt x="108" y="588"/>
                  </a:cubicBezTo>
                  <a:cubicBezTo>
                    <a:pt x="114" y="594"/>
                    <a:pt x="120" y="600"/>
                    <a:pt x="126" y="605"/>
                  </a:cubicBezTo>
                  <a:cubicBezTo>
                    <a:pt x="129" y="607"/>
                    <a:pt x="132" y="610"/>
                    <a:pt x="135" y="612"/>
                  </a:cubicBezTo>
                  <a:cubicBezTo>
                    <a:pt x="138" y="615"/>
                    <a:pt x="142" y="617"/>
                    <a:pt x="145" y="619"/>
                  </a:cubicBezTo>
                  <a:cubicBezTo>
                    <a:pt x="151" y="624"/>
                    <a:pt x="158" y="628"/>
                    <a:pt x="166" y="633"/>
                  </a:cubicBezTo>
                  <a:cubicBezTo>
                    <a:pt x="161" y="625"/>
                    <a:pt x="157" y="618"/>
                    <a:pt x="153" y="611"/>
                  </a:cubicBezTo>
                  <a:cubicBezTo>
                    <a:pt x="151" y="608"/>
                    <a:pt x="149" y="605"/>
                    <a:pt x="147" y="602"/>
                  </a:cubicBezTo>
                  <a:cubicBezTo>
                    <a:pt x="145" y="598"/>
                    <a:pt x="143" y="595"/>
                    <a:pt x="141" y="592"/>
                  </a:cubicBezTo>
                  <a:cubicBezTo>
                    <a:pt x="137" y="585"/>
                    <a:pt x="132" y="579"/>
                    <a:pt x="128" y="572"/>
                  </a:cubicBezTo>
                  <a:cubicBezTo>
                    <a:pt x="123" y="565"/>
                    <a:pt x="118" y="558"/>
                    <a:pt x="112" y="550"/>
                  </a:cubicBezTo>
                  <a:cubicBezTo>
                    <a:pt x="107" y="541"/>
                    <a:pt x="96" y="526"/>
                    <a:pt x="82" y="499"/>
                  </a:cubicBezTo>
                  <a:cubicBezTo>
                    <a:pt x="67" y="471"/>
                    <a:pt x="51" y="430"/>
                    <a:pt x="43" y="394"/>
                  </a:cubicBezTo>
                  <a:cubicBezTo>
                    <a:pt x="41" y="386"/>
                    <a:pt x="39" y="377"/>
                    <a:pt x="37" y="370"/>
                  </a:cubicBezTo>
                  <a:cubicBezTo>
                    <a:pt x="36" y="362"/>
                    <a:pt x="35" y="355"/>
                    <a:pt x="34" y="349"/>
                  </a:cubicBezTo>
                  <a:cubicBezTo>
                    <a:pt x="33" y="344"/>
                    <a:pt x="32" y="339"/>
                    <a:pt x="32" y="336"/>
                  </a:cubicBezTo>
                  <a:cubicBezTo>
                    <a:pt x="31" y="333"/>
                    <a:pt x="31" y="331"/>
                    <a:pt x="31" y="331"/>
                  </a:cubicBezTo>
                  <a:cubicBezTo>
                    <a:pt x="31" y="331"/>
                    <a:pt x="27" y="297"/>
                    <a:pt x="27" y="256"/>
                  </a:cubicBezTo>
                  <a:cubicBezTo>
                    <a:pt x="28" y="214"/>
                    <a:pt x="34" y="166"/>
                    <a:pt x="40" y="138"/>
                  </a:cubicBezTo>
                  <a:cubicBezTo>
                    <a:pt x="44" y="115"/>
                    <a:pt x="47" y="104"/>
                    <a:pt x="48" y="97"/>
                  </a:cubicBezTo>
                  <a:cubicBezTo>
                    <a:pt x="53" y="78"/>
                    <a:pt x="56" y="62"/>
                    <a:pt x="59" y="47"/>
                  </a:cubicBezTo>
                  <a:cubicBezTo>
                    <a:pt x="61" y="32"/>
                    <a:pt x="63" y="18"/>
                    <a:pt x="6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" name="Freeform 21">
              <a:extLst>
                <a:ext uri="{FF2B5EF4-FFF2-40B4-BE49-F238E27FC236}">
                  <a16:creationId xmlns:a16="http://schemas.microsoft.com/office/drawing/2014/main" xmlns="" id="{347137A0-9205-46AC-83CB-B9ECFE3FA59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43000" y="-560388"/>
              <a:ext cx="285750" cy="277813"/>
            </a:xfrm>
            <a:custGeom>
              <a:avLst/>
              <a:gdLst>
                <a:gd name="T0" fmla="*/ 0 w 133"/>
                <a:gd name="T1" fmla="*/ 103 h 129"/>
                <a:gd name="T2" fmla="*/ 32 w 133"/>
                <a:gd name="T3" fmla="*/ 86 h 129"/>
                <a:gd name="T4" fmla="*/ 67 w 133"/>
                <a:gd name="T5" fmla="*/ 49 h 129"/>
                <a:gd name="T6" fmla="*/ 87 w 133"/>
                <a:gd name="T7" fmla="*/ 32 h 129"/>
                <a:gd name="T8" fmla="*/ 88 w 133"/>
                <a:gd name="T9" fmla="*/ 31 h 129"/>
                <a:gd name="T10" fmla="*/ 88 w 133"/>
                <a:gd name="T11" fmla="*/ 31 h 129"/>
                <a:gd name="T12" fmla="*/ 88 w 133"/>
                <a:gd name="T13" fmla="*/ 31 h 129"/>
                <a:gd name="T14" fmla="*/ 88 w 133"/>
                <a:gd name="T15" fmla="*/ 31 h 129"/>
                <a:gd name="T16" fmla="*/ 93 w 133"/>
                <a:gd name="T17" fmla="*/ 49 h 129"/>
                <a:gd name="T18" fmla="*/ 104 w 133"/>
                <a:gd name="T19" fmla="*/ 98 h 129"/>
                <a:gd name="T20" fmla="*/ 123 w 133"/>
                <a:gd name="T21" fmla="*/ 129 h 129"/>
                <a:gd name="T22" fmla="*/ 130 w 133"/>
                <a:gd name="T23" fmla="*/ 93 h 129"/>
                <a:gd name="T24" fmla="*/ 119 w 133"/>
                <a:gd name="T25" fmla="*/ 42 h 129"/>
                <a:gd name="T26" fmla="*/ 115 w 133"/>
                <a:gd name="T27" fmla="*/ 27 h 129"/>
                <a:gd name="T28" fmla="*/ 114 w 133"/>
                <a:gd name="T29" fmla="*/ 23 h 129"/>
                <a:gd name="T30" fmla="*/ 112 w 133"/>
                <a:gd name="T31" fmla="*/ 18 h 129"/>
                <a:gd name="T32" fmla="*/ 110 w 133"/>
                <a:gd name="T33" fmla="*/ 13 h 129"/>
                <a:gd name="T34" fmla="*/ 107 w 133"/>
                <a:gd name="T35" fmla="*/ 8 h 129"/>
                <a:gd name="T36" fmla="*/ 101 w 133"/>
                <a:gd name="T37" fmla="*/ 2 h 129"/>
                <a:gd name="T38" fmla="*/ 100 w 133"/>
                <a:gd name="T39" fmla="*/ 2 h 129"/>
                <a:gd name="T40" fmla="*/ 100 w 133"/>
                <a:gd name="T41" fmla="*/ 1 h 129"/>
                <a:gd name="T42" fmla="*/ 99 w 133"/>
                <a:gd name="T43" fmla="*/ 1 h 129"/>
                <a:gd name="T44" fmla="*/ 99 w 133"/>
                <a:gd name="T45" fmla="*/ 1 h 129"/>
                <a:gd name="T46" fmla="*/ 99 w 133"/>
                <a:gd name="T47" fmla="*/ 2 h 129"/>
                <a:gd name="T48" fmla="*/ 99 w 133"/>
                <a:gd name="T49" fmla="*/ 2 h 129"/>
                <a:gd name="T50" fmla="*/ 99 w 133"/>
                <a:gd name="T51" fmla="*/ 2 h 129"/>
                <a:gd name="T52" fmla="*/ 97 w 133"/>
                <a:gd name="T53" fmla="*/ 1 h 129"/>
                <a:gd name="T54" fmla="*/ 95 w 133"/>
                <a:gd name="T55" fmla="*/ 0 h 129"/>
                <a:gd name="T56" fmla="*/ 89 w 133"/>
                <a:gd name="T57" fmla="*/ 0 h 129"/>
                <a:gd name="T58" fmla="*/ 88 w 133"/>
                <a:gd name="T59" fmla="*/ 1 h 129"/>
                <a:gd name="T60" fmla="*/ 83 w 133"/>
                <a:gd name="T61" fmla="*/ 2 h 129"/>
                <a:gd name="T62" fmla="*/ 77 w 133"/>
                <a:gd name="T63" fmla="*/ 6 h 129"/>
                <a:gd name="T64" fmla="*/ 70 w 133"/>
                <a:gd name="T65" fmla="*/ 10 h 129"/>
                <a:gd name="T66" fmla="*/ 48 w 133"/>
                <a:gd name="T67" fmla="*/ 30 h 129"/>
                <a:gd name="T68" fmla="*/ 12 w 133"/>
                <a:gd name="T69" fmla="*/ 68 h 129"/>
                <a:gd name="T70" fmla="*/ 0 w 133"/>
                <a:gd name="T71" fmla="*/ 10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3" h="129">
                  <a:moveTo>
                    <a:pt x="0" y="103"/>
                  </a:moveTo>
                  <a:cubicBezTo>
                    <a:pt x="14" y="99"/>
                    <a:pt x="23" y="96"/>
                    <a:pt x="32" y="86"/>
                  </a:cubicBezTo>
                  <a:cubicBezTo>
                    <a:pt x="37" y="81"/>
                    <a:pt x="53" y="64"/>
                    <a:pt x="67" y="49"/>
                  </a:cubicBezTo>
                  <a:cubicBezTo>
                    <a:pt x="74" y="42"/>
                    <a:pt x="82" y="36"/>
                    <a:pt x="87" y="32"/>
                  </a:cubicBezTo>
                  <a:cubicBezTo>
                    <a:pt x="88" y="30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7" y="27"/>
                    <a:pt x="91" y="39"/>
                    <a:pt x="93" y="49"/>
                  </a:cubicBezTo>
                  <a:cubicBezTo>
                    <a:pt x="98" y="68"/>
                    <a:pt x="102" y="91"/>
                    <a:pt x="104" y="98"/>
                  </a:cubicBezTo>
                  <a:cubicBezTo>
                    <a:pt x="107" y="112"/>
                    <a:pt x="112" y="119"/>
                    <a:pt x="123" y="129"/>
                  </a:cubicBezTo>
                  <a:cubicBezTo>
                    <a:pt x="129" y="116"/>
                    <a:pt x="133" y="107"/>
                    <a:pt x="130" y="93"/>
                  </a:cubicBezTo>
                  <a:cubicBezTo>
                    <a:pt x="129" y="86"/>
                    <a:pt x="125" y="63"/>
                    <a:pt x="119" y="42"/>
                  </a:cubicBezTo>
                  <a:cubicBezTo>
                    <a:pt x="118" y="37"/>
                    <a:pt x="117" y="32"/>
                    <a:pt x="115" y="27"/>
                  </a:cubicBezTo>
                  <a:cubicBezTo>
                    <a:pt x="115" y="26"/>
                    <a:pt x="114" y="24"/>
                    <a:pt x="114" y="23"/>
                  </a:cubicBezTo>
                  <a:cubicBezTo>
                    <a:pt x="113" y="21"/>
                    <a:pt x="113" y="20"/>
                    <a:pt x="112" y="18"/>
                  </a:cubicBezTo>
                  <a:cubicBezTo>
                    <a:pt x="111" y="16"/>
                    <a:pt x="110" y="14"/>
                    <a:pt x="110" y="13"/>
                  </a:cubicBezTo>
                  <a:cubicBezTo>
                    <a:pt x="109" y="11"/>
                    <a:pt x="108" y="9"/>
                    <a:pt x="107" y="8"/>
                  </a:cubicBezTo>
                  <a:cubicBezTo>
                    <a:pt x="105" y="5"/>
                    <a:pt x="103" y="3"/>
                    <a:pt x="101" y="2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8" y="1"/>
                    <a:pt x="98" y="1"/>
                    <a:pt x="97" y="1"/>
                  </a:cubicBezTo>
                  <a:cubicBezTo>
                    <a:pt x="96" y="0"/>
                    <a:pt x="95" y="0"/>
                    <a:pt x="95" y="0"/>
                  </a:cubicBezTo>
                  <a:cubicBezTo>
                    <a:pt x="91" y="0"/>
                    <a:pt x="89" y="0"/>
                    <a:pt x="89" y="0"/>
                  </a:cubicBezTo>
                  <a:cubicBezTo>
                    <a:pt x="89" y="0"/>
                    <a:pt x="89" y="0"/>
                    <a:pt x="88" y="1"/>
                  </a:cubicBezTo>
                  <a:cubicBezTo>
                    <a:pt x="87" y="1"/>
                    <a:pt x="85" y="1"/>
                    <a:pt x="83" y="2"/>
                  </a:cubicBezTo>
                  <a:cubicBezTo>
                    <a:pt x="82" y="3"/>
                    <a:pt x="79" y="4"/>
                    <a:pt x="77" y="6"/>
                  </a:cubicBezTo>
                  <a:cubicBezTo>
                    <a:pt x="74" y="7"/>
                    <a:pt x="71" y="10"/>
                    <a:pt x="70" y="10"/>
                  </a:cubicBezTo>
                  <a:cubicBezTo>
                    <a:pt x="64" y="15"/>
                    <a:pt x="56" y="23"/>
                    <a:pt x="48" y="30"/>
                  </a:cubicBezTo>
                  <a:cubicBezTo>
                    <a:pt x="33" y="45"/>
                    <a:pt x="17" y="62"/>
                    <a:pt x="12" y="68"/>
                  </a:cubicBezTo>
                  <a:cubicBezTo>
                    <a:pt x="3" y="79"/>
                    <a:pt x="1" y="88"/>
                    <a:pt x="0" y="10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4" name="Freeform 64">
            <a:extLst>
              <a:ext uri="{FF2B5EF4-FFF2-40B4-BE49-F238E27FC236}">
                <a16:creationId xmlns:a16="http://schemas.microsoft.com/office/drawing/2014/main" xmlns="" id="{2BD2BD46-2CE8-4770-882E-FC20BE099CDF}"/>
              </a:ext>
            </a:extLst>
          </p:cNvPr>
          <p:cNvSpPr>
            <a:spLocks noEditPoints="1"/>
          </p:cNvSpPr>
          <p:nvPr/>
        </p:nvSpPr>
        <p:spPr bwMode="auto">
          <a:xfrm rot="17100000">
            <a:off x="3436896" y="3655507"/>
            <a:ext cx="270666" cy="946274"/>
          </a:xfrm>
          <a:custGeom>
            <a:avLst/>
            <a:gdLst>
              <a:gd name="T0" fmla="*/ 87 w 189"/>
              <a:gd name="T1" fmla="*/ 32 h 662"/>
              <a:gd name="T2" fmla="*/ 63 w 189"/>
              <a:gd name="T3" fmla="*/ 70 h 662"/>
              <a:gd name="T4" fmla="*/ 36 w 189"/>
              <a:gd name="T5" fmla="*/ 162 h 662"/>
              <a:gd name="T6" fmla="*/ 28 w 189"/>
              <a:gd name="T7" fmla="*/ 363 h 662"/>
              <a:gd name="T8" fmla="*/ 30 w 189"/>
              <a:gd name="T9" fmla="*/ 382 h 662"/>
              <a:gd name="T10" fmla="*/ 39 w 189"/>
              <a:gd name="T11" fmla="*/ 430 h 662"/>
              <a:gd name="T12" fmla="*/ 57 w 189"/>
              <a:gd name="T13" fmla="*/ 488 h 662"/>
              <a:gd name="T14" fmla="*/ 81 w 189"/>
              <a:gd name="T15" fmla="*/ 540 h 662"/>
              <a:gd name="T16" fmla="*/ 131 w 189"/>
              <a:gd name="T17" fmla="*/ 617 h 662"/>
              <a:gd name="T18" fmla="*/ 158 w 189"/>
              <a:gd name="T19" fmla="*/ 641 h 662"/>
              <a:gd name="T20" fmla="*/ 189 w 189"/>
              <a:gd name="T21" fmla="*/ 662 h 662"/>
              <a:gd name="T22" fmla="*/ 170 w 189"/>
              <a:gd name="T23" fmla="*/ 631 h 662"/>
              <a:gd name="T24" fmla="*/ 151 w 189"/>
              <a:gd name="T25" fmla="*/ 601 h 662"/>
              <a:gd name="T26" fmla="*/ 105 w 189"/>
              <a:gd name="T27" fmla="*/ 528 h 662"/>
              <a:gd name="T28" fmla="*/ 60 w 189"/>
              <a:gd name="T29" fmla="*/ 399 h 662"/>
              <a:gd name="T30" fmla="*/ 55 w 189"/>
              <a:gd name="T31" fmla="*/ 365 h 662"/>
              <a:gd name="T32" fmla="*/ 50 w 189"/>
              <a:gd name="T33" fmla="*/ 285 h 662"/>
              <a:gd name="T34" fmla="*/ 71 w 189"/>
              <a:gd name="T35" fmla="*/ 126 h 662"/>
              <a:gd name="T36" fmla="*/ 88 w 189"/>
              <a:gd name="T37" fmla="*/ 32 h 662"/>
              <a:gd name="T38" fmla="*/ 104 w 189"/>
              <a:gd name="T39" fmla="*/ 98 h 662"/>
              <a:gd name="T40" fmla="*/ 130 w 189"/>
              <a:gd name="T41" fmla="*/ 93 h 662"/>
              <a:gd name="T42" fmla="*/ 115 w 189"/>
              <a:gd name="T43" fmla="*/ 27 h 662"/>
              <a:gd name="T44" fmla="*/ 112 w 189"/>
              <a:gd name="T45" fmla="*/ 18 h 662"/>
              <a:gd name="T46" fmla="*/ 107 w 189"/>
              <a:gd name="T47" fmla="*/ 8 h 662"/>
              <a:gd name="T48" fmla="*/ 100 w 189"/>
              <a:gd name="T49" fmla="*/ 2 h 662"/>
              <a:gd name="T50" fmla="*/ 99 w 189"/>
              <a:gd name="T51" fmla="*/ 1 h 662"/>
              <a:gd name="T52" fmla="*/ 99 w 189"/>
              <a:gd name="T53" fmla="*/ 2 h 662"/>
              <a:gd name="T54" fmla="*/ 99 w 189"/>
              <a:gd name="T55" fmla="*/ 2 h 662"/>
              <a:gd name="T56" fmla="*/ 95 w 189"/>
              <a:gd name="T57" fmla="*/ 0 h 662"/>
              <a:gd name="T58" fmla="*/ 88 w 189"/>
              <a:gd name="T59" fmla="*/ 1 h 662"/>
              <a:gd name="T60" fmla="*/ 77 w 189"/>
              <a:gd name="T61" fmla="*/ 6 h 662"/>
              <a:gd name="T62" fmla="*/ 48 w 189"/>
              <a:gd name="T63" fmla="*/ 30 h 662"/>
              <a:gd name="T64" fmla="*/ 0 w 189"/>
              <a:gd name="T65" fmla="*/ 103 h 662"/>
              <a:gd name="T66" fmla="*/ 67 w 189"/>
              <a:gd name="T67" fmla="*/ 49 h 662"/>
              <a:gd name="T68" fmla="*/ 88 w 189"/>
              <a:gd name="T69" fmla="*/ 30 h 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9" h="662">
                <a:moveTo>
                  <a:pt x="67" y="49"/>
                </a:moveTo>
                <a:cubicBezTo>
                  <a:pt x="74" y="42"/>
                  <a:pt x="82" y="36"/>
                  <a:pt x="87" y="32"/>
                </a:cubicBezTo>
                <a:cubicBezTo>
                  <a:pt x="87" y="31"/>
                  <a:pt x="87" y="31"/>
                  <a:pt x="87" y="31"/>
                </a:cubicBezTo>
                <a:cubicBezTo>
                  <a:pt x="77" y="45"/>
                  <a:pt x="70" y="57"/>
                  <a:pt x="63" y="70"/>
                </a:cubicBezTo>
                <a:cubicBezTo>
                  <a:pt x="56" y="84"/>
                  <a:pt x="50" y="100"/>
                  <a:pt x="45" y="120"/>
                </a:cubicBezTo>
                <a:cubicBezTo>
                  <a:pt x="44" y="127"/>
                  <a:pt x="41" y="138"/>
                  <a:pt x="36" y="162"/>
                </a:cubicBezTo>
                <a:cubicBezTo>
                  <a:pt x="30" y="191"/>
                  <a:pt x="24" y="241"/>
                  <a:pt x="23" y="284"/>
                </a:cubicBezTo>
                <a:cubicBezTo>
                  <a:pt x="23" y="328"/>
                  <a:pt x="28" y="363"/>
                  <a:pt x="28" y="363"/>
                </a:cubicBezTo>
                <a:cubicBezTo>
                  <a:pt x="28" y="363"/>
                  <a:pt x="28" y="365"/>
                  <a:pt x="28" y="368"/>
                </a:cubicBezTo>
                <a:cubicBezTo>
                  <a:pt x="29" y="372"/>
                  <a:pt x="29" y="376"/>
                  <a:pt x="30" y="382"/>
                </a:cubicBezTo>
                <a:cubicBezTo>
                  <a:pt x="31" y="389"/>
                  <a:pt x="32" y="396"/>
                  <a:pt x="34" y="404"/>
                </a:cubicBezTo>
                <a:cubicBezTo>
                  <a:pt x="35" y="412"/>
                  <a:pt x="37" y="421"/>
                  <a:pt x="39" y="430"/>
                </a:cubicBezTo>
                <a:cubicBezTo>
                  <a:pt x="42" y="439"/>
                  <a:pt x="45" y="449"/>
                  <a:pt x="47" y="459"/>
                </a:cubicBezTo>
                <a:cubicBezTo>
                  <a:pt x="51" y="468"/>
                  <a:pt x="54" y="478"/>
                  <a:pt x="57" y="488"/>
                </a:cubicBezTo>
                <a:cubicBezTo>
                  <a:pt x="61" y="498"/>
                  <a:pt x="65" y="507"/>
                  <a:pt x="69" y="516"/>
                </a:cubicBezTo>
                <a:cubicBezTo>
                  <a:pt x="73" y="525"/>
                  <a:pt x="77" y="533"/>
                  <a:pt x="81" y="540"/>
                </a:cubicBezTo>
                <a:cubicBezTo>
                  <a:pt x="96" y="569"/>
                  <a:pt x="108" y="585"/>
                  <a:pt x="113" y="594"/>
                </a:cubicBezTo>
                <a:cubicBezTo>
                  <a:pt x="120" y="603"/>
                  <a:pt x="126" y="610"/>
                  <a:pt x="131" y="617"/>
                </a:cubicBezTo>
                <a:cubicBezTo>
                  <a:pt x="137" y="623"/>
                  <a:pt x="143" y="629"/>
                  <a:pt x="149" y="634"/>
                </a:cubicBezTo>
                <a:cubicBezTo>
                  <a:pt x="152" y="636"/>
                  <a:pt x="155" y="639"/>
                  <a:pt x="158" y="641"/>
                </a:cubicBezTo>
                <a:cubicBezTo>
                  <a:pt x="161" y="644"/>
                  <a:pt x="165" y="646"/>
                  <a:pt x="168" y="648"/>
                </a:cubicBezTo>
                <a:cubicBezTo>
                  <a:pt x="174" y="653"/>
                  <a:pt x="181" y="657"/>
                  <a:pt x="189" y="662"/>
                </a:cubicBezTo>
                <a:cubicBezTo>
                  <a:pt x="184" y="654"/>
                  <a:pt x="180" y="647"/>
                  <a:pt x="176" y="640"/>
                </a:cubicBezTo>
                <a:cubicBezTo>
                  <a:pt x="174" y="637"/>
                  <a:pt x="172" y="634"/>
                  <a:pt x="170" y="631"/>
                </a:cubicBezTo>
                <a:cubicBezTo>
                  <a:pt x="168" y="627"/>
                  <a:pt x="166" y="624"/>
                  <a:pt x="164" y="621"/>
                </a:cubicBezTo>
                <a:cubicBezTo>
                  <a:pt x="160" y="614"/>
                  <a:pt x="155" y="608"/>
                  <a:pt x="151" y="601"/>
                </a:cubicBezTo>
                <a:cubicBezTo>
                  <a:pt x="146" y="594"/>
                  <a:pt x="141" y="587"/>
                  <a:pt x="135" y="579"/>
                </a:cubicBezTo>
                <a:cubicBezTo>
                  <a:pt x="130" y="570"/>
                  <a:pt x="119" y="555"/>
                  <a:pt x="105" y="528"/>
                </a:cubicBezTo>
                <a:cubicBezTo>
                  <a:pt x="90" y="500"/>
                  <a:pt x="74" y="459"/>
                  <a:pt x="66" y="423"/>
                </a:cubicBezTo>
                <a:cubicBezTo>
                  <a:pt x="64" y="415"/>
                  <a:pt x="62" y="406"/>
                  <a:pt x="60" y="399"/>
                </a:cubicBezTo>
                <a:cubicBezTo>
                  <a:pt x="59" y="391"/>
                  <a:pt x="58" y="384"/>
                  <a:pt x="57" y="378"/>
                </a:cubicBezTo>
                <a:cubicBezTo>
                  <a:pt x="56" y="373"/>
                  <a:pt x="55" y="368"/>
                  <a:pt x="55" y="365"/>
                </a:cubicBezTo>
                <a:cubicBezTo>
                  <a:pt x="54" y="362"/>
                  <a:pt x="54" y="360"/>
                  <a:pt x="54" y="360"/>
                </a:cubicBezTo>
                <a:cubicBezTo>
                  <a:pt x="54" y="360"/>
                  <a:pt x="50" y="326"/>
                  <a:pt x="50" y="285"/>
                </a:cubicBezTo>
                <a:cubicBezTo>
                  <a:pt x="51" y="243"/>
                  <a:pt x="57" y="195"/>
                  <a:pt x="63" y="167"/>
                </a:cubicBezTo>
                <a:cubicBezTo>
                  <a:pt x="67" y="144"/>
                  <a:pt x="70" y="133"/>
                  <a:pt x="71" y="126"/>
                </a:cubicBezTo>
                <a:cubicBezTo>
                  <a:pt x="76" y="107"/>
                  <a:pt x="79" y="91"/>
                  <a:pt x="82" y="76"/>
                </a:cubicBezTo>
                <a:cubicBezTo>
                  <a:pt x="84" y="62"/>
                  <a:pt x="86" y="48"/>
                  <a:pt x="88" y="32"/>
                </a:cubicBezTo>
                <a:cubicBezTo>
                  <a:pt x="89" y="35"/>
                  <a:pt x="92" y="43"/>
                  <a:pt x="93" y="49"/>
                </a:cubicBezTo>
                <a:cubicBezTo>
                  <a:pt x="98" y="68"/>
                  <a:pt x="102" y="91"/>
                  <a:pt x="104" y="98"/>
                </a:cubicBezTo>
                <a:cubicBezTo>
                  <a:pt x="107" y="112"/>
                  <a:pt x="112" y="119"/>
                  <a:pt x="123" y="129"/>
                </a:cubicBezTo>
                <a:cubicBezTo>
                  <a:pt x="129" y="116"/>
                  <a:pt x="133" y="107"/>
                  <a:pt x="130" y="93"/>
                </a:cubicBezTo>
                <a:cubicBezTo>
                  <a:pt x="129" y="86"/>
                  <a:pt x="125" y="63"/>
                  <a:pt x="119" y="42"/>
                </a:cubicBezTo>
                <a:cubicBezTo>
                  <a:pt x="118" y="37"/>
                  <a:pt x="117" y="32"/>
                  <a:pt x="115" y="27"/>
                </a:cubicBezTo>
                <a:cubicBezTo>
                  <a:pt x="115" y="26"/>
                  <a:pt x="114" y="24"/>
                  <a:pt x="114" y="23"/>
                </a:cubicBezTo>
                <a:cubicBezTo>
                  <a:pt x="113" y="21"/>
                  <a:pt x="113" y="20"/>
                  <a:pt x="112" y="18"/>
                </a:cubicBezTo>
                <a:cubicBezTo>
                  <a:pt x="111" y="16"/>
                  <a:pt x="110" y="14"/>
                  <a:pt x="110" y="13"/>
                </a:cubicBezTo>
                <a:cubicBezTo>
                  <a:pt x="109" y="11"/>
                  <a:pt x="108" y="9"/>
                  <a:pt x="107" y="8"/>
                </a:cubicBezTo>
                <a:cubicBezTo>
                  <a:pt x="105" y="5"/>
                  <a:pt x="103" y="3"/>
                  <a:pt x="101" y="2"/>
                </a:cubicBezTo>
                <a:cubicBezTo>
                  <a:pt x="100" y="2"/>
                  <a:pt x="100" y="2"/>
                  <a:pt x="100" y="2"/>
                </a:cubicBezTo>
                <a:cubicBezTo>
                  <a:pt x="100" y="1"/>
                  <a:pt x="100" y="1"/>
                  <a:pt x="100" y="1"/>
                </a:cubicBezTo>
                <a:cubicBezTo>
                  <a:pt x="99" y="1"/>
                  <a:pt x="99" y="1"/>
                  <a:pt x="99" y="1"/>
                </a:cubicBezTo>
                <a:cubicBezTo>
                  <a:pt x="99" y="1"/>
                  <a:pt x="99" y="1"/>
                  <a:pt x="99" y="1"/>
                </a:cubicBezTo>
                <a:cubicBezTo>
                  <a:pt x="99" y="2"/>
                  <a:pt x="99" y="2"/>
                  <a:pt x="99" y="2"/>
                </a:cubicBezTo>
                <a:cubicBezTo>
                  <a:pt x="99" y="2"/>
                  <a:pt x="99" y="2"/>
                  <a:pt x="99" y="2"/>
                </a:cubicBezTo>
                <a:cubicBezTo>
                  <a:pt x="99" y="2"/>
                  <a:pt x="99" y="2"/>
                  <a:pt x="99" y="2"/>
                </a:cubicBezTo>
                <a:cubicBezTo>
                  <a:pt x="98" y="1"/>
                  <a:pt x="98" y="1"/>
                  <a:pt x="97" y="1"/>
                </a:cubicBezTo>
                <a:cubicBezTo>
                  <a:pt x="96" y="0"/>
                  <a:pt x="95" y="0"/>
                  <a:pt x="95" y="0"/>
                </a:cubicBezTo>
                <a:cubicBezTo>
                  <a:pt x="91" y="0"/>
                  <a:pt x="89" y="0"/>
                  <a:pt x="89" y="0"/>
                </a:cubicBezTo>
                <a:cubicBezTo>
                  <a:pt x="89" y="0"/>
                  <a:pt x="89" y="0"/>
                  <a:pt x="88" y="1"/>
                </a:cubicBezTo>
                <a:cubicBezTo>
                  <a:pt x="87" y="1"/>
                  <a:pt x="85" y="1"/>
                  <a:pt x="83" y="2"/>
                </a:cubicBezTo>
                <a:cubicBezTo>
                  <a:pt x="82" y="3"/>
                  <a:pt x="79" y="4"/>
                  <a:pt x="77" y="6"/>
                </a:cubicBezTo>
                <a:cubicBezTo>
                  <a:pt x="74" y="7"/>
                  <a:pt x="71" y="10"/>
                  <a:pt x="70" y="10"/>
                </a:cubicBezTo>
                <a:cubicBezTo>
                  <a:pt x="64" y="15"/>
                  <a:pt x="56" y="23"/>
                  <a:pt x="48" y="30"/>
                </a:cubicBezTo>
                <a:cubicBezTo>
                  <a:pt x="33" y="45"/>
                  <a:pt x="17" y="62"/>
                  <a:pt x="12" y="68"/>
                </a:cubicBezTo>
                <a:cubicBezTo>
                  <a:pt x="3" y="79"/>
                  <a:pt x="1" y="88"/>
                  <a:pt x="0" y="103"/>
                </a:cubicBezTo>
                <a:cubicBezTo>
                  <a:pt x="14" y="99"/>
                  <a:pt x="23" y="96"/>
                  <a:pt x="32" y="86"/>
                </a:cubicBezTo>
                <a:cubicBezTo>
                  <a:pt x="37" y="81"/>
                  <a:pt x="53" y="64"/>
                  <a:pt x="67" y="49"/>
                </a:cubicBezTo>
                <a:close/>
                <a:moveTo>
                  <a:pt x="88" y="30"/>
                </a:moveTo>
                <a:cubicBezTo>
                  <a:pt x="88" y="30"/>
                  <a:pt x="88" y="30"/>
                  <a:pt x="88" y="30"/>
                </a:cubicBezTo>
                <a:cubicBezTo>
                  <a:pt x="88" y="30"/>
                  <a:pt x="88" y="30"/>
                  <a:pt x="88" y="3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673642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1167598" y="1035359"/>
            <a:ext cx="4480560" cy="1280160"/>
            <a:chOff x="632367" y="852705"/>
            <a:chExt cx="4480560" cy="1280160"/>
          </a:xfrm>
        </p:grpSpPr>
        <p:grpSp>
          <p:nvGrpSpPr>
            <p:cNvPr id="45" name="Group 44"/>
            <p:cNvGrpSpPr/>
            <p:nvPr/>
          </p:nvGrpSpPr>
          <p:grpSpPr>
            <a:xfrm>
              <a:off x="632367" y="852705"/>
              <a:ext cx="4480560" cy="1280160"/>
              <a:chOff x="1084060" y="1227279"/>
              <a:chExt cx="4480560" cy="1280160"/>
            </a:xfrm>
            <a:effectLst>
              <a:outerShdw blurRad="355600" dist="38100" dir="5400000" algn="t" rotWithShape="0">
                <a:prstClr val="black">
                  <a:alpha val="50000"/>
                </a:prstClr>
              </a:outerShdw>
            </a:effectLst>
          </p:grpSpPr>
          <p:sp>
            <p:nvSpPr>
              <p:cNvPr id="28" name="Freeform 27"/>
              <p:cNvSpPr/>
              <p:nvPr/>
            </p:nvSpPr>
            <p:spPr>
              <a:xfrm>
                <a:off x="1084060" y="1227279"/>
                <a:ext cx="4480560" cy="1280160"/>
              </a:xfrm>
              <a:custGeom>
                <a:avLst/>
                <a:gdLst>
                  <a:gd name="connsiteX0" fmla="*/ 640080 w 4314206"/>
                  <a:gd name="connsiteY0" fmla="*/ 0 h 1280160"/>
                  <a:gd name="connsiteX1" fmla="*/ 997955 w 4314206"/>
                  <a:gd name="connsiteY1" fmla="*/ 109316 h 1280160"/>
                  <a:gd name="connsiteX2" fmla="*/ 1033706 w 4314206"/>
                  <a:gd name="connsiteY2" fmla="*/ 138813 h 1280160"/>
                  <a:gd name="connsiteX3" fmla="*/ 3812938 w 4314206"/>
                  <a:gd name="connsiteY3" fmla="*/ 138813 h 1280160"/>
                  <a:gd name="connsiteX4" fmla="*/ 4314206 w 4314206"/>
                  <a:gd name="connsiteY4" fmla="*/ 640081 h 1280160"/>
                  <a:gd name="connsiteX5" fmla="*/ 4314205 w 4314206"/>
                  <a:gd name="connsiteY5" fmla="*/ 640081 h 1280160"/>
                  <a:gd name="connsiteX6" fmla="*/ 3812937 w 4314206"/>
                  <a:gd name="connsiteY6" fmla="*/ 1141349 h 1280160"/>
                  <a:gd name="connsiteX7" fmla="*/ 1033705 w 4314206"/>
                  <a:gd name="connsiteY7" fmla="*/ 1141348 h 1280160"/>
                  <a:gd name="connsiteX8" fmla="*/ 997955 w 4314206"/>
                  <a:gd name="connsiteY8" fmla="*/ 1170844 h 1280160"/>
                  <a:gd name="connsiteX9" fmla="*/ 640080 w 4314206"/>
                  <a:gd name="connsiteY9" fmla="*/ 1280160 h 1280160"/>
                  <a:gd name="connsiteX10" fmla="*/ 0 w 4314206"/>
                  <a:gd name="connsiteY10" fmla="*/ 640080 h 1280160"/>
                  <a:gd name="connsiteX11" fmla="*/ 640080 w 4314206"/>
                  <a:gd name="connsiteY11" fmla="*/ 0 h 128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14206" h="1280160">
                    <a:moveTo>
                      <a:pt x="640080" y="0"/>
                    </a:moveTo>
                    <a:cubicBezTo>
                      <a:pt x="772645" y="0"/>
                      <a:pt x="895797" y="40300"/>
                      <a:pt x="997955" y="109316"/>
                    </a:cubicBezTo>
                    <a:lnTo>
                      <a:pt x="1033706" y="138813"/>
                    </a:lnTo>
                    <a:lnTo>
                      <a:pt x="3812938" y="138813"/>
                    </a:lnTo>
                    <a:cubicBezTo>
                      <a:pt x="4089781" y="138813"/>
                      <a:pt x="4314206" y="363238"/>
                      <a:pt x="4314206" y="640081"/>
                    </a:cubicBezTo>
                    <a:lnTo>
                      <a:pt x="4314205" y="640081"/>
                    </a:lnTo>
                    <a:cubicBezTo>
                      <a:pt x="4314205" y="916924"/>
                      <a:pt x="4089780" y="1141349"/>
                      <a:pt x="3812937" y="1141349"/>
                    </a:cubicBezTo>
                    <a:lnTo>
                      <a:pt x="1033705" y="1141348"/>
                    </a:lnTo>
                    <a:lnTo>
                      <a:pt x="997955" y="1170844"/>
                    </a:lnTo>
                    <a:cubicBezTo>
                      <a:pt x="895797" y="1239861"/>
                      <a:pt x="772645" y="1280160"/>
                      <a:pt x="640080" y="1280160"/>
                    </a:cubicBezTo>
                    <a:cubicBezTo>
                      <a:pt x="286574" y="1280160"/>
                      <a:pt x="0" y="993586"/>
                      <a:pt x="0" y="640080"/>
                    </a:cubicBezTo>
                    <a:cubicBezTo>
                      <a:pt x="0" y="286574"/>
                      <a:pt x="286574" y="0"/>
                      <a:pt x="64008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4" name="Group 43"/>
              <p:cNvGrpSpPr/>
              <p:nvPr/>
            </p:nvGrpSpPr>
            <p:grpSpPr>
              <a:xfrm>
                <a:off x="1268592" y="1455879"/>
                <a:ext cx="822960" cy="822960"/>
                <a:chOff x="1268592" y="1455879"/>
                <a:chExt cx="822960" cy="822960"/>
              </a:xfrm>
            </p:grpSpPr>
            <p:sp>
              <p:nvSpPr>
                <p:cNvPr id="3" name="Oval 2"/>
                <p:cNvSpPr/>
                <p:nvPr/>
              </p:nvSpPr>
              <p:spPr>
                <a:xfrm>
                  <a:off x="1268592" y="1455879"/>
                  <a:ext cx="822960" cy="822960"/>
                </a:xfrm>
                <a:prstGeom prst="ellipse">
                  <a:avLst/>
                </a:prstGeom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" name="Freeform 6"/>
                <p:cNvSpPr>
                  <a:spLocks noEditPoints="1"/>
                </p:cNvSpPr>
                <p:nvPr/>
              </p:nvSpPr>
              <p:spPr bwMode="auto">
                <a:xfrm>
                  <a:off x="1454963" y="1649827"/>
                  <a:ext cx="450219" cy="435065"/>
                </a:xfrm>
                <a:custGeom>
                  <a:avLst/>
                  <a:gdLst>
                    <a:gd name="T0" fmla="*/ 2583 w 3798"/>
                    <a:gd name="T1" fmla="*/ 2415 h 3805"/>
                    <a:gd name="T2" fmla="*/ 2847 w 3798"/>
                    <a:gd name="T3" fmla="*/ 2743 h 3805"/>
                    <a:gd name="T4" fmla="*/ 3210 w 3798"/>
                    <a:gd name="T5" fmla="*/ 2873 h 3805"/>
                    <a:gd name="T6" fmla="*/ 3471 w 3798"/>
                    <a:gd name="T7" fmla="*/ 2338 h 3805"/>
                    <a:gd name="T8" fmla="*/ 2033 w 3798"/>
                    <a:gd name="T9" fmla="*/ 3531 h 3805"/>
                    <a:gd name="T10" fmla="*/ 2600 w 3798"/>
                    <a:gd name="T11" fmla="*/ 3378 h 3805"/>
                    <a:gd name="T12" fmla="*/ 2923 w 3798"/>
                    <a:gd name="T13" fmla="*/ 3087 h 3805"/>
                    <a:gd name="T14" fmla="*/ 2540 w 3798"/>
                    <a:gd name="T15" fmla="*/ 2823 h 3805"/>
                    <a:gd name="T16" fmla="*/ 2284 w 3798"/>
                    <a:gd name="T17" fmla="*/ 2391 h 3805"/>
                    <a:gd name="T18" fmla="*/ 1581 w 3798"/>
                    <a:gd name="T19" fmla="*/ 2036 h 3805"/>
                    <a:gd name="T20" fmla="*/ 1438 w 3798"/>
                    <a:gd name="T21" fmla="*/ 2549 h 3805"/>
                    <a:gd name="T22" fmla="*/ 1138 w 3798"/>
                    <a:gd name="T23" fmla="*/ 2932 h 3805"/>
                    <a:gd name="T24" fmla="*/ 874 w 3798"/>
                    <a:gd name="T25" fmla="*/ 3172 h 3805"/>
                    <a:gd name="T26" fmla="*/ 1378 w 3798"/>
                    <a:gd name="T27" fmla="*/ 3451 h 3805"/>
                    <a:gd name="T28" fmla="*/ 1581 w 3798"/>
                    <a:gd name="T29" fmla="*/ 2036 h 3805"/>
                    <a:gd name="T30" fmla="*/ 392 w 3798"/>
                    <a:gd name="T31" fmla="*/ 2529 h 3805"/>
                    <a:gd name="T32" fmla="*/ 714 w 3798"/>
                    <a:gd name="T33" fmla="*/ 2856 h 3805"/>
                    <a:gd name="T34" fmla="*/ 1047 w 3798"/>
                    <a:gd name="T35" fmla="*/ 2653 h 3805"/>
                    <a:gd name="T36" fmla="*/ 1263 w 3798"/>
                    <a:gd name="T37" fmla="*/ 2272 h 3805"/>
                    <a:gd name="T38" fmla="*/ 3145 w 3798"/>
                    <a:gd name="T39" fmla="*/ 936 h 3805"/>
                    <a:gd name="T40" fmla="*/ 2795 w 3798"/>
                    <a:gd name="T41" fmla="*/ 1103 h 3805"/>
                    <a:gd name="T42" fmla="*/ 2553 w 3798"/>
                    <a:gd name="T43" fmla="*/ 1459 h 3805"/>
                    <a:gd name="T44" fmla="*/ 3513 w 3798"/>
                    <a:gd name="T45" fmla="*/ 1666 h 3805"/>
                    <a:gd name="T46" fmla="*/ 3318 w 3798"/>
                    <a:gd name="T47" fmla="*/ 1097 h 3805"/>
                    <a:gd name="T48" fmla="*/ 433 w 3798"/>
                    <a:gd name="T49" fmla="*/ 1184 h 3805"/>
                    <a:gd name="T50" fmla="*/ 273 w 3798"/>
                    <a:gd name="T51" fmla="*/ 1768 h 3805"/>
                    <a:gd name="T52" fmla="*/ 1206 w 3798"/>
                    <a:gd name="T53" fmla="*/ 1389 h 3805"/>
                    <a:gd name="T54" fmla="*/ 947 w 3798"/>
                    <a:gd name="T55" fmla="*/ 1061 h 3805"/>
                    <a:gd name="T56" fmla="*/ 587 w 3798"/>
                    <a:gd name="T57" fmla="*/ 931 h 3805"/>
                    <a:gd name="T58" fmla="*/ 2257 w 3798"/>
                    <a:gd name="T59" fmla="*/ 1499 h 3805"/>
                    <a:gd name="T60" fmla="*/ 2488 w 3798"/>
                    <a:gd name="T61" fmla="*/ 1043 h 3805"/>
                    <a:gd name="T62" fmla="*/ 2852 w 3798"/>
                    <a:gd name="T63" fmla="*/ 747 h 3805"/>
                    <a:gd name="T64" fmla="*/ 2686 w 3798"/>
                    <a:gd name="T65" fmla="*/ 470 h 3805"/>
                    <a:gd name="T66" fmla="*/ 2132 w 3798"/>
                    <a:gd name="T67" fmla="*/ 284 h 3805"/>
                    <a:gd name="T68" fmla="*/ 1378 w 3798"/>
                    <a:gd name="T69" fmla="*/ 352 h 3805"/>
                    <a:gd name="T70" fmla="*/ 874 w 3798"/>
                    <a:gd name="T71" fmla="*/ 631 h 3805"/>
                    <a:gd name="T72" fmla="*/ 1138 w 3798"/>
                    <a:gd name="T73" fmla="*/ 872 h 3805"/>
                    <a:gd name="T74" fmla="*/ 1438 w 3798"/>
                    <a:gd name="T75" fmla="*/ 1255 h 3805"/>
                    <a:gd name="T76" fmla="*/ 1581 w 3798"/>
                    <a:gd name="T77" fmla="*/ 1768 h 3805"/>
                    <a:gd name="T78" fmla="*/ 2240 w 3798"/>
                    <a:gd name="T79" fmla="*/ 30 h 3805"/>
                    <a:gd name="T80" fmla="*/ 2857 w 3798"/>
                    <a:gd name="T81" fmla="*/ 260 h 3805"/>
                    <a:gd name="T82" fmla="*/ 3350 w 3798"/>
                    <a:gd name="T83" fmla="*/ 677 h 3805"/>
                    <a:gd name="T84" fmla="*/ 3679 w 3798"/>
                    <a:gd name="T85" fmla="*/ 1239 h 3805"/>
                    <a:gd name="T86" fmla="*/ 3798 w 3798"/>
                    <a:gd name="T87" fmla="*/ 1902 h 3805"/>
                    <a:gd name="T88" fmla="*/ 3679 w 3798"/>
                    <a:gd name="T89" fmla="*/ 2566 h 3805"/>
                    <a:gd name="T90" fmla="*/ 3350 w 3798"/>
                    <a:gd name="T91" fmla="*/ 3127 h 3805"/>
                    <a:gd name="T92" fmla="*/ 2857 w 3798"/>
                    <a:gd name="T93" fmla="*/ 3545 h 3805"/>
                    <a:gd name="T94" fmla="*/ 2240 w 3798"/>
                    <a:gd name="T95" fmla="*/ 3774 h 3805"/>
                    <a:gd name="T96" fmla="*/ 1558 w 3798"/>
                    <a:gd name="T97" fmla="*/ 3774 h 3805"/>
                    <a:gd name="T98" fmla="*/ 941 w 3798"/>
                    <a:gd name="T99" fmla="*/ 3545 h 3805"/>
                    <a:gd name="T100" fmla="*/ 447 w 3798"/>
                    <a:gd name="T101" fmla="*/ 3127 h 3805"/>
                    <a:gd name="T102" fmla="*/ 119 w 3798"/>
                    <a:gd name="T103" fmla="*/ 2566 h 3805"/>
                    <a:gd name="T104" fmla="*/ 0 w 3798"/>
                    <a:gd name="T105" fmla="*/ 1902 h 3805"/>
                    <a:gd name="T106" fmla="*/ 119 w 3798"/>
                    <a:gd name="T107" fmla="*/ 1239 h 3805"/>
                    <a:gd name="T108" fmla="*/ 447 w 3798"/>
                    <a:gd name="T109" fmla="*/ 677 h 3805"/>
                    <a:gd name="T110" fmla="*/ 941 w 3798"/>
                    <a:gd name="T111" fmla="*/ 260 h 3805"/>
                    <a:gd name="T112" fmla="*/ 1558 w 3798"/>
                    <a:gd name="T113" fmla="*/ 30 h 38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3798" h="3805">
                      <a:moveTo>
                        <a:pt x="2476" y="2036"/>
                      </a:moveTo>
                      <a:lnTo>
                        <a:pt x="2488" y="2118"/>
                      </a:lnTo>
                      <a:lnTo>
                        <a:pt x="2505" y="2196"/>
                      </a:lnTo>
                      <a:lnTo>
                        <a:pt x="2526" y="2272"/>
                      </a:lnTo>
                      <a:lnTo>
                        <a:pt x="2553" y="2345"/>
                      </a:lnTo>
                      <a:lnTo>
                        <a:pt x="2583" y="2415"/>
                      </a:lnTo>
                      <a:lnTo>
                        <a:pt x="2619" y="2481"/>
                      </a:lnTo>
                      <a:lnTo>
                        <a:pt x="2657" y="2543"/>
                      </a:lnTo>
                      <a:lnTo>
                        <a:pt x="2700" y="2599"/>
                      </a:lnTo>
                      <a:lnTo>
                        <a:pt x="2745" y="2653"/>
                      </a:lnTo>
                      <a:lnTo>
                        <a:pt x="2795" y="2700"/>
                      </a:lnTo>
                      <a:lnTo>
                        <a:pt x="2847" y="2743"/>
                      </a:lnTo>
                      <a:lnTo>
                        <a:pt x="2902" y="2780"/>
                      </a:lnTo>
                      <a:lnTo>
                        <a:pt x="2959" y="2812"/>
                      </a:lnTo>
                      <a:lnTo>
                        <a:pt x="3019" y="2837"/>
                      </a:lnTo>
                      <a:lnTo>
                        <a:pt x="3082" y="2856"/>
                      </a:lnTo>
                      <a:lnTo>
                        <a:pt x="3145" y="2868"/>
                      </a:lnTo>
                      <a:lnTo>
                        <a:pt x="3210" y="2873"/>
                      </a:lnTo>
                      <a:lnTo>
                        <a:pt x="3267" y="2792"/>
                      </a:lnTo>
                      <a:lnTo>
                        <a:pt x="3318" y="2707"/>
                      </a:lnTo>
                      <a:lnTo>
                        <a:pt x="3364" y="2619"/>
                      </a:lnTo>
                      <a:lnTo>
                        <a:pt x="3406" y="2529"/>
                      </a:lnTo>
                      <a:lnTo>
                        <a:pt x="3442" y="2435"/>
                      </a:lnTo>
                      <a:lnTo>
                        <a:pt x="3471" y="2338"/>
                      </a:lnTo>
                      <a:lnTo>
                        <a:pt x="3495" y="2240"/>
                      </a:lnTo>
                      <a:lnTo>
                        <a:pt x="3513" y="2139"/>
                      </a:lnTo>
                      <a:lnTo>
                        <a:pt x="3525" y="2036"/>
                      </a:lnTo>
                      <a:lnTo>
                        <a:pt x="2476" y="2036"/>
                      </a:lnTo>
                      <a:close/>
                      <a:moveTo>
                        <a:pt x="2033" y="2036"/>
                      </a:moveTo>
                      <a:lnTo>
                        <a:pt x="2033" y="3531"/>
                      </a:lnTo>
                      <a:lnTo>
                        <a:pt x="2132" y="3520"/>
                      </a:lnTo>
                      <a:lnTo>
                        <a:pt x="2231" y="3503"/>
                      </a:lnTo>
                      <a:lnTo>
                        <a:pt x="2327" y="3480"/>
                      </a:lnTo>
                      <a:lnTo>
                        <a:pt x="2419" y="3451"/>
                      </a:lnTo>
                      <a:lnTo>
                        <a:pt x="2511" y="3417"/>
                      </a:lnTo>
                      <a:lnTo>
                        <a:pt x="2600" y="3378"/>
                      </a:lnTo>
                      <a:lnTo>
                        <a:pt x="2686" y="3334"/>
                      </a:lnTo>
                      <a:lnTo>
                        <a:pt x="2768" y="3285"/>
                      </a:lnTo>
                      <a:lnTo>
                        <a:pt x="2848" y="3232"/>
                      </a:lnTo>
                      <a:lnTo>
                        <a:pt x="2924" y="3174"/>
                      </a:lnTo>
                      <a:lnTo>
                        <a:pt x="2996" y="3111"/>
                      </a:lnTo>
                      <a:lnTo>
                        <a:pt x="2923" y="3087"/>
                      </a:lnTo>
                      <a:lnTo>
                        <a:pt x="2852" y="3058"/>
                      </a:lnTo>
                      <a:lnTo>
                        <a:pt x="2784" y="3022"/>
                      </a:lnTo>
                      <a:lnTo>
                        <a:pt x="2718" y="2980"/>
                      </a:lnTo>
                      <a:lnTo>
                        <a:pt x="2656" y="2932"/>
                      </a:lnTo>
                      <a:lnTo>
                        <a:pt x="2597" y="2880"/>
                      </a:lnTo>
                      <a:lnTo>
                        <a:pt x="2540" y="2823"/>
                      </a:lnTo>
                      <a:lnTo>
                        <a:pt x="2488" y="2761"/>
                      </a:lnTo>
                      <a:lnTo>
                        <a:pt x="2438" y="2694"/>
                      </a:lnTo>
                      <a:lnTo>
                        <a:pt x="2394" y="2624"/>
                      </a:lnTo>
                      <a:lnTo>
                        <a:pt x="2352" y="2549"/>
                      </a:lnTo>
                      <a:lnTo>
                        <a:pt x="2316" y="2472"/>
                      </a:lnTo>
                      <a:lnTo>
                        <a:pt x="2284" y="2391"/>
                      </a:lnTo>
                      <a:lnTo>
                        <a:pt x="2257" y="2306"/>
                      </a:lnTo>
                      <a:lnTo>
                        <a:pt x="2235" y="2218"/>
                      </a:lnTo>
                      <a:lnTo>
                        <a:pt x="2219" y="2128"/>
                      </a:lnTo>
                      <a:lnTo>
                        <a:pt x="2208" y="2036"/>
                      </a:lnTo>
                      <a:lnTo>
                        <a:pt x="2033" y="2036"/>
                      </a:lnTo>
                      <a:close/>
                      <a:moveTo>
                        <a:pt x="1581" y="2036"/>
                      </a:moveTo>
                      <a:lnTo>
                        <a:pt x="1570" y="2128"/>
                      </a:lnTo>
                      <a:lnTo>
                        <a:pt x="1554" y="2218"/>
                      </a:lnTo>
                      <a:lnTo>
                        <a:pt x="1532" y="2305"/>
                      </a:lnTo>
                      <a:lnTo>
                        <a:pt x="1505" y="2389"/>
                      </a:lnTo>
                      <a:lnTo>
                        <a:pt x="1474" y="2471"/>
                      </a:lnTo>
                      <a:lnTo>
                        <a:pt x="1438" y="2549"/>
                      </a:lnTo>
                      <a:lnTo>
                        <a:pt x="1397" y="2624"/>
                      </a:lnTo>
                      <a:lnTo>
                        <a:pt x="1353" y="2693"/>
                      </a:lnTo>
                      <a:lnTo>
                        <a:pt x="1305" y="2761"/>
                      </a:lnTo>
                      <a:lnTo>
                        <a:pt x="1253" y="2822"/>
                      </a:lnTo>
                      <a:lnTo>
                        <a:pt x="1197" y="2879"/>
                      </a:lnTo>
                      <a:lnTo>
                        <a:pt x="1138" y="2932"/>
                      </a:lnTo>
                      <a:lnTo>
                        <a:pt x="1075" y="2979"/>
                      </a:lnTo>
                      <a:lnTo>
                        <a:pt x="1011" y="3020"/>
                      </a:lnTo>
                      <a:lnTo>
                        <a:pt x="943" y="3056"/>
                      </a:lnTo>
                      <a:lnTo>
                        <a:pt x="873" y="3087"/>
                      </a:lnTo>
                      <a:lnTo>
                        <a:pt x="801" y="3110"/>
                      </a:lnTo>
                      <a:lnTo>
                        <a:pt x="874" y="3172"/>
                      </a:lnTo>
                      <a:lnTo>
                        <a:pt x="949" y="3230"/>
                      </a:lnTo>
                      <a:lnTo>
                        <a:pt x="1029" y="3285"/>
                      </a:lnTo>
                      <a:lnTo>
                        <a:pt x="1111" y="3334"/>
                      </a:lnTo>
                      <a:lnTo>
                        <a:pt x="1198" y="3378"/>
                      </a:lnTo>
                      <a:lnTo>
                        <a:pt x="1286" y="3417"/>
                      </a:lnTo>
                      <a:lnTo>
                        <a:pt x="1378" y="3451"/>
                      </a:lnTo>
                      <a:lnTo>
                        <a:pt x="1471" y="3480"/>
                      </a:lnTo>
                      <a:lnTo>
                        <a:pt x="1567" y="3503"/>
                      </a:lnTo>
                      <a:lnTo>
                        <a:pt x="1665" y="3520"/>
                      </a:lnTo>
                      <a:lnTo>
                        <a:pt x="1765" y="3531"/>
                      </a:lnTo>
                      <a:lnTo>
                        <a:pt x="1765" y="2036"/>
                      </a:lnTo>
                      <a:lnTo>
                        <a:pt x="1581" y="2036"/>
                      </a:lnTo>
                      <a:close/>
                      <a:moveTo>
                        <a:pt x="273" y="2036"/>
                      </a:moveTo>
                      <a:lnTo>
                        <a:pt x="285" y="2139"/>
                      </a:lnTo>
                      <a:lnTo>
                        <a:pt x="302" y="2240"/>
                      </a:lnTo>
                      <a:lnTo>
                        <a:pt x="326" y="2338"/>
                      </a:lnTo>
                      <a:lnTo>
                        <a:pt x="357" y="2435"/>
                      </a:lnTo>
                      <a:lnTo>
                        <a:pt x="392" y="2529"/>
                      </a:lnTo>
                      <a:lnTo>
                        <a:pt x="433" y="2619"/>
                      </a:lnTo>
                      <a:lnTo>
                        <a:pt x="479" y="2707"/>
                      </a:lnTo>
                      <a:lnTo>
                        <a:pt x="531" y="2792"/>
                      </a:lnTo>
                      <a:lnTo>
                        <a:pt x="587" y="2873"/>
                      </a:lnTo>
                      <a:lnTo>
                        <a:pt x="652" y="2868"/>
                      </a:lnTo>
                      <a:lnTo>
                        <a:pt x="714" y="2856"/>
                      </a:lnTo>
                      <a:lnTo>
                        <a:pt x="776" y="2837"/>
                      </a:lnTo>
                      <a:lnTo>
                        <a:pt x="835" y="2812"/>
                      </a:lnTo>
                      <a:lnTo>
                        <a:pt x="893" y="2780"/>
                      </a:lnTo>
                      <a:lnTo>
                        <a:pt x="947" y="2743"/>
                      </a:lnTo>
                      <a:lnTo>
                        <a:pt x="998" y="2700"/>
                      </a:lnTo>
                      <a:lnTo>
                        <a:pt x="1047" y="2653"/>
                      </a:lnTo>
                      <a:lnTo>
                        <a:pt x="1092" y="2599"/>
                      </a:lnTo>
                      <a:lnTo>
                        <a:pt x="1134" y="2543"/>
                      </a:lnTo>
                      <a:lnTo>
                        <a:pt x="1173" y="2481"/>
                      </a:lnTo>
                      <a:lnTo>
                        <a:pt x="1206" y="2415"/>
                      </a:lnTo>
                      <a:lnTo>
                        <a:pt x="1238" y="2345"/>
                      </a:lnTo>
                      <a:lnTo>
                        <a:pt x="1263" y="2272"/>
                      </a:lnTo>
                      <a:lnTo>
                        <a:pt x="1284" y="2196"/>
                      </a:lnTo>
                      <a:lnTo>
                        <a:pt x="1301" y="2117"/>
                      </a:lnTo>
                      <a:lnTo>
                        <a:pt x="1312" y="2036"/>
                      </a:lnTo>
                      <a:lnTo>
                        <a:pt x="273" y="2036"/>
                      </a:lnTo>
                      <a:close/>
                      <a:moveTo>
                        <a:pt x="3210" y="931"/>
                      </a:moveTo>
                      <a:lnTo>
                        <a:pt x="3145" y="936"/>
                      </a:lnTo>
                      <a:lnTo>
                        <a:pt x="3082" y="948"/>
                      </a:lnTo>
                      <a:lnTo>
                        <a:pt x="3019" y="967"/>
                      </a:lnTo>
                      <a:lnTo>
                        <a:pt x="2959" y="992"/>
                      </a:lnTo>
                      <a:lnTo>
                        <a:pt x="2902" y="1023"/>
                      </a:lnTo>
                      <a:lnTo>
                        <a:pt x="2847" y="1060"/>
                      </a:lnTo>
                      <a:lnTo>
                        <a:pt x="2795" y="1103"/>
                      </a:lnTo>
                      <a:lnTo>
                        <a:pt x="2745" y="1152"/>
                      </a:lnTo>
                      <a:lnTo>
                        <a:pt x="2700" y="1204"/>
                      </a:lnTo>
                      <a:lnTo>
                        <a:pt x="2657" y="1262"/>
                      </a:lnTo>
                      <a:lnTo>
                        <a:pt x="2619" y="1323"/>
                      </a:lnTo>
                      <a:lnTo>
                        <a:pt x="2583" y="1389"/>
                      </a:lnTo>
                      <a:lnTo>
                        <a:pt x="2553" y="1459"/>
                      </a:lnTo>
                      <a:lnTo>
                        <a:pt x="2526" y="1532"/>
                      </a:lnTo>
                      <a:lnTo>
                        <a:pt x="2505" y="1608"/>
                      </a:lnTo>
                      <a:lnTo>
                        <a:pt x="2488" y="1686"/>
                      </a:lnTo>
                      <a:lnTo>
                        <a:pt x="2476" y="1768"/>
                      </a:lnTo>
                      <a:lnTo>
                        <a:pt x="3525" y="1768"/>
                      </a:lnTo>
                      <a:lnTo>
                        <a:pt x="3513" y="1666"/>
                      </a:lnTo>
                      <a:lnTo>
                        <a:pt x="3495" y="1563"/>
                      </a:lnTo>
                      <a:lnTo>
                        <a:pt x="3471" y="1465"/>
                      </a:lnTo>
                      <a:lnTo>
                        <a:pt x="3442" y="1369"/>
                      </a:lnTo>
                      <a:lnTo>
                        <a:pt x="3406" y="1276"/>
                      </a:lnTo>
                      <a:lnTo>
                        <a:pt x="3364" y="1184"/>
                      </a:lnTo>
                      <a:lnTo>
                        <a:pt x="3318" y="1097"/>
                      </a:lnTo>
                      <a:lnTo>
                        <a:pt x="3267" y="1012"/>
                      </a:lnTo>
                      <a:lnTo>
                        <a:pt x="3210" y="931"/>
                      </a:lnTo>
                      <a:close/>
                      <a:moveTo>
                        <a:pt x="587" y="931"/>
                      </a:moveTo>
                      <a:lnTo>
                        <a:pt x="531" y="1012"/>
                      </a:lnTo>
                      <a:lnTo>
                        <a:pt x="479" y="1097"/>
                      </a:lnTo>
                      <a:lnTo>
                        <a:pt x="433" y="1184"/>
                      </a:lnTo>
                      <a:lnTo>
                        <a:pt x="392" y="1276"/>
                      </a:lnTo>
                      <a:lnTo>
                        <a:pt x="357" y="1369"/>
                      </a:lnTo>
                      <a:lnTo>
                        <a:pt x="326" y="1465"/>
                      </a:lnTo>
                      <a:lnTo>
                        <a:pt x="302" y="1563"/>
                      </a:lnTo>
                      <a:lnTo>
                        <a:pt x="285" y="1666"/>
                      </a:lnTo>
                      <a:lnTo>
                        <a:pt x="273" y="1768"/>
                      </a:lnTo>
                      <a:lnTo>
                        <a:pt x="1312" y="1768"/>
                      </a:lnTo>
                      <a:lnTo>
                        <a:pt x="1301" y="1686"/>
                      </a:lnTo>
                      <a:lnTo>
                        <a:pt x="1284" y="1608"/>
                      </a:lnTo>
                      <a:lnTo>
                        <a:pt x="1263" y="1532"/>
                      </a:lnTo>
                      <a:lnTo>
                        <a:pt x="1238" y="1459"/>
                      </a:lnTo>
                      <a:lnTo>
                        <a:pt x="1206" y="1389"/>
                      </a:lnTo>
                      <a:lnTo>
                        <a:pt x="1173" y="1323"/>
                      </a:lnTo>
                      <a:lnTo>
                        <a:pt x="1134" y="1262"/>
                      </a:lnTo>
                      <a:lnTo>
                        <a:pt x="1092" y="1204"/>
                      </a:lnTo>
                      <a:lnTo>
                        <a:pt x="1047" y="1152"/>
                      </a:lnTo>
                      <a:lnTo>
                        <a:pt x="998" y="1103"/>
                      </a:lnTo>
                      <a:lnTo>
                        <a:pt x="947" y="1061"/>
                      </a:lnTo>
                      <a:lnTo>
                        <a:pt x="893" y="1023"/>
                      </a:lnTo>
                      <a:lnTo>
                        <a:pt x="835" y="992"/>
                      </a:lnTo>
                      <a:lnTo>
                        <a:pt x="776" y="967"/>
                      </a:lnTo>
                      <a:lnTo>
                        <a:pt x="714" y="948"/>
                      </a:lnTo>
                      <a:lnTo>
                        <a:pt x="652" y="936"/>
                      </a:lnTo>
                      <a:lnTo>
                        <a:pt x="587" y="931"/>
                      </a:lnTo>
                      <a:close/>
                      <a:moveTo>
                        <a:pt x="2033" y="272"/>
                      </a:moveTo>
                      <a:lnTo>
                        <a:pt x="2033" y="1768"/>
                      </a:lnTo>
                      <a:lnTo>
                        <a:pt x="2208" y="1768"/>
                      </a:lnTo>
                      <a:lnTo>
                        <a:pt x="2219" y="1676"/>
                      </a:lnTo>
                      <a:lnTo>
                        <a:pt x="2235" y="1586"/>
                      </a:lnTo>
                      <a:lnTo>
                        <a:pt x="2257" y="1499"/>
                      </a:lnTo>
                      <a:lnTo>
                        <a:pt x="2284" y="1414"/>
                      </a:lnTo>
                      <a:lnTo>
                        <a:pt x="2316" y="1333"/>
                      </a:lnTo>
                      <a:lnTo>
                        <a:pt x="2352" y="1255"/>
                      </a:lnTo>
                      <a:lnTo>
                        <a:pt x="2394" y="1180"/>
                      </a:lnTo>
                      <a:lnTo>
                        <a:pt x="2438" y="1110"/>
                      </a:lnTo>
                      <a:lnTo>
                        <a:pt x="2488" y="1043"/>
                      </a:lnTo>
                      <a:lnTo>
                        <a:pt x="2540" y="981"/>
                      </a:lnTo>
                      <a:lnTo>
                        <a:pt x="2597" y="924"/>
                      </a:lnTo>
                      <a:lnTo>
                        <a:pt x="2656" y="872"/>
                      </a:lnTo>
                      <a:lnTo>
                        <a:pt x="2718" y="825"/>
                      </a:lnTo>
                      <a:lnTo>
                        <a:pt x="2784" y="783"/>
                      </a:lnTo>
                      <a:lnTo>
                        <a:pt x="2852" y="747"/>
                      </a:lnTo>
                      <a:lnTo>
                        <a:pt x="2923" y="717"/>
                      </a:lnTo>
                      <a:lnTo>
                        <a:pt x="2996" y="693"/>
                      </a:lnTo>
                      <a:lnTo>
                        <a:pt x="2924" y="631"/>
                      </a:lnTo>
                      <a:lnTo>
                        <a:pt x="2848" y="573"/>
                      </a:lnTo>
                      <a:lnTo>
                        <a:pt x="2768" y="519"/>
                      </a:lnTo>
                      <a:lnTo>
                        <a:pt x="2686" y="470"/>
                      </a:lnTo>
                      <a:lnTo>
                        <a:pt x="2600" y="426"/>
                      </a:lnTo>
                      <a:lnTo>
                        <a:pt x="2511" y="387"/>
                      </a:lnTo>
                      <a:lnTo>
                        <a:pt x="2419" y="352"/>
                      </a:lnTo>
                      <a:lnTo>
                        <a:pt x="2327" y="325"/>
                      </a:lnTo>
                      <a:lnTo>
                        <a:pt x="2231" y="301"/>
                      </a:lnTo>
                      <a:lnTo>
                        <a:pt x="2132" y="284"/>
                      </a:lnTo>
                      <a:lnTo>
                        <a:pt x="2033" y="272"/>
                      </a:lnTo>
                      <a:close/>
                      <a:moveTo>
                        <a:pt x="1765" y="272"/>
                      </a:moveTo>
                      <a:lnTo>
                        <a:pt x="1665" y="284"/>
                      </a:lnTo>
                      <a:lnTo>
                        <a:pt x="1567" y="301"/>
                      </a:lnTo>
                      <a:lnTo>
                        <a:pt x="1471" y="325"/>
                      </a:lnTo>
                      <a:lnTo>
                        <a:pt x="1378" y="352"/>
                      </a:lnTo>
                      <a:lnTo>
                        <a:pt x="1286" y="387"/>
                      </a:lnTo>
                      <a:lnTo>
                        <a:pt x="1198" y="427"/>
                      </a:lnTo>
                      <a:lnTo>
                        <a:pt x="1111" y="471"/>
                      </a:lnTo>
                      <a:lnTo>
                        <a:pt x="1029" y="519"/>
                      </a:lnTo>
                      <a:lnTo>
                        <a:pt x="949" y="573"/>
                      </a:lnTo>
                      <a:lnTo>
                        <a:pt x="874" y="631"/>
                      </a:lnTo>
                      <a:lnTo>
                        <a:pt x="801" y="693"/>
                      </a:lnTo>
                      <a:lnTo>
                        <a:pt x="873" y="718"/>
                      </a:lnTo>
                      <a:lnTo>
                        <a:pt x="943" y="748"/>
                      </a:lnTo>
                      <a:lnTo>
                        <a:pt x="1011" y="784"/>
                      </a:lnTo>
                      <a:lnTo>
                        <a:pt x="1075" y="826"/>
                      </a:lnTo>
                      <a:lnTo>
                        <a:pt x="1138" y="872"/>
                      </a:lnTo>
                      <a:lnTo>
                        <a:pt x="1197" y="924"/>
                      </a:lnTo>
                      <a:lnTo>
                        <a:pt x="1253" y="982"/>
                      </a:lnTo>
                      <a:lnTo>
                        <a:pt x="1305" y="1044"/>
                      </a:lnTo>
                      <a:lnTo>
                        <a:pt x="1353" y="1110"/>
                      </a:lnTo>
                      <a:lnTo>
                        <a:pt x="1397" y="1181"/>
                      </a:lnTo>
                      <a:lnTo>
                        <a:pt x="1438" y="1255"/>
                      </a:lnTo>
                      <a:lnTo>
                        <a:pt x="1474" y="1333"/>
                      </a:lnTo>
                      <a:lnTo>
                        <a:pt x="1505" y="1414"/>
                      </a:lnTo>
                      <a:lnTo>
                        <a:pt x="1532" y="1499"/>
                      </a:lnTo>
                      <a:lnTo>
                        <a:pt x="1554" y="1586"/>
                      </a:lnTo>
                      <a:lnTo>
                        <a:pt x="1570" y="1676"/>
                      </a:lnTo>
                      <a:lnTo>
                        <a:pt x="1581" y="1768"/>
                      </a:lnTo>
                      <a:lnTo>
                        <a:pt x="1765" y="1768"/>
                      </a:lnTo>
                      <a:lnTo>
                        <a:pt x="1765" y="272"/>
                      </a:lnTo>
                      <a:close/>
                      <a:moveTo>
                        <a:pt x="1899" y="0"/>
                      </a:moveTo>
                      <a:lnTo>
                        <a:pt x="2014" y="3"/>
                      </a:lnTo>
                      <a:lnTo>
                        <a:pt x="2128" y="13"/>
                      </a:lnTo>
                      <a:lnTo>
                        <a:pt x="2240" y="30"/>
                      </a:lnTo>
                      <a:lnTo>
                        <a:pt x="2349" y="53"/>
                      </a:lnTo>
                      <a:lnTo>
                        <a:pt x="2457" y="83"/>
                      </a:lnTo>
                      <a:lnTo>
                        <a:pt x="2561" y="118"/>
                      </a:lnTo>
                      <a:lnTo>
                        <a:pt x="2663" y="160"/>
                      </a:lnTo>
                      <a:lnTo>
                        <a:pt x="2761" y="207"/>
                      </a:lnTo>
                      <a:lnTo>
                        <a:pt x="2857" y="260"/>
                      </a:lnTo>
                      <a:lnTo>
                        <a:pt x="2949" y="318"/>
                      </a:lnTo>
                      <a:lnTo>
                        <a:pt x="3036" y="380"/>
                      </a:lnTo>
                      <a:lnTo>
                        <a:pt x="3121" y="448"/>
                      </a:lnTo>
                      <a:lnTo>
                        <a:pt x="3202" y="519"/>
                      </a:lnTo>
                      <a:lnTo>
                        <a:pt x="3278" y="596"/>
                      </a:lnTo>
                      <a:lnTo>
                        <a:pt x="3350" y="677"/>
                      </a:lnTo>
                      <a:lnTo>
                        <a:pt x="3419" y="762"/>
                      </a:lnTo>
                      <a:lnTo>
                        <a:pt x="3481" y="850"/>
                      </a:lnTo>
                      <a:lnTo>
                        <a:pt x="3538" y="943"/>
                      </a:lnTo>
                      <a:lnTo>
                        <a:pt x="3591" y="1038"/>
                      </a:lnTo>
                      <a:lnTo>
                        <a:pt x="3637" y="1137"/>
                      </a:lnTo>
                      <a:lnTo>
                        <a:pt x="3679" y="1239"/>
                      </a:lnTo>
                      <a:lnTo>
                        <a:pt x="3714" y="1343"/>
                      </a:lnTo>
                      <a:lnTo>
                        <a:pt x="3744" y="1451"/>
                      </a:lnTo>
                      <a:lnTo>
                        <a:pt x="3767" y="1560"/>
                      </a:lnTo>
                      <a:lnTo>
                        <a:pt x="3784" y="1673"/>
                      </a:lnTo>
                      <a:lnTo>
                        <a:pt x="3795" y="1786"/>
                      </a:lnTo>
                      <a:lnTo>
                        <a:pt x="3798" y="1902"/>
                      </a:lnTo>
                      <a:lnTo>
                        <a:pt x="3795" y="2018"/>
                      </a:lnTo>
                      <a:lnTo>
                        <a:pt x="3784" y="2132"/>
                      </a:lnTo>
                      <a:lnTo>
                        <a:pt x="3767" y="2243"/>
                      </a:lnTo>
                      <a:lnTo>
                        <a:pt x="3744" y="2353"/>
                      </a:lnTo>
                      <a:lnTo>
                        <a:pt x="3714" y="2460"/>
                      </a:lnTo>
                      <a:lnTo>
                        <a:pt x="3679" y="2566"/>
                      </a:lnTo>
                      <a:lnTo>
                        <a:pt x="3637" y="2667"/>
                      </a:lnTo>
                      <a:lnTo>
                        <a:pt x="3591" y="2766"/>
                      </a:lnTo>
                      <a:lnTo>
                        <a:pt x="3538" y="2862"/>
                      </a:lnTo>
                      <a:lnTo>
                        <a:pt x="3481" y="2954"/>
                      </a:lnTo>
                      <a:lnTo>
                        <a:pt x="3419" y="3042"/>
                      </a:lnTo>
                      <a:lnTo>
                        <a:pt x="3350" y="3127"/>
                      </a:lnTo>
                      <a:lnTo>
                        <a:pt x="3278" y="3208"/>
                      </a:lnTo>
                      <a:lnTo>
                        <a:pt x="3202" y="3285"/>
                      </a:lnTo>
                      <a:lnTo>
                        <a:pt x="3121" y="3357"/>
                      </a:lnTo>
                      <a:lnTo>
                        <a:pt x="3036" y="3424"/>
                      </a:lnTo>
                      <a:lnTo>
                        <a:pt x="2949" y="3487"/>
                      </a:lnTo>
                      <a:lnTo>
                        <a:pt x="2857" y="3545"/>
                      </a:lnTo>
                      <a:lnTo>
                        <a:pt x="2761" y="3597"/>
                      </a:lnTo>
                      <a:lnTo>
                        <a:pt x="2663" y="3645"/>
                      </a:lnTo>
                      <a:lnTo>
                        <a:pt x="2561" y="3685"/>
                      </a:lnTo>
                      <a:lnTo>
                        <a:pt x="2457" y="3721"/>
                      </a:lnTo>
                      <a:lnTo>
                        <a:pt x="2349" y="3751"/>
                      </a:lnTo>
                      <a:lnTo>
                        <a:pt x="2240" y="3774"/>
                      </a:lnTo>
                      <a:lnTo>
                        <a:pt x="2128" y="3791"/>
                      </a:lnTo>
                      <a:lnTo>
                        <a:pt x="2014" y="3801"/>
                      </a:lnTo>
                      <a:lnTo>
                        <a:pt x="1899" y="3805"/>
                      </a:lnTo>
                      <a:lnTo>
                        <a:pt x="1783" y="3801"/>
                      </a:lnTo>
                      <a:lnTo>
                        <a:pt x="1669" y="3791"/>
                      </a:lnTo>
                      <a:lnTo>
                        <a:pt x="1558" y="3774"/>
                      </a:lnTo>
                      <a:lnTo>
                        <a:pt x="1448" y="3751"/>
                      </a:lnTo>
                      <a:lnTo>
                        <a:pt x="1342" y="3721"/>
                      </a:lnTo>
                      <a:lnTo>
                        <a:pt x="1236" y="3685"/>
                      </a:lnTo>
                      <a:lnTo>
                        <a:pt x="1136" y="3645"/>
                      </a:lnTo>
                      <a:lnTo>
                        <a:pt x="1036" y="3597"/>
                      </a:lnTo>
                      <a:lnTo>
                        <a:pt x="941" y="3545"/>
                      </a:lnTo>
                      <a:lnTo>
                        <a:pt x="849" y="3487"/>
                      </a:lnTo>
                      <a:lnTo>
                        <a:pt x="761" y="3424"/>
                      </a:lnTo>
                      <a:lnTo>
                        <a:pt x="676" y="3357"/>
                      </a:lnTo>
                      <a:lnTo>
                        <a:pt x="595" y="3285"/>
                      </a:lnTo>
                      <a:lnTo>
                        <a:pt x="519" y="3208"/>
                      </a:lnTo>
                      <a:lnTo>
                        <a:pt x="447" y="3127"/>
                      </a:lnTo>
                      <a:lnTo>
                        <a:pt x="380" y="3042"/>
                      </a:lnTo>
                      <a:lnTo>
                        <a:pt x="317" y="2954"/>
                      </a:lnTo>
                      <a:lnTo>
                        <a:pt x="259" y="2862"/>
                      </a:lnTo>
                      <a:lnTo>
                        <a:pt x="207" y="2766"/>
                      </a:lnTo>
                      <a:lnTo>
                        <a:pt x="160" y="2667"/>
                      </a:lnTo>
                      <a:lnTo>
                        <a:pt x="119" y="2566"/>
                      </a:lnTo>
                      <a:lnTo>
                        <a:pt x="83" y="2460"/>
                      </a:lnTo>
                      <a:lnTo>
                        <a:pt x="54" y="2353"/>
                      </a:lnTo>
                      <a:lnTo>
                        <a:pt x="30" y="2243"/>
                      </a:lnTo>
                      <a:lnTo>
                        <a:pt x="14" y="2132"/>
                      </a:lnTo>
                      <a:lnTo>
                        <a:pt x="3" y="2018"/>
                      </a:lnTo>
                      <a:lnTo>
                        <a:pt x="0" y="1902"/>
                      </a:lnTo>
                      <a:lnTo>
                        <a:pt x="3" y="1786"/>
                      </a:lnTo>
                      <a:lnTo>
                        <a:pt x="14" y="1673"/>
                      </a:lnTo>
                      <a:lnTo>
                        <a:pt x="30" y="1560"/>
                      </a:lnTo>
                      <a:lnTo>
                        <a:pt x="54" y="1451"/>
                      </a:lnTo>
                      <a:lnTo>
                        <a:pt x="83" y="1343"/>
                      </a:lnTo>
                      <a:lnTo>
                        <a:pt x="119" y="1239"/>
                      </a:lnTo>
                      <a:lnTo>
                        <a:pt x="160" y="1137"/>
                      </a:lnTo>
                      <a:lnTo>
                        <a:pt x="207" y="1038"/>
                      </a:lnTo>
                      <a:lnTo>
                        <a:pt x="259" y="943"/>
                      </a:lnTo>
                      <a:lnTo>
                        <a:pt x="317" y="850"/>
                      </a:lnTo>
                      <a:lnTo>
                        <a:pt x="380" y="762"/>
                      </a:lnTo>
                      <a:lnTo>
                        <a:pt x="447" y="677"/>
                      </a:lnTo>
                      <a:lnTo>
                        <a:pt x="519" y="596"/>
                      </a:lnTo>
                      <a:lnTo>
                        <a:pt x="595" y="519"/>
                      </a:lnTo>
                      <a:lnTo>
                        <a:pt x="676" y="448"/>
                      </a:lnTo>
                      <a:lnTo>
                        <a:pt x="761" y="380"/>
                      </a:lnTo>
                      <a:lnTo>
                        <a:pt x="849" y="318"/>
                      </a:lnTo>
                      <a:lnTo>
                        <a:pt x="941" y="260"/>
                      </a:lnTo>
                      <a:lnTo>
                        <a:pt x="1036" y="207"/>
                      </a:lnTo>
                      <a:lnTo>
                        <a:pt x="1136" y="160"/>
                      </a:lnTo>
                      <a:lnTo>
                        <a:pt x="1236" y="118"/>
                      </a:lnTo>
                      <a:lnTo>
                        <a:pt x="1342" y="83"/>
                      </a:lnTo>
                      <a:lnTo>
                        <a:pt x="1448" y="53"/>
                      </a:lnTo>
                      <a:lnTo>
                        <a:pt x="1558" y="30"/>
                      </a:lnTo>
                      <a:lnTo>
                        <a:pt x="1669" y="13"/>
                      </a:lnTo>
                      <a:lnTo>
                        <a:pt x="1783" y="3"/>
                      </a:lnTo>
                      <a:lnTo>
                        <a:pt x="1899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69" name="Rectangle 68"/>
            <p:cNvSpPr/>
            <p:nvPr/>
          </p:nvSpPr>
          <p:spPr>
            <a:xfrm>
              <a:off x="1792927" y="1169620"/>
              <a:ext cx="302991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6514622" y="2204400"/>
            <a:ext cx="4480560" cy="1280160"/>
            <a:chOff x="579789" y="2193313"/>
            <a:chExt cx="4480560" cy="1280160"/>
          </a:xfrm>
        </p:grpSpPr>
        <p:grpSp>
          <p:nvGrpSpPr>
            <p:cNvPr id="70" name="Group 69"/>
            <p:cNvGrpSpPr/>
            <p:nvPr/>
          </p:nvGrpSpPr>
          <p:grpSpPr>
            <a:xfrm>
              <a:off x="579789" y="2193313"/>
              <a:ext cx="4480560" cy="1280160"/>
              <a:chOff x="579789" y="2193313"/>
              <a:chExt cx="4480560" cy="1280160"/>
            </a:xfrm>
            <a:effectLst>
              <a:outerShdw blurRad="355600" dist="38100" dir="5400000" algn="t" rotWithShape="0">
                <a:prstClr val="black">
                  <a:alpha val="50000"/>
                </a:prstClr>
              </a:outerShdw>
            </a:effectLst>
          </p:grpSpPr>
          <p:sp>
            <p:nvSpPr>
              <p:cNvPr id="31" name="Freeform 30"/>
              <p:cNvSpPr/>
              <p:nvPr/>
            </p:nvSpPr>
            <p:spPr>
              <a:xfrm flipH="1">
                <a:off x="579789" y="2193313"/>
                <a:ext cx="4480560" cy="1280160"/>
              </a:xfrm>
              <a:custGeom>
                <a:avLst/>
                <a:gdLst>
                  <a:gd name="connsiteX0" fmla="*/ 640080 w 4314206"/>
                  <a:gd name="connsiteY0" fmla="*/ 0 h 1280160"/>
                  <a:gd name="connsiteX1" fmla="*/ 997955 w 4314206"/>
                  <a:gd name="connsiteY1" fmla="*/ 109316 h 1280160"/>
                  <a:gd name="connsiteX2" fmla="*/ 1033706 w 4314206"/>
                  <a:gd name="connsiteY2" fmla="*/ 138813 h 1280160"/>
                  <a:gd name="connsiteX3" fmla="*/ 3812938 w 4314206"/>
                  <a:gd name="connsiteY3" fmla="*/ 138813 h 1280160"/>
                  <a:gd name="connsiteX4" fmla="*/ 4314206 w 4314206"/>
                  <a:gd name="connsiteY4" fmla="*/ 640081 h 1280160"/>
                  <a:gd name="connsiteX5" fmla="*/ 4314205 w 4314206"/>
                  <a:gd name="connsiteY5" fmla="*/ 640081 h 1280160"/>
                  <a:gd name="connsiteX6" fmla="*/ 3812937 w 4314206"/>
                  <a:gd name="connsiteY6" fmla="*/ 1141349 h 1280160"/>
                  <a:gd name="connsiteX7" fmla="*/ 1033705 w 4314206"/>
                  <a:gd name="connsiteY7" fmla="*/ 1141348 h 1280160"/>
                  <a:gd name="connsiteX8" fmla="*/ 997955 w 4314206"/>
                  <a:gd name="connsiteY8" fmla="*/ 1170844 h 1280160"/>
                  <a:gd name="connsiteX9" fmla="*/ 640080 w 4314206"/>
                  <a:gd name="connsiteY9" fmla="*/ 1280160 h 1280160"/>
                  <a:gd name="connsiteX10" fmla="*/ 0 w 4314206"/>
                  <a:gd name="connsiteY10" fmla="*/ 640080 h 1280160"/>
                  <a:gd name="connsiteX11" fmla="*/ 640080 w 4314206"/>
                  <a:gd name="connsiteY11" fmla="*/ 0 h 128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14206" h="1280160">
                    <a:moveTo>
                      <a:pt x="640080" y="0"/>
                    </a:moveTo>
                    <a:cubicBezTo>
                      <a:pt x="772645" y="0"/>
                      <a:pt x="895797" y="40300"/>
                      <a:pt x="997955" y="109316"/>
                    </a:cubicBezTo>
                    <a:lnTo>
                      <a:pt x="1033706" y="138813"/>
                    </a:lnTo>
                    <a:lnTo>
                      <a:pt x="3812938" y="138813"/>
                    </a:lnTo>
                    <a:cubicBezTo>
                      <a:pt x="4089781" y="138813"/>
                      <a:pt x="4314206" y="363238"/>
                      <a:pt x="4314206" y="640081"/>
                    </a:cubicBezTo>
                    <a:lnTo>
                      <a:pt x="4314205" y="640081"/>
                    </a:lnTo>
                    <a:cubicBezTo>
                      <a:pt x="4314205" y="916924"/>
                      <a:pt x="4089780" y="1141349"/>
                      <a:pt x="3812937" y="1141349"/>
                    </a:cubicBezTo>
                    <a:lnTo>
                      <a:pt x="1033705" y="1141348"/>
                    </a:lnTo>
                    <a:lnTo>
                      <a:pt x="997955" y="1170844"/>
                    </a:lnTo>
                    <a:cubicBezTo>
                      <a:pt x="895797" y="1239861"/>
                      <a:pt x="772645" y="1280160"/>
                      <a:pt x="640080" y="1280160"/>
                    </a:cubicBezTo>
                    <a:cubicBezTo>
                      <a:pt x="286574" y="1280160"/>
                      <a:pt x="0" y="993586"/>
                      <a:pt x="0" y="640080"/>
                    </a:cubicBezTo>
                    <a:cubicBezTo>
                      <a:pt x="0" y="286574"/>
                      <a:pt x="286574" y="0"/>
                      <a:pt x="64008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2" name="Group 51"/>
              <p:cNvGrpSpPr/>
              <p:nvPr/>
            </p:nvGrpSpPr>
            <p:grpSpPr>
              <a:xfrm flipH="1">
                <a:off x="3999883" y="2421913"/>
                <a:ext cx="822960" cy="822960"/>
                <a:chOff x="1279609" y="2799937"/>
                <a:chExt cx="822960" cy="822960"/>
              </a:xfrm>
            </p:grpSpPr>
            <p:sp>
              <p:nvSpPr>
                <p:cNvPr id="32" name="Oval 31"/>
                <p:cNvSpPr/>
                <p:nvPr/>
              </p:nvSpPr>
              <p:spPr>
                <a:xfrm>
                  <a:off x="1279609" y="2799937"/>
                  <a:ext cx="822960" cy="822960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47" name="Group 9"/>
                <p:cNvGrpSpPr>
                  <a:grpSpLocks noChangeAspect="1"/>
                </p:cNvGrpSpPr>
                <p:nvPr/>
              </p:nvGrpSpPr>
              <p:grpSpPr bwMode="auto">
                <a:xfrm>
                  <a:off x="1482945" y="2980443"/>
                  <a:ext cx="416288" cy="461948"/>
                  <a:chOff x="5241" y="371"/>
                  <a:chExt cx="1714" cy="1902"/>
                </a:xfrm>
                <a:solidFill>
                  <a:schemeClr val="bg1"/>
                </a:solidFill>
              </p:grpSpPr>
              <p:sp>
                <p:nvSpPr>
                  <p:cNvPr id="50" name="Freeform 11"/>
                  <p:cNvSpPr>
                    <a:spLocks noEditPoints="1"/>
                  </p:cNvSpPr>
                  <p:nvPr/>
                </p:nvSpPr>
                <p:spPr bwMode="auto">
                  <a:xfrm>
                    <a:off x="5241" y="371"/>
                    <a:ext cx="1714" cy="1902"/>
                  </a:xfrm>
                  <a:custGeom>
                    <a:avLst/>
                    <a:gdLst>
                      <a:gd name="T0" fmla="*/ 1383 w 3429"/>
                      <a:gd name="T1" fmla="*/ 3280 h 3805"/>
                      <a:gd name="T2" fmla="*/ 1715 w 3429"/>
                      <a:gd name="T3" fmla="*/ 3537 h 3805"/>
                      <a:gd name="T4" fmla="*/ 2046 w 3429"/>
                      <a:gd name="T5" fmla="*/ 3280 h 3805"/>
                      <a:gd name="T6" fmla="*/ 2287 w 3429"/>
                      <a:gd name="T7" fmla="*/ 2618 h 3805"/>
                      <a:gd name="T8" fmla="*/ 1164 w 3429"/>
                      <a:gd name="T9" fmla="*/ 2717 h 3805"/>
                      <a:gd name="T10" fmla="*/ 2776 w 3429"/>
                      <a:gd name="T11" fmla="*/ 2259 h 3805"/>
                      <a:gd name="T12" fmla="*/ 2639 w 3429"/>
                      <a:gd name="T13" fmla="*/ 2877 h 3805"/>
                      <a:gd name="T14" fmla="*/ 3053 w 3429"/>
                      <a:gd name="T15" fmla="*/ 2799 h 3805"/>
                      <a:gd name="T16" fmla="*/ 3154 w 3429"/>
                      <a:gd name="T17" fmla="*/ 2518 h 3805"/>
                      <a:gd name="T18" fmla="*/ 2942 w 3429"/>
                      <a:gd name="T19" fmla="*/ 2104 h 3805"/>
                      <a:gd name="T20" fmla="*/ 287 w 3429"/>
                      <a:gd name="T21" fmla="*/ 2469 h 3805"/>
                      <a:gd name="T22" fmla="*/ 345 w 3429"/>
                      <a:gd name="T23" fmla="*/ 2775 h 3805"/>
                      <a:gd name="T24" fmla="*/ 726 w 3429"/>
                      <a:gd name="T25" fmla="*/ 2878 h 3805"/>
                      <a:gd name="T26" fmla="*/ 744 w 3429"/>
                      <a:gd name="T27" fmla="*/ 2335 h 3805"/>
                      <a:gd name="T28" fmla="*/ 2765 w 3429"/>
                      <a:gd name="T29" fmla="*/ 1902 h 3805"/>
                      <a:gd name="T30" fmla="*/ 806 w 3429"/>
                      <a:gd name="T31" fmla="*/ 1902 h 3805"/>
                      <a:gd name="T32" fmla="*/ 1091 w 3429"/>
                      <a:gd name="T33" fmla="*/ 1543 h 3805"/>
                      <a:gd name="T34" fmla="*/ 1290 w 3429"/>
                      <a:gd name="T35" fmla="*/ 2394 h 3805"/>
                      <a:gd name="T36" fmla="*/ 2140 w 3429"/>
                      <a:gd name="T37" fmla="*/ 2394 h 3805"/>
                      <a:gd name="T38" fmla="*/ 2338 w 3429"/>
                      <a:gd name="T39" fmla="*/ 1543 h 3805"/>
                      <a:gd name="T40" fmla="*/ 2146 w 3429"/>
                      <a:gd name="T41" fmla="*/ 1019 h 3805"/>
                      <a:gd name="T42" fmla="*/ 1142 w 3429"/>
                      <a:gd name="T43" fmla="*/ 1186 h 3805"/>
                      <a:gd name="T44" fmla="*/ 2503 w 3429"/>
                      <a:gd name="T45" fmla="*/ 941 h 3805"/>
                      <a:gd name="T46" fmla="*/ 2942 w 3429"/>
                      <a:gd name="T47" fmla="*/ 1699 h 3805"/>
                      <a:gd name="T48" fmla="*/ 3154 w 3429"/>
                      <a:gd name="T49" fmla="*/ 1285 h 3805"/>
                      <a:gd name="T50" fmla="*/ 3053 w 3429"/>
                      <a:gd name="T51" fmla="*/ 1006 h 3805"/>
                      <a:gd name="T52" fmla="*/ 726 w 3429"/>
                      <a:gd name="T53" fmla="*/ 927 h 3805"/>
                      <a:gd name="T54" fmla="*/ 345 w 3429"/>
                      <a:gd name="T55" fmla="*/ 1029 h 3805"/>
                      <a:gd name="T56" fmla="*/ 287 w 3429"/>
                      <a:gd name="T57" fmla="*/ 1334 h 3805"/>
                      <a:gd name="T58" fmla="*/ 567 w 3429"/>
                      <a:gd name="T59" fmla="*/ 1621 h 3805"/>
                      <a:gd name="T60" fmla="*/ 856 w 3429"/>
                      <a:gd name="T61" fmla="*/ 932 h 3805"/>
                      <a:gd name="T62" fmla="*/ 1504 w 3429"/>
                      <a:gd name="T63" fmla="*/ 370 h 3805"/>
                      <a:gd name="T64" fmla="*/ 1492 w 3429"/>
                      <a:gd name="T65" fmla="*/ 805 h 3805"/>
                      <a:gd name="T66" fmla="*/ 2083 w 3429"/>
                      <a:gd name="T67" fmla="*/ 588 h 3805"/>
                      <a:gd name="T68" fmla="*/ 1757 w 3429"/>
                      <a:gd name="T69" fmla="*/ 271 h 3805"/>
                      <a:gd name="T70" fmla="*/ 2059 w 3429"/>
                      <a:gd name="T71" fmla="*/ 131 h 3805"/>
                      <a:gd name="T72" fmla="*/ 2419 w 3429"/>
                      <a:gd name="T73" fmla="*/ 682 h 3805"/>
                      <a:gd name="T74" fmla="*/ 3020 w 3429"/>
                      <a:gd name="T75" fmla="*/ 699 h 3805"/>
                      <a:gd name="T76" fmla="*/ 3308 w 3429"/>
                      <a:gd name="T77" fmla="*/ 874 h 3805"/>
                      <a:gd name="T78" fmla="*/ 3429 w 3429"/>
                      <a:gd name="T79" fmla="*/ 1225 h 3805"/>
                      <a:gd name="T80" fmla="*/ 3230 w 3429"/>
                      <a:gd name="T81" fmla="*/ 1758 h 3805"/>
                      <a:gd name="T82" fmla="*/ 3377 w 3429"/>
                      <a:gd name="T83" fmla="*/ 2324 h 3805"/>
                      <a:gd name="T84" fmla="*/ 3388 w 3429"/>
                      <a:gd name="T85" fmla="*/ 2804 h 3805"/>
                      <a:gd name="T86" fmla="*/ 3193 w 3429"/>
                      <a:gd name="T87" fmla="*/ 3027 h 3805"/>
                      <a:gd name="T88" fmla="*/ 2777 w 3429"/>
                      <a:gd name="T89" fmla="*/ 3143 h 3805"/>
                      <a:gd name="T90" fmla="*/ 2257 w 3429"/>
                      <a:gd name="T91" fmla="*/ 3445 h 3805"/>
                      <a:gd name="T92" fmla="*/ 1835 w 3429"/>
                      <a:gd name="T93" fmla="*/ 3790 h 3805"/>
                      <a:gd name="T94" fmla="*/ 1370 w 3429"/>
                      <a:gd name="T95" fmla="*/ 3672 h 3805"/>
                      <a:gd name="T96" fmla="*/ 1010 w 3429"/>
                      <a:gd name="T97" fmla="*/ 3123 h 3805"/>
                      <a:gd name="T98" fmla="*/ 408 w 3429"/>
                      <a:gd name="T99" fmla="*/ 3105 h 3805"/>
                      <a:gd name="T100" fmla="*/ 121 w 3429"/>
                      <a:gd name="T101" fmla="*/ 2930 h 3805"/>
                      <a:gd name="T102" fmla="*/ 0 w 3429"/>
                      <a:gd name="T103" fmla="*/ 2580 h 3805"/>
                      <a:gd name="T104" fmla="*/ 198 w 3429"/>
                      <a:gd name="T105" fmla="*/ 2046 h 3805"/>
                      <a:gd name="T106" fmla="*/ 53 w 3429"/>
                      <a:gd name="T107" fmla="*/ 1480 h 3805"/>
                      <a:gd name="T108" fmla="*/ 41 w 3429"/>
                      <a:gd name="T109" fmla="*/ 1001 h 3805"/>
                      <a:gd name="T110" fmla="*/ 236 w 3429"/>
                      <a:gd name="T111" fmla="*/ 776 h 3805"/>
                      <a:gd name="T112" fmla="*/ 652 w 3429"/>
                      <a:gd name="T113" fmla="*/ 660 h 3805"/>
                      <a:gd name="T114" fmla="*/ 1172 w 3429"/>
                      <a:gd name="T115" fmla="*/ 358 h 3805"/>
                      <a:gd name="T116" fmla="*/ 1596 w 3429"/>
                      <a:gd name="T117" fmla="*/ 14 h 38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</a:cxnLst>
                    <a:rect l="0" t="0" r="r" b="b"/>
                    <a:pathLst>
                      <a:path w="3429" h="3805">
                        <a:moveTo>
                          <a:pt x="1715" y="2915"/>
                        </a:moveTo>
                        <a:lnTo>
                          <a:pt x="1602" y="2959"/>
                        </a:lnTo>
                        <a:lnTo>
                          <a:pt x="1492" y="3000"/>
                        </a:lnTo>
                        <a:lnTo>
                          <a:pt x="1383" y="3036"/>
                        </a:lnTo>
                        <a:lnTo>
                          <a:pt x="1275" y="3067"/>
                        </a:lnTo>
                        <a:lnTo>
                          <a:pt x="1310" y="3145"/>
                        </a:lnTo>
                        <a:lnTo>
                          <a:pt x="1346" y="3215"/>
                        </a:lnTo>
                        <a:lnTo>
                          <a:pt x="1383" y="3280"/>
                        </a:lnTo>
                        <a:lnTo>
                          <a:pt x="1423" y="3339"/>
                        </a:lnTo>
                        <a:lnTo>
                          <a:pt x="1463" y="3390"/>
                        </a:lnTo>
                        <a:lnTo>
                          <a:pt x="1504" y="3433"/>
                        </a:lnTo>
                        <a:lnTo>
                          <a:pt x="1546" y="3471"/>
                        </a:lnTo>
                        <a:lnTo>
                          <a:pt x="1587" y="3500"/>
                        </a:lnTo>
                        <a:lnTo>
                          <a:pt x="1630" y="3520"/>
                        </a:lnTo>
                        <a:lnTo>
                          <a:pt x="1672" y="3532"/>
                        </a:lnTo>
                        <a:lnTo>
                          <a:pt x="1715" y="3537"/>
                        </a:lnTo>
                        <a:lnTo>
                          <a:pt x="1757" y="3532"/>
                        </a:lnTo>
                        <a:lnTo>
                          <a:pt x="1799" y="3520"/>
                        </a:lnTo>
                        <a:lnTo>
                          <a:pt x="1842" y="3500"/>
                        </a:lnTo>
                        <a:lnTo>
                          <a:pt x="1883" y="3471"/>
                        </a:lnTo>
                        <a:lnTo>
                          <a:pt x="1925" y="3433"/>
                        </a:lnTo>
                        <a:lnTo>
                          <a:pt x="1967" y="3390"/>
                        </a:lnTo>
                        <a:lnTo>
                          <a:pt x="2006" y="3339"/>
                        </a:lnTo>
                        <a:lnTo>
                          <a:pt x="2046" y="3280"/>
                        </a:lnTo>
                        <a:lnTo>
                          <a:pt x="2083" y="3215"/>
                        </a:lnTo>
                        <a:lnTo>
                          <a:pt x="2120" y="3145"/>
                        </a:lnTo>
                        <a:lnTo>
                          <a:pt x="2154" y="3067"/>
                        </a:lnTo>
                        <a:lnTo>
                          <a:pt x="2046" y="3036"/>
                        </a:lnTo>
                        <a:lnTo>
                          <a:pt x="1937" y="3000"/>
                        </a:lnTo>
                        <a:lnTo>
                          <a:pt x="1826" y="2959"/>
                        </a:lnTo>
                        <a:lnTo>
                          <a:pt x="1715" y="2915"/>
                        </a:lnTo>
                        <a:close/>
                        <a:moveTo>
                          <a:pt x="2287" y="2618"/>
                        </a:moveTo>
                        <a:lnTo>
                          <a:pt x="2169" y="2689"/>
                        </a:lnTo>
                        <a:lnTo>
                          <a:pt x="2049" y="2755"/>
                        </a:lnTo>
                        <a:lnTo>
                          <a:pt x="2146" y="2785"/>
                        </a:lnTo>
                        <a:lnTo>
                          <a:pt x="2241" y="2812"/>
                        </a:lnTo>
                        <a:lnTo>
                          <a:pt x="2265" y="2717"/>
                        </a:lnTo>
                        <a:lnTo>
                          <a:pt x="2287" y="2618"/>
                        </a:lnTo>
                        <a:close/>
                        <a:moveTo>
                          <a:pt x="1142" y="2618"/>
                        </a:moveTo>
                        <a:lnTo>
                          <a:pt x="1164" y="2717"/>
                        </a:lnTo>
                        <a:lnTo>
                          <a:pt x="1188" y="2812"/>
                        </a:lnTo>
                        <a:lnTo>
                          <a:pt x="1283" y="2785"/>
                        </a:lnTo>
                        <a:lnTo>
                          <a:pt x="1380" y="2755"/>
                        </a:lnTo>
                        <a:lnTo>
                          <a:pt x="1260" y="2689"/>
                        </a:lnTo>
                        <a:lnTo>
                          <a:pt x="1142" y="2618"/>
                        </a:lnTo>
                        <a:close/>
                        <a:moveTo>
                          <a:pt x="2942" y="2104"/>
                        </a:moveTo>
                        <a:lnTo>
                          <a:pt x="2861" y="2182"/>
                        </a:lnTo>
                        <a:lnTo>
                          <a:pt x="2776" y="2259"/>
                        </a:lnTo>
                        <a:lnTo>
                          <a:pt x="2686" y="2335"/>
                        </a:lnTo>
                        <a:lnTo>
                          <a:pt x="2591" y="2408"/>
                        </a:lnTo>
                        <a:lnTo>
                          <a:pt x="2575" y="2527"/>
                        </a:lnTo>
                        <a:lnTo>
                          <a:pt x="2554" y="2642"/>
                        </a:lnTo>
                        <a:lnTo>
                          <a:pt x="2531" y="2755"/>
                        </a:lnTo>
                        <a:lnTo>
                          <a:pt x="2503" y="2864"/>
                        </a:lnTo>
                        <a:lnTo>
                          <a:pt x="2573" y="2871"/>
                        </a:lnTo>
                        <a:lnTo>
                          <a:pt x="2639" y="2877"/>
                        </a:lnTo>
                        <a:lnTo>
                          <a:pt x="2703" y="2878"/>
                        </a:lnTo>
                        <a:lnTo>
                          <a:pt x="2766" y="2877"/>
                        </a:lnTo>
                        <a:lnTo>
                          <a:pt x="2826" y="2871"/>
                        </a:lnTo>
                        <a:lnTo>
                          <a:pt x="2880" y="2863"/>
                        </a:lnTo>
                        <a:lnTo>
                          <a:pt x="2930" y="2851"/>
                        </a:lnTo>
                        <a:lnTo>
                          <a:pt x="2976" y="2837"/>
                        </a:lnTo>
                        <a:lnTo>
                          <a:pt x="3017" y="2820"/>
                        </a:lnTo>
                        <a:lnTo>
                          <a:pt x="3053" y="2799"/>
                        </a:lnTo>
                        <a:lnTo>
                          <a:pt x="3084" y="2775"/>
                        </a:lnTo>
                        <a:lnTo>
                          <a:pt x="3110" y="2749"/>
                        </a:lnTo>
                        <a:lnTo>
                          <a:pt x="3131" y="2719"/>
                        </a:lnTo>
                        <a:lnTo>
                          <a:pt x="3147" y="2685"/>
                        </a:lnTo>
                        <a:lnTo>
                          <a:pt x="3156" y="2648"/>
                        </a:lnTo>
                        <a:lnTo>
                          <a:pt x="3161" y="2609"/>
                        </a:lnTo>
                        <a:lnTo>
                          <a:pt x="3161" y="2565"/>
                        </a:lnTo>
                        <a:lnTo>
                          <a:pt x="3154" y="2518"/>
                        </a:lnTo>
                        <a:lnTo>
                          <a:pt x="3142" y="2469"/>
                        </a:lnTo>
                        <a:lnTo>
                          <a:pt x="3126" y="2418"/>
                        </a:lnTo>
                        <a:lnTo>
                          <a:pt x="3104" y="2365"/>
                        </a:lnTo>
                        <a:lnTo>
                          <a:pt x="3076" y="2309"/>
                        </a:lnTo>
                        <a:lnTo>
                          <a:pt x="3044" y="2253"/>
                        </a:lnTo>
                        <a:lnTo>
                          <a:pt x="3007" y="2193"/>
                        </a:lnTo>
                        <a:lnTo>
                          <a:pt x="2964" y="2133"/>
                        </a:lnTo>
                        <a:lnTo>
                          <a:pt x="2942" y="2104"/>
                        </a:lnTo>
                        <a:close/>
                        <a:moveTo>
                          <a:pt x="487" y="2104"/>
                        </a:moveTo>
                        <a:lnTo>
                          <a:pt x="465" y="2133"/>
                        </a:lnTo>
                        <a:lnTo>
                          <a:pt x="422" y="2193"/>
                        </a:lnTo>
                        <a:lnTo>
                          <a:pt x="385" y="2253"/>
                        </a:lnTo>
                        <a:lnTo>
                          <a:pt x="353" y="2309"/>
                        </a:lnTo>
                        <a:lnTo>
                          <a:pt x="326" y="2365"/>
                        </a:lnTo>
                        <a:lnTo>
                          <a:pt x="303" y="2418"/>
                        </a:lnTo>
                        <a:lnTo>
                          <a:pt x="287" y="2469"/>
                        </a:lnTo>
                        <a:lnTo>
                          <a:pt x="275" y="2518"/>
                        </a:lnTo>
                        <a:lnTo>
                          <a:pt x="269" y="2565"/>
                        </a:lnTo>
                        <a:lnTo>
                          <a:pt x="268" y="2609"/>
                        </a:lnTo>
                        <a:lnTo>
                          <a:pt x="273" y="2648"/>
                        </a:lnTo>
                        <a:lnTo>
                          <a:pt x="283" y="2685"/>
                        </a:lnTo>
                        <a:lnTo>
                          <a:pt x="298" y="2719"/>
                        </a:lnTo>
                        <a:lnTo>
                          <a:pt x="319" y="2749"/>
                        </a:lnTo>
                        <a:lnTo>
                          <a:pt x="345" y="2775"/>
                        </a:lnTo>
                        <a:lnTo>
                          <a:pt x="376" y="2799"/>
                        </a:lnTo>
                        <a:lnTo>
                          <a:pt x="412" y="2820"/>
                        </a:lnTo>
                        <a:lnTo>
                          <a:pt x="453" y="2837"/>
                        </a:lnTo>
                        <a:lnTo>
                          <a:pt x="499" y="2851"/>
                        </a:lnTo>
                        <a:lnTo>
                          <a:pt x="549" y="2863"/>
                        </a:lnTo>
                        <a:lnTo>
                          <a:pt x="603" y="2871"/>
                        </a:lnTo>
                        <a:lnTo>
                          <a:pt x="663" y="2877"/>
                        </a:lnTo>
                        <a:lnTo>
                          <a:pt x="726" y="2878"/>
                        </a:lnTo>
                        <a:lnTo>
                          <a:pt x="790" y="2877"/>
                        </a:lnTo>
                        <a:lnTo>
                          <a:pt x="856" y="2872"/>
                        </a:lnTo>
                        <a:lnTo>
                          <a:pt x="926" y="2864"/>
                        </a:lnTo>
                        <a:lnTo>
                          <a:pt x="898" y="2755"/>
                        </a:lnTo>
                        <a:lnTo>
                          <a:pt x="875" y="2642"/>
                        </a:lnTo>
                        <a:lnTo>
                          <a:pt x="854" y="2527"/>
                        </a:lnTo>
                        <a:lnTo>
                          <a:pt x="838" y="2408"/>
                        </a:lnTo>
                        <a:lnTo>
                          <a:pt x="744" y="2335"/>
                        </a:lnTo>
                        <a:lnTo>
                          <a:pt x="653" y="2259"/>
                        </a:lnTo>
                        <a:lnTo>
                          <a:pt x="567" y="2182"/>
                        </a:lnTo>
                        <a:lnTo>
                          <a:pt x="487" y="2104"/>
                        </a:lnTo>
                        <a:close/>
                        <a:moveTo>
                          <a:pt x="2620" y="1764"/>
                        </a:moveTo>
                        <a:lnTo>
                          <a:pt x="2622" y="1902"/>
                        </a:lnTo>
                        <a:lnTo>
                          <a:pt x="2620" y="2039"/>
                        </a:lnTo>
                        <a:lnTo>
                          <a:pt x="2694" y="1971"/>
                        </a:lnTo>
                        <a:lnTo>
                          <a:pt x="2765" y="1902"/>
                        </a:lnTo>
                        <a:lnTo>
                          <a:pt x="2694" y="1833"/>
                        </a:lnTo>
                        <a:lnTo>
                          <a:pt x="2620" y="1764"/>
                        </a:lnTo>
                        <a:close/>
                        <a:moveTo>
                          <a:pt x="809" y="1764"/>
                        </a:moveTo>
                        <a:lnTo>
                          <a:pt x="735" y="1833"/>
                        </a:lnTo>
                        <a:lnTo>
                          <a:pt x="664" y="1902"/>
                        </a:lnTo>
                        <a:lnTo>
                          <a:pt x="735" y="1971"/>
                        </a:lnTo>
                        <a:lnTo>
                          <a:pt x="809" y="2039"/>
                        </a:lnTo>
                        <a:lnTo>
                          <a:pt x="806" y="1902"/>
                        </a:lnTo>
                        <a:lnTo>
                          <a:pt x="809" y="1764"/>
                        </a:lnTo>
                        <a:close/>
                        <a:moveTo>
                          <a:pt x="1715" y="1183"/>
                        </a:moveTo>
                        <a:lnTo>
                          <a:pt x="1607" y="1234"/>
                        </a:lnTo>
                        <a:lnTo>
                          <a:pt x="1500" y="1289"/>
                        </a:lnTo>
                        <a:lnTo>
                          <a:pt x="1395" y="1348"/>
                        </a:lnTo>
                        <a:lnTo>
                          <a:pt x="1290" y="1410"/>
                        </a:lnTo>
                        <a:lnTo>
                          <a:pt x="1188" y="1475"/>
                        </a:lnTo>
                        <a:lnTo>
                          <a:pt x="1091" y="1543"/>
                        </a:lnTo>
                        <a:lnTo>
                          <a:pt x="1081" y="1659"/>
                        </a:lnTo>
                        <a:lnTo>
                          <a:pt x="1077" y="1778"/>
                        </a:lnTo>
                        <a:lnTo>
                          <a:pt x="1075" y="1902"/>
                        </a:lnTo>
                        <a:lnTo>
                          <a:pt x="1077" y="2025"/>
                        </a:lnTo>
                        <a:lnTo>
                          <a:pt x="1081" y="2146"/>
                        </a:lnTo>
                        <a:lnTo>
                          <a:pt x="1091" y="2262"/>
                        </a:lnTo>
                        <a:lnTo>
                          <a:pt x="1188" y="2329"/>
                        </a:lnTo>
                        <a:lnTo>
                          <a:pt x="1290" y="2394"/>
                        </a:lnTo>
                        <a:lnTo>
                          <a:pt x="1395" y="2457"/>
                        </a:lnTo>
                        <a:lnTo>
                          <a:pt x="1500" y="2515"/>
                        </a:lnTo>
                        <a:lnTo>
                          <a:pt x="1607" y="2570"/>
                        </a:lnTo>
                        <a:lnTo>
                          <a:pt x="1715" y="2621"/>
                        </a:lnTo>
                        <a:lnTo>
                          <a:pt x="1822" y="2570"/>
                        </a:lnTo>
                        <a:lnTo>
                          <a:pt x="1929" y="2515"/>
                        </a:lnTo>
                        <a:lnTo>
                          <a:pt x="2034" y="2457"/>
                        </a:lnTo>
                        <a:lnTo>
                          <a:pt x="2140" y="2394"/>
                        </a:lnTo>
                        <a:lnTo>
                          <a:pt x="2241" y="2329"/>
                        </a:lnTo>
                        <a:lnTo>
                          <a:pt x="2338" y="2262"/>
                        </a:lnTo>
                        <a:lnTo>
                          <a:pt x="2347" y="2146"/>
                        </a:lnTo>
                        <a:lnTo>
                          <a:pt x="2353" y="2025"/>
                        </a:lnTo>
                        <a:lnTo>
                          <a:pt x="2354" y="1902"/>
                        </a:lnTo>
                        <a:lnTo>
                          <a:pt x="2353" y="1778"/>
                        </a:lnTo>
                        <a:lnTo>
                          <a:pt x="2347" y="1659"/>
                        </a:lnTo>
                        <a:lnTo>
                          <a:pt x="2338" y="1543"/>
                        </a:lnTo>
                        <a:lnTo>
                          <a:pt x="2241" y="1475"/>
                        </a:lnTo>
                        <a:lnTo>
                          <a:pt x="2140" y="1410"/>
                        </a:lnTo>
                        <a:lnTo>
                          <a:pt x="2034" y="1348"/>
                        </a:lnTo>
                        <a:lnTo>
                          <a:pt x="1929" y="1289"/>
                        </a:lnTo>
                        <a:lnTo>
                          <a:pt x="1822" y="1234"/>
                        </a:lnTo>
                        <a:lnTo>
                          <a:pt x="1715" y="1183"/>
                        </a:lnTo>
                        <a:close/>
                        <a:moveTo>
                          <a:pt x="2241" y="993"/>
                        </a:moveTo>
                        <a:lnTo>
                          <a:pt x="2146" y="1019"/>
                        </a:lnTo>
                        <a:lnTo>
                          <a:pt x="2049" y="1050"/>
                        </a:lnTo>
                        <a:lnTo>
                          <a:pt x="2169" y="1116"/>
                        </a:lnTo>
                        <a:lnTo>
                          <a:pt x="2287" y="1186"/>
                        </a:lnTo>
                        <a:lnTo>
                          <a:pt x="2265" y="1088"/>
                        </a:lnTo>
                        <a:lnTo>
                          <a:pt x="2241" y="993"/>
                        </a:lnTo>
                        <a:close/>
                        <a:moveTo>
                          <a:pt x="1188" y="993"/>
                        </a:moveTo>
                        <a:lnTo>
                          <a:pt x="1164" y="1088"/>
                        </a:lnTo>
                        <a:lnTo>
                          <a:pt x="1142" y="1186"/>
                        </a:lnTo>
                        <a:lnTo>
                          <a:pt x="1260" y="1116"/>
                        </a:lnTo>
                        <a:lnTo>
                          <a:pt x="1380" y="1050"/>
                        </a:lnTo>
                        <a:lnTo>
                          <a:pt x="1283" y="1019"/>
                        </a:lnTo>
                        <a:lnTo>
                          <a:pt x="1188" y="993"/>
                        </a:lnTo>
                        <a:close/>
                        <a:moveTo>
                          <a:pt x="2703" y="927"/>
                        </a:moveTo>
                        <a:lnTo>
                          <a:pt x="2639" y="928"/>
                        </a:lnTo>
                        <a:lnTo>
                          <a:pt x="2573" y="932"/>
                        </a:lnTo>
                        <a:lnTo>
                          <a:pt x="2503" y="941"/>
                        </a:lnTo>
                        <a:lnTo>
                          <a:pt x="2531" y="1050"/>
                        </a:lnTo>
                        <a:lnTo>
                          <a:pt x="2554" y="1161"/>
                        </a:lnTo>
                        <a:lnTo>
                          <a:pt x="2575" y="1277"/>
                        </a:lnTo>
                        <a:lnTo>
                          <a:pt x="2591" y="1395"/>
                        </a:lnTo>
                        <a:lnTo>
                          <a:pt x="2686" y="1470"/>
                        </a:lnTo>
                        <a:lnTo>
                          <a:pt x="2776" y="1545"/>
                        </a:lnTo>
                        <a:lnTo>
                          <a:pt x="2861" y="1621"/>
                        </a:lnTo>
                        <a:lnTo>
                          <a:pt x="2942" y="1699"/>
                        </a:lnTo>
                        <a:lnTo>
                          <a:pt x="2964" y="1671"/>
                        </a:lnTo>
                        <a:lnTo>
                          <a:pt x="3007" y="1611"/>
                        </a:lnTo>
                        <a:lnTo>
                          <a:pt x="3044" y="1552"/>
                        </a:lnTo>
                        <a:lnTo>
                          <a:pt x="3076" y="1494"/>
                        </a:lnTo>
                        <a:lnTo>
                          <a:pt x="3104" y="1439"/>
                        </a:lnTo>
                        <a:lnTo>
                          <a:pt x="3126" y="1386"/>
                        </a:lnTo>
                        <a:lnTo>
                          <a:pt x="3142" y="1334"/>
                        </a:lnTo>
                        <a:lnTo>
                          <a:pt x="3154" y="1285"/>
                        </a:lnTo>
                        <a:lnTo>
                          <a:pt x="3161" y="1240"/>
                        </a:lnTo>
                        <a:lnTo>
                          <a:pt x="3161" y="1196"/>
                        </a:lnTo>
                        <a:lnTo>
                          <a:pt x="3156" y="1155"/>
                        </a:lnTo>
                        <a:lnTo>
                          <a:pt x="3147" y="1118"/>
                        </a:lnTo>
                        <a:lnTo>
                          <a:pt x="3131" y="1084"/>
                        </a:lnTo>
                        <a:lnTo>
                          <a:pt x="3110" y="1055"/>
                        </a:lnTo>
                        <a:lnTo>
                          <a:pt x="3084" y="1029"/>
                        </a:lnTo>
                        <a:lnTo>
                          <a:pt x="3053" y="1006"/>
                        </a:lnTo>
                        <a:lnTo>
                          <a:pt x="3017" y="985"/>
                        </a:lnTo>
                        <a:lnTo>
                          <a:pt x="2976" y="967"/>
                        </a:lnTo>
                        <a:lnTo>
                          <a:pt x="2930" y="952"/>
                        </a:lnTo>
                        <a:lnTo>
                          <a:pt x="2880" y="942"/>
                        </a:lnTo>
                        <a:lnTo>
                          <a:pt x="2826" y="932"/>
                        </a:lnTo>
                        <a:lnTo>
                          <a:pt x="2766" y="928"/>
                        </a:lnTo>
                        <a:lnTo>
                          <a:pt x="2703" y="927"/>
                        </a:lnTo>
                        <a:close/>
                        <a:moveTo>
                          <a:pt x="726" y="927"/>
                        </a:moveTo>
                        <a:lnTo>
                          <a:pt x="663" y="928"/>
                        </a:lnTo>
                        <a:lnTo>
                          <a:pt x="603" y="932"/>
                        </a:lnTo>
                        <a:lnTo>
                          <a:pt x="549" y="942"/>
                        </a:lnTo>
                        <a:lnTo>
                          <a:pt x="499" y="952"/>
                        </a:lnTo>
                        <a:lnTo>
                          <a:pt x="453" y="967"/>
                        </a:lnTo>
                        <a:lnTo>
                          <a:pt x="412" y="985"/>
                        </a:lnTo>
                        <a:lnTo>
                          <a:pt x="376" y="1006"/>
                        </a:lnTo>
                        <a:lnTo>
                          <a:pt x="345" y="1029"/>
                        </a:lnTo>
                        <a:lnTo>
                          <a:pt x="319" y="1055"/>
                        </a:lnTo>
                        <a:lnTo>
                          <a:pt x="298" y="1084"/>
                        </a:lnTo>
                        <a:lnTo>
                          <a:pt x="283" y="1118"/>
                        </a:lnTo>
                        <a:lnTo>
                          <a:pt x="273" y="1155"/>
                        </a:lnTo>
                        <a:lnTo>
                          <a:pt x="268" y="1196"/>
                        </a:lnTo>
                        <a:lnTo>
                          <a:pt x="269" y="1240"/>
                        </a:lnTo>
                        <a:lnTo>
                          <a:pt x="275" y="1285"/>
                        </a:lnTo>
                        <a:lnTo>
                          <a:pt x="287" y="1334"/>
                        </a:lnTo>
                        <a:lnTo>
                          <a:pt x="303" y="1386"/>
                        </a:lnTo>
                        <a:lnTo>
                          <a:pt x="326" y="1439"/>
                        </a:lnTo>
                        <a:lnTo>
                          <a:pt x="353" y="1494"/>
                        </a:lnTo>
                        <a:lnTo>
                          <a:pt x="385" y="1552"/>
                        </a:lnTo>
                        <a:lnTo>
                          <a:pt x="422" y="1611"/>
                        </a:lnTo>
                        <a:lnTo>
                          <a:pt x="465" y="1671"/>
                        </a:lnTo>
                        <a:lnTo>
                          <a:pt x="487" y="1699"/>
                        </a:lnTo>
                        <a:lnTo>
                          <a:pt x="567" y="1621"/>
                        </a:lnTo>
                        <a:lnTo>
                          <a:pt x="653" y="1545"/>
                        </a:lnTo>
                        <a:lnTo>
                          <a:pt x="744" y="1470"/>
                        </a:lnTo>
                        <a:lnTo>
                          <a:pt x="838" y="1395"/>
                        </a:lnTo>
                        <a:lnTo>
                          <a:pt x="854" y="1277"/>
                        </a:lnTo>
                        <a:lnTo>
                          <a:pt x="875" y="1162"/>
                        </a:lnTo>
                        <a:lnTo>
                          <a:pt x="898" y="1050"/>
                        </a:lnTo>
                        <a:lnTo>
                          <a:pt x="926" y="941"/>
                        </a:lnTo>
                        <a:lnTo>
                          <a:pt x="856" y="932"/>
                        </a:lnTo>
                        <a:lnTo>
                          <a:pt x="790" y="928"/>
                        </a:lnTo>
                        <a:lnTo>
                          <a:pt x="726" y="927"/>
                        </a:lnTo>
                        <a:close/>
                        <a:moveTo>
                          <a:pt x="1715" y="268"/>
                        </a:moveTo>
                        <a:lnTo>
                          <a:pt x="1672" y="271"/>
                        </a:lnTo>
                        <a:lnTo>
                          <a:pt x="1630" y="284"/>
                        </a:lnTo>
                        <a:lnTo>
                          <a:pt x="1587" y="305"/>
                        </a:lnTo>
                        <a:lnTo>
                          <a:pt x="1546" y="334"/>
                        </a:lnTo>
                        <a:lnTo>
                          <a:pt x="1504" y="370"/>
                        </a:lnTo>
                        <a:lnTo>
                          <a:pt x="1463" y="414"/>
                        </a:lnTo>
                        <a:lnTo>
                          <a:pt x="1423" y="465"/>
                        </a:lnTo>
                        <a:lnTo>
                          <a:pt x="1383" y="523"/>
                        </a:lnTo>
                        <a:lnTo>
                          <a:pt x="1346" y="588"/>
                        </a:lnTo>
                        <a:lnTo>
                          <a:pt x="1310" y="660"/>
                        </a:lnTo>
                        <a:lnTo>
                          <a:pt x="1275" y="738"/>
                        </a:lnTo>
                        <a:lnTo>
                          <a:pt x="1383" y="769"/>
                        </a:lnTo>
                        <a:lnTo>
                          <a:pt x="1492" y="805"/>
                        </a:lnTo>
                        <a:lnTo>
                          <a:pt x="1602" y="844"/>
                        </a:lnTo>
                        <a:lnTo>
                          <a:pt x="1715" y="890"/>
                        </a:lnTo>
                        <a:lnTo>
                          <a:pt x="1826" y="844"/>
                        </a:lnTo>
                        <a:lnTo>
                          <a:pt x="1937" y="805"/>
                        </a:lnTo>
                        <a:lnTo>
                          <a:pt x="2046" y="769"/>
                        </a:lnTo>
                        <a:lnTo>
                          <a:pt x="2154" y="738"/>
                        </a:lnTo>
                        <a:lnTo>
                          <a:pt x="2120" y="660"/>
                        </a:lnTo>
                        <a:lnTo>
                          <a:pt x="2083" y="588"/>
                        </a:lnTo>
                        <a:lnTo>
                          <a:pt x="2046" y="523"/>
                        </a:lnTo>
                        <a:lnTo>
                          <a:pt x="2006" y="465"/>
                        </a:lnTo>
                        <a:lnTo>
                          <a:pt x="1967" y="414"/>
                        </a:lnTo>
                        <a:lnTo>
                          <a:pt x="1925" y="370"/>
                        </a:lnTo>
                        <a:lnTo>
                          <a:pt x="1883" y="334"/>
                        </a:lnTo>
                        <a:lnTo>
                          <a:pt x="1842" y="305"/>
                        </a:lnTo>
                        <a:lnTo>
                          <a:pt x="1799" y="284"/>
                        </a:lnTo>
                        <a:lnTo>
                          <a:pt x="1757" y="271"/>
                        </a:lnTo>
                        <a:lnTo>
                          <a:pt x="1715" y="268"/>
                        </a:lnTo>
                        <a:close/>
                        <a:moveTo>
                          <a:pt x="1715" y="0"/>
                        </a:moveTo>
                        <a:lnTo>
                          <a:pt x="1775" y="3"/>
                        </a:lnTo>
                        <a:lnTo>
                          <a:pt x="1835" y="14"/>
                        </a:lnTo>
                        <a:lnTo>
                          <a:pt x="1893" y="32"/>
                        </a:lnTo>
                        <a:lnTo>
                          <a:pt x="1949" y="59"/>
                        </a:lnTo>
                        <a:lnTo>
                          <a:pt x="2005" y="91"/>
                        </a:lnTo>
                        <a:lnTo>
                          <a:pt x="2059" y="131"/>
                        </a:lnTo>
                        <a:lnTo>
                          <a:pt x="2111" y="178"/>
                        </a:lnTo>
                        <a:lnTo>
                          <a:pt x="2162" y="232"/>
                        </a:lnTo>
                        <a:lnTo>
                          <a:pt x="2211" y="292"/>
                        </a:lnTo>
                        <a:lnTo>
                          <a:pt x="2257" y="358"/>
                        </a:lnTo>
                        <a:lnTo>
                          <a:pt x="2302" y="432"/>
                        </a:lnTo>
                        <a:lnTo>
                          <a:pt x="2344" y="511"/>
                        </a:lnTo>
                        <a:lnTo>
                          <a:pt x="2385" y="597"/>
                        </a:lnTo>
                        <a:lnTo>
                          <a:pt x="2419" y="682"/>
                        </a:lnTo>
                        <a:lnTo>
                          <a:pt x="2517" y="669"/>
                        </a:lnTo>
                        <a:lnTo>
                          <a:pt x="2612" y="661"/>
                        </a:lnTo>
                        <a:lnTo>
                          <a:pt x="2703" y="659"/>
                        </a:lnTo>
                        <a:lnTo>
                          <a:pt x="2777" y="660"/>
                        </a:lnTo>
                        <a:lnTo>
                          <a:pt x="2845" y="666"/>
                        </a:lnTo>
                        <a:lnTo>
                          <a:pt x="2908" y="674"/>
                        </a:lnTo>
                        <a:lnTo>
                          <a:pt x="2967" y="685"/>
                        </a:lnTo>
                        <a:lnTo>
                          <a:pt x="3020" y="699"/>
                        </a:lnTo>
                        <a:lnTo>
                          <a:pt x="3070" y="716"/>
                        </a:lnTo>
                        <a:lnTo>
                          <a:pt x="3116" y="734"/>
                        </a:lnTo>
                        <a:lnTo>
                          <a:pt x="3156" y="755"/>
                        </a:lnTo>
                        <a:lnTo>
                          <a:pt x="3193" y="776"/>
                        </a:lnTo>
                        <a:lnTo>
                          <a:pt x="3227" y="799"/>
                        </a:lnTo>
                        <a:lnTo>
                          <a:pt x="3257" y="823"/>
                        </a:lnTo>
                        <a:lnTo>
                          <a:pt x="3284" y="849"/>
                        </a:lnTo>
                        <a:lnTo>
                          <a:pt x="3308" y="874"/>
                        </a:lnTo>
                        <a:lnTo>
                          <a:pt x="3329" y="900"/>
                        </a:lnTo>
                        <a:lnTo>
                          <a:pt x="3348" y="925"/>
                        </a:lnTo>
                        <a:lnTo>
                          <a:pt x="3363" y="951"/>
                        </a:lnTo>
                        <a:lnTo>
                          <a:pt x="3388" y="1001"/>
                        </a:lnTo>
                        <a:lnTo>
                          <a:pt x="3407" y="1053"/>
                        </a:lnTo>
                        <a:lnTo>
                          <a:pt x="3421" y="1109"/>
                        </a:lnTo>
                        <a:lnTo>
                          <a:pt x="3428" y="1166"/>
                        </a:lnTo>
                        <a:lnTo>
                          <a:pt x="3429" y="1225"/>
                        </a:lnTo>
                        <a:lnTo>
                          <a:pt x="3424" y="1286"/>
                        </a:lnTo>
                        <a:lnTo>
                          <a:pt x="3414" y="1349"/>
                        </a:lnTo>
                        <a:lnTo>
                          <a:pt x="3398" y="1414"/>
                        </a:lnTo>
                        <a:lnTo>
                          <a:pt x="3377" y="1480"/>
                        </a:lnTo>
                        <a:lnTo>
                          <a:pt x="3349" y="1547"/>
                        </a:lnTo>
                        <a:lnTo>
                          <a:pt x="3315" y="1617"/>
                        </a:lnTo>
                        <a:lnTo>
                          <a:pt x="3276" y="1686"/>
                        </a:lnTo>
                        <a:lnTo>
                          <a:pt x="3230" y="1758"/>
                        </a:lnTo>
                        <a:lnTo>
                          <a:pt x="3179" y="1830"/>
                        </a:lnTo>
                        <a:lnTo>
                          <a:pt x="3124" y="1902"/>
                        </a:lnTo>
                        <a:lnTo>
                          <a:pt x="3179" y="1974"/>
                        </a:lnTo>
                        <a:lnTo>
                          <a:pt x="3230" y="2046"/>
                        </a:lnTo>
                        <a:lnTo>
                          <a:pt x="3276" y="2118"/>
                        </a:lnTo>
                        <a:lnTo>
                          <a:pt x="3315" y="2188"/>
                        </a:lnTo>
                        <a:lnTo>
                          <a:pt x="3349" y="2257"/>
                        </a:lnTo>
                        <a:lnTo>
                          <a:pt x="3377" y="2324"/>
                        </a:lnTo>
                        <a:lnTo>
                          <a:pt x="3398" y="2391"/>
                        </a:lnTo>
                        <a:lnTo>
                          <a:pt x="3414" y="2456"/>
                        </a:lnTo>
                        <a:lnTo>
                          <a:pt x="3424" y="2518"/>
                        </a:lnTo>
                        <a:lnTo>
                          <a:pt x="3429" y="2580"/>
                        </a:lnTo>
                        <a:lnTo>
                          <a:pt x="3428" y="2639"/>
                        </a:lnTo>
                        <a:lnTo>
                          <a:pt x="3421" y="2696"/>
                        </a:lnTo>
                        <a:lnTo>
                          <a:pt x="3407" y="2750"/>
                        </a:lnTo>
                        <a:lnTo>
                          <a:pt x="3388" y="2804"/>
                        </a:lnTo>
                        <a:lnTo>
                          <a:pt x="3363" y="2853"/>
                        </a:lnTo>
                        <a:lnTo>
                          <a:pt x="3348" y="2879"/>
                        </a:lnTo>
                        <a:lnTo>
                          <a:pt x="3329" y="2904"/>
                        </a:lnTo>
                        <a:lnTo>
                          <a:pt x="3308" y="2930"/>
                        </a:lnTo>
                        <a:lnTo>
                          <a:pt x="3284" y="2955"/>
                        </a:lnTo>
                        <a:lnTo>
                          <a:pt x="3257" y="2980"/>
                        </a:lnTo>
                        <a:lnTo>
                          <a:pt x="3227" y="3004"/>
                        </a:lnTo>
                        <a:lnTo>
                          <a:pt x="3193" y="3027"/>
                        </a:lnTo>
                        <a:lnTo>
                          <a:pt x="3156" y="3049"/>
                        </a:lnTo>
                        <a:lnTo>
                          <a:pt x="3116" y="3070"/>
                        </a:lnTo>
                        <a:lnTo>
                          <a:pt x="3070" y="3089"/>
                        </a:lnTo>
                        <a:lnTo>
                          <a:pt x="3020" y="3105"/>
                        </a:lnTo>
                        <a:lnTo>
                          <a:pt x="2967" y="3119"/>
                        </a:lnTo>
                        <a:lnTo>
                          <a:pt x="2908" y="3131"/>
                        </a:lnTo>
                        <a:lnTo>
                          <a:pt x="2845" y="3139"/>
                        </a:lnTo>
                        <a:lnTo>
                          <a:pt x="2777" y="3143"/>
                        </a:lnTo>
                        <a:lnTo>
                          <a:pt x="2703" y="3146"/>
                        </a:lnTo>
                        <a:lnTo>
                          <a:pt x="2612" y="3143"/>
                        </a:lnTo>
                        <a:lnTo>
                          <a:pt x="2517" y="3135"/>
                        </a:lnTo>
                        <a:lnTo>
                          <a:pt x="2419" y="3123"/>
                        </a:lnTo>
                        <a:lnTo>
                          <a:pt x="2385" y="3206"/>
                        </a:lnTo>
                        <a:lnTo>
                          <a:pt x="2344" y="3292"/>
                        </a:lnTo>
                        <a:lnTo>
                          <a:pt x="2302" y="3372"/>
                        </a:lnTo>
                        <a:lnTo>
                          <a:pt x="2257" y="3445"/>
                        </a:lnTo>
                        <a:lnTo>
                          <a:pt x="2211" y="3512"/>
                        </a:lnTo>
                        <a:lnTo>
                          <a:pt x="2162" y="3573"/>
                        </a:lnTo>
                        <a:lnTo>
                          <a:pt x="2111" y="3626"/>
                        </a:lnTo>
                        <a:lnTo>
                          <a:pt x="2059" y="3672"/>
                        </a:lnTo>
                        <a:lnTo>
                          <a:pt x="2005" y="3713"/>
                        </a:lnTo>
                        <a:lnTo>
                          <a:pt x="1949" y="3745"/>
                        </a:lnTo>
                        <a:lnTo>
                          <a:pt x="1893" y="3771"/>
                        </a:lnTo>
                        <a:lnTo>
                          <a:pt x="1835" y="3790"/>
                        </a:lnTo>
                        <a:lnTo>
                          <a:pt x="1775" y="3801"/>
                        </a:lnTo>
                        <a:lnTo>
                          <a:pt x="1715" y="3805"/>
                        </a:lnTo>
                        <a:lnTo>
                          <a:pt x="1655" y="3801"/>
                        </a:lnTo>
                        <a:lnTo>
                          <a:pt x="1596" y="3790"/>
                        </a:lnTo>
                        <a:lnTo>
                          <a:pt x="1536" y="3771"/>
                        </a:lnTo>
                        <a:lnTo>
                          <a:pt x="1479" y="3745"/>
                        </a:lnTo>
                        <a:lnTo>
                          <a:pt x="1425" y="3713"/>
                        </a:lnTo>
                        <a:lnTo>
                          <a:pt x="1370" y="3672"/>
                        </a:lnTo>
                        <a:lnTo>
                          <a:pt x="1318" y="3626"/>
                        </a:lnTo>
                        <a:lnTo>
                          <a:pt x="1267" y="3573"/>
                        </a:lnTo>
                        <a:lnTo>
                          <a:pt x="1218" y="3512"/>
                        </a:lnTo>
                        <a:lnTo>
                          <a:pt x="1172" y="3445"/>
                        </a:lnTo>
                        <a:lnTo>
                          <a:pt x="1127" y="3372"/>
                        </a:lnTo>
                        <a:lnTo>
                          <a:pt x="1085" y="3292"/>
                        </a:lnTo>
                        <a:lnTo>
                          <a:pt x="1044" y="3206"/>
                        </a:lnTo>
                        <a:lnTo>
                          <a:pt x="1010" y="3123"/>
                        </a:lnTo>
                        <a:lnTo>
                          <a:pt x="912" y="3135"/>
                        </a:lnTo>
                        <a:lnTo>
                          <a:pt x="818" y="3143"/>
                        </a:lnTo>
                        <a:lnTo>
                          <a:pt x="726" y="3146"/>
                        </a:lnTo>
                        <a:lnTo>
                          <a:pt x="652" y="3143"/>
                        </a:lnTo>
                        <a:lnTo>
                          <a:pt x="585" y="3139"/>
                        </a:lnTo>
                        <a:lnTo>
                          <a:pt x="521" y="3131"/>
                        </a:lnTo>
                        <a:lnTo>
                          <a:pt x="463" y="3119"/>
                        </a:lnTo>
                        <a:lnTo>
                          <a:pt x="408" y="3105"/>
                        </a:lnTo>
                        <a:lnTo>
                          <a:pt x="360" y="3089"/>
                        </a:lnTo>
                        <a:lnTo>
                          <a:pt x="314" y="3070"/>
                        </a:lnTo>
                        <a:lnTo>
                          <a:pt x="273" y="3049"/>
                        </a:lnTo>
                        <a:lnTo>
                          <a:pt x="236" y="3027"/>
                        </a:lnTo>
                        <a:lnTo>
                          <a:pt x="202" y="3004"/>
                        </a:lnTo>
                        <a:lnTo>
                          <a:pt x="172" y="2980"/>
                        </a:lnTo>
                        <a:lnTo>
                          <a:pt x="145" y="2955"/>
                        </a:lnTo>
                        <a:lnTo>
                          <a:pt x="121" y="2930"/>
                        </a:lnTo>
                        <a:lnTo>
                          <a:pt x="100" y="2904"/>
                        </a:lnTo>
                        <a:lnTo>
                          <a:pt x="81" y="2879"/>
                        </a:lnTo>
                        <a:lnTo>
                          <a:pt x="66" y="2853"/>
                        </a:lnTo>
                        <a:lnTo>
                          <a:pt x="41" y="2804"/>
                        </a:lnTo>
                        <a:lnTo>
                          <a:pt x="22" y="2750"/>
                        </a:lnTo>
                        <a:lnTo>
                          <a:pt x="8" y="2696"/>
                        </a:lnTo>
                        <a:lnTo>
                          <a:pt x="1" y="2639"/>
                        </a:lnTo>
                        <a:lnTo>
                          <a:pt x="0" y="2580"/>
                        </a:lnTo>
                        <a:lnTo>
                          <a:pt x="5" y="2518"/>
                        </a:lnTo>
                        <a:lnTo>
                          <a:pt x="15" y="2456"/>
                        </a:lnTo>
                        <a:lnTo>
                          <a:pt x="31" y="2391"/>
                        </a:lnTo>
                        <a:lnTo>
                          <a:pt x="53" y="2324"/>
                        </a:lnTo>
                        <a:lnTo>
                          <a:pt x="81" y="2257"/>
                        </a:lnTo>
                        <a:lnTo>
                          <a:pt x="115" y="2188"/>
                        </a:lnTo>
                        <a:lnTo>
                          <a:pt x="153" y="2118"/>
                        </a:lnTo>
                        <a:lnTo>
                          <a:pt x="198" y="2046"/>
                        </a:lnTo>
                        <a:lnTo>
                          <a:pt x="249" y="1974"/>
                        </a:lnTo>
                        <a:lnTo>
                          <a:pt x="305" y="1902"/>
                        </a:lnTo>
                        <a:lnTo>
                          <a:pt x="249" y="1830"/>
                        </a:lnTo>
                        <a:lnTo>
                          <a:pt x="198" y="1758"/>
                        </a:lnTo>
                        <a:lnTo>
                          <a:pt x="153" y="1686"/>
                        </a:lnTo>
                        <a:lnTo>
                          <a:pt x="115" y="1617"/>
                        </a:lnTo>
                        <a:lnTo>
                          <a:pt x="81" y="1547"/>
                        </a:lnTo>
                        <a:lnTo>
                          <a:pt x="53" y="1480"/>
                        </a:lnTo>
                        <a:lnTo>
                          <a:pt x="31" y="1414"/>
                        </a:lnTo>
                        <a:lnTo>
                          <a:pt x="15" y="1349"/>
                        </a:lnTo>
                        <a:lnTo>
                          <a:pt x="5" y="1286"/>
                        </a:lnTo>
                        <a:lnTo>
                          <a:pt x="0" y="1225"/>
                        </a:lnTo>
                        <a:lnTo>
                          <a:pt x="1" y="1166"/>
                        </a:lnTo>
                        <a:lnTo>
                          <a:pt x="8" y="1109"/>
                        </a:lnTo>
                        <a:lnTo>
                          <a:pt x="22" y="1053"/>
                        </a:lnTo>
                        <a:lnTo>
                          <a:pt x="41" y="1001"/>
                        </a:lnTo>
                        <a:lnTo>
                          <a:pt x="66" y="951"/>
                        </a:lnTo>
                        <a:lnTo>
                          <a:pt x="81" y="925"/>
                        </a:lnTo>
                        <a:lnTo>
                          <a:pt x="100" y="900"/>
                        </a:lnTo>
                        <a:lnTo>
                          <a:pt x="121" y="874"/>
                        </a:lnTo>
                        <a:lnTo>
                          <a:pt x="145" y="849"/>
                        </a:lnTo>
                        <a:lnTo>
                          <a:pt x="172" y="823"/>
                        </a:lnTo>
                        <a:lnTo>
                          <a:pt x="202" y="799"/>
                        </a:lnTo>
                        <a:lnTo>
                          <a:pt x="236" y="776"/>
                        </a:lnTo>
                        <a:lnTo>
                          <a:pt x="273" y="755"/>
                        </a:lnTo>
                        <a:lnTo>
                          <a:pt x="314" y="734"/>
                        </a:lnTo>
                        <a:lnTo>
                          <a:pt x="360" y="716"/>
                        </a:lnTo>
                        <a:lnTo>
                          <a:pt x="408" y="699"/>
                        </a:lnTo>
                        <a:lnTo>
                          <a:pt x="463" y="685"/>
                        </a:lnTo>
                        <a:lnTo>
                          <a:pt x="521" y="674"/>
                        </a:lnTo>
                        <a:lnTo>
                          <a:pt x="585" y="666"/>
                        </a:lnTo>
                        <a:lnTo>
                          <a:pt x="652" y="660"/>
                        </a:lnTo>
                        <a:lnTo>
                          <a:pt x="726" y="659"/>
                        </a:lnTo>
                        <a:lnTo>
                          <a:pt x="818" y="661"/>
                        </a:lnTo>
                        <a:lnTo>
                          <a:pt x="912" y="669"/>
                        </a:lnTo>
                        <a:lnTo>
                          <a:pt x="1010" y="682"/>
                        </a:lnTo>
                        <a:lnTo>
                          <a:pt x="1044" y="597"/>
                        </a:lnTo>
                        <a:lnTo>
                          <a:pt x="1085" y="511"/>
                        </a:lnTo>
                        <a:lnTo>
                          <a:pt x="1127" y="432"/>
                        </a:lnTo>
                        <a:lnTo>
                          <a:pt x="1172" y="358"/>
                        </a:lnTo>
                        <a:lnTo>
                          <a:pt x="1218" y="292"/>
                        </a:lnTo>
                        <a:lnTo>
                          <a:pt x="1267" y="232"/>
                        </a:lnTo>
                        <a:lnTo>
                          <a:pt x="1318" y="178"/>
                        </a:lnTo>
                        <a:lnTo>
                          <a:pt x="1370" y="131"/>
                        </a:lnTo>
                        <a:lnTo>
                          <a:pt x="1425" y="91"/>
                        </a:lnTo>
                        <a:lnTo>
                          <a:pt x="1479" y="59"/>
                        </a:lnTo>
                        <a:lnTo>
                          <a:pt x="1536" y="32"/>
                        </a:lnTo>
                        <a:lnTo>
                          <a:pt x="1596" y="14"/>
                        </a:lnTo>
                        <a:lnTo>
                          <a:pt x="1655" y="3"/>
                        </a:lnTo>
                        <a:lnTo>
                          <a:pt x="1715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1" name="Freeform 12"/>
                  <p:cNvSpPr>
                    <a:spLocks noEditPoints="1"/>
                  </p:cNvSpPr>
                  <p:nvPr/>
                </p:nvSpPr>
                <p:spPr bwMode="auto">
                  <a:xfrm>
                    <a:off x="5920" y="1145"/>
                    <a:ext cx="356" cy="355"/>
                  </a:xfrm>
                  <a:custGeom>
                    <a:avLst/>
                    <a:gdLst>
                      <a:gd name="T0" fmla="*/ 333 w 711"/>
                      <a:gd name="T1" fmla="*/ 271 h 710"/>
                      <a:gd name="T2" fmla="*/ 295 w 711"/>
                      <a:gd name="T3" fmla="*/ 294 h 710"/>
                      <a:gd name="T4" fmla="*/ 271 w 711"/>
                      <a:gd name="T5" fmla="*/ 332 h 710"/>
                      <a:gd name="T6" fmla="*/ 271 w 711"/>
                      <a:gd name="T7" fmla="*/ 378 h 710"/>
                      <a:gd name="T8" fmla="*/ 295 w 711"/>
                      <a:gd name="T9" fmla="*/ 417 h 710"/>
                      <a:gd name="T10" fmla="*/ 333 w 711"/>
                      <a:gd name="T11" fmla="*/ 439 h 710"/>
                      <a:gd name="T12" fmla="*/ 379 w 711"/>
                      <a:gd name="T13" fmla="*/ 439 h 710"/>
                      <a:gd name="T14" fmla="*/ 418 w 711"/>
                      <a:gd name="T15" fmla="*/ 417 h 710"/>
                      <a:gd name="T16" fmla="*/ 440 w 711"/>
                      <a:gd name="T17" fmla="*/ 378 h 710"/>
                      <a:gd name="T18" fmla="*/ 440 w 711"/>
                      <a:gd name="T19" fmla="*/ 332 h 710"/>
                      <a:gd name="T20" fmla="*/ 418 w 711"/>
                      <a:gd name="T21" fmla="*/ 294 h 710"/>
                      <a:gd name="T22" fmla="*/ 379 w 711"/>
                      <a:gd name="T23" fmla="*/ 271 h 710"/>
                      <a:gd name="T24" fmla="*/ 356 w 711"/>
                      <a:gd name="T25" fmla="*/ 0 h 710"/>
                      <a:gd name="T26" fmla="*/ 450 w 711"/>
                      <a:gd name="T27" fmla="*/ 13 h 710"/>
                      <a:gd name="T28" fmla="*/ 535 w 711"/>
                      <a:gd name="T29" fmla="*/ 49 h 710"/>
                      <a:gd name="T30" fmla="*/ 607 w 711"/>
                      <a:gd name="T31" fmla="*/ 103 h 710"/>
                      <a:gd name="T32" fmla="*/ 662 w 711"/>
                      <a:gd name="T33" fmla="*/ 175 h 710"/>
                      <a:gd name="T34" fmla="*/ 698 w 711"/>
                      <a:gd name="T35" fmla="*/ 261 h 710"/>
                      <a:gd name="T36" fmla="*/ 711 w 711"/>
                      <a:gd name="T37" fmla="*/ 355 h 710"/>
                      <a:gd name="T38" fmla="*/ 698 w 711"/>
                      <a:gd name="T39" fmla="*/ 449 h 710"/>
                      <a:gd name="T40" fmla="*/ 662 w 711"/>
                      <a:gd name="T41" fmla="*/ 534 h 710"/>
                      <a:gd name="T42" fmla="*/ 607 w 711"/>
                      <a:gd name="T43" fmla="*/ 606 h 710"/>
                      <a:gd name="T44" fmla="*/ 535 w 711"/>
                      <a:gd name="T45" fmla="*/ 661 h 710"/>
                      <a:gd name="T46" fmla="*/ 450 w 711"/>
                      <a:gd name="T47" fmla="*/ 697 h 710"/>
                      <a:gd name="T48" fmla="*/ 356 w 711"/>
                      <a:gd name="T49" fmla="*/ 710 h 710"/>
                      <a:gd name="T50" fmla="*/ 261 w 711"/>
                      <a:gd name="T51" fmla="*/ 697 h 710"/>
                      <a:gd name="T52" fmla="*/ 176 w 711"/>
                      <a:gd name="T53" fmla="*/ 661 h 710"/>
                      <a:gd name="T54" fmla="*/ 104 w 711"/>
                      <a:gd name="T55" fmla="*/ 606 h 710"/>
                      <a:gd name="T56" fmla="*/ 49 w 711"/>
                      <a:gd name="T57" fmla="*/ 534 h 710"/>
                      <a:gd name="T58" fmla="*/ 13 w 711"/>
                      <a:gd name="T59" fmla="*/ 449 h 710"/>
                      <a:gd name="T60" fmla="*/ 0 w 711"/>
                      <a:gd name="T61" fmla="*/ 355 h 710"/>
                      <a:gd name="T62" fmla="*/ 13 w 711"/>
                      <a:gd name="T63" fmla="*/ 261 h 710"/>
                      <a:gd name="T64" fmla="*/ 49 w 711"/>
                      <a:gd name="T65" fmla="*/ 175 h 710"/>
                      <a:gd name="T66" fmla="*/ 104 w 711"/>
                      <a:gd name="T67" fmla="*/ 103 h 710"/>
                      <a:gd name="T68" fmla="*/ 176 w 711"/>
                      <a:gd name="T69" fmla="*/ 49 h 710"/>
                      <a:gd name="T70" fmla="*/ 261 w 711"/>
                      <a:gd name="T71" fmla="*/ 13 h 710"/>
                      <a:gd name="T72" fmla="*/ 356 w 711"/>
                      <a:gd name="T73" fmla="*/ 0 h 7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711" h="710">
                        <a:moveTo>
                          <a:pt x="356" y="268"/>
                        </a:moveTo>
                        <a:lnTo>
                          <a:pt x="333" y="271"/>
                        </a:lnTo>
                        <a:lnTo>
                          <a:pt x="312" y="280"/>
                        </a:lnTo>
                        <a:lnTo>
                          <a:pt x="295" y="294"/>
                        </a:lnTo>
                        <a:lnTo>
                          <a:pt x="281" y="311"/>
                        </a:lnTo>
                        <a:lnTo>
                          <a:pt x="271" y="332"/>
                        </a:lnTo>
                        <a:lnTo>
                          <a:pt x="269" y="355"/>
                        </a:lnTo>
                        <a:lnTo>
                          <a:pt x="271" y="378"/>
                        </a:lnTo>
                        <a:lnTo>
                          <a:pt x="281" y="399"/>
                        </a:lnTo>
                        <a:lnTo>
                          <a:pt x="295" y="417"/>
                        </a:lnTo>
                        <a:lnTo>
                          <a:pt x="312" y="431"/>
                        </a:lnTo>
                        <a:lnTo>
                          <a:pt x="333" y="439"/>
                        </a:lnTo>
                        <a:lnTo>
                          <a:pt x="356" y="442"/>
                        </a:lnTo>
                        <a:lnTo>
                          <a:pt x="379" y="439"/>
                        </a:lnTo>
                        <a:lnTo>
                          <a:pt x="399" y="431"/>
                        </a:lnTo>
                        <a:lnTo>
                          <a:pt x="418" y="417"/>
                        </a:lnTo>
                        <a:lnTo>
                          <a:pt x="430" y="399"/>
                        </a:lnTo>
                        <a:lnTo>
                          <a:pt x="440" y="378"/>
                        </a:lnTo>
                        <a:lnTo>
                          <a:pt x="443" y="355"/>
                        </a:lnTo>
                        <a:lnTo>
                          <a:pt x="440" y="332"/>
                        </a:lnTo>
                        <a:lnTo>
                          <a:pt x="430" y="311"/>
                        </a:lnTo>
                        <a:lnTo>
                          <a:pt x="418" y="294"/>
                        </a:lnTo>
                        <a:lnTo>
                          <a:pt x="399" y="280"/>
                        </a:lnTo>
                        <a:lnTo>
                          <a:pt x="379" y="271"/>
                        </a:lnTo>
                        <a:lnTo>
                          <a:pt x="356" y="268"/>
                        </a:lnTo>
                        <a:close/>
                        <a:moveTo>
                          <a:pt x="356" y="0"/>
                        </a:moveTo>
                        <a:lnTo>
                          <a:pt x="404" y="4"/>
                        </a:lnTo>
                        <a:lnTo>
                          <a:pt x="450" y="13"/>
                        </a:lnTo>
                        <a:lnTo>
                          <a:pt x="494" y="28"/>
                        </a:lnTo>
                        <a:lnTo>
                          <a:pt x="535" y="49"/>
                        </a:lnTo>
                        <a:lnTo>
                          <a:pt x="573" y="74"/>
                        </a:lnTo>
                        <a:lnTo>
                          <a:pt x="607" y="103"/>
                        </a:lnTo>
                        <a:lnTo>
                          <a:pt x="637" y="138"/>
                        </a:lnTo>
                        <a:lnTo>
                          <a:pt x="662" y="175"/>
                        </a:lnTo>
                        <a:lnTo>
                          <a:pt x="683" y="217"/>
                        </a:lnTo>
                        <a:lnTo>
                          <a:pt x="698" y="261"/>
                        </a:lnTo>
                        <a:lnTo>
                          <a:pt x="708" y="306"/>
                        </a:lnTo>
                        <a:lnTo>
                          <a:pt x="711" y="355"/>
                        </a:lnTo>
                        <a:lnTo>
                          <a:pt x="708" y="403"/>
                        </a:lnTo>
                        <a:lnTo>
                          <a:pt x="698" y="449"/>
                        </a:lnTo>
                        <a:lnTo>
                          <a:pt x="683" y="493"/>
                        </a:lnTo>
                        <a:lnTo>
                          <a:pt x="662" y="534"/>
                        </a:lnTo>
                        <a:lnTo>
                          <a:pt x="637" y="572"/>
                        </a:lnTo>
                        <a:lnTo>
                          <a:pt x="607" y="606"/>
                        </a:lnTo>
                        <a:lnTo>
                          <a:pt x="573" y="636"/>
                        </a:lnTo>
                        <a:lnTo>
                          <a:pt x="535" y="661"/>
                        </a:lnTo>
                        <a:lnTo>
                          <a:pt x="494" y="682"/>
                        </a:lnTo>
                        <a:lnTo>
                          <a:pt x="450" y="697"/>
                        </a:lnTo>
                        <a:lnTo>
                          <a:pt x="404" y="707"/>
                        </a:lnTo>
                        <a:lnTo>
                          <a:pt x="356" y="710"/>
                        </a:lnTo>
                        <a:lnTo>
                          <a:pt x="307" y="707"/>
                        </a:lnTo>
                        <a:lnTo>
                          <a:pt x="261" y="697"/>
                        </a:lnTo>
                        <a:lnTo>
                          <a:pt x="218" y="682"/>
                        </a:lnTo>
                        <a:lnTo>
                          <a:pt x="176" y="661"/>
                        </a:lnTo>
                        <a:lnTo>
                          <a:pt x="139" y="636"/>
                        </a:lnTo>
                        <a:lnTo>
                          <a:pt x="104" y="606"/>
                        </a:lnTo>
                        <a:lnTo>
                          <a:pt x="74" y="572"/>
                        </a:lnTo>
                        <a:lnTo>
                          <a:pt x="49" y="534"/>
                        </a:lnTo>
                        <a:lnTo>
                          <a:pt x="29" y="493"/>
                        </a:lnTo>
                        <a:lnTo>
                          <a:pt x="13" y="449"/>
                        </a:lnTo>
                        <a:lnTo>
                          <a:pt x="3" y="403"/>
                        </a:lnTo>
                        <a:lnTo>
                          <a:pt x="0" y="355"/>
                        </a:lnTo>
                        <a:lnTo>
                          <a:pt x="3" y="306"/>
                        </a:lnTo>
                        <a:lnTo>
                          <a:pt x="13" y="261"/>
                        </a:lnTo>
                        <a:lnTo>
                          <a:pt x="29" y="217"/>
                        </a:lnTo>
                        <a:lnTo>
                          <a:pt x="49" y="175"/>
                        </a:lnTo>
                        <a:lnTo>
                          <a:pt x="74" y="138"/>
                        </a:lnTo>
                        <a:lnTo>
                          <a:pt x="104" y="103"/>
                        </a:lnTo>
                        <a:lnTo>
                          <a:pt x="139" y="74"/>
                        </a:lnTo>
                        <a:lnTo>
                          <a:pt x="176" y="49"/>
                        </a:lnTo>
                        <a:lnTo>
                          <a:pt x="218" y="28"/>
                        </a:lnTo>
                        <a:lnTo>
                          <a:pt x="261" y="13"/>
                        </a:lnTo>
                        <a:lnTo>
                          <a:pt x="307" y="4"/>
                        </a:lnTo>
                        <a:lnTo>
                          <a:pt x="356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72" name="Rectangle 71"/>
            <p:cNvSpPr/>
            <p:nvPr/>
          </p:nvSpPr>
          <p:spPr>
            <a:xfrm>
              <a:off x="805055" y="2510228"/>
              <a:ext cx="302991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1167598" y="3484560"/>
            <a:ext cx="4480560" cy="1280160"/>
            <a:chOff x="632367" y="3505933"/>
            <a:chExt cx="4480560" cy="1280160"/>
          </a:xfrm>
        </p:grpSpPr>
        <p:grpSp>
          <p:nvGrpSpPr>
            <p:cNvPr id="60" name="Group 59"/>
            <p:cNvGrpSpPr/>
            <p:nvPr/>
          </p:nvGrpSpPr>
          <p:grpSpPr>
            <a:xfrm>
              <a:off x="632367" y="3505933"/>
              <a:ext cx="4480560" cy="1280160"/>
              <a:chOff x="1084060" y="3959463"/>
              <a:chExt cx="4480560" cy="1280160"/>
            </a:xfrm>
            <a:effectLst>
              <a:outerShdw blurRad="355600" dist="38100" dir="5400000" algn="t" rotWithShape="0">
                <a:prstClr val="black">
                  <a:alpha val="50000"/>
                </a:prstClr>
              </a:outerShdw>
            </a:effectLst>
          </p:grpSpPr>
          <p:sp>
            <p:nvSpPr>
              <p:cNvPr id="34" name="Freeform 33"/>
              <p:cNvSpPr/>
              <p:nvPr/>
            </p:nvSpPr>
            <p:spPr>
              <a:xfrm>
                <a:off x="1084060" y="3959463"/>
                <a:ext cx="4480560" cy="1280160"/>
              </a:xfrm>
              <a:custGeom>
                <a:avLst/>
                <a:gdLst>
                  <a:gd name="connsiteX0" fmla="*/ 640080 w 4314206"/>
                  <a:gd name="connsiteY0" fmla="*/ 0 h 1280160"/>
                  <a:gd name="connsiteX1" fmla="*/ 997955 w 4314206"/>
                  <a:gd name="connsiteY1" fmla="*/ 109316 h 1280160"/>
                  <a:gd name="connsiteX2" fmla="*/ 1033706 w 4314206"/>
                  <a:gd name="connsiteY2" fmla="*/ 138813 h 1280160"/>
                  <a:gd name="connsiteX3" fmla="*/ 3812938 w 4314206"/>
                  <a:gd name="connsiteY3" fmla="*/ 138813 h 1280160"/>
                  <a:gd name="connsiteX4" fmla="*/ 4314206 w 4314206"/>
                  <a:gd name="connsiteY4" fmla="*/ 640081 h 1280160"/>
                  <a:gd name="connsiteX5" fmla="*/ 4314205 w 4314206"/>
                  <a:gd name="connsiteY5" fmla="*/ 640081 h 1280160"/>
                  <a:gd name="connsiteX6" fmla="*/ 3812937 w 4314206"/>
                  <a:gd name="connsiteY6" fmla="*/ 1141349 h 1280160"/>
                  <a:gd name="connsiteX7" fmla="*/ 1033705 w 4314206"/>
                  <a:gd name="connsiteY7" fmla="*/ 1141348 h 1280160"/>
                  <a:gd name="connsiteX8" fmla="*/ 997955 w 4314206"/>
                  <a:gd name="connsiteY8" fmla="*/ 1170844 h 1280160"/>
                  <a:gd name="connsiteX9" fmla="*/ 640080 w 4314206"/>
                  <a:gd name="connsiteY9" fmla="*/ 1280160 h 1280160"/>
                  <a:gd name="connsiteX10" fmla="*/ 0 w 4314206"/>
                  <a:gd name="connsiteY10" fmla="*/ 640080 h 1280160"/>
                  <a:gd name="connsiteX11" fmla="*/ 640080 w 4314206"/>
                  <a:gd name="connsiteY11" fmla="*/ 0 h 128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14206" h="1280160">
                    <a:moveTo>
                      <a:pt x="640080" y="0"/>
                    </a:moveTo>
                    <a:cubicBezTo>
                      <a:pt x="772645" y="0"/>
                      <a:pt x="895797" y="40300"/>
                      <a:pt x="997955" y="109316"/>
                    </a:cubicBezTo>
                    <a:lnTo>
                      <a:pt x="1033706" y="138813"/>
                    </a:lnTo>
                    <a:lnTo>
                      <a:pt x="3812938" y="138813"/>
                    </a:lnTo>
                    <a:cubicBezTo>
                      <a:pt x="4089781" y="138813"/>
                      <a:pt x="4314206" y="363238"/>
                      <a:pt x="4314206" y="640081"/>
                    </a:cubicBezTo>
                    <a:lnTo>
                      <a:pt x="4314205" y="640081"/>
                    </a:lnTo>
                    <a:cubicBezTo>
                      <a:pt x="4314205" y="916924"/>
                      <a:pt x="4089780" y="1141349"/>
                      <a:pt x="3812937" y="1141349"/>
                    </a:cubicBezTo>
                    <a:lnTo>
                      <a:pt x="1033705" y="1141348"/>
                    </a:lnTo>
                    <a:lnTo>
                      <a:pt x="997955" y="1170844"/>
                    </a:lnTo>
                    <a:cubicBezTo>
                      <a:pt x="895797" y="1239861"/>
                      <a:pt x="772645" y="1280160"/>
                      <a:pt x="640080" y="1280160"/>
                    </a:cubicBezTo>
                    <a:cubicBezTo>
                      <a:pt x="286574" y="1280160"/>
                      <a:pt x="0" y="993586"/>
                      <a:pt x="0" y="640080"/>
                    </a:cubicBezTo>
                    <a:cubicBezTo>
                      <a:pt x="0" y="286574"/>
                      <a:pt x="286574" y="0"/>
                      <a:pt x="64008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9" name="Group 58"/>
              <p:cNvGrpSpPr/>
              <p:nvPr/>
            </p:nvGrpSpPr>
            <p:grpSpPr>
              <a:xfrm>
                <a:off x="1268592" y="4188063"/>
                <a:ext cx="822960" cy="822960"/>
                <a:chOff x="1268592" y="4188063"/>
                <a:chExt cx="822960" cy="822960"/>
              </a:xfrm>
            </p:grpSpPr>
            <p:sp>
              <p:nvSpPr>
                <p:cNvPr id="35" name="Oval 34"/>
                <p:cNvSpPr/>
                <p:nvPr/>
              </p:nvSpPr>
              <p:spPr>
                <a:xfrm>
                  <a:off x="1268592" y="4188063"/>
                  <a:ext cx="822960" cy="82296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" name="Freeform 17"/>
                <p:cNvSpPr>
                  <a:spLocks noEditPoints="1"/>
                </p:cNvSpPr>
                <p:nvPr/>
              </p:nvSpPr>
              <p:spPr bwMode="auto">
                <a:xfrm>
                  <a:off x="1466420" y="4353556"/>
                  <a:ext cx="427305" cy="491974"/>
                </a:xfrm>
                <a:custGeom>
                  <a:avLst/>
                  <a:gdLst>
                    <a:gd name="T0" fmla="*/ 1412 w 3172"/>
                    <a:gd name="T1" fmla="*/ 2445 h 3805"/>
                    <a:gd name="T2" fmla="*/ 1649 w 3172"/>
                    <a:gd name="T3" fmla="*/ 2493 h 3805"/>
                    <a:gd name="T4" fmla="*/ 1926 w 3172"/>
                    <a:gd name="T5" fmla="*/ 2109 h 3805"/>
                    <a:gd name="T6" fmla="*/ 906 w 3172"/>
                    <a:gd name="T7" fmla="*/ 2309 h 3805"/>
                    <a:gd name="T8" fmla="*/ 1395 w 3172"/>
                    <a:gd name="T9" fmla="*/ 2172 h 3805"/>
                    <a:gd name="T10" fmla="*/ 2506 w 3172"/>
                    <a:gd name="T11" fmla="*/ 1238 h 3805"/>
                    <a:gd name="T12" fmla="*/ 2174 w 3172"/>
                    <a:gd name="T13" fmla="*/ 1848 h 3805"/>
                    <a:gd name="T14" fmla="*/ 2466 w 3172"/>
                    <a:gd name="T15" fmla="*/ 1733 h 3805"/>
                    <a:gd name="T16" fmla="*/ 859 w 3172"/>
                    <a:gd name="T17" fmla="*/ 1039 h 3805"/>
                    <a:gd name="T18" fmla="*/ 557 w 3172"/>
                    <a:gd name="T19" fmla="*/ 1522 h 3805"/>
                    <a:gd name="T20" fmla="*/ 485 w 3172"/>
                    <a:gd name="T21" fmla="*/ 1965 h 3805"/>
                    <a:gd name="T22" fmla="*/ 420 w 3172"/>
                    <a:gd name="T23" fmla="*/ 828 h 3805"/>
                    <a:gd name="T24" fmla="*/ 267 w 3172"/>
                    <a:gd name="T25" fmla="*/ 1394 h 3805"/>
                    <a:gd name="T26" fmla="*/ 488 w 3172"/>
                    <a:gd name="T27" fmla="*/ 1110 h 3805"/>
                    <a:gd name="T28" fmla="*/ 1926 w 3172"/>
                    <a:gd name="T29" fmla="*/ 1750 h 3805"/>
                    <a:gd name="T30" fmla="*/ 2216 w 3172"/>
                    <a:gd name="T31" fmla="*/ 1298 h 3805"/>
                    <a:gd name="T32" fmla="*/ 2305 w 3172"/>
                    <a:gd name="T33" fmla="*/ 873 h 3805"/>
                    <a:gd name="T34" fmla="*/ 1746 w 3172"/>
                    <a:gd name="T35" fmla="*/ 492 h 3805"/>
                    <a:gd name="T36" fmla="*/ 1247 w 3172"/>
                    <a:gd name="T37" fmla="*/ 700 h 3805"/>
                    <a:gd name="T38" fmla="*/ 1968 w 3172"/>
                    <a:gd name="T39" fmla="*/ 486 h 3805"/>
                    <a:gd name="T40" fmla="*/ 2563 w 3172"/>
                    <a:gd name="T41" fmla="*/ 667 h 3805"/>
                    <a:gd name="T42" fmla="*/ 2767 w 3172"/>
                    <a:gd name="T43" fmla="*/ 1296 h 3805"/>
                    <a:gd name="T44" fmla="*/ 2652 w 3172"/>
                    <a:gd name="T45" fmla="*/ 1953 h 3805"/>
                    <a:gd name="T46" fmla="*/ 2264 w 3172"/>
                    <a:gd name="T47" fmla="*/ 2464 h 3805"/>
                    <a:gd name="T48" fmla="*/ 1682 w 3172"/>
                    <a:gd name="T49" fmla="*/ 2744 h 3805"/>
                    <a:gd name="T50" fmla="*/ 1008 w 3172"/>
                    <a:gd name="T51" fmla="*/ 2720 h 3805"/>
                    <a:gd name="T52" fmla="*/ 494 w 3172"/>
                    <a:gd name="T53" fmla="*/ 2444 h 3805"/>
                    <a:gd name="T54" fmla="*/ 865 w 3172"/>
                    <a:gd name="T55" fmla="*/ 2830 h 3805"/>
                    <a:gd name="T56" fmla="*/ 1483 w 3172"/>
                    <a:gd name="T57" fmla="*/ 2922 h 3805"/>
                    <a:gd name="T58" fmla="*/ 2093 w 3172"/>
                    <a:gd name="T59" fmla="*/ 2755 h 3805"/>
                    <a:gd name="T60" fmla="*/ 2603 w 3172"/>
                    <a:gd name="T61" fmla="*/ 2327 h 3805"/>
                    <a:gd name="T62" fmla="*/ 2883 w 3172"/>
                    <a:gd name="T63" fmla="*/ 1724 h 3805"/>
                    <a:gd name="T64" fmla="*/ 2885 w 3172"/>
                    <a:gd name="T65" fmla="*/ 1070 h 3805"/>
                    <a:gd name="T66" fmla="*/ 2607 w 3172"/>
                    <a:gd name="T67" fmla="*/ 466 h 3805"/>
                    <a:gd name="T68" fmla="*/ 976 w 3172"/>
                    <a:gd name="T69" fmla="*/ 348 h 3805"/>
                    <a:gd name="T70" fmla="*/ 1024 w 3172"/>
                    <a:gd name="T71" fmla="*/ 546 h 3805"/>
                    <a:gd name="T72" fmla="*/ 1471 w 3172"/>
                    <a:gd name="T73" fmla="*/ 270 h 3805"/>
                    <a:gd name="T74" fmla="*/ 2718 w 3172"/>
                    <a:gd name="T75" fmla="*/ 36 h 3805"/>
                    <a:gd name="T76" fmla="*/ 2723 w 3172"/>
                    <a:gd name="T77" fmla="*/ 210 h 3805"/>
                    <a:gd name="T78" fmla="*/ 3076 w 3172"/>
                    <a:gd name="T79" fmla="*/ 816 h 3805"/>
                    <a:gd name="T80" fmla="*/ 3168 w 3172"/>
                    <a:gd name="T81" fmla="*/ 1493 h 3805"/>
                    <a:gd name="T82" fmla="*/ 3002 w 3172"/>
                    <a:gd name="T83" fmla="*/ 2157 h 3805"/>
                    <a:gd name="T84" fmla="*/ 2577 w 3172"/>
                    <a:gd name="T85" fmla="*/ 2726 h 3805"/>
                    <a:gd name="T86" fmla="*/ 1990 w 3172"/>
                    <a:gd name="T87" fmla="*/ 3074 h 3805"/>
                    <a:gd name="T88" fmla="*/ 2059 w 3172"/>
                    <a:gd name="T89" fmla="*/ 3564 h 3805"/>
                    <a:gd name="T90" fmla="*/ 2117 w 3172"/>
                    <a:gd name="T91" fmla="*/ 3734 h 3805"/>
                    <a:gd name="T92" fmla="*/ 1140 w 3172"/>
                    <a:gd name="T93" fmla="*/ 3801 h 3805"/>
                    <a:gd name="T94" fmla="*/ 1046 w 3172"/>
                    <a:gd name="T95" fmla="*/ 3649 h 3805"/>
                    <a:gd name="T96" fmla="*/ 1460 w 3172"/>
                    <a:gd name="T97" fmla="*/ 3552 h 3805"/>
                    <a:gd name="T98" fmla="*/ 910 w 3172"/>
                    <a:gd name="T99" fmla="*/ 3111 h 3805"/>
                    <a:gd name="T100" fmla="*/ 289 w 3172"/>
                    <a:gd name="T101" fmla="*/ 2794 h 3805"/>
                    <a:gd name="T102" fmla="*/ 79 w 3172"/>
                    <a:gd name="T103" fmla="*/ 2750 h 3805"/>
                    <a:gd name="T104" fmla="*/ 0 w 3172"/>
                    <a:gd name="T105" fmla="*/ 2633 h 3805"/>
                    <a:gd name="T106" fmla="*/ 215 w 3172"/>
                    <a:gd name="T107" fmla="*/ 2111 h 3805"/>
                    <a:gd name="T108" fmla="*/ 18 w 3172"/>
                    <a:gd name="T109" fmla="*/ 1492 h 3805"/>
                    <a:gd name="T110" fmla="*/ 133 w 3172"/>
                    <a:gd name="T111" fmla="*/ 836 h 3805"/>
                    <a:gd name="T112" fmla="*/ 521 w 3172"/>
                    <a:gd name="T113" fmla="*/ 326 h 3805"/>
                    <a:gd name="T114" fmla="*/ 1103 w 3172"/>
                    <a:gd name="T115" fmla="*/ 45 h 3805"/>
                    <a:gd name="T116" fmla="*/ 1770 w 3172"/>
                    <a:gd name="T117" fmla="*/ 67 h 3805"/>
                    <a:gd name="T118" fmla="*/ 2540 w 3172"/>
                    <a:gd name="T119" fmla="*/ 36 h 38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3172" h="3805">
                      <a:moveTo>
                        <a:pt x="1926" y="2109"/>
                      </a:moveTo>
                      <a:lnTo>
                        <a:pt x="1844" y="2178"/>
                      </a:lnTo>
                      <a:lnTo>
                        <a:pt x="1761" y="2243"/>
                      </a:lnTo>
                      <a:lnTo>
                        <a:pt x="1675" y="2302"/>
                      </a:lnTo>
                      <a:lnTo>
                        <a:pt x="1588" y="2356"/>
                      </a:lnTo>
                      <a:lnTo>
                        <a:pt x="1500" y="2403"/>
                      </a:lnTo>
                      <a:lnTo>
                        <a:pt x="1412" y="2445"/>
                      </a:lnTo>
                      <a:lnTo>
                        <a:pt x="1324" y="2481"/>
                      </a:lnTo>
                      <a:lnTo>
                        <a:pt x="1236" y="2511"/>
                      </a:lnTo>
                      <a:lnTo>
                        <a:pt x="1314" y="2519"/>
                      </a:lnTo>
                      <a:lnTo>
                        <a:pt x="1392" y="2522"/>
                      </a:lnTo>
                      <a:lnTo>
                        <a:pt x="1480" y="2518"/>
                      </a:lnTo>
                      <a:lnTo>
                        <a:pt x="1566" y="2509"/>
                      </a:lnTo>
                      <a:lnTo>
                        <a:pt x="1649" y="2493"/>
                      </a:lnTo>
                      <a:lnTo>
                        <a:pt x="1730" y="2469"/>
                      </a:lnTo>
                      <a:lnTo>
                        <a:pt x="1809" y="2442"/>
                      </a:lnTo>
                      <a:lnTo>
                        <a:pt x="1884" y="2408"/>
                      </a:lnTo>
                      <a:lnTo>
                        <a:pt x="1957" y="2369"/>
                      </a:lnTo>
                      <a:lnTo>
                        <a:pt x="2027" y="2324"/>
                      </a:lnTo>
                      <a:lnTo>
                        <a:pt x="2093" y="2276"/>
                      </a:lnTo>
                      <a:lnTo>
                        <a:pt x="1926" y="2109"/>
                      </a:lnTo>
                      <a:close/>
                      <a:moveTo>
                        <a:pt x="1377" y="1559"/>
                      </a:moveTo>
                      <a:lnTo>
                        <a:pt x="678" y="2259"/>
                      </a:lnTo>
                      <a:lnTo>
                        <a:pt x="726" y="2280"/>
                      </a:lnTo>
                      <a:lnTo>
                        <a:pt x="773" y="2294"/>
                      </a:lnTo>
                      <a:lnTo>
                        <a:pt x="819" y="2304"/>
                      </a:lnTo>
                      <a:lnTo>
                        <a:pt x="865" y="2308"/>
                      </a:lnTo>
                      <a:lnTo>
                        <a:pt x="906" y="2309"/>
                      </a:lnTo>
                      <a:lnTo>
                        <a:pt x="972" y="2306"/>
                      </a:lnTo>
                      <a:lnTo>
                        <a:pt x="1039" y="2298"/>
                      </a:lnTo>
                      <a:lnTo>
                        <a:pt x="1109" y="2283"/>
                      </a:lnTo>
                      <a:lnTo>
                        <a:pt x="1179" y="2263"/>
                      </a:lnTo>
                      <a:lnTo>
                        <a:pt x="1250" y="2239"/>
                      </a:lnTo>
                      <a:lnTo>
                        <a:pt x="1323" y="2208"/>
                      </a:lnTo>
                      <a:lnTo>
                        <a:pt x="1395" y="2172"/>
                      </a:lnTo>
                      <a:lnTo>
                        <a:pt x="1467" y="2133"/>
                      </a:lnTo>
                      <a:lnTo>
                        <a:pt x="1538" y="2088"/>
                      </a:lnTo>
                      <a:lnTo>
                        <a:pt x="1609" y="2039"/>
                      </a:lnTo>
                      <a:lnTo>
                        <a:pt x="1680" y="1986"/>
                      </a:lnTo>
                      <a:lnTo>
                        <a:pt x="1747" y="1929"/>
                      </a:lnTo>
                      <a:lnTo>
                        <a:pt x="1377" y="1559"/>
                      </a:lnTo>
                      <a:close/>
                      <a:moveTo>
                        <a:pt x="2506" y="1238"/>
                      </a:moveTo>
                      <a:lnTo>
                        <a:pt x="2477" y="1327"/>
                      </a:lnTo>
                      <a:lnTo>
                        <a:pt x="2440" y="1416"/>
                      </a:lnTo>
                      <a:lnTo>
                        <a:pt x="2398" y="1504"/>
                      </a:lnTo>
                      <a:lnTo>
                        <a:pt x="2351" y="1592"/>
                      </a:lnTo>
                      <a:lnTo>
                        <a:pt x="2298" y="1679"/>
                      </a:lnTo>
                      <a:lnTo>
                        <a:pt x="2239" y="1764"/>
                      </a:lnTo>
                      <a:lnTo>
                        <a:pt x="2174" y="1848"/>
                      </a:lnTo>
                      <a:lnTo>
                        <a:pt x="2104" y="1929"/>
                      </a:lnTo>
                      <a:lnTo>
                        <a:pt x="2272" y="2097"/>
                      </a:lnTo>
                      <a:lnTo>
                        <a:pt x="2321" y="2031"/>
                      </a:lnTo>
                      <a:lnTo>
                        <a:pt x="2365" y="1961"/>
                      </a:lnTo>
                      <a:lnTo>
                        <a:pt x="2404" y="1888"/>
                      </a:lnTo>
                      <a:lnTo>
                        <a:pt x="2438" y="1812"/>
                      </a:lnTo>
                      <a:lnTo>
                        <a:pt x="2466" y="1733"/>
                      </a:lnTo>
                      <a:lnTo>
                        <a:pt x="2488" y="1652"/>
                      </a:lnTo>
                      <a:lnTo>
                        <a:pt x="2504" y="1568"/>
                      </a:lnTo>
                      <a:lnTo>
                        <a:pt x="2514" y="1482"/>
                      </a:lnTo>
                      <a:lnTo>
                        <a:pt x="2518" y="1394"/>
                      </a:lnTo>
                      <a:lnTo>
                        <a:pt x="2514" y="1315"/>
                      </a:lnTo>
                      <a:lnTo>
                        <a:pt x="2506" y="1238"/>
                      </a:lnTo>
                      <a:close/>
                      <a:moveTo>
                        <a:pt x="859" y="1039"/>
                      </a:moveTo>
                      <a:lnTo>
                        <a:pt x="803" y="1106"/>
                      </a:lnTo>
                      <a:lnTo>
                        <a:pt x="751" y="1175"/>
                      </a:lnTo>
                      <a:lnTo>
                        <a:pt x="704" y="1243"/>
                      </a:lnTo>
                      <a:lnTo>
                        <a:pt x="661" y="1313"/>
                      </a:lnTo>
                      <a:lnTo>
                        <a:pt x="621" y="1383"/>
                      </a:lnTo>
                      <a:lnTo>
                        <a:pt x="587" y="1452"/>
                      </a:lnTo>
                      <a:lnTo>
                        <a:pt x="557" y="1522"/>
                      </a:lnTo>
                      <a:lnTo>
                        <a:pt x="532" y="1590"/>
                      </a:lnTo>
                      <a:lnTo>
                        <a:pt x="512" y="1657"/>
                      </a:lnTo>
                      <a:lnTo>
                        <a:pt x="496" y="1724"/>
                      </a:lnTo>
                      <a:lnTo>
                        <a:pt x="486" y="1787"/>
                      </a:lnTo>
                      <a:lnTo>
                        <a:pt x="480" y="1849"/>
                      </a:lnTo>
                      <a:lnTo>
                        <a:pt x="480" y="1908"/>
                      </a:lnTo>
                      <a:lnTo>
                        <a:pt x="485" y="1965"/>
                      </a:lnTo>
                      <a:lnTo>
                        <a:pt x="495" y="2019"/>
                      </a:lnTo>
                      <a:lnTo>
                        <a:pt x="510" y="2069"/>
                      </a:lnTo>
                      <a:lnTo>
                        <a:pt x="1199" y="1379"/>
                      </a:lnTo>
                      <a:lnTo>
                        <a:pt x="859" y="1039"/>
                      </a:lnTo>
                      <a:close/>
                      <a:moveTo>
                        <a:pt x="513" y="692"/>
                      </a:moveTo>
                      <a:lnTo>
                        <a:pt x="464" y="758"/>
                      </a:lnTo>
                      <a:lnTo>
                        <a:pt x="420" y="828"/>
                      </a:lnTo>
                      <a:lnTo>
                        <a:pt x="382" y="901"/>
                      </a:lnTo>
                      <a:lnTo>
                        <a:pt x="347" y="978"/>
                      </a:lnTo>
                      <a:lnTo>
                        <a:pt x="319" y="1057"/>
                      </a:lnTo>
                      <a:lnTo>
                        <a:pt x="297" y="1138"/>
                      </a:lnTo>
                      <a:lnTo>
                        <a:pt x="281" y="1221"/>
                      </a:lnTo>
                      <a:lnTo>
                        <a:pt x="271" y="1307"/>
                      </a:lnTo>
                      <a:lnTo>
                        <a:pt x="267" y="1394"/>
                      </a:lnTo>
                      <a:lnTo>
                        <a:pt x="271" y="1474"/>
                      </a:lnTo>
                      <a:lnTo>
                        <a:pt x="279" y="1552"/>
                      </a:lnTo>
                      <a:lnTo>
                        <a:pt x="309" y="1463"/>
                      </a:lnTo>
                      <a:lnTo>
                        <a:pt x="345" y="1373"/>
                      </a:lnTo>
                      <a:lnTo>
                        <a:pt x="386" y="1285"/>
                      </a:lnTo>
                      <a:lnTo>
                        <a:pt x="434" y="1197"/>
                      </a:lnTo>
                      <a:lnTo>
                        <a:pt x="488" y="1110"/>
                      </a:lnTo>
                      <a:lnTo>
                        <a:pt x="546" y="1025"/>
                      </a:lnTo>
                      <a:lnTo>
                        <a:pt x="611" y="942"/>
                      </a:lnTo>
                      <a:lnTo>
                        <a:pt x="681" y="859"/>
                      </a:lnTo>
                      <a:lnTo>
                        <a:pt x="513" y="692"/>
                      </a:lnTo>
                      <a:close/>
                      <a:moveTo>
                        <a:pt x="2256" y="678"/>
                      </a:moveTo>
                      <a:lnTo>
                        <a:pt x="1557" y="1379"/>
                      </a:lnTo>
                      <a:lnTo>
                        <a:pt x="1926" y="1750"/>
                      </a:lnTo>
                      <a:lnTo>
                        <a:pt x="1978" y="1688"/>
                      </a:lnTo>
                      <a:lnTo>
                        <a:pt x="2028" y="1623"/>
                      </a:lnTo>
                      <a:lnTo>
                        <a:pt x="2073" y="1559"/>
                      </a:lnTo>
                      <a:lnTo>
                        <a:pt x="2115" y="1494"/>
                      </a:lnTo>
                      <a:lnTo>
                        <a:pt x="2152" y="1428"/>
                      </a:lnTo>
                      <a:lnTo>
                        <a:pt x="2185" y="1363"/>
                      </a:lnTo>
                      <a:lnTo>
                        <a:pt x="2216" y="1298"/>
                      </a:lnTo>
                      <a:lnTo>
                        <a:pt x="2241" y="1233"/>
                      </a:lnTo>
                      <a:lnTo>
                        <a:pt x="2263" y="1169"/>
                      </a:lnTo>
                      <a:lnTo>
                        <a:pt x="2280" y="1106"/>
                      </a:lnTo>
                      <a:lnTo>
                        <a:pt x="2293" y="1046"/>
                      </a:lnTo>
                      <a:lnTo>
                        <a:pt x="2301" y="986"/>
                      </a:lnTo>
                      <a:lnTo>
                        <a:pt x="2306" y="929"/>
                      </a:lnTo>
                      <a:lnTo>
                        <a:pt x="2305" y="873"/>
                      </a:lnTo>
                      <a:lnTo>
                        <a:pt x="2300" y="820"/>
                      </a:lnTo>
                      <a:lnTo>
                        <a:pt x="2290" y="770"/>
                      </a:lnTo>
                      <a:lnTo>
                        <a:pt x="2276" y="722"/>
                      </a:lnTo>
                      <a:lnTo>
                        <a:pt x="2256" y="678"/>
                      </a:lnTo>
                      <a:close/>
                      <a:moveTo>
                        <a:pt x="1879" y="480"/>
                      </a:moveTo>
                      <a:lnTo>
                        <a:pt x="1814" y="482"/>
                      </a:lnTo>
                      <a:lnTo>
                        <a:pt x="1746" y="492"/>
                      </a:lnTo>
                      <a:lnTo>
                        <a:pt x="1676" y="506"/>
                      </a:lnTo>
                      <a:lnTo>
                        <a:pt x="1605" y="525"/>
                      </a:lnTo>
                      <a:lnTo>
                        <a:pt x="1535" y="551"/>
                      </a:lnTo>
                      <a:lnTo>
                        <a:pt x="1463" y="581"/>
                      </a:lnTo>
                      <a:lnTo>
                        <a:pt x="1390" y="617"/>
                      </a:lnTo>
                      <a:lnTo>
                        <a:pt x="1318" y="656"/>
                      </a:lnTo>
                      <a:lnTo>
                        <a:pt x="1247" y="700"/>
                      </a:lnTo>
                      <a:lnTo>
                        <a:pt x="1176" y="750"/>
                      </a:lnTo>
                      <a:lnTo>
                        <a:pt x="1107" y="803"/>
                      </a:lnTo>
                      <a:lnTo>
                        <a:pt x="1038" y="861"/>
                      </a:lnTo>
                      <a:lnTo>
                        <a:pt x="1377" y="1200"/>
                      </a:lnTo>
                      <a:lnTo>
                        <a:pt x="2065" y="511"/>
                      </a:lnTo>
                      <a:lnTo>
                        <a:pt x="2016" y="496"/>
                      </a:lnTo>
                      <a:lnTo>
                        <a:pt x="1968" y="486"/>
                      </a:lnTo>
                      <a:lnTo>
                        <a:pt x="1922" y="481"/>
                      </a:lnTo>
                      <a:lnTo>
                        <a:pt x="1879" y="480"/>
                      </a:lnTo>
                      <a:close/>
                      <a:moveTo>
                        <a:pt x="2544" y="390"/>
                      </a:moveTo>
                      <a:lnTo>
                        <a:pt x="2440" y="494"/>
                      </a:lnTo>
                      <a:lnTo>
                        <a:pt x="2454" y="515"/>
                      </a:lnTo>
                      <a:lnTo>
                        <a:pt x="2511" y="589"/>
                      </a:lnTo>
                      <a:lnTo>
                        <a:pt x="2563" y="667"/>
                      </a:lnTo>
                      <a:lnTo>
                        <a:pt x="2609" y="748"/>
                      </a:lnTo>
                      <a:lnTo>
                        <a:pt x="2651" y="832"/>
                      </a:lnTo>
                      <a:lnTo>
                        <a:pt x="2686" y="920"/>
                      </a:lnTo>
                      <a:lnTo>
                        <a:pt x="2716" y="1010"/>
                      </a:lnTo>
                      <a:lnTo>
                        <a:pt x="2739" y="1103"/>
                      </a:lnTo>
                      <a:lnTo>
                        <a:pt x="2756" y="1198"/>
                      </a:lnTo>
                      <a:lnTo>
                        <a:pt x="2767" y="1296"/>
                      </a:lnTo>
                      <a:lnTo>
                        <a:pt x="2770" y="1394"/>
                      </a:lnTo>
                      <a:lnTo>
                        <a:pt x="2767" y="1493"/>
                      </a:lnTo>
                      <a:lnTo>
                        <a:pt x="2756" y="1590"/>
                      </a:lnTo>
                      <a:lnTo>
                        <a:pt x="2740" y="1684"/>
                      </a:lnTo>
                      <a:lnTo>
                        <a:pt x="2717" y="1777"/>
                      </a:lnTo>
                      <a:lnTo>
                        <a:pt x="2688" y="1866"/>
                      </a:lnTo>
                      <a:lnTo>
                        <a:pt x="2652" y="1953"/>
                      </a:lnTo>
                      <a:lnTo>
                        <a:pt x="2611" y="2037"/>
                      </a:lnTo>
                      <a:lnTo>
                        <a:pt x="2566" y="2117"/>
                      </a:lnTo>
                      <a:lnTo>
                        <a:pt x="2514" y="2195"/>
                      </a:lnTo>
                      <a:lnTo>
                        <a:pt x="2459" y="2268"/>
                      </a:lnTo>
                      <a:lnTo>
                        <a:pt x="2398" y="2337"/>
                      </a:lnTo>
                      <a:lnTo>
                        <a:pt x="2334" y="2402"/>
                      </a:lnTo>
                      <a:lnTo>
                        <a:pt x="2264" y="2464"/>
                      </a:lnTo>
                      <a:lnTo>
                        <a:pt x="2190" y="2519"/>
                      </a:lnTo>
                      <a:lnTo>
                        <a:pt x="2114" y="2570"/>
                      </a:lnTo>
                      <a:lnTo>
                        <a:pt x="2034" y="2617"/>
                      </a:lnTo>
                      <a:lnTo>
                        <a:pt x="1949" y="2657"/>
                      </a:lnTo>
                      <a:lnTo>
                        <a:pt x="1862" y="2692"/>
                      </a:lnTo>
                      <a:lnTo>
                        <a:pt x="1773" y="2721"/>
                      </a:lnTo>
                      <a:lnTo>
                        <a:pt x="1682" y="2744"/>
                      </a:lnTo>
                      <a:lnTo>
                        <a:pt x="1587" y="2762"/>
                      </a:lnTo>
                      <a:lnTo>
                        <a:pt x="1491" y="2771"/>
                      </a:lnTo>
                      <a:lnTo>
                        <a:pt x="1392" y="2775"/>
                      </a:lnTo>
                      <a:lnTo>
                        <a:pt x="1293" y="2771"/>
                      </a:lnTo>
                      <a:lnTo>
                        <a:pt x="1196" y="2761"/>
                      </a:lnTo>
                      <a:lnTo>
                        <a:pt x="1101" y="2744"/>
                      </a:lnTo>
                      <a:lnTo>
                        <a:pt x="1008" y="2720"/>
                      </a:lnTo>
                      <a:lnTo>
                        <a:pt x="918" y="2691"/>
                      </a:lnTo>
                      <a:lnTo>
                        <a:pt x="830" y="2655"/>
                      </a:lnTo>
                      <a:lnTo>
                        <a:pt x="747" y="2613"/>
                      </a:lnTo>
                      <a:lnTo>
                        <a:pt x="665" y="2567"/>
                      </a:lnTo>
                      <a:lnTo>
                        <a:pt x="588" y="2515"/>
                      </a:lnTo>
                      <a:lnTo>
                        <a:pt x="514" y="2457"/>
                      </a:lnTo>
                      <a:lnTo>
                        <a:pt x="494" y="2444"/>
                      </a:lnTo>
                      <a:lnTo>
                        <a:pt x="390" y="2548"/>
                      </a:lnTo>
                      <a:lnTo>
                        <a:pt x="463" y="2609"/>
                      </a:lnTo>
                      <a:lnTo>
                        <a:pt x="539" y="2663"/>
                      </a:lnTo>
                      <a:lnTo>
                        <a:pt x="617" y="2713"/>
                      </a:lnTo>
                      <a:lnTo>
                        <a:pt x="698" y="2757"/>
                      </a:lnTo>
                      <a:lnTo>
                        <a:pt x="780" y="2797"/>
                      </a:lnTo>
                      <a:lnTo>
                        <a:pt x="865" y="2830"/>
                      </a:lnTo>
                      <a:lnTo>
                        <a:pt x="950" y="2859"/>
                      </a:lnTo>
                      <a:lnTo>
                        <a:pt x="1037" y="2882"/>
                      </a:lnTo>
                      <a:lnTo>
                        <a:pt x="1125" y="2901"/>
                      </a:lnTo>
                      <a:lnTo>
                        <a:pt x="1214" y="2914"/>
                      </a:lnTo>
                      <a:lnTo>
                        <a:pt x="1303" y="2922"/>
                      </a:lnTo>
                      <a:lnTo>
                        <a:pt x="1392" y="2924"/>
                      </a:lnTo>
                      <a:lnTo>
                        <a:pt x="1483" y="2922"/>
                      </a:lnTo>
                      <a:lnTo>
                        <a:pt x="1573" y="2914"/>
                      </a:lnTo>
                      <a:lnTo>
                        <a:pt x="1662" y="2900"/>
                      </a:lnTo>
                      <a:lnTo>
                        <a:pt x="1751" y="2881"/>
                      </a:lnTo>
                      <a:lnTo>
                        <a:pt x="1838" y="2858"/>
                      </a:lnTo>
                      <a:lnTo>
                        <a:pt x="1925" y="2829"/>
                      </a:lnTo>
                      <a:lnTo>
                        <a:pt x="2009" y="2794"/>
                      </a:lnTo>
                      <a:lnTo>
                        <a:pt x="2093" y="2755"/>
                      </a:lnTo>
                      <a:lnTo>
                        <a:pt x="2174" y="2710"/>
                      </a:lnTo>
                      <a:lnTo>
                        <a:pt x="2253" y="2660"/>
                      </a:lnTo>
                      <a:lnTo>
                        <a:pt x="2329" y="2604"/>
                      </a:lnTo>
                      <a:lnTo>
                        <a:pt x="2402" y="2543"/>
                      </a:lnTo>
                      <a:lnTo>
                        <a:pt x="2473" y="2476"/>
                      </a:lnTo>
                      <a:lnTo>
                        <a:pt x="2541" y="2403"/>
                      </a:lnTo>
                      <a:lnTo>
                        <a:pt x="2603" y="2327"/>
                      </a:lnTo>
                      <a:lnTo>
                        <a:pt x="2660" y="2248"/>
                      </a:lnTo>
                      <a:lnTo>
                        <a:pt x="2712" y="2166"/>
                      </a:lnTo>
                      <a:lnTo>
                        <a:pt x="2757" y="2081"/>
                      </a:lnTo>
                      <a:lnTo>
                        <a:pt x="2798" y="1994"/>
                      </a:lnTo>
                      <a:lnTo>
                        <a:pt x="2831" y="1906"/>
                      </a:lnTo>
                      <a:lnTo>
                        <a:pt x="2860" y="1815"/>
                      </a:lnTo>
                      <a:lnTo>
                        <a:pt x="2883" y="1724"/>
                      </a:lnTo>
                      <a:lnTo>
                        <a:pt x="2901" y="1631"/>
                      </a:lnTo>
                      <a:lnTo>
                        <a:pt x="2912" y="1538"/>
                      </a:lnTo>
                      <a:lnTo>
                        <a:pt x="2918" y="1444"/>
                      </a:lnTo>
                      <a:lnTo>
                        <a:pt x="2918" y="1350"/>
                      </a:lnTo>
                      <a:lnTo>
                        <a:pt x="2912" y="1256"/>
                      </a:lnTo>
                      <a:lnTo>
                        <a:pt x="2901" y="1163"/>
                      </a:lnTo>
                      <a:lnTo>
                        <a:pt x="2885" y="1070"/>
                      </a:lnTo>
                      <a:lnTo>
                        <a:pt x="2861" y="979"/>
                      </a:lnTo>
                      <a:lnTo>
                        <a:pt x="2834" y="888"/>
                      </a:lnTo>
                      <a:lnTo>
                        <a:pt x="2799" y="800"/>
                      </a:lnTo>
                      <a:lnTo>
                        <a:pt x="2760" y="713"/>
                      </a:lnTo>
                      <a:lnTo>
                        <a:pt x="2714" y="629"/>
                      </a:lnTo>
                      <a:lnTo>
                        <a:pt x="2664" y="546"/>
                      </a:lnTo>
                      <a:lnTo>
                        <a:pt x="2607" y="466"/>
                      </a:lnTo>
                      <a:lnTo>
                        <a:pt x="2544" y="390"/>
                      </a:lnTo>
                      <a:close/>
                      <a:moveTo>
                        <a:pt x="1392" y="268"/>
                      </a:moveTo>
                      <a:lnTo>
                        <a:pt x="1306" y="271"/>
                      </a:lnTo>
                      <a:lnTo>
                        <a:pt x="1220" y="281"/>
                      </a:lnTo>
                      <a:lnTo>
                        <a:pt x="1135" y="297"/>
                      </a:lnTo>
                      <a:lnTo>
                        <a:pt x="1054" y="320"/>
                      </a:lnTo>
                      <a:lnTo>
                        <a:pt x="976" y="348"/>
                      </a:lnTo>
                      <a:lnTo>
                        <a:pt x="900" y="381"/>
                      </a:lnTo>
                      <a:lnTo>
                        <a:pt x="828" y="421"/>
                      </a:lnTo>
                      <a:lnTo>
                        <a:pt x="758" y="465"/>
                      </a:lnTo>
                      <a:lnTo>
                        <a:pt x="692" y="514"/>
                      </a:lnTo>
                      <a:lnTo>
                        <a:pt x="859" y="681"/>
                      </a:lnTo>
                      <a:lnTo>
                        <a:pt x="941" y="611"/>
                      </a:lnTo>
                      <a:lnTo>
                        <a:pt x="1024" y="546"/>
                      </a:lnTo>
                      <a:lnTo>
                        <a:pt x="1110" y="487"/>
                      </a:lnTo>
                      <a:lnTo>
                        <a:pt x="1197" y="434"/>
                      </a:lnTo>
                      <a:lnTo>
                        <a:pt x="1285" y="386"/>
                      </a:lnTo>
                      <a:lnTo>
                        <a:pt x="1373" y="344"/>
                      </a:lnTo>
                      <a:lnTo>
                        <a:pt x="1461" y="308"/>
                      </a:lnTo>
                      <a:lnTo>
                        <a:pt x="1549" y="278"/>
                      </a:lnTo>
                      <a:lnTo>
                        <a:pt x="1471" y="270"/>
                      </a:lnTo>
                      <a:lnTo>
                        <a:pt x="1392" y="268"/>
                      </a:lnTo>
                      <a:close/>
                      <a:moveTo>
                        <a:pt x="2629" y="0"/>
                      </a:moveTo>
                      <a:lnTo>
                        <a:pt x="2629" y="0"/>
                      </a:lnTo>
                      <a:lnTo>
                        <a:pt x="2653" y="1"/>
                      </a:lnTo>
                      <a:lnTo>
                        <a:pt x="2676" y="8"/>
                      </a:lnTo>
                      <a:lnTo>
                        <a:pt x="2698" y="20"/>
                      </a:lnTo>
                      <a:lnTo>
                        <a:pt x="2718" y="36"/>
                      </a:lnTo>
                      <a:lnTo>
                        <a:pt x="2735" y="58"/>
                      </a:lnTo>
                      <a:lnTo>
                        <a:pt x="2748" y="83"/>
                      </a:lnTo>
                      <a:lnTo>
                        <a:pt x="2754" y="109"/>
                      </a:lnTo>
                      <a:lnTo>
                        <a:pt x="2755" y="136"/>
                      </a:lnTo>
                      <a:lnTo>
                        <a:pt x="2749" y="162"/>
                      </a:lnTo>
                      <a:lnTo>
                        <a:pt x="2739" y="188"/>
                      </a:lnTo>
                      <a:lnTo>
                        <a:pt x="2723" y="210"/>
                      </a:lnTo>
                      <a:lnTo>
                        <a:pt x="2790" y="290"/>
                      </a:lnTo>
                      <a:lnTo>
                        <a:pt x="2850" y="371"/>
                      </a:lnTo>
                      <a:lnTo>
                        <a:pt x="2905" y="456"/>
                      </a:lnTo>
                      <a:lnTo>
                        <a:pt x="2956" y="543"/>
                      </a:lnTo>
                      <a:lnTo>
                        <a:pt x="3002" y="632"/>
                      </a:lnTo>
                      <a:lnTo>
                        <a:pt x="3041" y="724"/>
                      </a:lnTo>
                      <a:lnTo>
                        <a:pt x="3076" y="816"/>
                      </a:lnTo>
                      <a:lnTo>
                        <a:pt x="3105" y="910"/>
                      </a:lnTo>
                      <a:lnTo>
                        <a:pt x="3129" y="1006"/>
                      </a:lnTo>
                      <a:lnTo>
                        <a:pt x="3147" y="1103"/>
                      </a:lnTo>
                      <a:lnTo>
                        <a:pt x="3160" y="1199"/>
                      </a:lnTo>
                      <a:lnTo>
                        <a:pt x="3168" y="1297"/>
                      </a:lnTo>
                      <a:lnTo>
                        <a:pt x="3172" y="1395"/>
                      </a:lnTo>
                      <a:lnTo>
                        <a:pt x="3168" y="1493"/>
                      </a:lnTo>
                      <a:lnTo>
                        <a:pt x="3160" y="1590"/>
                      </a:lnTo>
                      <a:lnTo>
                        <a:pt x="3147" y="1688"/>
                      </a:lnTo>
                      <a:lnTo>
                        <a:pt x="3129" y="1784"/>
                      </a:lnTo>
                      <a:lnTo>
                        <a:pt x="3105" y="1879"/>
                      </a:lnTo>
                      <a:lnTo>
                        <a:pt x="3076" y="1973"/>
                      </a:lnTo>
                      <a:lnTo>
                        <a:pt x="3041" y="2066"/>
                      </a:lnTo>
                      <a:lnTo>
                        <a:pt x="3002" y="2157"/>
                      </a:lnTo>
                      <a:lnTo>
                        <a:pt x="2956" y="2247"/>
                      </a:lnTo>
                      <a:lnTo>
                        <a:pt x="2905" y="2334"/>
                      </a:lnTo>
                      <a:lnTo>
                        <a:pt x="2850" y="2418"/>
                      </a:lnTo>
                      <a:lnTo>
                        <a:pt x="2789" y="2501"/>
                      </a:lnTo>
                      <a:lnTo>
                        <a:pt x="2723" y="2580"/>
                      </a:lnTo>
                      <a:lnTo>
                        <a:pt x="2651" y="2656"/>
                      </a:lnTo>
                      <a:lnTo>
                        <a:pt x="2577" y="2726"/>
                      </a:lnTo>
                      <a:lnTo>
                        <a:pt x="2500" y="2791"/>
                      </a:lnTo>
                      <a:lnTo>
                        <a:pt x="2420" y="2850"/>
                      </a:lnTo>
                      <a:lnTo>
                        <a:pt x="2338" y="2906"/>
                      </a:lnTo>
                      <a:lnTo>
                        <a:pt x="2254" y="2955"/>
                      </a:lnTo>
                      <a:lnTo>
                        <a:pt x="2168" y="3000"/>
                      </a:lnTo>
                      <a:lnTo>
                        <a:pt x="2079" y="3040"/>
                      </a:lnTo>
                      <a:lnTo>
                        <a:pt x="1990" y="3074"/>
                      </a:lnTo>
                      <a:lnTo>
                        <a:pt x="1898" y="3104"/>
                      </a:lnTo>
                      <a:lnTo>
                        <a:pt x="1806" y="3128"/>
                      </a:lnTo>
                      <a:lnTo>
                        <a:pt x="1712" y="3148"/>
                      </a:lnTo>
                      <a:lnTo>
                        <a:pt x="1712" y="3552"/>
                      </a:lnTo>
                      <a:lnTo>
                        <a:pt x="2004" y="3552"/>
                      </a:lnTo>
                      <a:lnTo>
                        <a:pt x="2033" y="3555"/>
                      </a:lnTo>
                      <a:lnTo>
                        <a:pt x="2059" y="3564"/>
                      </a:lnTo>
                      <a:lnTo>
                        <a:pt x="2082" y="3580"/>
                      </a:lnTo>
                      <a:lnTo>
                        <a:pt x="2102" y="3599"/>
                      </a:lnTo>
                      <a:lnTo>
                        <a:pt x="2117" y="3622"/>
                      </a:lnTo>
                      <a:lnTo>
                        <a:pt x="2126" y="3649"/>
                      </a:lnTo>
                      <a:lnTo>
                        <a:pt x="2130" y="3678"/>
                      </a:lnTo>
                      <a:lnTo>
                        <a:pt x="2126" y="3707"/>
                      </a:lnTo>
                      <a:lnTo>
                        <a:pt x="2117" y="3734"/>
                      </a:lnTo>
                      <a:lnTo>
                        <a:pt x="2102" y="3757"/>
                      </a:lnTo>
                      <a:lnTo>
                        <a:pt x="2082" y="3777"/>
                      </a:lnTo>
                      <a:lnTo>
                        <a:pt x="2059" y="3792"/>
                      </a:lnTo>
                      <a:lnTo>
                        <a:pt x="2033" y="3801"/>
                      </a:lnTo>
                      <a:lnTo>
                        <a:pt x="2004" y="3805"/>
                      </a:lnTo>
                      <a:lnTo>
                        <a:pt x="1169" y="3805"/>
                      </a:lnTo>
                      <a:lnTo>
                        <a:pt x="1140" y="3801"/>
                      </a:lnTo>
                      <a:lnTo>
                        <a:pt x="1113" y="3792"/>
                      </a:lnTo>
                      <a:lnTo>
                        <a:pt x="1090" y="3777"/>
                      </a:lnTo>
                      <a:lnTo>
                        <a:pt x="1071" y="3757"/>
                      </a:lnTo>
                      <a:lnTo>
                        <a:pt x="1056" y="3734"/>
                      </a:lnTo>
                      <a:lnTo>
                        <a:pt x="1046" y="3707"/>
                      </a:lnTo>
                      <a:lnTo>
                        <a:pt x="1043" y="3678"/>
                      </a:lnTo>
                      <a:lnTo>
                        <a:pt x="1046" y="3649"/>
                      </a:lnTo>
                      <a:lnTo>
                        <a:pt x="1056" y="3622"/>
                      </a:lnTo>
                      <a:lnTo>
                        <a:pt x="1071" y="3599"/>
                      </a:lnTo>
                      <a:lnTo>
                        <a:pt x="1090" y="3580"/>
                      </a:lnTo>
                      <a:lnTo>
                        <a:pt x="1113" y="3564"/>
                      </a:lnTo>
                      <a:lnTo>
                        <a:pt x="1140" y="3555"/>
                      </a:lnTo>
                      <a:lnTo>
                        <a:pt x="1169" y="3552"/>
                      </a:lnTo>
                      <a:lnTo>
                        <a:pt x="1460" y="3552"/>
                      </a:lnTo>
                      <a:lnTo>
                        <a:pt x="1460" y="3176"/>
                      </a:lnTo>
                      <a:lnTo>
                        <a:pt x="1392" y="3177"/>
                      </a:lnTo>
                      <a:lnTo>
                        <a:pt x="1295" y="3175"/>
                      </a:lnTo>
                      <a:lnTo>
                        <a:pt x="1198" y="3167"/>
                      </a:lnTo>
                      <a:lnTo>
                        <a:pt x="1101" y="3153"/>
                      </a:lnTo>
                      <a:lnTo>
                        <a:pt x="1005" y="3134"/>
                      </a:lnTo>
                      <a:lnTo>
                        <a:pt x="910" y="3111"/>
                      </a:lnTo>
                      <a:lnTo>
                        <a:pt x="816" y="3082"/>
                      </a:lnTo>
                      <a:lnTo>
                        <a:pt x="723" y="3047"/>
                      </a:lnTo>
                      <a:lnTo>
                        <a:pt x="632" y="3007"/>
                      </a:lnTo>
                      <a:lnTo>
                        <a:pt x="543" y="2961"/>
                      </a:lnTo>
                      <a:lnTo>
                        <a:pt x="456" y="2911"/>
                      </a:lnTo>
                      <a:lnTo>
                        <a:pt x="371" y="2856"/>
                      </a:lnTo>
                      <a:lnTo>
                        <a:pt x="289" y="2794"/>
                      </a:lnTo>
                      <a:lnTo>
                        <a:pt x="211" y="2728"/>
                      </a:lnTo>
                      <a:lnTo>
                        <a:pt x="192" y="2742"/>
                      </a:lnTo>
                      <a:lnTo>
                        <a:pt x="171" y="2751"/>
                      </a:lnTo>
                      <a:lnTo>
                        <a:pt x="149" y="2758"/>
                      </a:lnTo>
                      <a:lnTo>
                        <a:pt x="126" y="2759"/>
                      </a:lnTo>
                      <a:lnTo>
                        <a:pt x="102" y="2757"/>
                      </a:lnTo>
                      <a:lnTo>
                        <a:pt x="79" y="2750"/>
                      </a:lnTo>
                      <a:lnTo>
                        <a:pt x="57" y="2740"/>
                      </a:lnTo>
                      <a:lnTo>
                        <a:pt x="37" y="2723"/>
                      </a:lnTo>
                      <a:lnTo>
                        <a:pt x="21" y="2703"/>
                      </a:lnTo>
                      <a:lnTo>
                        <a:pt x="9" y="2681"/>
                      </a:lnTo>
                      <a:lnTo>
                        <a:pt x="2" y="2657"/>
                      </a:lnTo>
                      <a:lnTo>
                        <a:pt x="0" y="2633"/>
                      </a:lnTo>
                      <a:lnTo>
                        <a:pt x="0" y="2633"/>
                      </a:lnTo>
                      <a:lnTo>
                        <a:pt x="2" y="2609"/>
                      </a:lnTo>
                      <a:lnTo>
                        <a:pt x="9" y="2585"/>
                      </a:lnTo>
                      <a:lnTo>
                        <a:pt x="21" y="2563"/>
                      </a:lnTo>
                      <a:lnTo>
                        <a:pt x="37" y="2544"/>
                      </a:lnTo>
                      <a:lnTo>
                        <a:pt x="321" y="2259"/>
                      </a:lnTo>
                      <a:lnTo>
                        <a:pt x="265" y="2188"/>
                      </a:lnTo>
                      <a:lnTo>
                        <a:pt x="215" y="2111"/>
                      </a:lnTo>
                      <a:lnTo>
                        <a:pt x="170" y="2031"/>
                      </a:lnTo>
                      <a:lnTo>
                        <a:pt x="131" y="1947"/>
                      </a:lnTo>
                      <a:lnTo>
                        <a:pt x="96" y="1862"/>
                      </a:lnTo>
                      <a:lnTo>
                        <a:pt x="67" y="1772"/>
                      </a:lnTo>
                      <a:lnTo>
                        <a:pt x="45" y="1681"/>
                      </a:lnTo>
                      <a:lnTo>
                        <a:pt x="29" y="1588"/>
                      </a:lnTo>
                      <a:lnTo>
                        <a:pt x="18" y="1492"/>
                      </a:lnTo>
                      <a:lnTo>
                        <a:pt x="15" y="1394"/>
                      </a:lnTo>
                      <a:lnTo>
                        <a:pt x="18" y="1297"/>
                      </a:lnTo>
                      <a:lnTo>
                        <a:pt x="29" y="1199"/>
                      </a:lnTo>
                      <a:lnTo>
                        <a:pt x="45" y="1105"/>
                      </a:lnTo>
                      <a:lnTo>
                        <a:pt x="68" y="1012"/>
                      </a:lnTo>
                      <a:lnTo>
                        <a:pt x="98" y="923"/>
                      </a:lnTo>
                      <a:lnTo>
                        <a:pt x="133" y="836"/>
                      </a:lnTo>
                      <a:lnTo>
                        <a:pt x="173" y="753"/>
                      </a:lnTo>
                      <a:lnTo>
                        <a:pt x="220" y="671"/>
                      </a:lnTo>
                      <a:lnTo>
                        <a:pt x="271" y="595"/>
                      </a:lnTo>
                      <a:lnTo>
                        <a:pt x="326" y="522"/>
                      </a:lnTo>
                      <a:lnTo>
                        <a:pt x="386" y="452"/>
                      </a:lnTo>
                      <a:lnTo>
                        <a:pt x="452" y="387"/>
                      </a:lnTo>
                      <a:lnTo>
                        <a:pt x="521" y="326"/>
                      </a:lnTo>
                      <a:lnTo>
                        <a:pt x="595" y="270"/>
                      </a:lnTo>
                      <a:lnTo>
                        <a:pt x="671" y="219"/>
                      </a:lnTo>
                      <a:lnTo>
                        <a:pt x="752" y="173"/>
                      </a:lnTo>
                      <a:lnTo>
                        <a:pt x="836" y="132"/>
                      </a:lnTo>
                      <a:lnTo>
                        <a:pt x="922" y="97"/>
                      </a:lnTo>
                      <a:lnTo>
                        <a:pt x="1012" y="68"/>
                      </a:lnTo>
                      <a:lnTo>
                        <a:pt x="1103" y="45"/>
                      </a:lnTo>
                      <a:lnTo>
                        <a:pt x="1198" y="28"/>
                      </a:lnTo>
                      <a:lnTo>
                        <a:pt x="1294" y="17"/>
                      </a:lnTo>
                      <a:lnTo>
                        <a:pt x="1392" y="14"/>
                      </a:lnTo>
                      <a:lnTo>
                        <a:pt x="1490" y="17"/>
                      </a:lnTo>
                      <a:lnTo>
                        <a:pt x="1585" y="28"/>
                      </a:lnTo>
                      <a:lnTo>
                        <a:pt x="1678" y="44"/>
                      </a:lnTo>
                      <a:lnTo>
                        <a:pt x="1770" y="67"/>
                      </a:lnTo>
                      <a:lnTo>
                        <a:pt x="1858" y="95"/>
                      </a:lnTo>
                      <a:lnTo>
                        <a:pt x="1945" y="130"/>
                      </a:lnTo>
                      <a:lnTo>
                        <a:pt x="2027" y="169"/>
                      </a:lnTo>
                      <a:lnTo>
                        <a:pt x="2107" y="214"/>
                      </a:lnTo>
                      <a:lnTo>
                        <a:pt x="2183" y="265"/>
                      </a:lnTo>
                      <a:lnTo>
                        <a:pt x="2256" y="320"/>
                      </a:lnTo>
                      <a:lnTo>
                        <a:pt x="2540" y="36"/>
                      </a:lnTo>
                      <a:lnTo>
                        <a:pt x="2559" y="20"/>
                      </a:lnTo>
                      <a:lnTo>
                        <a:pt x="2581" y="8"/>
                      </a:lnTo>
                      <a:lnTo>
                        <a:pt x="2605" y="1"/>
                      </a:lnTo>
                      <a:lnTo>
                        <a:pt x="2629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73" name="Rectangle 72"/>
            <p:cNvSpPr/>
            <p:nvPr/>
          </p:nvSpPr>
          <p:spPr>
            <a:xfrm>
              <a:off x="1792927" y="3822848"/>
              <a:ext cx="302991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6514622" y="4848472"/>
            <a:ext cx="4480560" cy="1280160"/>
            <a:chOff x="632367" y="4832546"/>
            <a:chExt cx="4480560" cy="1280160"/>
          </a:xfrm>
        </p:grpSpPr>
        <p:grpSp>
          <p:nvGrpSpPr>
            <p:cNvPr id="71" name="Group 70"/>
            <p:cNvGrpSpPr/>
            <p:nvPr/>
          </p:nvGrpSpPr>
          <p:grpSpPr>
            <a:xfrm>
              <a:off x="632367" y="4832546"/>
              <a:ext cx="4480560" cy="1280160"/>
              <a:chOff x="632367" y="4832546"/>
              <a:chExt cx="4480560" cy="1280160"/>
            </a:xfrm>
            <a:effectLst>
              <a:outerShdw blurRad="355600" dist="38100" dir="5400000" algn="t" rotWithShape="0">
                <a:prstClr val="black">
                  <a:alpha val="50000"/>
                </a:prstClr>
              </a:outerShdw>
            </a:effectLst>
          </p:grpSpPr>
          <p:sp>
            <p:nvSpPr>
              <p:cNvPr id="37" name="Freeform 36"/>
              <p:cNvSpPr/>
              <p:nvPr/>
            </p:nvSpPr>
            <p:spPr>
              <a:xfrm flipH="1">
                <a:off x="632367" y="4832546"/>
                <a:ext cx="4480560" cy="1280160"/>
              </a:xfrm>
              <a:custGeom>
                <a:avLst/>
                <a:gdLst>
                  <a:gd name="connsiteX0" fmla="*/ 640080 w 4314206"/>
                  <a:gd name="connsiteY0" fmla="*/ 0 h 1280160"/>
                  <a:gd name="connsiteX1" fmla="*/ 997955 w 4314206"/>
                  <a:gd name="connsiteY1" fmla="*/ 109316 h 1280160"/>
                  <a:gd name="connsiteX2" fmla="*/ 1033706 w 4314206"/>
                  <a:gd name="connsiteY2" fmla="*/ 138813 h 1280160"/>
                  <a:gd name="connsiteX3" fmla="*/ 3812938 w 4314206"/>
                  <a:gd name="connsiteY3" fmla="*/ 138813 h 1280160"/>
                  <a:gd name="connsiteX4" fmla="*/ 4314206 w 4314206"/>
                  <a:gd name="connsiteY4" fmla="*/ 640081 h 1280160"/>
                  <a:gd name="connsiteX5" fmla="*/ 4314205 w 4314206"/>
                  <a:gd name="connsiteY5" fmla="*/ 640081 h 1280160"/>
                  <a:gd name="connsiteX6" fmla="*/ 3812937 w 4314206"/>
                  <a:gd name="connsiteY6" fmla="*/ 1141349 h 1280160"/>
                  <a:gd name="connsiteX7" fmla="*/ 1033705 w 4314206"/>
                  <a:gd name="connsiteY7" fmla="*/ 1141348 h 1280160"/>
                  <a:gd name="connsiteX8" fmla="*/ 997955 w 4314206"/>
                  <a:gd name="connsiteY8" fmla="*/ 1170844 h 1280160"/>
                  <a:gd name="connsiteX9" fmla="*/ 640080 w 4314206"/>
                  <a:gd name="connsiteY9" fmla="*/ 1280160 h 1280160"/>
                  <a:gd name="connsiteX10" fmla="*/ 0 w 4314206"/>
                  <a:gd name="connsiteY10" fmla="*/ 640080 h 1280160"/>
                  <a:gd name="connsiteX11" fmla="*/ 640080 w 4314206"/>
                  <a:gd name="connsiteY11" fmla="*/ 0 h 128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14206" h="1280160">
                    <a:moveTo>
                      <a:pt x="640080" y="0"/>
                    </a:moveTo>
                    <a:cubicBezTo>
                      <a:pt x="772645" y="0"/>
                      <a:pt x="895797" y="40300"/>
                      <a:pt x="997955" y="109316"/>
                    </a:cubicBezTo>
                    <a:lnTo>
                      <a:pt x="1033706" y="138813"/>
                    </a:lnTo>
                    <a:lnTo>
                      <a:pt x="3812938" y="138813"/>
                    </a:lnTo>
                    <a:cubicBezTo>
                      <a:pt x="4089781" y="138813"/>
                      <a:pt x="4314206" y="363238"/>
                      <a:pt x="4314206" y="640081"/>
                    </a:cubicBezTo>
                    <a:lnTo>
                      <a:pt x="4314205" y="640081"/>
                    </a:lnTo>
                    <a:cubicBezTo>
                      <a:pt x="4314205" y="916924"/>
                      <a:pt x="4089780" y="1141349"/>
                      <a:pt x="3812937" y="1141349"/>
                    </a:cubicBezTo>
                    <a:lnTo>
                      <a:pt x="1033705" y="1141348"/>
                    </a:lnTo>
                    <a:lnTo>
                      <a:pt x="997955" y="1170844"/>
                    </a:lnTo>
                    <a:cubicBezTo>
                      <a:pt x="895797" y="1239861"/>
                      <a:pt x="772645" y="1280160"/>
                      <a:pt x="640080" y="1280160"/>
                    </a:cubicBezTo>
                    <a:cubicBezTo>
                      <a:pt x="286574" y="1280160"/>
                      <a:pt x="0" y="993586"/>
                      <a:pt x="0" y="640080"/>
                    </a:cubicBezTo>
                    <a:cubicBezTo>
                      <a:pt x="0" y="286574"/>
                      <a:pt x="286574" y="0"/>
                      <a:pt x="64008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67" name="Group 66"/>
              <p:cNvGrpSpPr/>
              <p:nvPr/>
            </p:nvGrpSpPr>
            <p:grpSpPr>
              <a:xfrm flipH="1">
                <a:off x="4076214" y="5061146"/>
                <a:ext cx="822960" cy="822960"/>
                <a:chOff x="1147406" y="5443986"/>
                <a:chExt cx="822960" cy="822960"/>
              </a:xfrm>
            </p:grpSpPr>
            <p:sp>
              <p:nvSpPr>
                <p:cNvPr id="38" name="Oval 37"/>
                <p:cNvSpPr/>
                <p:nvPr/>
              </p:nvSpPr>
              <p:spPr>
                <a:xfrm>
                  <a:off x="1147406" y="5443986"/>
                  <a:ext cx="822960" cy="82296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62" name="Group 20"/>
                <p:cNvGrpSpPr>
                  <a:grpSpLocks noChangeAspect="1"/>
                </p:cNvGrpSpPr>
                <p:nvPr/>
              </p:nvGrpSpPr>
              <p:grpSpPr bwMode="auto">
                <a:xfrm>
                  <a:off x="1378149" y="5630196"/>
                  <a:ext cx="361474" cy="450540"/>
                  <a:chOff x="5288" y="583"/>
                  <a:chExt cx="1526" cy="1902"/>
                </a:xfrm>
                <a:solidFill>
                  <a:schemeClr val="bg1"/>
                </a:solidFill>
              </p:grpSpPr>
              <p:sp>
                <p:nvSpPr>
                  <p:cNvPr id="65" name="Freeform 22"/>
                  <p:cNvSpPr>
                    <a:spLocks noEditPoints="1"/>
                  </p:cNvSpPr>
                  <p:nvPr/>
                </p:nvSpPr>
                <p:spPr bwMode="auto">
                  <a:xfrm>
                    <a:off x="5288" y="583"/>
                    <a:ext cx="1526" cy="1902"/>
                  </a:xfrm>
                  <a:custGeom>
                    <a:avLst/>
                    <a:gdLst>
                      <a:gd name="T0" fmla="*/ 1310 w 3051"/>
                      <a:gd name="T1" fmla="*/ 3365 h 3805"/>
                      <a:gd name="T2" fmla="*/ 1416 w 3051"/>
                      <a:gd name="T3" fmla="*/ 3515 h 3805"/>
                      <a:gd name="T4" fmla="*/ 1602 w 3051"/>
                      <a:gd name="T5" fmla="*/ 3531 h 3805"/>
                      <a:gd name="T6" fmla="*/ 1731 w 3051"/>
                      <a:gd name="T7" fmla="*/ 3402 h 3805"/>
                      <a:gd name="T8" fmla="*/ 1718 w 3051"/>
                      <a:gd name="T9" fmla="*/ 3220 h 3805"/>
                      <a:gd name="T10" fmla="*/ 1277 w 3051"/>
                      <a:gd name="T11" fmla="*/ 659 h 3805"/>
                      <a:gd name="T12" fmla="*/ 917 w 3051"/>
                      <a:gd name="T13" fmla="*/ 828 h 3805"/>
                      <a:gd name="T14" fmla="*/ 647 w 3051"/>
                      <a:gd name="T15" fmla="*/ 1119 h 3805"/>
                      <a:gd name="T16" fmla="*/ 507 w 3051"/>
                      <a:gd name="T17" fmla="*/ 1496 h 3805"/>
                      <a:gd name="T18" fmla="*/ 480 w 3051"/>
                      <a:gd name="T19" fmla="*/ 2654 h 3805"/>
                      <a:gd name="T20" fmla="*/ 363 w 3051"/>
                      <a:gd name="T21" fmla="*/ 2727 h 3805"/>
                      <a:gd name="T22" fmla="*/ 260 w 3051"/>
                      <a:gd name="T23" fmla="*/ 2739 h 3805"/>
                      <a:gd name="T24" fmla="*/ 271 w 3051"/>
                      <a:gd name="T25" fmla="*/ 2933 h 3805"/>
                      <a:gd name="T26" fmla="*/ 2791 w 3051"/>
                      <a:gd name="T27" fmla="*/ 2922 h 3805"/>
                      <a:gd name="T28" fmla="*/ 2780 w 3051"/>
                      <a:gd name="T29" fmla="*/ 2727 h 3805"/>
                      <a:gd name="T30" fmla="*/ 2586 w 3051"/>
                      <a:gd name="T31" fmla="*/ 2678 h 3805"/>
                      <a:gd name="T32" fmla="*/ 2555 w 3051"/>
                      <a:gd name="T33" fmla="*/ 1580 h 3805"/>
                      <a:gd name="T34" fmla="*/ 2443 w 3051"/>
                      <a:gd name="T35" fmla="*/ 1189 h 3805"/>
                      <a:gd name="T36" fmla="*/ 2198 w 3051"/>
                      <a:gd name="T37" fmla="*/ 878 h 3805"/>
                      <a:gd name="T38" fmla="*/ 1852 w 3051"/>
                      <a:gd name="T39" fmla="*/ 682 h 3805"/>
                      <a:gd name="T40" fmla="*/ 1526 w 3051"/>
                      <a:gd name="T41" fmla="*/ 260 h 3805"/>
                      <a:gd name="T42" fmla="*/ 1368 w 3051"/>
                      <a:gd name="T43" fmla="*/ 327 h 3805"/>
                      <a:gd name="T44" fmla="*/ 1526 w 3051"/>
                      <a:gd name="T45" fmla="*/ 369 h 3805"/>
                      <a:gd name="T46" fmla="*/ 1682 w 3051"/>
                      <a:gd name="T47" fmla="*/ 327 h 3805"/>
                      <a:gd name="T48" fmla="*/ 1526 w 3051"/>
                      <a:gd name="T49" fmla="*/ 260 h 3805"/>
                      <a:gd name="T50" fmla="*/ 1746 w 3051"/>
                      <a:gd name="T51" fmla="*/ 53 h 3805"/>
                      <a:gd name="T52" fmla="*/ 1942 w 3051"/>
                      <a:gd name="T53" fmla="*/ 243 h 3805"/>
                      <a:gd name="T54" fmla="*/ 2086 w 3051"/>
                      <a:gd name="T55" fmla="*/ 497 h 3805"/>
                      <a:gd name="T56" fmla="*/ 2448 w 3051"/>
                      <a:gd name="T57" fmla="*/ 757 h 3805"/>
                      <a:gd name="T58" fmla="*/ 2701 w 3051"/>
                      <a:gd name="T59" fmla="*/ 1125 h 3805"/>
                      <a:gd name="T60" fmla="*/ 2815 w 3051"/>
                      <a:gd name="T61" fmla="*/ 1569 h 3805"/>
                      <a:gd name="T62" fmla="*/ 2937 w 3051"/>
                      <a:gd name="T63" fmla="*/ 2517 h 3805"/>
                      <a:gd name="T64" fmla="*/ 3047 w 3051"/>
                      <a:gd name="T65" fmla="*/ 2694 h 3805"/>
                      <a:gd name="T66" fmla="*/ 3020 w 3051"/>
                      <a:gd name="T67" fmla="*/ 3047 h 3805"/>
                      <a:gd name="T68" fmla="*/ 2866 w 3051"/>
                      <a:gd name="T69" fmla="*/ 3179 h 3805"/>
                      <a:gd name="T70" fmla="*/ 2003 w 3051"/>
                      <a:gd name="T71" fmla="*/ 3280 h 3805"/>
                      <a:gd name="T72" fmla="*/ 1956 w 3051"/>
                      <a:gd name="T73" fmla="*/ 3535 h 3805"/>
                      <a:gd name="T74" fmla="*/ 1782 w 3051"/>
                      <a:gd name="T75" fmla="*/ 3730 h 3805"/>
                      <a:gd name="T76" fmla="*/ 1526 w 3051"/>
                      <a:gd name="T77" fmla="*/ 3805 h 3805"/>
                      <a:gd name="T78" fmla="*/ 1269 w 3051"/>
                      <a:gd name="T79" fmla="*/ 3730 h 3805"/>
                      <a:gd name="T80" fmla="*/ 1095 w 3051"/>
                      <a:gd name="T81" fmla="*/ 3535 h 3805"/>
                      <a:gd name="T82" fmla="*/ 1049 w 3051"/>
                      <a:gd name="T83" fmla="*/ 3280 h 3805"/>
                      <a:gd name="T84" fmla="*/ 186 w 3051"/>
                      <a:gd name="T85" fmla="*/ 3179 h 3805"/>
                      <a:gd name="T86" fmla="*/ 30 w 3051"/>
                      <a:gd name="T87" fmla="*/ 3047 h 3805"/>
                      <a:gd name="T88" fmla="*/ 4 w 3051"/>
                      <a:gd name="T89" fmla="*/ 2694 h 3805"/>
                      <a:gd name="T90" fmla="*/ 115 w 3051"/>
                      <a:gd name="T91" fmla="*/ 2517 h 3805"/>
                      <a:gd name="T92" fmla="*/ 237 w 3051"/>
                      <a:gd name="T93" fmla="*/ 1569 h 3805"/>
                      <a:gd name="T94" fmla="*/ 350 w 3051"/>
                      <a:gd name="T95" fmla="*/ 1125 h 3805"/>
                      <a:gd name="T96" fmla="*/ 603 w 3051"/>
                      <a:gd name="T97" fmla="*/ 757 h 3805"/>
                      <a:gd name="T98" fmla="*/ 964 w 3051"/>
                      <a:gd name="T99" fmla="*/ 497 h 3805"/>
                      <a:gd name="T100" fmla="*/ 1109 w 3051"/>
                      <a:gd name="T101" fmla="*/ 243 h 3805"/>
                      <a:gd name="T102" fmla="*/ 1305 w 3051"/>
                      <a:gd name="T103" fmla="*/ 53 h 38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3051" h="3805">
                        <a:moveTo>
                          <a:pt x="1333" y="3220"/>
                        </a:moveTo>
                        <a:lnTo>
                          <a:pt x="1319" y="3254"/>
                        </a:lnTo>
                        <a:lnTo>
                          <a:pt x="1310" y="3288"/>
                        </a:lnTo>
                        <a:lnTo>
                          <a:pt x="1306" y="3326"/>
                        </a:lnTo>
                        <a:lnTo>
                          <a:pt x="1310" y="3365"/>
                        </a:lnTo>
                        <a:lnTo>
                          <a:pt x="1320" y="3402"/>
                        </a:lnTo>
                        <a:lnTo>
                          <a:pt x="1337" y="3436"/>
                        </a:lnTo>
                        <a:lnTo>
                          <a:pt x="1359" y="3467"/>
                        </a:lnTo>
                        <a:lnTo>
                          <a:pt x="1384" y="3493"/>
                        </a:lnTo>
                        <a:lnTo>
                          <a:pt x="1416" y="3515"/>
                        </a:lnTo>
                        <a:lnTo>
                          <a:pt x="1449" y="3531"/>
                        </a:lnTo>
                        <a:lnTo>
                          <a:pt x="1486" y="3541"/>
                        </a:lnTo>
                        <a:lnTo>
                          <a:pt x="1526" y="3545"/>
                        </a:lnTo>
                        <a:lnTo>
                          <a:pt x="1565" y="3541"/>
                        </a:lnTo>
                        <a:lnTo>
                          <a:pt x="1602" y="3531"/>
                        </a:lnTo>
                        <a:lnTo>
                          <a:pt x="1636" y="3515"/>
                        </a:lnTo>
                        <a:lnTo>
                          <a:pt x="1666" y="3493"/>
                        </a:lnTo>
                        <a:lnTo>
                          <a:pt x="1693" y="3467"/>
                        </a:lnTo>
                        <a:lnTo>
                          <a:pt x="1715" y="3436"/>
                        </a:lnTo>
                        <a:lnTo>
                          <a:pt x="1731" y="3402"/>
                        </a:lnTo>
                        <a:lnTo>
                          <a:pt x="1740" y="3365"/>
                        </a:lnTo>
                        <a:lnTo>
                          <a:pt x="1744" y="3326"/>
                        </a:lnTo>
                        <a:lnTo>
                          <a:pt x="1742" y="3288"/>
                        </a:lnTo>
                        <a:lnTo>
                          <a:pt x="1732" y="3254"/>
                        </a:lnTo>
                        <a:lnTo>
                          <a:pt x="1718" y="3220"/>
                        </a:lnTo>
                        <a:lnTo>
                          <a:pt x="1333" y="3220"/>
                        </a:lnTo>
                        <a:close/>
                        <a:moveTo>
                          <a:pt x="1526" y="629"/>
                        </a:moveTo>
                        <a:lnTo>
                          <a:pt x="1441" y="632"/>
                        </a:lnTo>
                        <a:lnTo>
                          <a:pt x="1359" y="642"/>
                        </a:lnTo>
                        <a:lnTo>
                          <a:pt x="1277" y="659"/>
                        </a:lnTo>
                        <a:lnTo>
                          <a:pt x="1200" y="682"/>
                        </a:lnTo>
                        <a:lnTo>
                          <a:pt x="1124" y="710"/>
                        </a:lnTo>
                        <a:lnTo>
                          <a:pt x="1051" y="745"/>
                        </a:lnTo>
                        <a:lnTo>
                          <a:pt x="982" y="784"/>
                        </a:lnTo>
                        <a:lnTo>
                          <a:pt x="917" y="828"/>
                        </a:lnTo>
                        <a:lnTo>
                          <a:pt x="854" y="878"/>
                        </a:lnTo>
                        <a:lnTo>
                          <a:pt x="796" y="932"/>
                        </a:lnTo>
                        <a:lnTo>
                          <a:pt x="741" y="990"/>
                        </a:lnTo>
                        <a:lnTo>
                          <a:pt x="693" y="1053"/>
                        </a:lnTo>
                        <a:lnTo>
                          <a:pt x="647" y="1119"/>
                        </a:lnTo>
                        <a:lnTo>
                          <a:pt x="608" y="1189"/>
                        </a:lnTo>
                        <a:lnTo>
                          <a:pt x="574" y="1262"/>
                        </a:lnTo>
                        <a:lnTo>
                          <a:pt x="545" y="1337"/>
                        </a:lnTo>
                        <a:lnTo>
                          <a:pt x="523" y="1416"/>
                        </a:lnTo>
                        <a:lnTo>
                          <a:pt x="507" y="1496"/>
                        </a:lnTo>
                        <a:lnTo>
                          <a:pt x="496" y="1580"/>
                        </a:lnTo>
                        <a:lnTo>
                          <a:pt x="493" y="1664"/>
                        </a:lnTo>
                        <a:lnTo>
                          <a:pt x="493" y="2597"/>
                        </a:lnTo>
                        <a:lnTo>
                          <a:pt x="490" y="2627"/>
                        </a:lnTo>
                        <a:lnTo>
                          <a:pt x="480" y="2654"/>
                        </a:lnTo>
                        <a:lnTo>
                          <a:pt x="464" y="2678"/>
                        </a:lnTo>
                        <a:lnTo>
                          <a:pt x="444" y="2699"/>
                        </a:lnTo>
                        <a:lnTo>
                          <a:pt x="420" y="2714"/>
                        </a:lnTo>
                        <a:lnTo>
                          <a:pt x="393" y="2723"/>
                        </a:lnTo>
                        <a:lnTo>
                          <a:pt x="363" y="2727"/>
                        </a:lnTo>
                        <a:lnTo>
                          <a:pt x="271" y="2727"/>
                        </a:lnTo>
                        <a:lnTo>
                          <a:pt x="267" y="2728"/>
                        </a:lnTo>
                        <a:lnTo>
                          <a:pt x="263" y="2730"/>
                        </a:lnTo>
                        <a:lnTo>
                          <a:pt x="261" y="2734"/>
                        </a:lnTo>
                        <a:lnTo>
                          <a:pt x="260" y="2739"/>
                        </a:lnTo>
                        <a:lnTo>
                          <a:pt x="260" y="2922"/>
                        </a:lnTo>
                        <a:lnTo>
                          <a:pt x="261" y="2926"/>
                        </a:lnTo>
                        <a:lnTo>
                          <a:pt x="263" y="2930"/>
                        </a:lnTo>
                        <a:lnTo>
                          <a:pt x="267" y="2932"/>
                        </a:lnTo>
                        <a:lnTo>
                          <a:pt x="271" y="2933"/>
                        </a:lnTo>
                        <a:lnTo>
                          <a:pt x="2780" y="2933"/>
                        </a:lnTo>
                        <a:lnTo>
                          <a:pt x="2784" y="2932"/>
                        </a:lnTo>
                        <a:lnTo>
                          <a:pt x="2787" y="2930"/>
                        </a:lnTo>
                        <a:lnTo>
                          <a:pt x="2789" y="2926"/>
                        </a:lnTo>
                        <a:lnTo>
                          <a:pt x="2791" y="2922"/>
                        </a:lnTo>
                        <a:lnTo>
                          <a:pt x="2791" y="2739"/>
                        </a:lnTo>
                        <a:lnTo>
                          <a:pt x="2789" y="2734"/>
                        </a:lnTo>
                        <a:lnTo>
                          <a:pt x="2787" y="2730"/>
                        </a:lnTo>
                        <a:lnTo>
                          <a:pt x="2784" y="2728"/>
                        </a:lnTo>
                        <a:lnTo>
                          <a:pt x="2780" y="2727"/>
                        </a:lnTo>
                        <a:lnTo>
                          <a:pt x="2689" y="2727"/>
                        </a:lnTo>
                        <a:lnTo>
                          <a:pt x="2658" y="2723"/>
                        </a:lnTo>
                        <a:lnTo>
                          <a:pt x="2632" y="2714"/>
                        </a:lnTo>
                        <a:lnTo>
                          <a:pt x="2607" y="2699"/>
                        </a:lnTo>
                        <a:lnTo>
                          <a:pt x="2586" y="2678"/>
                        </a:lnTo>
                        <a:lnTo>
                          <a:pt x="2571" y="2654"/>
                        </a:lnTo>
                        <a:lnTo>
                          <a:pt x="2562" y="2627"/>
                        </a:lnTo>
                        <a:lnTo>
                          <a:pt x="2559" y="2597"/>
                        </a:lnTo>
                        <a:lnTo>
                          <a:pt x="2559" y="1664"/>
                        </a:lnTo>
                        <a:lnTo>
                          <a:pt x="2555" y="1580"/>
                        </a:lnTo>
                        <a:lnTo>
                          <a:pt x="2545" y="1496"/>
                        </a:lnTo>
                        <a:lnTo>
                          <a:pt x="2528" y="1416"/>
                        </a:lnTo>
                        <a:lnTo>
                          <a:pt x="2505" y="1337"/>
                        </a:lnTo>
                        <a:lnTo>
                          <a:pt x="2477" y="1262"/>
                        </a:lnTo>
                        <a:lnTo>
                          <a:pt x="2443" y="1189"/>
                        </a:lnTo>
                        <a:lnTo>
                          <a:pt x="2403" y="1119"/>
                        </a:lnTo>
                        <a:lnTo>
                          <a:pt x="2359" y="1053"/>
                        </a:lnTo>
                        <a:lnTo>
                          <a:pt x="2309" y="990"/>
                        </a:lnTo>
                        <a:lnTo>
                          <a:pt x="2256" y="932"/>
                        </a:lnTo>
                        <a:lnTo>
                          <a:pt x="2198" y="878"/>
                        </a:lnTo>
                        <a:lnTo>
                          <a:pt x="2135" y="828"/>
                        </a:lnTo>
                        <a:lnTo>
                          <a:pt x="2069" y="784"/>
                        </a:lnTo>
                        <a:lnTo>
                          <a:pt x="1999" y="745"/>
                        </a:lnTo>
                        <a:lnTo>
                          <a:pt x="1927" y="710"/>
                        </a:lnTo>
                        <a:lnTo>
                          <a:pt x="1852" y="682"/>
                        </a:lnTo>
                        <a:lnTo>
                          <a:pt x="1773" y="659"/>
                        </a:lnTo>
                        <a:lnTo>
                          <a:pt x="1693" y="642"/>
                        </a:lnTo>
                        <a:lnTo>
                          <a:pt x="1610" y="632"/>
                        </a:lnTo>
                        <a:lnTo>
                          <a:pt x="1526" y="629"/>
                        </a:lnTo>
                        <a:close/>
                        <a:moveTo>
                          <a:pt x="1526" y="260"/>
                        </a:moveTo>
                        <a:lnTo>
                          <a:pt x="1490" y="262"/>
                        </a:lnTo>
                        <a:lnTo>
                          <a:pt x="1455" y="271"/>
                        </a:lnTo>
                        <a:lnTo>
                          <a:pt x="1423" y="285"/>
                        </a:lnTo>
                        <a:lnTo>
                          <a:pt x="1393" y="304"/>
                        </a:lnTo>
                        <a:lnTo>
                          <a:pt x="1368" y="327"/>
                        </a:lnTo>
                        <a:lnTo>
                          <a:pt x="1346" y="354"/>
                        </a:lnTo>
                        <a:lnTo>
                          <a:pt x="1329" y="384"/>
                        </a:lnTo>
                        <a:lnTo>
                          <a:pt x="1393" y="376"/>
                        </a:lnTo>
                        <a:lnTo>
                          <a:pt x="1460" y="370"/>
                        </a:lnTo>
                        <a:lnTo>
                          <a:pt x="1526" y="369"/>
                        </a:lnTo>
                        <a:lnTo>
                          <a:pt x="1592" y="370"/>
                        </a:lnTo>
                        <a:lnTo>
                          <a:pt x="1658" y="376"/>
                        </a:lnTo>
                        <a:lnTo>
                          <a:pt x="1722" y="384"/>
                        </a:lnTo>
                        <a:lnTo>
                          <a:pt x="1704" y="354"/>
                        </a:lnTo>
                        <a:lnTo>
                          <a:pt x="1682" y="327"/>
                        </a:lnTo>
                        <a:lnTo>
                          <a:pt x="1657" y="304"/>
                        </a:lnTo>
                        <a:lnTo>
                          <a:pt x="1628" y="285"/>
                        </a:lnTo>
                        <a:lnTo>
                          <a:pt x="1597" y="271"/>
                        </a:lnTo>
                        <a:lnTo>
                          <a:pt x="1562" y="262"/>
                        </a:lnTo>
                        <a:lnTo>
                          <a:pt x="1526" y="260"/>
                        </a:lnTo>
                        <a:close/>
                        <a:moveTo>
                          <a:pt x="1526" y="0"/>
                        </a:moveTo>
                        <a:lnTo>
                          <a:pt x="1584" y="3"/>
                        </a:lnTo>
                        <a:lnTo>
                          <a:pt x="1641" y="14"/>
                        </a:lnTo>
                        <a:lnTo>
                          <a:pt x="1695" y="30"/>
                        </a:lnTo>
                        <a:lnTo>
                          <a:pt x="1746" y="53"/>
                        </a:lnTo>
                        <a:lnTo>
                          <a:pt x="1794" y="81"/>
                        </a:lnTo>
                        <a:lnTo>
                          <a:pt x="1838" y="116"/>
                        </a:lnTo>
                        <a:lnTo>
                          <a:pt x="1877" y="154"/>
                        </a:lnTo>
                        <a:lnTo>
                          <a:pt x="1912" y="197"/>
                        </a:lnTo>
                        <a:lnTo>
                          <a:pt x="1942" y="243"/>
                        </a:lnTo>
                        <a:lnTo>
                          <a:pt x="1967" y="293"/>
                        </a:lnTo>
                        <a:lnTo>
                          <a:pt x="1985" y="347"/>
                        </a:lnTo>
                        <a:lnTo>
                          <a:pt x="1998" y="402"/>
                        </a:lnTo>
                        <a:lnTo>
                          <a:pt x="2004" y="460"/>
                        </a:lnTo>
                        <a:lnTo>
                          <a:pt x="2086" y="497"/>
                        </a:lnTo>
                        <a:lnTo>
                          <a:pt x="2166" y="539"/>
                        </a:lnTo>
                        <a:lnTo>
                          <a:pt x="2242" y="587"/>
                        </a:lnTo>
                        <a:lnTo>
                          <a:pt x="2315" y="639"/>
                        </a:lnTo>
                        <a:lnTo>
                          <a:pt x="2383" y="696"/>
                        </a:lnTo>
                        <a:lnTo>
                          <a:pt x="2448" y="757"/>
                        </a:lnTo>
                        <a:lnTo>
                          <a:pt x="2509" y="823"/>
                        </a:lnTo>
                        <a:lnTo>
                          <a:pt x="2564" y="893"/>
                        </a:lnTo>
                        <a:lnTo>
                          <a:pt x="2614" y="967"/>
                        </a:lnTo>
                        <a:lnTo>
                          <a:pt x="2661" y="1044"/>
                        </a:lnTo>
                        <a:lnTo>
                          <a:pt x="2701" y="1125"/>
                        </a:lnTo>
                        <a:lnTo>
                          <a:pt x="2736" y="1209"/>
                        </a:lnTo>
                        <a:lnTo>
                          <a:pt x="2765" y="1296"/>
                        </a:lnTo>
                        <a:lnTo>
                          <a:pt x="2788" y="1384"/>
                        </a:lnTo>
                        <a:lnTo>
                          <a:pt x="2805" y="1475"/>
                        </a:lnTo>
                        <a:lnTo>
                          <a:pt x="2815" y="1569"/>
                        </a:lnTo>
                        <a:lnTo>
                          <a:pt x="2818" y="1664"/>
                        </a:lnTo>
                        <a:lnTo>
                          <a:pt x="2818" y="2469"/>
                        </a:lnTo>
                        <a:lnTo>
                          <a:pt x="2861" y="2480"/>
                        </a:lnTo>
                        <a:lnTo>
                          <a:pt x="2901" y="2496"/>
                        </a:lnTo>
                        <a:lnTo>
                          <a:pt x="2937" y="2517"/>
                        </a:lnTo>
                        <a:lnTo>
                          <a:pt x="2969" y="2545"/>
                        </a:lnTo>
                        <a:lnTo>
                          <a:pt x="2997" y="2576"/>
                        </a:lnTo>
                        <a:lnTo>
                          <a:pt x="3020" y="2612"/>
                        </a:lnTo>
                        <a:lnTo>
                          <a:pt x="3037" y="2652"/>
                        </a:lnTo>
                        <a:lnTo>
                          <a:pt x="3047" y="2694"/>
                        </a:lnTo>
                        <a:lnTo>
                          <a:pt x="3051" y="2739"/>
                        </a:lnTo>
                        <a:lnTo>
                          <a:pt x="3051" y="2922"/>
                        </a:lnTo>
                        <a:lnTo>
                          <a:pt x="3047" y="2966"/>
                        </a:lnTo>
                        <a:lnTo>
                          <a:pt x="3037" y="3008"/>
                        </a:lnTo>
                        <a:lnTo>
                          <a:pt x="3020" y="3047"/>
                        </a:lnTo>
                        <a:lnTo>
                          <a:pt x="2998" y="3082"/>
                        </a:lnTo>
                        <a:lnTo>
                          <a:pt x="2972" y="3114"/>
                        </a:lnTo>
                        <a:lnTo>
                          <a:pt x="2940" y="3141"/>
                        </a:lnTo>
                        <a:lnTo>
                          <a:pt x="2904" y="3163"/>
                        </a:lnTo>
                        <a:lnTo>
                          <a:pt x="2866" y="3179"/>
                        </a:lnTo>
                        <a:lnTo>
                          <a:pt x="2824" y="3190"/>
                        </a:lnTo>
                        <a:lnTo>
                          <a:pt x="2780" y="3193"/>
                        </a:lnTo>
                        <a:lnTo>
                          <a:pt x="1986" y="3193"/>
                        </a:lnTo>
                        <a:lnTo>
                          <a:pt x="1996" y="3236"/>
                        </a:lnTo>
                        <a:lnTo>
                          <a:pt x="2003" y="3280"/>
                        </a:lnTo>
                        <a:lnTo>
                          <a:pt x="2005" y="3326"/>
                        </a:lnTo>
                        <a:lnTo>
                          <a:pt x="2002" y="3381"/>
                        </a:lnTo>
                        <a:lnTo>
                          <a:pt x="1992" y="3435"/>
                        </a:lnTo>
                        <a:lnTo>
                          <a:pt x="1976" y="3487"/>
                        </a:lnTo>
                        <a:lnTo>
                          <a:pt x="1956" y="3535"/>
                        </a:lnTo>
                        <a:lnTo>
                          <a:pt x="1930" y="3582"/>
                        </a:lnTo>
                        <a:lnTo>
                          <a:pt x="1899" y="3625"/>
                        </a:lnTo>
                        <a:lnTo>
                          <a:pt x="1865" y="3664"/>
                        </a:lnTo>
                        <a:lnTo>
                          <a:pt x="1825" y="3699"/>
                        </a:lnTo>
                        <a:lnTo>
                          <a:pt x="1782" y="3730"/>
                        </a:lnTo>
                        <a:lnTo>
                          <a:pt x="1736" y="3756"/>
                        </a:lnTo>
                        <a:lnTo>
                          <a:pt x="1687" y="3777"/>
                        </a:lnTo>
                        <a:lnTo>
                          <a:pt x="1635" y="3792"/>
                        </a:lnTo>
                        <a:lnTo>
                          <a:pt x="1581" y="3801"/>
                        </a:lnTo>
                        <a:lnTo>
                          <a:pt x="1526" y="3805"/>
                        </a:lnTo>
                        <a:lnTo>
                          <a:pt x="1470" y="3801"/>
                        </a:lnTo>
                        <a:lnTo>
                          <a:pt x="1416" y="3792"/>
                        </a:lnTo>
                        <a:lnTo>
                          <a:pt x="1364" y="3777"/>
                        </a:lnTo>
                        <a:lnTo>
                          <a:pt x="1316" y="3756"/>
                        </a:lnTo>
                        <a:lnTo>
                          <a:pt x="1269" y="3730"/>
                        </a:lnTo>
                        <a:lnTo>
                          <a:pt x="1226" y="3699"/>
                        </a:lnTo>
                        <a:lnTo>
                          <a:pt x="1187" y="3664"/>
                        </a:lnTo>
                        <a:lnTo>
                          <a:pt x="1152" y="3625"/>
                        </a:lnTo>
                        <a:lnTo>
                          <a:pt x="1122" y="3582"/>
                        </a:lnTo>
                        <a:lnTo>
                          <a:pt x="1095" y="3535"/>
                        </a:lnTo>
                        <a:lnTo>
                          <a:pt x="1074" y="3487"/>
                        </a:lnTo>
                        <a:lnTo>
                          <a:pt x="1059" y="3435"/>
                        </a:lnTo>
                        <a:lnTo>
                          <a:pt x="1050" y="3381"/>
                        </a:lnTo>
                        <a:lnTo>
                          <a:pt x="1047" y="3326"/>
                        </a:lnTo>
                        <a:lnTo>
                          <a:pt x="1049" y="3280"/>
                        </a:lnTo>
                        <a:lnTo>
                          <a:pt x="1055" y="3236"/>
                        </a:lnTo>
                        <a:lnTo>
                          <a:pt x="1065" y="3193"/>
                        </a:lnTo>
                        <a:lnTo>
                          <a:pt x="271" y="3193"/>
                        </a:lnTo>
                        <a:lnTo>
                          <a:pt x="227" y="3190"/>
                        </a:lnTo>
                        <a:lnTo>
                          <a:pt x="186" y="3179"/>
                        </a:lnTo>
                        <a:lnTo>
                          <a:pt x="147" y="3163"/>
                        </a:lnTo>
                        <a:lnTo>
                          <a:pt x="111" y="3141"/>
                        </a:lnTo>
                        <a:lnTo>
                          <a:pt x="80" y="3114"/>
                        </a:lnTo>
                        <a:lnTo>
                          <a:pt x="52" y="3082"/>
                        </a:lnTo>
                        <a:lnTo>
                          <a:pt x="30" y="3047"/>
                        </a:lnTo>
                        <a:lnTo>
                          <a:pt x="14" y="3008"/>
                        </a:lnTo>
                        <a:lnTo>
                          <a:pt x="3" y="2966"/>
                        </a:lnTo>
                        <a:lnTo>
                          <a:pt x="0" y="2922"/>
                        </a:lnTo>
                        <a:lnTo>
                          <a:pt x="0" y="2739"/>
                        </a:lnTo>
                        <a:lnTo>
                          <a:pt x="4" y="2694"/>
                        </a:lnTo>
                        <a:lnTo>
                          <a:pt x="15" y="2652"/>
                        </a:lnTo>
                        <a:lnTo>
                          <a:pt x="31" y="2612"/>
                        </a:lnTo>
                        <a:lnTo>
                          <a:pt x="54" y="2576"/>
                        </a:lnTo>
                        <a:lnTo>
                          <a:pt x="82" y="2545"/>
                        </a:lnTo>
                        <a:lnTo>
                          <a:pt x="115" y="2517"/>
                        </a:lnTo>
                        <a:lnTo>
                          <a:pt x="151" y="2496"/>
                        </a:lnTo>
                        <a:lnTo>
                          <a:pt x="190" y="2480"/>
                        </a:lnTo>
                        <a:lnTo>
                          <a:pt x="233" y="2469"/>
                        </a:lnTo>
                        <a:lnTo>
                          <a:pt x="233" y="1664"/>
                        </a:lnTo>
                        <a:lnTo>
                          <a:pt x="237" y="1569"/>
                        </a:lnTo>
                        <a:lnTo>
                          <a:pt x="247" y="1475"/>
                        </a:lnTo>
                        <a:lnTo>
                          <a:pt x="263" y="1384"/>
                        </a:lnTo>
                        <a:lnTo>
                          <a:pt x="286" y="1296"/>
                        </a:lnTo>
                        <a:lnTo>
                          <a:pt x="315" y="1209"/>
                        </a:lnTo>
                        <a:lnTo>
                          <a:pt x="350" y="1125"/>
                        </a:lnTo>
                        <a:lnTo>
                          <a:pt x="391" y="1044"/>
                        </a:lnTo>
                        <a:lnTo>
                          <a:pt x="436" y="967"/>
                        </a:lnTo>
                        <a:lnTo>
                          <a:pt x="487" y="893"/>
                        </a:lnTo>
                        <a:lnTo>
                          <a:pt x="543" y="823"/>
                        </a:lnTo>
                        <a:lnTo>
                          <a:pt x="603" y="757"/>
                        </a:lnTo>
                        <a:lnTo>
                          <a:pt x="668" y="696"/>
                        </a:lnTo>
                        <a:lnTo>
                          <a:pt x="737" y="639"/>
                        </a:lnTo>
                        <a:lnTo>
                          <a:pt x="809" y="587"/>
                        </a:lnTo>
                        <a:lnTo>
                          <a:pt x="885" y="539"/>
                        </a:lnTo>
                        <a:lnTo>
                          <a:pt x="964" y="497"/>
                        </a:lnTo>
                        <a:lnTo>
                          <a:pt x="1048" y="460"/>
                        </a:lnTo>
                        <a:lnTo>
                          <a:pt x="1053" y="402"/>
                        </a:lnTo>
                        <a:lnTo>
                          <a:pt x="1065" y="347"/>
                        </a:lnTo>
                        <a:lnTo>
                          <a:pt x="1084" y="293"/>
                        </a:lnTo>
                        <a:lnTo>
                          <a:pt x="1109" y="243"/>
                        </a:lnTo>
                        <a:lnTo>
                          <a:pt x="1139" y="197"/>
                        </a:lnTo>
                        <a:lnTo>
                          <a:pt x="1174" y="154"/>
                        </a:lnTo>
                        <a:lnTo>
                          <a:pt x="1214" y="116"/>
                        </a:lnTo>
                        <a:lnTo>
                          <a:pt x="1258" y="81"/>
                        </a:lnTo>
                        <a:lnTo>
                          <a:pt x="1305" y="53"/>
                        </a:lnTo>
                        <a:lnTo>
                          <a:pt x="1356" y="30"/>
                        </a:lnTo>
                        <a:lnTo>
                          <a:pt x="1411" y="14"/>
                        </a:lnTo>
                        <a:lnTo>
                          <a:pt x="1467" y="3"/>
                        </a:lnTo>
                        <a:lnTo>
                          <a:pt x="1526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6" name="Freeform 23"/>
                  <p:cNvSpPr>
                    <a:spLocks/>
                  </p:cNvSpPr>
                  <p:nvPr/>
                </p:nvSpPr>
                <p:spPr bwMode="auto">
                  <a:xfrm>
                    <a:off x="6219" y="1234"/>
                    <a:ext cx="130" cy="596"/>
                  </a:xfrm>
                  <a:custGeom>
                    <a:avLst/>
                    <a:gdLst>
                      <a:gd name="T0" fmla="*/ 130 w 260"/>
                      <a:gd name="T1" fmla="*/ 0 h 1193"/>
                      <a:gd name="T2" fmla="*/ 159 w 260"/>
                      <a:gd name="T3" fmla="*/ 4 h 1193"/>
                      <a:gd name="T4" fmla="*/ 187 w 260"/>
                      <a:gd name="T5" fmla="*/ 13 h 1193"/>
                      <a:gd name="T6" fmla="*/ 211 w 260"/>
                      <a:gd name="T7" fmla="*/ 29 h 1193"/>
                      <a:gd name="T8" fmla="*/ 231 w 260"/>
                      <a:gd name="T9" fmla="*/ 49 h 1193"/>
                      <a:gd name="T10" fmla="*/ 246 w 260"/>
                      <a:gd name="T11" fmla="*/ 73 h 1193"/>
                      <a:gd name="T12" fmla="*/ 257 w 260"/>
                      <a:gd name="T13" fmla="*/ 100 h 1193"/>
                      <a:gd name="T14" fmla="*/ 260 w 260"/>
                      <a:gd name="T15" fmla="*/ 130 h 1193"/>
                      <a:gd name="T16" fmla="*/ 260 w 260"/>
                      <a:gd name="T17" fmla="*/ 1063 h 1193"/>
                      <a:gd name="T18" fmla="*/ 257 w 260"/>
                      <a:gd name="T19" fmla="*/ 1093 h 1193"/>
                      <a:gd name="T20" fmla="*/ 246 w 260"/>
                      <a:gd name="T21" fmla="*/ 1120 h 1193"/>
                      <a:gd name="T22" fmla="*/ 231 w 260"/>
                      <a:gd name="T23" fmla="*/ 1144 h 1193"/>
                      <a:gd name="T24" fmla="*/ 211 w 260"/>
                      <a:gd name="T25" fmla="*/ 1165 h 1193"/>
                      <a:gd name="T26" fmla="*/ 187 w 260"/>
                      <a:gd name="T27" fmla="*/ 1180 h 1193"/>
                      <a:gd name="T28" fmla="*/ 159 w 260"/>
                      <a:gd name="T29" fmla="*/ 1189 h 1193"/>
                      <a:gd name="T30" fmla="*/ 130 w 260"/>
                      <a:gd name="T31" fmla="*/ 1193 h 1193"/>
                      <a:gd name="T32" fmla="*/ 100 w 260"/>
                      <a:gd name="T33" fmla="*/ 1189 h 1193"/>
                      <a:gd name="T34" fmla="*/ 72 w 260"/>
                      <a:gd name="T35" fmla="*/ 1180 h 1193"/>
                      <a:gd name="T36" fmla="*/ 49 w 260"/>
                      <a:gd name="T37" fmla="*/ 1165 h 1193"/>
                      <a:gd name="T38" fmla="*/ 28 w 260"/>
                      <a:gd name="T39" fmla="*/ 1144 h 1193"/>
                      <a:gd name="T40" fmla="*/ 13 w 260"/>
                      <a:gd name="T41" fmla="*/ 1120 h 1193"/>
                      <a:gd name="T42" fmla="*/ 4 w 260"/>
                      <a:gd name="T43" fmla="*/ 1093 h 1193"/>
                      <a:gd name="T44" fmla="*/ 0 w 260"/>
                      <a:gd name="T45" fmla="*/ 1063 h 1193"/>
                      <a:gd name="T46" fmla="*/ 0 w 260"/>
                      <a:gd name="T47" fmla="*/ 130 h 1193"/>
                      <a:gd name="T48" fmla="*/ 4 w 260"/>
                      <a:gd name="T49" fmla="*/ 100 h 1193"/>
                      <a:gd name="T50" fmla="*/ 13 w 260"/>
                      <a:gd name="T51" fmla="*/ 73 h 1193"/>
                      <a:gd name="T52" fmla="*/ 28 w 260"/>
                      <a:gd name="T53" fmla="*/ 49 h 1193"/>
                      <a:gd name="T54" fmla="*/ 49 w 260"/>
                      <a:gd name="T55" fmla="*/ 29 h 1193"/>
                      <a:gd name="T56" fmla="*/ 72 w 260"/>
                      <a:gd name="T57" fmla="*/ 13 h 1193"/>
                      <a:gd name="T58" fmla="*/ 100 w 260"/>
                      <a:gd name="T59" fmla="*/ 4 h 1193"/>
                      <a:gd name="T60" fmla="*/ 130 w 260"/>
                      <a:gd name="T61" fmla="*/ 0 h 11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</a:cxnLst>
                    <a:rect l="0" t="0" r="r" b="b"/>
                    <a:pathLst>
                      <a:path w="260" h="1193">
                        <a:moveTo>
                          <a:pt x="130" y="0"/>
                        </a:moveTo>
                        <a:lnTo>
                          <a:pt x="159" y="4"/>
                        </a:lnTo>
                        <a:lnTo>
                          <a:pt x="187" y="13"/>
                        </a:lnTo>
                        <a:lnTo>
                          <a:pt x="211" y="29"/>
                        </a:lnTo>
                        <a:lnTo>
                          <a:pt x="231" y="49"/>
                        </a:lnTo>
                        <a:lnTo>
                          <a:pt x="246" y="73"/>
                        </a:lnTo>
                        <a:lnTo>
                          <a:pt x="257" y="100"/>
                        </a:lnTo>
                        <a:lnTo>
                          <a:pt x="260" y="130"/>
                        </a:lnTo>
                        <a:lnTo>
                          <a:pt x="260" y="1063"/>
                        </a:lnTo>
                        <a:lnTo>
                          <a:pt x="257" y="1093"/>
                        </a:lnTo>
                        <a:lnTo>
                          <a:pt x="246" y="1120"/>
                        </a:lnTo>
                        <a:lnTo>
                          <a:pt x="231" y="1144"/>
                        </a:lnTo>
                        <a:lnTo>
                          <a:pt x="211" y="1165"/>
                        </a:lnTo>
                        <a:lnTo>
                          <a:pt x="187" y="1180"/>
                        </a:lnTo>
                        <a:lnTo>
                          <a:pt x="159" y="1189"/>
                        </a:lnTo>
                        <a:lnTo>
                          <a:pt x="130" y="1193"/>
                        </a:lnTo>
                        <a:lnTo>
                          <a:pt x="100" y="1189"/>
                        </a:lnTo>
                        <a:lnTo>
                          <a:pt x="72" y="1180"/>
                        </a:lnTo>
                        <a:lnTo>
                          <a:pt x="49" y="1165"/>
                        </a:lnTo>
                        <a:lnTo>
                          <a:pt x="28" y="1144"/>
                        </a:lnTo>
                        <a:lnTo>
                          <a:pt x="13" y="1120"/>
                        </a:lnTo>
                        <a:lnTo>
                          <a:pt x="4" y="1093"/>
                        </a:lnTo>
                        <a:lnTo>
                          <a:pt x="0" y="1063"/>
                        </a:lnTo>
                        <a:lnTo>
                          <a:pt x="0" y="130"/>
                        </a:lnTo>
                        <a:lnTo>
                          <a:pt x="4" y="100"/>
                        </a:lnTo>
                        <a:lnTo>
                          <a:pt x="13" y="73"/>
                        </a:lnTo>
                        <a:lnTo>
                          <a:pt x="28" y="49"/>
                        </a:lnTo>
                        <a:lnTo>
                          <a:pt x="49" y="29"/>
                        </a:lnTo>
                        <a:lnTo>
                          <a:pt x="72" y="13"/>
                        </a:lnTo>
                        <a:lnTo>
                          <a:pt x="100" y="4"/>
                        </a:lnTo>
                        <a:lnTo>
                          <a:pt x="13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74" name="Rectangle 73"/>
            <p:cNvSpPr/>
            <p:nvPr/>
          </p:nvSpPr>
          <p:spPr>
            <a:xfrm>
              <a:off x="805055" y="5149461"/>
              <a:ext cx="302991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39" name="Freeform 64">
            <a:extLst>
              <a:ext uri="{FF2B5EF4-FFF2-40B4-BE49-F238E27FC236}">
                <a16:creationId xmlns:a16="http://schemas.microsoft.com/office/drawing/2014/main" xmlns="" id="{9114A60B-B309-4465-A06E-5BBF9CE5555E}"/>
              </a:ext>
            </a:extLst>
          </p:cNvPr>
          <p:cNvSpPr>
            <a:spLocks noEditPoints="1"/>
          </p:cNvSpPr>
          <p:nvPr/>
        </p:nvSpPr>
        <p:spPr bwMode="auto">
          <a:xfrm rot="6567383">
            <a:off x="6266965" y="1361526"/>
            <a:ext cx="270666" cy="946274"/>
          </a:xfrm>
          <a:custGeom>
            <a:avLst/>
            <a:gdLst>
              <a:gd name="T0" fmla="*/ 87 w 189"/>
              <a:gd name="T1" fmla="*/ 32 h 662"/>
              <a:gd name="T2" fmla="*/ 63 w 189"/>
              <a:gd name="T3" fmla="*/ 70 h 662"/>
              <a:gd name="T4" fmla="*/ 36 w 189"/>
              <a:gd name="T5" fmla="*/ 162 h 662"/>
              <a:gd name="T6" fmla="*/ 28 w 189"/>
              <a:gd name="T7" fmla="*/ 363 h 662"/>
              <a:gd name="T8" fmla="*/ 30 w 189"/>
              <a:gd name="T9" fmla="*/ 382 h 662"/>
              <a:gd name="T10" fmla="*/ 39 w 189"/>
              <a:gd name="T11" fmla="*/ 430 h 662"/>
              <a:gd name="T12" fmla="*/ 57 w 189"/>
              <a:gd name="T13" fmla="*/ 488 h 662"/>
              <a:gd name="T14" fmla="*/ 81 w 189"/>
              <a:gd name="T15" fmla="*/ 540 h 662"/>
              <a:gd name="T16" fmla="*/ 131 w 189"/>
              <a:gd name="T17" fmla="*/ 617 h 662"/>
              <a:gd name="T18" fmla="*/ 158 w 189"/>
              <a:gd name="T19" fmla="*/ 641 h 662"/>
              <a:gd name="T20" fmla="*/ 189 w 189"/>
              <a:gd name="T21" fmla="*/ 662 h 662"/>
              <a:gd name="T22" fmla="*/ 170 w 189"/>
              <a:gd name="T23" fmla="*/ 631 h 662"/>
              <a:gd name="T24" fmla="*/ 151 w 189"/>
              <a:gd name="T25" fmla="*/ 601 h 662"/>
              <a:gd name="T26" fmla="*/ 105 w 189"/>
              <a:gd name="T27" fmla="*/ 528 h 662"/>
              <a:gd name="T28" fmla="*/ 60 w 189"/>
              <a:gd name="T29" fmla="*/ 399 h 662"/>
              <a:gd name="T30" fmla="*/ 55 w 189"/>
              <a:gd name="T31" fmla="*/ 365 h 662"/>
              <a:gd name="T32" fmla="*/ 50 w 189"/>
              <a:gd name="T33" fmla="*/ 285 h 662"/>
              <a:gd name="T34" fmla="*/ 71 w 189"/>
              <a:gd name="T35" fmla="*/ 126 h 662"/>
              <a:gd name="T36" fmla="*/ 88 w 189"/>
              <a:gd name="T37" fmla="*/ 32 h 662"/>
              <a:gd name="T38" fmla="*/ 104 w 189"/>
              <a:gd name="T39" fmla="*/ 98 h 662"/>
              <a:gd name="T40" fmla="*/ 130 w 189"/>
              <a:gd name="T41" fmla="*/ 93 h 662"/>
              <a:gd name="T42" fmla="*/ 115 w 189"/>
              <a:gd name="T43" fmla="*/ 27 h 662"/>
              <a:gd name="T44" fmla="*/ 112 w 189"/>
              <a:gd name="T45" fmla="*/ 18 h 662"/>
              <a:gd name="T46" fmla="*/ 107 w 189"/>
              <a:gd name="T47" fmla="*/ 8 h 662"/>
              <a:gd name="T48" fmla="*/ 100 w 189"/>
              <a:gd name="T49" fmla="*/ 2 h 662"/>
              <a:gd name="T50" fmla="*/ 99 w 189"/>
              <a:gd name="T51" fmla="*/ 1 h 662"/>
              <a:gd name="T52" fmla="*/ 99 w 189"/>
              <a:gd name="T53" fmla="*/ 2 h 662"/>
              <a:gd name="T54" fmla="*/ 99 w 189"/>
              <a:gd name="T55" fmla="*/ 2 h 662"/>
              <a:gd name="T56" fmla="*/ 95 w 189"/>
              <a:gd name="T57" fmla="*/ 0 h 662"/>
              <a:gd name="T58" fmla="*/ 88 w 189"/>
              <a:gd name="T59" fmla="*/ 1 h 662"/>
              <a:gd name="T60" fmla="*/ 77 w 189"/>
              <a:gd name="T61" fmla="*/ 6 h 662"/>
              <a:gd name="T62" fmla="*/ 48 w 189"/>
              <a:gd name="T63" fmla="*/ 30 h 662"/>
              <a:gd name="T64" fmla="*/ 0 w 189"/>
              <a:gd name="T65" fmla="*/ 103 h 662"/>
              <a:gd name="T66" fmla="*/ 67 w 189"/>
              <a:gd name="T67" fmla="*/ 49 h 662"/>
              <a:gd name="T68" fmla="*/ 88 w 189"/>
              <a:gd name="T69" fmla="*/ 30 h 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9" h="662">
                <a:moveTo>
                  <a:pt x="67" y="49"/>
                </a:moveTo>
                <a:cubicBezTo>
                  <a:pt x="74" y="42"/>
                  <a:pt x="82" y="36"/>
                  <a:pt x="87" y="32"/>
                </a:cubicBezTo>
                <a:cubicBezTo>
                  <a:pt x="87" y="31"/>
                  <a:pt x="87" y="31"/>
                  <a:pt x="87" y="31"/>
                </a:cubicBezTo>
                <a:cubicBezTo>
                  <a:pt x="77" y="45"/>
                  <a:pt x="70" y="57"/>
                  <a:pt x="63" y="70"/>
                </a:cubicBezTo>
                <a:cubicBezTo>
                  <a:pt x="56" y="84"/>
                  <a:pt x="50" y="100"/>
                  <a:pt x="45" y="120"/>
                </a:cubicBezTo>
                <a:cubicBezTo>
                  <a:pt x="44" y="127"/>
                  <a:pt x="41" y="138"/>
                  <a:pt x="36" y="162"/>
                </a:cubicBezTo>
                <a:cubicBezTo>
                  <a:pt x="30" y="191"/>
                  <a:pt x="24" y="241"/>
                  <a:pt x="23" y="284"/>
                </a:cubicBezTo>
                <a:cubicBezTo>
                  <a:pt x="23" y="328"/>
                  <a:pt x="28" y="363"/>
                  <a:pt x="28" y="363"/>
                </a:cubicBezTo>
                <a:cubicBezTo>
                  <a:pt x="28" y="363"/>
                  <a:pt x="28" y="365"/>
                  <a:pt x="28" y="368"/>
                </a:cubicBezTo>
                <a:cubicBezTo>
                  <a:pt x="29" y="372"/>
                  <a:pt x="29" y="376"/>
                  <a:pt x="30" y="382"/>
                </a:cubicBezTo>
                <a:cubicBezTo>
                  <a:pt x="31" y="389"/>
                  <a:pt x="32" y="396"/>
                  <a:pt x="34" y="404"/>
                </a:cubicBezTo>
                <a:cubicBezTo>
                  <a:pt x="35" y="412"/>
                  <a:pt x="37" y="421"/>
                  <a:pt x="39" y="430"/>
                </a:cubicBezTo>
                <a:cubicBezTo>
                  <a:pt x="42" y="439"/>
                  <a:pt x="45" y="449"/>
                  <a:pt x="47" y="459"/>
                </a:cubicBezTo>
                <a:cubicBezTo>
                  <a:pt x="51" y="468"/>
                  <a:pt x="54" y="478"/>
                  <a:pt x="57" y="488"/>
                </a:cubicBezTo>
                <a:cubicBezTo>
                  <a:pt x="61" y="498"/>
                  <a:pt x="65" y="507"/>
                  <a:pt x="69" y="516"/>
                </a:cubicBezTo>
                <a:cubicBezTo>
                  <a:pt x="73" y="525"/>
                  <a:pt x="77" y="533"/>
                  <a:pt x="81" y="540"/>
                </a:cubicBezTo>
                <a:cubicBezTo>
                  <a:pt x="96" y="569"/>
                  <a:pt x="108" y="585"/>
                  <a:pt x="113" y="594"/>
                </a:cubicBezTo>
                <a:cubicBezTo>
                  <a:pt x="120" y="603"/>
                  <a:pt x="126" y="610"/>
                  <a:pt x="131" y="617"/>
                </a:cubicBezTo>
                <a:cubicBezTo>
                  <a:pt x="137" y="623"/>
                  <a:pt x="143" y="629"/>
                  <a:pt x="149" y="634"/>
                </a:cubicBezTo>
                <a:cubicBezTo>
                  <a:pt x="152" y="636"/>
                  <a:pt x="155" y="639"/>
                  <a:pt x="158" y="641"/>
                </a:cubicBezTo>
                <a:cubicBezTo>
                  <a:pt x="161" y="644"/>
                  <a:pt x="165" y="646"/>
                  <a:pt x="168" y="648"/>
                </a:cubicBezTo>
                <a:cubicBezTo>
                  <a:pt x="174" y="653"/>
                  <a:pt x="181" y="657"/>
                  <a:pt x="189" y="662"/>
                </a:cubicBezTo>
                <a:cubicBezTo>
                  <a:pt x="184" y="654"/>
                  <a:pt x="180" y="647"/>
                  <a:pt x="176" y="640"/>
                </a:cubicBezTo>
                <a:cubicBezTo>
                  <a:pt x="174" y="637"/>
                  <a:pt x="172" y="634"/>
                  <a:pt x="170" y="631"/>
                </a:cubicBezTo>
                <a:cubicBezTo>
                  <a:pt x="168" y="627"/>
                  <a:pt x="166" y="624"/>
                  <a:pt x="164" y="621"/>
                </a:cubicBezTo>
                <a:cubicBezTo>
                  <a:pt x="160" y="614"/>
                  <a:pt x="155" y="608"/>
                  <a:pt x="151" y="601"/>
                </a:cubicBezTo>
                <a:cubicBezTo>
                  <a:pt x="146" y="594"/>
                  <a:pt x="141" y="587"/>
                  <a:pt x="135" y="579"/>
                </a:cubicBezTo>
                <a:cubicBezTo>
                  <a:pt x="130" y="570"/>
                  <a:pt x="119" y="555"/>
                  <a:pt x="105" y="528"/>
                </a:cubicBezTo>
                <a:cubicBezTo>
                  <a:pt x="90" y="500"/>
                  <a:pt x="74" y="459"/>
                  <a:pt x="66" y="423"/>
                </a:cubicBezTo>
                <a:cubicBezTo>
                  <a:pt x="64" y="415"/>
                  <a:pt x="62" y="406"/>
                  <a:pt x="60" y="399"/>
                </a:cubicBezTo>
                <a:cubicBezTo>
                  <a:pt x="59" y="391"/>
                  <a:pt x="58" y="384"/>
                  <a:pt x="57" y="378"/>
                </a:cubicBezTo>
                <a:cubicBezTo>
                  <a:pt x="56" y="373"/>
                  <a:pt x="55" y="368"/>
                  <a:pt x="55" y="365"/>
                </a:cubicBezTo>
                <a:cubicBezTo>
                  <a:pt x="54" y="362"/>
                  <a:pt x="54" y="360"/>
                  <a:pt x="54" y="360"/>
                </a:cubicBezTo>
                <a:cubicBezTo>
                  <a:pt x="54" y="360"/>
                  <a:pt x="50" y="326"/>
                  <a:pt x="50" y="285"/>
                </a:cubicBezTo>
                <a:cubicBezTo>
                  <a:pt x="51" y="243"/>
                  <a:pt x="57" y="195"/>
                  <a:pt x="63" y="167"/>
                </a:cubicBezTo>
                <a:cubicBezTo>
                  <a:pt x="67" y="144"/>
                  <a:pt x="70" y="133"/>
                  <a:pt x="71" y="126"/>
                </a:cubicBezTo>
                <a:cubicBezTo>
                  <a:pt x="76" y="107"/>
                  <a:pt x="79" y="91"/>
                  <a:pt x="82" y="76"/>
                </a:cubicBezTo>
                <a:cubicBezTo>
                  <a:pt x="84" y="62"/>
                  <a:pt x="86" y="48"/>
                  <a:pt x="88" y="32"/>
                </a:cubicBezTo>
                <a:cubicBezTo>
                  <a:pt x="89" y="35"/>
                  <a:pt x="92" y="43"/>
                  <a:pt x="93" y="49"/>
                </a:cubicBezTo>
                <a:cubicBezTo>
                  <a:pt x="98" y="68"/>
                  <a:pt x="102" y="91"/>
                  <a:pt x="104" y="98"/>
                </a:cubicBezTo>
                <a:cubicBezTo>
                  <a:pt x="107" y="112"/>
                  <a:pt x="112" y="119"/>
                  <a:pt x="123" y="129"/>
                </a:cubicBezTo>
                <a:cubicBezTo>
                  <a:pt x="129" y="116"/>
                  <a:pt x="133" y="107"/>
                  <a:pt x="130" y="93"/>
                </a:cubicBezTo>
                <a:cubicBezTo>
                  <a:pt x="129" y="86"/>
                  <a:pt x="125" y="63"/>
                  <a:pt x="119" y="42"/>
                </a:cubicBezTo>
                <a:cubicBezTo>
                  <a:pt x="118" y="37"/>
                  <a:pt x="117" y="32"/>
                  <a:pt x="115" y="27"/>
                </a:cubicBezTo>
                <a:cubicBezTo>
                  <a:pt x="115" y="26"/>
                  <a:pt x="114" y="24"/>
                  <a:pt x="114" y="23"/>
                </a:cubicBezTo>
                <a:cubicBezTo>
                  <a:pt x="113" y="21"/>
                  <a:pt x="113" y="20"/>
                  <a:pt x="112" y="18"/>
                </a:cubicBezTo>
                <a:cubicBezTo>
                  <a:pt x="111" y="16"/>
                  <a:pt x="110" y="14"/>
                  <a:pt x="110" y="13"/>
                </a:cubicBezTo>
                <a:cubicBezTo>
                  <a:pt x="109" y="11"/>
                  <a:pt x="108" y="9"/>
                  <a:pt x="107" y="8"/>
                </a:cubicBezTo>
                <a:cubicBezTo>
                  <a:pt x="105" y="5"/>
                  <a:pt x="103" y="3"/>
                  <a:pt x="101" y="2"/>
                </a:cubicBezTo>
                <a:cubicBezTo>
                  <a:pt x="100" y="2"/>
                  <a:pt x="100" y="2"/>
                  <a:pt x="100" y="2"/>
                </a:cubicBezTo>
                <a:cubicBezTo>
                  <a:pt x="100" y="1"/>
                  <a:pt x="100" y="1"/>
                  <a:pt x="100" y="1"/>
                </a:cubicBezTo>
                <a:cubicBezTo>
                  <a:pt x="99" y="1"/>
                  <a:pt x="99" y="1"/>
                  <a:pt x="99" y="1"/>
                </a:cubicBezTo>
                <a:cubicBezTo>
                  <a:pt x="99" y="1"/>
                  <a:pt x="99" y="1"/>
                  <a:pt x="99" y="1"/>
                </a:cubicBezTo>
                <a:cubicBezTo>
                  <a:pt x="99" y="2"/>
                  <a:pt x="99" y="2"/>
                  <a:pt x="99" y="2"/>
                </a:cubicBezTo>
                <a:cubicBezTo>
                  <a:pt x="99" y="2"/>
                  <a:pt x="99" y="2"/>
                  <a:pt x="99" y="2"/>
                </a:cubicBezTo>
                <a:cubicBezTo>
                  <a:pt x="99" y="2"/>
                  <a:pt x="99" y="2"/>
                  <a:pt x="99" y="2"/>
                </a:cubicBezTo>
                <a:cubicBezTo>
                  <a:pt x="98" y="1"/>
                  <a:pt x="98" y="1"/>
                  <a:pt x="97" y="1"/>
                </a:cubicBezTo>
                <a:cubicBezTo>
                  <a:pt x="96" y="0"/>
                  <a:pt x="95" y="0"/>
                  <a:pt x="95" y="0"/>
                </a:cubicBezTo>
                <a:cubicBezTo>
                  <a:pt x="91" y="0"/>
                  <a:pt x="89" y="0"/>
                  <a:pt x="89" y="0"/>
                </a:cubicBezTo>
                <a:cubicBezTo>
                  <a:pt x="89" y="0"/>
                  <a:pt x="89" y="0"/>
                  <a:pt x="88" y="1"/>
                </a:cubicBezTo>
                <a:cubicBezTo>
                  <a:pt x="87" y="1"/>
                  <a:pt x="85" y="1"/>
                  <a:pt x="83" y="2"/>
                </a:cubicBezTo>
                <a:cubicBezTo>
                  <a:pt x="82" y="3"/>
                  <a:pt x="79" y="4"/>
                  <a:pt x="77" y="6"/>
                </a:cubicBezTo>
                <a:cubicBezTo>
                  <a:pt x="74" y="7"/>
                  <a:pt x="71" y="10"/>
                  <a:pt x="70" y="10"/>
                </a:cubicBezTo>
                <a:cubicBezTo>
                  <a:pt x="64" y="15"/>
                  <a:pt x="56" y="23"/>
                  <a:pt x="48" y="30"/>
                </a:cubicBezTo>
                <a:cubicBezTo>
                  <a:pt x="33" y="45"/>
                  <a:pt x="17" y="62"/>
                  <a:pt x="12" y="68"/>
                </a:cubicBezTo>
                <a:cubicBezTo>
                  <a:pt x="3" y="79"/>
                  <a:pt x="1" y="88"/>
                  <a:pt x="0" y="103"/>
                </a:cubicBezTo>
                <a:cubicBezTo>
                  <a:pt x="14" y="99"/>
                  <a:pt x="23" y="96"/>
                  <a:pt x="32" y="86"/>
                </a:cubicBezTo>
                <a:cubicBezTo>
                  <a:pt x="37" y="81"/>
                  <a:pt x="53" y="64"/>
                  <a:pt x="67" y="49"/>
                </a:cubicBezTo>
                <a:close/>
                <a:moveTo>
                  <a:pt x="88" y="30"/>
                </a:moveTo>
                <a:cubicBezTo>
                  <a:pt x="88" y="30"/>
                  <a:pt x="88" y="30"/>
                  <a:pt x="88" y="30"/>
                </a:cubicBezTo>
                <a:cubicBezTo>
                  <a:pt x="88" y="30"/>
                  <a:pt x="88" y="30"/>
                  <a:pt x="88" y="3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0" name="Freeform 64">
            <a:extLst>
              <a:ext uri="{FF2B5EF4-FFF2-40B4-BE49-F238E27FC236}">
                <a16:creationId xmlns:a16="http://schemas.microsoft.com/office/drawing/2014/main" xmlns="" id="{F08E056E-154C-4F4B-A35F-A05F9891CEDB}"/>
              </a:ext>
            </a:extLst>
          </p:cNvPr>
          <p:cNvSpPr>
            <a:spLocks noEditPoints="1"/>
          </p:cNvSpPr>
          <p:nvPr/>
        </p:nvSpPr>
        <p:spPr bwMode="auto">
          <a:xfrm rot="6567383">
            <a:off x="6182425" y="4071573"/>
            <a:ext cx="270666" cy="946274"/>
          </a:xfrm>
          <a:custGeom>
            <a:avLst/>
            <a:gdLst>
              <a:gd name="T0" fmla="*/ 87 w 189"/>
              <a:gd name="T1" fmla="*/ 32 h 662"/>
              <a:gd name="T2" fmla="*/ 63 w 189"/>
              <a:gd name="T3" fmla="*/ 70 h 662"/>
              <a:gd name="T4" fmla="*/ 36 w 189"/>
              <a:gd name="T5" fmla="*/ 162 h 662"/>
              <a:gd name="T6" fmla="*/ 28 w 189"/>
              <a:gd name="T7" fmla="*/ 363 h 662"/>
              <a:gd name="T8" fmla="*/ 30 w 189"/>
              <a:gd name="T9" fmla="*/ 382 h 662"/>
              <a:gd name="T10" fmla="*/ 39 w 189"/>
              <a:gd name="T11" fmla="*/ 430 h 662"/>
              <a:gd name="T12" fmla="*/ 57 w 189"/>
              <a:gd name="T13" fmla="*/ 488 h 662"/>
              <a:gd name="T14" fmla="*/ 81 w 189"/>
              <a:gd name="T15" fmla="*/ 540 h 662"/>
              <a:gd name="T16" fmla="*/ 131 w 189"/>
              <a:gd name="T17" fmla="*/ 617 h 662"/>
              <a:gd name="T18" fmla="*/ 158 w 189"/>
              <a:gd name="T19" fmla="*/ 641 h 662"/>
              <a:gd name="T20" fmla="*/ 189 w 189"/>
              <a:gd name="T21" fmla="*/ 662 h 662"/>
              <a:gd name="T22" fmla="*/ 170 w 189"/>
              <a:gd name="T23" fmla="*/ 631 h 662"/>
              <a:gd name="T24" fmla="*/ 151 w 189"/>
              <a:gd name="T25" fmla="*/ 601 h 662"/>
              <a:gd name="T26" fmla="*/ 105 w 189"/>
              <a:gd name="T27" fmla="*/ 528 h 662"/>
              <a:gd name="T28" fmla="*/ 60 w 189"/>
              <a:gd name="T29" fmla="*/ 399 h 662"/>
              <a:gd name="T30" fmla="*/ 55 w 189"/>
              <a:gd name="T31" fmla="*/ 365 h 662"/>
              <a:gd name="T32" fmla="*/ 50 w 189"/>
              <a:gd name="T33" fmla="*/ 285 h 662"/>
              <a:gd name="T34" fmla="*/ 71 w 189"/>
              <a:gd name="T35" fmla="*/ 126 h 662"/>
              <a:gd name="T36" fmla="*/ 88 w 189"/>
              <a:gd name="T37" fmla="*/ 32 h 662"/>
              <a:gd name="T38" fmla="*/ 104 w 189"/>
              <a:gd name="T39" fmla="*/ 98 h 662"/>
              <a:gd name="T40" fmla="*/ 130 w 189"/>
              <a:gd name="T41" fmla="*/ 93 h 662"/>
              <a:gd name="T42" fmla="*/ 115 w 189"/>
              <a:gd name="T43" fmla="*/ 27 h 662"/>
              <a:gd name="T44" fmla="*/ 112 w 189"/>
              <a:gd name="T45" fmla="*/ 18 h 662"/>
              <a:gd name="T46" fmla="*/ 107 w 189"/>
              <a:gd name="T47" fmla="*/ 8 h 662"/>
              <a:gd name="T48" fmla="*/ 100 w 189"/>
              <a:gd name="T49" fmla="*/ 2 h 662"/>
              <a:gd name="T50" fmla="*/ 99 w 189"/>
              <a:gd name="T51" fmla="*/ 1 h 662"/>
              <a:gd name="T52" fmla="*/ 99 w 189"/>
              <a:gd name="T53" fmla="*/ 2 h 662"/>
              <a:gd name="T54" fmla="*/ 99 w 189"/>
              <a:gd name="T55" fmla="*/ 2 h 662"/>
              <a:gd name="T56" fmla="*/ 95 w 189"/>
              <a:gd name="T57" fmla="*/ 0 h 662"/>
              <a:gd name="T58" fmla="*/ 88 w 189"/>
              <a:gd name="T59" fmla="*/ 1 h 662"/>
              <a:gd name="T60" fmla="*/ 77 w 189"/>
              <a:gd name="T61" fmla="*/ 6 h 662"/>
              <a:gd name="T62" fmla="*/ 48 w 189"/>
              <a:gd name="T63" fmla="*/ 30 h 662"/>
              <a:gd name="T64" fmla="*/ 0 w 189"/>
              <a:gd name="T65" fmla="*/ 103 h 662"/>
              <a:gd name="T66" fmla="*/ 67 w 189"/>
              <a:gd name="T67" fmla="*/ 49 h 662"/>
              <a:gd name="T68" fmla="*/ 88 w 189"/>
              <a:gd name="T69" fmla="*/ 30 h 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9" h="662">
                <a:moveTo>
                  <a:pt x="67" y="49"/>
                </a:moveTo>
                <a:cubicBezTo>
                  <a:pt x="74" y="42"/>
                  <a:pt x="82" y="36"/>
                  <a:pt x="87" y="32"/>
                </a:cubicBezTo>
                <a:cubicBezTo>
                  <a:pt x="87" y="31"/>
                  <a:pt x="87" y="31"/>
                  <a:pt x="87" y="31"/>
                </a:cubicBezTo>
                <a:cubicBezTo>
                  <a:pt x="77" y="45"/>
                  <a:pt x="70" y="57"/>
                  <a:pt x="63" y="70"/>
                </a:cubicBezTo>
                <a:cubicBezTo>
                  <a:pt x="56" y="84"/>
                  <a:pt x="50" y="100"/>
                  <a:pt x="45" y="120"/>
                </a:cubicBezTo>
                <a:cubicBezTo>
                  <a:pt x="44" y="127"/>
                  <a:pt x="41" y="138"/>
                  <a:pt x="36" y="162"/>
                </a:cubicBezTo>
                <a:cubicBezTo>
                  <a:pt x="30" y="191"/>
                  <a:pt x="24" y="241"/>
                  <a:pt x="23" y="284"/>
                </a:cubicBezTo>
                <a:cubicBezTo>
                  <a:pt x="23" y="328"/>
                  <a:pt x="28" y="363"/>
                  <a:pt x="28" y="363"/>
                </a:cubicBezTo>
                <a:cubicBezTo>
                  <a:pt x="28" y="363"/>
                  <a:pt x="28" y="365"/>
                  <a:pt x="28" y="368"/>
                </a:cubicBezTo>
                <a:cubicBezTo>
                  <a:pt x="29" y="372"/>
                  <a:pt x="29" y="376"/>
                  <a:pt x="30" y="382"/>
                </a:cubicBezTo>
                <a:cubicBezTo>
                  <a:pt x="31" y="389"/>
                  <a:pt x="32" y="396"/>
                  <a:pt x="34" y="404"/>
                </a:cubicBezTo>
                <a:cubicBezTo>
                  <a:pt x="35" y="412"/>
                  <a:pt x="37" y="421"/>
                  <a:pt x="39" y="430"/>
                </a:cubicBezTo>
                <a:cubicBezTo>
                  <a:pt x="42" y="439"/>
                  <a:pt x="45" y="449"/>
                  <a:pt x="47" y="459"/>
                </a:cubicBezTo>
                <a:cubicBezTo>
                  <a:pt x="51" y="468"/>
                  <a:pt x="54" y="478"/>
                  <a:pt x="57" y="488"/>
                </a:cubicBezTo>
                <a:cubicBezTo>
                  <a:pt x="61" y="498"/>
                  <a:pt x="65" y="507"/>
                  <a:pt x="69" y="516"/>
                </a:cubicBezTo>
                <a:cubicBezTo>
                  <a:pt x="73" y="525"/>
                  <a:pt x="77" y="533"/>
                  <a:pt x="81" y="540"/>
                </a:cubicBezTo>
                <a:cubicBezTo>
                  <a:pt x="96" y="569"/>
                  <a:pt x="108" y="585"/>
                  <a:pt x="113" y="594"/>
                </a:cubicBezTo>
                <a:cubicBezTo>
                  <a:pt x="120" y="603"/>
                  <a:pt x="126" y="610"/>
                  <a:pt x="131" y="617"/>
                </a:cubicBezTo>
                <a:cubicBezTo>
                  <a:pt x="137" y="623"/>
                  <a:pt x="143" y="629"/>
                  <a:pt x="149" y="634"/>
                </a:cubicBezTo>
                <a:cubicBezTo>
                  <a:pt x="152" y="636"/>
                  <a:pt x="155" y="639"/>
                  <a:pt x="158" y="641"/>
                </a:cubicBezTo>
                <a:cubicBezTo>
                  <a:pt x="161" y="644"/>
                  <a:pt x="165" y="646"/>
                  <a:pt x="168" y="648"/>
                </a:cubicBezTo>
                <a:cubicBezTo>
                  <a:pt x="174" y="653"/>
                  <a:pt x="181" y="657"/>
                  <a:pt x="189" y="662"/>
                </a:cubicBezTo>
                <a:cubicBezTo>
                  <a:pt x="184" y="654"/>
                  <a:pt x="180" y="647"/>
                  <a:pt x="176" y="640"/>
                </a:cubicBezTo>
                <a:cubicBezTo>
                  <a:pt x="174" y="637"/>
                  <a:pt x="172" y="634"/>
                  <a:pt x="170" y="631"/>
                </a:cubicBezTo>
                <a:cubicBezTo>
                  <a:pt x="168" y="627"/>
                  <a:pt x="166" y="624"/>
                  <a:pt x="164" y="621"/>
                </a:cubicBezTo>
                <a:cubicBezTo>
                  <a:pt x="160" y="614"/>
                  <a:pt x="155" y="608"/>
                  <a:pt x="151" y="601"/>
                </a:cubicBezTo>
                <a:cubicBezTo>
                  <a:pt x="146" y="594"/>
                  <a:pt x="141" y="587"/>
                  <a:pt x="135" y="579"/>
                </a:cubicBezTo>
                <a:cubicBezTo>
                  <a:pt x="130" y="570"/>
                  <a:pt x="119" y="555"/>
                  <a:pt x="105" y="528"/>
                </a:cubicBezTo>
                <a:cubicBezTo>
                  <a:pt x="90" y="500"/>
                  <a:pt x="74" y="459"/>
                  <a:pt x="66" y="423"/>
                </a:cubicBezTo>
                <a:cubicBezTo>
                  <a:pt x="64" y="415"/>
                  <a:pt x="62" y="406"/>
                  <a:pt x="60" y="399"/>
                </a:cubicBezTo>
                <a:cubicBezTo>
                  <a:pt x="59" y="391"/>
                  <a:pt x="58" y="384"/>
                  <a:pt x="57" y="378"/>
                </a:cubicBezTo>
                <a:cubicBezTo>
                  <a:pt x="56" y="373"/>
                  <a:pt x="55" y="368"/>
                  <a:pt x="55" y="365"/>
                </a:cubicBezTo>
                <a:cubicBezTo>
                  <a:pt x="54" y="362"/>
                  <a:pt x="54" y="360"/>
                  <a:pt x="54" y="360"/>
                </a:cubicBezTo>
                <a:cubicBezTo>
                  <a:pt x="54" y="360"/>
                  <a:pt x="50" y="326"/>
                  <a:pt x="50" y="285"/>
                </a:cubicBezTo>
                <a:cubicBezTo>
                  <a:pt x="51" y="243"/>
                  <a:pt x="57" y="195"/>
                  <a:pt x="63" y="167"/>
                </a:cubicBezTo>
                <a:cubicBezTo>
                  <a:pt x="67" y="144"/>
                  <a:pt x="70" y="133"/>
                  <a:pt x="71" y="126"/>
                </a:cubicBezTo>
                <a:cubicBezTo>
                  <a:pt x="76" y="107"/>
                  <a:pt x="79" y="91"/>
                  <a:pt x="82" y="76"/>
                </a:cubicBezTo>
                <a:cubicBezTo>
                  <a:pt x="84" y="62"/>
                  <a:pt x="86" y="48"/>
                  <a:pt x="88" y="32"/>
                </a:cubicBezTo>
                <a:cubicBezTo>
                  <a:pt x="89" y="35"/>
                  <a:pt x="92" y="43"/>
                  <a:pt x="93" y="49"/>
                </a:cubicBezTo>
                <a:cubicBezTo>
                  <a:pt x="98" y="68"/>
                  <a:pt x="102" y="91"/>
                  <a:pt x="104" y="98"/>
                </a:cubicBezTo>
                <a:cubicBezTo>
                  <a:pt x="107" y="112"/>
                  <a:pt x="112" y="119"/>
                  <a:pt x="123" y="129"/>
                </a:cubicBezTo>
                <a:cubicBezTo>
                  <a:pt x="129" y="116"/>
                  <a:pt x="133" y="107"/>
                  <a:pt x="130" y="93"/>
                </a:cubicBezTo>
                <a:cubicBezTo>
                  <a:pt x="129" y="86"/>
                  <a:pt x="125" y="63"/>
                  <a:pt x="119" y="42"/>
                </a:cubicBezTo>
                <a:cubicBezTo>
                  <a:pt x="118" y="37"/>
                  <a:pt x="117" y="32"/>
                  <a:pt x="115" y="27"/>
                </a:cubicBezTo>
                <a:cubicBezTo>
                  <a:pt x="115" y="26"/>
                  <a:pt x="114" y="24"/>
                  <a:pt x="114" y="23"/>
                </a:cubicBezTo>
                <a:cubicBezTo>
                  <a:pt x="113" y="21"/>
                  <a:pt x="113" y="20"/>
                  <a:pt x="112" y="18"/>
                </a:cubicBezTo>
                <a:cubicBezTo>
                  <a:pt x="111" y="16"/>
                  <a:pt x="110" y="14"/>
                  <a:pt x="110" y="13"/>
                </a:cubicBezTo>
                <a:cubicBezTo>
                  <a:pt x="109" y="11"/>
                  <a:pt x="108" y="9"/>
                  <a:pt x="107" y="8"/>
                </a:cubicBezTo>
                <a:cubicBezTo>
                  <a:pt x="105" y="5"/>
                  <a:pt x="103" y="3"/>
                  <a:pt x="101" y="2"/>
                </a:cubicBezTo>
                <a:cubicBezTo>
                  <a:pt x="100" y="2"/>
                  <a:pt x="100" y="2"/>
                  <a:pt x="100" y="2"/>
                </a:cubicBezTo>
                <a:cubicBezTo>
                  <a:pt x="100" y="1"/>
                  <a:pt x="100" y="1"/>
                  <a:pt x="100" y="1"/>
                </a:cubicBezTo>
                <a:cubicBezTo>
                  <a:pt x="99" y="1"/>
                  <a:pt x="99" y="1"/>
                  <a:pt x="99" y="1"/>
                </a:cubicBezTo>
                <a:cubicBezTo>
                  <a:pt x="99" y="1"/>
                  <a:pt x="99" y="1"/>
                  <a:pt x="99" y="1"/>
                </a:cubicBezTo>
                <a:cubicBezTo>
                  <a:pt x="99" y="2"/>
                  <a:pt x="99" y="2"/>
                  <a:pt x="99" y="2"/>
                </a:cubicBezTo>
                <a:cubicBezTo>
                  <a:pt x="99" y="2"/>
                  <a:pt x="99" y="2"/>
                  <a:pt x="99" y="2"/>
                </a:cubicBezTo>
                <a:cubicBezTo>
                  <a:pt x="99" y="2"/>
                  <a:pt x="99" y="2"/>
                  <a:pt x="99" y="2"/>
                </a:cubicBezTo>
                <a:cubicBezTo>
                  <a:pt x="98" y="1"/>
                  <a:pt x="98" y="1"/>
                  <a:pt x="97" y="1"/>
                </a:cubicBezTo>
                <a:cubicBezTo>
                  <a:pt x="96" y="0"/>
                  <a:pt x="95" y="0"/>
                  <a:pt x="95" y="0"/>
                </a:cubicBezTo>
                <a:cubicBezTo>
                  <a:pt x="91" y="0"/>
                  <a:pt x="89" y="0"/>
                  <a:pt x="89" y="0"/>
                </a:cubicBezTo>
                <a:cubicBezTo>
                  <a:pt x="89" y="0"/>
                  <a:pt x="89" y="0"/>
                  <a:pt x="88" y="1"/>
                </a:cubicBezTo>
                <a:cubicBezTo>
                  <a:pt x="87" y="1"/>
                  <a:pt x="85" y="1"/>
                  <a:pt x="83" y="2"/>
                </a:cubicBezTo>
                <a:cubicBezTo>
                  <a:pt x="82" y="3"/>
                  <a:pt x="79" y="4"/>
                  <a:pt x="77" y="6"/>
                </a:cubicBezTo>
                <a:cubicBezTo>
                  <a:pt x="74" y="7"/>
                  <a:pt x="71" y="10"/>
                  <a:pt x="70" y="10"/>
                </a:cubicBezTo>
                <a:cubicBezTo>
                  <a:pt x="64" y="15"/>
                  <a:pt x="56" y="23"/>
                  <a:pt x="48" y="30"/>
                </a:cubicBezTo>
                <a:cubicBezTo>
                  <a:pt x="33" y="45"/>
                  <a:pt x="17" y="62"/>
                  <a:pt x="12" y="68"/>
                </a:cubicBezTo>
                <a:cubicBezTo>
                  <a:pt x="3" y="79"/>
                  <a:pt x="1" y="88"/>
                  <a:pt x="0" y="103"/>
                </a:cubicBezTo>
                <a:cubicBezTo>
                  <a:pt x="14" y="99"/>
                  <a:pt x="23" y="96"/>
                  <a:pt x="32" y="86"/>
                </a:cubicBezTo>
                <a:cubicBezTo>
                  <a:pt x="37" y="81"/>
                  <a:pt x="53" y="64"/>
                  <a:pt x="67" y="49"/>
                </a:cubicBezTo>
                <a:close/>
                <a:moveTo>
                  <a:pt x="88" y="30"/>
                </a:moveTo>
                <a:cubicBezTo>
                  <a:pt x="88" y="30"/>
                  <a:pt x="88" y="30"/>
                  <a:pt x="88" y="30"/>
                </a:cubicBezTo>
                <a:cubicBezTo>
                  <a:pt x="88" y="30"/>
                  <a:pt x="88" y="30"/>
                  <a:pt x="88" y="3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" name="Freeform 64">
            <a:extLst>
              <a:ext uri="{FF2B5EF4-FFF2-40B4-BE49-F238E27FC236}">
                <a16:creationId xmlns:a16="http://schemas.microsoft.com/office/drawing/2014/main" xmlns="" id="{CA467CF7-5F25-4FB9-B487-4EE5D506B0D6}"/>
              </a:ext>
            </a:extLst>
          </p:cNvPr>
          <p:cNvSpPr>
            <a:spLocks noEditPoints="1"/>
          </p:cNvSpPr>
          <p:nvPr/>
        </p:nvSpPr>
        <p:spPr bwMode="auto">
          <a:xfrm rot="14091552" flipH="1">
            <a:off x="5702886" y="2664043"/>
            <a:ext cx="270666" cy="946274"/>
          </a:xfrm>
          <a:custGeom>
            <a:avLst/>
            <a:gdLst>
              <a:gd name="T0" fmla="*/ 87 w 189"/>
              <a:gd name="T1" fmla="*/ 32 h 662"/>
              <a:gd name="T2" fmla="*/ 63 w 189"/>
              <a:gd name="T3" fmla="*/ 70 h 662"/>
              <a:gd name="T4" fmla="*/ 36 w 189"/>
              <a:gd name="T5" fmla="*/ 162 h 662"/>
              <a:gd name="T6" fmla="*/ 28 w 189"/>
              <a:gd name="T7" fmla="*/ 363 h 662"/>
              <a:gd name="T8" fmla="*/ 30 w 189"/>
              <a:gd name="T9" fmla="*/ 382 h 662"/>
              <a:gd name="T10" fmla="*/ 39 w 189"/>
              <a:gd name="T11" fmla="*/ 430 h 662"/>
              <a:gd name="T12" fmla="*/ 57 w 189"/>
              <a:gd name="T13" fmla="*/ 488 h 662"/>
              <a:gd name="T14" fmla="*/ 81 w 189"/>
              <a:gd name="T15" fmla="*/ 540 h 662"/>
              <a:gd name="T16" fmla="*/ 131 w 189"/>
              <a:gd name="T17" fmla="*/ 617 h 662"/>
              <a:gd name="T18" fmla="*/ 158 w 189"/>
              <a:gd name="T19" fmla="*/ 641 h 662"/>
              <a:gd name="T20" fmla="*/ 189 w 189"/>
              <a:gd name="T21" fmla="*/ 662 h 662"/>
              <a:gd name="T22" fmla="*/ 170 w 189"/>
              <a:gd name="T23" fmla="*/ 631 h 662"/>
              <a:gd name="T24" fmla="*/ 151 w 189"/>
              <a:gd name="T25" fmla="*/ 601 h 662"/>
              <a:gd name="T26" fmla="*/ 105 w 189"/>
              <a:gd name="T27" fmla="*/ 528 h 662"/>
              <a:gd name="T28" fmla="*/ 60 w 189"/>
              <a:gd name="T29" fmla="*/ 399 h 662"/>
              <a:gd name="T30" fmla="*/ 55 w 189"/>
              <a:gd name="T31" fmla="*/ 365 h 662"/>
              <a:gd name="T32" fmla="*/ 50 w 189"/>
              <a:gd name="T33" fmla="*/ 285 h 662"/>
              <a:gd name="T34" fmla="*/ 71 w 189"/>
              <a:gd name="T35" fmla="*/ 126 h 662"/>
              <a:gd name="T36" fmla="*/ 88 w 189"/>
              <a:gd name="T37" fmla="*/ 32 h 662"/>
              <a:gd name="T38" fmla="*/ 104 w 189"/>
              <a:gd name="T39" fmla="*/ 98 h 662"/>
              <a:gd name="T40" fmla="*/ 130 w 189"/>
              <a:gd name="T41" fmla="*/ 93 h 662"/>
              <a:gd name="T42" fmla="*/ 115 w 189"/>
              <a:gd name="T43" fmla="*/ 27 h 662"/>
              <a:gd name="T44" fmla="*/ 112 w 189"/>
              <a:gd name="T45" fmla="*/ 18 h 662"/>
              <a:gd name="T46" fmla="*/ 107 w 189"/>
              <a:gd name="T47" fmla="*/ 8 h 662"/>
              <a:gd name="T48" fmla="*/ 100 w 189"/>
              <a:gd name="T49" fmla="*/ 2 h 662"/>
              <a:gd name="T50" fmla="*/ 99 w 189"/>
              <a:gd name="T51" fmla="*/ 1 h 662"/>
              <a:gd name="T52" fmla="*/ 99 w 189"/>
              <a:gd name="T53" fmla="*/ 2 h 662"/>
              <a:gd name="T54" fmla="*/ 99 w 189"/>
              <a:gd name="T55" fmla="*/ 2 h 662"/>
              <a:gd name="T56" fmla="*/ 95 w 189"/>
              <a:gd name="T57" fmla="*/ 0 h 662"/>
              <a:gd name="T58" fmla="*/ 88 w 189"/>
              <a:gd name="T59" fmla="*/ 1 h 662"/>
              <a:gd name="T60" fmla="*/ 77 w 189"/>
              <a:gd name="T61" fmla="*/ 6 h 662"/>
              <a:gd name="T62" fmla="*/ 48 w 189"/>
              <a:gd name="T63" fmla="*/ 30 h 662"/>
              <a:gd name="T64" fmla="*/ 0 w 189"/>
              <a:gd name="T65" fmla="*/ 103 h 662"/>
              <a:gd name="T66" fmla="*/ 67 w 189"/>
              <a:gd name="T67" fmla="*/ 49 h 662"/>
              <a:gd name="T68" fmla="*/ 88 w 189"/>
              <a:gd name="T69" fmla="*/ 30 h 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9" h="662">
                <a:moveTo>
                  <a:pt x="67" y="49"/>
                </a:moveTo>
                <a:cubicBezTo>
                  <a:pt x="74" y="42"/>
                  <a:pt x="82" y="36"/>
                  <a:pt x="87" y="32"/>
                </a:cubicBezTo>
                <a:cubicBezTo>
                  <a:pt x="87" y="31"/>
                  <a:pt x="87" y="31"/>
                  <a:pt x="87" y="31"/>
                </a:cubicBezTo>
                <a:cubicBezTo>
                  <a:pt x="77" y="45"/>
                  <a:pt x="70" y="57"/>
                  <a:pt x="63" y="70"/>
                </a:cubicBezTo>
                <a:cubicBezTo>
                  <a:pt x="56" y="84"/>
                  <a:pt x="50" y="100"/>
                  <a:pt x="45" y="120"/>
                </a:cubicBezTo>
                <a:cubicBezTo>
                  <a:pt x="44" y="127"/>
                  <a:pt x="41" y="138"/>
                  <a:pt x="36" y="162"/>
                </a:cubicBezTo>
                <a:cubicBezTo>
                  <a:pt x="30" y="191"/>
                  <a:pt x="24" y="241"/>
                  <a:pt x="23" y="284"/>
                </a:cubicBezTo>
                <a:cubicBezTo>
                  <a:pt x="23" y="328"/>
                  <a:pt x="28" y="363"/>
                  <a:pt x="28" y="363"/>
                </a:cubicBezTo>
                <a:cubicBezTo>
                  <a:pt x="28" y="363"/>
                  <a:pt x="28" y="365"/>
                  <a:pt x="28" y="368"/>
                </a:cubicBezTo>
                <a:cubicBezTo>
                  <a:pt x="29" y="372"/>
                  <a:pt x="29" y="376"/>
                  <a:pt x="30" y="382"/>
                </a:cubicBezTo>
                <a:cubicBezTo>
                  <a:pt x="31" y="389"/>
                  <a:pt x="32" y="396"/>
                  <a:pt x="34" y="404"/>
                </a:cubicBezTo>
                <a:cubicBezTo>
                  <a:pt x="35" y="412"/>
                  <a:pt x="37" y="421"/>
                  <a:pt x="39" y="430"/>
                </a:cubicBezTo>
                <a:cubicBezTo>
                  <a:pt x="42" y="439"/>
                  <a:pt x="45" y="449"/>
                  <a:pt x="47" y="459"/>
                </a:cubicBezTo>
                <a:cubicBezTo>
                  <a:pt x="51" y="468"/>
                  <a:pt x="54" y="478"/>
                  <a:pt x="57" y="488"/>
                </a:cubicBezTo>
                <a:cubicBezTo>
                  <a:pt x="61" y="498"/>
                  <a:pt x="65" y="507"/>
                  <a:pt x="69" y="516"/>
                </a:cubicBezTo>
                <a:cubicBezTo>
                  <a:pt x="73" y="525"/>
                  <a:pt x="77" y="533"/>
                  <a:pt x="81" y="540"/>
                </a:cubicBezTo>
                <a:cubicBezTo>
                  <a:pt x="96" y="569"/>
                  <a:pt x="108" y="585"/>
                  <a:pt x="113" y="594"/>
                </a:cubicBezTo>
                <a:cubicBezTo>
                  <a:pt x="120" y="603"/>
                  <a:pt x="126" y="610"/>
                  <a:pt x="131" y="617"/>
                </a:cubicBezTo>
                <a:cubicBezTo>
                  <a:pt x="137" y="623"/>
                  <a:pt x="143" y="629"/>
                  <a:pt x="149" y="634"/>
                </a:cubicBezTo>
                <a:cubicBezTo>
                  <a:pt x="152" y="636"/>
                  <a:pt x="155" y="639"/>
                  <a:pt x="158" y="641"/>
                </a:cubicBezTo>
                <a:cubicBezTo>
                  <a:pt x="161" y="644"/>
                  <a:pt x="165" y="646"/>
                  <a:pt x="168" y="648"/>
                </a:cubicBezTo>
                <a:cubicBezTo>
                  <a:pt x="174" y="653"/>
                  <a:pt x="181" y="657"/>
                  <a:pt x="189" y="662"/>
                </a:cubicBezTo>
                <a:cubicBezTo>
                  <a:pt x="184" y="654"/>
                  <a:pt x="180" y="647"/>
                  <a:pt x="176" y="640"/>
                </a:cubicBezTo>
                <a:cubicBezTo>
                  <a:pt x="174" y="637"/>
                  <a:pt x="172" y="634"/>
                  <a:pt x="170" y="631"/>
                </a:cubicBezTo>
                <a:cubicBezTo>
                  <a:pt x="168" y="627"/>
                  <a:pt x="166" y="624"/>
                  <a:pt x="164" y="621"/>
                </a:cubicBezTo>
                <a:cubicBezTo>
                  <a:pt x="160" y="614"/>
                  <a:pt x="155" y="608"/>
                  <a:pt x="151" y="601"/>
                </a:cubicBezTo>
                <a:cubicBezTo>
                  <a:pt x="146" y="594"/>
                  <a:pt x="141" y="587"/>
                  <a:pt x="135" y="579"/>
                </a:cubicBezTo>
                <a:cubicBezTo>
                  <a:pt x="130" y="570"/>
                  <a:pt x="119" y="555"/>
                  <a:pt x="105" y="528"/>
                </a:cubicBezTo>
                <a:cubicBezTo>
                  <a:pt x="90" y="500"/>
                  <a:pt x="74" y="459"/>
                  <a:pt x="66" y="423"/>
                </a:cubicBezTo>
                <a:cubicBezTo>
                  <a:pt x="64" y="415"/>
                  <a:pt x="62" y="406"/>
                  <a:pt x="60" y="399"/>
                </a:cubicBezTo>
                <a:cubicBezTo>
                  <a:pt x="59" y="391"/>
                  <a:pt x="58" y="384"/>
                  <a:pt x="57" y="378"/>
                </a:cubicBezTo>
                <a:cubicBezTo>
                  <a:pt x="56" y="373"/>
                  <a:pt x="55" y="368"/>
                  <a:pt x="55" y="365"/>
                </a:cubicBezTo>
                <a:cubicBezTo>
                  <a:pt x="54" y="362"/>
                  <a:pt x="54" y="360"/>
                  <a:pt x="54" y="360"/>
                </a:cubicBezTo>
                <a:cubicBezTo>
                  <a:pt x="54" y="360"/>
                  <a:pt x="50" y="326"/>
                  <a:pt x="50" y="285"/>
                </a:cubicBezTo>
                <a:cubicBezTo>
                  <a:pt x="51" y="243"/>
                  <a:pt x="57" y="195"/>
                  <a:pt x="63" y="167"/>
                </a:cubicBezTo>
                <a:cubicBezTo>
                  <a:pt x="67" y="144"/>
                  <a:pt x="70" y="133"/>
                  <a:pt x="71" y="126"/>
                </a:cubicBezTo>
                <a:cubicBezTo>
                  <a:pt x="76" y="107"/>
                  <a:pt x="79" y="91"/>
                  <a:pt x="82" y="76"/>
                </a:cubicBezTo>
                <a:cubicBezTo>
                  <a:pt x="84" y="62"/>
                  <a:pt x="86" y="48"/>
                  <a:pt x="88" y="32"/>
                </a:cubicBezTo>
                <a:cubicBezTo>
                  <a:pt x="89" y="35"/>
                  <a:pt x="92" y="43"/>
                  <a:pt x="93" y="49"/>
                </a:cubicBezTo>
                <a:cubicBezTo>
                  <a:pt x="98" y="68"/>
                  <a:pt x="102" y="91"/>
                  <a:pt x="104" y="98"/>
                </a:cubicBezTo>
                <a:cubicBezTo>
                  <a:pt x="107" y="112"/>
                  <a:pt x="112" y="119"/>
                  <a:pt x="123" y="129"/>
                </a:cubicBezTo>
                <a:cubicBezTo>
                  <a:pt x="129" y="116"/>
                  <a:pt x="133" y="107"/>
                  <a:pt x="130" y="93"/>
                </a:cubicBezTo>
                <a:cubicBezTo>
                  <a:pt x="129" y="86"/>
                  <a:pt x="125" y="63"/>
                  <a:pt x="119" y="42"/>
                </a:cubicBezTo>
                <a:cubicBezTo>
                  <a:pt x="118" y="37"/>
                  <a:pt x="117" y="32"/>
                  <a:pt x="115" y="27"/>
                </a:cubicBezTo>
                <a:cubicBezTo>
                  <a:pt x="115" y="26"/>
                  <a:pt x="114" y="24"/>
                  <a:pt x="114" y="23"/>
                </a:cubicBezTo>
                <a:cubicBezTo>
                  <a:pt x="113" y="21"/>
                  <a:pt x="113" y="20"/>
                  <a:pt x="112" y="18"/>
                </a:cubicBezTo>
                <a:cubicBezTo>
                  <a:pt x="111" y="16"/>
                  <a:pt x="110" y="14"/>
                  <a:pt x="110" y="13"/>
                </a:cubicBezTo>
                <a:cubicBezTo>
                  <a:pt x="109" y="11"/>
                  <a:pt x="108" y="9"/>
                  <a:pt x="107" y="8"/>
                </a:cubicBezTo>
                <a:cubicBezTo>
                  <a:pt x="105" y="5"/>
                  <a:pt x="103" y="3"/>
                  <a:pt x="101" y="2"/>
                </a:cubicBezTo>
                <a:cubicBezTo>
                  <a:pt x="100" y="2"/>
                  <a:pt x="100" y="2"/>
                  <a:pt x="100" y="2"/>
                </a:cubicBezTo>
                <a:cubicBezTo>
                  <a:pt x="100" y="1"/>
                  <a:pt x="100" y="1"/>
                  <a:pt x="100" y="1"/>
                </a:cubicBezTo>
                <a:cubicBezTo>
                  <a:pt x="99" y="1"/>
                  <a:pt x="99" y="1"/>
                  <a:pt x="99" y="1"/>
                </a:cubicBezTo>
                <a:cubicBezTo>
                  <a:pt x="99" y="1"/>
                  <a:pt x="99" y="1"/>
                  <a:pt x="99" y="1"/>
                </a:cubicBezTo>
                <a:cubicBezTo>
                  <a:pt x="99" y="2"/>
                  <a:pt x="99" y="2"/>
                  <a:pt x="99" y="2"/>
                </a:cubicBezTo>
                <a:cubicBezTo>
                  <a:pt x="99" y="2"/>
                  <a:pt x="99" y="2"/>
                  <a:pt x="99" y="2"/>
                </a:cubicBezTo>
                <a:cubicBezTo>
                  <a:pt x="99" y="2"/>
                  <a:pt x="99" y="2"/>
                  <a:pt x="99" y="2"/>
                </a:cubicBezTo>
                <a:cubicBezTo>
                  <a:pt x="98" y="1"/>
                  <a:pt x="98" y="1"/>
                  <a:pt x="97" y="1"/>
                </a:cubicBezTo>
                <a:cubicBezTo>
                  <a:pt x="96" y="0"/>
                  <a:pt x="95" y="0"/>
                  <a:pt x="95" y="0"/>
                </a:cubicBezTo>
                <a:cubicBezTo>
                  <a:pt x="91" y="0"/>
                  <a:pt x="89" y="0"/>
                  <a:pt x="89" y="0"/>
                </a:cubicBezTo>
                <a:cubicBezTo>
                  <a:pt x="89" y="0"/>
                  <a:pt x="89" y="0"/>
                  <a:pt x="88" y="1"/>
                </a:cubicBezTo>
                <a:cubicBezTo>
                  <a:pt x="87" y="1"/>
                  <a:pt x="85" y="1"/>
                  <a:pt x="83" y="2"/>
                </a:cubicBezTo>
                <a:cubicBezTo>
                  <a:pt x="82" y="3"/>
                  <a:pt x="79" y="4"/>
                  <a:pt x="77" y="6"/>
                </a:cubicBezTo>
                <a:cubicBezTo>
                  <a:pt x="74" y="7"/>
                  <a:pt x="71" y="10"/>
                  <a:pt x="70" y="10"/>
                </a:cubicBezTo>
                <a:cubicBezTo>
                  <a:pt x="64" y="15"/>
                  <a:pt x="56" y="23"/>
                  <a:pt x="48" y="30"/>
                </a:cubicBezTo>
                <a:cubicBezTo>
                  <a:pt x="33" y="45"/>
                  <a:pt x="17" y="62"/>
                  <a:pt x="12" y="68"/>
                </a:cubicBezTo>
                <a:cubicBezTo>
                  <a:pt x="3" y="79"/>
                  <a:pt x="1" y="88"/>
                  <a:pt x="0" y="103"/>
                </a:cubicBezTo>
                <a:cubicBezTo>
                  <a:pt x="14" y="99"/>
                  <a:pt x="23" y="96"/>
                  <a:pt x="32" y="86"/>
                </a:cubicBezTo>
                <a:cubicBezTo>
                  <a:pt x="37" y="81"/>
                  <a:pt x="53" y="64"/>
                  <a:pt x="67" y="49"/>
                </a:cubicBezTo>
                <a:close/>
                <a:moveTo>
                  <a:pt x="88" y="30"/>
                </a:moveTo>
                <a:cubicBezTo>
                  <a:pt x="88" y="30"/>
                  <a:pt x="88" y="30"/>
                  <a:pt x="88" y="30"/>
                </a:cubicBezTo>
                <a:cubicBezTo>
                  <a:pt x="88" y="30"/>
                  <a:pt x="88" y="30"/>
                  <a:pt x="88" y="3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842744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686" y="6083"/>
            <a:ext cx="12125498" cy="68341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9203">
              <a:defRPr/>
            </a:pPr>
            <a:endParaRPr lang="es-UY" sz="2379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0132" y="4644411"/>
            <a:ext cx="2824332" cy="60627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9203">
              <a:defRPr/>
            </a:pPr>
            <a:r>
              <a:rPr lang="en-US" sz="2379" b="1" dirty="0">
                <a:solidFill>
                  <a:prstClr val="white"/>
                </a:solidFill>
              </a:rPr>
              <a:t>SUBSCRIBE NOW</a:t>
            </a:r>
            <a:endParaRPr lang="es-UY" sz="2379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56359" y="4031708"/>
            <a:ext cx="1834613" cy="738898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0936" tIns="45468" rIns="90936" bIns="45468" numCol="1" anchor="t" anchorCtr="0" compatLnSpc="1">
            <a:prstTxWarp prst="textNoShape">
              <a:avLst/>
            </a:prstTxWarp>
          </a:bodyPr>
          <a:lstStyle/>
          <a:p>
            <a:pPr defTabSz="909203">
              <a:defRPr/>
            </a:pPr>
            <a:endParaRPr lang="en-US" sz="2379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4713" y="3362623"/>
            <a:ext cx="4133693" cy="33670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09203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57993" y="723226"/>
            <a:ext cx="4300957" cy="355931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936" tIns="45468" rIns="90936" bIns="45468" numCol="1" anchor="t" anchorCtr="0" compatLnSpc="1">
              <a:prstTxWarp prst="textNoShape">
                <a:avLst/>
              </a:prstTxWarp>
            </a:bodyPr>
            <a:lstStyle/>
            <a:p>
              <a:pPr algn="ctr" defTabSz="90920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36" tIns="45468" rIns="90936" bIns="45468" numCol="1" anchor="t" anchorCtr="0" compatLnSpc="1">
              <a:prstTxWarp prst="textNoShape">
                <a:avLst/>
              </a:prstTxWarp>
            </a:bodyPr>
            <a:lstStyle/>
            <a:p>
              <a:pPr algn="ctr" defTabSz="90920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36" tIns="45468" rIns="90936" bIns="45468" numCol="1" anchor="t" anchorCtr="0" compatLnSpc="1">
              <a:prstTxWarp prst="textNoShape">
                <a:avLst/>
              </a:prstTxWarp>
            </a:bodyPr>
            <a:lstStyle/>
            <a:p>
              <a:pPr algn="ctr" defTabSz="90920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36" tIns="45468" rIns="90936" bIns="45468" numCol="1" anchor="t" anchorCtr="0" compatLnSpc="1">
              <a:prstTxWarp prst="textNoShape">
                <a:avLst/>
              </a:prstTxWarp>
            </a:bodyPr>
            <a:lstStyle/>
            <a:p>
              <a:pPr algn="ctr" defTabSz="909203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36" tIns="45468" rIns="90936" bIns="45468" numCol="1" anchor="t" anchorCtr="0" compatLnSpc="1">
              <a:prstTxWarp prst="textNoShape">
                <a:avLst/>
              </a:prstTxWarp>
            </a:bodyPr>
            <a:lstStyle/>
            <a:p>
              <a:pPr algn="ctr" defTabSz="90920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36" tIns="45468" rIns="90936" bIns="45468" numCol="1" anchor="t" anchorCtr="0" compatLnSpc="1">
              <a:prstTxWarp prst="textNoShape">
                <a:avLst/>
              </a:prstTxWarp>
            </a:bodyPr>
            <a:lstStyle/>
            <a:p>
              <a:pPr algn="ctr" defTabSz="90920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36" tIns="45468" rIns="90936" bIns="45468" numCol="1" anchor="t" anchorCtr="0" compatLnSpc="1">
              <a:prstTxWarp prst="textNoShape">
                <a:avLst/>
              </a:prstTxWarp>
            </a:bodyPr>
            <a:lstStyle/>
            <a:p>
              <a:pPr algn="ctr" defTabSz="90920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2095" y="5333484"/>
            <a:ext cx="2535292" cy="3024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9203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66139" y="4843916"/>
            <a:ext cx="4696029" cy="9032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8843" indent="-168843" defTabSz="909203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8843" indent="-168843" defTabSz="909203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8843" indent="-168843" defTabSz="909203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66152" y="4463612"/>
            <a:ext cx="5884537" cy="367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09203">
              <a:defRPr/>
            </a:pPr>
            <a:r>
              <a:rPr lang="en-US" sz="178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3" y="6109325"/>
            <a:ext cx="12125498" cy="672238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239" y="1849761"/>
            <a:ext cx="5560651" cy="136146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08930">
              <a:defRPr/>
            </a:pPr>
            <a:endParaRPr lang="es-UY" sz="2379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9878" y="775874"/>
            <a:ext cx="2776617" cy="525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8892" y="2011593"/>
            <a:ext cx="3605361" cy="8264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08930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08930">
              <a:defRPr/>
            </a:pPr>
            <a:r>
              <a:rPr lang="en-US" sz="3179" b="1" kern="0" dirty="0">
                <a:solidFill>
                  <a:prstClr val="white"/>
                </a:solidFill>
              </a:rPr>
              <a:t>FREEBUNDLE15</a:t>
            </a:r>
            <a:endParaRPr lang="es-UY" sz="2379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681" y="1382388"/>
            <a:ext cx="5001769" cy="33679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08930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45403" y="888100"/>
            <a:ext cx="3936398" cy="2300958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0960" tIns="45480" rIns="90960" bIns="45480" numCol="1" anchor="t" anchorCtr="0" compatLnSpc="1">
            <a:prstTxWarp prst="textNoShape">
              <a:avLst/>
            </a:prstTxWarp>
          </a:bodyPr>
          <a:lstStyle/>
          <a:p>
            <a:pPr defTabSz="909203">
              <a:defRPr/>
            </a:pPr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xmlns="" id="{B631C39F-0C3B-4018-A0F4-91E316074AF5}"/>
              </a:ext>
            </a:extLst>
          </p:cNvPr>
          <p:cNvSpPr txBox="1"/>
          <p:nvPr/>
        </p:nvSpPr>
        <p:spPr>
          <a:xfrm>
            <a:off x="2677914" y="2751643"/>
            <a:ext cx="525380" cy="4596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2786">
              <a:defRPr/>
            </a:pPr>
            <a:r>
              <a:rPr lang="en-GB" sz="2383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sz="2383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xmlns="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36655" y="2311297"/>
            <a:ext cx="268590" cy="368542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080" tIns="45540" rIns="91080" bIns="45540" numCol="1" anchor="t" anchorCtr="0" compatLnSpc="1">
            <a:prstTxWarp prst="textNoShape">
              <a:avLst/>
            </a:prstTxWarp>
          </a:bodyPr>
          <a:lstStyle/>
          <a:p>
            <a:pPr defTabSz="1213514">
              <a:defRPr/>
            </a:pPr>
            <a:endParaRPr lang="en-IN" sz="2385">
              <a:solidFill>
                <a:prstClr val="black"/>
              </a:solidFill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2005609" y="1098233"/>
            <a:ext cx="1869989" cy="1871082"/>
            <a:chOff x="5366837" y="642520"/>
            <a:chExt cx="5635626" cy="5337176"/>
          </a:xfrm>
          <a:effectLst/>
        </p:grpSpPr>
        <p:sp>
          <p:nvSpPr>
            <p:cNvPr id="61" name="Freeform 6"/>
            <p:cNvSpPr>
              <a:spLocks/>
            </p:cNvSpPr>
            <p:nvPr/>
          </p:nvSpPr>
          <p:spPr bwMode="auto">
            <a:xfrm>
              <a:off x="7230562" y="809208"/>
              <a:ext cx="1905000" cy="1895475"/>
            </a:xfrm>
            <a:custGeom>
              <a:avLst/>
              <a:gdLst>
                <a:gd name="T0" fmla="*/ 572 w 572"/>
                <a:gd name="T1" fmla="*/ 285 h 570"/>
                <a:gd name="T2" fmla="*/ 286 w 572"/>
                <a:gd name="T3" fmla="*/ 0 h 570"/>
                <a:gd name="T4" fmla="*/ 0 w 572"/>
                <a:gd name="T5" fmla="*/ 285 h 570"/>
                <a:gd name="T6" fmla="*/ 286 w 572"/>
                <a:gd name="T7" fmla="*/ 570 h 570"/>
                <a:gd name="T8" fmla="*/ 572 w 572"/>
                <a:gd name="T9" fmla="*/ 285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2" h="570">
                  <a:moveTo>
                    <a:pt x="572" y="285"/>
                  </a:moveTo>
                  <a:cubicBezTo>
                    <a:pt x="572" y="127"/>
                    <a:pt x="444" y="0"/>
                    <a:pt x="286" y="0"/>
                  </a:cubicBezTo>
                  <a:cubicBezTo>
                    <a:pt x="128" y="0"/>
                    <a:pt x="0" y="127"/>
                    <a:pt x="0" y="285"/>
                  </a:cubicBezTo>
                  <a:cubicBezTo>
                    <a:pt x="286" y="570"/>
                    <a:pt x="286" y="570"/>
                    <a:pt x="286" y="570"/>
                  </a:cubicBezTo>
                  <a:lnTo>
                    <a:pt x="572" y="285"/>
                  </a:lnTo>
                  <a:close/>
                </a:path>
              </a:pathLst>
            </a:custGeom>
            <a:solidFill>
              <a:srgbClr val="71C494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kern="0" smtClean="0">
                <a:solidFill>
                  <a:prstClr val="black"/>
                </a:solidFill>
              </a:endParaRPr>
            </a:p>
          </p:txBody>
        </p:sp>
        <p:sp>
          <p:nvSpPr>
            <p:cNvPr id="62" name="Freeform 7"/>
            <p:cNvSpPr>
              <a:spLocks/>
            </p:cNvSpPr>
            <p:nvPr/>
          </p:nvSpPr>
          <p:spPr bwMode="auto">
            <a:xfrm>
              <a:off x="7063876" y="642520"/>
              <a:ext cx="2238375" cy="2293938"/>
            </a:xfrm>
            <a:custGeom>
              <a:avLst/>
              <a:gdLst>
                <a:gd name="T0" fmla="*/ 0 w 672"/>
                <a:gd name="T1" fmla="*/ 356 h 690"/>
                <a:gd name="T2" fmla="*/ 0 w 672"/>
                <a:gd name="T3" fmla="*/ 335 h 690"/>
                <a:gd name="T4" fmla="*/ 336 w 672"/>
                <a:gd name="T5" fmla="*/ 0 h 690"/>
                <a:gd name="T6" fmla="*/ 672 w 672"/>
                <a:gd name="T7" fmla="*/ 335 h 690"/>
                <a:gd name="T8" fmla="*/ 672 w 672"/>
                <a:gd name="T9" fmla="*/ 356 h 690"/>
                <a:gd name="T10" fmla="*/ 336 w 672"/>
                <a:gd name="T11" fmla="*/ 690 h 690"/>
                <a:gd name="T12" fmla="*/ 0 w 672"/>
                <a:gd name="T13" fmla="*/ 356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2" h="690">
                  <a:moveTo>
                    <a:pt x="0" y="356"/>
                  </a:moveTo>
                  <a:cubicBezTo>
                    <a:pt x="0" y="335"/>
                    <a:pt x="0" y="335"/>
                    <a:pt x="0" y="335"/>
                  </a:cubicBezTo>
                  <a:cubicBezTo>
                    <a:pt x="0" y="150"/>
                    <a:pt x="151" y="0"/>
                    <a:pt x="336" y="0"/>
                  </a:cubicBezTo>
                  <a:cubicBezTo>
                    <a:pt x="521" y="0"/>
                    <a:pt x="672" y="150"/>
                    <a:pt x="672" y="335"/>
                  </a:cubicBezTo>
                  <a:cubicBezTo>
                    <a:pt x="672" y="356"/>
                    <a:pt x="672" y="356"/>
                    <a:pt x="672" y="356"/>
                  </a:cubicBezTo>
                  <a:cubicBezTo>
                    <a:pt x="336" y="690"/>
                    <a:pt x="336" y="690"/>
                    <a:pt x="336" y="690"/>
                  </a:cubicBezTo>
                  <a:lnTo>
                    <a:pt x="0" y="356"/>
                  </a:lnTo>
                  <a:close/>
                </a:path>
              </a:pathLst>
            </a:custGeom>
            <a:solidFill>
              <a:srgbClr val="FFC801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kern="0" smtClean="0">
                <a:solidFill>
                  <a:prstClr val="black"/>
                </a:solidFill>
              </a:endParaRPr>
            </a:p>
          </p:txBody>
        </p:sp>
        <p:sp>
          <p:nvSpPr>
            <p:cNvPr id="67" name="Freeform 8"/>
            <p:cNvSpPr>
              <a:spLocks/>
            </p:cNvSpPr>
            <p:nvPr/>
          </p:nvSpPr>
          <p:spPr bwMode="auto">
            <a:xfrm>
              <a:off x="7230562" y="809208"/>
              <a:ext cx="1905000" cy="1895475"/>
            </a:xfrm>
            <a:custGeom>
              <a:avLst/>
              <a:gdLst>
                <a:gd name="T0" fmla="*/ 572 w 572"/>
                <a:gd name="T1" fmla="*/ 285 h 570"/>
                <a:gd name="T2" fmla="*/ 286 w 572"/>
                <a:gd name="T3" fmla="*/ 0 h 570"/>
                <a:gd name="T4" fmla="*/ 0 w 572"/>
                <a:gd name="T5" fmla="*/ 285 h 570"/>
                <a:gd name="T6" fmla="*/ 286 w 572"/>
                <a:gd name="T7" fmla="*/ 570 h 570"/>
                <a:gd name="T8" fmla="*/ 572 w 572"/>
                <a:gd name="T9" fmla="*/ 285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2" h="570">
                  <a:moveTo>
                    <a:pt x="572" y="285"/>
                  </a:moveTo>
                  <a:cubicBezTo>
                    <a:pt x="572" y="127"/>
                    <a:pt x="444" y="0"/>
                    <a:pt x="286" y="0"/>
                  </a:cubicBezTo>
                  <a:cubicBezTo>
                    <a:pt x="128" y="0"/>
                    <a:pt x="0" y="127"/>
                    <a:pt x="0" y="285"/>
                  </a:cubicBezTo>
                  <a:cubicBezTo>
                    <a:pt x="286" y="570"/>
                    <a:pt x="286" y="570"/>
                    <a:pt x="286" y="570"/>
                  </a:cubicBezTo>
                  <a:lnTo>
                    <a:pt x="572" y="285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kern="0" smtClean="0">
                <a:solidFill>
                  <a:prstClr val="black"/>
                </a:solidFill>
              </a:endParaRPr>
            </a:p>
          </p:txBody>
        </p:sp>
        <p:sp>
          <p:nvSpPr>
            <p:cNvPr id="68" name="Freeform 17"/>
            <p:cNvSpPr>
              <a:spLocks/>
            </p:cNvSpPr>
            <p:nvPr/>
          </p:nvSpPr>
          <p:spPr bwMode="auto">
            <a:xfrm>
              <a:off x="8619625" y="1639470"/>
              <a:ext cx="2382838" cy="2328863"/>
            </a:xfrm>
            <a:custGeom>
              <a:avLst/>
              <a:gdLst>
                <a:gd name="T0" fmla="*/ 216 w 716"/>
                <a:gd name="T1" fmla="*/ 63 h 700"/>
                <a:gd name="T2" fmla="*/ 235 w 716"/>
                <a:gd name="T3" fmla="*/ 57 h 700"/>
                <a:gd name="T4" fmla="*/ 658 w 716"/>
                <a:gd name="T5" fmla="*/ 272 h 700"/>
                <a:gd name="T6" fmla="*/ 443 w 716"/>
                <a:gd name="T7" fmla="*/ 694 h 700"/>
                <a:gd name="T8" fmla="*/ 423 w 716"/>
                <a:gd name="T9" fmla="*/ 700 h 700"/>
                <a:gd name="T10" fmla="*/ 0 w 716"/>
                <a:gd name="T11" fmla="*/ 485 h 700"/>
                <a:gd name="T12" fmla="*/ 216 w 716"/>
                <a:gd name="T13" fmla="*/ 63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6" h="700">
                  <a:moveTo>
                    <a:pt x="216" y="63"/>
                  </a:moveTo>
                  <a:cubicBezTo>
                    <a:pt x="235" y="57"/>
                    <a:pt x="235" y="57"/>
                    <a:pt x="235" y="57"/>
                  </a:cubicBezTo>
                  <a:cubicBezTo>
                    <a:pt x="411" y="0"/>
                    <a:pt x="601" y="96"/>
                    <a:pt x="658" y="272"/>
                  </a:cubicBezTo>
                  <a:cubicBezTo>
                    <a:pt x="716" y="447"/>
                    <a:pt x="619" y="637"/>
                    <a:pt x="443" y="694"/>
                  </a:cubicBezTo>
                  <a:cubicBezTo>
                    <a:pt x="423" y="700"/>
                    <a:pt x="423" y="700"/>
                    <a:pt x="423" y="700"/>
                  </a:cubicBezTo>
                  <a:cubicBezTo>
                    <a:pt x="0" y="485"/>
                    <a:pt x="0" y="485"/>
                    <a:pt x="0" y="485"/>
                  </a:cubicBezTo>
                  <a:lnTo>
                    <a:pt x="216" y="63"/>
                  </a:lnTo>
                  <a:close/>
                </a:path>
              </a:pathLst>
            </a:custGeom>
            <a:solidFill>
              <a:srgbClr val="ABD10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kern="0" smtClean="0">
                <a:solidFill>
                  <a:prstClr val="black"/>
                </a:solidFill>
              </a:endParaRPr>
            </a:p>
          </p:txBody>
        </p:sp>
        <p:sp>
          <p:nvSpPr>
            <p:cNvPr id="69" name="Freeform 18"/>
            <p:cNvSpPr>
              <a:spLocks/>
            </p:cNvSpPr>
            <p:nvPr/>
          </p:nvSpPr>
          <p:spPr bwMode="auto">
            <a:xfrm>
              <a:off x="8841875" y="1823620"/>
              <a:ext cx="1974850" cy="1968500"/>
            </a:xfrm>
            <a:custGeom>
              <a:avLst/>
              <a:gdLst>
                <a:gd name="T0" fmla="*/ 360 w 593"/>
                <a:gd name="T1" fmla="*/ 592 h 592"/>
                <a:gd name="T2" fmla="*/ 544 w 593"/>
                <a:gd name="T3" fmla="*/ 232 h 592"/>
                <a:gd name="T4" fmla="*/ 183 w 593"/>
                <a:gd name="T5" fmla="*/ 49 h 592"/>
                <a:gd name="T6" fmla="*/ 0 w 593"/>
                <a:gd name="T7" fmla="*/ 408 h 592"/>
                <a:gd name="T8" fmla="*/ 360 w 593"/>
                <a:gd name="T9" fmla="*/ 592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3" h="592">
                  <a:moveTo>
                    <a:pt x="360" y="592"/>
                  </a:moveTo>
                  <a:cubicBezTo>
                    <a:pt x="511" y="543"/>
                    <a:pt x="593" y="382"/>
                    <a:pt x="544" y="232"/>
                  </a:cubicBezTo>
                  <a:cubicBezTo>
                    <a:pt x="495" y="82"/>
                    <a:pt x="334" y="0"/>
                    <a:pt x="183" y="49"/>
                  </a:cubicBezTo>
                  <a:cubicBezTo>
                    <a:pt x="0" y="408"/>
                    <a:pt x="0" y="408"/>
                    <a:pt x="0" y="408"/>
                  </a:cubicBezTo>
                  <a:lnTo>
                    <a:pt x="360" y="592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kern="0" smtClean="0">
                <a:solidFill>
                  <a:prstClr val="black"/>
                </a:solidFill>
              </a:endParaRPr>
            </a:p>
          </p:txBody>
        </p:sp>
        <p:sp>
          <p:nvSpPr>
            <p:cNvPr id="70" name="Freeform 27"/>
            <p:cNvSpPr>
              <a:spLocks/>
            </p:cNvSpPr>
            <p:nvPr/>
          </p:nvSpPr>
          <p:spPr bwMode="auto">
            <a:xfrm>
              <a:off x="5366837" y="1639470"/>
              <a:ext cx="2379663" cy="2328863"/>
            </a:xfrm>
            <a:custGeom>
              <a:avLst/>
              <a:gdLst>
                <a:gd name="T0" fmla="*/ 292 w 715"/>
                <a:gd name="T1" fmla="*/ 700 h 700"/>
                <a:gd name="T2" fmla="*/ 273 w 715"/>
                <a:gd name="T3" fmla="*/ 694 h 700"/>
                <a:gd name="T4" fmla="*/ 57 w 715"/>
                <a:gd name="T5" fmla="*/ 272 h 700"/>
                <a:gd name="T6" fmla="*/ 480 w 715"/>
                <a:gd name="T7" fmla="*/ 57 h 700"/>
                <a:gd name="T8" fmla="*/ 500 w 715"/>
                <a:gd name="T9" fmla="*/ 63 h 700"/>
                <a:gd name="T10" fmla="*/ 715 w 715"/>
                <a:gd name="T11" fmla="*/ 485 h 700"/>
                <a:gd name="T12" fmla="*/ 292 w 715"/>
                <a:gd name="T13" fmla="*/ 700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5" h="700">
                  <a:moveTo>
                    <a:pt x="292" y="700"/>
                  </a:moveTo>
                  <a:cubicBezTo>
                    <a:pt x="273" y="694"/>
                    <a:pt x="273" y="694"/>
                    <a:pt x="273" y="694"/>
                  </a:cubicBezTo>
                  <a:cubicBezTo>
                    <a:pt x="97" y="637"/>
                    <a:pt x="0" y="447"/>
                    <a:pt x="57" y="272"/>
                  </a:cubicBezTo>
                  <a:cubicBezTo>
                    <a:pt x="114" y="96"/>
                    <a:pt x="304" y="0"/>
                    <a:pt x="480" y="57"/>
                  </a:cubicBezTo>
                  <a:cubicBezTo>
                    <a:pt x="500" y="63"/>
                    <a:pt x="500" y="63"/>
                    <a:pt x="500" y="63"/>
                  </a:cubicBezTo>
                  <a:cubicBezTo>
                    <a:pt x="715" y="485"/>
                    <a:pt x="715" y="485"/>
                    <a:pt x="715" y="485"/>
                  </a:cubicBezTo>
                  <a:lnTo>
                    <a:pt x="292" y="700"/>
                  </a:lnTo>
                  <a:close/>
                </a:path>
              </a:pathLst>
            </a:custGeom>
            <a:solidFill>
              <a:srgbClr val="FF260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kern="0" smtClean="0">
                <a:solidFill>
                  <a:prstClr val="black"/>
                </a:solidFill>
              </a:endParaRPr>
            </a:p>
          </p:txBody>
        </p:sp>
        <p:sp>
          <p:nvSpPr>
            <p:cNvPr id="71" name="Freeform 28"/>
            <p:cNvSpPr>
              <a:spLocks/>
            </p:cNvSpPr>
            <p:nvPr/>
          </p:nvSpPr>
          <p:spPr bwMode="auto">
            <a:xfrm>
              <a:off x="5549400" y="1823620"/>
              <a:ext cx="1978025" cy="1968500"/>
            </a:xfrm>
            <a:custGeom>
              <a:avLst/>
              <a:gdLst>
                <a:gd name="T0" fmla="*/ 410 w 594"/>
                <a:gd name="T1" fmla="*/ 49 h 592"/>
                <a:gd name="T2" fmla="*/ 49 w 594"/>
                <a:gd name="T3" fmla="*/ 232 h 592"/>
                <a:gd name="T4" fmla="*/ 233 w 594"/>
                <a:gd name="T5" fmla="*/ 592 h 592"/>
                <a:gd name="T6" fmla="*/ 594 w 594"/>
                <a:gd name="T7" fmla="*/ 408 h 592"/>
                <a:gd name="T8" fmla="*/ 410 w 594"/>
                <a:gd name="T9" fmla="*/ 49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4" h="592">
                  <a:moveTo>
                    <a:pt x="410" y="49"/>
                  </a:moveTo>
                  <a:cubicBezTo>
                    <a:pt x="260" y="0"/>
                    <a:pt x="98" y="82"/>
                    <a:pt x="49" y="232"/>
                  </a:cubicBezTo>
                  <a:cubicBezTo>
                    <a:pt x="0" y="382"/>
                    <a:pt x="83" y="543"/>
                    <a:pt x="233" y="592"/>
                  </a:cubicBezTo>
                  <a:cubicBezTo>
                    <a:pt x="594" y="408"/>
                    <a:pt x="594" y="408"/>
                    <a:pt x="594" y="408"/>
                  </a:cubicBezTo>
                  <a:lnTo>
                    <a:pt x="410" y="49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kern="0" smtClean="0">
                <a:solidFill>
                  <a:prstClr val="black"/>
                </a:solidFill>
              </a:endParaRPr>
            </a:p>
          </p:txBody>
        </p:sp>
        <p:sp>
          <p:nvSpPr>
            <p:cNvPr id="72" name="Freeform 37"/>
            <p:cNvSpPr>
              <a:spLocks/>
            </p:cNvSpPr>
            <p:nvPr/>
          </p:nvSpPr>
          <p:spPr bwMode="auto">
            <a:xfrm>
              <a:off x="8206875" y="3761958"/>
              <a:ext cx="2209800" cy="2217738"/>
            </a:xfrm>
            <a:custGeom>
              <a:avLst/>
              <a:gdLst>
                <a:gd name="T0" fmla="*/ 543 w 664"/>
                <a:gd name="T1" fmla="*/ 74 h 667"/>
                <a:gd name="T2" fmla="*/ 555 w 664"/>
                <a:gd name="T3" fmla="*/ 91 h 667"/>
                <a:gd name="T4" fmla="*/ 481 w 664"/>
                <a:gd name="T5" fmla="*/ 558 h 667"/>
                <a:gd name="T6" fmla="*/ 12 w 664"/>
                <a:gd name="T7" fmla="*/ 484 h 667"/>
                <a:gd name="T8" fmla="*/ 0 w 664"/>
                <a:gd name="T9" fmla="*/ 468 h 667"/>
                <a:gd name="T10" fmla="*/ 74 w 664"/>
                <a:gd name="T11" fmla="*/ 0 h 667"/>
                <a:gd name="T12" fmla="*/ 543 w 664"/>
                <a:gd name="T13" fmla="*/ 74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4" h="667">
                  <a:moveTo>
                    <a:pt x="543" y="74"/>
                  </a:moveTo>
                  <a:cubicBezTo>
                    <a:pt x="555" y="91"/>
                    <a:pt x="555" y="91"/>
                    <a:pt x="555" y="91"/>
                  </a:cubicBezTo>
                  <a:cubicBezTo>
                    <a:pt x="664" y="240"/>
                    <a:pt x="631" y="450"/>
                    <a:pt x="481" y="558"/>
                  </a:cubicBezTo>
                  <a:cubicBezTo>
                    <a:pt x="331" y="667"/>
                    <a:pt x="121" y="634"/>
                    <a:pt x="12" y="484"/>
                  </a:cubicBezTo>
                  <a:cubicBezTo>
                    <a:pt x="0" y="468"/>
                    <a:pt x="0" y="468"/>
                    <a:pt x="0" y="468"/>
                  </a:cubicBezTo>
                  <a:cubicBezTo>
                    <a:pt x="74" y="0"/>
                    <a:pt x="74" y="0"/>
                    <a:pt x="74" y="0"/>
                  </a:cubicBezTo>
                  <a:lnTo>
                    <a:pt x="543" y="74"/>
                  </a:lnTo>
                  <a:close/>
                </a:path>
              </a:pathLst>
            </a:custGeom>
            <a:solidFill>
              <a:srgbClr val="00B69F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kern="0" smtClean="0">
                <a:solidFill>
                  <a:prstClr val="black"/>
                </a:solidFill>
              </a:endParaRPr>
            </a:p>
          </p:txBody>
        </p:sp>
        <p:sp>
          <p:nvSpPr>
            <p:cNvPr id="73" name="Freeform 38"/>
            <p:cNvSpPr>
              <a:spLocks/>
            </p:cNvSpPr>
            <p:nvPr/>
          </p:nvSpPr>
          <p:spPr bwMode="auto">
            <a:xfrm>
              <a:off x="8379912" y="3950870"/>
              <a:ext cx="1851025" cy="1843088"/>
            </a:xfrm>
            <a:custGeom>
              <a:avLst/>
              <a:gdLst>
                <a:gd name="T0" fmla="*/ 0 w 556"/>
                <a:gd name="T1" fmla="*/ 398 h 554"/>
                <a:gd name="T2" fmla="*/ 400 w 556"/>
                <a:gd name="T3" fmla="*/ 461 h 554"/>
                <a:gd name="T4" fmla="*/ 463 w 556"/>
                <a:gd name="T5" fmla="*/ 63 h 554"/>
                <a:gd name="T6" fmla="*/ 63 w 556"/>
                <a:gd name="T7" fmla="*/ 0 h 554"/>
                <a:gd name="T8" fmla="*/ 0 w 556"/>
                <a:gd name="T9" fmla="*/ 398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554">
                  <a:moveTo>
                    <a:pt x="0" y="398"/>
                  </a:moveTo>
                  <a:cubicBezTo>
                    <a:pt x="93" y="526"/>
                    <a:pt x="272" y="554"/>
                    <a:pt x="400" y="461"/>
                  </a:cubicBezTo>
                  <a:cubicBezTo>
                    <a:pt x="528" y="369"/>
                    <a:pt x="556" y="190"/>
                    <a:pt x="463" y="63"/>
                  </a:cubicBezTo>
                  <a:cubicBezTo>
                    <a:pt x="63" y="0"/>
                    <a:pt x="63" y="0"/>
                    <a:pt x="63" y="0"/>
                  </a:cubicBezTo>
                  <a:lnTo>
                    <a:pt x="0" y="398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kern="0" smtClean="0">
                <a:solidFill>
                  <a:prstClr val="black"/>
                </a:solidFill>
              </a:endParaRPr>
            </a:p>
          </p:txBody>
        </p:sp>
        <p:sp>
          <p:nvSpPr>
            <p:cNvPr id="74" name="Freeform 47"/>
            <p:cNvSpPr>
              <a:spLocks/>
            </p:cNvSpPr>
            <p:nvPr/>
          </p:nvSpPr>
          <p:spPr bwMode="auto">
            <a:xfrm>
              <a:off x="5949450" y="3761958"/>
              <a:ext cx="2212975" cy="2217738"/>
            </a:xfrm>
            <a:custGeom>
              <a:avLst/>
              <a:gdLst>
                <a:gd name="T0" fmla="*/ 665 w 665"/>
                <a:gd name="T1" fmla="*/ 468 h 667"/>
                <a:gd name="T2" fmla="*/ 653 w 665"/>
                <a:gd name="T3" fmla="*/ 484 h 667"/>
                <a:gd name="T4" fmla="*/ 183 w 665"/>
                <a:gd name="T5" fmla="*/ 558 h 667"/>
                <a:gd name="T6" fmla="*/ 109 w 665"/>
                <a:gd name="T7" fmla="*/ 91 h 667"/>
                <a:gd name="T8" fmla="*/ 121 w 665"/>
                <a:gd name="T9" fmla="*/ 74 h 667"/>
                <a:gd name="T10" fmla="*/ 590 w 665"/>
                <a:gd name="T11" fmla="*/ 0 h 667"/>
                <a:gd name="T12" fmla="*/ 665 w 665"/>
                <a:gd name="T13" fmla="*/ 468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5" h="667">
                  <a:moveTo>
                    <a:pt x="665" y="468"/>
                  </a:moveTo>
                  <a:cubicBezTo>
                    <a:pt x="653" y="484"/>
                    <a:pt x="653" y="484"/>
                    <a:pt x="653" y="484"/>
                  </a:cubicBezTo>
                  <a:cubicBezTo>
                    <a:pt x="544" y="634"/>
                    <a:pt x="333" y="667"/>
                    <a:pt x="183" y="558"/>
                  </a:cubicBezTo>
                  <a:cubicBezTo>
                    <a:pt x="34" y="450"/>
                    <a:pt x="0" y="240"/>
                    <a:pt x="109" y="91"/>
                  </a:cubicBezTo>
                  <a:cubicBezTo>
                    <a:pt x="121" y="74"/>
                    <a:pt x="121" y="74"/>
                    <a:pt x="121" y="74"/>
                  </a:cubicBezTo>
                  <a:cubicBezTo>
                    <a:pt x="590" y="0"/>
                    <a:pt x="590" y="0"/>
                    <a:pt x="590" y="0"/>
                  </a:cubicBezTo>
                  <a:lnTo>
                    <a:pt x="665" y="468"/>
                  </a:lnTo>
                  <a:close/>
                </a:path>
              </a:pathLst>
            </a:custGeom>
            <a:solidFill>
              <a:srgbClr val="00C9F3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kern="0" smtClean="0">
                <a:solidFill>
                  <a:prstClr val="black"/>
                </a:solidFill>
              </a:endParaRPr>
            </a:p>
          </p:txBody>
        </p:sp>
        <p:sp>
          <p:nvSpPr>
            <p:cNvPr id="75" name="Freeform 48"/>
            <p:cNvSpPr>
              <a:spLocks/>
            </p:cNvSpPr>
            <p:nvPr/>
          </p:nvSpPr>
          <p:spPr bwMode="auto">
            <a:xfrm>
              <a:off x="6135187" y="3950870"/>
              <a:ext cx="1851025" cy="1843088"/>
            </a:xfrm>
            <a:custGeom>
              <a:avLst/>
              <a:gdLst>
                <a:gd name="T0" fmla="*/ 93 w 556"/>
                <a:gd name="T1" fmla="*/ 63 h 554"/>
                <a:gd name="T2" fmla="*/ 157 w 556"/>
                <a:gd name="T3" fmla="*/ 461 h 554"/>
                <a:gd name="T4" fmla="*/ 556 w 556"/>
                <a:gd name="T5" fmla="*/ 398 h 554"/>
                <a:gd name="T6" fmla="*/ 493 w 556"/>
                <a:gd name="T7" fmla="*/ 0 h 554"/>
                <a:gd name="T8" fmla="*/ 93 w 556"/>
                <a:gd name="T9" fmla="*/ 63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554">
                  <a:moveTo>
                    <a:pt x="93" y="63"/>
                  </a:moveTo>
                  <a:cubicBezTo>
                    <a:pt x="0" y="190"/>
                    <a:pt x="29" y="369"/>
                    <a:pt x="157" y="461"/>
                  </a:cubicBezTo>
                  <a:cubicBezTo>
                    <a:pt x="285" y="554"/>
                    <a:pt x="464" y="526"/>
                    <a:pt x="556" y="398"/>
                  </a:cubicBezTo>
                  <a:cubicBezTo>
                    <a:pt x="493" y="0"/>
                    <a:pt x="493" y="0"/>
                    <a:pt x="493" y="0"/>
                  </a:cubicBezTo>
                  <a:lnTo>
                    <a:pt x="93" y="63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kern="0" smtClean="0">
                <a:solidFill>
                  <a:prstClr val="black"/>
                </a:solidFill>
              </a:endParaRPr>
            </a:p>
          </p:txBody>
        </p:sp>
        <p:sp>
          <p:nvSpPr>
            <p:cNvPr id="76" name="Freeform 61"/>
            <p:cNvSpPr>
              <a:spLocks noEditPoints="1"/>
            </p:cNvSpPr>
            <p:nvPr/>
          </p:nvSpPr>
          <p:spPr bwMode="auto">
            <a:xfrm>
              <a:off x="6091385" y="2408699"/>
              <a:ext cx="894054" cy="689184"/>
            </a:xfrm>
            <a:custGeom>
              <a:avLst/>
              <a:gdLst>
                <a:gd name="T0" fmla="*/ 1473 w 5037"/>
                <a:gd name="T1" fmla="*/ 389 h 3398"/>
                <a:gd name="T2" fmla="*/ 1142 w 5037"/>
                <a:gd name="T3" fmla="*/ 636 h 3398"/>
                <a:gd name="T4" fmla="*/ 961 w 5037"/>
                <a:gd name="T5" fmla="*/ 1012 h 3398"/>
                <a:gd name="T6" fmla="*/ 938 w 5037"/>
                <a:gd name="T7" fmla="*/ 1320 h 3398"/>
                <a:gd name="T8" fmla="*/ 772 w 5037"/>
                <a:gd name="T9" fmla="*/ 1451 h 3398"/>
                <a:gd name="T10" fmla="*/ 464 w 5037"/>
                <a:gd name="T11" fmla="*/ 1733 h 3398"/>
                <a:gd name="T12" fmla="*/ 325 w 5037"/>
                <a:gd name="T13" fmla="*/ 2126 h 3398"/>
                <a:gd name="T14" fmla="*/ 387 w 5037"/>
                <a:gd name="T15" fmla="*/ 2548 h 3398"/>
                <a:gd name="T16" fmla="*/ 634 w 5037"/>
                <a:gd name="T17" fmla="*/ 2879 h 3398"/>
                <a:gd name="T18" fmla="*/ 1009 w 5037"/>
                <a:gd name="T19" fmla="*/ 3060 h 3398"/>
                <a:gd name="T20" fmla="*/ 1865 w 5037"/>
                <a:gd name="T21" fmla="*/ 2189 h 3398"/>
                <a:gd name="T22" fmla="*/ 1721 w 5037"/>
                <a:gd name="T23" fmla="*/ 2232 h 3398"/>
                <a:gd name="T24" fmla="*/ 1603 w 5037"/>
                <a:gd name="T25" fmla="*/ 2135 h 3398"/>
                <a:gd name="T26" fmla="*/ 1618 w 5037"/>
                <a:gd name="T27" fmla="*/ 1986 h 3398"/>
                <a:gd name="T28" fmla="*/ 2488 w 5037"/>
                <a:gd name="T29" fmla="*/ 1148 h 3398"/>
                <a:gd name="T30" fmla="*/ 2632 w 5037"/>
                <a:gd name="T31" fmla="*/ 1193 h 3398"/>
                <a:gd name="T32" fmla="*/ 3446 w 5037"/>
                <a:gd name="T33" fmla="*/ 2075 h 3398"/>
                <a:gd name="T34" fmla="*/ 3374 w 5037"/>
                <a:gd name="T35" fmla="*/ 2209 h 3398"/>
                <a:gd name="T36" fmla="*/ 3226 w 5037"/>
                <a:gd name="T37" fmla="*/ 2224 h 3398"/>
                <a:gd name="T38" fmla="*/ 3855 w 5037"/>
                <a:gd name="T39" fmla="*/ 3077 h 3398"/>
                <a:gd name="T40" fmla="*/ 4265 w 5037"/>
                <a:gd name="T41" fmla="*/ 2973 h 3398"/>
                <a:gd name="T42" fmla="*/ 4570 w 5037"/>
                <a:gd name="T43" fmla="*/ 2695 h 3398"/>
                <a:gd name="T44" fmla="*/ 4714 w 5037"/>
                <a:gd name="T45" fmla="*/ 2301 h 3398"/>
                <a:gd name="T46" fmla="*/ 4649 w 5037"/>
                <a:gd name="T47" fmla="*/ 1876 h 3398"/>
                <a:gd name="T48" fmla="*/ 4403 w 5037"/>
                <a:gd name="T49" fmla="*/ 1544 h 3398"/>
                <a:gd name="T50" fmla="*/ 4028 w 5037"/>
                <a:gd name="T51" fmla="*/ 1365 h 3398"/>
                <a:gd name="T52" fmla="*/ 3768 w 5037"/>
                <a:gd name="T53" fmla="*/ 1332 h 3398"/>
                <a:gd name="T54" fmla="*/ 3605 w 5037"/>
                <a:gd name="T55" fmla="*/ 1128 h 3398"/>
                <a:gd name="T56" fmla="*/ 3307 w 5037"/>
                <a:gd name="T57" fmla="*/ 887 h 3398"/>
                <a:gd name="T58" fmla="*/ 2929 w 5037"/>
                <a:gd name="T59" fmla="*/ 800 h 3398"/>
                <a:gd name="T60" fmla="*/ 2661 w 5037"/>
                <a:gd name="T61" fmla="*/ 825 h 3398"/>
                <a:gd name="T62" fmla="*/ 2508 w 5037"/>
                <a:gd name="T63" fmla="*/ 680 h 3398"/>
                <a:gd name="T64" fmla="*/ 2201 w 5037"/>
                <a:gd name="T65" fmla="*/ 416 h 3398"/>
                <a:gd name="T66" fmla="*/ 1808 w 5037"/>
                <a:gd name="T67" fmla="*/ 321 h 3398"/>
                <a:gd name="T68" fmla="*/ 2175 w 5037"/>
                <a:gd name="T69" fmla="*/ 60 h 3398"/>
                <a:gd name="T70" fmla="*/ 2577 w 5037"/>
                <a:gd name="T71" fmla="*/ 286 h 3398"/>
                <a:gd name="T72" fmla="*/ 2929 w 5037"/>
                <a:gd name="T73" fmla="*/ 479 h 3398"/>
                <a:gd name="T74" fmla="*/ 3411 w 5037"/>
                <a:gd name="T75" fmla="*/ 582 h 3398"/>
                <a:gd name="T76" fmla="*/ 3806 w 5037"/>
                <a:gd name="T77" fmla="*/ 869 h 3398"/>
                <a:gd name="T78" fmla="*/ 4224 w 5037"/>
                <a:gd name="T79" fmla="*/ 1085 h 3398"/>
                <a:gd name="T80" fmla="*/ 4645 w 5037"/>
                <a:gd name="T81" fmla="*/ 1329 h 3398"/>
                <a:gd name="T82" fmla="*/ 4931 w 5037"/>
                <a:gd name="T83" fmla="*/ 1721 h 3398"/>
                <a:gd name="T84" fmla="*/ 5037 w 5037"/>
                <a:gd name="T85" fmla="*/ 2212 h 3398"/>
                <a:gd name="T86" fmla="*/ 4923 w 5037"/>
                <a:gd name="T87" fmla="*/ 2720 h 3398"/>
                <a:gd name="T88" fmla="*/ 4616 w 5037"/>
                <a:gd name="T89" fmla="*/ 3119 h 3398"/>
                <a:gd name="T90" fmla="*/ 4169 w 5037"/>
                <a:gd name="T91" fmla="*/ 3355 h 3398"/>
                <a:gd name="T92" fmla="*/ 1076 w 5037"/>
                <a:gd name="T93" fmla="*/ 3393 h 3398"/>
                <a:gd name="T94" fmla="*/ 586 w 5037"/>
                <a:gd name="T95" fmla="*/ 3235 h 3398"/>
                <a:gd name="T96" fmla="*/ 217 w 5037"/>
                <a:gd name="T97" fmla="*/ 2896 h 3398"/>
                <a:gd name="T98" fmla="*/ 18 w 5037"/>
                <a:gd name="T99" fmla="*/ 2425 h 3398"/>
                <a:gd name="T100" fmla="*/ 37 w 5037"/>
                <a:gd name="T101" fmla="*/ 1916 h 3398"/>
                <a:gd name="T102" fmla="*/ 251 w 5037"/>
                <a:gd name="T103" fmla="*/ 1480 h 3398"/>
                <a:gd name="T104" fmla="*/ 625 w 5037"/>
                <a:gd name="T105" fmla="*/ 1167 h 3398"/>
                <a:gd name="T106" fmla="*/ 746 w 5037"/>
                <a:gd name="T107" fmla="*/ 666 h 3398"/>
                <a:gd name="T108" fmla="*/ 1052 w 5037"/>
                <a:gd name="T109" fmla="*/ 274 h 3398"/>
                <a:gd name="T110" fmla="*/ 1497 w 5037"/>
                <a:gd name="T111" fmla="*/ 42 h 3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037" h="3398">
                  <a:moveTo>
                    <a:pt x="1808" y="321"/>
                  </a:moveTo>
                  <a:lnTo>
                    <a:pt x="1719" y="326"/>
                  </a:lnTo>
                  <a:lnTo>
                    <a:pt x="1633" y="338"/>
                  </a:lnTo>
                  <a:lnTo>
                    <a:pt x="1551" y="360"/>
                  </a:lnTo>
                  <a:lnTo>
                    <a:pt x="1473" y="389"/>
                  </a:lnTo>
                  <a:lnTo>
                    <a:pt x="1396" y="426"/>
                  </a:lnTo>
                  <a:lnTo>
                    <a:pt x="1326" y="469"/>
                  </a:lnTo>
                  <a:lnTo>
                    <a:pt x="1258" y="519"/>
                  </a:lnTo>
                  <a:lnTo>
                    <a:pt x="1197" y="574"/>
                  </a:lnTo>
                  <a:lnTo>
                    <a:pt x="1142" y="636"/>
                  </a:lnTo>
                  <a:lnTo>
                    <a:pt x="1092" y="703"/>
                  </a:lnTo>
                  <a:lnTo>
                    <a:pt x="1049" y="774"/>
                  </a:lnTo>
                  <a:lnTo>
                    <a:pt x="1012" y="851"/>
                  </a:lnTo>
                  <a:lnTo>
                    <a:pt x="983" y="929"/>
                  </a:lnTo>
                  <a:lnTo>
                    <a:pt x="961" y="1012"/>
                  </a:lnTo>
                  <a:lnTo>
                    <a:pt x="949" y="1098"/>
                  </a:lnTo>
                  <a:lnTo>
                    <a:pt x="945" y="1187"/>
                  </a:lnTo>
                  <a:lnTo>
                    <a:pt x="948" y="1254"/>
                  </a:lnTo>
                  <a:lnTo>
                    <a:pt x="946" y="1288"/>
                  </a:lnTo>
                  <a:lnTo>
                    <a:pt x="938" y="1320"/>
                  </a:lnTo>
                  <a:lnTo>
                    <a:pt x="925" y="1349"/>
                  </a:lnTo>
                  <a:lnTo>
                    <a:pt x="905" y="1375"/>
                  </a:lnTo>
                  <a:lnTo>
                    <a:pt x="879" y="1397"/>
                  </a:lnTo>
                  <a:lnTo>
                    <a:pt x="850" y="1414"/>
                  </a:lnTo>
                  <a:lnTo>
                    <a:pt x="772" y="1451"/>
                  </a:lnTo>
                  <a:lnTo>
                    <a:pt x="698" y="1495"/>
                  </a:lnTo>
                  <a:lnTo>
                    <a:pt x="631" y="1546"/>
                  </a:lnTo>
                  <a:lnTo>
                    <a:pt x="569" y="1603"/>
                  </a:lnTo>
                  <a:lnTo>
                    <a:pt x="513" y="1665"/>
                  </a:lnTo>
                  <a:lnTo>
                    <a:pt x="464" y="1733"/>
                  </a:lnTo>
                  <a:lnTo>
                    <a:pt x="421" y="1804"/>
                  </a:lnTo>
                  <a:lnTo>
                    <a:pt x="386" y="1880"/>
                  </a:lnTo>
                  <a:lnTo>
                    <a:pt x="357" y="1959"/>
                  </a:lnTo>
                  <a:lnTo>
                    <a:pt x="337" y="2041"/>
                  </a:lnTo>
                  <a:lnTo>
                    <a:pt x="325" y="2126"/>
                  </a:lnTo>
                  <a:lnTo>
                    <a:pt x="320" y="2212"/>
                  </a:lnTo>
                  <a:lnTo>
                    <a:pt x="325" y="2301"/>
                  </a:lnTo>
                  <a:lnTo>
                    <a:pt x="337" y="2387"/>
                  </a:lnTo>
                  <a:lnTo>
                    <a:pt x="358" y="2470"/>
                  </a:lnTo>
                  <a:lnTo>
                    <a:pt x="387" y="2548"/>
                  </a:lnTo>
                  <a:lnTo>
                    <a:pt x="424" y="2625"/>
                  </a:lnTo>
                  <a:lnTo>
                    <a:pt x="467" y="2695"/>
                  </a:lnTo>
                  <a:lnTo>
                    <a:pt x="517" y="2763"/>
                  </a:lnTo>
                  <a:lnTo>
                    <a:pt x="573" y="2824"/>
                  </a:lnTo>
                  <a:lnTo>
                    <a:pt x="634" y="2879"/>
                  </a:lnTo>
                  <a:lnTo>
                    <a:pt x="701" y="2930"/>
                  </a:lnTo>
                  <a:lnTo>
                    <a:pt x="772" y="2973"/>
                  </a:lnTo>
                  <a:lnTo>
                    <a:pt x="847" y="3010"/>
                  </a:lnTo>
                  <a:lnTo>
                    <a:pt x="926" y="3039"/>
                  </a:lnTo>
                  <a:lnTo>
                    <a:pt x="1009" y="3060"/>
                  </a:lnTo>
                  <a:lnTo>
                    <a:pt x="1095" y="3073"/>
                  </a:lnTo>
                  <a:lnTo>
                    <a:pt x="1183" y="3077"/>
                  </a:lnTo>
                  <a:lnTo>
                    <a:pt x="2359" y="3077"/>
                  </a:lnTo>
                  <a:lnTo>
                    <a:pt x="2359" y="1693"/>
                  </a:lnTo>
                  <a:lnTo>
                    <a:pt x="1865" y="2189"/>
                  </a:lnTo>
                  <a:lnTo>
                    <a:pt x="1839" y="2209"/>
                  </a:lnTo>
                  <a:lnTo>
                    <a:pt x="1811" y="2224"/>
                  </a:lnTo>
                  <a:lnTo>
                    <a:pt x="1782" y="2232"/>
                  </a:lnTo>
                  <a:lnTo>
                    <a:pt x="1751" y="2235"/>
                  </a:lnTo>
                  <a:lnTo>
                    <a:pt x="1721" y="2232"/>
                  </a:lnTo>
                  <a:lnTo>
                    <a:pt x="1692" y="2224"/>
                  </a:lnTo>
                  <a:lnTo>
                    <a:pt x="1663" y="2209"/>
                  </a:lnTo>
                  <a:lnTo>
                    <a:pt x="1638" y="2189"/>
                  </a:lnTo>
                  <a:lnTo>
                    <a:pt x="1618" y="2163"/>
                  </a:lnTo>
                  <a:lnTo>
                    <a:pt x="1603" y="2135"/>
                  </a:lnTo>
                  <a:lnTo>
                    <a:pt x="1594" y="2106"/>
                  </a:lnTo>
                  <a:lnTo>
                    <a:pt x="1591" y="2075"/>
                  </a:lnTo>
                  <a:lnTo>
                    <a:pt x="1594" y="2045"/>
                  </a:lnTo>
                  <a:lnTo>
                    <a:pt x="1603" y="2014"/>
                  </a:lnTo>
                  <a:lnTo>
                    <a:pt x="1618" y="1986"/>
                  </a:lnTo>
                  <a:lnTo>
                    <a:pt x="1638" y="1962"/>
                  </a:lnTo>
                  <a:lnTo>
                    <a:pt x="2405" y="1193"/>
                  </a:lnTo>
                  <a:lnTo>
                    <a:pt x="2431" y="1171"/>
                  </a:lnTo>
                  <a:lnTo>
                    <a:pt x="2459" y="1158"/>
                  </a:lnTo>
                  <a:lnTo>
                    <a:pt x="2488" y="1148"/>
                  </a:lnTo>
                  <a:lnTo>
                    <a:pt x="2518" y="1145"/>
                  </a:lnTo>
                  <a:lnTo>
                    <a:pt x="2549" y="1148"/>
                  </a:lnTo>
                  <a:lnTo>
                    <a:pt x="2578" y="1158"/>
                  </a:lnTo>
                  <a:lnTo>
                    <a:pt x="2607" y="1171"/>
                  </a:lnTo>
                  <a:lnTo>
                    <a:pt x="2632" y="1193"/>
                  </a:lnTo>
                  <a:lnTo>
                    <a:pt x="3399" y="1962"/>
                  </a:lnTo>
                  <a:lnTo>
                    <a:pt x="3420" y="1986"/>
                  </a:lnTo>
                  <a:lnTo>
                    <a:pt x="3434" y="2014"/>
                  </a:lnTo>
                  <a:lnTo>
                    <a:pt x="3443" y="2045"/>
                  </a:lnTo>
                  <a:lnTo>
                    <a:pt x="3446" y="2075"/>
                  </a:lnTo>
                  <a:lnTo>
                    <a:pt x="3443" y="2106"/>
                  </a:lnTo>
                  <a:lnTo>
                    <a:pt x="3434" y="2135"/>
                  </a:lnTo>
                  <a:lnTo>
                    <a:pt x="3420" y="2163"/>
                  </a:lnTo>
                  <a:lnTo>
                    <a:pt x="3399" y="2189"/>
                  </a:lnTo>
                  <a:lnTo>
                    <a:pt x="3374" y="2209"/>
                  </a:lnTo>
                  <a:lnTo>
                    <a:pt x="3347" y="2224"/>
                  </a:lnTo>
                  <a:lnTo>
                    <a:pt x="3316" y="2232"/>
                  </a:lnTo>
                  <a:lnTo>
                    <a:pt x="3285" y="2235"/>
                  </a:lnTo>
                  <a:lnTo>
                    <a:pt x="3256" y="2232"/>
                  </a:lnTo>
                  <a:lnTo>
                    <a:pt x="3226" y="2224"/>
                  </a:lnTo>
                  <a:lnTo>
                    <a:pt x="3198" y="2209"/>
                  </a:lnTo>
                  <a:lnTo>
                    <a:pt x="3174" y="2189"/>
                  </a:lnTo>
                  <a:lnTo>
                    <a:pt x="2679" y="1693"/>
                  </a:lnTo>
                  <a:lnTo>
                    <a:pt x="2679" y="3077"/>
                  </a:lnTo>
                  <a:lnTo>
                    <a:pt x="3855" y="3077"/>
                  </a:lnTo>
                  <a:lnTo>
                    <a:pt x="3942" y="3073"/>
                  </a:lnTo>
                  <a:lnTo>
                    <a:pt x="4028" y="3060"/>
                  </a:lnTo>
                  <a:lnTo>
                    <a:pt x="4110" y="3039"/>
                  </a:lnTo>
                  <a:lnTo>
                    <a:pt x="4190" y="3010"/>
                  </a:lnTo>
                  <a:lnTo>
                    <a:pt x="4265" y="2973"/>
                  </a:lnTo>
                  <a:lnTo>
                    <a:pt x="4337" y="2930"/>
                  </a:lnTo>
                  <a:lnTo>
                    <a:pt x="4403" y="2879"/>
                  </a:lnTo>
                  <a:lnTo>
                    <a:pt x="4464" y="2824"/>
                  </a:lnTo>
                  <a:lnTo>
                    <a:pt x="4521" y="2763"/>
                  </a:lnTo>
                  <a:lnTo>
                    <a:pt x="4570" y="2695"/>
                  </a:lnTo>
                  <a:lnTo>
                    <a:pt x="4613" y="2625"/>
                  </a:lnTo>
                  <a:lnTo>
                    <a:pt x="4649" y="2548"/>
                  </a:lnTo>
                  <a:lnTo>
                    <a:pt x="4678" y="2470"/>
                  </a:lnTo>
                  <a:lnTo>
                    <a:pt x="4700" y="2387"/>
                  </a:lnTo>
                  <a:lnTo>
                    <a:pt x="4714" y="2301"/>
                  </a:lnTo>
                  <a:lnTo>
                    <a:pt x="4718" y="2212"/>
                  </a:lnTo>
                  <a:lnTo>
                    <a:pt x="4714" y="2124"/>
                  </a:lnTo>
                  <a:lnTo>
                    <a:pt x="4700" y="2038"/>
                  </a:lnTo>
                  <a:lnTo>
                    <a:pt x="4678" y="1956"/>
                  </a:lnTo>
                  <a:lnTo>
                    <a:pt x="4649" y="1876"/>
                  </a:lnTo>
                  <a:lnTo>
                    <a:pt x="4613" y="1801"/>
                  </a:lnTo>
                  <a:lnTo>
                    <a:pt x="4570" y="1728"/>
                  </a:lnTo>
                  <a:lnTo>
                    <a:pt x="4521" y="1662"/>
                  </a:lnTo>
                  <a:lnTo>
                    <a:pt x="4464" y="1601"/>
                  </a:lnTo>
                  <a:lnTo>
                    <a:pt x="4403" y="1544"/>
                  </a:lnTo>
                  <a:lnTo>
                    <a:pt x="4337" y="1495"/>
                  </a:lnTo>
                  <a:lnTo>
                    <a:pt x="4265" y="1451"/>
                  </a:lnTo>
                  <a:lnTo>
                    <a:pt x="4190" y="1415"/>
                  </a:lnTo>
                  <a:lnTo>
                    <a:pt x="4110" y="1386"/>
                  </a:lnTo>
                  <a:lnTo>
                    <a:pt x="4028" y="1365"/>
                  </a:lnTo>
                  <a:lnTo>
                    <a:pt x="3942" y="1351"/>
                  </a:lnTo>
                  <a:lnTo>
                    <a:pt x="3855" y="1346"/>
                  </a:lnTo>
                  <a:lnTo>
                    <a:pt x="3836" y="1346"/>
                  </a:lnTo>
                  <a:lnTo>
                    <a:pt x="3801" y="1343"/>
                  </a:lnTo>
                  <a:lnTo>
                    <a:pt x="3768" y="1332"/>
                  </a:lnTo>
                  <a:lnTo>
                    <a:pt x="3738" y="1316"/>
                  </a:lnTo>
                  <a:lnTo>
                    <a:pt x="3712" y="1291"/>
                  </a:lnTo>
                  <a:lnTo>
                    <a:pt x="3693" y="1262"/>
                  </a:lnTo>
                  <a:lnTo>
                    <a:pt x="3651" y="1193"/>
                  </a:lnTo>
                  <a:lnTo>
                    <a:pt x="3605" y="1128"/>
                  </a:lnTo>
                  <a:lnTo>
                    <a:pt x="3555" y="1070"/>
                  </a:lnTo>
                  <a:lnTo>
                    <a:pt x="3498" y="1016"/>
                  </a:lnTo>
                  <a:lnTo>
                    <a:pt x="3438" y="967"/>
                  </a:lnTo>
                  <a:lnTo>
                    <a:pt x="3374" y="924"/>
                  </a:lnTo>
                  <a:lnTo>
                    <a:pt x="3307" y="887"/>
                  </a:lnTo>
                  <a:lnTo>
                    <a:pt x="3236" y="857"/>
                  </a:lnTo>
                  <a:lnTo>
                    <a:pt x="3161" y="832"/>
                  </a:lnTo>
                  <a:lnTo>
                    <a:pt x="3086" y="815"/>
                  </a:lnTo>
                  <a:lnTo>
                    <a:pt x="3008" y="805"/>
                  </a:lnTo>
                  <a:lnTo>
                    <a:pt x="2929" y="800"/>
                  </a:lnTo>
                  <a:lnTo>
                    <a:pt x="2861" y="803"/>
                  </a:lnTo>
                  <a:lnTo>
                    <a:pt x="2794" y="811"/>
                  </a:lnTo>
                  <a:lnTo>
                    <a:pt x="2728" y="825"/>
                  </a:lnTo>
                  <a:lnTo>
                    <a:pt x="2693" y="828"/>
                  </a:lnTo>
                  <a:lnTo>
                    <a:pt x="2661" y="825"/>
                  </a:lnTo>
                  <a:lnTo>
                    <a:pt x="2629" y="815"/>
                  </a:lnTo>
                  <a:lnTo>
                    <a:pt x="2599" y="798"/>
                  </a:lnTo>
                  <a:lnTo>
                    <a:pt x="2573" y="777"/>
                  </a:lnTo>
                  <a:lnTo>
                    <a:pt x="2554" y="749"/>
                  </a:lnTo>
                  <a:lnTo>
                    <a:pt x="2508" y="680"/>
                  </a:lnTo>
                  <a:lnTo>
                    <a:pt x="2456" y="616"/>
                  </a:lnTo>
                  <a:lnTo>
                    <a:pt x="2399" y="556"/>
                  </a:lnTo>
                  <a:lnTo>
                    <a:pt x="2338" y="504"/>
                  </a:lnTo>
                  <a:lnTo>
                    <a:pt x="2272" y="458"/>
                  </a:lnTo>
                  <a:lnTo>
                    <a:pt x="2201" y="416"/>
                  </a:lnTo>
                  <a:lnTo>
                    <a:pt x="2128" y="383"/>
                  </a:lnTo>
                  <a:lnTo>
                    <a:pt x="2051" y="356"/>
                  </a:lnTo>
                  <a:lnTo>
                    <a:pt x="1972" y="337"/>
                  </a:lnTo>
                  <a:lnTo>
                    <a:pt x="1891" y="326"/>
                  </a:lnTo>
                  <a:lnTo>
                    <a:pt x="1808" y="321"/>
                  </a:lnTo>
                  <a:close/>
                  <a:moveTo>
                    <a:pt x="1808" y="0"/>
                  </a:moveTo>
                  <a:lnTo>
                    <a:pt x="1903" y="5"/>
                  </a:lnTo>
                  <a:lnTo>
                    <a:pt x="1995" y="16"/>
                  </a:lnTo>
                  <a:lnTo>
                    <a:pt x="2087" y="34"/>
                  </a:lnTo>
                  <a:lnTo>
                    <a:pt x="2175" y="60"/>
                  </a:lnTo>
                  <a:lnTo>
                    <a:pt x="2263" y="93"/>
                  </a:lnTo>
                  <a:lnTo>
                    <a:pt x="2347" y="131"/>
                  </a:lnTo>
                  <a:lnTo>
                    <a:pt x="2426" y="177"/>
                  </a:lnTo>
                  <a:lnTo>
                    <a:pt x="2503" y="228"/>
                  </a:lnTo>
                  <a:lnTo>
                    <a:pt x="2577" y="286"/>
                  </a:lnTo>
                  <a:lnTo>
                    <a:pt x="2645" y="349"/>
                  </a:lnTo>
                  <a:lnTo>
                    <a:pt x="2708" y="418"/>
                  </a:lnTo>
                  <a:lnTo>
                    <a:pt x="2766" y="492"/>
                  </a:lnTo>
                  <a:lnTo>
                    <a:pt x="2847" y="482"/>
                  </a:lnTo>
                  <a:lnTo>
                    <a:pt x="2929" y="479"/>
                  </a:lnTo>
                  <a:lnTo>
                    <a:pt x="3030" y="484"/>
                  </a:lnTo>
                  <a:lnTo>
                    <a:pt x="3129" y="496"/>
                  </a:lnTo>
                  <a:lnTo>
                    <a:pt x="3226" y="518"/>
                  </a:lnTo>
                  <a:lnTo>
                    <a:pt x="3321" y="547"/>
                  </a:lnTo>
                  <a:lnTo>
                    <a:pt x="3411" y="582"/>
                  </a:lnTo>
                  <a:lnTo>
                    <a:pt x="3500" y="627"/>
                  </a:lnTo>
                  <a:lnTo>
                    <a:pt x="3582" y="677"/>
                  </a:lnTo>
                  <a:lnTo>
                    <a:pt x="3662" y="734"/>
                  </a:lnTo>
                  <a:lnTo>
                    <a:pt x="3737" y="798"/>
                  </a:lnTo>
                  <a:lnTo>
                    <a:pt x="3806" y="869"/>
                  </a:lnTo>
                  <a:lnTo>
                    <a:pt x="3869" y="946"/>
                  </a:lnTo>
                  <a:lnTo>
                    <a:pt x="3927" y="1029"/>
                  </a:lnTo>
                  <a:lnTo>
                    <a:pt x="4028" y="1039"/>
                  </a:lnTo>
                  <a:lnTo>
                    <a:pt x="4127" y="1058"/>
                  </a:lnTo>
                  <a:lnTo>
                    <a:pt x="4224" y="1085"/>
                  </a:lnTo>
                  <a:lnTo>
                    <a:pt x="4316" y="1121"/>
                  </a:lnTo>
                  <a:lnTo>
                    <a:pt x="4404" y="1162"/>
                  </a:lnTo>
                  <a:lnTo>
                    <a:pt x="4490" y="1211"/>
                  </a:lnTo>
                  <a:lnTo>
                    <a:pt x="4570" y="1268"/>
                  </a:lnTo>
                  <a:lnTo>
                    <a:pt x="4645" y="1329"/>
                  </a:lnTo>
                  <a:lnTo>
                    <a:pt x="4714" y="1398"/>
                  </a:lnTo>
                  <a:lnTo>
                    <a:pt x="4778" y="1472"/>
                  </a:lnTo>
                  <a:lnTo>
                    <a:pt x="4836" y="1550"/>
                  </a:lnTo>
                  <a:lnTo>
                    <a:pt x="4887" y="1633"/>
                  </a:lnTo>
                  <a:lnTo>
                    <a:pt x="4931" y="1721"/>
                  </a:lnTo>
                  <a:lnTo>
                    <a:pt x="4968" y="1813"/>
                  </a:lnTo>
                  <a:lnTo>
                    <a:pt x="4998" y="1908"/>
                  </a:lnTo>
                  <a:lnTo>
                    <a:pt x="5020" y="2006"/>
                  </a:lnTo>
                  <a:lnTo>
                    <a:pt x="5032" y="2109"/>
                  </a:lnTo>
                  <a:lnTo>
                    <a:pt x="5037" y="2212"/>
                  </a:lnTo>
                  <a:lnTo>
                    <a:pt x="5032" y="2319"/>
                  </a:lnTo>
                  <a:lnTo>
                    <a:pt x="5018" y="2425"/>
                  </a:lnTo>
                  <a:lnTo>
                    <a:pt x="4995" y="2526"/>
                  </a:lnTo>
                  <a:lnTo>
                    <a:pt x="4963" y="2626"/>
                  </a:lnTo>
                  <a:lnTo>
                    <a:pt x="4923" y="2720"/>
                  </a:lnTo>
                  <a:lnTo>
                    <a:pt x="4876" y="2810"/>
                  </a:lnTo>
                  <a:lnTo>
                    <a:pt x="4821" y="2896"/>
                  </a:lnTo>
                  <a:lnTo>
                    <a:pt x="4758" y="2976"/>
                  </a:lnTo>
                  <a:lnTo>
                    <a:pt x="4691" y="3050"/>
                  </a:lnTo>
                  <a:lnTo>
                    <a:pt x="4616" y="3119"/>
                  </a:lnTo>
                  <a:lnTo>
                    <a:pt x="4536" y="3180"/>
                  </a:lnTo>
                  <a:lnTo>
                    <a:pt x="4450" y="3235"/>
                  </a:lnTo>
                  <a:lnTo>
                    <a:pt x="4362" y="3283"/>
                  </a:lnTo>
                  <a:lnTo>
                    <a:pt x="4267" y="3324"/>
                  </a:lnTo>
                  <a:lnTo>
                    <a:pt x="4169" y="3355"/>
                  </a:lnTo>
                  <a:lnTo>
                    <a:pt x="4066" y="3378"/>
                  </a:lnTo>
                  <a:lnTo>
                    <a:pt x="3962" y="3393"/>
                  </a:lnTo>
                  <a:lnTo>
                    <a:pt x="3855" y="3398"/>
                  </a:lnTo>
                  <a:lnTo>
                    <a:pt x="1183" y="3398"/>
                  </a:lnTo>
                  <a:lnTo>
                    <a:pt x="1076" y="3393"/>
                  </a:lnTo>
                  <a:lnTo>
                    <a:pt x="971" y="3378"/>
                  </a:lnTo>
                  <a:lnTo>
                    <a:pt x="870" y="3355"/>
                  </a:lnTo>
                  <a:lnTo>
                    <a:pt x="770" y="3324"/>
                  </a:lnTo>
                  <a:lnTo>
                    <a:pt x="677" y="3283"/>
                  </a:lnTo>
                  <a:lnTo>
                    <a:pt x="586" y="3235"/>
                  </a:lnTo>
                  <a:lnTo>
                    <a:pt x="501" y="3180"/>
                  </a:lnTo>
                  <a:lnTo>
                    <a:pt x="421" y="3119"/>
                  </a:lnTo>
                  <a:lnTo>
                    <a:pt x="348" y="3050"/>
                  </a:lnTo>
                  <a:lnTo>
                    <a:pt x="279" y="2976"/>
                  </a:lnTo>
                  <a:lnTo>
                    <a:pt x="217" y="2896"/>
                  </a:lnTo>
                  <a:lnTo>
                    <a:pt x="162" y="2810"/>
                  </a:lnTo>
                  <a:lnTo>
                    <a:pt x="115" y="2720"/>
                  </a:lnTo>
                  <a:lnTo>
                    <a:pt x="73" y="2626"/>
                  </a:lnTo>
                  <a:lnTo>
                    <a:pt x="43" y="2526"/>
                  </a:lnTo>
                  <a:lnTo>
                    <a:pt x="18" y="2425"/>
                  </a:lnTo>
                  <a:lnTo>
                    <a:pt x="5" y="2319"/>
                  </a:lnTo>
                  <a:lnTo>
                    <a:pt x="0" y="2212"/>
                  </a:lnTo>
                  <a:lnTo>
                    <a:pt x="5" y="2110"/>
                  </a:lnTo>
                  <a:lnTo>
                    <a:pt x="17" y="2012"/>
                  </a:lnTo>
                  <a:lnTo>
                    <a:pt x="37" y="1916"/>
                  </a:lnTo>
                  <a:lnTo>
                    <a:pt x="66" y="1820"/>
                  </a:lnTo>
                  <a:lnTo>
                    <a:pt x="101" y="1730"/>
                  </a:lnTo>
                  <a:lnTo>
                    <a:pt x="145" y="1642"/>
                  </a:lnTo>
                  <a:lnTo>
                    <a:pt x="194" y="1560"/>
                  </a:lnTo>
                  <a:lnTo>
                    <a:pt x="251" y="1480"/>
                  </a:lnTo>
                  <a:lnTo>
                    <a:pt x="314" y="1406"/>
                  </a:lnTo>
                  <a:lnTo>
                    <a:pt x="384" y="1337"/>
                  </a:lnTo>
                  <a:lnTo>
                    <a:pt x="459" y="1274"/>
                  </a:lnTo>
                  <a:lnTo>
                    <a:pt x="539" y="1217"/>
                  </a:lnTo>
                  <a:lnTo>
                    <a:pt x="625" y="1167"/>
                  </a:lnTo>
                  <a:lnTo>
                    <a:pt x="631" y="1059"/>
                  </a:lnTo>
                  <a:lnTo>
                    <a:pt x="648" y="957"/>
                  </a:lnTo>
                  <a:lnTo>
                    <a:pt x="672" y="855"/>
                  </a:lnTo>
                  <a:lnTo>
                    <a:pt x="704" y="759"/>
                  </a:lnTo>
                  <a:lnTo>
                    <a:pt x="746" y="666"/>
                  </a:lnTo>
                  <a:lnTo>
                    <a:pt x="793" y="577"/>
                  </a:lnTo>
                  <a:lnTo>
                    <a:pt x="848" y="493"/>
                  </a:lnTo>
                  <a:lnTo>
                    <a:pt x="911" y="415"/>
                  </a:lnTo>
                  <a:lnTo>
                    <a:pt x="978" y="341"/>
                  </a:lnTo>
                  <a:lnTo>
                    <a:pt x="1052" y="274"/>
                  </a:lnTo>
                  <a:lnTo>
                    <a:pt x="1131" y="214"/>
                  </a:lnTo>
                  <a:lnTo>
                    <a:pt x="1217" y="160"/>
                  </a:lnTo>
                  <a:lnTo>
                    <a:pt x="1306" y="112"/>
                  </a:lnTo>
                  <a:lnTo>
                    <a:pt x="1399" y="73"/>
                  </a:lnTo>
                  <a:lnTo>
                    <a:pt x="1497" y="42"/>
                  </a:lnTo>
                  <a:lnTo>
                    <a:pt x="1598" y="19"/>
                  </a:lnTo>
                  <a:lnTo>
                    <a:pt x="1701" y="5"/>
                  </a:lnTo>
                  <a:lnTo>
                    <a:pt x="1808" y="0"/>
                  </a:lnTo>
                  <a:close/>
                </a:path>
              </a:pathLst>
            </a:custGeom>
            <a:solidFill>
              <a:srgbClr val="FF2600"/>
            </a:solidFill>
            <a:ln w="0">
              <a:noFill/>
              <a:prstDash val="solid"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kern="0" smtClean="0">
                <a:solidFill>
                  <a:prstClr val="black"/>
                </a:solidFill>
              </a:endParaRPr>
            </a:p>
          </p:txBody>
        </p:sp>
        <p:sp>
          <p:nvSpPr>
            <p:cNvPr id="77" name="Freeform 66"/>
            <p:cNvSpPr>
              <a:spLocks noEditPoints="1"/>
            </p:cNvSpPr>
            <p:nvPr/>
          </p:nvSpPr>
          <p:spPr bwMode="auto">
            <a:xfrm>
              <a:off x="7838899" y="1195473"/>
              <a:ext cx="688327" cy="770021"/>
            </a:xfrm>
            <a:custGeom>
              <a:avLst/>
              <a:gdLst>
                <a:gd name="T0" fmla="*/ 2002 w 3684"/>
                <a:gd name="T1" fmla="*/ 1471 h 4700"/>
                <a:gd name="T2" fmla="*/ 319 w 3684"/>
                <a:gd name="T3" fmla="*/ 1471 h 4700"/>
                <a:gd name="T4" fmla="*/ 2541 w 3684"/>
                <a:gd name="T5" fmla="*/ 380 h 4700"/>
                <a:gd name="T6" fmla="*/ 2386 w 3684"/>
                <a:gd name="T7" fmla="*/ 554 h 4700"/>
                <a:gd name="T8" fmla="*/ 2213 w 3684"/>
                <a:gd name="T9" fmla="*/ 856 h 4700"/>
                <a:gd name="T10" fmla="*/ 2308 w 3684"/>
                <a:gd name="T11" fmla="*/ 917 h 4700"/>
                <a:gd name="T12" fmla="*/ 2461 w 3684"/>
                <a:gd name="T13" fmla="*/ 766 h 4700"/>
                <a:gd name="T14" fmla="*/ 2603 w 3684"/>
                <a:gd name="T15" fmla="*/ 719 h 4700"/>
                <a:gd name="T16" fmla="*/ 2723 w 3684"/>
                <a:gd name="T17" fmla="*/ 813 h 4700"/>
                <a:gd name="T18" fmla="*/ 2711 w 3684"/>
                <a:gd name="T19" fmla="*/ 963 h 4700"/>
                <a:gd name="T20" fmla="*/ 2605 w 3684"/>
                <a:gd name="T21" fmla="*/ 1146 h 4700"/>
                <a:gd name="T22" fmla="*/ 2858 w 3684"/>
                <a:gd name="T23" fmla="*/ 1116 h 4700"/>
                <a:gd name="T24" fmla="*/ 2959 w 3684"/>
                <a:gd name="T25" fmla="*/ 1083 h 4700"/>
                <a:gd name="T26" fmla="*/ 3114 w 3684"/>
                <a:gd name="T27" fmla="*/ 926 h 4700"/>
                <a:gd name="T28" fmla="*/ 3160 w 3684"/>
                <a:gd name="T29" fmla="*/ 667 h 4700"/>
                <a:gd name="T30" fmla="*/ 3039 w 3684"/>
                <a:gd name="T31" fmla="*/ 434 h 4700"/>
                <a:gd name="T32" fmla="*/ 2807 w 3684"/>
                <a:gd name="T33" fmla="*/ 323 h 4700"/>
                <a:gd name="T34" fmla="*/ 775 w 3684"/>
                <a:gd name="T35" fmla="*/ 350 h 4700"/>
                <a:gd name="T36" fmla="*/ 579 w 3684"/>
                <a:gd name="T37" fmla="*/ 517 h 4700"/>
                <a:gd name="T38" fmla="*/ 521 w 3684"/>
                <a:gd name="T39" fmla="*/ 773 h 4700"/>
                <a:gd name="T40" fmla="*/ 632 w 3684"/>
                <a:gd name="T41" fmla="*/ 1012 h 4700"/>
                <a:gd name="T42" fmla="*/ 751 w 3684"/>
                <a:gd name="T43" fmla="*/ 1095 h 4700"/>
                <a:gd name="T44" fmla="*/ 907 w 3684"/>
                <a:gd name="T45" fmla="*/ 1130 h 4700"/>
                <a:gd name="T46" fmla="*/ 1099 w 3684"/>
                <a:gd name="T47" fmla="*/ 1108 h 4700"/>
                <a:gd name="T48" fmla="*/ 950 w 3684"/>
                <a:gd name="T49" fmla="*/ 903 h 4700"/>
                <a:gd name="T50" fmla="*/ 997 w 3684"/>
                <a:gd name="T51" fmla="*/ 762 h 4700"/>
                <a:gd name="T52" fmla="*/ 1143 w 3684"/>
                <a:gd name="T53" fmla="*/ 722 h 4700"/>
                <a:gd name="T54" fmla="*/ 1268 w 3684"/>
                <a:gd name="T55" fmla="*/ 825 h 4700"/>
                <a:gd name="T56" fmla="*/ 1480 w 3684"/>
                <a:gd name="T57" fmla="*/ 970 h 4700"/>
                <a:gd name="T58" fmla="*/ 1401 w 3684"/>
                <a:gd name="T59" fmla="*/ 725 h 4700"/>
                <a:gd name="T60" fmla="*/ 1230 w 3684"/>
                <a:gd name="T61" fmla="*/ 464 h 4700"/>
                <a:gd name="T62" fmla="*/ 1040 w 3684"/>
                <a:gd name="T63" fmla="*/ 336 h 4700"/>
                <a:gd name="T64" fmla="*/ 1061 w 3684"/>
                <a:gd name="T65" fmla="*/ 13 h 4700"/>
                <a:gd name="T66" fmla="*/ 1358 w 3684"/>
                <a:gd name="T67" fmla="*/ 141 h 4700"/>
                <a:gd name="T68" fmla="*/ 1597 w 3684"/>
                <a:gd name="T69" fmla="*/ 430 h 4700"/>
                <a:gd name="T70" fmla="*/ 1806 w 3684"/>
                <a:gd name="T71" fmla="*/ 807 h 4700"/>
                <a:gd name="T72" fmla="*/ 1997 w 3684"/>
                <a:gd name="T73" fmla="*/ 579 h 4700"/>
                <a:gd name="T74" fmla="*/ 2229 w 3684"/>
                <a:gd name="T75" fmla="*/ 237 h 4700"/>
                <a:gd name="T76" fmla="*/ 2494 w 3684"/>
                <a:gd name="T77" fmla="*/ 49 h 4700"/>
                <a:gd name="T78" fmla="*/ 2830 w 3684"/>
                <a:gd name="T79" fmla="*/ 4 h 4700"/>
                <a:gd name="T80" fmla="*/ 3176 w 3684"/>
                <a:gd name="T81" fmla="*/ 133 h 4700"/>
                <a:gd name="T82" fmla="*/ 3413 w 3684"/>
                <a:gd name="T83" fmla="*/ 414 h 4700"/>
                <a:gd name="T84" fmla="*/ 3485 w 3684"/>
                <a:gd name="T85" fmla="*/ 759 h 4700"/>
                <a:gd name="T86" fmla="*/ 3388 w 3684"/>
                <a:gd name="T87" fmla="*/ 1093 h 4700"/>
                <a:gd name="T88" fmla="*/ 3624 w 3684"/>
                <a:gd name="T89" fmla="*/ 1186 h 4700"/>
                <a:gd name="T90" fmla="*/ 3684 w 3684"/>
                <a:gd name="T91" fmla="*/ 4540 h 4700"/>
                <a:gd name="T92" fmla="*/ 3595 w 3684"/>
                <a:gd name="T93" fmla="*/ 4683 h 4700"/>
                <a:gd name="T94" fmla="*/ 89 w 3684"/>
                <a:gd name="T95" fmla="*/ 4683 h 4700"/>
                <a:gd name="T96" fmla="*/ 0 w 3684"/>
                <a:gd name="T97" fmla="*/ 4540 h 4700"/>
                <a:gd name="T98" fmla="*/ 59 w 3684"/>
                <a:gd name="T99" fmla="*/ 1186 h 4700"/>
                <a:gd name="T100" fmla="*/ 296 w 3684"/>
                <a:gd name="T101" fmla="*/ 1093 h 4700"/>
                <a:gd name="T102" fmla="*/ 199 w 3684"/>
                <a:gd name="T103" fmla="*/ 759 h 4700"/>
                <a:gd name="T104" fmla="*/ 271 w 3684"/>
                <a:gd name="T105" fmla="*/ 414 h 4700"/>
                <a:gd name="T106" fmla="*/ 508 w 3684"/>
                <a:gd name="T107" fmla="*/ 133 h 4700"/>
                <a:gd name="T108" fmla="*/ 854 w 3684"/>
                <a:gd name="T109" fmla="*/ 4 h 4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684" h="4700">
                  <a:moveTo>
                    <a:pt x="2002" y="1471"/>
                  </a:moveTo>
                  <a:lnTo>
                    <a:pt x="2002" y="4380"/>
                  </a:lnTo>
                  <a:lnTo>
                    <a:pt x="3365" y="4380"/>
                  </a:lnTo>
                  <a:lnTo>
                    <a:pt x="3365" y="1471"/>
                  </a:lnTo>
                  <a:lnTo>
                    <a:pt x="2002" y="1471"/>
                  </a:lnTo>
                  <a:close/>
                  <a:moveTo>
                    <a:pt x="319" y="1471"/>
                  </a:moveTo>
                  <a:lnTo>
                    <a:pt x="319" y="4380"/>
                  </a:lnTo>
                  <a:lnTo>
                    <a:pt x="1682" y="4380"/>
                  </a:lnTo>
                  <a:lnTo>
                    <a:pt x="1682" y="1471"/>
                  </a:lnTo>
                  <a:lnTo>
                    <a:pt x="319" y="1471"/>
                  </a:lnTo>
                  <a:close/>
                  <a:moveTo>
                    <a:pt x="2754" y="320"/>
                  </a:moveTo>
                  <a:lnTo>
                    <a:pt x="2699" y="324"/>
                  </a:lnTo>
                  <a:lnTo>
                    <a:pt x="2644" y="336"/>
                  </a:lnTo>
                  <a:lnTo>
                    <a:pt x="2591" y="354"/>
                  </a:lnTo>
                  <a:lnTo>
                    <a:pt x="2541" y="380"/>
                  </a:lnTo>
                  <a:lnTo>
                    <a:pt x="2514" y="400"/>
                  </a:lnTo>
                  <a:lnTo>
                    <a:pt x="2484" y="429"/>
                  </a:lnTo>
                  <a:lnTo>
                    <a:pt x="2454" y="464"/>
                  </a:lnTo>
                  <a:lnTo>
                    <a:pt x="2421" y="506"/>
                  </a:lnTo>
                  <a:lnTo>
                    <a:pt x="2386" y="554"/>
                  </a:lnTo>
                  <a:lnTo>
                    <a:pt x="2352" y="607"/>
                  </a:lnTo>
                  <a:lnTo>
                    <a:pt x="2318" y="665"/>
                  </a:lnTo>
                  <a:lnTo>
                    <a:pt x="2283" y="725"/>
                  </a:lnTo>
                  <a:lnTo>
                    <a:pt x="2247" y="789"/>
                  </a:lnTo>
                  <a:lnTo>
                    <a:pt x="2213" y="856"/>
                  </a:lnTo>
                  <a:lnTo>
                    <a:pt x="2179" y="923"/>
                  </a:lnTo>
                  <a:lnTo>
                    <a:pt x="2144" y="992"/>
                  </a:lnTo>
                  <a:lnTo>
                    <a:pt x="2204" y="970"/>
                  </a:lnTo>
                  <a:lnTo>
                    <a:pt x="2259" y="945"/>
                  </a:lnTo>
                  <a:lnTo>
                    <a:pt x="2308" y="917"/>
                  </a:lnTo>
                  <a:lnTo>
                    <a:pt x="2349" y="887"/>
                  </a:lnTo>
                  <a:lnTo>
                    <a:pt x="2386" y="856"/>
                  </a:lnTo>
                  <a:lnTo>
                    <a:pt x="2416" y="825"/>
                  </a:lnTo>
                  <a:lnTo>
                    <a:pt x="2441" y="792"/>
                  </a:lnTo>
                  <a:lnTo>
                    <a:pt x="2461" y="766"/>
                  </a:lnTo>
                  <a:lnTo>
                    <a:pt x="2485" y="746"/>
                  </a:lnTo>
                  <a:lnTo>
                    <a:pt x="2512" y="730"/>
                  </a:lnTo>
                  <a:lnTo>
                    <a:pt x="2541" y="722"/>
                  </a:lnTo>
                  <a:lnTo>
                    <a:pt x="2571" y="717"/>
                  </a:lnTo>
                  <a:lnTo>
                    <a:pt x="2603" y="719"/>
                  </a:lnTo>
                  <a:lnTo>
                    <a:pt x="2633" y="727"/>
                  </a:lnTo>
                  <a:lnTo>
                    <a:pt x="2661" y="742"/>
                  </a:lnTo>
                  <a:lnTo>
                    <a:pt x="2687" y="762"/>
                  </a:lnTo>
                  <a:lnTo>
                    <a:pt x="2707" y="786"/>
                  </a:lnTo>
                  <a:lnTo>
                    <a:pt x="2723" y="813"/>
                  </a:lnTo>
                  <a:lnTo>
                    <a:pt x="2733" y="842"/>
                  </a:lnTo>
                  <a:lnTo>
                    <a:pt x="2736" y="872"/>
                  </a:lnTo>
                  <a:lnTo>
                    <a:pt x="2734" y="903"/>
                  </a:lnTo>
                  <a:lnTo>
                    <a:pt x="2726" y="933"/>
                  </a:lnTo>
                  <a:lnTo>
                    <a:pt x="2711" y="963"/>
                  </a:lnTo>
                  <a:lnTo>
                    <a:pt x="2676" y="1013"/>
                  </a:lnTo>
                  <a:lnTo>
                    <a:pt x="2633" y="1062"/>
                  </a:lnTo>
                  <a:lnTo>
                    <a:pt x="2585" y="1108"/>
                  </a:lnTo>
                  <a:lnTo>
                    <a:pt x="2532" y="1149"/>
                  </a:lnTo>
                  <a:lnTo>
                    <a:pt x="2605" y="1146"/>
                  </a:lnTo>
                  <a:lnTo>
                    <a:pt x="2671" y="1142"/>
                  </a:lnTo>
                  <a:lnTo>
                    <a:pt x="2729" y="1136"/>
                  </a:lnTo>
                  <a:lnTo>
                    <a:pt x="2777" y="1130"/>
                  </a:lnTo>
                  <a:lnTo>
                    <a:pt x="2820" y="1123"/>
                  </a:lnTo>
                  <a:lnTo>
                    <a:pt x="2858" y="1116"/>
                  </a:lnTo>
                  <a:lnTo>
                    <a:pt x="2888" y="1109"/>
                  </a:lnTo>
                  <a:lnTo>
                    <a:pt x="2913" y="1102"/>
                  </a:lnTo>
                  <a:lnTo>
                    <a:pt x="2933" y="1095"/>
                  </a:lnTo>
                  <a:lnTo>
                    <a:pt x="2948" y="1089"/>
                  </a:lnTo>
                  <a:lnTo>
                    <a:pt x="2959" y="1083"/>
                  </a:lnTo>
                  <a:lnTo>
                    <a:pt x="2968" y="1079"/>
                  </a:lnTo>
                  <a:lnTo>
                    <a:pt x="3012" y="1048"/>
                  </a:lnTo>
                  <a:lnTo>
                    <a:pt x="3052" y="1012"/>
                  </a:lnTo>
                  <a:lnTo>
                    <a:pt x="3085" y="972"/>
                  </a:lnTo>
                  <a:lnTo>
                    <a:pt x="3114" y="926"/>
                  </a:lnTo>
                  <a:lnTo>
                    <a:pt x="3137" y="877"/>
                  </a:lnTo>
                  <a:lnTo>
                    <a:pt x="3153" y="826"/>
                  </a:lnTo>
                  <a:lnTo>
                    <a:pt x="3163" y="773"/>
                  </a:lnTo>
                  <a:lnTo>
                    <a:pt x="3165" y="720"/>
                  </a:lnTo>
                  <a:lnTo>
                    <a:pt x="3160" y="667"/>
                  </a:lnTo>
                  <a:lnTo>
                    <a:pt x="3148" y="615"/>
                  </a:lnTo>
                  <a:lnTo>
                    <a:pt x="3130" y="564"/>
                  </a:lnTo>
                  <a:lnTo>
                    <a:pt x="3105" y="517"/>
                  </a:lnTo>
                  <a:lnTo>
                    <a:pt x="3074" y="473"/>
                  </a:lnTo>
                  <a:lnTo>
                    <a:pt x="3039" y="434"/>
                  </a:lnTo>
                  <a:lnTo>
                    <a:pt x="2999" y="400"/>
                  </a:lnTo>
                  <a:lnTo>
                    <a:pt x="2955" y="372"/>
                  </a:lnTo>
                  <a:lnTo>
                    <a:pt x="2909" y="350"/>
                  </a:lnTo>
                  <a:lnTo>
                    <a:pt x="2859" y="333"/>
                  </a:lnTo>
                  <a:lnTo>
                    <a:pt x="2807" y="323"/>
                  </a:lnTo>
                  <a:lnTo>
                    <a:pt x="2754" y="320"/>
                  </a:lnTo>
                  <a:close/>
                  <a:moveTo>
                    <a:pt x="930" y="320"/>
                  </a:moveTo>
                  <a:lnTo>
                    <a:pt x="877" y="323"/>
                  </a:lnTo>
                  <a:lnTo>
                    <a:pt x="825" y="333"/>
                  </a:lnTo>
                  <a:lnTo>
                    <a:pt x="775" y="350"/>
                  </a:lnTo>
                  <a:lnTo>
                    <a:pt x="728" y="372"/>
                  </a:lnTo>
                  <a:lnTo>
                    <a:pt x="685" y="400"/>
                  </a:lnTo>
                  <a:lnTo>
                    <a:pt x="645" y="434"/>
                  </a:lnTo>
                  <a:lnTo>
                    <a:pt x="610" y="473"/>
                  </a:lnTo>
                  <a:lnTo>
                    <a:pt x="579" y="517"/>
                  </a:lnTo>
                  <a:lnTo>
                    <a:pt x="554" y="564"/>
                  </a:lnTo>
                  <a:lnTo>
                    <a:pt x="536" y="615"/>
                  </a:lnTo>
                  <a:lnTo>
                    <a:pt x="524" y="667"/>
                  </a:lnTo>
                  <a:lnTo>
                    <a:pt x="519" y="720"/>
                  </a:lnTo>
                  <a:lnTo>
                    <a:pt x="521" y="773"/>
                  </a:lnTo>
                  <a:lnTo>
                    <a:pt x="531" y="826"/>
                  </a:lnTo>
                  <a:lnTo>
                    <a:pt x="547" y="877"/>
                  </a:lnTo>
                  <a:lnTo>
                    <a:pt x="570" y="926"/>
                  </a:lnTo>
                  <a:lnTo>
                    <a:pt x="599" y="972"/>
                  </a:lnTo>
                  <a:lnTo>
                    <a:pt x="632" y="1012"/>
                  </a:lnTo>
                  <a:lnTo>
                    <a:pt x="672" y="1048"/>
                  </a:lnTo>
                  <a:lnTo>
                    <a:pt x="716" y="1079"/>
                  </a:lnTo>
                  <a:lnTo>
                    <a:pt x="723" y="1083"/>
                  </a:lnTo>
                  <a:lnTo>
                    <a:pt x="735" y="1089"/>
                  </a:lnTo>
                  <a:lnTo>
                    <a:pt x="751" y="1095"/>
                  </a:lnTo>
                  <a:lnTo>
                    <a:pt x="771" y="1102"/>
                  </a:lnTo>
                  <a:lnTo>
                    <a:pt x="796" y="1109"/>
                  </a:lnTo>
                  <a:lnTo>
                    <a:pt x="826" y="1116"/>
                  </a:lnTo>
                  <a:lnTo>
                    <a:pt x="864" y="1123"/>
                  </a:lnTo>
                  <a:lnTo>
                    <a:pt x="907" y="1130"/>
                  </a:lnTo>
                  <a:lnTo>
                    <a:pt x="955" y="1136"/>
                  </a:lnTo>
                  <a:lnTo>
                    <a:pt x="1013" y="1142"/>
                  </a:lnTo>
                  <a:lnTo>
                    <a:pt x="1077" y="1146"/>
                  </a:lnTo>
                  <a:lnTo>
                    <a:pt x="1150" y="1149"/>
                  </a:lnTo>
                  <a:lnTo>
                    <a:pt x="1099" y="1108"/>
                  </a:lnTo>
                  <a:lnTo>
                    <a:pt x="1051" y="1062"/>
                  </a:lnTo>
                  <a:lnTo>
                    <a:pt x="1008" y="1013"/>
                  </a:lnTo>
                  <a:lnTo>
                    <a:pt x="973" y="963"/>
                  </a:lnTo>
                  <a:lnTo>
                    <a:pt x="958" y="933"/>
                  </a:lnTo>
                  <a:lnTo>
                    <a:pt x="950" y="903"/>
                  </a:lnTo>
                  <a:lnTo>
                    <a:pt x="947" y="872"/>
                  </a:lnTo>
                  <a:lnTo>
                    <a:pt x="951" y="842"/>
                  </a:lnTo>
                  <a:lnTo>
                    <a:pt x="961" y="813"/>
                  </a:lnTo>
                  <a:lnTo>
                    <a:pt x="975" y="786"/>
                  </a:lnTo>
                  <a:lnTo>
                    <a:pt x="997" y="762"/>
                  </a:lnTo>
                  <a:lnTo>
                    <a:pt x="1023" y="742"/>
                  </a:lnTo>
                  <a:lnTo>
                    <a:pt x="1051" y="727"/>
                  </a:lnTo>
                  <a:lnTo>
                    <a:pt x="1081" y="719"/>
                  </a:lnTo>
                  <a:lnTo>
                    <a:pt x="1113" y="717"/>
                  </a:lnTo>
                  <a:lnTo>
                    <a:pt x="1143" y="722"/>
                  </a:lnTo>
                  <a:lnTo>
                    <a:pt x="1172" y="730"/>
                  </a:lnTo>
                  <a:lnTo>
                    <a:pt x="1199" y="746"/>
                  </a:lnTo>
                  <a:lnTo>
                    <a:pt x="1223" y="766"/>
                  </a:lnTo>
                  <a:lnTo>
                    <a:pt x="1243" y="792"/>
                  </a:lnTo>
                  <a:lnTo>
                    <a:pt x="1268" y="825"/>
                  </a:lnTo>
                  <a:lnTo>
                    <a:pt x="1298" y="856"/>
                  </a:lnTo>
                  <a:lnTo>
                    <a:pt x="1334" y="887"/>
                  </a:lnTo>
                  <a:lnTo>
                    <a:pt x="1376" y="917"/>
                  </a:lnTo>
                  <a:lnTo>
                    <a:pt x="1425" y="945"/>
                  </a:lnTo>
                  <a:lnTo>
                    <a:pt x="1480" y="970"/>
                  </a:lnTo>
                  <a:lnTo>
                    <a:pt x="1538" y="992"/>
                  </a:lnTo>
                  <a:lnTo>
                    <a:pt x="1505" y="923"/>
                  </a:lnTo>
                  <a:lnTo>
                    <a:pt x="1471" y="856"/>
                  </a:lnTo>
                  <a:lnTo>
                    <a:pt x="1437" y="789"/>
                  </a:lnTo>
                  <a:lnTo>
                    <a:pt x="1401" y="725"/>
                  </a:lnTo>
                  <a:lnTo>
                    <a:pt x="1366" y="665"/>
                  </a:lnTo>
                  <a:lnTo>
                    <a:pt x="1331" y="607"/>
                  </a:lnTo>
                  <a:lnTo>
                    <a:pt x="1296" y="554"/>
                  </a:lnTo>
                  <a:lnTo>
                    <a:pt x="1263" y="506"/>
                  </a:lnTo>
                  <a:lnTo>
                    <a:pt x="1230" y="464"/>
                  </a:lnTo>
                  <a:lnTo>
                    <a:pt x="1200" y="429"/>
                  </a:lnTo>
                  <a:lnTo>
                    <a:pt x="1170" y="400"/>
                  </a:lnTo>
                  <a:lnTo>
                    <a:pt x="1143" y="380"/>
                  </a:lnTo>
                  <a:lnTo>
                    <a:pt x="1093" y="354"/>
                  </a:lnTo>
                  <a:lnTo>
                    <a:pt x="1040" y="336"/>
                  </a:lnTo>
                  <a:lnTo>
                    <a:pt x="985" y="324"/>
                  </a:lnTo>
                  <a:lnTo>
                    <a:pt x="930" y="320"/>
                  </a:lnTo>
                  <a:close/>
                  <a:moveTo>
                    <a:pt x="930" y="0"/>
                  </a:moveTo>
                  <a:lnTo>
                    <a:pt x="997" y="3"/>
                  </a:lnTo>
                  <a:lnTo>
                    <a:pt x="1061" y="13"/>
                  </a:lnTo>
                  <a:lnTo>
                    <a:pt x="1127" y="27"/>
                  </a:lnTo>
                  <a:lnTo>
                    <a:pt x="1189" y="49"/>
                  </a:lnTo>
                  <a:lnTo>
                    <a:pt x="1250" y="74"/>
                  </a:lnTo>
                  <a:lnTo>
                    <a:pt x="1309" y="107"/>
                  </a:lnTo>
                  <a:lnTo>
                    <a:pt x="1358" y="141"/>
                  </a:lnTo>
                  <a:lnTo>
                    <a:pt x="1407" y="184"/>
                  </a:lnTo>
                  <a:lnTo>
                    <a:pt x="1455" y="237"/>
                  </a:lnTo>
                  <a:lnTo>
                    <a:pt x="1504" y="296"/>
                  </a:lnTo>
                  <a:lnTo>
                    <a:pt x="1551" y="362"/>
                  </a:lnTo>
                  <a:lnTo>
                    <a:pt x="1597" y="430"/>
                  </a:lnTo>
                  <a:lnTo>
                    <a:pt x="1643" y="503"/>
                  </a:lnTo>
                  <a:lnTo>
                    <a:pt x="1687" y="579"/>
                  </a:lnTo>
                  <a:lnTo>
                    <a:pt x="1729" y="656"/>
                  </a:lnTo>
                  <a:lnTo>
                    <a:pt x="1769" y="732"/>
                  </a:lnTo>
                  <a:lnTo>
                    <a:pt x="1806" y="807"/>
                  </a:lnTo>
                  <a:lnTo>
                    <a:pt x="1841" y="882"/>
                  </a:lnTo>
                  <a:lnTo>
                    <a:pt x="1878" y="807"/>
                  </a:lnTo>
                  <a:lnTo>
                    <a:pt x="1915" y="732"/>
                  </a:lnTo>
                  <a:lnTo>
                    <a:pt x="1955" y="656"/>
                  </a:lnTo>
                  <a:lnTo>
                    <a:pt x="1997" y="579"/>
                  </a:lnTo>
                  <a:lnTo>
                    <a:pt x="2041" y="503"/>
                  </a:lnTo>
                  <a:lnTo>
                    <a:pt x="2087" y="430"/>
                  </a:lnTo>
                  <a:lnTo>
                    <a:pt x="2133" y="360"/>
                  </a:lnTo>
                  <a:lnTo>
                    <a:pt x="2180" y="296"/>
                  </a:lnTo>
                  <a:lnTo>
                    <a:pt x="2229" y="237"/>
                  </a:lnTo>
                  <a:lnTo>
                    <a:pt x="2277" y="184"/>
                  </a:lnTo>
                  <a:lnTo>
                    <a:pt x="2326" y="141"/>
                  </a:lnTo>
                  <a:lnTo>
                    <a:pt x="2375" y="107"/>
                  </a:lnTo>
                  <a:lnTo>
                    <a:pt x="2434" y="74"/>
                  </a:lnTo>
                  <a:lnTo>
                    <a:pt x="2494" y="49"/>
                  </a:lnTo>
                  <a:lnTo>
                    <a:pt x="2557" y="27"/>
                  </a:lnTo>
                  <a:lnTo>
                    <a:pt x="2621" y="13"/>
                  </a:lnTo>
                  <a:lnTo>
                    <a:pt x="2687" y="3"/>
                  </a:lnTo>
                  <a:lnTo>
                    <a:pt x="2754" y="0"/>
                  </a:lnTo>
                  <a:lnTo>
                    <a:pt x="2830" y="4"/>
                  </a:lnTo>
                  <a:lnTo>
                    <a:pt x="2905" y="16"/>
                  </a:lnTo>
                  <a:lnTo>
                    <a:pt x="2978" y="34"/>
                  </a:lnTo>
                  <a:lnTo>
                    <a:pt x="3047" y="60"/>
                  </a:lnTo>
                  <a:lnTo>
                    <a:pt x="3112" y="93"/>
                  </a:lnTo>
                  <a:lnTo>
                    <a:pt x="3176" y="133"/>
                  </a:lnTo>
                  <a:lnTo>
                    <a:pt x="3234" y="179"/>
                  </a:lnTo>
                  <a:lnTo>
                    <a:pt x="3287" y="230"/>
                  </a:lnTo>
                  <a:lnTo>
                    <a:pt x="3336" y="287"/>
                  </a:lnTo>
                  <a:lnTo>
                    <a:pt x="3379" y="350"/>
                  </a:lnTo>
                  <a:lnTo>
                    <a:pt x="3413" y="414"/>
                  </a:lnTo>
                  <a:lnTo>
                    <a:pt x="3442" y="480"/>
                  </a:lnTo>
                  <a:lnTo>
                    <a:pt x="3462" y="549"/>
                  </a:lnTo>
                  <a:lnTo>
                    <a:pt x="3478" y="617"/>
                  </a:lnTo>
                  <a:lnTo>
                    <a:pt x="3485" y="689"/>
                  </a:lnTo>
                  <a:lnTo>
                    <a:pt x="3485" y="759"/>
                  </a:lnTo>
                  <a:lnTo>
                    <a:pt x="3478" y="830"/>
                  </a:lnTo>
                  <a:lnTo>
                    <a:pt x="3465" y="902"/>
                  </a:lnTo>
                  <a:lnTo>
                    <a:pt x="3445" y="969"/>
                  </a:lnTo>
                  <a:lnTo>
                    <a:pt x="3419" y="1033"/>
                  </a:lnTo>
                  <a:lnTo>
                    <a:pt x="3388" y="1093"/>
                  </a:lnTo>
                  <a:lnTo>
                    <a:pt x="3350" y="1152"/>
                  </a:lnTo>
                  <a:lnTo>
                    <a:pt x="3524" y="1152"/>
                  </a:lnTo>
                  <a:lnTo>
                    <a:pt x="3561" y="1156"/>
                  </a:lnTo>
                  <a:lnTo>
                    <a:pt x="3595" y="1168"/>
                  </a:lnTo>
                  <a:lnTo>
                    <a:pt x="3624" y="1186"/>
                  </a:lnTo>
                  <a:lnTo>
                    <a:pt x="3650" y="1212"/>
                  </a:lnTo>
                  <a:lnTo>
                    <a:pt x="3668" y="1240"/>
                  </a:lnTo>
                  <a:lnTo>
                    <a:pt x="3680" y="1275"/>
                  </a:lnTo>
                  <a:lnTo>
                    <a:pt x="3684" y="1312"/>
                  </a:lnTo>
                  <a:lnTo>
                    <a:pt x="3684" y="4540"/>
                  </a:lnTo>
                  <a:lnTo>
                    <a:pt x="3680" y="4577"/>
                  </a:lnTo>
                  <a:lnTo>
                    <a:pt x="3668" y="4610"/>
                  </a:lnTo>
                  <a:lnTo>
                    <a:pt x="3650" y="4640"/>
                  </a:lnTo>
                  <a:lnTo>
                    <a:pt x="3624" y="4665"/>
                  </a:lnTo>
                  <a:lnTo>
                    <a:pt x="3595" y="4683"/>
                  </a:lnTo>
                  <a:lnTo>
                    <a:pt x="3561" y="4696"/>
                  </a:lnTo>
                  <a:lnTo>
                    <a:pt x="3524" y="4700"/>
                  </a:lnTo>
                  <a:lnTo>
                    <a:pt x="159" y="4700"/>
                  </a:lnTo>
                  <a:lnTo>
                    <a:pt x="123" y="4696"/>
                  </a:lnTo>
                  <a:lnTo>
                    <a:pt x="89" y="4683"/>
                  </a:lnTo>
                  <a:lnTo>
                    <a:pt x="59" y="4665"/>
                  </a:lnTo>
                  <a:lnTo>
                    <a:pt x="34" y="4640"/>
                  </a:lnTo>
                  <a:lnTo>
                    <a:pt x="16" y="4610"/>
                  </a:lnTo>
                  <a:lnTo>
                    <a:pt x="4" y="4577"/>
                  </a:lnTo>
                  <a:lnTo>
                    <a:pt x="0" y="4540"/>
                  </a:lnTo>
                  <a:lnTo>
                    <a:pt x="0" y="1312"/>
                  </a:lnTo>
                  <a:lnTo>
                    <a:pt x="4" y="1275"/>
                  </a:lnTo>
                  <a:lnTo>
                    <a:pt x="16" y="1240"/>
                  </a:lnTo>
                  <a:lnTo>
                    <a:pt x="34" y="1212"/>
                  </a:lnTo>
                  <a:lnTo>
                    <a:pt x="59" y="1186"/>
                  </a:lnTo>
                  <a:lnTo>
                    <a:pt x="89" y="1168"/>
                  </a:lnTo>
                  <a:lnTo>
                    <a:pt x="123" y="1156"/>
                  </a:lnTo>
                  <a:lnTo>
                    <a:pt x="159" y="1152"/>
                  </a:lnTo>
                  <a:lnTo>
                    <a:pt x="334" y="1152"/>
                  </a:lnTo>
                  <a:lnTo>
                    <a:pt x="296" y="1093"/>
                  </a:lnTo>
                  <a:lnTo>
                    <a:pt x="265" y="1033"/>
                  </a:lnTo>
                  <a:lnTo>
                    <a:pt x="239" y="969"/>
                  </a:lnTo>
                  <a:lnTo>
                    <a:pt x="219" y="902"/>
                  </a:lnTo>
                  <a:lnTo>
                    <a:pt x="206" y="830"/>
                  </a:lnTo>
                  <a:lnTo>
                    <a:pt x="199" y="759"/>
                  </a:lnTo>
                  <a:lnTo>
                    <a:pt x="199" y="689"/>
                  </a:lnTo>
                  <a:lnTo>
                    <a:pt x="206" y="617"/>
                  </a:lnTo>
                  <a:lnTo>
                    <a:pt x="221" y="549"/>
                  </a:lnTo>
                  <a:lnTo>
                    <a:pt x="242" y="480"/>
                  </a:lnTo>
                  <a:lnTo>
                    <a:pt x="271" y="414"/>
                  </a:lnTo>
                  <a:lnTo>
                    <a:pt x="305" y="350"/>
                  </a:lnTo>
                  <a:lnTo>
                    <a:pt x="348" y="287"/>
                  </a:lnTo>
                  <a:lnTo>
                    <a:pt x="397" y="230"/>
                  </a:lnTo>
                  <a:lnTo>
                    <a:pt x="450" y="179"/>
                  </a:lnTo>
                  <a:lnTo>
                    <a:pt x="508" y="133"/>
                  </a:lnTo>
                  <a:lnTo>
                    <a:pt x="572" y="93"/>
                  </a:lnTo>
                  <a:lnTo>
                    <a:pt x="637" y="60"/>
                  </a:lnTo>
                  <a:lnTo>
                    <a:pt x="706" y="34"/>
                  </a:lnTo>
                  <a:lnTo>
                    <a:pt x="779" y="16"/>
                  </a:lnTo>
                  <a:lnTo>
                    <a:pt x="854" y="4"/>
                  </a:lnTo>
                  <a:lnTo>
                    <a:pt x="930" y="0"/>
                  </a:lnTo>
                  <a:close/>
                </a:path>
              </a:pathLst>
            </a:custGeom>
            <a:solidFill>
              <a:srgbClr val="FFC801"/>
            </a:solidFill>
            <a:ln w="0">
              <a:noFill/>
              <a:prstDash val="solid"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kern="0" smtClean="0">
                <a:solidFill>
                  <a:prstClr val="black"/>
                </a:solidFill>
              </a:endParaRPr>
            </a:p>
          </p:txBody>
        </p:sp>
        <p:grpSp>
          <p:nvGrpSpPr>
            <p:cNvPr id="78" name="Group 69"/>
            <p:cNvGrpSpPr>
              <a:grpSpLocks noChangeAspect="1"/>
            </p:cNvGrpSpPr>
            <p:nvPr/>
          </p:nvGrpSpPr>
          <p:grpSpPr bwMode="auto">
            <a:xfrm>
              <a:off x="9443932" y="2408699"/>
              <a:ext cx="770737" cy="798342"/>
              <a:chOff x="1156" y="1983"/>
              <a:chExt cx="2094" cy="2169"/>
            </a:xfrm>
            <a:solidFill>
              <a:srgbClr val="ABD100">
                <a:lumMod val="75000"/>
              </a:srgbClr>
            </a:solidFill>
            <a:effectLst/>
          </p:grpSpPr>
          <p:sp>
            <p:nvSpPr>
              <p:cNvPr id="83" name="Freeform 71"/>
              <p:cNvSpPr>
                <a:spLocks noEditPoints="1"/>
              </p:cNvSpPr>
              <p:nvPr/>
            </p:nvSpPr>
            <p:spPr bwMode="auto">
              <a:xfrm>
                <a:off x="1156" y="1983"/>
                <a:ext cx="1430" cy="2169"/>
              </a:xfrm>
              <a:custGeom>
                <a:avLst/>
                <a:gdLst>
                  <a:gd name="T0" fmla="*/ 320 w 2859"/>
                  <a:gd name="T1" fmla="*/ 2743 h 4337"/>
                  <a:gd name="T2" fmla="*/ 596 w 2859"/>
                  <a:gd name="T3" fmla="*/ 1592 h 4337"/>
                  <a:gd name="T4" fmla="*/ 2539 w 2859"/>
                  <a:gd name="T5" fmla="*/ 475 h 4337"/>
                  <a:gd name="T6" fmla="*/ 916 w 2859"/>
                  <a:gd name="T7" fmla="*/ 2669 h 4337"/>
                  <a:gd name="T8" fmla="*/ 2539 w 2859"/>
                  <a:gd name="T9" fmla="*/ 475 h 4337"/>
                  <a:gd name="T10" fmla="*/ 2715 w 2859"/>
                  <a:gd name="T11" fmla="*/ 0 h 4337"/>
                  <a:gd name="T12" fmla="*/ 2770 w 2859"/>
                  <a:gd name="T13" fmla="*/ 15 h 4337"/>
                  <a:gd name="T14" fmla="*/ 2816 w 2859"/>
                  <a:gd name="T15" fmla="*/ 51 h 4337"/>
                  <a:gd name="T16" fmla="*/ 2847 w 2859"/>
                  <a:gd name="T17" fmla="*/ 100 h 4337"/>
                  <a:gd name="T18" fmla="*/ 2857 w 2859"/>
                  <a:gd name="T19" fmla="*/ 158 h 4337"/>
                  <a:gd name="T20" fmla="*/ 2855 w 2859"/>
                  <a:gd name="T21" fmla="*/ 4206 h 4337"/>
                  <a:gd name="T22" fmla="*/ 2835 w 2859"/>
                  <a:gd name="T23" fmla="*/ 4260 h 4337"/>
                  <a:gd name="T24" fmla="*/ 2795 w 2859"/>
                  <a:gd name="T25" fmla="*/ 4304 h 4337"/>
                  <a:gd name="T26" fmla="*/ 2748 w 2859"/>
                  <a:gd name="T27" fmla="*/ 4329 h 4337"/>
                  <a:gd name="T28" fmla="*/ 2699 w 2859"/>
                  <a:gd name="T29" fmla="*/ 4337 h 4337"/>
                  <a:gd name="T30" fmla="*/ 2633 w 2859"/>
                  <a:gd name="T31" fmla="*/ 4323 h 4337"/>
                  <a:gd name="T32" fmla="*/ 859 w 2859"/>
                  <a:gd name="T33" fmla="*/ 3025 h 4337"/>
                  <a:gd name="T34" fmla="*/ 813 w 2859"/>
                  <a:gd name="T35" fmla="*/ 3053 h 4337"/>
                  <a:gd name="T36" fmla="*/ 756 w 2859"/>
                  <a:gd name="T37" fmla="*/ 3064 h 4337"/>
                  <a:gd name="T38" fmla="*/ 128 w 2859"/>
                  <a:gd name="T39" fmla="*/ 3061 h 4337"/>
                  <a:gd name="T40" fmla="*/ 71 w 2859"/>
                  <a:gd name="T41" fmla="*/ 3036 h 4337"/>
                  <a:gd name="T42" fmla="*/ 27 w 2859"/>
                  <a:gd name="T43" fmla="*/ 2994 h 4337"/>
                  <a:gd name="T44" fmla="*/ 4 w 2859"/>
                  <a:gd name="T45" fmla="*/ 2935 h 4337"/>
                  <a:gd name="T46" fmla="*/ 0 w 2859"/>
                  <a:gd name="T47" fmla="*/ 1432 h 4337"/>
                  <a:gd name="T48" fmla="*/ 13 w 2859"/>
                  <a:gd name="T49" fmla="*/ 1370 h 4337"/>
                  <a:gd name="T50" fmla="*/ 47 w 2859"/>
                  <a:gd name="T51" fmla="*/ 1319 h 4337"/>
                  <a:gd name="T52" fmla="*/ 98 w 2859"/>
                  <a:gd name="T53" fmla="*/ 1285 h 4337"/>
                  <a:gd name="T54" fmla="*/ 160 w 2859"/>
                  <a:gd name="T55" fmla="*/ 1272 h 4337"/>
                  <a:gd name="T56" fmla="*/ 785 w 2859"/>
                  <a:gd name="T57" fmla="*/ 1274 h 4337"/>
                  <a:gd name="T58" fmla="*/ 838 w 2859"/>
                  <a:gd name="T59" fmla="*/ 1294 h 4337"/>
                  <a:gd name="T60" fmla="*/ 2603 w 2859"/>
                  <a:gd name="T61" fmla="*/ 30 h 4337"/>
                  <a:gd name="T62" fmla="*/ 2656 w 2859"/>
                  <a:gd name="T63" fmla="*/ 4 h 4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59" h="4337">
                    <a:moveTo>
                      <a:pt x="320" y="1592"/>
                    </a:moveTo>
                    <a:lnTo>
                      <a:pt x="320" y="2743"/>
                    </a:lnTo>
                    <a:lnTo>
                      <a:pt x="596" y="2743"/>
                    </a:lnTo>
                    <a:lnTo>
                      <a:pt x="596" y="1592"/>
                    </a:lnTo>
                    <a:lnTo>
                      <a:pt x="320" y="1592"/>
                    </a:lnTo>
                    <a:close/>
                    <a:moveTo>
                      <a:pt x="2539" y="475"/>
                    </a:moveTo>
                    <a:lnTo>
                      <a:pt x="916" y="1666"/>
                    </a:lnTo>
                    <a:lnTo>
                      <a:pt x="916" y="2669"/>
                    </a:lnTo>
                    <a:lnTo>
                      <a:pt x="2539" y="3861"/>
                    </a:lnTo>
                    <a:lnTo>
                      <a:pt x="2539" y="475"/>
                    </a:lnTo>
                    <a:close/>
                    <a:moveTo>
                      <a:pt x="2685" y="0"/>
                    </a:moveTo>
                    <a:lnTo>
                      <a:pt x="2715" y="0"/>
                    </a:lnTo>
                    <a:lnTo>
                      <a:pt x="2742" y="5"/>
                    </a:lnTo>
                    <a:lnTo>
                      <a:pt x="2770" y="15"/>
                    </a:lnTo>
                    <a:lnTo>
                      <a:pt x="2795" y="31"/>
                    </a:lnTo>
                    <a:lnTo>
                      <a:pt x="2816" y="51"/>
                    </a:lnTo>
                    <a:lnTo>
                      <a:pt x="2835" y="75"/>
                    </a:lnTo>
                    <a:lnTo>
                      <a:pt x="2847" y="100"/>
                    </a:lnTo>
                    <a:lnTo>
                      <a:pt x="2855" y="129"/>
                    </a:lnTo>
                    <a:lnTo>
                      <a:pt x="2857" y="158"/>
                    </a:lnTo>
                    <a:lnTo>
                      <a:pt x="2859" y="4177"/>
                    </a:lnTo>
                    <a:lnTo>
                      <a:pt x="2855" y="4206"/>
                    </a:lnTo>
                    <a:lnTo>
                      <a:pt x="2847" y="4235"/>
                    </a:lnTo>
                    <a:lnTo>
                      <a:pt x="2835" y="4260"/>
                    </a:lnTo>
                    <a:lnTo>
                      <a:pt x="2818" y="4284"/>
                    </a:lnTo>
                    <a:lnTo>
                      <a:pt x="2795" y="4304"/>
                    </a:lnTo>
                    <a:lnTo>
                      <a:pt x="2770" y="4320"/>
                    </a:lnTo>
                    <a:lnTo>
                      <a:pt x="2748" y="4329"/>
                    </a:lnTo>
                    <a:lnTo>
                      <a:pt x="2722" y="4334"/>
                    </a:lnTo>
                    <a:lnTo>
                      <a:pt x="2699" y="4337"/>
                    </a:lnTo>
                    <a:lnTo>
                      <a:pt x="2666" y="4333"/>
                    </a:lnTo>
                    <a:lnTo>
                      <a:pt x="2633" y="4323"/>
                    </a:lnTo>
                    <a:lnTo>
                      <a:pt x="2603" y="4305"/>
                    </a:lnTo>
                    <a:lnTo>
                      <a:pt x="859" y="3025"/>
                    </a:lnTo>
                    <a:lnTo>
                      <a:pt x="838" y="3041"/>
                    </a:lnTo>
                    <a:lnTo>
                      <a:pt x="813" y="3053"/>
                    </a:lnTo>
                    <a:lnTo>
                      <a:pt x="785" y="3061"/>
                    </a:lnTo>
                    <a:lnTo>
                      <a:pt x="756" y="3064"/>
                    </a:lnTo>
                    <a:lnTo>
                      <a:pt x="160" y="3064"/>
                    </a:lnTo>
                    <a:lnTo>
                      <a:pt x="128" y="3061"/>
                    </a:lnTo>
                    <a:lnTo>
                      <a:pt x="98" y="3051"/>
                    </a:lnTo>
                    <a:lnTo>
                      <a:pt x="71" y="3036"/>
                    </a:lnTo>
                    <a:lnTo>
                      <a:pt x="47" y="3017"/>
                    </a:lnTo>
                    <a:lnTo>
                      <a:pt x="27" y="2994"/>
                    </a:lnTo>
                    <a:lnTo>
                      <a:pt x="13" y="2966"/>
                    </a:lnTo>
                    <a:lnTo>
                      <a:pt x="4" y="2935"/>
                    </a:lnTo>
                    <a:lnTo>
                      <a:pt x="0" y="2904"/>
                    </a:lnTo>
                    <a:lnTo>
                      <a:pt x="0" y="1432"/>
                    </a:lnTo>
                    <a:lnTo>
                      <a:pt x="4" y="1400"/>
                    </a:lnTo>
                    <a:lnTo>
                      <a:pt x="13" y="1370"/>
                    </a:lnTo>
                    <a:lnTo>
                      <a:pt x="27" y="1342"/>
                    </a:lnTo>
                    <a:lnTo>
                      <a:pt x="47" y="1319"/>
                    </a:lnTo>
                    <a:lnTo>
                      <a:pt x="71" y="1299"/>
                    </a:lnTo>
                    <a:lnTo>
                      <a:pt x="98" y="1285"/>
                    </a:lnTo>
                    <a:lnTo>
                      <a:pt x="128" y="1276"/>
                    </a:lnTo>
                    <a:lnTo>
                      <a:pt x="160" y="1272"/>
                    </a:lnTo>
                    <a:lnTo>
                      <a:pt x="756" y="1272"/>
                    </a:lnTo>
                    <a:lnTo>
                      <a:pt x="785" y="1274"/>
                    </a:lnTo>
                    <a:lnTo>
                      <a:pt x="813" y="1282"/>
                    </a:lnTo>
                    <a:lnTo>
                      <a:pt x="838" y="1294"/>
                    </a:lnTo>
                    <a:lnTo>
                      <a:pt x="859" y="1310"/>
                    </a:lnTo>
                    <a:lnTo>
                      <a:pt x="2603" y="30"/>
                    </a:lnTo>
                    <a:lnTo>
                      <a:pt x="2629" y="14"/>
                    </a:lnTo>
                    <a:lnTo>
                      <a:pt x="2656" y="4"/>
                    </a:lnTo>
                    <a:lnTo>
                      <a:pt x="268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84" name="Freeform 72"/>
              <p:cNvSpPr>
                <a:spLocks/>
              </p:cNvSpPr>
              <p:nvPr/>
            </p:nvSpPr>
            <p:spPr bwMode="auto">
              <a:xfrm>
                <a:off x="2811" y="2443"/>
                <a:ext cx="439" cy="1248"/>
              </a:xfrm>
              <a:custGeom>
                <a:avLst/>
                <a:gdLst>
                  <a:gd name="T0" fmla="*/ 195 w 880"/>
                  <a:gd name="T1" fmla="*/ 4 h 2497"/>
                  <a:gd name="T2" fmla="*/ 253 w 880"/>
                  <a:gd name="T3" fmla="*/ 31 h 2497"/>
                  <a:gd name="T4" fmla="*/ 412 w 880"/>
                  <a:gd name="T5" fmla="*/ 161 h 2497"/>
                  <a:gd name="T6" fmla="*/ 549 w 880"/>
                  <a:gd name="T7" fmla="*/ 310 h 2497"/>
                  <a:gd name="T8" fmla="*/ 664 w 880"/>
                  <a:gd name="T9" fmla="*/ 476 h 2497"/>
                  <a:gd name="T10" fmla="*/ 757 w 880"/>
                  <a:gd name="T11" fmla="*/ 656 h 2497"/>
                  <a:gd name="T12" fmla="*/ 824 w 880"/>
                  <a:gd name="T13" fmla="*/ 845 h 2497"/>
                  <a:gd name="T14" fmla="*/ 865 w 880"/>
                  <a:gd name="T15" fmla="*/ 1044 h 2497"/>
                  <a:gd name="T16" fmla="*/ 880 w 880"/>
                  <a:gd name="T17" fmla="*/ 1249 h 2497"/>
                  <a:gd name="T18" fmla="*/ 865 w 880"/>
                  <a:gd name="T19" fmla="*/ 1454 h 2497"/>
                  <a:gd name="T20" fmla="*/ 824 w 880"/>
                  <a:gd name="T21" fmla="*/ 1652 h 2497"/>
                  <a:gd name="T22" fmla="*/ 757 w 880"/>
                  <a:gd name="T23" fmla="*/ 1843 h 2497"/>
                  <a:gd name="T24" fmla="*/ 664 w 880"/>
                  <a:gd name="T25" fmla="*/ 2022 h 2497"/>
                  <a:gd name="T26" fmla="*/ 549 w 880"/>
                  <a:gd name="T27" fmla="*/ 2187 h 2497"/>
                  <a:gd name="T28" fmla="*/ 412 w 880"/>
                  <a:gd name="T29" fmla="*/ 2337 h 2497"/>
                  <a:gd name="T30" fmla="*/ 253 w 880"/>
                  <a:gd name="T31" fmla="*/ 2466 h 2497"/>
                  <a:gd name="T32" fmla="*/ 192 w 880"/>
                  <a:gd name="T33" fmla="*/ 2494 h 2497"/>
                  <a:gd name="T34" fmla="*/ 130 w 880"/>
                  <a:gd name="T35" fmla="*/ 2494 h 2497"/>
                  <a:gd name="T36" fmla="*/ 74 w 880"/>
                  <a:gd name="T37" fmla="*/ 2472 h 2497"/>
                  <a:gd name="T38" fmla="*/ 29 w 880"/>
                  <a:gd name="T39" fmla="*/ 2429 h 2497"/>
                  <a:gd name="T40" fmla="*/ 4 w 880"/>
                  <a:gd name="T41" fmla="*/ 2371 h 2497"/>
                  <a:gd name="T42" fmla="*/ 2 w 880"/>
                  <a:gd name="T43" fmla="*/ 2310 h 2497"/>
                  <a:gd name="T44" fmla="*/ 24 w 880"/>
                  <a:gd name="T45" fmla="*/ 2253 h 2497"/>
                  <a:gd name="T46" fmla="*/ 66 w 880"/>
                  <a:gd name="T47" fmla="*/ 2207 h 2497"/>
                  <a:gd name="T48" fmla="*/ 200 w 880"/>
                  <a:gd name="T49" fmla="*/ 2096 h 2497"/>
                  <a:gd name="T50" fmla="*/ 315 w 880"/>
                  <a:gd name="T51" fmla="*/ 1967 h 2497"/>
                  <a:gd name="T52" fmla="*/ 409 w 880"/>
                  <a:gd name="T53" fmla="*/ 1824 h 2497"/>
                  <a:gd name="T54" fmla="*/ 482 w 880"/>
                  <a:gd name="T55" fmla="*/ 1670 h 2497"/>
                  <a:gd name="T56" fmla="*/ 532 w 880"/>
                  <a:gd name="T57" fmla="*/ 1507 h 2497"/>
                  <a:gd name="T58" fmla="*/ 557 w 880"/>
                  <a:gd name="T59" fmla="*/ 1336 h 2497"/>
                  <a:gd name="T60" fmla="*/ 557 w 880"/>
                  <a:gd name="T61" fmla="*/ 1161 h 2497"/>
                  <a:gd name="T62" fmla="*/ 532 w 880"/>
                  <a:gd name="T63" fmla="*/ 991 h 2497"/>
                  <a:gd name="T64" fmla="*/ 482 w 880"/>
                  <a:gd name="T65" fmla="*/ 828 h 2497"/>
                  <a:gd name="T66" fmla="*/ 409 w 880"/>
                  <a:gd name="T67" fmla="*/ 673 h 2497"/>
                  <a:gd name="T68" fmla="*/ 315 w 880"/>
                  <a:gd name="T69" fmla="*/ 530 h 2497"/>
                  <a:gd name="T70" fmla="*/ 200 w 880"/>
                  <a:gd name="T71" fmla="*/ 402 h 2497"/>
                  <a:gd name="T72" fmla="*/ 66 w 880"/>
                  <a:gd name="T73" fmla="*/ 290 h 2497"/>
                  <a:gd name="T74" fmla="*/ 24 w 880"/>
                  <a:gd name="T75" fmla="*/ 244 h 2497"/>
                  <a:gd name="T76" fmla="*/ 2 w 880"/>
                  <a:gd name="T77" fmla="*/ 187 h 2497"/>
                  <a:gd name="T78" fmla="*/ 4 w 880"/>
                  <a:gd name="T79" fmla="*/ 126 h 2497"/>
                  <a:gd name="T80" fmla="*/ 29 w 880"/>
                  <a:gd name="T81" fmla="*/ 68 h 2497"/>
                  <a:gd name="T82" fmla="*/ 76 w 880"/>
                  <a:gd name="T83" fmla="*/ 24 h 2497"/>
                  <a:gd name="T84" fmla="*/ 134 w 880"/>
                  <a:gd name="T85" fmla="*/ 3 h 2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880" h="2497">
                    <a:moveTo>
                      <a:pt x="164" y="0"/>
                    </a:moveTo>
                    <a:lnTo>
                      <a:pt x="195" y="4"/>
                    </a:lnTo>
                    <a:lnTo>
                      <a:pt x="225" y="15"/>
                    </a:lnTo>
                    <a:lnTo>
                      <a:pt x="253" y="31"/>
                    </a:lnTo>
                    <a:lnTo>
                      <a:pt x="335" y="93"/>
                    </a:lnTo>
                    <a:lnTo>
                      <a:pt x="412" y="161"/>
                    </a:lnTo>
                    <a:lnTo>
                      <a:pt x="483" y="233"/>
                    </a:lnTo>
                    <a:lnTo>
                      <a:pt x="549" y="310"/>
                    </a:lnTo>
                    <a:lnTo>
                      <a:pt x="610" y="391"/>
                    </a:lnTo>
                    <a:lnTo>
                      <a:pt x="664" y="476"/>
                    </a:lnTo>
                    <a:lnTo>
                      <a:pt x="713" y="564"/>
                    </a:lnTo>
                    <a:lnTo>
                      <a:pt x="757" y="656"/>
                    </a:lnTo>
                    <a:lnTo>
                      <a:pt x="794" y="750"/>
                    </a:lnTo>
                    <a:lnTo>
                      <a:pt x="824" y="845"/>
                    </a:lnTo>
                    <a:lnTo>
                      <a:pt x="848" y="944"/>
                    </a:lnTo>
                    <a:lnTo>
                      <a:pt x="865" y="1044"/>
                    </a:lnTo>
                    <a:lnTo>
                      <a:pt x="876" y="1145"/>
                    </a:lnTo>
                    <a:lnTo>
                      <a:pt x="880" y="1249"/>
                    </a:lnTo>
                    <a:lnTo>
                      <a:pt x="876" y="1352"/>
                    </a:lnTo>
                    <a:lnTo>
                      <a:pt x="865" y="1454"/>
                    </a:lnTo>
                    <a:lnTo>
                      <a:pt x="848" y="1553"/>
                    </a:lnTo>
                    <a:lnTo>
                      <a:pt x="824" y="1652"/>
                    </a:lnTo>
                    <a:lnTo>
                      <a:pt x="794" y="1749"/>
                    </a:lnTo>
                    <a:lnTo>
                      <a:pt x="757" y="1843"/>
                    </a:lnTo>
                    <a:lnTo>
                      <a:pt x="713" y="1933"/>
                    </a:lnTo>
                    <a:lnTo>
                      <a:pt x="664" y="2022"/>
                    </a:lnTo>
                    <a:lnTo>
                      <a:pt x="610" y="2106"/>
                    </a:lnTo>
                    <a:lnTo>
                      <a:pt x="549" y="2187"/>
                    </a:lnTo>
                    <a:lnTo>
                      <a:pt x="483" y="2264"/>
                    </a:lnTo>
                    <a:lnTo>
                      <a:pt x="412" y="2337"/>
                    </a:lnTo>
                    <a:lnTo>
                      <a:pt x="335" y="2404"/>
                    </a:lnTo>
                    <a:lnTo>
                      <a:pt x="253" y="2466"/>
                    </a:lnTo>
                    <a:lnTo>
                      <a:pt x="224" y="2484"/>
                    </a:lnTo>
                    <a:lnTo>
                      <a:pt x="192" y="2494"/>
                    </a:lnTo>
                    <a:lnTo>
                      <a:pt x="160" y="2497"/>
                    </a:lnTo>
                    <a:lnTo>
                      <a:pt x="130" y="2494"/>
                    </a:lnTo>
                    <a:lnTo>
                      <a:pt x="102" y="2486"/>
                    </a:lnTo>
                    <a:lnTo>
                      <a:pt x="74" y="2472"/>
                    </a:lnTo>
                    <a:lnTo>
                      <a:pt x="51" y="2453"/>
                    </a:lnTo>
                    <a:lnTo>
                      <a:pt x="29" y="2429"/>
                    </a:lnTo>
                    <a:lnTo>
                      <a:pt x="14" y="2402"/>
                    </a:lnTo>
                    <a:lnTo>
                      <a:pt x="4" y="2371"/>
                    </a:lnTo>
                    <a:lnTo>
                      <a:pt x="0" y="2341"/>
                    </a:lnTo>
                    <a:lnTo>
                      <a:pt x="2" y="2310"/>
                    </a:lnTo>
                    <a:lnTo>
                      <a:pt x="10" y="2281"/>
                    </a:lnTo>
                    <a:lnTo>
                      <a:pt x="24" y="2253"/>
                    </a:lnTo>
                    <a:lnTo>
                      <a:pt x="43" y="2228"/>
                    </a:lnTo>
                    <a:lnTo>
                      <a:pt x="66" y="2207"/>
                    </a:lnTo>
                    <a:lnTo>
                      <a:pt x="136" y="2153"/>
                    </a:lnTo>
                    <a:lnTo>
                      <a:pt x="200" y="2096"/>
                    </a:lnTo>
                    <a:lnTo>
                      <a:pt x="259" y="2034"/>
                    </a:lnTo>
                    <a:lnTo>
                      <a:pt x="315" y="1967"/>
                    </a:lnTo>
                    <a:lnTo>
                      <a:pt x="364" y="1897"/>
                    </a:lnTo>
                    <a:lnTo>
                      <a:pt x="409" y="1824"/>
                    </a:lnTo>
                    <a:lnTo>
                      <a:pt x="449" y="1749"/>
                    </a:lnTo>
                    <a:lnTo>
                      <a:pt x="482" y="1670"/>
                    </a:lnTo>
                    <a:lnTo>
                      <a:pt x="509" y="1589"/>
                    </a:lnTo>
                    <a:lnTo>
                      <a:pt x="532" y="1507"/>
                    </a:lnTo>
                    <a:lnTo>
                      <a:pt x="548" y="1422"/>
                    </a:lnTo>
                    <a:lnTo>
                      <a:pt x="557" y="1336"/>
                    </a:lnTo>
                    <a:lnTo>
                      <a:pt x="560" y="1249"/>
                    </a:lnTo>
                    <a:lnTo>
                      <a:pt x="557" y="1161"/>
                    </a:lnTo>
                    <a:lnTo>
                      <a:pt x="548" y="1075"/>
                    </a:lnTo>
                    <a:lnTo>
                      <a:pt x="532" y="991"/>
                    </a:lnTo>
                    <a:lnTo>
                      <a:pt x="509" y="909"/>
                    </a:lnTo>
                    <a:lnTo>
                      <a:pt x="482" y="828"/>
                    </a:lnTo>
                    <a:lnTo>
                      <a:pt x="449" y="748"/>
                    </a:lnTo>
                    <a:lnTo>
                      <a:pt x="409" y="673"/>
                    </a:lnTo>
                    <a:lnTo>
                      <a:pt x="364" y="600"/>
                    </a:lnTo>
                    <a:lnTo>
                      <a:pt x="315" y="530"/>
                    </a:lnTo>
                    <a:lnTo>
                      <a:pt x="259" y="464"/>
                    </a:lnTo>
                    <a:lnTo>
                      <a:pt x="200" y="402"/>
                    </a:lnTo>
                    <a:lnTo>
                      <a:pt x="136" y="345"/>
                    </a:lnTo>
                    <a:lnTo>
                      <a:pt x="66" y="290"/>
                    </a:lnTo>
                    <a:lnTo>
                      <a:pt x="43" y="269"/>
                    </a:lnTo>
                    <a:lnTo>
                      <a:pt x="24" y="244"/>
                    </a:lnTo>
                    <a:lnTo>
                      <a:pt x="10" y="216"/>
                    </a:lnTo>
                    <a:lnTo>
                      <a:pt x="2" y="187"/>
                    </a:lnTo>
                    <a:lnTo>
                      <a:pt x="0" y="157"/>
                    </a:lnTo>
                    <a:lnTo>
                      <a:pt x="4" y="126"/>
                    </a:lnTo>
                    <a:lnTo>
                      <a:pt x="14" y="96"/>
                    </a:lnTo>
                    <a:lnTo>
                      <a:pt x="29" y="68"/>
                    </a:lnTo>
                    <a:lnTo>
                      <a:pt x="51" y="43"/>
                    </a:lnTo>
                    <a:lnTo>
                      <a:pt x="76" y="24"/>
                    </a:lnTo>
                    <a:lnTo>
                      <a:pt x="103" y="11"/>
                    </a:lnTo>
                    <a:lnTo>
                      <a:pt x="134" y="3"/>
                    </a:lnTo>
                    <a:lnTo>
                      <a:pt x="1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kern="0" smtClean="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79" name="Group 75"/>
            <p:cNvGrpSpPr>
              <a:grpSpLocks noChangeAspect="1"/>
            </p:cNvGrpSpPr>
            <p:nvPr/>
          </p:nvGrpSpPr>
          <p:grpSpPr bwMode="auto">
            <a:xfrm>
              <a:off x="8809165" y="4478300"/>
              <a:ext cx="832099" cy="691977"/>
              <a:chOff x="1693" y="1519"/>
              <a:chExt cx="2892" cy="2405"/>
            </a:xfrm>
            <a:solidFill>
              <a:srgbClr val="00B69F">
                <a:lumMod val="75000"/>
              </a:srgbClr>
            </a:solidFill>
            <a:effectLst/>
          </p:grpSpPr>
          <p:sp>
            <p:nvSpPr>
              <p:cNvPr id="81" name="Freeform 77"/>
              <p:cNvSpPr>
                <a:spLocks noEditPoints="1"/>
              </p:cNvSpPr>
              <p:nvPr/>
            </p:nvSpPr>
            <p:spPr bwMode="auto">
              <a:xfrm>
                <a:off x="1693" y="1519"/>
                <a:ext cx="2892" cy="2405"/>
              </a:xfrm>
              <a:custGeom>
                <a:avLst/>
                <a:gdLst>
                  <a:gd name="T0" fmla="*/ 2280 w 5784"/>
                  <a:gd name="T1" fmla="*/ 2138 h 4809"/>
                  <a:gd name="T2" fmla="*/ 4033 w 5784"/>
                  <a:gd name="T3" fmla="*/ 453 h 4809"/>
                  <a:gd name="T4" fmla="*/ 3404 w 5784"/>
                  <a:gd name="T5" fmla="*/ 875 h 4809"/>
                  <a:gd name="T6" fmla="*/ 3153 w 5784"/>
                  <a:gd name="T7" fmla="*/ 1395 h 4809"/>
                  <a:gd name="T8" fmla="*/ 3258 w 5784"/>
                  <a:gd name="T9" fmla="*/ 1918 h 4809"/>
                  <a:gd name="T10" fmla="*/ 1500 w 5784"/>
                  <a:gd name="T11" fmla="*/ 3789 h 4809"/>
                  <a:gd name="T12" fmla="*/ 1424 w 5784"/>
                  <a:gd name="T13" fmla="*/ 4168 h 4809"/>
                  <a:gd name="T14" fmla="*/ 1679 w 5784"/>
                  <a:gd name="T15" fmla="*/ 4456 h 4809"/>
                  <a:gd name="T16" fmla="*/ 2062 w 5784"/>
                  <a:gd name="T17" fmla="*/ 4432 h 4809"/>
                  <a:gd name="T18" fmla="*/ 3947 w 5784"/>
                  <a:gd name="T19" fmla="*/ 2636 h 4809"/>
                  <a:gd name="T20" fmla="*/ 4414 w 5784"/>
                  <a:gd name="T21" fmla="*/ 2749 h 4809"/>
                  <a:gd name="T22" fmla="*/ 4960 w 5784"/>
                  <a:gd name="T23" fmla="*/ 2554 h 4809"/>
                  <a:gd name="T24" fmla="*/ 5424 w 5784"/>
                  <a:gd name="T25" fmla="*/ 1964 h 4809"/>
                  <a:gd name="T26" fmla="*/ 4997 w 5784"/>
                  <a:gd name="T27" fmla="*/ 2020 h 4809"/>
                  <a:gd name="T28" fmla="*/ 4495 w 5784"/>
                  <a:gd name="T29" fmla="*/ 2199 h 4809"/>
                  <a:gd name="T30" fmla="*/ 3990 w 5784"/>
                  <a:gd name="T31" fmla="*/ 2020 h 4809"/>
                  <a:gd name="T32" fmla="*/ 3715 w 5784"/>
                  <a:gd name="T33" fmla="*/ 1561 h 4809"/>
                  <a:gd name="T34" fmla="*/ 3794 w 5784"/>
                  <a:gd name="T35" fmla="*/ 1031 h 4809"/>
                  <a:gd name="T36" fmla="*/ 1154 w 5784"/>
                  <a:gd name="T37" fmla="*/ 319 h 4809"/>
                  <a:gd name="T38" fmla="*/ 383 w 5784"/>
                  <a:gd name="T39" fmla="*/ 962 h 4809"/>
                  <a:gd name="T40" fmla="*/ 355 w 5784"/>
                  <a:gd name="T41" fmla="*/ 1301 h 4809"/>
                  <a:gd name="T42" fmla="*/ 646 w 5784"/>
                  <a:gd name="T43" fmla="*/ 1481 h 4809"/>
                  <a:gd name="T44" fmla="*/ 901 w 5784"/>
                  <a:gd name="T45" fmla="*/ 1453 h 4809"/>
                  <a:gd name="T46" fmla="*/ 1449 w 5784"/>
                  <a:gd name="T47" fmla="*/ 887 h 4809"/>
                  <a:gd name="T48" fmla="*/ 1468 w 5784"/>
                  <a:gd name="T49" fmla="*/ 558 h 4809"/>
                  <a:gd name="T50" fmla="*/ 1205 w 5784"/>
                  <a:gd name="T51" fmla="*/ 323 h 4809"/>
                  <a:gd name="T52" fmla="*/ 1498 w 5784"/>
                  <a:gd name="T53" fmla="*/ 98 h 4809"/>
                  <a:gd name="T54" fmla="*/ 1786 w 5784"/>
                  <a:gd name="T55" fmla="*/ 507 h 4809"/>
                  <a:gd name="T56" fmla="*/ 2628 w 5784"/>
                  <a:gd name="T57" fmla="*/ 1663 h 4809"/>
                  <a:gd name="T58" fmla="*/ 2714 w 5784"/>
                  <a:gd name="T59" fmla="*/ 2118 h 4809"/>
                  <a:gd name="T60" fmla="*/ 2837 w 5784"/>
                  <a:gd name="T61" fmla="*/ 1342 h 4809"/>
                  <a:gd name="T62" fmla="*/ 3109 w 5784"/>
                  <a:gd name="T63" fmla="*/ 724 h 4809"/>
                  <a:gd name="T64" fmla="*/ 3797 w 5784"/>
                  <a:gd name="T65" fmla="*/ 186 h 4809"/>
                  <a:gd name="T66" fmla="*/ 4509 w 5784"/>
                  <a:gd name="T67" fmla="*/ 154 h 4809"/>
                  <a:gd name="T68" fmla="*/ 4797 w 5784"/>
                  <a:gd name="T69" fmla="*/ 377 h 4809"/>
                  <a:gd name="T70" fmla="*/ 4055 w 5784"/>
                  <a:gd name="T71" fmla="*/ 1224 h 4809"/>
                  <a:gd name="T72" fmla="*/ 4084 w 5784"/>
                  <a:gd name="T73" fmla="*/ 1642 h 4809"/>
                  <a:gd name="T74" fmla="*/ 4431 w 5784"/>
                  <a:gd name="T75" fmla="*/ 1874 h 4809"/>
                  <a:gd name="T76" fmla="*/ 4830 w 5784"/>
                  <a:gd name="T77" fmla="*/ 1741 h 4809"/>
                  <a:gd name="T78" fmla="*/ 5633 w 5784"/>
                  <a:gd name="T79" fmla="*/ 1140 h 4809"/>
                  <a:gd name="T80" fmla="*/ 5784 w 5784"/>
                  <a:gd name="T81" fmla="*/ 1704 h 4809"/>
                  <a:gd name="T82" fmla="*/ 5576 w 5784"/>
                  <a:gd name="T83" fmla="*/ 2371 h 4809"/>
                  <a:gd name="T84" fmla="*/ 4913 w 5784"/>
                  <a:gd name="T85" fmla="*/ 2960 h 4809"/>
                  <a:gd name="T86" fmla="*/ 4192 w 5784"/>
                  <a:gd name="T87" fmla="*/ 3049 h 4809"/>
                  <a:gd name="T88" fmla="*/ 4802 w 5784"/>
                  <a:gd name="T89" fmla="*/ 4600 h 4809"/>
                  <a:gd name="T90" fmla="*/ 4711 w 5784"/>
                  <a:gd name="T91" fmla="*/ 4799 h 4809"/>
                  <a:gd name="T92" fmla="*/ 3990 w 5784"/>
                  <a:gd name="T93" fmla="*/ 4585 h 4809"/>
                  <a:gd name="T94" fmla="*/ 2015 w 5784"/>
                  <a:gd name="T95" fmla="*/ 4792 h 4809"/>
                  <a:gd name="T96" fmla="*/ 1444 w 5784"/>
                  <a:gd name="T97" fmla="*/ 4695 h 4809"/>
                  <a:gd name="T98" fmla="*/ 1108 w 5784"/>
                  <a:gd name="T99" fmla="*/ 4224 h 4809"/>
                  <a:gd name="T100" fmla="*/ 1205 w 5784"/>
                  <a:gd name="T101" fmla="*/ 3654 h 4809"/>
                  <a:gd name="T102" fmla="*/ 1777 w 5784"/>
                  <a:gd name="T103" fmla="*/ 2624 h 4809"/>
                  <a:gd name="T104" fmla="*/ 796 w 5784"/>
                  <a:gd name="T105" fmla="*/ 1783 h 4809"/>
                  <a:gd name="T106" fmla="*/ 367 w 5784"/>
                  <a:gd name="T107" fmla="*/ 1737 h 4809"/>
                  <a:gd name="T108" fmla="*/ 37 w 5784"/>
                  <a:gd name="T109" fmla="*/ 1368 h 4809"/>
                  <a:gd name="T110" fmla="*/ 63 w 5784"/>
                  <a:gd name="T111" fmla="*/ 873 h 4809"/>
                  <a:gd name="T112" fmla="*/ 873 w 5784"/>
                  <a:gd name="T113" fmla="*/ 63 h 48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784" h="4809">
                    <a:moveTo>
                      <a:pt x="3555" y="3413"/>
                    </a:moveTo>
                    <a:lnTo>
                      <a:pt x="3413" y="3555"/>
                    </a:lnTo>
                    <a:lnTo>
                      <a:pt x="4189" y="4332"/>
                    </a:lnTo>
                    <a:lnTo>
                      <a:pt x="4400" y="4400"/>
                    </a:lnTo>
                    <a:lnTo>
                      <a:pt x="4331" y="4189"/>
                    </a:lnTo>
                    <a:lnTo>
                      <a:pt x="3555" y="3413"/>
                    </a:lnTo>
                    <a:close/>
                    <a:moveTo>
                      <a:pt x="2280" y="2138"/>
                    </a:moveTo>
                    <a:lnTo>
                      <a:pt x="2137" y="2280"/>
                    </a:lnTo>
                    <a:lnTo>
                      <a:pt x="2345" y="2485"/>
                    </a:lnTo>
                    <a:lnTo>
                      <a:pt x="2487" y="2343"/>
                    </a:lnTo>
                    <a:lnTo>
                      <a:pt x="2280" y="2138"/>
                    </a:lnTo>
                    <a:close/>
                    <a:moveTo>
                      <a:pt x="4203" y="437"/>
                    </a:moveTo>
                    <a:lnTo>
                      <a:pt x="4115" y="441"/>
                    </a:lnTo>
                    <a:lnTo>
                      <a:pt x="4033" y="453"/>
                    </a:lnTo>
                    <a:lnTo>
                      <a:pt x="3950" y="472"/>
                    </a:lnTo>
                    <a:lnTo>
                      <a:pt x="3871" y="499"/>
                    </a:lnTo>
                    <a:lnTo>
                      <a:pt x="3797" y="534"/>
                    </a:lnTo>
                    <a:lnTo>
                      <a:pt x="3725" y="576"/>
                    </a:lnTo>
                    <a:lnTo>
                      <a:pt x="3659" y="625"/>
                    </a:lnTo>
                    <a:lnTo>
                      <a:pt x="3597" y="680"/>
                    </a:lnTo>
                    <a:lnTo>
                      <a:pt x="3404" y="875"/>
                    </a:lnTo>
                    <a:lnTo>
                      <a:pt x="3344" y="940"/>
                    </a:lnTo>
                    <a:lnTo>
                      <a:pt x="3293" y="1008"/>
                    </a:lnTo>
                    <a:lnTo>
                      <a:pt x="3251" y="1080"/>
                    </a:lnTo>
                    <a:lnTo>
                      <a:pt x="3214" y="1156"/>
                    </a:lnTo>
                    <a:lnTo>
                      <a:pt x="3186" y="1233"/>
                    </a:lnTo>
                    <a:lnTo>
                      <a:pt x="3167" y="1312"/>
                    </a:lnTo>
                    <a:lnTo>
                      <a:pt x="3153" y="1395"/>
                    </a:lnTo>
                    <a:lnTo>
                      <a:pt x="3147" y="1477"/>
                    </a:lnTo>
                    <a:lnTo>
                      <a:pt x="3151" y="1560"/>
                    </a:lnTo>
                    <a:lnTo>
                      <a:pt x="3163" y="1642"/>
                    </a:lnTo>
                    <a:lnTo>
                      <a:pt x="3183" y="1723"/>
                    </a:lnTo>
                    <a:lnTo>
                      <a:pt x="3209" y="1804"/>
                    </a:lnTo>
                    <a:lnTo>
                      <a:pt x="3246" y="1883"/>
                    </a:lnTo>
                    <a:lnTo>
                      <a:pt x="3258" y="1918"/>
                    </a:lnTo>
                    <a:lnTo>
                      <a:pt x="3263" y="1953"/>
                    </a:lnTo>
                    <a:lnTo>
                      <a:pt x="3260" y="1988"/>
                    </a:lnTo>
                    <a:lnTo>
                      <a:pt x="3248" y="2022"/>
                    </a:lnTo>
                    <a:lnTo>
                      <a:pt x="3228" y="2053"/>
                    </a:lnTo>
                    <a:lnTo>
                      <a:pt x="3204" y="2081"/>
                    </a:lnTo>
                    <a:lnTo>
                      <a:pt x="1537" y="3747"/>
                    </a:lnTo>
                    <a:lnTo>
                      <a:pt x="1500" y="3789"/>
                    </a:lnTo>
                    <a:lnTo>
                      <a:pt x="1468" y="3836"/>
                    </a:lnTo>
                    <a:lnTo>
                      <a:pt x="1442" y="3887"/>
                    </a:lnTo>
                    <a:lnTo>
                      <a:pt x="1424" y="3942"/>
                    </a:lnTo>
                    <a:lnTo>
                      <a:pt x="1414" y="3996"/>
                    </a:lnTo>
                    <a:lnTo>
                      <a:pt x="1410" y="4054"/>
                    </a:lnTo>
                    <a:lnTo>
                      <a:pt x="1414" y="4112"/>
                    </a:lnTo>
                    <a:lnTo>
                      <a:pt x="1424" y="4168"/>
                    </a:lnTo>
                    <a:lnTo>
                      <a:pt x="1442" y="4221"/>
                    </a:lnTo>
                    <a:lnTo>
                      <a:pt x="1468" y="4272"/>
                    </a:lnTo>
                    <a:lnTo>
                      <a:pt x="1500" y="4319"/>
                    </a:lnTo>
                    <a:lnTo>
                      <a:pt x="1537" y="4361"/>
                    </a:lnTo>
                    <a:lnTo>
                      <a:pt x="1581" y="4400"/>
                    </a:lnTo>
                    <a:lnTo>
                      <a:pt x="1628" y="4432"/>
                    </a:lnTo>
                    <a:lnTo>
                      <a:pt x="1679" y="4456"/>
                    </a:lnTo>
                    <a:lnTo>
                      <a:pt x="1732" y="4476"/>
                    </a:lnTo>
                    <a:lnTo>
                      <a:pt x="1788" y="4486"/>
                    </a:lnTo>
                    <a:lnTo>
                      <a:pt x="1846" y="4490"/>
                    </a:lnTo>
                    <a:lnTo>
                      <a:pt x="1902" y="4486"/>
                    </a:lnTo>
                    <a:lnTo>
                      <a:pt x="1958" y="4476"/>
                    </a:lnTo>
                    <a:lnTo>
                      <a:pt x="2013" y="4456"/>
                    </a:lnTo>
                    <a:lnTo>
                      <a:pt x="2062" y="4432"/>
                    </a:lnTo>
                    <a:lnTo>
                      <a:pt x="2109" y="4400"/>
                    </a:lnTo>
                    <a:lnTo>
                      <a:pt x="2153" y="4361"/>
                    </a:lnTo>
                    <a:lnTo>
                      <a:pt x="3817" y="2696"/>
                    </a:lnTo>
                    <a:lnTo>
                      <a:pt x="3845" y="2672"/>
                    </a:lnTo>
                    <a:lnTo>
                      <a:pt x="3876" y="2652"/>
                    </a:lnTo>
                    <a:lnTo>
                      <a:pt x="3911" y="2640"/>
                    </a:lnTo>
                    <a:lnTo>
                      <a:pt x="3947" y="2636"/>
                    </a:lnTo>
                    <a:lnTo>
                      <a:pt x="3982" y="2640"/>
                    </a:lnTo>
                    <a:lnTo>
                      <a:pt x="4015" y="2654"/>
                    </a:lnTo>
                    <a:lnTo>
                      <a:pt x="4091" y="2687"/>
                    </a:lnTo>
                    <a:lnTo>
                      <a:pt x="4168" y="2716"/>
                    </a:lnTo>
                    <a:lnTo>
                      <a:pt x="4249" y="2735"/>
                    </a:lnTo>
                    <a:lnTo>
                      <a:pt x="4329" y="2745"/>
                    </a:lnTo>
                    <a:lnTo>
                      <a:pt x="4414" y="2749"/>
                    </a:lnTo>
                    <a:lnTo>
                      <a:pt x="4498" y="2745"/>
                    </a:lnTo>
                    <a:lnTo>
                      <a:pt x="4582" y="2733"/>
                    </a:lnTo>
                    <a:lnTo>
                      <a:pt x="4665" y="2712"/>
                    </a:lnTo>
                    <a:lnTo>
                      <a:pt x="4744" y="2684"/>
                    </a:lnTo>
                    <a:lnTo>
                      <a:pt x="4819" y="2649"/>
                    </a:lnTo>
                    <a:lnTo>
                      <a:pt x="4891" y="2605"/>
                    </a:lnTo>
                    <a:lnTo>
                      <a:pt x="4960" y="2554"/>
                    </a:lnTo>
                    <a:lnTo>
                      <a:pt x="5025" y="2496"/>
                    </a:lnTo>
                    <a:lnTo>
                      <a:pt x="5218" y="2301"/>
                    </a:lnTo>
                    <a:lnTo>
                      <a:pt x="5273" y="2241"/>
                    </a:lnTo>
                    <a:lnTo>
                      <a:pt x="5320" y="2178"/>
                    </a:lnTo>
                    <a:lnTo>
                      <a:pt x="5360" y="2109"/>
                    </a:lnTo>
                    <a:lnTo>
                      <a:pt x="5396" y="2039"/>
                    </a:lnTo>
                    <a:lnTo>
                      <a:pt x="5424" y="1964"/>
                    </a:lnTo>
                    <a:lnTo>
                      <a:pt x="5443" y="1888"/>
                    </a:lnTo>
                    <a:lnTo>
                      <a:pt x="5457" y="1809"/>
                    </a:lnTo>
                    <a:lnTo>
                      <a:pt x="5464" y="1730"/>
                    </a:lnTo>
                    <a:lnTo>
                      <a:pt x="5464" y="1649"/>
                    </a:lnTo>
                    <a:lnTo>
                      <a:pt x="5455" y="1568"/>
                    </a:lnTo>
                    <a:lnTo>
                      <a:pt x="5055" y="1967"/>
                    </a:lnTo>
                    <a:lnTo>
                      <a:pt x="4997" y="2020"/>
                    </a:lnTo>
                    <a:lnTo>
                      <a:pt x="4935" y="2066"/>
                    </a:lnTo>
                    <a:lnTo>
                      <a:pt x="4869" y="2106"/>
                    </a:lnTo>
                    <a:lnTo>
                      <a:pt x="4798" y="2139"/>
                    </a:lnTo>
                    <a:lnTo>
                      <a:pt x="4726" y="2166"/>
                    </a:lnTo>
                    <a:lnTo>
                      <a:pt x="4651" y="2183"/>
                    </a:lnTo>
                    <a:lnTo>
                      <a:pt x="4574" y="2196"/>
                    </a:lnTo>
                    <a:lnTo>
                      <a:pt x="4495" y="2199"/>
                    </a:lnTo>
                    <a:lnTo>
                      <a:pt x="4415" y="2196"/>
                    </a:lnTo>
                    <a:lnTo>
                      <a:pt x="4338" y="2183"/>
                    </a:lnTo>
                    <a:lnTo>
                      <a:pt x="4263" y="2166"/>
                    </a:lnTo>
                    <a:lnTo>
                      <a:pt x="4191" y="2139"/>
                    </a:lnTo>
                    <a:lnTo>
                      <a:pt x="4120" y="2106"/>
                    </a:lnTo>
                    <a:lnTo>
                      <a:pt x="4054" y="2066"/>
                    </a:lnTo>
                    <a:lnTo>
                      <a:pt x="3990" y="2020"/>
                    </a:lnTo>
                    <a:lnTo>
                      <a:pt x="3932" y="1967"/>
                    </a:lnTo>
                    <a:lnTo>
                      <a:pt x="3880" y="1907"/>
                    </a:lnTo>
                    <a:lnTo>
                      <a:pt x="3832" y="1846"/>
                    </a:lnTo>
                    <a:lnTo>
                      <a:pt x="3794" y="1779"/>
                    </a:lnTo>
                    <a:lnTo>
                      <a:pt x="3760" y="1709"/>
                    </a:lnTo>
                    <a:lnTo>
                      <a:pt x="3734" y="1637"/>
                    </a:lnTo>
                    <a:lnTo>
                      <a:pt x="3715" y="1561"/>
                    </a:lnTo>
                    <a:lnTo>
                      <a:pt x="3704" y="1484"/>
                    </a:lnTo>
                    <a:lnTo>
                      <a:pt x="3701" y="1405"/>
                    </a:lnTo>
                    <a:lnTo>
                      <a:pt x="3704" y="1326"/>
                    </a:lnTo>
                    <a:lnTo>
                      <a:pt x="3715" y="1249"/>
                    </a:lnTo>
                    <a:lnTo>
                      <a:pt x="3734" y="1173"/>
                    </a:lnTo>
                    <a:lnTo>
                      <a:pt x="3760" y="1101"/>
                    </a:lnTo>
                    <a:lnTo>
                      <a:pt x="3794" y="1031"/>
                    </a:lnTo>
                    <a:lnTo>
                      <a:pt x="3832" y="964"/>
                    </a:lnTo>
                    <a:lnTo>
                      <a:pt x="3880" y="901"/>
                    </a:lnTo>
                    <a:lnTo>
                      <a:pt x="3932" y="843"/>
                    </a:lnTo>
                    <a:lnTo>
                      <a:pt x="4331" y="446"/>
                    </a:lnTo>
                    <a:lnTo>
                      <a:pt x="4266" y="439"/>
                    </a:lnTo>
                    <a:lnTo>
                      <a:pt x="4203" y="437"/>
                    </a:lnTo>
                    <a:close/>
                    <a:moveTo>
                      <a:pt x="1154" y="319"/>
                    </a:moveTo>
                    <a:lnTo>
                      <a:pt x="1103" y="323"/>
                    </a:lnTo>
                    <a:lnTo>
                      <a:pt x="1052" y="335"/>
                    </a:lnTo>
                    <a:lnTo>
                      <a:pt x="1006" y="355"/>
                    </a:lnTo>
                    <a:lnTo>
                      <a:pt x="962" y="381"/>
                    </a:lnTo>
                    <a:lnTo>
                      <a:pt x="924" y="414"/>
                    </a:lnTo>
                    <a:lnTo>
                      <a:pt x="416" y="922"/>
                    </a:lnTo>
                    <a:lnTo>
                      <a:pt x="383" y="962"/>
                    </a:lnTo>
                    <a:lnTo>
                      <a:pt x="355" y="1005"/>
                    </a:lnTo>
                    <a:lnTo>
                      <a:pt x="335" y="1052"/>
                    </a:lnTo>
                    <a:lnTo>
                      <a:pt x="325" y="1101"/>
                    </a:lnTo>
                    <a:lnTo>
                      <a:pt x="320" y="1154"/>
                    </a:lnTo>
                    <a:lnTo>
                      <a:pt x="325" y="1205"/>
                    </a:lnTo>
                    <a:lnTo>
                      <a:pt x="335" y="1254"/>
                    </a:lnTo>
                    <a:lnTo>
                      <a:pt x="355" y="1301"/>
                    </a:lnTo>
                    <a:lnTo>
                      <a:pt x="383" y="1345"/>
                    </a:lnTo>
                    <a:lnTo>
                      <a:pt x="416" y="1384"/>
                    </a:lnTo>
                    <a:lnTo>
                      <a:pt x="455" y="1417"/>
                    </a:lnTo>
                    <a:lnTo>
                      <a:pt x="499" y="1445"/>
                    </a:lnTo>
                    <a:lnTo>
                      <a:pt x="546" y="1465"/>
                    </a:lnTo>
                    <a:lnTo>
                      <a:pt x="595" y="1475"/>
                    </a:lnTo>
                    <a:lnTo>
                      <a:pt x="646" y="1481"/>
                    </a:lnTo>
                    <a:lnTo>
                      <a:pt x="692" y="1477"/>
                    </a:lnTo>
                    <a:lnTo>
                      <a:pt x="734" y="1468"/>
                    </a:lnTo>
                    <a:lnTo>
                      <a:pt x="776" y="1453"/>
                    </a:lnTo>
                    <a:lnTo>
                      <a:pt x="808" y="1444"/>
                    </a:lnTo>
                    <a:lnTo>
                      <a:pt x="840" y="1440"/>
                    </a:lnTo>
                    <a:lnTo>
                      <a:pt x="871" y="1444"/>
                    </a:lnTo>
                    <a:lnTo>
                      <a:pt x="901" y="1453"/>
                    </a:lnTo>
                    <a:lnTo>
                      <a:pt x="929" y="1467"/>
                    </a:lnTo>
                    <a:lnTo>
                      <a:pt x="954" y="1488"/>
                    </a:lnTo>
                    <a:lnTo>
                      <a:pt x="1716" y="2250"/>
                    </a:lnTo>
                    <a:lnTo>
                      <a:pt x="2250" y="1714"/>
                    </a:lnTo>
                    <a:lnTo>
                      <a:pt x="1488" y="952"/>
                    </a:lnTo>
                    <a:lnTo>
                      <a:pt x="1463" y="922"/>
                    </a:lnTo>
                    <a:lnTo>
                      <a:pt x="1449" y="887"/>
                    </a:lnTo>
                    <a:lnTo>
                      <a:pt x="1442" y="850"/>
                    </a:lnTo>
                    <a:lnTo>
                      <a:pt x="1444" y="813"/>
                    </a:lnTo>
                    <a:lnTo>
                      <a:pt x="1454" y="776"/>
                    </a:lnTo>
                    <a:lnTo>
                      <a:pt x="1472" y="722"/>
                    </a:lnTo>
                    <a:lnTo>
                      <a:pt x="1481" y="667"/>
                    </a:lnTo>
                    <a:lnTo>
                      <a:pt x="1479" y="611"/>
                    </a:lnTo>
                    <a:lnTo>
                      <a:pt x="1468" y="558"/>
                    </a:lnTo>
                    <a:lnTo>
                      <a:pt x="1449" y="507"/>
                    </a:lnTo>
                    <a:lnTo>
                      <a:pt x="1421" y="458"/>
                    </a:lnTo>
                    <a:lnTo>
                      <a:pt x="1386" y="414"/>
                    </a:lnTo>
                    <a:lnTo>
                      <a:pt x="1345" y="381"/>
                    </a:lnTo>
                    <a:lnTo>
                      <a:pt x="1301" y="355"/>
                    </a:lnTo>
                    <a:lnTo>
                      <a:pt x="1256" y="335"/>
                    </a:lnTo>
                    <a:lnTo>
                      <a:pt x="1205" y="323"/>
                    </a:lnTo>
                    <a:lnTo>
                      <a:pt x="1154" y="319"/>
                    </a:lnTo>
                    <a:close/>
                    <a:moveTo>
                      <a:pt x="1154" y="0"/>
                    </a:moveTo>
                    <a:lnTo>
                      <a:pt x="1228" y="3"/>
                    </a:lnTo>
                    <a:lnTo>
                      <a:pt x="1300" y="16"/>
                    </a:lnTo>
                    <a:lnTo>
                      <a:pt x="1368" y="35"/>
                    </a:lnTo>
                    <a:lnTo>
                      <a:pt x="1435" y="63"/>
                    </a:lnTo>
                    <a:lnTo>
                      <a:pt x="1498" y="98"/>
                    </a:lnTo>
                    <a:lnTo>
                      <a:pt x="1556" y="140"/>
                    </a:lnTo>
                    <a:lnTo>
                      <a:pt x="1611" y="189"/>
                    </a:lnTo>
                    <a:lnTo>
                      <a:pt x="1662" y="246"/>
                    </a:lnTo>
                    <a:lnTo>
                      <a:pt x="1704" y="305"/>
                    </a:lnTo>
                    <a:lnTo>
                      <a:pt x="1739" y="370"/>
                    </a:lnTo>
                    <a:lnTo>
                      <a:pt x="1767" y="437"/>
                    </a:lnTo>
                    <a:lnTo>
                      <a:pt x="1786" y="507"/>
                    </a:lnTo>
                    <a:lnTo>
                      <a:pt x="1799" y="578"/>
                    </a:lnTo>
                    <a:lnTo>
                      <a:pt x="1802" y="650"/>
                    </a:lnTo>
                    <a:lnTo>
                      <a:pt x="1797" y="724"/>
                    </a:lnTo>
                    <a:lnTo>
                      <a:pt x="1784" y="796"/>
                    </a:lnTo>
                    <a:lnTo>
                      <a:pt x="2589" y="1602"/>
                    </a:lnTo>
                    <a:lnTo>
                      <a:pt x="2613" y="1630"/>
                    </a:lnTo>
                    <a:lnTo>
                      <a:pt x="2628" y="1663"/>
                    </a:lnTo>
                    <a:lnTo>
                      <a:pt x="2636" y="1697"/>
                    </a:lnTo>
                    <a:lnTo>
                      <a:pt x="2636" y="1732"/>
                    </a:lnTo>
                    <a:lnTo>
                      <a:pt x="2628" y="1767"/>
                    </a:lnTo>
                    <a:lnTo>
                      <a:pt x="2613" y="1799"/>
                    </a:lnTo>
                    <a:lnTo>
                      <a:pt x="2589" y="1828"/>
                    </a:lnTo>
                    <a:lnTo>
                      <a:pt x="2506" y="1911"/>
                    </a:lnTo>
                    <a:lnTo>
                      <a:pt x="2714" y="2118"/>
                    </a:lnTo>
                    <a:lnTo>
                      <a:pt x="2912" y="1920"/>
                    </a:lnTo>
                    <a:lnTo>
                      <a:pt x="2879" y="1825"/>
                    </a:lnTo>
                    <a:lnTo>
                      <a:pt x="2854" y="1730"/>
                    </a:lnTo>
                    <a:lnTo>
                      <a:pt x="2838" y="1633"/>
                    </a:lnTo>
                    <a:lnTo>
                      <a:pt x="2830" y="1535"/>
                    </a:lnTo>
                    <a:lnTo>
                      <a:pt x="2830" y="1438"/>
                    </a:lnTo>
                    <a:lnTo>
                      <a:pt x="2837" y="1342"/>
                    </a:lnTo>
                    <a:lnTo>
                      <a:pt x="2852" y="1247"/>
                    </a:lnTo>
                    <a:lnTo>
                      <a:pt x="2877" y="1154"/>
                    </a:lnTo>
                    <a:lnTo>
                      <a:pt x="2907" y="1061"/>
                    </a:lnTo>
                    <a:lnTo>
                      <a:pt x="2945" y="971"/>
                    </a:lnTo>
                    <a:lnTo>
                      <a:pt x="2993" y="885"/>
                    </a:lnTo>
                    <a:lnTo>
                      <a:pt x="3047" y="803"/>
                    </a:lnTo>
                    <a:lnTo>
                      <a:pt x="3109" y="724"/>
                    </a:lnTo>
                    <a:lnTo>
                      <a:pt x="3177" y="648"/>
                    </a:lnTo>
                    <a:lnTo>
                      <a:pt x="3370" y="453"/>
                    </a:lnTo>
                    <a:lnTo>
                      <a:pt x="3446" y="384"/>
                    </a:lnTo>
                    <a:lnTo>
                      <a:pt x="3527" y="323"/>
                    </a:lnTo>
                    <a:lnTo>
                      <a:pt x="3613" y="269"/>
                    </a:lnTo>
                    <a:lnTo>
                      <a:pt x="3702" y="223"/>
                    </a:lnTo>
                    <a:lnTo>
                      <a:pt x="3797" y="186"/>
                    </a:lnTo>
                    <a:lnTo>
                      <a:pt x="3894" y="154"/>
                    </a:lnTo>
                    <a:lnTo>
                      <a:pt x="3994" y="133"/>
                    </a:lnTo>
                    <a:lnTo>
                      <a:pt x="4098" y="121"/>
                    </a:lnTo>
                    <a:lnTo>
                      <a:pt x="4203" y="116"/>
                    </a:lnTo>
                    <a:lnTo>
                      <a:pt x="4305" y="121"/>
                    </a:lnTo>
                    <a:lnTo>
                      <a:pt x="4407" y="133"/>
                    </a:lnTo>
                    <a:lnTo>
                      <a:pt x="4509" y="154"/>
                    </a:lnTo>
                    <a:lnTo>
                      <a:pt x="4607" y="184"/>
                    </a:lnTo>
                    <a:lnTo>
                      <a:pt x="4702" y="221"/>
                    </a:lnTo>
                    <a:lnTo>
                      <a:pt x="4735" y="240"/>
                    </a:lnTo>
                    <a:lnTo>
                      <a:pt x="4762" y="269"/>
                    </a:lnTo>
                    <a:lnTo>
                      <a:pt x="4783" y="300"/>
                    </a:lnTo>
                    <a:lnTo>
                      <a:pt x="4795" y="339"/>
                    </a:lnTo>
                    <a:lnTo>
                      <a:pt x="4797" y="377"/>
                    </a:lnTo>
                    <a:lnTo>
                      <a:pt x="4790" y="414"/>
                    </a:lnTo>
                    <a:lnTo>
                      <a:pt x="4774" y="449"/>
                    </a:lnTo>
                    <a:lnTo>
                      <a:pt x="4749" y="481"/>
                    </a:lnTo>
                    <a:lnTo>
                      <a:pt x="4159" y="1070"/>
                    </a:lnTo>
                    <a:lnTo>
                      <a:pt x="4117" y="1117"/>
                    </a:lnTo>
                    <a:lnTo>
                      <a:pt x="4084" y="1168"/>
                    </a:lnTo>
                    <a:lnTo>
                      <a:pt x="4055" y="1224"/>
                    </a:lnTo>
                    <a:lnTo>
                      <a:pt x="4036" y="1282"/>
                    </a:lnTo>
                    <a:lnTo>
                      <a:pt x="4024" y="1342"/>
                    </a:lnTo>
                    <a:lnTo>
                      <a:pt x="4020" y="1405"/>
                    </a:lnTo>
                    <a:lnTo>
                      <a:pt x="4024" y="1467"/>
                    </a:lnTo>
                    <a:lnTo>
                      <a:pt x="4036" y="1528"/>
                    </a:lnTo>
                    <a:lnTo>
                      <a:pt x="4055" y="1586"/>
                    </a:lnTo>
                    <a:lnTo>
                      <a:pt x="4084" y="1642"/>
                    </a:lnTo>
                    <a:lnTo>
                      <a:pt x="4119" y="1693"/>
                    </a:lnTo>
                    <a:lnTo>
                      <a:pt x="4159" y="1741"/>
                    </a:lnTo>
                    <a:lnTo>
                      <a:pt x="4206" y="1781"/>
                    </a:lnTo>
                    <a:lnTo>
                      <a:pt x="4257" y="1816"/>
                    </a:lnTo>
                    <a:lnTo>
                      <a:pt x="4314" y="1842"/>
                    </a:lnTo>
                    <a:lnTo>
                      <a:pt x="4372" y="1862"/>
                    </a:lnTo>
                    <a:lnTo>
                      <a:pt x="4431" y="1874"/>
                    </a:lnTo>
                    <a:lnTo>
                      <a:pt x="4495" y="1879"/>
                    </a:lnTo>
                    <a:lnTo>
                      <a:pt x="4556" y="1874"/>
                    </a:lnTo>
                    <a:lnTo>
                      <a:pt x="4617" y="1862"/>
                    </a:lnTo>
                    <a:lnTo>
                      <a:pt x="4675" y="1842"/>
                    </a:lnTo>
                    <a:lnTo>
                      <a:pt x="4732" y="1816"/>
                    </a:lnTo>
                    <a:lnTo>
                      <a:pt x="4783" y="1781"/>
                    </a:lnTo>
                    <a:lnTo>
                      <a:pt x="4830" y="1741"/>
                    </a:lnTo>
                    <a:lnTo>
                      <a:pt x="5420" y="1150"/>
                    </a:lnTo>
                    <a:lnTo>
                      <a:pt x="5452" y="1128"/>
                    </a:lnTo>
                    <a:lnTo>
                      <a:pt x="5487" y="1112"/>
                    </a:lnTo>
                    <a:lnTo>
                      <a:pt x="5524" y="1105"/>
                    </a:lnTo>
                    <a:lnTo>
                      <a:pt x="5562" y="1106"/>
                    </a:lnTo>
                    <a:lnTo>
                      <a:pt x="5601" y="1119"/>
                    </a:lnTo>
                    <a:lnTo>
                      <a:pt x="5633" y="1140"/>
                    </a:lnTo>
                    <a:lnTo>
                      <a:pt x="5661" y="1166"/>
                    </a:lnTo>
                    <a:lnTo>
                      <a:pt x="5680" y="1200"/>
                    </a:lnTo>
                    <a:lnTo>
                      <a:pt x="5719" y="1298"/>
                    </a:lnTo>
                    <a:lnTo>
                      <a:pt x="5749" y="1398"/>
                    </a:lnTo>
                    <a:lnTo>
                      <a:pt x="5768" y="1500"/>
                    </a:lnTo>
                    <a:lnTo>
                      <a:pt x="5780" y="1602"/>
                    </a:lnTo>
                    <a:lnTo>
                      <a:pt x="5784" y="1704"/>
                    </a:lnTo>
                    <a:lnTo>
                      <a:pt x="5778" y="1806"/>
                    </a:lnTo>
                    <a:lnTo>
                      <a:pt x="5766" y="1906"/>
                    </a:lnTo>
                    <a:lnTo>
                      <a:pt x="5743" y="2004"/>
                    </a:lnTo>
                    <a:lnTo>
                      <a:pt x="5713" y="2101"/>
                    </a:lnTo>
                    <a:lnTo>
                      <a:pt x="5677" y="2196"/>
                    </a:lnTo>
                    <a:lnTo>
                      <a:pt x="5629" y="2285"/>
                    </a:lnTo>
                    <a:lnTo>
                      <a:pt x="5576" y="2371"/>
                    </a:lnTo>
                    <a:lnTo>
                      <a:pt x="5515" y="2452"/>
                    </a:lnTo>
                    <a:lnTo>
                      <a:pt x="5445" y="2528"/>
                    </a:lnTo>
                    <a:lnTo>
                      <a:pt x="5250" y="2723"/>
                    </a:lnTo>
                    <a:lnTo>
                      <a:pt x="5174" y="2793"/>
                    </a:lnTo>
                    <a:lnTo>
                      <a:pt x="5092" y="2856"/>
                    </a:lnTo>
                    <a:lnTo>
                      <a:pt x="5004" y="2912"/>
                    </a:lnTo>
                    <a:lnTo>
                      <a:pt x="4913" y="2960"/>
                    </a:lnTo>
                    <a:lnTo>
                      <a:pt x="4819" y="2998"/>
                    </a:lnTo>
                    <a:lnTo>
                      <a:pt x="4721" y="3030"/>
                    </a:lnTo>
                    <a:lnTo>
                      <a:pt x="4621" y="3051"/>
                    </a:lnTo>
                    <a:lnTo>
                      <a:pt x="4517" y="3065"/>
                    </a:lnTo>
                    <a:lnTo>
                      <a:pt x="4414" y="3070"/>
                    </a:lnTo>
                    <a:lnTo>
                      <a:pt x="4301" y="3065"/>
                    </a:lnTo>
                    <a:lnTo>
                      <a:pt x="4192" y="3049"/>
                    </a:lnTo>
                    <a:lnTo>
                      <a:pt x="4085" y="3023"/>
                    </a:lnTo>
                    <a:lnTo>
                      <a:pt x="3980" y="2988"/>
                    </a:lnTo>
                    <a:lnTo>
                      <a:pt x="3781" y="3186"/>
                    </a:lnTo>
                    <a:lnTo>
                      <a:pt x="4586" y="3991"/>
                    </a:lnTo>
                    <a:lnTo>
                      <a:pt x="4609" y="4019"/>
                    </a:lnTo>
                    <a:lnTo>
                      <a:pt x="4625" y="4054"/>
                    </a:lnTo>
                    <a:lnTo>
                      <a:pt x="4802" y="4600"/>
                    </a:lnTo>
                    <a:lnTo>
                      <a:pt x="4809" y="4636"/>
                    </a:lnTo>
                    <a:lnTo>
                      <a:pt x="4809" y="4671"/>
                    </a:lnTo>
                    <a:lnTo>
                      <a:pt x="4800" y="4704"/>
                    </a:lnTo>
                    <a:lnTo>
                      <a:pt x="4786" y="4736"/>
                    </a:lnTo>
                    <a:lnTo>
                      <a:pt x="4763" y="4764"/>
                    </a:lnTo>
                    <a:lnTo>
                      <a:pt x="4739" y="4783"/>
                    </a:lnTo>
                    <a:lnTo>
                      <a:pt x="4711" y="4799"/>
                    </a:lnTo>
                    <a:lnTo>
                      <a:pt x="4681" y="4808"/>
                    </a:lnTo>
                    <a:lnTo>
                      <a:pt x="4651" y="4809"/>
                    </a:lnTo>
                    <a:lnTo>
                      <a:pt x="4625" y="4808"/>
                    </a:lnTo>
                    <a:lnTo>
                      <a:pt x="4600" y="4802"/>
                    </a:lnTo>
                    <a:lnTo>
                      <a:pt x="4054" y="4625"/>
                    </a:lnTo>
                    <a:lnTo>
                      <a:pt x="4020" y="4609"/>
                    </a:lnTo>
                    <a:lnTo>
                      <a:pt x="3990" y="4585"/>
                    </a:lnTo>
                    <a:lnTo>
                      <a:pt x="3186" y="3782"/>
                    </a:lnTo>
                    <a:lnTo>
                      <a:pt x="2380" y="4588"/>
                    </a:lnTo>
                    <a:lnTo>
                      <a:pt x="2315" y="4646"/>
                    </a:lnTo>
                    <a:lnTo>
                      <a:pt x="2246" y="4695"/>
                    </a:lnTo>
                    <a:lnTo>
                      <a:pt x="2173" y="4736"/>
                    </a:lnTo>
                    <a:lnTo>
                      <a:pt x="2095" y="4767"/>
                    </a:lnTo>
                    <a:lnTo>
                      <a:pt x="2015" y="4792"/>
                    </a:lnTo>
                    <a:lnTo>
                      <a:pt x="1930" y="4806"/>
                    </a:lnTo>
                    <a:lnTo>
                      <a:pt x="1846" y="4809"/>
                    </a:lnTo>
                    <a:lnTo>
                      <a:pt x="1760" y="4806"/>
                    </a:lnTo>
                    <a:lnTo>
                      <a:pt x="1676" y="4792"/>
                    </a:lnTo>
                    <a:lnTo>
                      <a:pt x="1595" y="4767"/>
                    </a:lnTo>
                    <a:lnTo>
                      <a:pt x="1517" y="4736"/>
                    </a:lnTo>
                    <a:lnTo>
                      <a:pt x="1444" y="4695"/>
                    </a:lnTo>
                    <a:lnTo>
                      <a:pt x="1375" y="4646"/>
                    </a:lnTo>
                    <a:lnTo>
                      <a:pt x="1310" y="4588"/>
                    </a:lnTo>
                    <a:lnTo>
                      <a:pt x="1254" y="4525"/>
                    </a:lnTo>
                    <a:lnTo>
                      <a:pt x="1205" y="4456"/>
                    </a:lnTo>
                    <a:lnTo>
                      <a:pt x="1164" y="4383"/>
                    </a:lnTo>
                    <a:lnTo>
                      <a:pt x="1131" y="4305"/>
                    </a:lnTo>
                    <a:lnTo>
                      <a:pt x="1108" y="4224"/>
                    </a:lnTo>
                    <a:lnTo>
                      <a:pt x="1094" y="4140"/>
                    </a:lnTo>
                    <a:lnTo>
                      <a:pt x="1089" y="4054"/>
                    </a:lnTo>
                    <a:lnTo>
                      <a:pt x="1094" y="3968"/>
                    </a:lnTo>
                    <a:lnTo>
                      <a:pt x="1108" y="3885"/>
                    </a:lnTo>
                    <a:lnTo>
                      <a:pt x="1131" y="3805"/>
                    </a:lnTo>
                    <a:lnTo>
                      <a:pt x="1164" y="3727"/>
                    </a:lnTo>
                    <a:lnTo>
                      <a:pt x="1205" y="3654"/>
                    </a:lnTo>
                    <a:lnTo>
                      <a:pt x="1254" y="3583"/>
                    </a:lnTo>
                    <a:lnTo>
                      <a:pt x="1310" y="3520"/>
                    </a:lnTo>
                    <a:lnTo>
                      <a:pt x="2118" y="2712"/>
                    </a:lnTo>
                    <a:lnTo>
                      <a:pt x="1911" y="2506"/>
                    </a:lnTo>
                    <a:lnTo>
                      <a:pt x="1828" y="2589"/>
                    </a:lnTo>
                    <a:lnTo>
                      <a:pt x="1804" y="2608"/>
                    </a:lnTo>
                    <a:lnTo>
                      <a:pt x="1777" y="2624"/>
                    </a:lnTo>
                    <a:lnTo>
                      <a:pt x="1748" y="2633"/>
                    </a:lnTo>
                    <a:lnTo>
                      <a:pt x="1716" y="2636"/>
                    </a:lnTo>
                    <a:lnTo>
                      <a:pt x="1684" y="2633"/>
                    </a:lnTo>
                    <a:lnTo>
                      <a:pt x="1654" y="2624"/>
                    </a:lnTo>
                    <a:lnTo>
                      <a:pt x="1626" y="2608"/>
                    </a:lnTo>
                    <a:lnTo>
                      <a:pt x="1602" y="2589"/>
                    </a:lnTo>
                    <a:lnTo>
                      <a:pt x="796" y="1783"/>
                    </a:lnTo>
                    <a:lnTo>
                      <a:pt x="722" y="1795"/>
                    </a:lnTo>
                    <a:lnTo>
                      <a:pt x="646" y="1800"/>
                    </a:lnTo>
                    <a:lnTo>
                      <a:pt x="646" y="1800"/>
                    </a:lnTo>
                    <a:lnTo>
                      <a:pt x="573" y="1797"/>
                    </a:lnTo>
                    <a:lnTo>
                      <a:pt x="502" y="1785"/>
                    </a:lnTo>
                    <a:lnTo>
                      <a:pt x="432" y="1763"/>
                    </a:lnTo>
                    <a:lnTo>
                      <a:pt x="367" y="1737"/>
                    </a:lnTo>
                    <a:lnTo>
                      <a:pt x="304" y="1702"/>
                    </a:lnTo>
                    <a:lnTo>
                      <a:pt x="244" y="1660"/>
                    </a:lnTo>
                    <a:lnTo>
                      <a:pt x="190" y="1611"/>
                    </a:lnTo>
                    <a:lnTo>
                      <a:pt x="141" y="1556"/>
                    </a:lnTo>
                    <a:lnTo>
                      <a:pt x="98" y="1496"/>
                    </a:lnTo>
                    <a:lnTo>
                      <a:pt x="63" y="1433"/>
                    </a:lnTo>
                    <a:lnTo>
                      <a:pt x="37" y="1368"/>
                    </a:lnTo>
                    <a:lnTo>
                      <a:pt x="16" y="1298"/>
                    </a:lnTo>
                    <a:lnTo>
                      <a:pt x="4" y="1226"/>
                    </a:lnTo>
                    <a:lnTo>
                      <a:pt x="0" y="1154"/>
                    </a:lnTo>
                    <a:lnTo>
                      <a:pt x="4" y="1080"/>
                    </a:lnTo>
                    <a:lnTo>
                      <a:pt x="16" y="1008"/>
                    </a:lnTo>
                    <a:lnTo>
                      <a:pt x="37" y="940"/>
                    </a:lnTo>
                    <a:lnTo>
                      <a:pt x="63" y="873"/>
                    </a:lnTo>
                    <a:lnTo>
                      <a:pt x="98" y="810"/>
                    </a:lnTo>
                    <a:lnTo>
                      <a:pt x="141" y="750"/>
                    </a:lnTo>
                    <a:lnTo>
                      <a:pt x="190" y="695"/>
                    </a:lnTo>
                    <a:lnTo>
                      <a:pt x="697" y="188"/>
                    </a:lnTo>
                    <a:lnTo>
                      <a:pt x="752" y="140"/>
                    </a:lnTo>
                    <a:lnTo>
                      <a:pt x="811" y="98"/>
                    </a:lnTo>
                    <a:lnTo>
                      <a:pt x="873" y="63"/>
                    </a:lnTo>
                    <a:lnTo>
                      <a:pt x="940" y="35"/>
                    </a:lnTo>
                    <a:lnTo>
                      <a:pt x="1010" y="16"/>
                    </a:lnTo>
                    <a:lnTo>
                      <a:pt x="1080" y="3"/>
                    </a:lnTo>
                    <a:lnTo>
                      <a:pt x="11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82" name="Freeform 78"/>
              <p:cNvSpPr>
                <a:spLocks/>
              </p:cNvSpPr>
              <p:nvPr/>
            </p:nvSpPr>
            <p:spPr bwMode="auto">
              <a:xfrm>
                <a:off x="2510" y="3403"/>
                <a:ext cx="249" cy="250"/>
              </a:xfrm>
              <a:custGeom>
                <a:avLst/>
                <a:gdLst>
                  <a:gd name="T0" fmla="*/ 250 w 499"/>
                  <a:gd name="T1" fmla="*/ 0 h 499"/>
                  <a:gd name="T2" fmla="*/ 299 w 499"/>
                  <a:gd name="T3" fmla="*/ 5 h 499"/>
                  <a:gd name="T4" fmla="*/ 345 w 499"/>
                  <a:gd name="T5" fmla="*/ 19 h 499"/>
                  <a:gd name="T6" fmla="*/ 389 w 499"/>
                  <a:gd name="T7" fmla="*/ 42 h 499"/>
                  <a:gd name="T8" fmla="*/ 425 w 499"/>
                  <a:gd name="T9" fmla="*/ 72 h 499"/>
                  <a:gd name="T10" fmla="*/ 457 w 499"/>
                  <a:gd name="T11" fmla="*/ 110 h 499"/>
                  <a:gd name="T12" fmla="*/ 480 w 499"/>
                  <a:gd name="T13" fmla="*/ 154 h 499"/>
                  <a:gd name="T14" fmla="*/ 494 w 499"/>
                  <a:gd name="T15" fmla="*/ 200 h 499"/>
                  <a:gd name="T16" fmla="*/ 499 w 499"/>
                  <a:gd name="T17" fmla="*/ 249 h 499"/>
                  <a:gd name="T18" fmla="*/ 494 w 499"/>
                  <a:gd name="T19" fmla="*/ 298 h 499"/>
                  <a:gd name="T20" fmla="*/ 480 w 499"/>
                  <a:gd name="T21" fmla="*/ 344 h 499"/>
                  <a:gd name="T22" fmla="*/ 457 w 499"/>
                  <a:gd name="T23" fmla="*/ 388 h 499"/>
                  <a:gd name="T24" fmla="*/ 425 w 499"/>
                  <a:gd name="T25" fmla="*/ 427 h 499"/>
                  <a:gd name="T26" fmla="*/ 389 w 499"/>
                  <a:gd name="T27" fmla="*/ 456 h 499"/>
                  <a:gd name="T28" fmla="*/ 345 w 499"/>
                  <a:gd name="T29" fmla="*/ 479 h 499"/>
                  <a:gd name="T30" fmla="*/ 299 w 499"/>
                  <a:gd name="T31" fmla="*/ 495 h 499"/>
                  <a:gd name="T32" fmla="*/ 250 w 499"/>
                  <a:gd name="T33" fmla="*/ 499 h 499"/>
                  <a:gd name="T34" fmla="*/ 201 w 499"/>
                  <a:gd name="T35" fmla="*/ 495 h 499"/>
                  <a:gd name="T36" fmla="*/ 153 w 499"/>
                  <a:gd name="T37" fmla="*/ 479 h 499"/>
                  <a:gd name="T38" fmla="*/ 111 w 499"/>
                  <a:gd name="T39" fmla="*/ 456 h 499"/>
                  <a:gd name="T40" fmla="*/ 72 w 499"/>
                  <a:gd name="T41" fmla="*/ 427 h 499"/>
                  <a:gd name="T42" fmla="*/ 41 w 499"/>
                  <a:gd name="T43" fmla="*/ 388 h 499"/>
                  <a:gd name="T44" fmla="*/ 18 w 499"/>
                  <a:gd name="T45" fmla="*/ 344 h 499"/>
                  <a:gd name="T46" fmla="*/ 4 w 499"/>
                  <a:gd name="T47" fmla="*/ 298 h 499"/>
                  <a:gd name="T48" fmla="*/ 0 w 499"/>
                  <a:gd name="T49" fmla="*/ 249 h 499"/>
                  <a:gd name="T50" fmla="*/ 4 w 499"/>
                  <a:gd name="T51" fmla="*/ 200 h 499"/>
                  <a:gd name="T52" fmla="*/ 18 w 499"/>
                  <a:gd name="T53" fmla="*/ 154 h 499"/>
                  <a:gd name="T54" fmla="*/ 41 w 499"/>
                  <a:gd name="T55" fmla="*/ 110 h 499"/>
                  <a:gd name="T56" fmla="*/ 72 w 499"/>
                  <a:gd name="T57" fmla="*/ 72 h 499"/>
                  <a:gd name="T58" fmla="*/ 111 w 499"/>
                  <a:gd name="T59" fmla="*/ 42 h 499"/>
                  <a:gd name="T60" fmla="*/ 153 w 499"/>
                  <a:gd name="T61" fmla="*/ 19 h 499"/>
                  <a:gd name="T62" fmla="*/ 201 w 499"/>
                  <a:gd name="T63" fmla="*/ 5 h 499"/>
                  <a:gd name="T64" fmla="*/ 250 w 499"/>
                  <a:gd name="T65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99" h="499">
                    <a:moveTo>
                      <a:pt x="250" y="0"/>
                    </a:moveTo>
                    <a:lnTo>
                      <a:pt x="299" y="5"/>
                    </a:lnTo>
                    <a:lnTo>
                      <a:pt x="345" y="19"/>
                    </a:lnTo>
                    <a:lnTo>
                      <a:pt x="389" y="42"/>
                    </a:lnTo>
                    <a:lnTo>
                      <a:pt x="425" y="72"/>
                    </a:lnTo>
                    <a:lnTo>
                      <a:pt x="457" y="110"/>
                    </a:lnTo>
                    <a:lnTo>
                      <a:pt x="480" y="154"/>
                    </a:lnTo>
                    <a:lnTo>
                      <a:pt x="494" y="200"/>
                    </a:lnTo>
                    <a:lnTo>
                      <a:pt x="499" y="249"/>
                    </a:lnTo>
                    <a:lnTo>
                      <a:pt x="494" y="298"/>
                    </a:lnTo>
                    <a:lnTo>
                      <a:pt x="480" y="344"/>
                    </a:lnTo>
                    <a:lnTo>
                      <a:pt x="457" y="388"/>
                    </a:lnTo>
                    <a:lnTo>
                      <a:pt x="425" y="427"/>
                    </a:lnTo>
                    <a:lnTo>
                      <a:pt x="389" y="456"/>
                    </a:lnTo>
                    <a:lnTo>
                      <a:pt x="345" y="479"/>
                    </a:lnTo>
                    <a:lnTo>
                      <a:pt x="299" y="495"/>
                    </a:lnTo>
                    <a:lnTo>
                      <a:pt x="250" y="499"/>
                    </a:lnTo>
                    <a:lnTo>
                      <a:pt x="201" y="495"/>
                    </a:lnTo>
                    <a:lnTo>
                      <a:pt x="153" y="479"/>
                    </a:lnTo>
                    <a:lnTo>
                      <a:pt x="111" y="456"/>
                    </a:lnTo>
                    <a:lnTo>
                      <a:pt x="72" y="427"/>
                    </a:lnTo>
                    <a:lnTo>
                      <a:pt x="41" y="388"/>
                    </a:lnTo>
                    <a:lnTo>
                      <a:pt x="18" y="344"/>
                    </a:lnTo>
                    <a:lnTo>
                      <a:pt x="4" y="298"/>
                    </a:lnTo>
                    <a:lnTo>
                      <a:pt x="0" y="249"/>
                    </a:lnTo>
                    <a:lnTo>
                      <a:pt x="4" y="200"/>
                    </a:lnTo>
                    <a:lnTo>
                      <a:pt x="18" y="154"/>
                    </a:lnTo>
                    <a:lnTo>
                      <a:pt x="41" y="110"/>
                    </a:lnTo>
                    <a:lnTo>
                      <a:pt x="72" y="72"/>
                    </a:lnTo>
                    <a:lnTo>
                      <a:pt x="111" y="42"/>
                    </a:lnTo>
                    <a:lnTo>
                      <a:pt x="153" y="19"/>
                    </a:lnTo>
                    <a:lnTo>
                      <a:pt x="201" y="5"/>
                    </a:lnTo>
                    <a:lnTo>
                      <a:pt x="25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kern="0" smtClean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80" name="Freeform 83"/>
            <p:cNvSpPr>
              <a:spLocks noEditPoints="1"/>
            </p:cNvSpPr>
            <p:nvPr/>
          </p:nvSpPr>
          <p:spPr bwMode="auto">
            <a:xfrm>
              <a:off x="6720250" y="4478300"/>
              <a:ext cx="809234" cy="706074"/>
            </a:xfrm>
            <a:custGeom>
              <a:avLst/>
              <a:gdLst>
                <a:gd name="T0" fmla="*/ 1943 w 3597"/>
                <a:gd name="T1" fmla="*/ 381 h 4476"/>
                <a:gd name="T2" fmla="*/ 1837 w 3597"/>
                <a:gd name="T3" fmla="*/ 651 h 4476"/>
                <a:gd name="T4" fmla="*/ 1703 w 3597"/>
                <a:gd name="T5" fmla="*/ 1131 h 4476"/>
                <a:gd name="T6" fmla="*/ 1484 w 3597"/>
                <a:gd name="T7" fmla="*/ 1533 h 4476"/>
                <a:gd name="T8" fmla="*/ 1151 w 3597"/>
                <a:gd name="T9" fmla="*/ 1979 h 4476"/>
                <a:gd name="T10" fmla="*/ 780 w 3597"/>
                <a:gd name="T11" fmla="*/ 2192 h 4476"/>
                <a:gd name="T12" fmla="*/ 388 w 3597"/>
                <a:gd name="T13" fmla="*/ 2237 h 4476"/>
                <a:gd name="T14" fmla="*/ 516 w 3597"/>
                <a:gd name="T15" fmla="*/ 3773 h 4476"/>
                <a:gd name="T16" fmla="*/ 718 w 3597"/>
                <a:gd name="T17" fmla="*/ 3848 h 4476"/>
                <a:gd name="T18" fmla="*/ 892 w 3597"/>
                <a:gd name="T19" fmla="*/ 3957 h 4476"/>
                <a:gd name="T20" fmla="*/ 1123 w 3597"/>
                <a:gd name="T21" fmla="*/ 4064 h 4476"/>
                <a:gd name="T22" fmla="*/ 1497 w 3597"/>
                <a:gd name="T23" fmla="*/ 4140 h 4476"/>
                <a:gd name="T24" fmla="*/ 2316 w 3597"/>
                <a:gd name="T25" fmla="*/ 4152 h 4476"/>
                <a:gd name="T26" fmla="*/ 2572 w 3597"/>
                <a:gd name="T27" fmla="*/ 3988 h 4476"/>
                <a:gd name="T28" fmla="*/ 2618 w 3597"/>
                <a:gd name="T29" fmla="*/ 3692 h 4476"/>
                <a:gd name="T30" fmla="*/ 2760 w 3597"/>
                <a:gd name="T31" fmla="*/ 3516 h 4476"/>
                <a:gd name="T32" fmla="*/ 2881 w 3597"/>
                <a:gd name="T33" fmla="*/ 3243 h 4476"/>
                <a:gd name="T34" fmla="*/ 2908 w 3597"/>
                <a:gd name="T35" fmla="*/ 2999 h 4476"/>
                <a:gd name="T36" fmla="*/ 3054 w 3597"/>
                <a:gd name="T37" fmla="*/ 2753 h 4476"/>
                <a:gd name="T38" fmla="*/ 3046 w 3597"/>
                <a:gd name="T39" fmla="*/ 2511 h 4476"/>
                <a:gd name="T40" fmla="*/ 3244 w 3597"/>
                <a:gd name="T41" fmla="*/ 2317 h 4476"/>
                <a:gd name="T42" fmla="*/ 3241 w 3597"/>
                <a:gd name="T43" fmla="*/ 1992 h 4476"/>
                <a:gd name="T44" fmla="*/ 3003 w 3597"/>
                <a:gd name="T45" fmla="*/ 1794 h 4476"/>
                <a:gd name="T46" fmla="*/ 2221 w 3597"/>
                <a:gd name="T47" fmla="*/ 1752 h 4476"/>
                <a:gd name="T48" fmla="*/ 2314 w 3597"/>
                <a:gd name="T49" fmla="*/ 1548 h 4476"/>
                <a:gd name="T50" fmla="*/ 2406 w 3597"/>
                <a:gd name="T51" fmla="*/ 1176 h 4476"/>
                <a:gd name="T52" fmla="*/ 2409 w 3597"/>
                <a:gd name="T53" fmla="*/ 682 h 4476"/>
                <a:gd name="T54" fmla="*/ 2299 w 3597"/>
                <a:gd name="T55" fmla="*/ 396 h 4476"/>
                <a:gd name="T56" fmla="*/ 2114 w 3597"/>
                <a:gd name="T57" fmla="*/ 320 h 4476"/>
                <a:gd name="T58" fmla="*/ 2398 w 3597"/>
                <a:gd name="T59" fmla="*/ 75 h 4476"/>
                <a:gd name="T60" fmla="*/ 2645 w 3597"/>
                <a:gd name="T61" fmla="*/ 340 h 4476"/>
                <a:gd name="T62" fmla="*/ 2744 w 3597"/>
                <a:gd name="T63" fmla="*/ 928 h 4476"/>
                <a:gd name="T64" fmla="*/ 2964 w 3597"/>
                <a:gd name="T65" fmla="*/ 1464 h 4476"/>
                <a:gd name="T66" fmla="*/ 3332 w 3597"/>
                <a:gd name="T67" fmla="*/ 1611 h 4476"/>
                <a:gd name="T68" fmla="*/ 3566 w 3597"/>
                <a:gd name="T69" fmla="*/ 1945 h 4476"/>
                <a:gd name="T70" fmla="*/ 3563 w 3597"/>
                <a:gd name="T71" fmla="*/ 2375 h 4476"/>
                <a:gd name="T72" fmla="*/ 3378 w 3597"/>
                <a:gd name="T73" fmla="*/ 2703 h 4476"/>
                <a:gd name="T74" fmla="*/ 3255 w 3597"/>
                <a:gd name="T75" fmla="*/ 3095 h 4476"/>
                <a:gd name="T76" fmla="*/ 3171 w 3597"/>
                <a:gd name="T77" fmla="*/ 3447 h 4476"/>
                <a:gd name="T78" fmla="*/ 2951 w 3597"/>
                <a:gd name="T79" fmla="*/ 3773 h 4476"/>
                <a:gd name="T80" fmla="*/ 2857 w 3597"/>
                <a:gd name="T81" fmla="*/ 4134 h 4476"/>
                <a:gd name="T82" fmla="*/ 2546 w 3597"/>
                <a:gd name="T83" fmla="*/ 4415 h 4476"/>
                <a:gd name="T84" fmla="*/ 1750 w 3597"/>
                <a:gd name="T85" fmla="*/ 4475 h 4476"/>
                <a:gd name="T86" fmla="*/ 1148 w 3597"/>
                <a:gd name="T87" fmla="*/ 4404 h 4476"/>
                <a:gd name="T88" fmla="*/ 766 w 3597"/>
                <a:gd name="T89" fmla="*/ 4252 h 4476"/>
                <a:gd name="T90" fmla="*/ 547 w 3597"/>
                <a:gd name="T91" fmla="*/ 4121 h 4476"/>
                <a:gd name="T92" fmla="*/ 320 w 3597"/>
                <a:gd name="T93" fmla="*/ 4076 h 4476"/>
                <a:gd name="T94" fmla="*/ 62 w 3597"/>
                <a:gd name="T95" fmla="*/ 3944 h 4476"/>
                <a:gd name="T96" fmla="*/ 4 w 3597"/>
                <a:gd name="T97" fmla="*/ 2185 h 4476"/>
                <a:gd name="T98" fmla="*/ 172 w 3597"/>
                <a:gd name="T99" fmla="*/ 1953 h 4476"/>
                <a:gd name="T100" fmla="*/ 487 w 3597"/>
                <a:gd name="T101" fmla="*/ 1915 h 4476"/>
                <a:gd name="T102" fmla="*/ 772 w 3597"/>
                <a:gd name="T103" fmla="*/ 1857 h 4476"/>
                <a:gd name="T104" fmla="*/ 1033 w 3597"/>
                <a:gd name="T105" fmla="*/ 1636 h 4476"/>
                <a:gd name="T106" fmla="*/ 1261 w 3597"/>
                <a:gd name="T107" fmla="*/ 1283 h 4476"/>
                <a:gd name="T108" fmla="*/ 1447 w 3597"/>
                <a:gd name="T109" fmla="*/ 903 h 4476"/>
                <a:gd name="T110" fmla="*/ 1544 w 3597"/>
                <a:gd name="T111" fmla="*/ 449 h 4476"/>
                <a:gd name="T112" fmla="*/ 1738 w 3597"/>
                <a:gd name="T113" fmla="*/ 136 h 4476"/>
                <a:gd name="T114" fmla="*/ 2056 w 3597"/>
                <a:gd name="T115" fmla="*/ 3 h 4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97" h="4476">
                  <a:moveTo>
                    <a:pt x="2114" y="320"/>
                  </a:moveTo>
                  <a:lnTo>
                    <a:pt x="2076" y="323"/>
                  </a:lnTo>
                  <a:lnTo>
                    <a:pt x="2041" y="330"/>
                  </a:lnTo>
                  <a:lnTo>
                    <a:pt x="2005" y="342"/>
                  </a:lnTo>
                  <a:lnTo>
                    <a:pt x="1973" y="359"/>
                  </a:lnTo>
                  <a:lnTo>
                    <a:pt x="1943" y="381"/>
                  </a:lnTo>
                  <a:lnTo>
                    <a:pt x="1916" y="407"/>
                  </a:lnTo>
                  <a:lnTo>
                    <a:pt x="1891" y="438"/>
                  </a:lnTo>
                  <a:lnTo>
                    <a:pt x="1872" y="472"/>
                  </a:lnTo>
                  <a:lnTo>
                    <a:pt x="1859" y="510"/>
                  </a:lnTo>
                  <a:lnTo>
                    <a:pt x="1851" y="552"/>
                  </a:lnTo>
                  <a:lnTo>
                    <a:pt x="1837" y="651"/>
                  </a:lnTo>
                  <a:lnTo>
                    <a:pt x="1819" y="743"/>
                  </a:lnTo>
                  <a:lnTo>
                    <a:pt x="1802" y="829"/>
                  </a:lnTo>
                  <a:lnTo>
                    <a:pt x="1780" y="910"/>
                  </a:lnTo>
                  <a:lnTo>
                    <a:pt x="1757" y="987"/>
                  </a:lnTo>
                  <a:lnTo>
                    <a:pt x="1731" y="1061"/>
                  </a:lnTo>
                  <a:lnTo>
                    <a:pt x="1703" y="1131"/>
                  </a:lnTo>
                  <a:lnTo>
                    <a:pt x="1671" y="1199"/>
                  </a:lnTo>
                  <a:lnTo>
                    <a:pt x="1639" y="1265"/>
                  </a:lnTo>
                  <a:lnTo>
                    <a:pt x="1603" y="1332"/>
                  </a:lnTo>
                  <a:lnTo>
                    <a:pt x="1567" y="1398"/>
                  </a:lnTo>
                  <a:lnTo>
                    <a:pt x="1526" y="1465"/>
                  </a:lnTo>
                  <a:lnTo>
                    <a:pt x="1484" y="1533"/>
                  </a:lnTo>
                  <a:lnTo>
                    <a:pt x="1439" y="1605"/>
                  </a:lnTo>
                  <a:lnTo>
                    <a:pt x="1393" y="1678"/>
                  </a:lnTo>
                  <a:lnTo>
                    <a:pt x="1333" y="1767"/>
                  </a:lnTo>
                  <a:lnTo>
                    <a:pt x="1272" y="1847"/>
                  </a:lnTo>
                  <a:lnTo>
                    <a:pt x="1212" y="1918"/>
                  </a:lnTo>
                  <a:lnTo>
                    <a:pt x="1151" y="1979"/>
                  </a:lnTo>
                  <a:lnTo>
                    <a:pt x="1090" y="2032"/>
                  </a:lnTo>
                  <a:lnTo>
                    <a:pt x="1030" y="2077"/>
                  </a:lnTo>
                  <a:lnTo>
                    <a:pt x="968" y="2115"/>
                  </a:lnTo>
                  <a:lnTo>
                    <a:pt x="907" y="2146"/>
                  </a:lnTo>
                  <a:lnTo>
                    <a:pt x="844" y="2172"/>
                  </a:lnTo>
                  <a:lnTo>
                    <a:pt x="780" y="2192"/>
                  </a:lnTo>
                  <a:lnTo>
                    <a:pt x="718" y="2208"/>
                  </a:lnTo>
                  <a:lnTo>
                    <a:pt x="653" y="2219"/>
                  </a:lnTo>
                  <a:lnTo>
                    <a:pt x="589" y="2227"/>
                  </a:lnTo>
                  <a:lnTo>
                    <a:pt x="522" y="2233"/>
                  </a:lnTo>
                  <a:lnTo>
                    <a:pt x="456" y="2235"/>
                  </a:lnTo>
                  <a:lnTo>
                    <a:pt x="388" y="2237"/>
                  </a:lnTo>
                  <a:lnTo>
                    <a:pt x="320" y="2237"/>
                  </a:lnTo>
                  <a:lnTo>
                    <a:pt x="320" y="3756"/>
                  </a:lnTo>
                  <a:lnTo>
                    <a:pt x="374" y="3757"/>
                  </a:lnTo>
                  <a:lnTo>
                    <a:pt x="426" y="3760"/>
                  </a:lnTo>
                  <a:lnTo>
                    <a:pt x="472" y="3765"/>
                  </a:lnTo>
                  <a:lnTo>
                    <a:pt x="516" y="3773"/>
                  </a:lnTo>
                  <a:lnTo>
                    <a:pt x="555" y="3782"/>
                  </a:lnTo>
                  <a:lnTo>
                    <a:pt x="592" y="3792"/>
                  </a:lnTo>
                  <a:lnTo>
                    <a:pt x="626" y="3805"/>
                  </a:lnTo>
                  <a:lnTo>
                    <a:pt x="658" y="3818"/>
                  </a:lnTo>
                  <a:lnTo>
                    <a:pt x="688" y="3833"/>
                  </a:lnTo>
                  <a:lnTo>
                    <a:pt x="718" y="3848"/>
                  </a:lnTo>
                  <a:lnTo>
                    <a:pt x="747" y="3866"/>
                  </a:lnTo>
                  <a:lnTo>
                    <a:pt x="775" y="3882"/>
                  </a:lnTo>
                  <a:lnTo>
                    <a:pt x="804" y="3901"/>
                  </a:lnTo>
                  <a:lnTo>
                    <a:pt x="832" y="3919"/>
                  </a:lnTo>
                  <a:lnTo>
                    <a:pt x="861" y="3938"/>
                  </a:lnTo>
                  <a:lnTo>
                    <a:pt x="892" y="3957"/>
                  </a:lnTo>
                  <a:lnTo>
                    <a:pt x="923" y="3974"/>
                  </a:lnTo>
                  <a:lnTo>
                    <a:pt x="958" y="3993"/>
                  </a:lnTo>
                  <a:lnTo>
                    <a:pt x="994" y="4012"/>
                  </a:lnTo>
                  <a:lnTo>
                    <a:pt x="1033" y="4030"/>
                  </a:lnTo>
                  <a:lnTo>
                    <a:pt x="1077" y="4047"/>
                  </a:lnTo>
                  <a:lnTo>
                    <a:pt x="1123" y="4064"/>
                  </a:lnTo>
                  <a:lnTo>
                    <a:pt x="1173" y="4079"/>
                  </a:lnTo>
                  <a:lnTo>
                    <a:pt x="1227" y="4094"/>
                  </a:lnTo>
                  <a:lnTo>
                    <a:pt x="1287" y="4107"/>
                  </a:lnTo>
                  <a:lnTo>
                    <a:pt x="1351" y="4119"/>
                  </a:lnTo>
                  <a:lnTo>
                    <a:pt x="1421" y="4130"/>
                  </a:lnTo>
                  <a:lnTo>
                    <a:pt x="1497" y="4140"/>
                  </a:lnTo>
                  <a:lnTo>
                    <a:pt x="1580" y="4146"/>
                  </a:lnTo>
                  <a:lnTo>
                    <a:pt x="1670" y="4152"/>
                  </a:lnTo>
                  <a:lnTo>
                    <a:pt x="1766" y="4155"/>
                  </a:lnTo>
                  <a:lnTo>
                    <a:pt x="1871" y="4156"/>
                  </a:lnTo>
                  <a:lnTo>
                    <a:pt x="2262" y="4156"/>
                  </a:lnTo>
                  <a:lnTo>
                    <a:pt x="2316" y="4152"/>
                  </a:lnTo>
                  <a:lnTo>
                    <a:pt x="2368" y="4141"/>
                  </a:lnTo>
                  <a:lnTo>
                    <a:pt x="2417" y="4122"/>
                  </a:lnTo>
                  <a:lnTo>
                    <a:pt x="2463" y="4096"/>
                  </a:lnTo>
                  <a:lnTo>
                    <a:pt x="2504" y="4065"/>
                  </a:lnTo>
                  <a:lnTo>
                    <a:pt x="2540" y="4030"/>
                  </a:lnTo>
                  <a:lnTo>
                    <a:pt x="2572" y="3988"/>
                  </a:lnTo>
                  <a:lnTo>
                    <a:pt x="2596" y="3943"/>
                  </a:lnTo>
                  <a:lnTo>
                    <a:pt x="2615" y="3894"/>
                  </a:lnTo>
                  <a:lnTo>
                    <a:pt x="2626" y="3843"/>
                  </a:lnTo>
                  <a:lnTo>
                    <a:pt x="2630" y="3788"/>
                  </a:lnTo>
                  <a:lnTo>
                    <a:pt x="2627" y="3738"/>
                  </a:lnTo>
                  <a:lnTo>
                    <a:pt x="2618" y="3692"/>
                  </a:lnTo>
                  <a:lnTo>
                    <a:pt x="2602" y="3647"/>
                  </a:lnTo>
                  <a:lnTo>
                    <a:pt x="2581" y="3605"/>
                  </a:lnTo>
                  <a:lnTo>
                    <a:pt x="2631" y="3592"/>
                  </a:lnTo>
                  <a:lnTo>
                    <a:pt x="2678" y="3573"/>
                  </a:lnTo>
                  <a:lnTo>
                    <a:pt x="2721" y="3547"/>
                  </a:lnTo>
                  <a:lnTo>
                    <a:pt x="2760" y="3516"/>
                  </a:lnTo>
                  <a:lnTo>
                    <a:pt x="2796" y="3479"/>
                  </a:lnTo>
                  <a:lnTo>
                    <a:pt x="2824" y="3438"/>
                  </a:lnTo>
                  <a:lnTo>
                    <a:pt x="2849" y="3395"/>
                  </a:lnTo>
                  <a:lnTo>
                    <a:pt x="2866" y="3348"/>
                  </a:lnTo>
                  <a:lnTo>
                    <a:pt x="2877" y="3296"/>
                  </a:lnTo>
                  <a:lnTo>
                    <a:pt x="2881" y="3243"/>
                  </a:lnTo>
                  <a:lnTo>
                    <a:pt x="2877" y="3190"/>
                  </a:lnTo>
                  <a:lnTo>
                    <a:pt x="2865" y="3139"/>
                  </a:lnTo>
                  <a:lnTo>
                    <a:pt x="2847" y="3090"/>
                  </a:lnTo>
                  <a:lnTo>
                    <a:pt x="2823" y="3045"/>
                  </a:lnTo>
                  <a:lnTo>
                    <a:pt x="2868" y="3025"/>
                  </a:lnTo>
                  <a:lnTo>
                    <a:pt x="2908" y="2999"/>
                  </a:lnTo>
                  <a:lnTo>
                    <a:pt x="2945" y="2968"/>
                  </a:lnTo>
                  <a:lnTo>
                    <a:pt x="2978" y="2932"/>
                  </a:lnTo>
                  <a:lnTo>
                    <a:pt x="3005" y="2892"/>
                  </a:lnTo>
                  <a:lnTo>
                    <a:pt x="3028" y="2848"/>
                  </a:lnTo>
                  <a:lnTo>
                    <a:pt x="3044" y="2802"/>
                  </a:lnTo>
                  <a:lnTo>
                    <a:pt x="3054" y="2753"/>
                  </a:lnTo>
                  <a:lnTo>
                    <a:pt x="3058" y="2703"/>
                  </a:lnTo>
                  <a:lnTo>
                    <a:pt x="3054" y="2652"/>
                  </a:lnTo>
                  <a:lnTo>
                    <a:pt x="3044" y="2604"/>
                  </a:lnTo>
                  <a:lnTo>
                    <a:pt x="3028" y="2558"/>
                  </a:lnTo>
                  <a:lnTo>
                    <a:pt x="3006" y="2515"/>
                  </a:lnTo>
                  <a:lnTo>
                    <a:pt x="3046" y="2511"/>
                  </a:lnTo>
                  <a:lnTo>
                    <a:pt x="3085" y="2497"/>
                  </a:lnTo>
                  <a:lnTo>
                    <a:pt x="3123" y="2474"/>
                  </a:lnTo>
                  <a:lnTo>
                    <a:pt x="3158" y="2444"/>
                  </a:lnTo>
                  <a:lnTo>
                    <a:pt x="3191" y="2408"/>
                  </a:lnTo>
                  <a:lnTo>
                    <a:pt x="3221" y="2364"/>
                  </a:lnTo>
                  <a:lnTo>
                    <a:pt x="3244" y="2317"/>
                  </a:lnTo>
                  <a:lnTo>
                    <a:pt x="3262" y="2264"/>
                  </a:lnTo>
                  <a:lnTo>
                    <a:pt x="3274" y="2207"/>
                  </a:lnTo>
                  <a:lnTo>
                    <a:pt x="3278" y="2147"/>
                  </a:lnTo>
                  <a:lnTo>
                    <a:pt x="3274" y="2093"/>
                  </a:lnTo>
                  <a:lnTo>
                    <a:pt x="3260" y="2041"/>
                  </a:lnTo>
                  <a:lnTo>
                    <a:pt x="3241" y="1992"/>
                  </a:lnTo>
                  <a:lnTo>
                    <a:pt x="3214" y="1946"/>
                  </a:lnTo>
                  <a:lnTo>
                    <a:pt x="3181" y="1906"/>
                  </a:lnTo>
                  <a:lnTo>
                    <a:pt x="3143" y="1869"/>
                  </a:lnTo>
                  <a:lnTo>
                    <a:pt x="3101" y="1839"/>
                  </a:lnTo>
                  <a:lnTo>
                    <a:pt x="3054" y="1813"/>
                  </a:lnTo>
                  <a:lnTo>
                    <a:pt x="3003" y="1794"/>
                  </a:lnTo>
                  <a:lnTo>
                    <a:pt x="2951" y="1784"/>
                  </a:lnTo>
                  <a:lnTo>
                    <a:pt x="2896" y="1780"/>
                  </a:lnTo>
                  <a:lnTo>
                    <a:pt x="2205" y="1780"/>
                  </a:lnTo>
                  <a:lnTo>
                    <a:pt x="2208" y="1777"/>
                  </a:lnTo>
                  <a:lnTo>
                    <a:pt x="2213" y="1767"/>
                  </a:lnTo>
                  <a:lnTo>
                    <a:pt x="2221" y="1752"/>
                  </a:lnTo>
                  <a:lnTo>
                    <a:pt x="2232" y="1731"/>
                  </a:lnTo>
                  <a:lnTo>
                    <a:pt x="2246" y="1705"/>
                  </a:lnTo>
                  <a:lnTo>
                    <a:pt x="2261" y="1672"/>
                  </a:lnTo>
                  <a:lnTo>
                    <a:pt x="2277" y="1636"/>
                  </a:lnTo>
                  <a:lnTo>
                    <a:pt x="2295" y="1594"/>
                  </a:lnTo>
                  <a:lnTo>
                    <a:pt x="2314" y="1548"/>
                  </a:lnTo>
                  <a:lnTo>
                    <a:pt x="2331" y="1496"/>
                  </a:lnTo>
                  <a:lnTo>
                    <a:pt x="2349" y="1440"/>
                  </a:lnTo>
                  <a:lnTo>
                    <a:pt x="2365" y="1379"/>
                  </a:lnTo>
                  <a:lnTo>
                    <a:pt x="2382" y="1316"/>
                  </a:lnTo>
                  <a:lnTo>
                    <a:pt x="2395" y="1248"/>
                  </a:lnTo>
                  <a:lnTo>
                    <a:pt x="2406" y="1176"/>
                  </a:lnTo>
                  <a:lnTo>
                    <a:pt x="2415" y="1101"/>
                  </a:lnTo>
                  <a:lnTo>
                    <a:pt x="2422" y="1024"/>
                  </a:lnTo>
                  <a:lnTo>
                    <a:pt x="2425" y="943"/>
                  </a:lnTo>
                  <a:lnTo>
                    <a:pt x="2424" y="859"/>
                  </a:lnTo>
                  <a:lnTo>
                    <a:pt x="2418" y="772"/>
                  </a:lnTo>
                  <a:lnTo>
                    <a:pt x="2409" y="682"/>
                  </a:lnTo>
                  <a:lnTo>
                    <a:pt x="2392" y="590"/>
                  </a:lnTo>
                  <a:lnTo>
                    <a:pt x="2382" y="541"/>
                  </a:lnTo>
                  <a:lnTo>
                    <a:pt x="2365" y="498"/>
                  </a:lnTo>
                  <a:lnTo>
                    <a:pt x="2346" y="458"/>
                  </a:lnTo>
                  <a:lnTo>
                    <a:pt x="2323" y="426"/>
                  </a:lnTo>
                  <a:lnTo>
                    <a:pt x="2299" y="396"/>
                  </a:lnTo>
                  <a:lnTo>
                    <a:pt x="2270" y="373"/>
                  </a:lnTo>
                  <a:lnTo>
                    <a:pt x="2242" y="353"/>
                  </a:lnTo>
                  <a:lnTo>
                    <a:pt x="2210" y="339"/>
                  </a:lnTo>
                  <a:lnTo>
                    <a:pt x="2179" y="328"/>
                  </a:lnTo>
                  <a:lnTo>
                    <a:pt x="2147" y="321"/>
                  </a:lnTo>
                  <a:lnTo>
                    <a:pt x="2114" y="320"/>
                  </a:lnTo>
                  <a:close/>
                  <a:moveTo>
                    <a:pt x="2114" y="0"/>
                  </a:moveTo>
                  <a:lnTo>
                    <a:pt x="2174" y="3"/>
                  </a:lnTo>
                  <a:lnTo>
                    <a:pt x="2232" y="12"/>
                  </a:lnTo>
                  <a:lnTo>
                    <a:pt x="2289" y="27"/>
                  </a:lnTo>
                  <a:lnTo>
                    <a:pt x="2345" y="49"/>
                  </a:lnTo>
                  <a:lnTo>
                    <a:pt x="2398" y="75"/>
                  </a:lnTo>
                  <a:lnTo>
                    <a:pt x="2448" y="106"/>
                  </a:lnTo>
                  <a:lnTo>
                    <a:pt x="2496" y="144"/>
                  </a:lnTo>
                  <a:lnTo>
                    <a:pt x="2539" y="186"/>
                  </a:lnTo>
                  <a:lnTo>
                    <a:pt x="2580" y="233"/>
                  </a:lnTo>
                  <a:lnTo>
                    <a:pt x="2615" y="285"/>
                  </a:lnTo>
                  <a:lnTo>
                    <a:pt x="2645" y="340"/>
                  </a:lnTo>
                  <a:lnTo>
                    <a:pt x="2671" y="400"/>
                  </a:lnTo>
                  <a:lnTo>
                    <a:pt x="2691" y="464"/>
                  </a:lnTo>
                  <a:lnTo>
                    <a:pt x="2707" y="530"/>
                  </a:lnTo>
                  <a:lnTo>
                    <a:pt x="2728" y="661"/>
                  </a:lnTo>
                  <a:lnTo>
                    <a:pt x="2740" y="793"/>
                  </a:lnTo>
                  <a:lnTo>
                    <a:pt x="2744" y="928"/>
                  </a:lnTo>
                  <a:lnTo>
                    <a:pt x="2740" y="1061"/>
                  </a:lnTo>
                  <a:lnTo>
                    <a:pt x="2726" y="1195"/>
                  </a:lnTo>
                  <a:lnTo>
                    <a:pt x="2705" y="1328"/>
                  </a:lnTo>
                  <a:lnTo>
                    <a:pt x="2675" y="1459"/>
                  </a:lnTo>
                  <a:lnTo>
                    <a:pt x="2896" y="1459"/>
                  </a:lnTo>
                  <a:lnTo>
                    <a:pt x="2964" y="1464"/>
                  </a:lnTo>
                  <a:lnTo>
                    <a:pt x="3031" y="1473"/>
                  </a:lnTo>
                  <a:lnTo>
                    <a:pt x="3096" y="1488"/>
                  </a:lnTo>
                  <a:lnTo>
                    <a:pt x="3158" y="1511"/>
                  </a:lnTo>
                  <a:lnTo>
                    <a:pt x="3219" y="1538"/>
                  </a:lnTo>
                  <a:lnTo>
                    <a:pt x="3278" y="1572"/>
                  </a:lnTo>
                  <a:lnTo>
                    <a:pt x="3332" y="1611"/>
                  </a:lnTo>
                  <a:lnTo>
                    <a:pt x="3384" y="1656"/>
                  </a:lnTo>
                  <a:lnTo>
                    <a:pt x="3433" y="1708"/>
                  </a:lnTo>
                  <a:lnTo>
                    <a:pt x="3476" y="1762"/>
                  </a:lnTo>
                  <a:lnTo>
                    <a:pt x="3513" y="1820"/>
                  </a:lnTo>
                  <a:lnTo>
                    <a:pt x="3543" y="1881"/>
                  </a:lnTo>
                  <a:lnTo>
                    <a:pt x="3566" y="1945"/>
                  </a:lnTo>
                  <a:lnTo>
                    <a:pt x="3583" y="2010"/>
                  </a:lnTo>
                  <a:lnTo>
                    <a:pt x="3594" y="2078"/>
                  </a:lnTo>
                  <a:lnTo>
                    <a:pt x="3597" y="2147"/>
                  </a:lnTo>
                  <a:lnTo>
                    <a:pt x="3594" y="2226"/>
                  </a:lnTo>
                  <a:lnTo>
                    <a:pt x="3582" y="2302"/>
                  </a:lnTo>
                  <a:lnTo>
                    <a:pt x="3563" y="2375"/>
                  </a:lnTo>
                  <a:lnTo>
                    <a:pt x="3537" y="2444"/>
                  </a:lnTo>
                  <a:lnTo>
                    <a:pt x="3506" y="2509"/>
                  </a:lnTo>
                  <a:lnTo>
                    <a:pt x="3468" y="2572"/>
                  </a:lnTo>
                  <a:lnTo>
                    <a:pt x="3426" y="2627"/>
                  </a:lnTo>
                  <a:lnTo>
                    <a:pt x="3377" y="2677"/>
                  </a:lnTo>
                  <a:lnTo>
                    <a:pt x="3378" y="2703"/>
                  </a:lnTo>
                  <a:lnTo>
                    <a:pt x="3374" y="2772"/>
                  </a:lnTo>
                  <a:lnTo>
                    <a:pt x="3363" y="2842"/>
                  </a:lnTo>
                  <a:lnTo>
                    <a:pt x="3347" y="2908"/>
                  </a:lnTo>
                  <a:lnTo>
                    <a:pt x="3323" y="2973"/>
                  </a:lnTo>
                  <a:lnTo>
                    <a:pt x="3291" y="3036"/>
                  </a:lnTo>
                  <a:lnTo>
                    <a:pt x="3255" y="3095"/>
                  </a:lnTo>
                  <a:lnTo>
                    <a:pt x="3226" y="3132"/>
                  </a:lnTo>
                  <a:lnTo>
                    <a:pt x="3196" y="3167"/>
                  </a:lnTo>
                  <a:lnTo>
                    <a:pt x="3200" y="3243"/>
                  </a:lnTo>
                  <a:lnTo>
                    <a:pt x="3198" y="3314"/>
                  </a:lnTo>
                  <a:lnTo>
                    <a:pt x="3187" y="3381"/>
                  </a:lnTo>
                  <a:lnTo>
                    <a:pt x="3171" y="3447"/>
                  </a:lnTo>
                  <a:lnTo>
                    <a:pt x="3147" y="3510"/>
                  </a:lnTo>
                  <a:lnTo>
                    <a:pt x="3119" y="3570"/>
                  </a:lnTo>
                  <a:lnTo>
                    <a:pt x="3084" y="3627"/>
                  </a:lnTo>
                  <a:lnTo>
                    <a:pt x="3044" y="3680"/>
                  </a:lnTo>
                  <a:lnTo>
                    <a:pt x="2999" y="3729"/>
                  </a:lnTo>
                  <a:lnTo>
                    <a:pt x="2951" y="3773"/>
                  </a:lnTo>
                  <a:lnTo>
                    <a:pt x="2951" y="3788"/>
                  </a:lnTo>
                  <a:lnTo>
                    <a:pt x="2946" y="3863"/>
                  </a:lnTo>
                  <a:lnTo>
                    <a:pt x="2934" y="3935"/>
                  </a:lnTo>
                  <a:lnTo>
                    <a:pt x="2915" y="4005"/>
                  </a:lnTo>
                  <a:lnTo>
                    <a:pt x="2889" y="4072"/>
                  </a:lnTo>
                  <a:lnTo>
                    <a:pt x="2857" y="4134"/>
                  </a:lnTo>
                  <a:lnTo>
                    <a:pt x="2817" y="4194"/>
                  </a:lnTo>
                  <a:lnTo>
                    <a:pt x="2773" y="4248"/>
                  </a:lnTo>
                  <a:lnTo>
                    <a:pt x="2724" y="4298"/>
                  </a:lnTo>
                  <a:lnTo>
                    <a:pt x="2668" y="4343"/>
                  </a:lnTo>
                  <a:lnTo>
                    <a:pt x="2610" y="4381"/>
                  </a:lnTo>
                  <a:lnTo>
                    <a:pt x="2546" y="4415"/>
                  </a:lnTo>
                  <a:lnTo>
                    <a:pt x="2479" y="4441"/>
                  </a:lnTo>
                  <a:lnTo>
                    <a:pt x="2410" y="4460"/>
                  </a:lnTo>
                  <a:lnTo>
                    <a:pt x="2337" y="4472"/>
                  </a:lnTo>
                  <a:lnTo>
                    <a:pt x="2262" y="4476"/>
                  </a:lnTo>
                  <a:lnTo>
                    <a:pt x="1871" y="4476"/>
                  </a:lnTo>
                  <a:lnTo>
                    <a:pt x="1750" y="4475"/>
                  </a:lnTo>
                  <a:lnTo>
                    <a:pt x="1636" y="4471"/>
                  </a:lnTo>
                  <a:lnTo>
                    <a:pt x="1527" y="4462"/>
                  </a:lnTo>
                  <a:lnTo>
                    <a:pt x="1424" y="4453"/>
                  </a:lnTo>
                  <a:lnTo>
                    <a:pt x="1326" y="4439"/>
                  </a:lnTo>
                  <a:lnTo>
                    <a:pt x="1235" y="4423"/>
                  </a:lnTo>
                  <a:lnTo>
                    <a:pt x="1148" y="4404"/>
                  </a:lnTo>
                  <a:lnTo>
                    <a:pt x="1067" y="4381"/>
                  </a:lnTo>
                  <a:lnTo>
                    <a:pt x="995" y="4358"/>
                  </a:lnTo>
                  <a:lnTo>
                    <a:pt x="928" y="4332"/>
                  </a:lnTo>
                  <a:lnTo>
                    <a:pt x="869" y="4306"/>
                  </a:lnTo>
                  <a:lnTo>
                    <a:pt x="814" y="4279"/>
                  </a:lnTo>
                  <a:lnTo>
                    <a:pt x="766" y="4252"/>
                  </a:lnTo>
                  <a:lnTo>
                    <a:pt x="721" y="4226"/>
                  </a:lnTo>
                  <a:lnTo>
                    <a:pt x="680" y="4202"/>
                  </a:lnTo>
                  <a:lnTo>
                    <a:pt x="643" y="4178"/>
                  </a:lnTo>
                  <a:lnTo>
                    <a:pt x="609" y="4156"/>
                  </a:lnTo>
                  <a:lnTo>
                    <a:pt x="578" y="4137"/>
                  </a:lnTo>
                  <a:lnTo>
                    <a:pt x="547" y="4121"/>
                  </a:lnTo>
                  <a:lnTo>
                    <a:pt x="517" y="4106"/>
                  </a:lnTo>
                  <a:lnTo>
                    <a:pt x="486" y="4095"/>
                  </a:lnTo>
                  <a:lnTo>
                    <a:pt x="452" y="4087"/>
                  </a:lnTo>
                  <a:lnTo>
                    <a:pt x="414" y="4080"/>
                  </a:lnTo>
                  <a:lnTo>
                    <a:pt x="370" y="4076"/>
                  </a:lnTo>
                  <a:lnTo>
                    <a:pt x="320" y="4076"/>
                  </a:lnTo>
                  <a:lnTo>
                    <a:pt x="269" y="4070"/>
                  </a:lnTo>
                  <a:lnTo>
                    <a:pt x="218" y="4060"/>
                  </a:lnTo>
                  <a:lnTo>
                    <a:pt x="172" y="4039"/>
                  </a:lnTo>
                  <a:lnTo>
                    <a:pt x="131" y="4013"/>
                  </a:lnTo>
                  <a:lnTo>
                    <a:pt x="93" y="3982"/>
                  </a:lnTo>
                  <a:lnTo>
                    <a:pt x="62" y="3944"/>
                  </a:lnTo>
                  <a:lnTo>
                    <a:pt x="35" y="3902"/>
                  </a:lnTo>
                  <a:lnTo>
                    <a:pt x="16" y="3856"/>
                  </a:lnTo>
                  <a:lnTo>
                    <a:pt x="4" y="3807"/>
                  </a:lnTo>
                  <a:lnTo>
                    <a:pt x="0" y="3756"/>
                  </a:lnTo>
                  <a:lnTo>
                    <a:pt x="0" y="2237"/>
                  </a:lnTo>
                  <a:lnTo>
                    <a:pt x="4" y="2185"/>
                  </a:lnTo>
                  <a:lnTo>
                    <a:pt x="16" y="2136"/>
                  </a:lnTo>
                  <a:lnTo>
                    <a:pt x="35" y="2090"/>
                  </a:lnTo>
                  <a:lnTo>
                    <a:pt x="62" y="2049"/>
                  </a:lnTo>
                  <a:lnTo>
                    <a:pt x="93" y="2011"/>
                  </a:lnTo>
                  <a:lnTo>
                    <a:pt x="131" y="1979"/>
                  </a:lnTo>
                  <a:lnTo>
                    <a:pt x="172" y="1953"/>
                  </a:lnTo>
                  <a:lnTo>
                    <a:pt x="218" y="1934"/>
                  </a:lnTo>
                  <a:lnTo>
                    <a:pt x="269" y="1922"/>
                  </a:lnTo>
                  <a:lnTo>
                    <a:pt x="320" y="1918"/>
                  </a:lnTo>
                  <a:lnTo>
                    <a:pt x="379" y="1918"/>
                  </a:lnTo>
                  <a:lnTo>
                    <a:pt x="434" y="1918"/>
                  </a:lnTo>
                  <a:lnTo>
                    <a:pt x="487" y="1915"/>
                  </a:lnTo>
                  <a:lnTo>
                    <a:pt x="539" y="1912"/>
                  </a:lnTo>
                  <a:lnTo>
                    <a:pt x="589" y="1907"/>
                  </a:lnTo>
                  <a:lnTo>
                    <a:pt x="637" y="1900"/>
                  </a:lnTo>
                  <a:lnTo>
                    <a:pt x="683" y="1889"/>
                  </a:lnTo>
                  <a:lnTo>
                    <a:pt x="728" y="1874"/>
                  </a:lnTo>
                  <a:lnTo>
                    <a:pt x="772" y="1857"/>
                  </a:lnTo>
                  <a:lnTo>
                    <a:pt x="816" y="1834"/>
                  </a:lnTo>
                  <a:lnTo>
                    <a:pt x="859" y="1807"/>
                  </a:lnTo>
                  <a:lnTo>
                    <a:pt x="903" y="1773"/>
                  </a:lnTo>
                  <a:lnTo>
                    <a:pt x="946" y="1735"/>
                  </a:lnTo>
                  <a:lnTo>
                    <a:pt x="990" y="1689"/>
                  </a:lnTo>
                  <a:lnTo>
                    <a:pt x="1033" y="1636"/>
                  </a:lnTo>
                  <a:lnTo>
                    <a:pt x="1078" y="1575"/>
                  </a:lnTo>
                  <a:lnTo>
                    <a:pt x="1123" y="1507"/>
                  </a:lnTo>
                  <a:lnTo>
                    <a:pt x="1132" y="1492"/>
                  </a:lnTo>
                  <a:lnTo>
                    <a:pt x="1178" y="1419"/>
                  </a:lnTo>
                  <a:lnTo>
                    <a:pt x="1222" y="1350"/>
                  </a:lnTo>
                  <a:lnTo>
                    <a:pt x="1261" y="1283"/>
                  </a:lnTo>
                  <a:lnTo>
                    <a:pt x="1299" y="1219"/>
                  </a:lnTo>
                  <a:lnTo>
                    <a:pt x="1335" y="1157"/>
                  </a:lnTo>
                  <a:lnTo>
                    <a:pt x="1366" y="1095"/>
                  </a:lnTo>
                  <a:lnTo>
                    <a:pt x="1396" y="1032"/>
                  </a:lnTo>
                  <a:lnTo>
                    <a:pt x="1423" y="968"/>
                  </a:lnTo>
                  <a:lnTo>
                    <a:pt x="1447" y="903"/>
                  </a:lnTo>
                  <a:lnTo>
                    <a:pt x="1469" y="834"/>
                  </a:lnTo>
                  <a:lnTo>
                    <a:pt x="1488" y="762"/>
                  </a:lnTo>
                  <a:lnTo>
                    <a:pt x="1506" y="685"/>
                  </a:lnTo>
                  <a:lnTo>
                    <a:pt x="1521" y="601"/>
                  </a:lnTo>
                  <a:lnTo>
                    <a:pt x="1533" y="513"/>
                  </a:lnTo>
                  <a:lnTo>
                    <a:pt x="1544" y="449"/>
                  </a:lnTo>
                  <a:lnTo>
                    <a:pt x="1561" y="389"/>
                  </a:lnTo>
                  <a:lnTo>
                    <a:pt x="1586" y="331"/>
                  </a:lnTo>
                  <a:lnTo>
                    <a:pt x="1616" y="277"/>
                  </a:lnTo>
                  <a:lnTo>
                    <a:pt x="1651" y="225"/>
                  </a:lnTo>
                  <a:lnTo>
                    <a:pt x="1692" y="179"/>
                  </a:lnTo>
                  <a:lnTo>
                    <a:pt x="1738" y="136"/>
                  </a:lnTo>
                  <a:lnTo>
                    <a:pt x="1784" y="100"/>
                  </a:lnTo>
                  <a:lnTo>
                    <a:pt x="1834" y="71"/>
                  </a:lnTo>
                  <a:lnTo>
                    <a:pt x="1886" y="46"/>
                  </a:lnTo>
                  <a:lnTo>
                    <a:pt x="1942" y="26"/>
                  </a:lnTo>
                  <a:lnTo>
                    <a:pt x="1997" y="12"/>
                  </a:lnTo>
                  <a:lnTo>
                    <a:pt x="2056" y="3"/>
                  </a:lnTo>
                  <a:lnTo>
                    <a:pt x="2114" y="0"/>
                  </a:lnTo>
                  <a:close/>
                </a:path>
              </a:pathLst>
            </a:custGeom>
            <a:solidFill>
              <a:srgbClr val="00C9F3">
                <a:lumMod val="75000"/>
              </a:srgbClr>
            </a:solidFill>
            <a:ln w="0">
              <a:noFill/>
              <a:prstDash val="solid"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kern="0" smtClean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009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ix-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2600"/>
      </a:accent1>
      <a:accent2>
        <a:srgbClr val="FFC801"/>
      </a:accent2>
      <a:accent3>
        <a:srgbClr val="ABD100"/>
      </a:accent3>
      <a:accent4>
        <a:srgbClr val="00B69F"/>
      </a:accent4>
      <a:accent5>
        <a:srgbClr val="00C9F3"/>
      </a:accent5>
      <a:accent6>
        <a:srgbClr val="8B8ED1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Custom 1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82CBDE"/>
      </a:accent1>
      <a:accent2>
        <a:srgbClr val="5C7EBB"/>
      </a:accent2>
      <a:accent3>
        <a:srgbClr val="6B8D74"/>
      </a:accent3>
      <a:accent4>
        <a:srgbClr val="464C5C"/>
      </a:accent4>
      <a:accent5>
        <a:srgbClr val="C68B3F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Custom 1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498DB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Mix-1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FF2600"/>
    </a:accent1>
    <a:accent2>
      <a:srgbClr val="FFC801"/>
    </a:accent2>
    <a:accent3>
      <a:srgbClr val="ABD100"/>
    </a:accent3>
    <a:accent4>
      <a:srgbClr val="00B69F"/>
    </a:accent4>
    <a:accent5>
      <a:srgbClr val="00C9F3"/>
    </a:accent5>
    <a:accent6>
      <a:srgbClr val="8B8ED1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Mix-1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FF2600"/>
    </a:accent1>
    <a:accent2>
      <a:srgbClr val="FFC801"/>
    </a:accent2>
    <a:accent3>
      <a:srgbClr val="ABD100"/>
    </a:accent3>
    <a:accent4>
      <a:srgbClr val="00B69F"/>
    </a:accent4>
    <a:accent5>
      <a:srgbClr val="00C9F3"/>
    </a:accent5>
    <a:accent6>
      <a:srgbClr val="8B8ED1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Mix-1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FF2600"/>
    </a:accent1>
    <a:accent2>
      <a:srgbClr val="FFC801"/>
    </a:accent2>
    <a:accent3>
      <a:srgbClr val="ABD100"/>
    </a:accent3>
    <a:accent4>
      <a:srgbClr val="00B69F"/>
    </a:accent4>
    <a:accent5>
      <a:srgbClr val="00C9F3"/>
    </a:accent5>
    <a:accent6>
      <a:srgbClr val="8B8ED1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Mix-1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FF2600"/>
    </a:accent1>
    <a:accent2>
      <a:srgbClr val="FFC801"/>
    </a:accent2>
    <a:accent3>
      <a:srgbClr val="ABD100"/>
    </a:accent3>
    <a:accent4>
      <a:srgbClr val="00B69F"/>
    </a:accent4>
    <a:accent5>
      <a:srgbClr val="00C9F3"/>
    </a:accent5>
    <a:accent6>
      <a:srgbClr val="8B8ED1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Mix-1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FF2600"/>
    </a:accent1>
    <a:accent2>
      <a:srgbClr val="FFC801"/>
    </a:accent2>
    <a:accent3>
      <a:srgbClr val="ABD100"/>
    </a:accent3>
    <a:accent4>
      <a:srgbClr val="00B69F"/>
    </a:accent4>
    <a:accent5>
      <a:srgbClr val="00C9F3"/>
    </a:accent5>
    <a:accent6>
      <a:srgbClr val="8B8ED1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1146</TotalTime>
  <Words>459</Words>
  <Application>Microsoft Office PowerPoint</Application>
  <PresentationFormat>Widescreen</PresentationFormat>
  <Paragraphs>58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Farjana Jaman</dc:creator>
  <cp:lastModifiedBy>Fatima Hafeez</cp:lastModifiedBy>
  <cp:revision>106</cp:revision>
  <dcterms:created xsi:type="dcterms:W3CDTF">2015-11-29T16:57:02Z</dcterms:created>
  <dcterms:modified xsi:type="dcterms:W3CDTF">2019-05-27T17:37:41Z</dcterms:modified>
</cp:coreProperties>
</file>