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8"/>
  </p:notesMasterIdLst>
  <p:sldIdLst>
    <p:sldId id="278" r:id="rId2"/>
    <p:sldId id="279" r:id="rId3"/>
    <p:sldId id="280" r:id="rId4"/>
    <p:sldId id="281" r:id="rId5"/>
    <p:sldId id="275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636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000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217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576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311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784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365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122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390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2206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6395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687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862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320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028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771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207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884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868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29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64" r:id="rId14"/>
    <p:sldLayoutId id="2147483669" r:id="rId15"/>
    <p:sldLayoutId id="2147483662" r:id="rId16"/>
    <p:sldLayoutId id="2147483660" r:id="rId17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hyperlink" Target="http://slidemodel.com/account/plans/?utm_source=free&amp;utm_medium=button&amp;utm_campaign=freetemplat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Arrows Diagram Concept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502024" y="1143885"/>
            <a:ext cx="5184776" cy="5361690"/>
            <a:chOff x="3502024" y="1143885"/>
            <a:chExt cx="5184776" cy="5361690"/>
          </a:xfrm>
        </p:grpSpPr>
        <p:grpSp>
          <p:nvGrpSpPr>
            <p:cNvPr id="9" name="Group 8"/>
            <p:cNvGrpSpPr/>
            <p:nvPr/>
          </p:nvGrpSpPr>
          <p:grpSpPr>
            <a:xfrm>
              <a:off x="3502024" y="1143885"/>
              <a:ext cx="5184776" cy="5180715"/>
              <a:chOff x="4260128" y="1756906"/>
              <a:chExt cx="4114143" cy="4110922"/>
            </a:xfrm>
            <a:effectLst/>
            <a:scene3d>
              <a:camera prst="perspectiveFront" fov="4800000"/>
              <a:lightRig rig="balanced" dir="t">
                <a:rot lat="0" lon="0" rev="3000000"/>
              </a:lightRig>
            </a:scene3d>
          </p:grpSpPr>
          <p:sp>
            <p:nvSpPr>
              <p:cNvPr id="4" name="Right Arrow 3"/>
              <p:cNvSpPr/>
              <p:nvPr/>
            </p:nvSpPr>
            <p:spPr>
              <a:xfrm rot="2700000">
                <a:off x="6464538" y="4082627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rgbClr val="6CAC04"/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" name="Right Arrow 4"/>
              <p:cNvSpPr/>
              <p:nvPr/>
            </p:nvSpPr>
            <p:spPr>
              <a:xfrm rot="18900000">
                <a:off x="6469271" y="1873484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chemeClr val="tx2"/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Right Arrow 5"/>
              <p:cNvSpPr/>
              <p:nvPr/>
            </p:nvSpPr>
            <p:spPr>
              <a:xfrm rot="8100000" flipV="1">
                <a:off x="4260128" y="4082627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rgbClr val="C00000"/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Right Arrow 6"/>
              <p:cNvSpPr/>
              <p:nvPr/>
            </p:nvSpPr>
            <p:spPr>
              <a:xfrm rot="2700000" flipH="1">
                <a:off x="4258615" y="1876705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846272" y="5972175"/>
              <a:ext cx="1488450" cy="533400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67500"/>
                    <a:satMod val="115000"/>
                    <a:alpha val="34000"/>
                  </a:srgbClr>
                </a:gs>
                <a:gs pos="71000">
                  <a:srgbClr val="C00000">
                    <a:shade val="100000"/>
                    <a:satMod val="115000"/>
                    <a:alpha val="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42833" y="5956409"/>
              <a:ext cx="1479350" cy="533400"/>
            </a:xfrm>
            <a:prstGeom prst="rect">
              <a:avLst/>
            </a:prstGeom>
            <a:gradFill flip="none" rotWithShape="1">
              <a:gsLst>
                <a:gs pos="0">
                  <a:srgbClr val="6CAC04">
                    <a:shade val="67500"/>
                    <a:satMod val="115000"/>
                    <a:alpha val="54000"/>
                  </a:srgbClr>
                </a:gs>
                <a:gs pos="100000">
                  <a:srgbClr val="6CAC04">
                    <a:shade val="100000"/>
                    <a:satMod val="115000"/>
                    <a:alpha val="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6728495" y="5618983"/>
              <a:ext cx="115914" cy="886592"/>
            </a:xfrm>
            <a:custGeom>
              <a:avLst/>
              <a:gdLst>
                <a:gd name="connsiteX0" fmla="*/ 0 w 1479350"/>
                <a:gd name="connsiteY0" fmla="*/ 0 h 533400"/>
                <a:gd name="connsiteX1" fmla="*/ 1479350 w 1479350"/>
                <a:gd name="connsiteY1" fmla="*/ 0 h 533400"/>
                <a:gd name="connsiteX2" fmla="*/ 1479350 w 1479350"/>
                <a:gd name="connsiteY2" fmla="*/ 533400 h 533400"/>
                <a:gd name="connsiteX3" fmla="*/ 0 w 1479350"/>
                <a:gd name="connsiteY3" fmla="*/ 533400 h 533400"/>
                <a:gd name="connsiteX4" fmla="*/ 0 w 1479350"/>
                <a:gd name="connsiteY4" fmla="*/ 0 h 533400"/>
                <a:gd name="connsiteX0" fmla="*/ 420338 w 1479350"/>
                <a:gd name="connsiteY0" fmla="*/ 0 h 886592"/>
                <a:gd name="connsiteX1" fmla="*/ 1479350 w 1479350"/>
                <a:gd name="connsiteY1" fmla="*/ 353192 h 886592"/>
                <a:gd name="connsiteX2" fmla="*/ 1479350 w 1479350"/>
                <a:gd name="connsiteY2" fmla="*/ 886592 h 886592"/>
                <a:gd name="connsiteX3" fmla="*/ 0 w 1479350"/>
                <a:gd name="connsiteY3" fmla="*/ 886592 h 886592"/>
                <a:gd name="connsiteX4" fmla="*/ 420338 w 1479350"/>
                <a:gd name="connsiteY4" fmla="*/ 0 h 886592"/>
                <a:gd name="connsiteX0" fmla="*/ 0 w 1059012"/>
                <a:gd name="connsiteY0" fmla="*/ 0 h 914400"/>
                <a:gd name="connsiteX1" fmla="*/ 1059012 w 1059012"/>
                <a:gd name="connsiteY1" fmla="*/ 353192 h 914400"/>
                <a:gd name="connsiteX2" fmla="*/ 1059012 w 1059012"/>
                <a:gd name="connsiteY2" fmla="*/ 886592 h 914400"/>
                <a:gd name="connsiteX3" fmla="*/ 56087 w 1059012"/>
                <a:gd name="connsiteY3" fmla="*/ 914400 h 914400"/>
                <a:gd name="connsiteX4" fmla="*/ 0 w 1059012"/>
                <a:gd name="connsiteY4" fmla="*/ 0 h 914400"/>
                <a:gd name="connsiteX0" fmla="*/ 0 w 1059012"/>
                <a:gd name="connsiteY0" fmla="*/ 0 h 886592"/>
                <a:gd name="connsiteX1" fmla="*/ 1059012 w 1059012"/>
                <a:gd name="connsiteY1" fmla="*/ 353192 h 886592"/>
                <a:gd name="connsiteX2" fmla="*/ 1059012 w 1059012"/>
                <a:gd name="connsiteY2" fmla="*/ 886592 h 886592"/>
                <a:gd name="connsiteX3" fmla="*/ 27884 w 1059012"/>
                <a:gd name="connsiteY3" fmla="*/ 576876 h 886592"/>
                <a:gd name="connsiteX4" fmla="*/ 0 w 1059012"/>
                <a:gd name="connsiteY4" fmla="*/ 0 h 88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9012" h="886592">
                  <a:moveTo>
                    <a:pt x="0" y="0"/>
                  </a:moveTo>
                  <a:lnTo>
                    <a:pt x="1059012" y="353192"/>
                  </a:lnTo>
                  <a:lnTo>
                    <a:pt x="1059012" y="886592"/>
                  </a:lnTo>
                  <a:lnTo>
                    <a:pt x="27884" y="57687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CAC04">
                    <a:shade val="67500"/>
                    <a:satMod val="115000"/>
                    <a:alpha val="56000"/>
                  </a:srgbClr>
                </a:gs>
                <a:gs pos="70000">
                  <a:srgbClr val="6CAC04">
                    <a:shade val="100000"/>
                    <a:satMod val="115000"/>
                    <a:alpha val="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 flipH="1">
              <a:off x="5336180" y="5616998"/>
              <a:ext cx="115914" cy="886592"/>
            </a:xfrm>
            <a:custGeom>
              <a:avLst/>
              <a:gdLst>
                <a:gd name="connsiteX0" fmla="*/ 0 w 1479350"/>
                <a:gd name="connsiteY0" fmla="*/ 0 h 533400"/>
                <a:gd name="connsiteX1" fmla="*/ 1479350 w 1479350"/>
                <a:gd name="connsiteY1" fmla="*/ 0 h 533400"/>
                <a:gd name="connsiteX2" fmla="*/ 1479350 w 1479350"/>
                <a:gd name="connsiteY2" fmla="*/ 533400 h 533400"/>
                <a:gd name="connsiteX3" fmla="*/ 0 w 1479350"/>
                <a:gd name="connsiteY3" fmla="*/ 533400 h 533400"/>
                <a:gd name="connsiteX4" fmla="*/ 0 w 1479350"/>
                <a:gd name="connsiteY4" fmla="*/ 0 h 533400"/>
                <a:gd name="connsiteX0" fmla="*/ 420338 w 1479350"/>
                <a:gd name="connsiteY0" fmla="*/ 0 h 886592"/>
                <a:gd name="connsiteX1" fmla="*/ 1479350 w 1479350"/>
                <a:gd name="connsiteY1" fmla="*/ 353192 h 886592"/>
                <a:gd name="connsiteX2" fmla="*/ 1479350 w 1479350"/>
                <a:gd name="connsiteY2" fmla="*/ 886592 h 886592"/>
                <a:gd name="connsiteX3" fmla="*/ 0 w 1479350"/>
                <a:gd name="connsiteY3" fmla="*/ 886592 h 886592"/>
                <a:gd name="connsiteX4" fmla="*/ 420338 w 1479350"/>
                <a:gd name="connsiteY4" fmla="*/ 0 h 886592"/>
                <a:gd name="connsiteX0" fmla="*/ 0 w 1059012"/>
                <a:gd name="connsiteY0" fmla="*/ 0 h 914400"/>
                <a:gd name="connsiteX1" fmla="*/ 1059012 w 1059012"/>
                <a:gd name="connsiteY1" fmla="*/ 353192 h 914400"/>
                <a:gd name="connsiteX2" fmla="*/ 1059012 w 1059012"/>
                <a:gd name="connsiteY2" fmla="*/ 886592 h 914400"/>
                <a:gd name="connsiteX3" fmla="*/ 56087 w 1059012"/>
                <a:gd name="connsiteY3" fmla="*/ 914400 h 914400"/>
                <a:gd name="connsiteX4" fmla="*/ 0 w 1059012"/>
                <a:gd name="connsiteY4" fmla="*/ 0 h 914400"/>
                <a:gd name="connsiteX0" fmla="*/ 0 w 1059012"/>
                <a:gd name="connsiteY0" fmla="*/ 0 h 886592"/>
                <a:gd name="connsiteX1" fmla="*/ 1059012 w 1059012"/>
                <a:gd name="connsiteY1" fmla="*/ 353192 h 886592"/>
                <a:gd name="connsiteX2" fmla="*/ 1059012 w 1059012"/>
                <a:gd name="connsiteY2" fmla="*/ 886592 h 886592"/>
                <a:gd name="connsiteX3" fmla="*/ 27884 w 1059012"/>
                <a:gd name="connsiteY3" fmla="*/ 576876 h 886592"/>
                <a:gd name="connsiteX4" fmla="*/ 0 w 1059012"/>
                <a:gd name="connsiteY4" fmla="*/ 0 h 88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9012" h="886592">
                  <a:moveTo>
                    <a:pt x="0" y="0"/>
                  </a:moveTo>
                  <a:lnTo>
                    <a:pt x="1059012" y="353192"/>
                  </a:lnTo>
                  <a:lnTo>
                    <a:pt x="1059012" y="886592"/>
                  </a:lnTo>
                  <a:lnTo>
                    <a:pt x="27884" y="57687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shade val="67500"/>
                    <a:satMod val="115000"/>
                    <a:alpha val="34000"/>
                  </a:srgbClr>
                </a:gs>
                <a:gs pos="71000">
                  <a:srgbClr val="C00000">
                    <a:shade val="100000"/>
                    <a:satMod val="115000"/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685212" y="15240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sz="1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85212" y="4414345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sz="1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3171" y="15240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sz="1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23171" y="4414345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sz="1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76578" y="160020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09187" y="160020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76578" y="533662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09187" y="533662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US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4461499" y="1938932"/>
            <a:ext cx="3195530" cy="3527786"/>
            <a:chOff x="4461499" y="1938932"/>
            <a:chExt cx="3195530" cy="3527786"/>
          </a:xfrm>
        </p:grpSpPr>
        <p:sp>
          <p:nvSpPr>
            <p:cNvPr id="23" name="TextBox 22"/>
            <p:cNvSpPr txBox="1"/>
            <p:nvPr/>
          </p:nvSpPr>
          <p:spPr>
            <a:xfrm rot="2761057">
              <a:off x="4295371" y="2105060"/>
              <a:ext cx="10893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800" kern="0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rot="2761057">
              <a:off x="6733771" y="4543460"/>
              <a:ext cx="10893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800" kern="0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 rot="16200000">
            <a:off x="4461499" y="1938933"/>
            <a:ext cx="3195530" cy="3527786"/>
            <a:chOff x="4461499" y="1938932"/>
            <a:chExt cx="3195530" cy="3527786"/>
          </a:xfrm>
        </p:grpSpPr>
        <p:sp>
          <p:nvSpPr>
            <p:cNvPr id="27" name="TextBox 26"/>
            <p:cNvSpPr txBox="1"/>
            <p:nvPr/>
          </p:nvSpPr>
          <p:spPr>
            <a:xfrm rot="2761057">
              <a:off x="4295371" y="2105060"/>
              <a:ext cx="10893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800" kern="0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2761057">
              <a:off x="6733771" y="4543460"/>
              <a:ext cx="10893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800" kern="0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406049" y="3429000"/>
            <a:ext cx="137672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</a:t>
            </a:r>
          </a:p>
        </p:txBody>
      </p:sp>
    </p:spTree>
    <p:extLst>
      <p:ext uri="{BB962C8B-B14F-4D97-AF65-F5344CB8AC3E}">
        <p14:creationId xmlns:p14="http://schemas.microsoft.com/office/powerpoint/2010/main" val="356051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Arrows </a:t>
            </a:r>
            <a:r>
              <a:rPr lang="en-US" dirty="0" smtClean="0"/>
              <a:t>Diagram Concept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 rot="2700000">
            <a:off x="3858181" y="1346994"/>
            <a:ext cx="4661652" cy="4658000"/>
            <a:chOff x="3502025" y="1143887"/>
            <a:chExt cx="5184775" cy="5180715"/>
          </a:xfrm>
        </p:grpSpPr>
        <p:grpSp>
          <p:nvGrpSpPr>
            <p:cNvPr id="4" name="Group 8"/>
            <p:cNvGrpSpPr/>
            <p:nvPr/>
          </p:nvGrpSpPr>
          <p:grpSpPr>
            <a:xfrm>
              <a:off x="3502025" y="1143887"/>
              <a:ext cx="5184775" cy="5180715"/>
              <a:chOff x="4260128" y="1756906"/>
              <a:chExt cx="4114143" cy="4110922"/>
            </a:xfrm>
            <a:effectLst/>
            <a:scene3d>
              <a:camera prst="perspectiveFront" fov="4800000"/>
              <a:lightRig rig="balanced" dir="t">
                <a:rot lat="0" lon="0" rev="3000000"/>
              </a:lightRig>
            </a:scene3d>
          </p:grpSpPr>
          <p:sp>
            <p:nvSpPr>
              <p:cNvPr id="9" name="Right Arrow 8"/>
              <p:cNvSpPr/>
              <p:nvPr/>
            </p:nvSpPr>
            <p:spPr>
              <a:xfrm rot="2700000">
                <a:off x="6464538" y="4082627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rgbClr val="6CAC04"/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Right Arrow 9"/>
              <p:cNvSpPr/>
              <p:nvPr/>
            </p:nvSpPr>
            <p:spPr>
              <a:xfrm rot="18900000">
                <a:off x="6469271" y="1873484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chemeClr val="tx2"/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Right Arrow 10"/>
              <p:cNvSpPr/>
              <p:nvPr/>
            </p:nvSpPr>
            <p:spPr>
              <a:xfrm rot="8100000" flipV="1">
                <a:off x="4260128" y="4082627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rgbClr val="C00000"/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Right Arrow 11"/>
              <p:cNvSpPr/>
              <p:nvPr/>
            </p:nvSpPr>
            <p:spPr>
              <a:xfrm rot="2700000" flipH="1">
                <a:off x="4258615" y="1876705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 rot="18900000">
              <a:off x="4116038" y="1661068"/>
              <a:ext cx="349004" cy="616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sz="3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8900000">
              <a:off x="7724950" y="1564522"/>
              <a:ext cx="410986" cy="616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US" sz="3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8900000">
              <a:off x="3982856" y="5263154"/>
              <a:ext cx="490972" cy="616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US" sz="3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8900000">
              <a:off x="7713696" y="5260899"/>
              <a:ext cx="350804" cy="616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US" sz="3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4215978" y="2111109"/>
              <a:ext cx="3429450" cy="3000279"/>
              <a:chOff x="4215978" y="2111109"/>
              <a:chExt cx="3429450" cy="3000279"/>
            </a:xfrm>
          </p:grpSpPr>
          <p:sp>
            <p:nvSpPr>
              <p:cNvPr id="18" name="TextBox 17"/>
              <p:cNvSpPr txBox="1"/>
              <p:nvPr/>
            </p:nvSpPr>
            <p:spPr>
              <a:xfrm rot="18900000">
                <a:off x="4215978" y="2111109"/>
                <a:ext cx="1271266" cy="842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800" kern="0" dirty="0" smtClean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rPr>
                  <a:t>This is a sample text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18900000">
                <a:off x="6374164" y="4269294"/>
                <a:ext cx="1271264" cy="842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800" kern="0" dirty="0" smtClean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rPr>
                  <a:t>This is a sample text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 rot="16200000">
              <a:off x="4447909" y="1876937"/>
              <a:ext cx="3141561" cy="3674030"/>
              <a:chOff x="4477359" y="1825234"/>
              <a:chExt cx="3141561" cy="3674030"/>
            </a:xfrm>
          </p:grpSpPr>
          <p:sp>
            <p:nvSpPr>
              <p:cNvPr id="21" name="TextBox 20"/>
              <p:cNvSpPr txBox="1"/>
              <p:nvPr/>
            </p:nvSpPr>
            <p:spPr>
              <a:xfrm rot="2761057">
                <a:off x="4177244" y="2125349"/>
                <a:ext cx="1442323" cy="842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800" kern="0" dirty="0" smtClean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rPr>
                  <a:t>This is a sample text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2761057">
                <a:off x="6537126" y="4417470"/>
                <a:ext cx="1321494" cy="842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80000"/>
                  </a:lnSpc>
                </a:pPr>
                <a:r>
                  <a:rPr lang="en-US" sz="1800" kern="0" dirty="0" smtClean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rPr>
                  <a:t>This is a sample text</a:t>
                </a: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7321233" y="775318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sz="1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294812" y="3242765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sz="1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13012" y="5596824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sz="1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1417" y="3213039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sz="1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13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Arrows Diagram Concept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502024" y="1143885"/>
            <a:ext cx="5184776" cy="5361690"/>
            <a:chOff x="3502024" y="1143885"/>
            <a:chExt cx="5184776" cy="5361690"/>
          </a:xfrm>
        </p:grpSpPr>
        <p:grpSp>
          <p:nvGrpSpPr>
            <p:cNvPr id="9" name="Group 8"/>
            <p:cNvGrpSpPr/>
            <p:nvPr/>
          </p:nvGrpSpPr>
          <p:grpSpPr>
            <a:xfrm>
              <a:off x="3502024" y="1143885"/>
              <a:ext cx="5184776" cy="5180715"/>
              <a:chOff x="4260128" y="1756906"/>
              <a:chExt cx="4114143" cy="4110922"/>
            </a:xfrm>
            <a:effectLst/>
            <a:scene3d>
              <a:camera prst="perspectiveFront" fov="4800000"/>
              <a:lightRig rig="balanced" dir="t">
                <a:rot lat="0" lon="0" rev="3000000"/>
              </a:lightRig>
            </a:scene3d>
          </p:grpSpPr>
          <p:sp>
            <p:nvSpPr>
              <p:cNvPr id="4" name="Right Arrow 3"/>
              <p:cNvSpPr/>
              <p:nvPr/>
            </p:nvSpPr>
            <p:spPr>
              <a:xfrm rot="2700000">
                <a:off x="6464538" y="4082627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" name="Right Arrow 4"/>
              <p:cNvSpPr/>
              <p:nvPr/>
            </p:nvSpPr>
            <p:spPr>
              <a:xfrm rot="18900000">
                <a:off x="6469271" y="1873484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Right Arrow 5"/>
              <p:cNvSpPr/>
              <p:nvPr/>
            </p:nvSpPr>
            <p:spPr>
              <a:xfrm rot="8100000" flipV="1">
                <a:off x="4260128" y="4082627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Right Arrow 6"/>
              <p:cNvSpPr/>
              <p:nvPr/>
            </p:nvSpPr>
            <p:spPr>
              <a:xfrm rot="2700000" flipH="1">
                <a:off x="4258615" y="1876705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846272" y="5972175"/>
              <a:ext cx="1488450" cy="5334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71000">
                  <a:schemeClr val="bg1">
                    <a:lumMod val="7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42833" y="5956409"/>
              <a:ext cx="1479350" cy="5334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6728495" y="5618983"/>
              <a:ext cx="115914" cy="886592"/>
            </a:xfrm>
            <a:custGeom>
              <a:avLst/>
              <a:gdLst>
                <a:gd name="connsiteX0" fmla="*/ 0 w 1479350"/>
                <a:gd name="connsiteY0" fmla="*/ 0 h 533400"/>
                <a:gd name="connsiteX1" fmla="*/ 1479350 w 1479350"/>
                <a:gd name="connsiteY1" fmla="*/ 0 h 533400"/>
                <a:gd name="connsiteX2" fmla="*/ 1479350 w 1479350"/>
                <a:gd name="connsiteY2" fmla="*/ 533400 h 533400"/>
                <a:gd name="connsiteX3" fmla="*/ 0 w 1479350"/>
                <a:gd name="connsiteY3" fmla="*/ 533400 h 533400"/>
                <a:gd name="connsiteX4" fmla="*/ 0 w 1479350"/>
                <a:gd name="connsiteY4" fmla="*/ 0 h 533400"/>
                <a:gd name="connsiteX0" fmla="*/ 420338 w 1479350"/>
                <a:gd name="connsiteY0" fmla="*/ 0 h 886592"/>
                <a:gd name="connsiteX1" fmla="*/ 1479350 w 1479350"/>
                <a:gd name="connsiteY1" fmla="*/ 353192 h 886592"/>
                <a:gd name="connsiteX2" fmla="*/ 1479350 w 1479350"/>
                <a:gd name="connsiteY2" fmla="*/ 886592 h 886592"/>
                <a:gd name="connsiteX3" fmla="*/ 0 w 1479350"/>
                <a:gd name="connsiteY3" fmla="*/ 886592 h 886592"/>
                <a:gd name="connsiteX4" fmla="*/ 420338 w 1479350"/>
                <a:gd name="connsiteY4" fmla="*/ 0 h 886592"/>
                <a:gd name="connsiteX0" fmla="*/ 0 w 1059012"/>
                <a:gd name="connsiteY0" fmla="*/ 0 h 914400"/>
                <a:gd name="connsiteX1" fmla="*/ 1059012 w 1059012"/>
                <a:gd name="connsiteY1" fmla="*/ 353192 h 914400"/>
                <a:gd name="connsiteX2" fmla="*/ 1059012 w 1059012"/>
                <a:gd name="connsiteY2" fmla="*/ 886592 h 914400"/>
                <a:gd name="connsiteX3" fmla="*/ 56087 w 1059012"/>
                <a:gd name="connsiteY3" fmla="*/ 914400 h 914400"/>
                <a:gd name="connsiteX4" fmla="*/ 0 w 1059012"/>
                <a:gd name="connsiteY4" fmla="*/ 0 h 914400"/>
                <a:gd name="connsiteX0" fmla="*/ 0 w 1059012"/>
                <a:gd name="connsiteY0" fmla="*/ 0 h 886592"/>
                <a:gd name="connsiteX1" fmla="*/ 1059012 w 1059012"/>
                <a:gd name="connsiteY1" fmla="*/ 353192 h 886592"/>
                <a:gd name="connsiteX2" fmla="*/ 1059012 w 1059012"/>
                <a:gd name="connsiteY2" fmla="*/ 886592 h 886592"/>
                <a:gd name="connsiteX3" fmla="*/ 27884 w 1059012"/>
                <a:gd name="connsiteY3" fmla="*/ 576876 h 886592"/>
                <a:gd name="connsiteX4" fmla="*/ 0 w 1059012"/>
                <a:gd name="connsiteY4" fmla="*/ 0 h 88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9012" h="886592">
                  <a:moveTo>
                    <a:pt x="0" y="0"/>
                  </a:moveTo>
                  <a:lnTo>
                    <a:pt x="1059012" y="353192"/>
                  </a:lnTo>
                  <a:lnTo>
                    <a:pt x="1059012" y="886592"/>
                  </a:lnTo>
                  <a:lnTo>
                    <a:pt x="27884" y="57687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 flipH="1">
              <a:off x="5336180" y="5616998"/>
              <a:ext cx="115914" cy="886592"/>
            </a:xfrm>
            <a:custGeom>
              <a:avLst/>
              <a:gdLst>
                <a:gd name="connsiteX0" fmla="*/ 0 w 1479350"/>
                <a:gd name="connsiteY0" fmla="*/ 0 h 533400"/>
                <a:gd name="connsiteX1" fmla="*/ 1479350 w 1479350"/>
                <a:gd name="connsiteY1" fmla="*/ 0 h 533400"/>
                <a:gd name="connsiteX2" fmla="*/ 1479350 w 1479350"/>
                <a:gd name="connsiteY2" fmla="*/ 533400 h 533400"/>
                <a:gd name="connsiteX3" fmla="*/ 0 w 1479350"/>
                <a:gd name="connsiteY3" fmla="*/ 533400 h 533400"/>
                <a:gd name="connsiteX4" fmla="*/ 0 w 1479350"/>
                <a:gd name="connsiteY4" fmla="*/ 0 h 533400"/>
                <a:gd name="connsiteX0" fmla="*/ 420338 w 1479350"/>
                <a:gd name="connsiteY0" fmla="*/ 0 h 886592"/>
                <a:gd name="connsiteX1" fmla="*/ 1479350 w 1479350"/>
                <a:gd name="connsiteY1" fmla="*/ 353192 h 886592"/>
                <a:gd name="connsiteX2" fmla="*/ 1479350 w 1479350"/>
                <a:gd name="connsiteY2" fmla="*/ 886592 h 886592"/>
                <a:gd name="connsiteX3" fmla="*/ 0 w 1479350"/>
                <a:gd name="connsiteY3" fmla="*/ 886592 h 886592"/>
                <a:gd name="connsiteX4" fmla="*/ 420338 w 1479350"/>
                <a:gd name="connsiteY4" fmla="*/ 0 h 886592"/>
                <a:gd name="connsiteX0" fmla="*/ 0 w 1059012"/>
                <a:gd name="connsiteY0" fmla="*/ 0 h 914400"/>
                <a:gd name="connsiteX1" fmla="*/ 1059012 w 1059012"/>
                <a:gd name="connsiteY1" fmla="*/ 353192 h 914400"/>
                <a:gd name="connsiteX2" fmla="*/ 1059012 w 1059012"/>
                <a:gd name="connsiteY2" fmla="*/ 886592 h 914400"/>
                <a:gd name="connsiteX3" fmla="*/ 56087 w 1059012"/>
                <a:gd name="connsiteY3" fmla="*/ 914400 h 914400"/>
                <a:gd name="connsiteX4" fmla="*/ 0 w 1059012"/>
                <a:gd name="connsiteY4" fmla="*/ 0 h 914400"/>
                <a:gd name="connsiteX0" fmla="*/ 0 w 1059012"/>
                <a:gd name="connsiteY0" fmla="*/ 0 h 886592"/>
                <a:gd name="connsiteX1" fmla="*/ 1059012 w 1059012"/>
                <a:gd name="connsiteY1" fmla="*/ 353192 h 886592"/>
                <a:gd name="connsiteX2" fmla="*/ 1059012 w 1059012"/>
                <a:gd name="connsiteY2" fmla="*/ 886592 h 886592"/>
                <a:gd name="connsiteX3" fmla="*/ 27884 w 1059012"/>
                <a:gd name="connsiteY3" fmla="*/ 576876 h 886592"/>
                <a:gd name="connsiteX4" fmla="*/ 0 w 1059012"/>
                <a:gd name="connsiteY4" fmla="*/ 0 h 88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9012" h="886592">
                  <a:moveTo>
                    <a:pt x="0" y="0"/>
                  </a:moveTo>
                  <a:lnTo>
                    <a:pt x="1059012" y="353192"/>
                  </a:lnTo>
                  <a:lnTo>
                    <a:pt x="1059012" y="886592"/>
                  </a:lnTo>
                  <a:lnTo>
                    <a:pt x="27884" y="57687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71000">
                  <a:schemeClr val="bg1">
                    <a:lumMod val="75000"/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685212" y="15240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sz="1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85212" y="4414345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sz="1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3171" y="15240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sz="1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23171" y="4414345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sz="1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76578" y="160020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09187" y="160020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76578" y="533662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09187" y="533662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US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4461499" y="1938932"/>
            <a:ext cx="3195530" cy="3527786"/>
            <a:chOff x="4461499" y="1938932"/>
            <a:chExt cx="3195530" cy="3527786"/>
          </a:xfrm>
        </p:grpSpPr>
        <p:sp>
          <p:nvSpPr>
            <p:cNvPr id="23" name="TextBox 22"/>
            <p:cNvSpPr txBox="1"/>
            <p:nvPr/>
          </p:nvSpPr>
          <p:spPr>
            <a:xfrm rot="2761057">
              <a:off x="4295371" y="2105060"/>
              <a:ext cx="10893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800" kern="0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rot="2761057">
              <a:off x="6733771" y="4543460"/>
              <a:ext cx="10893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800" kern="0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 rot="16200000">
            <a:off x="4461499" y="1938933"/>
            <a:ext cx="3195530" cy="3527786"/>
            <a:chOff x="4461499" y="1938932"/>
            <a:chExt cx="3195530" cy="3527786"/>
          </a:xfrm>
        </p:grpSpPr>
        <p:sp>
          <p:nvSpPr>
            <p:cNvPr id="27" name="TextBox 26"/>
            <p:cNvSpPr txBox="1"/>
            <p:nvPr/>
          </p:nvSpPr>
          <p:spPr>
            <a:xfrm rot="2761057">
              <a:off x="4295371" y="2105060"/>
              <a:ext cx="10893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800" kern="0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2761057">
              <a:off x="6733771" y="4543460"/>
              <a:ext cx="10893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800" kern="0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406049" y="3429000"/>
            <a:ext cx="137672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</a:t>
            </a:r>
          </a:p>
        </p:txBody>
      </p:sp>
    </p:spTree>
    <p:extLst>
      <p:ext uri="{BB962C8B-B14F-4D97-AF65-F5344CB8AC3E}">
        <p14:creationId xmlns:p14="http://schemas.microsoft.com/office/powerpoint/2010/main" val="121204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Arrows Diagram Concept</a:t>
            </a:r>
          </a:p>
        </p:txBody>
      </p:sp>
      <p:grpSp>
        <p:nvGrpSpPr>
          <p:cNvPr id="24" name="Group 23"/>
          <p:cNvGrpSpPr/>
          <p:nvPr/>
        </p:nvGrpSpPr>
        <p:grpSpPr>
          <a:xfrm rot="2700000">
            <a:off x="3858768" y="1346995"/>
            <a:ext cx="4661652" cy="4658000"/>
            <a:chOff x="3502025" y="1143887"/>
            <a:chExt cx="5184775" cy="5180715"/>
          </a:xfrm>
        </p:grpSpPr>
        <p:grpSp>
          <p:nvGrpSpPr>
            <p:cNvPr id="4" name="Group 8"/>
            <p:cNvGrpSpPr/>
            <p:nvPr/>
          </p:nvGrpSpPr>
          <p:grpSpPr>
            <a:xfrm>
              <a:off x="3502025" y="1143887"/>
              <a:ext cx="5184775" cy="5180715"/>
              <a:chOff x="4260128" y="1756906"/>
              <a:chExt cx="4114143" cy="4110922"/>
            </a:xfrm>
            <a:effectLst/>
            <a:scene3d>
              <a:camera prst="perspectiveFront" fov="4800000"/>
              <a:lightRig rig="balanced" dir="t">
                <a:rot lat="0" lon="0" rev="3000000"/>
              </a:lightRig>
            </a:scene3d>
          </p:grpSpPr>
          <p:sp>
            <p:nvSpPr>
              <p:cNvPr id="9" name="Right Arrow 8"/>
              <p:cNvSpPr/>
              <p:nvPr/>
            </p:nvSpPr>
            <p:spPr>
              <a:xfrm rot="2700000">
                <a:off x="6464538" y="4082627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Right Arrow 9"/>
              <p:cNvSpPr/>
              <p:nvPr/>
            </p:nvSpPr>
            <p:spPr>
              <a:xfrm rot="18900000">
                <a:off x="6469271" y="1873484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Right Arrow 10"/>
              <p:cNvSpPr/>
              <p:nvPr/>
            </p:nvSpPr>
            <p:spPr>
              <a:xfrm rot="8100000" flipV="1">
                <a:off x="4260128" y="4082627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Right Arrow 11"/>
              <p:cNvSpPr/>
              <p:nvPr/>
            </p:nvSpPr>
            <p:spPr>
              <a:xfrm rot="2700000" flipH="1">
                <a:off x="4258615" y="1876705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 rot="18900000">
              <a:off x="4116038" y="1661068"/>
              <a:ext cx="349004" cy="616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sz="3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8900000">
              <a:off x="7724950" y="1564522"/>
              <a:ext cx="410986" cy="616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US" sz="3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8900000">
              <a:off x="3982856" y="5263154"/>
              <a:ext cx="490972" cy="616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US" sz="3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8900000">
              <a:off x="7713696" y="5260899"/>
              <a:ext cx="350804" cy="616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US" sz="3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4215978" y="2111109"/>
              <a:ext cx="3429450" cy="3000279"/>
              <a:chOff x="4215978" y="2111109"/>
              <a:chExt cx="3429450" cy="3000279"/>
            </a:xfrm>
          </p:grpSpPr>
          <p:sp>
            <p:nvSpPr>
              <p:cNvPr id="18" name="TextBox 17"/>
              <p:cNvSpPr txBox="1"/>
              <p:nvPr/>
            </p:nvSpPr>
            <p:spPr>
              <a:xfrm rot="18900000">
                <a:off x="4215978" y="2111109"/>
                <a:ext cx="1271266" cy="842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800" kern="0" dirty="0" smtClean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rPr>
                  <a:t>This is a sample text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18900000">
                <a:off x="6374164" y="4269294"/>
                <a:ext cx="1271264" cy="842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800" kern="0" dirty="0" smtClean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rPr>
                  <a:t>This is a sample text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 rot="16200000">
              <a:off x="4447909" y="1876937"/>
              <a:ext cx="3141561" cy="3674030"/>
              <a:chOff x="4477359" y="1825234"/>
              <a:chExt cx="3141561" cy="3674030"/>
            </a:xfrm>
          </p:grpSpPr>
          <p:sp>
            <p:nvSpPr>
              <p:cNvPr id="21" name="TextBox 20"/>
              <p:cNvSpPr txBox="1"/>
              <p:nvPr/>
            </p:nvSpPr>
            <p:spPr>
              <a:xfrm rot="2761057">
                <a:off x="4177244" y="2125349"/>
                <a:ext cx="1442323" cy="842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800" kern="0" dirty="0" smtClean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rPr>
                  <a:t>This is a sample text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2761057">
                <a:off x="6537126" y="4417470"/>
                <a:ext cx="1321494" cy="842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80000"/>
                  </a:lnSpc>
                </a:pPr>
                <a:r>
                  <a:rPr lang="en-US" sz="1800" kern="0" dirty="0" smtClean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rPr>
                  <a:t>This is a sample text</a:t>
                </a: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7321233" y="775318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sz="1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294812" y="3242765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sz="1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13012" y="5596824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sz="1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1417" y="3213039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  <a:r>
              <a:rPr lang="en-US" sz="1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sz="1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60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4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s-UY" sz="2399" kern="0" smtClea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400">
              <a:defRPr/>
            </a:pPr>
            <a:r>
              <a:rPr lang="en-US" sz="3199" b="1" kern="0" dirty="0">
                <a:solidFill>
                  <a:prstClr val="white"/>
                </a:solidFill>
              </a:rPr>
              <a:t>FREEBUNDLE15</a:t>
            </a:r>
            <a:endParaRPr lang="es-UY" sz="239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3160" y="874807"/>
            <a:ext cx="3945477" cy="231297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1989474" y="1043693"/>
            <a:ext cx="2012848" cy="2081530"/>
            <a:chOff x="3502024" y="1143885"/>
            <a:chExt cx="5184776" cy="5361690"/>
          </a:xfrm>
        </p:grpSpPr>
        <p:grpSp>
          <p:nvGrpSpPr>
            <p:cNvPr id="123" name="Group 122"/>
            <p:cNvGrpSpPr/>
            <p:nvPr/>
          </p:nvGrpSpPr>
          <p:grpSpPr>
            <a:xfrm>
              <a:off x="3502024" y="1143885"/>
              <a:ext cx="5184776" cy="5180715"/>
              <a:chOff x="4260128" y="1756906"/>
              <a:chExt cx="4114143" cy="4110922"/>
            </a:xfrm>
            <a:effectLst/>
            <a:scene3d>
              <a:camera prst="perspectiveFront" fov="4800000"/>
              <a:lightRig rig="balanced" dir="t">
                <a:rot lat="0" lon="0" rev="3000000"/>
              </a:lightRig>
            </a:scene3d>
          </p:grpSpPr>
          <p:sp>
            <p:nvSpPr>
              <p:cNvPr id="128" name="Right Arrow 127"/>
              <p:cNvSpPr/>
              <p:nvPr/>
            </p:nvSpPr>
            <p:spPr>
              <a:xfrm rot="2700000">
                <a:off x="6464538" y="4082627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rgbClr val="6CAC04"/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Right Arrow 128"/>
              <p:cNvSpPr/>
              <p:nvPr/>
            </p:nvSpPr>
            <p:spPr>
              <a:xfrm rot="18900000">
                <a:off x="6469271" y="1873484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chemeClr val="tx2"/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0" name="Right Arrow 129"/>
              <p:cNvSpPr/>
              <p:nvPr/>
            </p:nvSpPr>
            <p:spPr>
              <a:xfrm rot="8100000" flipV="1">
                <a:off x="4260128" y="4082627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rgbClr val="C00000"/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1" name="Right Arrow 130"/>
              <p:cNvSpPr/>
              <p:nvPr/>
            </p:nvSpPr>
            <p:spPr>
              <a:xfrm rot="2700000" flipH="1">
                <a:off x="4258615" y="1876705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4" name="Rectangle 123"/>
            <p:cNvSpPr/>
            <p:nvPr/>
          </p:nvSpPr>
          <p:spPr>
            <a:xfrm>
              <a:off x="3846272" y="5972175"/>
              <a:ext cx="1488450" cy="533400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67500"/>
                    <a:satMod val="115000"/>
                    <a:alpha val="34000"/>
                  </a:srgbClr>
                </a:gs>
                <a:gs pos="71000">
                  <a:srgbClr val="C00000">
                    <a:shade val="100000"/>
                    <a:satMod val="115000"/>
                    <a:alpha val="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6842833" y="5956409"/>
              <a:ext cx="1479350" cy="533400"/>
            </a:xfrm>
            <a:prstGeom prst="rect">
              <a:avLst/>
            </a:prstGeom>
            <a:gradFill flip="none" rotWithShape="1">
              <a:gsLst>
                <a:gs pos="0">
                  <a:srgbClr val="6CAC04">
                    <a:shade val="67500"/>
                    <a:satMod val="115000"/>
                    <a:alpha val="54000"/>
                  </a:srgbClr>
                </a:gs>
                <a:gs pos="100000">
                  <a:srgbClr val="6CAC04">
                    <a:shade val="100000"/>
                    <a:satMod val="115000"/>
                    <a:alpha val="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6" name="Freeform 125"/>
            <p:cNvSpPr/>
            <p:nvPr/>
          </p:nvSpPr>
          <p:spPr>
            <a:xfrm>
              <a:off x="6728495" y="5618983"/>
              <a:ext cx="115914" cy="886592"/>
            </a:xfrm>
            <a:custGeom>
              <a:avLst/>
              <a:gdLst>
                <a:gd name="connsiteX0" fmla="*/ 0 w 1479350"/>
                <a:gd name="connsiteY0" fmla="*/ 0 h 533400"/>
                <a:gd name="connsiteX1" fmla="*/ 1479350 w 1479350"/>
                <a:gd name="connsiteY1" fmla="*/ 0 h 533400"/>
                <a:gd name="connsiteX2" fmla="*/ 1479350 w 1479350"/>
                <a:gd name="connsiteY2" fmla="*/ 533400 h 533400"/>
                <a:gd name="connsiteX3" fmla="*/ 0 w 1479350"/>
                <a:gd name="connsiteY3" fmla="*/ 533400 h 533400"/>
                <a:gd name="connsiteX4" fmla="*/ 0 w 1479350"/>
                <a:gd name="connsiteY4" fmla="*/ 0 h 533400"/>
                <a:gd name="connsiteX0" fmla="*/ 420338 w 1479350"/>
                <a:gd name="connsiteY0" fmla="*/ 0 h 886592"/>
                <a:gd name="connsiteX1" fmla="*/ 1479350 w 1479350"/>
                <a:gd name="connsiteY1" fmla="*/ 353192 h 886592"/>
                <a:gd name="connsiteX2" fmla="*/ 1479350 w 1479350"/>
                <a:gd name="connsiteY2" fmla="*/ 886592 h 886592"/>
                <a:gd name="connsiteX3" fmla="*/ 0 w 1479350"/>
                <a:gd name="connsiteY3" fmla="*/ 886592 h 886592"/>
                <a:gd name="connsiteX4" fmla="*/ 420338 w 1479350"/>
                <a:gd name="connsiteY4" fmla="*/ 0 h 886592"/>
                <a:gd name="connsiteX0" fmla="*/ 0 w 1059012"/>
                <a:gd name="connsiteY0" fmla="*/ 0 h 914400"/>
                <a:gd name="connsiteX1" fmla="*/ 1059012 w 1059012"/>
                <a:gd name="connsiteY1" fmla="*/ 353192 h 914400"/>
                <a:gd name="connsiteX2" fmla="*/ 1059012 w 1059012"/>
                <a:gd name="connsiteY2" fmla="*/ 886592 h 914400"/>
                <a:gd name="connsiteX3" fmla="*/ 56087 w 1059012"/>
                <a:gd name="connsiteY3" fmla="*/ 914400 h 914400"/>
                <a:gd name="connsiteX4" fmla="*/ 0 w 1059012"/>
                <a:gd name="connsiteY4" fmla="*/ 0 h 914400"/>
                <a:gd name="connsiteX0" fmla="*/ 0 w 1059012"/>
                <a:gd name="connsiteY0" fmla="*/ 0 h 886592"/>
                <a:gd name="connsiteX1" fmla="*/ 1059012 w 1059012"/>
                <a:gd name="connsiteY1" fmla="*/ 353192 h 886592"/>
                <a:gd name="connsiteX2" fmla="*/ 1059012 w 1059012"/>
                <a:gd name="connsiteY2" fmla="*/ 886592 h 886592"/>
                <a:gd name="connsiteX3" fmla="*/ 27884 w 1059012"/>
                <a:gd name="connsiteY3" fmla="*/ 576876 h 886592"/>
                <a:gd name="connsiteX4" fmla="*/ 0 w 1059012"/>
                <a:gd name="connsiteY4" fmla="*/ 0 h 88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9012" h="886592">
                  <a:moveTo>
                    <a:pt x="0" y="0"/>
                  </a:moveTo>
                  <a:lnTo>
                    <a:pt x="1059012" y="353192"/>
                  </a:lnTo>
                  <a:lnTo>
                    <a:pt x="1059012" y="886592"/>
                  </a:lnTo>
                  <a:lnTo>
                    <a:pt x="27884" y="57687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CAC04">
                    <a:shade val="67500"/>
                    <a:satMod val="115000"/>
                    <a:alpha val="56000"/>
                  </a:srgbClr>
                </a:gs>
                <a:gs pos="70000">
                  <a:srgbClr val="6CAC04">
                    <a:shade val="100000"/>
                    <a:satMod val="115000"/>
                    <a:alpha val="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7" name="Freeform 126"/>
            <p:cNvSpPr/>
            <p:nvPr/>
          </p:nvSpPr>
          <p:spPr>
            <a:xfrm flipH="1">
              <a:off x="5336180" y="5616998"/>
              <a:ext cx="115914" cy="886592"/>
            </a:xfrm>
            <a:custGeom>
              <a:avLst/>
              <a:gdLst>
                <a:gd name="connsiteX0" fmla="*/ 0 w 1479350"/>
                <a:gd name="connsiteY0" fmla="*/ 0 h 533400"/>
                <a:gd name="connsiteX1" fmla="*/ 1479350 w 1479350"/>
                <a:gd name="connsiteY1" fmla="*/ 0 h 533400"/>
                <a:gd name="connsiteX2" fmla="*/ 1479350 w 1479350"/>
                <a:gd name="connsiteY2" fmla="*/ 533400 h 533400"/>
                <a:gd name="connsiteX3" fmla="*/ 0 w 1479350"/>
                <a:gd name="connsiteY3" fmla="*/ 533400 h 533400"/>
                <a:gd name="connsiteX4" fmla="*/ 0 w 1479350"/>
                <a:gd name="connsiteY4" fmla="*/ 0 h 533400"/>
                <a:gd name="connsiteX0" fmla="*/ 420338 w 1479350"/>
                <a:gd name="connsiteY0" fmla="*/ 0 h 886592"/>
                <a:gd name="connsiteX1" fmla="*/ 1479350 w 1479350"/>
                <a:gd name="connsiteY1" fmla="*/ 353192 h 886592"/>
                <a:gd name="connsiteX2" fmla="*/ 1479350 w 1479350"/>
                <a:gd name="connsiteY2" fmla="*/ 886592 h 886592"/>
                <a:gd name="connsiteX3" fmla="*/ 0 w 1479350"/>
                <a:gd name="connsiteY3" fmla="*/ 886592 h 886592"/>
                <a:gd name="connsiteX4" fmla="*/ 420338 w 1479350"/>
                <a:gd name="connsiteY4" fmla="*/ 0 h 886592"/>
                <a:gd name="connsiteX0" fmla="*/ 0 w 1059012"/>
                <a:gd name="connsiteY0" fmla="*/ 0 h 914400"/>
                <a:gd name="connsiteX1" fmla="*/ 1059012 w 1059012"/>
                <a:gd name="connsiteY1" fmla="*/ 353192 h 914400"/>
                <a:gd name="connsiteX2" fmla="*/ 1059012 w 1059012"/>
                <a:gd name="connsiteY2" fmla="*/ 886592 h 914400"/>
                <a:gd name="connsiteX3" fmla="*/ 56087 w 1059012"/>
                <a:gd name="connsiteY3" fmla="*/ 914400 h 914400"/>
                <a:gd name="connsiteX4" fmla="*/ 0 w 1059012"/>
                <a:gd name="connsiteY4" fmla="*/ 0 h 914400"/>
                <a:gd name="connsiteX0" fmla="*/ 0 w 1059012"/>
                <a:gd name="connsiteY0" fmla="*/ 0 h 886592"/>
                <a:gd name="connsiteX1" fmla="*/ 1059012 w 1059012"/>
                <a:gd name="connsiteY1" fmla="*/ 353192 h 886592"/>
                <a:gd name="connsiteX2" fmla="*/ 1059012 w 1059012"/>
                <a:gd name="connsiteY2" fmla="*/ 886592 h 886592"/>
                <a:gd name="connsiteX3" fmla="*/ 27884 w 1059012"/>
                <a:gd name="connsiteY3" fmla="*/ 576876 h 886592"/>
                <a:gd name="connsiteX4" fmla="*/ 0 w 1059012"/>
                <a:gd name="connsiteY4" fmla="*/ 0 h 88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9012" h="886592">
                  <a:moveTo>
                    <a:pt x="0" y="0"/>
                  </a:moveTo>
                  <a:lnTo>
                    <a:pt x="1059012" y="353192"/>
                  </a:lnTo>
                  <a:lnTo>
                    <a:pt x="1059012" y="886592"/>
                  </a:lnTo>
                  <a:lnTo>
                    <a:pt x="27884" y="57687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shade val="67500"/>
                    <a:satMod val="115000"/>
                    <a:alpha val="34000"/>
                  </a:srgbClr>
                </a:gs>
                <a:gs pos="71000">
                  <a:srgbClr val="C00000">
                    <a:shade val="100000"/>
                    <a:satMod val="115000"/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95574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5426</TotalTime>
  <Words>418</Words>
  <Application>Microsoft Office PowerPoint</Application>
  <PresentationFormat>Custom</PresentationFormat>
  <Paragraphs>70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2_Office Theme</vt:lpstr>
      <vt:lpstr>4 Arrows Diagram Concept</vt:lpstr>
      <vt:lpstr>4 Arrows Diagram Concept</vt:lpstr>
      <vt:lpstr>4 Arrows Diagram Concept</vt:lpstr>
      <vt:lpstr>4 Arrows Diagram Concept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114</cp:revision>
  <dcterms:created xsi:type="dcterms:W3CDTF">2013-09-12T13:05:01Z</dcterms:created>
  <dcterms:modified xsi:type="dcterms:W3CDTF">2015-08-10T19:17:43Z</dcterms:modified>
</cp:coreProperties>
</file>