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344" r:id="rId3"/>
    <p:sldId id="343" r:id="rId4"/>
    <p:sldId id="349" r:id="rId5"/>
    <p:sldId id="348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96"/>
    <p:restoredTop sz="94707"/>
  </p:normalViewPr>
  <p:slideViewPr>
    <p:cSldViewPr>
      <p:cViewPr>
        <p:scale>
          <a:sx n="125" d="100"/>
          <a:sy n="125" d="100"/>
        </p:scale>
        <p:origin x="-1362" y="-1086"/>
      </p:cViewPr>
      <p:guideLst>
        <p:guide orient="horz" pos="162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02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14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76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936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699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783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258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58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21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17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606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778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661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9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6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F833076-04C6-D14A-9BAA-90C216551737}"/>
              </a:ext>
            </a:extLst>
          </p:cNvPr>
          <p:cNvCxnSpPr>
            <a:cxnSpLocks/>
          </p:cNvCxnSpPr>
          <p:nvPr/>
        </p:nvCxnSpPr>
        <p:spPr>
          <a:xfrm>
            <a:off x="952973" y="1581150"/>
            <a:ext cx="0" cy="158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B3E7FB6-1980-D046-A1CD-7E1D1B93F320}"/>
              </a:ext>
            </a:extLst>
          </p:cNvPr>
          <p:cNvCxnSpPr>
            <a:cxnSpLocks/>
          </p:cNvCxnSpPr>
          <p:nvPr/>
        </p:nvCxnSpPr>
        <p:spPr>
          <a:xfrm>
            <a:off x="2723050" y="1581150"/>
            <a:ext cx="0" cy="158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5CF6B6E-C6A7-E544-B08D-07693A2AA6A1}"/>
              </a:ext>
            </a:extLst>
          </p:cNvPr>
          <p:cNvCxnSpPr>
            <a:cxnSpLocks/>
          </p:cNvCxnSpPr>
          <p:nvPr/>
        </p:nvCxnSpPr>
        <p:spPr>
          <a:xfrm>
            <a:off x="4467960" y="1581150"/>
            <a:ext cx="0" cy="158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16A90A-637C-8E4A-A29C-98870C5DC8FF}"/>
              </a:ext>
            </a:extLst>
          </p:cNvPr>
          <p:cNvCxnSpPr>
            <a:cxnSpLocks/>
          </p:cNvCxnSpPr>
          <p:nvPr/>
        </p:nvCxnSpPr>
        <p:spPr>
          <a:xfrm>
            <a:off x="6204481" y="1581150"/>
            <a:ext cx="0" cy="42430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837E3F8-98A9-5D40-AC1E-73F44113F40C}"/>
              </a:ext>
            </a:extLst>
          </p:cNvPr>
          <p:cNvCxnSpPr>
            <a:cxnSpLocks/>
          </p:cNvCxnSpPr>
          <p:nvPr/>
        </p:nvCxnSpPr>
        <p:spPr>
          <a:xfrm>
            <a:off x="7982947" y="1581150"/>
            <a:ext cx="0" cy="3048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E6A00F6-37CA-6341-A6C2-07FC2EB026DA}"/>
              </a:ext>
            </a:extLst>
          </p:cNvPr>
          <p:cNvSpPr/>
          <p:nvPr/>
        </p:nvSpPr>
        <p:spPr>
          <a:xfrm>
            <a:off x="6225487" y="1795050"/>
            <a:ext cx="827202" cy="210408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1D16B4B-E8B1-4348-8E11-F3C6856143FA}"/>
              </a:ext>
            </a:extLst>
          </p:cNvPr>
          <p:cNvSpPr/>
          <p:nvPr/>
        </p:nvSpPr>
        <p:spPr>
          <a:xfrm>
            <a:off x="2971800" y="3522606"/>
            <a:ext cx="827202" cy="210408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5C25E68-ACD0-0A84-E958-760C0B01000B}"/>
              </a:ext>
            </a:extLst>
          </p:cNvPr>
          <p:cNvSpPr/>
          <p:nvPr/>
        </p:nvSpPr>
        <p:spPr>
          <a:xfrm>
            <a:off x="1846140" y="2226361"/>
            <a:ext cx="7329003" cy="2915806"/>
          </a:xfrm>
          <a:custGeom>
            <a:avLst/>
            <a:gdLst>
              <a:gd name="connsiteX0" fmla="*/ 0 w 7329003"/>
              <a:gd name="connsiteY0" fmla="*/ 2915807 h 2915806"/>
              <a:gd name="connsiteX1" fmla="*/ 2704015 w 7329003"/>
              <a:gd name="connsiteY1" fmla="*/ 1681864 h 2915806"/>
              <a:gd name="connsiteX2" fmla="*/ 3402019 w 7329003"/>
              <a:gd name="connsiteY2" fmla="*/ 1363062 h 2915806"/>
              <a:gd name="connsiteX3" fmla="*/ 2748016 w 7329003"/>
              <a:gd name="connsiteY3" fmla="*/ 753411 h 2915806"/>
              <a:gd name="connsiteX4" fmla="*/ 5274697 w 7329003"/>
              <a:gd name="connsiteY4" fmla="*/ 97837 h 2915806"/>
              <a:gd name="connsiteX5" fmla="*/ 7312708 w 7329003"/>
              <a:gd name="connsiteY5" fmla="*/ 0 h 2915806"/>
              <a:gd name="connsiteX6" fmla="*/ 7312708 w 7329003"/>
              <a:gd name="connsiteY6" fmla="*/ 192346 h 2915806"/>
              <a:gd name="connsiteX7" fmla="*/ 4059356 w 7329003"/>
              <a:gd name="connsiteY7" fmla="*/ 690183 h 2915806"/>
              <a:gd name="connsiteX8" fmla="*/ 4796027 w 7329003"/>
              <a:gd name="connsiteY8" fmla="*/ 1397005 h 2915806"/>
              <a:gd name="connsiteX9" fmla="*/ 3118684 w 7329003"/>
              <a:gd name="connsiteY9" fmla="*/ 2914476 h 29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29003" h="2915806">
                <a:moveTo>
                  <a:pt x="0" y="2915807"/>
                </a:moveTo>
                <a:cubicBezTo>
                  <a:pt x="572670" y="2514476"/>
                  <a:pt x="1483342" y="2050582"/>
                  <a:pt x="2704015" y="1681864"/>
                </a:cubicBezTo>
                <a:cubicBezTo>
                  <a:pt x="3189351" y="1535441"/>
                  <a:pt x="3407352" y="1480865"/>
                  <a:pt x="3402019" y="1363062"/>
                </a:cubicBezTo>
                <a:cubicBezTo>
                  <a:pt x="3395352" y="1219301"/>
                  <a:pt x="2748016" y="1116805"/>
                  <a:pt x="2748016" y="753411"/>
                </a:cubicBezTo>
                <a:cubicBezTo>
                  <a:pt x="2748016" y="390017"/>
                  <a:pt x="4004689" y="185025"/>
                  <a:pt x="5274697" y="97837"/>
                </a:cubicBezTo>
                <a:cubicBezTo>
                  <a:pt x="6383369" y="21963"/>
                  <a:pt x="7312708" y="0"/>
                  <a:pt x="7312708" y="0"/>
                </a:cubicBezTo>
                <a:cubicBezTo>
                  <a:pt x="7312708" y="0"/>
                  <a:pt x="7349375" y="192346"/>
                  <a:pt x="7312708" y="192346"/>
                </a:cubicBezTo>
                <a:cubicBezTo>
                  <a:pt x="5940033" y="192346"/>
                  <a:pt x="4107356" y="395341"/>
                  <a:pt x="4059356" y="690183"/>
                </a:cubicBezTo>
                <a:cubicBezTo>
                  <a:pt x="4011356" y="985025"/>
                  <a:pt x="4796027" y="815973"/>
                  <a:pt x="4796027" y="1397005"/>
                </a:cubicBezTo>
                <a:cubicBezTo>
                  <a:pt x="4796027" y="1834276"/>
                  <a:pt x="3802021" y="2336107"/>
                  <a:pt x="3118684" y="291447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D5D31E2-9F96-A0DE-4F50-DEBAFD84CF2A}"/>
              </a:ext>
            </a:extLst>
          </p:cNvPr>
          <p:cNvSpPr/>
          <p:nvPr/>
        </p:nvSpPr>
        <p:spPr>
          <a:xfrm>
            <a:off x="3456150" y="2316877"/>
            <a:ext cx="5710698" cy="2816638"/>
          </a:xfrm>
          <a:custGeom>
            <a:avLst/>
            <a:gdLst>
              <a:gd name="connsiteX0" fmla="*/ 5710699 w 5710698"/>
              <a:gd name="connsiteY0" fmla="*/ 0 h 2816638"/>
              <a:gd name="connsiteX1" fmla="*/ 1782010 w 5710698"/>
              <a:gd name="connsiteY1" fmla="*/ 657571 h 2816638"/>
              <a:gd name="connsiteX2" fmla="*/ 2506014 w 5710698"/>
              <a:gd name="connsiteY2" fmla="*/ 1309151 h 2816638"/>
              <a:gd name="connsiteX3" fmla="*/ 0 w 5710698"/>
              <a:gd name="connsiteY3" fmla="*/ 2816639 h 281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0698" h="2816638">
                <a:moveTo>
                  <a:pt x="5710699" y="0"/>
                </a:moveTo>
                <a:cubicBezTo>
                  <a:pt x="4661360" y="0"/>
                  <a:pt x="1782010" y="149085"/>
                  <a:pt x="1782010" y="657571"/>
                </a:cubicBezTo>
                <a:cubicBezTo>
                  <a:pt x="1782010" y="931115"/>
                  <a:pt x="2506014" y="1009651"/>
                  <a:pt x="2506014" y="1309151"/>
                </a:cubicBezTo>
                <a:cubicBezTo>
                  <a:pt x="2506014" y="1749751"/>
                  <a:pt x="1013339" y="2153744"/>
                  <a:pt x="0" y="2816639"/>
                </a:cubicBezTo>
              </a:path>
            </a:pathLst>
          </a:custGeom>
          <a:noFill/>
          <a:ln w="19987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7EBF248-CBA5-A720-BC74-6A0D01F6254C}"/>
              </a:ext>
            </a:extLst>
          </p:cNvPr>
          <p:cNvSpPr/>
          <p:nvPr/>
        </p:nvSpPr>
        <p:spPr>
          <a:xfrm>
            <a:off x="2278143" y="3169456"/>
            <a:ext cx="869338" cy="1200332"/>
          </a:xfrm>
          <a:custGeom>
            <a:avLst/>
            <a:gdLst>
              <a:gd name="connsiteX0" fmla="*/ 869338 w 869338"/>
              <a:gd name="connsiteY0" fmla="*/ 433944 h 1200332"/>
              <a:gd name="connsiteX1" fmla="*/ 456669 w 869338"/>
              <a:gd name="connsiteY1" fmla="*/ 1189351 h 1200332"/>
              <a:gd name="connsiteX2" fmla="*/ 412669 w 869338"/>
              <a:gd name="connsiteY2" fmla="*/ 1189351 h 1200332"/>
              <a:gd name="connsiteX3" fmla="*/ 0 w 869338"/>
              <a:gd name="connsiteY3" fmla="*/ 433944 h 1200332"/>
              <a:gd name="connsiteX4" fmla="*/ 434669 w 869338"/>
              <a:gd name="connsiteY4" fmla="*/ 0 h 1200332"/>
              <a:gd name="connsiteX5" fmla="*/ 869338 w 869338"/>
              <a:gd name="connsiteY5" fmla="*/ 433944 h 120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9338" h="1200332">
                <a:moveTo>
                  <a:pt x="869338" y="433944"/>
                </a:moveTo>
                <a:cubicBezTo>
                  <a:pt x="869338" y="640932"/>
                  <a:pt x="545336" y="1074875"/>
                  <a:pt x="456669" y="1189351"/>
                </a:cubicBezTo>
                <a:cubicBezTo>
                  <a:pt x="445336" y="1203993"/>
                  <a:pt x="423336" y="1203993"/>
                  <a:pt x="412669" y="1189351"/>
                </a:cubicBezTo>
                <a:cubicBezTo>
                  <a:pt x="324002" y="1074875"/>
                  <a:pt x="0" y="640932"/>
                  <a:pt x="0" y="433944"/>
                </a:cubicBezTo>
                <a:cubicBezTo>
                  <a:pt x="0" y="194343"/>
                  <a:pt x="194668" y="0"/>
                  <a:pt x="434669" y="0"/>
                </a:cubicBezTo>
                <a:cubicBezTo>
                  <a:pt x="674671" y="0"/>
                  <a:pt x="869338" y="194343"/>
                  <a:pt x="869338" y="433944"/>
                </a:cubicBezTo>
                <a:close/>
              </a:path>
            </a:pathLst>
          </a:custGeom>
          <a:solidFill>
            <a:schemeClr val="accent2"/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56A9908-6E6E-FF46-62F7-9E34419CA6C0}"/>
              </a:ext>
            </a:extLst>
          </p:cNvPr>
          <p:cNvSpPr/>
          <p:nvPr/>
        </p:nvSpPr>
        <p:spPr>
          <a:xfrm>
            <a:off x="5996830" y="1696578"/>
            <a:ext cx="416668" cy="565390"/>
          </a:xfrm>
          <a:custGeom>
            <a:avLst/>
            <a:gdLst>
              <a:gd name="connsiteX0" fmla="*/ 416669 w 416668"/>
              <a:gd name="connsiteY0" fmla="*/ 207654 h 565390"/>
              <a:gd name="connsiteX1" fmla="*/ 230668 w 416668"/>
              <a:gd name="connsiteY1" fmla="*/ 554409 h 565390"/>
              <a:gd name="connsiteX2" fmla="*/ 186001 w 416668"/>
              <a:gd name="connsiteY2" fmla="*/ 554409 h 565390"/>
              <a:gd name="connsiteX3" fmla="*/ 0 w 416668"/>
              <a:gd name="connsiteY3" fmla="*/ 207654 h 565390"/>
              <a:gd name="connsiteX4" fmla="*/ 208001 w 416668"/>
              <a:gd name="connsiteY4" fmla="*/ 0 h 565390"/>
              <a:gd name="connsiteX5" fmla="*/ 416669 w 416668"/>
              <a:gd name="connsiteY5" fmla="*/ 207654 h 56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6668" h="565390">
                <a:moveTo>
                  <a:pt x="416669" y="207654"/>
                </a:moveTo>
                <a:cubicBezTo>
                  <a:pt x="416669" y="298835"/>
                  <a:pt x="284668" y="483195"/>
                  <a:pt x="230668" y="554409"/>
                </a:cubicBezTo>
                <a:cubicBezTo>
                  <a:pt x="219335" y="569052"/>
                  <a:pt x="197335" y="569052"/>
                  <a:pt x="186001" y="554409"/>
                </a:cubicBezTo>
                <a:cubicBezTo>
                  <a:pt x="132001" y="483195"/>
                  <a:pt x="0" y="299501"/>
                  <a:pt x="0" y="207654"/>
                </a:cubicBezTo>
                <a:cubicBezTo>
                  <a:pt x="0" y="92512"/>
                  <a:pt x="93334" y="0"/>
                  <a:pt x="208001" y="0"/>
                </a:cubicBezTo>
                <a:cubicBezTo>
                  <a:pt x="323335" y="0"/>
                  <a:pt x="416669" y="93178"/>
                  <a:pt x="416669" y="207654"/>
                </a:cubicBezTo>
                <a:close/>
              </a:path>
            </a:pathLst>
          </a:custGeom>
          <a:solidFill>
            <a:schemeClr val="accent4"/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7" name="Graphic 6">
            <a:extLst>
              <a:ext uri="{FF2B5EF4-FFF2-40B4-BE49-F238E27FC236}">
                <a16:creationId xmlns:a16="http://schemas.microsoft.com/office/drawing/2014/main" id="{2A6A2FC4-D64B-6D38-95E3-BC3867687ED4}"/>
              </a:ext>
            </a:extLst>
          </p:cNvPr>
          <p:cNvGrpSpPr/>
          <p:nvPr/>
        </p:nvGrpSpPr>
        <p:grpSpPr>
          <a:xfrm>
            <a:off x="308756" y="3169456"/>
            <a:ext cx="1271412" cy="1719134"/>
            <a:chOff x="308756" y="3169456"/>
            <a:chExt cx="1271412" cy="171913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75DABD-EAC5-C2E9-66CC-AB15B2189B85}"/>
                </a:ext>
              </a:extLst>
            </p:cNvPr>
            <p:cNvSpPr/>
            <p:nvPr/>
          </p:nvSpPr>
          <p:spPr>
            <a:xfrm>
              <a:off x="880802" y="3169456"/>
              <a:ext cx="138000" cy="1719134"/>
            </a:xfrm>
            <a:custGeom>
              <a:avLst/>
              <a:gdLst>
                <a:gd name="connsiteX0" fmla="*/ 87334 w 138000"/>
                <a:gd name="connsiteY0" fmla="*/ 1719135 h 1719134"/>
                <a:gd name="connsiteX1" fmla="*/ 50667 w 138000"/>
                <a:gd name="connsiteY1" fmla="*/ 1719135 h 1719134"/>
                <a:gd name="connsiteX2" fmla="*/ 0 w 138000"/>
                <a:gd name="connsiteY2" fmla="*/ 1668553 h 1719134"/>
                <a:gd name="connsiteX3" fmla="*/ 0 w 138000"/>
                <a:gd name="connsiteY3" fmla="*/ 50582 h 1719134"/>
                <a:gd name="connsiteX4" fmla="*/ 50667 w 138000"/>
                <a:gd name="connsiteY4" fmla="*/ 0 h 1719134"/>
                <a:gd name="connsiteX5" fmla="*/ 87334 w 138000"/>
                <a:gd name="connsiteY5" fmla="*/ 0 h 1719134"/>
                <a:gd name="connsiteX6" fmla="*/ 138001 w 138000"/>
                <a:gd name="connsiteY6" fmla="*/ 50582 h 1719134"/>
                <a:gd name="connsiteX7" fmla="*/ 138001 w 138000"/>
                <a:gd name="connsiteY7" fmla="*/ 1667887 h 1719134"/>
                <a:gd name="connsiteX8" fmla="*/ 87334 w 138000"/>
                <a:gd name="connsiteY8" fmla="*/ 1719135 h 171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000" h="1719134">
                  <a:moveTo>
                    <a:pt x="87334" y="1719135"/>
                  </a:moveTo>
                  <a:lnTo>
                    <a:pt x="50667" y="1719135"/>
                  </a:lnTo>
                  <a:cubicBezTo>
                    <a:pt x="22667" y="1719135"/>
                    <a:pt x="0" y="1696506"/>
                    <a:pt x="0" y="1668553"/>
                  </a:cubicBezTo>
                  <a:lnTo>
                    <a:pt x="0" y="50582"/>
                  </a:lnTo>
                  <a:cubicBezTo>
                    <a:pt x="0" y="22629"/>
                    <a:pt x="22667" y="0"/>
                    <a:pt x="50667" y="0"/>
                  </a:cubicBezTo>
                  <a:lnTo>
                    <a:pt x="87334" y="0"/>
                  </a:lnTo>
                  <a:cubicBezTo>
                    <a:pt x="115334" y="0"/>
                    <a:pt x="138001" y="22629"/>
                    <a:pt x="138001" y="50582"/>
                  </a:cubicBezTo>
                  <a:lnTo>
                    <a:pt x="138001" y="1667887"/>
                  </a:lnTo>
                  <a:cubicBezTo>
                    <a:pt x="138001" y="1695840"/>
                    <a:pt x="115334" y="1719135"/>
                    <a:pt x="87334" y="1719135"/>
                  </a:cubicBezTo>
                  <a:close/>
                </a:path>
              </a:pathLst>
            </a:custGeom>
            <a:solidFill>
              <a:schemeClr val="accent1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B9A60C1-C5E8-2DD0-F338-747FE3197725}"/>
                </a:ext>
              </a:extLst>
            </p:cNvPr>
            <p:cNvSpPr/>
            <p:nvPr/>
          </p:nvSpPr>
          <p:spPr>
            <a:xfrm>
              <a:off x="308756" y="3256644"/>
              <a:ext cx="1236715" cy="660982"/>
            </a:xfrm>
            <a:custGeom>
              <a:avLst/>
              <a:gdLst>
                <a:gd name="connsiteX0" fmla="*/ 1166049 w 1236715"/>
                <a:gd name="connsiteY0" fmla="*/ 660898 h 660982"/>
                <a:gd name="connsiteX1" fmla="*/ 16709 w 1236715"/>
                <a:gd name="connsiteY1" fmla="*/ 621631 h 660982"/>
                <a:gd name="connsiteX2" fmla="*/ 42 w 1236715"/>
                <a:gd name="connsiteY2" fmla="*/ 602995 h 660982"/>
                <a:gd name="connsiteX3" fmla="*/ 22042 w 1236715"/>
                <a:gd name="connsiteY3" fmla="*/ 71215 h 660982"/>
                <a:gd name="connsiteX4" fmla="*/ 34709 w 1236715"/>
                <a:gd name="connsiteY4" fmla="*/ 45258 h 660982"/>
                <a:gd name="connsiteX5" fmla="*/ 90709 w 1236715"/>
                <a:gd name="connsiteY5" fmla="*/ 0 h 660982"/>
                <a:gd name="connsiteX6" fmla="*/ 1236716 w 1236715"/>
                <a:gd name="connsiteY6" fmla="*/ 614975 h 660982"/>
                <a:gd name="connsiteX7" fmla="*/ 1189382 w 1236715"/>
                <a:gd name="connsiteY7" fmla="*/ 652912 h 660982"/>
                <a:gd name="connsiteX8" fmla="*/ 1166049 w 1236715"/>
                <a:gd name="connsiteY8" fmla="*/ 660898 h 66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6715" h="660982">
                  <a:moveTo>
                    <a:pt x="1166049" y="660898"/>
                  </a:moveTo>
                  <a:lnTo>
                    <a:pt x="16709" y="621631"/>
                  </a:lnTo>
                  <a:cubicBezTo>
                    <a:pt x="6709" y="620965"/>
                    <a:pt x="-625" y="612978"/>
                    <a:pt x="42" y="602995"/>
                  </a:cubicBezTo>
                  <a:lnTo>
                    <a:pt x="22042" y="71215"/>
                  </a:lnTo>
                  <a:cubicBezTo>
                    <a:pt x="22709" y="61231"/>
                    <a:pt x="27376" y="51913"/>
                    <a:pt x="34709" y="45258"/>
                  </a:cubicBezTo>
                  <a:lnTo>
                    <a:pt x="90709" y="0"/>
                  </a:lnTo>
                  <a:lnTo>
                    <a:pt x="1236716" y="614975"/>
                  </a:lnTo>
                  <a:lnTo>
                    <a:pt x="1189382" y="652912"/>
                  </a:lnTo>
                  <a:cubicBezTo>
                    <a:pt x="1182715" y="658236"/>
                    <a:pt x="1174715" y="661564"/>
                    <a:pt x="1166049" y="660898"/>
                  </a:cubicBezTo>
                  <a:close/>
                </a:path>
              </a:pathLst>
            </a:custGeom>
            <a:solidFill>
              <a:schemeClr val="bg1"/>
            </a:solidFill>
            <a:ln w="666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4A09F93-1A8C-3160-CD28-FEEA68CF95EB}"/>
                </a:ext>
              </a:extLst>
            </p:cNvPr>
            <p:cNvSpPr/>
            <p:nvPr/>
          </p:nvSpPr>
          <p:spPr>
            <a:xfrm>
              <a:off x="365436" y="3251290"/>
              <a:ext cx="1214732" cy="627014"/>
            </a:xfrm>
            <a:custGeom>
              <a:avLst/>
              <a:gdLst>
                <a:gd name="connsiteX0" fmla="*/ 1167370 w 1214732"/>
                <a:gd name="connsiteY0" fmla="*/ 626985 h 627014"/>
                <a:gd name="connsiteX1" fmla="*/ 24030 w 1214732"/>
                <a:gd name="connsiteY1" fmla="*/ 581061 h 627014"/>
                <a:gd name="connsiteX2" fmla="*/ 30 w 1214732"/>
                <a:gd name="connsiteY2" fmla="*/ 555105 h 627014"/>
                <a:gd name="connsiteX3" fmla="*/ 21363 w 1214732"/>
                <a:gd name="connsiteY3" fmla="*/ 23990 h 627014"/>
                <a:gd name="connsiteX4" fmla="*/ 47363 w 1214732"/>
                <a:gd name="connsiteY4" fmla="*/ 30 h 627014"/>
                <a:gd name="connsiteX5" fmla="*/ 1190703 w 1214732"/>
                <a:gd name="connsiteY5" fmla="*/ 45953 h 627014"/>
                <a:gd name="connsiteX6" fmla="*/ 1214703 w 1214732"/>
                <a:gd name="connsiteY6" fmla="*/ 71910 h 627014"/>
                <a:gd name="connsiteX7" fmla="*/ 1193370 w 1214732"/>
                <a:gd name="connsiteY7" fmla="*/ 603025 h 627014"/>
                <a:gd name="connsiteX8" fmla="*/ 1167370 w 1214732"/>
                <a:gd name="connsiteY8" fmla="*/ 626985 h 62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32" h="627014">
                  <a:moveTo>
                    <a:pt x="1167370" y="626985"/>
                  </a:moveTo>
                  <a:lnTo>
                    <a:pt x="24030" y="581061"/>
                  </a:lnTo>
                  <a:cubicBezTo>
                    <a:pt x="10030" y="580396"/>
                    <a:pt x="-637" y="569081"/>
                    <a:pt x="30" y="555105"/>
                  </a:cubicBezTo>
                  <a:lnTo>
                    <a:pt x="21363" y="23990"/>
                  </a:lnTo>
                  <a:cubicBezTo>
                    <a:pt x="22030" y="10013"/>
                    <a:pt x="33363" y="-636"/>
                    <a:pt x="47363" y="30"/>
                  </a:cubicBezTo>
                  <a:lnTo>
                    <a:pt x="1190703" y="45953"/>
                  </a:lnTo>
                  <a:cubicBezTo>
                    <a:pt x="1204703" y="46619"/>
                    <a:pt x="1215370" y="57933"/>
                    <a:pt x="1214703" y="71910"/>
                  </a:cubicBezTo>
                  <a:lnTo>
                    <a:pt x="1193370" y="603025"/>
                  </a:lnTo>
                  <a:cubicBezTo>
                    <a:pt x="1192703" y="617001"/>
                    <a:pt x="1181370" y="627650"/>
                    <a:pt x="1167370" y="626985"/>
                  </a:cubicBezTo>
                  <a:close/>
                </a:path>
              </a:pathLst>
            </a:custGeom>
            <a:solidFill>
              <a:schemeClr val="accent1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BD360D-C0A8-4242-9921-0A6779537A1C}"/>
                </a:ext>
              </a:extLst>
            </p:cNvPr>
            <p:cNvSpPr/>
            <p:nvPr/>
          </p:nvSpPr>
          <p:spPr>
            <a:xfrm>
              <a:off x="320132" y="3815713"/>
              <a:ext cx="63333" cy="51913"/>
            </a:xfrm>
            <a:custGeom>
              <a:avLst/>
              <a:gdLst>
                <a:gd name="connsiteX0" fmla="*/ 63334 w 63333"/>
                <a:gd name="connsiteY0" fmla="*/ 0 h 51913"/>
                <a:gd name="connsiteX1" fmla="*/ 0 w 63333"/>
                <a:gd name="connsiteY1" fmla="*/ 51913 h 5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333" h="51913">
                  <a:moveTo>
                    <a:pt x="63334" y="0"/>
                  </a:moveTo>
                  <a:lnTo>
                    <a:pt x="0" y="51913"/>
                  </a:lnTo>
                </a:path>
              </a:pathLst>
            </a:custGeom>
            <a:ln w="666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36" name="Graphic 6">
            <a:extLst>
              <a:ext uri="{FF2B5EF4-FFF2-40B4-BE49-F238E27FC236}">
                <a16:creationId xmlns:a16="http://schemas.microsoft.com/office/drawing/2014/main" id="{B2C9E55B-BAE9-5E05-38F7-4F283AD573F5}"/>
              </a:ext>
            </a:extLst>
          </p:cNvPr>
          <p:cNvGrpSpPr/>
          <p:nvPr/>
        </p:nvGrpSpPr>
        <p:grpSpPr>
          <a:xfrm>
            <a:off x="7518172" y="1675946"/>
            <a:ext cx="1072864" cy="1192678"/>
            <a:chOff x="7518172" y="1675946"/>
            <a:chExt cx="1072864" cy="1192678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D73C1B1-B504-2F2B-D006-CB4A14C36A19}"/>
                </a:ext>
              </a:extLst>
            </p:cNvPr>
            <p:cNvSpPr/>
            <p:nvPr/>
          </p:nvSpPr>
          <p:spPr>
            <a:xfrm>
              <a:off x="7950841" y="1675946"/>
              <a:ext cx="74000" cy="1192678"/>
            </a:xfrm>
            <a:custGeom>
              <a:avLst/>
              <a:gdLst>
                <a:gd name="connsiteX0" fmla="*/ 52667 w 74000"/>
                <a:gd name="connsiteY0" fmla="*/ 1192679 h 1192678"/>
                <a:gd name="connsiteX1" fmla="*/ 21333 w 74000"/>
                <a:gd name="connsiteY1" fmla="*/ 1192679 h 1192678"/>
                <a:gd name="connsiteX2" fmla="*/ 0 w 74000"/>
                <a:gd name="connsiteY2" fmla="*/ 1171381 h 1192678"/>
                <a:gd name="connsiteX3" fmla="*/ 0 w 74000"/>
                <a:gd name="connsiteY3" fmla="*/ 21298 h 1192678"/>
                <a:gd name="connsiteX4" fmla="*/ 21333 w 74000"/>
                <a:gd name="connsiteY4" fmla="*/ 0 h 1192678"/>
                <a:gd name="connsiteX5" fmla="*/ 52667 w 74000"/>
                <a:gd name="connsiteY5" fmla="*/ 0 h 1192678"/>
                <a:gd name="connsiteX6" fmla="*/ 74000 w 74000"/>
                <a:gd name="connsiteY6" fmla="*/ 21298 h 1192678"/>
                <a:gd name="connsiteX7" fmla="*/ 74000 w 74000"/>
                <a:gd name="connsiteY7" fmla="*/ 1171381 h 1192678"/>
                <a:gd name="connsiteX8" fmla="*/ 52667 w 74000"/>
                <a:gd name="connsiteY8" fmla="*/ 1192679 h 119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000" h="1192678">
                  <a:moveTo>
                    <a:pt x="52667" y="1192679"/>
                  </a:moveTo>
                  <a:lnTo>
                    <a:pt x="21333" y="1192679"/>
                  </a:lnTo>
                  <a:cubicBezTo>
                    <a:pt x="9334" y="1192679"/>
                    <a:pt x="0" y="1183361"/>
                    <a:pt x="0" y="1171381"/>
                  </a:cubicBezTo>
                  <a:lnTo>
                    <a:pt x="0" y="21298"/>
                  </a:lnTo>
                  <a:cubicBezTo>
                    <a:pt x="0" y="9318"/>
                    <a:pt x="9334" y="0"/>
                    <a:pt x="21333" y="0"/>
                  </a:cubicBezTo>
                  <a:lnTo>
                    <a:pt x="52667" y="0"/>
                  </a:lnTo>
                  <a:cubicBezTo>
                    <a:pt x="64667" y="0"/>
                    <a:pt x="74000" y="9318"/>
                    <a:pt x="74000" y="21298"/>
                  </a:cubicBezTo>
                  <a:lnTo>
                    <a:pt x="74000" y="1171381"/>
                  </a:lnTo>
                  <a:cubicBezTo>
                    <a:pt x="74000" y="1183361"/>
                    <a:pt x="64667" y="1192679"/>
                    <a:pt x="52667" y="1192679"/>
                  </a:cubicBezTo>
                  <a:close/>
                </a:path>
              </a:pathLst>
            </a:custGeom>
            <a:solidFill>
              <a:schemeClr val="accent5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57D85EE-6E6D-3588-EC73-F8B27AC806AA}"/>
                </a:ext>
              </a:extLst>
            </p:cNvPr>
            <p:cNvSpPr/>
            <p:nvPr/>
          </p:nvSpPr>
          <p:spPr>
            <a:xfrm>
              <a:off x="7518172" y="1780438"/>
              <a:ext cx="847337" cy="420632"/>
            </a:xfrm>
            <a:custGeom>
              <a:avLst/>
              <a:gdLst>
                <a:gd name="connsiteX0" fmla="*/ 786005 w 847337"/>
                <a:gd name="connsiteY0" fmla="*/ 386689 h 420632"/>
                <a:gd name="connsiteX1" fmla="*/ 24666 w 847337"/>
                <a:gd name="connsiteY1" fmla="*/ 420632 h 420632"/>
                <a:gd name="connsiteX2" fmla="*/ 11333 w 847337"/>
                <a:gd name="connsiteY2" fmla="*/ 408652 h 420632"/>
                <a:gd name="connsiteX3" fmla="*/ 0 w 847337"/>
                <a:gd name="connsiteY3" fmla="*/ 41930 h 420632"/>
                <a:gd name="connsiteX4" fmla="*/ 4000 w 847337"/>
                <a:gd name="connsiteY4" fmla="*/ 32612 h 420632"/>
                <a:gd name="connsiteX5" fmla="*/ 35334 w 847337"/>
                <a:gd name="connsiteY5" fmla="*/ 1331 h 420632"/>
                <a:gd name="connsiteX6" fmla="*/ 798671 w 847337"/>
                <a:gd name="connsiteY6" fmla="*/ 0 h 420632"/>
                <a:gd name="connsiteX7" fmla="*/ 847338 w 847337"/>
                <a:gd name="connsiteY7" fmla="*/ 351414 h 420632"/>
                <a:gd name="connsiteX8" fmla="*/ 792005 w 847337"/>
                <a:gd name="connsiteY8" fmla="*/ 385358 h 420632"/>
                <a:gd name="connsiteX9" fmla="*/ 786005 w 847337"/>
                <a:gd name="connsiteY9" fmla="*/ 386689 h 42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7337" h="420632">
                  <a:moveTo>
                    <a:pt x="786005" y="386689"/>
                  </a:moveTo>
                  <a:lnTo>
                    <a:pt x="24666" y="420632"/>
                  </a:lnTo>
                  <a:cubicBezTo>
                    <a:pt x="17333" y="420632"/>
                    <a:pt x="12000" y="415308"/>
                    <a:pt x="11333" y="408652"/>
                  </a:cubicBezTo>
                  <a:lnTo>
                    <a:pt x="0" y="41930"/>
                  </a:lnTo>
                  <a:cubicBezTo>
                    <a:pt x="0" y="38602"/>
                    <a:pt x="1333" y="35275"/>
                    <a:pt x="4000" y="32612"/>
                  </a:cubicBezTo>
                  <a:lnTo>
                    <a:pt x="35334" y="1331"/>
                  </a:lnTo>
                  <a:lnTo>
                    <a:pt x="798671" y="0"/>
                  </a:lnTo>
                  <a:lnTo>
                    <a:pt x="847338" y="351414"/>
                  </a:lnTo>
                  <a:lnTo>
                    <a:pt x="792005" y="385358"/>
                  </a:lnTo>
                  <a:cubicBezTo>
                    <a:pt x="790004" y="386023"/>
                    <a:pt x="788004" y="386689"/>
                    <a:pt x="786005" y="386689"/>
                  </a:cubicBezTo>
                  <a:close/>
                </a:path>
              </a:pathLst>
            </a:custGeom>
            <a:solidFill>
              <a:schemeClr val="bg1"/>
            </a:solidFill>
            <a:ln w="6662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EAE9AE2-AC02-6CBA-CAA7-6D071FFDBA12}"/>
                </a:ext>
              </a:extLst>
            </p:cNvPr>
            <p:cNvSpPr/>
            <p:nvPr/>
          </p:nvSpPr>
          <p:spPr>
            <a:xfrm>
              <a:off x="7550839" y="1745163"/>
              <a:ext cx="1040197" cy="420632"/>
            </a:xfrm>
            <a:custGeom>
              <a:avLst/>
              <a:gdLst>
                <a:gd name="connsiteX0" fmla="*/ 814004 w 1040197"/>
                <a:gd name="connsiteY0" fmla="*/ 390017 h 420632"/>
                <a:gd name="connsiteX1" fmla="*/ 22000 w 1040197"/>
                <a:gd name="connsiteY1" fmla="*/ 420632 h 420632"/>
                <a:gd name="connsiteX2" fmla="*/ 14666 w 1040197"/>
                <a:gd name="connsiteY2" fmla="*/ 413977 h 420632"/>
                <a:gd name="connsiteX3" fmla="*/ 0 w 1040197"/>
                <a:gd name="connsiteY3" fmla="*/ 37937 h 420632"/>
                <a:gd name="connsiteX4" fmla="*/ 6667 w 1040197"/>
                <a:gd name="connsiteY4" fmla="*/ 30616 h 420632"/>
                <a:gd name="connsiteX5" fmla="*/ 798671 w 1040197"/>
                <a:gd name="connsiteY5" fmla="*/ 0 h 420632"/>
                <a:gd name="connsiteX6" fmla="*/ 803338 w 1040197"/>
                <a:gd name="connsiteY6" fmla="*/ 1331 h 420632"/>
                <a:gd name="connsiteX7" fmla="*/ 1037339 w 1040197"/>
                <a:gd name="connsiteY7" fmla="*/ 173045 h 420632"/>
                <a:gd name="connsiteX8" fmla="*/ 1038006 w 1040197"/>
                <a:gd name="connsiteY8" fmla="*/ 184359 h 420632"/>
                <a:gd name="connsiteX9" fmla="*/ 818004 w 1040197"/>
                <a:gd name="connsiteY9" fmla="*/ 388686 h 420632"/>
                <a:gd name="connsiteX10" fmla="*/ 814004 w 1040197"/>
                <a:gd name="connsiteY10" fmla="*/ 390017 h 42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197" h="420632">
                  <a:moveTo>
                    <a:pt x="814004" y="390017"/>
                  </a:moveTo>
                  <a:lnTo>
                    <a:pt x="22000" y="420632"/>
                  </a:lnTo>
                  <a:cubicBezTo>
                    <a:pt x="18000" y="420632"/>
                    <a:pt x="14666" y="417970"/>
                    <a:pt x="14666" y="413977"/>
                  </a:cubicBezTo>
                  <a:lnTo>
                    <a:pt x="0" y="37937"/>
                  </a:lnTo>
                  <a:cubicBezTo>
                    <a:pt x="0" y="33943"/>
                    <a:pt x="2667" y="30616"/>
                    <a:pt x="6667" y="30616"/>
                  </a:cubicBezTo>
                  <a:lnTo>
                    <a:pt x="798671" y="0"/>
                  </a:lnTo>
                  <a:cubicBezTo>
                    <a:pt x="800005" y="0"/>
                    <a:pt x="802004" y="666"/>
                    <a:pt x="803338" y="1331"/>
                  </a:cubicBezTo>
                  <a:lnTo>
                    <a:pt x="1037339" y="173045"/>
                  </a:lnTo>
                  <a:cubicBezTo>
                    <a:pt x="1040672" y="175707"/>
                    <a:pt x="1041339" y="181032"/>
                    <a:pt x="1038006" y="184359"/>
                  </a:cubicBezTo>
                  <a:lnTo>
                    <a:pt x="818004" y="388686"/>
                  </a:lnTo>
                  <a:cubicBezTo>
                    <a:pt x="817338" y="389351"/>
                    <a:pt x="815337" y="390017"/>
                    <a:pt x="814004" y="390017"/>
                  </a:cubicBezTo>
                  <a:close/>
                </a:path>
              </a:pathLst>
            </a:custGeom>
            <a:solidFill>
              <a:schemeClr val="accent5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Current State vs. Future State Slide Template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59EC3-EBE3-404E-BABB-DCC2C49890B7}"/>
              </a:ext>
            </a:extLst>
          </p:cNvPr>
          <p:cNvSpPr txBox="1"/>
          <p:nvPr/>
        </p:nvSpPr>
        <p:spPr>
          <a:xfrm rot="120000">
            <a:off x="609600" y="3394334"/>
            <a:ext cx="78889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 STATE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5BCB83-4699-E249-A10D-1A53B0F9D7DD}"/>
              </a:ext>
            </a:extLst>
          </p:cNvPr>
          <p:cNvSpPr txBox="1"/>
          <p:nvPr/>
        </p:nvSpPr>
        <p:spPr>
          <a:xfrm rot="21434388">
            <a:off x="7642225" y="1787525"/>
            <a:ext cx="6853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FUTURE STATE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BB42B1-43CC-0D4F-833E-A37F6C655F94}"/>
              </a:ext>
            </a:extLst>
          </p:cNvPr>
          <p:cNvSpPr txBox="1"/>
          <p:nvPr/>
        </p:nvSpPr>
        <p:spPr>
          <a:xfrm>
            <a:off x="6434302" y="1797500"/>
            <a:ext cx="5737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DE8B77-AB29-DE4D-954E-7799F2028E63}"/>
              </a:ext>
            </a:extLst>
          </p:cNvPr>
          <p:cNvSpPr txBox="1"/>
          <p:nvPr/>
        </p:nvSpPr>
        <p:spPr>
          <a:xfrm>
            <a:off x="3172905" y="3522606"/>
            <a:ext cx="6096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462AADC-9532-884F-B776-773D6FEE30FE}"/>
              </a:ext>
            </a:extLst>
          </p:cNvPr>
          <p:cNvSpPr/>
          <p:nvPr/>
        </p:nvSpPr>
        <p:spPr>
          <a:xfrm>
            <a:off x="2544973" y="3400158"/>
            <a:ext cx="377270" cy="3772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3C7570-C6A8-454B-ADDC-E7CA192BA30E}"/>
              </a:ext>
            </a:extLst>
          </p:cNvPr>
          <p:cNvSpPr/>
          <p:nvPr/>
        </p:nvSpPr>
        <p:spPr>
          <a:xfrm>
            <a:off x="6142606" y="1816405"/>
            <a:ext cx="165761" cy="1657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9492B6-124B-094D-85C6-794F50D1BF89}"/>
              </a:ext>
            </a:extLst>
          </p:cNvPr>
          <p:cNvSpPr txBox="1"/>
          <p:nvPr/>
        </p:nvSpPr>
        <p:spPr>
          <a:xfrm>
            <a:off x="456407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E30649-6B80-0F4A-B90C-CB773941B73F}"/>
              </a:ext>
            </a:extLst>
          </p:cNvPr>
          <p:cNvSpPr txBox="1"/>
          <p:nvPr/>
        </p:nvSpPr>
        <p:spPr>
          <a:xfrm>
            <a:off x="2184540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FBAFC3-1391-F141-9EDB-5B1C6A36180A}"/>
              </a:ext>
            </a:extLst>
          </p:cNvPr>
          <p:cNvSpPr txBox="1"/>
          <p:nvPr/>
        </p:nvSpPr>
        <p:spPr>
          <a:xfrm>
            <a:off x="3921061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A21089-9502-184F-831B-0E5EE5C47675}"/>
              </a:ext>
            </a:extLst>
          </p:cNvPr>
          <p:cNvSpPr txBox="1"/>
          <p:nvPr/>
        </p:nvSpPr>
        <p:spPr>
          <a:xfrm>
            <a:off x="5665971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ACB820-BB03-5F4E-96C3-939EDA9F1362}"/>
              </a:ext>
            </a:extLst>
          </p:cNvPr>
          <p:cNvSpPr txBox="1"/>
          <p:nvPr/>
        </p:nvSpPr>
        <p:spPr>
          <a:xfrm>
            <a:off x="7402492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2702B99-7EF3-8344-AC20-4E948770F5A1}"/>
              </a:ext>
            </a:extLst>
          </p:cNvPr>
          <p:cNvSpPr/>
          <p:nvPr/>
        </p:nvSpPr>
        <p:spPr>
          <a:xfrm>
            <a:off x="4652463" y="2792578"/>
            <a:ext cx="827202" cy="210408"/>
          </a:xfrm>
          <a:prstGeom prst="roundRect">
            <a:avLst>
              <a:gd name="adj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D14D2F-283F-8D45-BAA7-7527608E6F3E}"/>
              </a:ext>
            </a:extLst>
          </p:cNvPr>
          <p:cNvSpPr txBox="1"/>
          <p:nvPr/>
        </p:nvSpPr>
        <p:spPr>
          <a:xfrm>
            <a:off x="4798890" y="2806168"/>
            <a:ext cx="6678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2E8BEAC-E1AF-D560-79A0-F5FE2E02737E}"/>
              </a:ext>
            </a:extLst>
          </p:cNvPr>
          <p:cNvSpPr/>
          <p:nvPr/>
        </p:nvSpPr>
        <p:spPr>
          <a:xfrm>
            <a:off x="4106153" y="2533849"/>
            <a:ext cx="706003" cy="972046"/>
          </a:xfrm>
          <a:custGeom>
            <a:avLst/>
            <a:gdLst>
              <a:gd name="connsiteX0" fmla="*/ 706004 w 706003"/>
              <a:gd name="connsiteY0" fmla="*/ 352745 h 972046"/>
              <a:gd name="connsiteX1" fmla="*/ 375335 w 706003"/>
              <a:gd name="connsiteY1" fmla="*/ 961065 h 972046"/>
              <a:gd name="connsiteX2" fmla="*/ 330668 w 706003"/>
              <a:gd name="connsiteY2" fmla="*/ 961065 h 972046"/>
              <a:gd name="connsiteX3" fmla="*/ 0 w 706003"/>
              <a:gd name="connsiteY3" fmla="*/ 352745 h 972046"/>
              <a:gd name="connsiteX4" fmla="*/ 353335 w 706003"/>
              <a:gd name="connsiteY4" fmla="*/ 0 h 972046"/>
              <a:gd name="connsiteX5" fmla="*/ 706004 w 706003"/>
              <a:gd name="connsiteY5" fmla="*/ 352745 h 97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6003" h="972046">
                <a:moveTo>
                  <a:pt x="706004" y="352745"/>
                </a:moveTo>
                <a:cubicBezTo>
                  <a:pt x="706004" y="517804"/>
                  <a:pt x="452669" y="860566"/>
                  <a:pt x="375335" y="961065"/>
                </a:cubicBezTo>
                <a:cubicBezTo>
                  <a:pt x="364002" y="975707"/>
                  <a:pt x="342002" y="975707"/>
                  <a:pt x="330668" y="961065"/>
                </a:cubicBezTo>
                <a:cubicBezTo>
                  <a:pt x="253335" y="860566"/>
                  <a:pt x="0" y="517804"/>
                  <a:pt x="0" y="352745"/>
                </a:cubicBezTo>
                <a:cubicBezTo>
                  <a:pt x="0" y="157737"/>
                  <a:pt x="158001" y="0"/>
                  <a:pt x="353335" y="0"/>
                </a:cubicBezTo>
                <a:cubicBezTo>
                  <a:pt x="548670" y="0"/>
                  <a:pt x="706004" y="158403"/>
                  <a:pt x="706004" y="352745"/>
                </a:cubicBezTo>
                <a:close/>
              </a:path>
            </a:pathLst>
          </a:custGeom>
          <a:solidFill>
            <a:schemeClr val="accent3"/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8458065-89E8-6F46-934B-3A8DD3E9AB4E}"/>
              </a:ext>
            </a:extLst>
          </p:cNvPr>
          <p:cNvSpPr/>
          <p:nvPr/>
        </p:nvSpPr>
        <p:spPr>
          <a:xfrm>
            <a:off x="4324139" y="2728985"/>
            <a:ext cx="294142" cy="294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72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8231D4F-AD70-7AFE-B8E7-34ED7BE5874B}"/>
              </a:ext>
            </a:extLst>
          </p:cNvPr>
          <p:cNvSpPr/>
          <p:nvPr/>
        </p:nvSpPr>
        <p:spPr>
          <a:xfrm>
            <a:off x="804017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rgbClr val="DFE5E5">
              <a:alpha val="50000"/>
            </a:srgb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15FD5E6-E7BF-620B-6CC1-C1B172671EAF}"/>
              </a:ext>
            </a:extLst>
          </p:cNvPr>
          <p:cNvSpPr/>
          <p:nvPr/>
        </p:nvSpPr>
        <p:spPr>
          <a:xfrm>
            <a:off x="2241171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rgbClr val="CED8D8">
              <a:alpha val="50000"/>
            </a:srgb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BA42CFA-CE22-2E35-A9E6-A7A3B76D1288}"/>
              </a:ext>
            </a:extLst>
          </p:cNvPr>
          <p:cNvSpPr/>
          <p:nvPr/>
        </p:nvSpPr>
        <p:spPr>
          <a:xfrm>
            <a:off x="3677659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rgbClr val="DFE5E5">
              <a:alpha val="50000"/>
            </a:srgb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61C8C6A-481D-6B40-596E-6EAFBC419E5B}"/>
              </a:ext>
            </a:extLst>
          </p:cNvPr>
          <p:cNvSpPr/>
          <p:nvPr/>
        </p:nvSpPr>
        <p:spPr>
          <a:xfrm>
            <a:off x="5114814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rgbClr val="CED8D8">
              <a:alpha val="50000"/>
            </a:srgb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D1FBCB0-3921-05CB-EA80-8C5C9D47E503}"/>
              </a:ext>
            </a:extLst>
          </p:cNvPr>
          <p:cNvSpPr/>
          <p:nvPr/>
        </p:nvSpPr>
        <p:spPr>
          <a:xfrm>
            <a:off x="6551968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rgbClr val="DFE5E5">
              <a:alpha val="50000"/>
            </a:srgb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7A6474-7530-F830-E89E-66E06407673F}"/>
              </a:ext>
            </a:extLst>
          </p:cNvPr>
          <p:cNvSpPr/>
          <p:nvPr/>
        </p:nvSpPr>
        <p:spPr>
          <a:xfrm>
            <a:off x="804017" y="1224534"/>
            <a:ext cx="1437154" cy="767875"/>
          </a:xfrm>
          <a:custGeom>
            <a:avLst/>
            <a:gdLst>
              <a:gd name="connsiteX0" fmla="*/ 1437155 w 1437154"/>
              <a:gd name="connsiteY0" fmla="*/ 767875 h 767875"/>
              <a:gd name="connsiteX1" fmla="*/ 36662 w 1437154"/>
              <a:gd name="connsiteY1" fmla="*/ 767875 h 767875"/>
              <a:gd name="connsiteX2" fmla="*/ 0 w 1437154"/>
              <a:gd name="connsiteY2" fmla="*/ 731183 h 767875"/>
              <a:gd name="connsiteX3" fmla="*/ 0 w 1437154"/>
              <a:gd name="connsiteY3" fmla="*/ 36693 h 767875"/>
              <a:gd name="connsiteX4" fmla="*/ 36662 w 1437154"/>
              <a:gd name="connsiteY4" fmla="*/ 0 h 767875"/>
              <a:gd name="connsiteX5" fmla="*/ 1437155 w 1437154"/>
              <a:gd name="connsiteY5" fmla="*/ 0 h 767875"/>
              <a:gd name="connsiteX6" fmla="*/ 1437155 w 1437154"/>
              <a:gd name="connsiteY6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7154" h="767875">
                <a:moveTo>
                  <a:pt x="1437155" y="767875"/>
                </a:moveTo>
                <a:lnTo>
                  <a:pt x="36662" y="767875"/>
                </a:lnTo>
                <a:cubicBezTo>
                  <a:pt x="16665" y="767875"/>
                  <a:pt x="0" y="751864"/>
                  <a:pt x="0" y="731183"/>
                </a:cubicBezTo>
                <a:lnTo>
                  <a:pt x="0" y="36693"/>
                </a:lnTo>
                <a:cubicBezTo>
                  <a:pt x="0" y="16678"/>
                  <a:pt x="15998" y="0"/>
                  <a:pt x="36662" y="0"/>
                </a:cubicBezTo>
                <a:lnTo>
                  <a:pt x="1437155" y="0"/>
                </a:lnTo>
                <a:lnTo>
                  <a:pt x="1437155" y="767875"/>
                </a:lnTo>
                <a:close/>
              </a:path>
            </a:pathLst>
          </a:custGeom>
          <a:solidFill>
            <a:schemeClr val="accent1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2F98F6B-5FA3-4DF9-327F-AF665E434F4F}"/>
              </a:ext>
            </a:extLst>
          </p:cNvPr>
          <p:cNvSpPr/>
          <p:nvPr/>
        </p:nvSpPr>
        <p:spPr>
          <a:xfrm>
            <a:off x="2241171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2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C508FA6-B9A5-C6D5-1ED3-D0F482776A28}"/>
              </a:ext>
            </a:extLst>
          </p:cNvPr>
          <p:cNvSpPr/>
          <p:nvPr/>
        </p:nvSpPr>
        <p:spPr>
          <a:xfrm>
            <a:off x="3677659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3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9B12F8A-CA1E-1353-7404-62684EEDC2CB}"/>
              </a:ext>
            </a:extLst>
          </p:cNvPr>
          <p:cNvSpPr/>
          <p:nvPr/>
        </p:nvSpPr>
        <p:spPr>
          <a:xfrm>
            <a:off x="5114814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4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B36F4B-EE3F-8054-31DD-49DAB52F315D}"/>
              </a:ext>
            </a:extLst>
          </p:cNvPr>
          <p:cNvSpPr/>
          <p:nvPr/>
        </p:nvSpPr>
        <p:spPr>
          <a:xfrm>
            <a:off x="6551968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5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974270-816E-306F-703D-ED224CB8FF88}"/>
              </a:ext>
            </a:extLst>
          </p:cNvPr>
          <p:cNvSpPr/>
          <p:nvPr/>
        </p:nvSpPr>
        <p:spPr>
          <a:xfrm>
            <a:off x="7988456" y="1053364"/>
            <a:ext cx="844727" cy="1110326"/>
          </a:xfrm>
          <a:custGeom>
            <a:avLst/>
            <a:gdLst>
              <a:gd name="connsiteX0" fmla="*/ 825230 w 844727"/>
              <a:gd name="connsiteY0" fmla="*/ 516746 h 1110326"/>
              <a:gd name="connsiteX1" fmla="*/ 144648 w 844727"/>
              <a:gd name="connsiteY1" fmla="*/ 9722 h 1110326"/>
              <a:gd name="connsiteX2" fmla="*/ 67325 w 844727"/>
              <a:gd name="connsiteY2" fmla="*/ 48416 h 1110326"/>
              <a:gd name="connsiteX3" fmla="*/ 67325 w 844727"/>
              <a:gd name="connsiteY3" fmla="*/ 171169 h 1110326"/>
              <a:gd name="connsiteX4" fmla="*/ 0 w 844727"/>
              <a:gd name="connsiteY4" fmla="*/ 171169 h 1110326"/>
              <a:gd name="connsiteX5" fmla="*/ 0 w 844727"/>
              <a:gd name="connsiteY5" fmla="*/ 939044 h 1110326"/>
              <a:gd name="connsiteX6" fmla="*/ 67325 w 844727"/>
              <a:gd name="connsiteY6" fmla="*/ 939044 h 1110326"/>
              <a:gd name="connsiteX7" fmla="*/ 67325 w 844727"/>
              <a:gd name="connsiteY7" fmla="*/ 1061798 h 1110326"/>
              <a:gd name="connsiteX8" fmla="*/ 144648 w 844727"/>
              <a:gd name="connsiteY8" fmla="*/ 1100491 h 1110326"/>
              <a:gd name="connsiteX9" fmla="*/ 825230 w 844727"/>
              <a:gd name="connsiteY9" fmla="*/ 593467 h 1110326"/>
              <a:gd name="connsiteX10" fmla="*/ 825230 w 844727"/>
              <a:gd name="connsiteY10" fmla="*/ 516746 h 1110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4727" h="1110326">
                <a:moveTo>
                  <a:pt x="825230" y="516746"/>
                </a:moveTo>
                <a:lnTo>
                  <a:pt x="144648" y="9722"/>
                </a:lnTo>
                <a:cubicBezTo>
                  <a:pt x="112652" y="-14295"/>
                  <a:pt x="67325" y="9055"/>
                  <a:pt x="67325" y="48416"/>
                </a:cubicBezTo>
                <a:lnTo>
                  <a:pt x="67325" y="171169"/>
                </a:lnTo>
                <a:lnTo>
                  <a:pt x="0" y="171169"/>
                </a:lnTo>
                <a:lnTo>
                  <a:pt x="0" y="939044"/>
                </a:lnTo>
                <a:lnTo>
                  <a:pt x="67325" y="939044"/>
                </a:lnTo>
                <a:lnTo>
                  <a:pt x="67325" y="1061798"/>
                </a:lnTo>
                <a:cubicBezTo>
                  <a:pt x="67325" y="1101826"/>
                  <a:pt x="112652" y="1124508"/>
                  <a:pt x="144648" y="1100491"/>
                </a:cubicBezTo>
                <a:lnTo>
                  <a:pt x="825230" y="593467"/>
                </a:lnTo>
                <a:cubicBezTo>
                  <a:pt x="851227" y="574787"/>
                  <a:pt x="851227" y="536093"/>
                  <a:pt x="825230" y="5167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Current State vs. Future State Slide Template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266B12C-C800-574D-B01D-58DDF0BE8386}"/>
              </a:ext>
            </a:extLst>
          </p:cNvPr>
          <p:cNvSpPr txBox="1"/>
          <p:nvPr/>
        </p:nvSpPr>
        <p:spPr>
          <a:xfrm>
            <a:off x="990600" y="1370972"/>
            <a:ext cx="11089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 STATE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444050-DC1C-8D4D-A818-FE81F2980867}"/>
              </a:ext>
            </a:extLst>
          </p:cNvPr>
          <p:cNvSpPr txBox="1"/>
          <p:nvPr/>
        </p:nvSpPr>
        <p:spPr>
          <a:xfrm>
            <a:off x="6766112" y="1370972"/>
            <a:ext cx="11089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FUTURE STATE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DC1FF91-825B-6449-A88B-E9204507F793}"/>
              </a:ext>
            </a:extLst>
          </p:cNvPr>
          <p:cNvSpPr txBox="1"/>
          <p:nvPr/>
        </p:nvSpPr>
        <p:spPr>
          <a:xfrm>
            <a:off x="5320553" y="1477817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F8B79C9A-4277-E546-8D9F-77E22E5C1DA9}"/>
              </a:ext>
            </a:extLst>
          </p:cNvPr>
          <p:cNvSpPr txBox="1"/>
          <p:nvPr/>
        </p:nvSpPr>
        <p:spPr>
          <a:xfrm>
            <a:off x="3854823" y="1477817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BAE38CC-F859-264A-8DB3-2A164DF3C05D}"/>
              </a:ext>
            </a:extLst>
          </p:cNvPr>
          <p:cNvSpPr txBox="1"/>
          <p:nvPr/>
        </p:nvSpPr>
        <p:spPr>
          <a:xfrm>
            <a:off x="2389094" y="1477817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7ED6D02-F665-364F-B107-6234DB330211}"/>
              </a:ext>
            </a:extLst>
          </p:cNvPr>
          <p:cNvSpPr txBox="1"/>
          <p:nvPr/>
        </p:nvSpPr>
        <p:spPr>
          <a:xfrm>
            <a:off x="990600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815B065F-CF8D-3447-B953-B87D7DA72F7F}"/>
              </a:ext>
            </a:extLst>
          </p:cNvPr>
          <p:cNvSpPr txBox="1"/>
          <p:nvPr/>
        </p:nvSpPr>
        <p:spPr>
          <a:xfrm>
            <a:off x="990600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5E3E33F-0CB5-BA4A-8592-991FA25BBBBB}"/>
              </a:ext>
            </a:extLst>
          </p:cNvPr>
          <p:cNvSpPr txBox="1"/>
          <p:nvPr/>
        </p:nvSpPr>
        <p:spPr>
          <a:xfrm>
            <a:off x="990600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7968DDF-663B-1D45-B700-F6E1D33B4E6C}"/>
              </a:ext>
            </a:extLst>
          </p:cNvPr>
          <p:cNvSpPr txBox="1"/>
          <p:nvPr/>
        </p:nvSpPr>
        <p:spPr>
          <a:xfrm>
            <a:off x="990600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A9292B6-93D1-E44D-BB29-EE2ED3025DB8}"/>
              </a:ext>
            </a:extLst>
          </p:cNvPr>
          <p:cNvSpPr txBox="1"/>
          <p:nvPr/>
        </p:nvSpPr>
        <p:spPr>
          <a:xfrm>
            <a:off x="2409264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DB8BA98-A1D2-1143-9027-123A9A1B4BA5}"/>
              </a:ext>
            </a:extLst>
          </p:cNvPr>
          <p:cNvSpPr txBox="1"/>
          <p:nvPr/>
        </p:nvSpPr>
        <p:spPr>
          <a:xfrm>
            <a:off x="2409264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E1D714E-8A39-A842-B17E-BE3E58975EE5}"/>
              </a:ext>
            </a:extLst>
          </p:cNvPr>
          <p:cNvSpPr txBox="1"/>
          <p:nvPr/>
        </p:nvSpPr>
        <p:spPr>
          <a:xfrm>
            <a:off x="2409264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655126F-A587-3741-821E-8695784086DF}"/>
              </a:ext>
            </a:extLst>
          </p:cNvPr>
          <p:cNvSpPr txBox="1"/>
          <p:nvPr/>
        </p:nvSpPr>
        <p:spPr>
          <a:xfrm>
            <a:off x="2409264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D5EA022-8F11-A643-BBB6-B96A6B0C51E6}"/>
              </a:ext>
            </a:extLst>
          </p:cNvPr>
          <p:cNvSpPr txBox="1"/>
          <p:nvPr/>
        </p:nvSpPr>
        <p:spPr>
          <a:xfrm>
            <a:off x="3881717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4DFE35F-D90E-334A-97C7-26C622BB24A3}"/>
              </a:ext>
            </a:extLst>
          </p:cNvPr>
          <p:cNvSpPr txBox="1"/>
          <p:nvPr/>
        </p:nvSpPr>
        <p:spPr>
          <a:xfrm>
            <a:off x="3881717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D4966227-B4DD-6F46-A91A-91E72A36FCE7}"/>
              </a:ext>
            </a:extLst>
          </p:cNvPr>
          <p:cNvSpPr txBox="1"/>
          <p:nvPr/>
        </p:nvSpPr>
        <p:spPr>
          <a:xfrm>
            <a:off x="3881717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672E2CA3-0B3C-F04B-B1C1-613AD19AADA3}"/>
              </a:ext>
            </a:extLst>
          </p:cNvPr>
          <p:cNvSpPr txBox="1"/>
          <p:nvPr/>
        </p:nvSpPr>
        <p:spPr>
          <a:xfrm>
            <a:off x="3881717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E1D480C1-1086-FA42-907A-AC393692A45D}"/>
              </a:ext>
            </a:extLst>
          </p:cNvPr>
          <p:cNvSpPr txBox="1"/>
          <p:nvPr/>
        </p:nvSpPr>
        <p:spPr>
          <a:xfrm>
            <a:off x="5320552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96F10536-4E1A-824B-A137-9C6FD187EC31}"/>
              </a:ext>
            </a:extLst>
          </p:cNvPr>
          <p:cNvSpPr txBox="1"/>
          <p:nvPr/>
        </p:nvSpPr>
        <p:spPr>
          <a:xfrm>
            <a:off x="5320552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752B32A-71AD-7D44-B67A-23ED8A46D341}"/>
              </a:ext>
            </a:extLst>
          </p:cNvPr>
          <p:cNvSpPr txBox="1"/>
          <p:nvPr/>
        </p:nvSpPr>
        <p:spPr>
          <a:xfrm>
            <a:off x="5320552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D0417D54-DF0A-8B4B-8DC2-EC51059029CE}"/>
              </a:ext>
            </a:extLst>
          </p:cNvPr>
          <p:cNvSpPr txBox="1"/>
          <p:nvPr/>
        </p:nvSpPr>
        <p:spPr>
          <a:xfrm>
            <a:off x="5320552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41B2AB9-A258-C746-8A9E-8667D200FB7A}"/>
              </a:ext>
            </a:extLst>
          </p:cNvPr>
          <p:cNvSpPr txBox="1"/>
          <p:nvPr/>
        </p:nvSpPr>
        <p:spPr>
          <a:xfrm>
            <a:off x="6732493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AA788431-A162-E440-95E0-5942D6DA90EC}"/>
              </a:ext>
            </a:extLst>
          </p:cNvPr>
          <p:cNvSpPr txBox="1"/>
          <p:nvPr/>
        </p:nvSpPr>
        <p:spPr>
          <a:xfrm>
            <a:off x="6732493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33EA394-AA9F-6946-9F16-91BED0B5477F}"/>
              </a:ext>
            </a:extLst>
          </p:cNvPr>
          <p:cNvSpPr txBox="1"/>
          <p:nvPr/>
        </p:nvSpPr>
        <p:spPr>
          <a:xfrm>
            <a:off x="6732493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36F6BC7-CD25-074D-BC0C-8BAB6F22B936}"/>
              </a:ext>
            </a:extLst>
          </p:cNvPr>
          <p:cNvSpPr txBox="1"/>
          <p:nvPr/>
        </p:nvSpPr>
        <p:spPr>
          <a:xfrm>
            <a:off x="6732493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460B4FA-49C7-0F4C-A5F3-59FB818BE3C5}"/>
              </a:ext>
            </a:extLst>
          </p:cNvPr>
          <p:cNvCxnSpPr>
            <a:cxnSpLocks/>
          </p:cNvCxnSpPr>
          <p:nvPr/>
        </p:nvCxnSpPr>
        <p:spPr>
          <a:xfrm>
            <a:off x="914400" y="2674300"/>
            <a:ext cx="69633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EC509D65-FF7F-5347-8B00-C80D99BF01DF}"/>
              </a:ext>
            </a:extLst>
          </p:cNvPr>
          <p:cNvCxnSpPr>
            <a:cxnSpLocks/>
          </p:cNvCxnSpPr>
          <p:nvPr/>
        </p:nvCxnSpPr>
        <p:spPr>
          <a:xfrm>
            <a:off x="914400" y="3298143"/>
            <a:ext cx="69633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D72A1B44-9135-2C42-9E47-1450443C07C1}"/>
              </a:ext>
            </a:extLst>
          </p:cNvPr>
          <p:cNvCxnSpPr>
            <a:cxnSpLocks/>
          </p:cNvCxnSpPr>
          <p:nvPr/>
        </p:nvCxnSpPr>
        <p:spPr>
          <a:xfrm>
            <a:off x="914400" y="3913440"/>
            <a:ext cx="69633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28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F833076-04C6-D14A-9BAA-90C216551737}"/>
              </a:ext>
            </a:extLst>
          </p:cNvPr>
          <p:cNvCxnSpPr>
            <a:cxnSpLocks/>
          </p:cNvCxnSpPr>
          <p:nvPr/>
        </p:nvCxnSpPr>
        <p:spPr>
          <a:xfrm>
            <a:off x="952973" y="1581150"/>
            <a:ext cx="0" cy="158342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B3E7FB6-1980-D046-A1CD-7E1D1B93F320}"/>
              </a:ext>
            </a:extLst>
          </p:cNvPr>
          <p:cNvCxnSpPr>
            <a:cxnSpLocks/>
          </p:cNvCxnSpPr>
          <p:nvPr/>
        </p:nvCxnSpPr>
        <p:spPr>
          <a:xfrm>
            <a:off x="2723050" y="1581150"/>
            <a:ext cx="0" cy="158342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5CF6B6E-C6A7-E544-B08D-07693A2AA6A1}"/>
              </a:ext>
            </a:extLst>
          </p:cNvPr>
          <p:cNvCxnSpPr>
            <a:cxnSpLocks/>
          </p:cNvCxnSpPr>
          <p:nvPr/>
        </p:nvCxnSpPr>
        <p:spPr>
          <a:xfrm>
            <a:off x="4467960" y="1581150"/>
            <a:ext cx="0" cy="158342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16A90A-637C-8E4A-A29C-98870C5DC8FF}"/>
              </a:ext>
            </a:extLst>
          </p:cNvPr>
          <p:cNvCxnSpPr>
            <a:cxnSpLocks/>
          </p:cNvCxnSpPr>
          <p:nvPr/>
        </p:nvCxnSpPr>
        <p:spPr>
          <a:xfrm>
            <a:off x="6204481" y="1581150"/>
            <a:ext cx="0" cy="42430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837E3F8-98A9-5D40-AC1E-73F44113F40C}"/>
              </a:ext>
            </a:extLst>
          </p:cNvPr>
          <p:cNvCxnSpPr>
            <a:cxnSpLocks/>
          </p:cNvCxnSpPr>
          <p:nvPr/>
        </p:nvCxnSpPr>
        <p:spPr>
          <a:xfrm>
            <a:off x="7982947" y="1581150"/>
            <a:ext cx="0" cy="3048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E6A00F6-37CA-6341-A6C2-07FC2EB026DA}"/>
              </a:ext>
            </a:extLst>
          </p:cNvPr>
          <p:cNvSpPr/>
          <p:nvPr/>
        </p:nvSpPr>
        <p:spPr>
          <a:xfrm>
            <a:off x="6225487" y="1795050"/>
            <a:ext cx="827202" cy="210408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1D16B4B-E8B1-4348-8E11-F3C6856143FA}"/>
              </a:ext>
            </a:extLst>
          </p:cNvPr>
          <p:cNvSpPr/>
          <p:nvPr/>
        </p:nvSpPr>
        <p:spPr>
          <a:xfrm>
            <a:off x="2971800" y="3522606"/>
            <a:ext cx="827202" cy="210408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5C25E68-ACD0-0A84-E958-760C0B01000B}"/>
              </a:ext>
            </a:extLst>
          </p:cNvPr>
          <p:cNvSpPr/>
          <p:nvPr/>
        </p:nvSpPr>
        <p:spPr>
          <a:xfrm>
            <a:off x="1846140" y="2226361"/>
            <a:ext cx="7329003" cy="2915806"/>
          </a:xfrm>
          <a:custGeom>
            <a:avLst/>
            <a:gdLst>
              <a:gd name="connsiteX0" fmla="*/ 0 w 7329003"/>
              <a:gd name="connsiteY0" fmla="*/ 2915807 h 2915806"/>
              <a:gd name="connsiteX1" fmla="*/ 2704015 w 7329003"/>
              <a:gd name="connsiteY1" fmla="*/ 1681864 h 2915806"/>
              <a:gd name="connsiteX2" fmla="*/ 3402019 w 7329003"/>
              <a:gd name="connsiteY2" fmla="*/ 1363062 h 2915806"/>
              <a:gd name="connsiteX3" fmla="*/ 2748016 w 7329003"/>
              <a:gd name="connsiteY3" fmla="*/ 753411 h 2915806"/>
              <a:gd name="connsiteX4" fmla="*/ 5274697 w 7329003"/>
              <a:gd name="connsiteY4" fmla="*/ 97837 h 2915806"/>
              <a:gd name="connsiteX5" fmla="*/ 7312708 w 7329003"/>
              <a:gd name="connsiteY5" fmla="*/ 0 h 2915806"/>
              <a:gd name="connsiteX6" fmla="*/ 7312708 w 7329003"/>
              <a:gd name="connsiteY6" fmla="*/ 192346 h 2915806"/>
              <a:gd name="connsiteX7" fmla="*/ 4059356 w 7329003"/>
              <a:gd name="connsiteY7" fmla="*/ 690183 h 2915806"/>
              <a:gd name="connsiteX8" fmla="*/ 4796027 w 7329003"/>
              <a:gd name="connsiteY8" fmla="*/ 1397005 h 2915806"/>
              <a:gd name="connsiteX9" fmla="*/ 3118684 w 7329003"/>
              <a:gd name="connsiteY9" fmla="*/ 2914476 h 29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29003" h="2915806">
                <a:moveTo>
                  <a:pt x="0" y="2915807"/>
                </a:moveTo>
                <a:cubicBezTo>
                  <a:pt x="572670" y="2514476"/>
                  <a:pt x="1483342" y="2050582"/>
                  <a:pt x="2704015" y="1681864"/>
                </a:cubicBezTo>
                <a:cubicBezTo>
                  <a:pt x="3189351" y="1535441"/>
                  <a:pt x="3407352" y="1480865"/>
                  <a:pt x="3402019" y="1363062"/>
                </a:cubicBezTo>
                <a:cubicBezTo>
                  <a:pt x="3395352" y="1219301"/>
                  <a:pt x="2748016" y="1116805"/>
                  <a:pt x="2748016" y="753411"/>
                </a:cubicBezTo>
                <a:cubicBezTo>
                  <a:pt x="2748016" y="390017"/>
                  <a:pt x="4004689" y="185025"/>
                  <a:pt x="5274697" y="97837"/>
                </a:cubicBezTo>
                <a:cubicBezTo>
                  <a:pt x="6383369" y="21963"/>
                  <a:pt x="7312708" y="0"/>
                  <a:pt x="7312708" y="0"/>
                </a:cubicBezTo>
                <a:cubicBezTo>
                  <a:pt x="7312708" y="0"/>
                  <a:pt x="7349375" y="192346"/>
                  <a:pt x="7312708" y="192346"/>
                </a:cubicBezTo>
                <a:cubicBezTo>
                  <a:pt x="5940033" y="192346"/>
                  <a:pt x="4107356" y="395341"/>
                  <a:pt x="4059356" y="690183"/>
                </a:cubicBezTo>
                <a:cubicBezTo>
                  <a:pt x="4011356" y="985025"/>
                  <a:pt x="4796027" y="815973"/>
                  <a:pt x="4796027" y="1397005"/>
                </a:cubicBezTo>
                <a:cubicBezTo>
                  <a:pt x="4796027" y="1834276"/>
                  <a:pt x="3802021" y="2336107"/>
                  <a:pt x="3118684" y="29144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D5D31E2-9F96-A0DE-4F50-DEBAFD84CF2A}"/>
              </a:ext>
            </a:extLst>
          </p:cNvPr>
          <p:cNvSpPr/>
          <p:nvPr/>
        </p:nvSpPr>
        <p:spPr>
          <a:xfrm>
            <a:off x="3456150" y="2316877"/>
            <a:ext cx="5710698" cy="2816638"/>
          </a:xfrm>
          <a:custGeom>
            <a:avLst/>
            <a:gdLst>
              <a:gd name="connsiteX0" fmla="*/ 5710699 w 5710698"/>
              <a:gd name="connsiteY0" fmla="*/ 0 h 2816638"/>
              <a:gd name="connsiteX1" fmla="*/ 1782010 w 5710698"/>
              <a:gd name="connsiteY1" fmla="*/ 657571 h 2816638"/>
              <a:gd name="connsiteX2" fmla="*/ 2506014 w 5710698"/>
              <a:gd name="connsiteY2" fmla="*/ 1309151 h 2816638"/>
              <a:gd name="connsiteX3" fmla="*/ 0 w 5710698"/>
              <a:gd name="connsiteY3" fmla="*/ 2816639 h 281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0698" h="2816638">
                <a:moveTo>
                  <a:pt x="5710699" y="0"/>
                </a:moveTo>
                <a:cubicBezTo>
                  <a:pt x="4661360" y="0"/>
                  <a:pt x="1782010" y="149085"/>
                  <a:pt x="1782010" y="657571"/>
                </a:cubicBezTo>
                <a:cubicBezTo>
                  <a:pt x="1782010" y="931115"/>
                  <a:pt x="2506014" y="1009651"/>
                  <a:pt x="2506014" y="1309151"/>
                </a:cubicBezTo>
                <a:cubicBezTo>
                  <a:pt x="2506014" y="1749751"/>
                  <a:pt x="1013339" y="2153744"/>
                  <a:pt x="0" y="2816639"/>
                </a:cubicBezTo>
              </a:path>
            </a:pathLst>
          </a:custGeom>
          <a:noFill/>
          <a:ln w="19987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7EBF248-CBA5-A720-BC74-6A0D01F6254C}"/>
              </a:ext>
            </a:extLst>
          </p:cNvPr>
          <p:cNvSpPr/>
          <p:nvPr/>
        </p:nvSpPr>
        <p:spPr>
          <a:xfrm>
            <a:off x="2278143" y="3169456"/>
            <a:ext cx="869338" cy="1200332"/>
          </a:xfrm>
          <a:custGeom>
            <a:avLst/>
            <a:gdLst>
              <a:gd name="connsiteX0" fmla="*/ 869338 w 869338"/>
              <a:gd name="connsiteY0" fmla="*/ 433944 h 1200332"/>
              <a:gd name="connsiteX1" fmla="*/ 456669 w 869338"/>
              <a:gd name="connsiteY1" fmla="*/ 1189351 h 1200332"/>
              <a:gd name="connsiteX2" fmla="*/ 412669 w 869338"/>
              <a:gd name="connsiteY2" fmla="*/ 1189351 h 1200332"/>
              <a:gd name="connsiteX3" fmla="*/ 0 w 869338"/>
              <a:gd name="connsiteY3" fmla="*/ 433944 h 1200332"/>
              <a:gd name="connsiteX4" fmla="*/ 434669 w 869338"/>
              <a:gd name="connsiteY4" fmla="*/ 0 h 1200332"/>
              <a:gd name="connsiteX5" fmla="*/ 869338 w 869338"/>
              <a:gd name="connsiteY5" fmla="*/ 433944 h 120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9338" h="1200332">
                <a:moveTo>
                  <a:pt x="869338" y="433944"/>
                </a:moveTo>
                <a:cubicBezTo>
                  <a:pt x="869338" y="640932"/>
                  <a:pt x="545336" y="1074875"/>
                  <a:pt x="456669" y="1189351"/>
                </a:cubicBezTo>
                <a:cubicBezTo>
                  <a:pt x="445336" y="1203993"/>
                  <a:pt x="423336" y="1203993"/>
                  <a:pt x="412669" y="1189351"/>
                </a:cubicBezTo>
                <a:cubicBezTo>
                  <a:pt x="324002" y="1074875"/>
                  <a:pt x="0" y="640932"/>
                  <a:pt x="0" y="433944"/>
                </a:cubicBezTo>
                <a:cubicBezTo>
                  <a:pt x="0" y="194343"/>
                  <a:pt x="194668" y="0"/>
                  <a:pt x="434669" y="0"/>
                </a:cubicBezTo>
                <a:cubicBezTo>
                  <a:pt x="674671" y="0"/>
                  <a:pt x="869338" y="194343"/>
                  <a:pt x="869338" y="433944"/>
                </a:cubicBezTo>
                <a:close/>
              </a:path>
            </a:pathLst>
          </a:custGeom>
          <a:solidFill>
            <a:schemeClr val="accent2"/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56A9908-6E6E-FF46-62F7-9E34419CA6C0}"/>
              </a:ext>
            </a:extLst>
          </p:cNvPr>
          <p:cNvSpPr/>
          <p:nvPr/>
        </p:nvSpPr>
        <p:spPr>
          <a:xfrm>
            <a:off x="5996830" y="1696578"/>
            <a:ext cx="416668" cy="565390"/>
          </a:xfrm>
          <a:custGeom>
            <a:avLst/>
            <a:gdLst>
              <a:gd name="connsiteX0" fmla="*/ 416669 w 416668"/>
              <a:gd name="connsiteY0" fmla="*/ 207654 h 565390"/>
              <a:gd name="connsiteX1" fmla="*/ 230668 w 416668"/>
              <a:gd name="connsiteY1" fmla="*/ 554409 h 565390"/>
              <a:gd name="connsiteX2" fmla="*/ 186001 w 416668"/>
              <a:gd name="connsiteY2" fmla="*/ 554409 h 565390"/>
              <a:gd name="connsiteX3" fmla="*/ 0 w 416668"/>
              <a:gd name="connsiteY3" fmla="*/ 207654 h 565390"/>
              <a:gd name="connsiteX4" fmla="*/ 208001 w 416668"/>
              <a:gd name="connsiteY4" fmla="*/ 0 h 565390"/>
              <a:gd name="connsiteX5" fmla="*/ 416669 w 416668"/>
              <a:gd name="connsiteY5" fmla="*/ 207654 h 56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6668" h="565390">
                <a:moveTo>
                  <a:pt x="416669" y="207654"/>
                </a:moveTo>
                <a:cubicBezTo>
                  <a:pt x="416669" y="298835"/>
                  <a:pt x="284668" y="483195"/>
                  <a:pt x="230668" y="554409"/>
                </a:cubicBezTo>
                <a:cubicBezTo>
                  <a:pt x="219335" y="569052"/>
                  <a:pt x="197335" y="569052"/>
                  <a:pt x="186001" y="554409"/>
                </a:cubicBezTo>
                <a:cubicBezTo>
                  <a:pt x="132001" y="483195"/>
                  <a:pt x="0" y="299501"/>
                  <a:pt x="0" y="207654"/>
                </a:cubicBezTo>
                <a:cubicBezTo>
                  <a:pt x="0" y="92512"/>
                  <a:pt x="93334" y="0"/>
                  <a:pt x="208001" y="0"/>
                </a:cubicBezTo>
                <a:cubicBezTo>
                  <a:pt x="323335" y="0"/>
                  <a:pt x="416669" y="93178"/>
                  <a:pt x="416669" y="207654"/>
                </a:cubicBezTo>
                <a:close/>
              </a:path>
            </a:pathLst>
          </a:custGeom>
          <a:solidFill>
            <a:schemeClr val="accent4"/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7" name="Graphic 6">
            <a:extLst>
              <a:ext uri="{FF2B5EF4-FFF2-40B4-BE49-F238E27FC236}">
                <a16:creationId xmlns:a16="http://schemas.microsoft.com/office/drawing/2014/main" id="{2A6A2FC4-D64B-6D38-95E3-BC3867687ED4}"/>
              </a:ext>
            </a:extLst>
          </p:cNvPr>
          <p:cNvGrpSpPr/>
          <p:nvPr/>
        </p:nvGrpSpPr>
        <p:grpSpPr>
          <a:xfrm>
            <a:off x="308756" y="3169456"/>
            <a:ext cx="1271412" cy="1719134"/>
            <a:chOff x="308756" y="3169456"/>
            <a:chExt cx="1271412" cy="171913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75DABD-EAC5-C2E9-66CC-AB15B2189B85}"/>
                </a:ext>
              </a:extLst>
            </p:cNvPr>
            <p:cNvSpPr/>
            <p:nvPr/>
          </p:nvSpPr>
          <p:spPr>
            <a:xfrm>
              <a:off x="880802" y="3169456"/>
              <a:ext cx="138000" cy="1719134"/>
            </a:xfrm>
            <a:custGeom>
              <a:avLst/>
              <a:gdLst>
                <a:gd name="connsiteX0" fmla="*/ 87334 w 138000"/>
                <a:gd name="connsiteY0" fmla="*/ 1719135 h 1719134"/>
                <a:gd name="connsiteX1" fmla="*/ 50667 w 138000"/>
                <a:gd name="connsiteY1" fmla="*/ 1719135 h 1719134"/>
                <a:gd name="connsiteX2" fmla="*/ 0 w 138000"/>
                <a:gd name="connsiteY2" fmla="*/ 1668553 h 1719134"/>
                <a:gd name="connsiteX3" fmla="*/ 0 w 138000"/>
                <a:gd name="connsiteY3" fmla="*/ 50582 h 1719134"/>
                <a:gd name="connsiteX4" fmla="*/ 50667 w 138000"/>
                <a:gd name="connsiteY4" fmla="*/ 0 h 1719134"/>
                <a:gd name="connsiteX5" fmla="*/ 87334 w 138000"/>
                <a:gd name="connsiteY5" fmla="*/ 0 h 1719134"/>
                <a:gd name="connsiteX6" fmla="*/ 138001 w 138000"/>
                <a:gd name="connsiteY6" fmla="*/ 50582 h 1719134"/>
                <a:gd name="connsiteX7" fmla="*/ 138001 w 138000"/>
                <a:gd name="connsiteY7" fmla="*/ 1667887 h 1719134"/>
                <a:gd name="connsiteX8" fmla="*/ 87334 w 138000"/>
                <a:gd name="connsiteY8" fmla="*/ 1719135 h 171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000" h="1719134">
                  <a:moveTo>
                    <a:pt x="87334" y="1719135"/>
                  </a:moveTo>
                  <a:lnTo>
                    <a:pt x="50667" y="1719135"/>
                  </a:lnTo>
                  <a:cubicBezTo>
                    <a:pt x="22667" y="1719135"/>
                    <a:pt x="0" y="1696506"/>
                    <a:pt x="0" y="1668553"/>
                  </a:cubicBezTo>
                  <a:lnTo>
                    <a:pt x="0" y="50582"/>
                  </a:lnTo>
                  <a:cubicBezTo>
                    <a:pt x="0" y="22629"/>
                    <a:pt x="22667" y="0"/>
                    <a:pt x="50667" y="0"/>
                  </a:cubicBezTo>
                  <a:lnTo>
                    <a:pt x="87334" y="0"/>
                  </a:lnTo>
                  <a:cubicBezTo>
                    <a:pt x="115334" y="0"/>
                    <a:pt x="138001" y="22629"/>
                    <a:pt x="138001" y="50582"/>
                  </a:cubicBezTo>
                  <a:lnTo>
                    <a:pt x="138001" y="1667887"/>
                  </a:lnTo>
                  <a:cubicBezTo>
                    <a:pt x="138001" y="1695840"/>
                    <a:pt x="115334" y="1719135"/>
                    <a:pt x="87334" y="1719135"/>
                  </a:cubicBezTo>
                  <a:close/>
                </a:path>
              </a:pathLst>
            </a:custGeom>
            <a:solidFill>
              <a:schemeClr val="accent1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B9A60C1-C5E8-2DD0-F338-747FE3197725}"/>
                </a:ext>
              </a:extLst>
            </p:cNvPr>
            <p:cNvSpPr/>
            <p:nvPr/>
          </p:nvSpPr>
          <p:spPr>
            <a:xfrm>
              <a:off x="308756" y="3256644"/>
              <a:ext cx="1236715" cy="660982"/>
            </a:xfrm>
            <a:custGeom>
              <a:avLst/>
              <a:gdLst>
                <a:gd name="connsiteX0" fmla="*/ 1166049 w 1236715"/>
                <a:gd name="connsiteY0" fmla="*/ 660898 h 660982"/>
                <a:gd name="connsiteX1" fmla="*/ 16709 w 1236715"/>
                <a:gd name="connsiteY1" fmla="*/ 621631 h 660982"/>
                <a:gd name="connsiteX2" fmla="*/ 42 w 1236715"/>
                <a:gd name="connsiteY2" fmla="*/ 602995 h 660982"/>
                <a:gd name="connsiteX3" fmla="*/ 22042 w 1236715"/>
                <a:gd name="connsiteY3" fmla="*/ 71215 h 660982"/>
                <a:gd name="connsiteX4" fmla="*/ 34709 w 1236715"/>
                <a:gd name="connsiteY4" fmla="*/ 45258 h 660982"/>
                <a:gd name="connsiteX5" fmla="*/ 90709 w 1236715"/>
                <a:gd name="connsiteY5" fmla="*/ 0 h 660982"/>
                <a:gd name="connsiteX6" fmla="*/ 1236716 w 1236715"/>
                <a:gd name="connsiteY6" fmla="*/ 614975 h 660982"/>
                <a:gd name="connsiteX7" fmla="*/ 1189382 w 1236715"/>
                <a:gd name="connsiteY7" fmla="*/ 652912 h 660982"/>
                <a:gd name="connsiteX8" fmla="*/ 1166049 w 1236715"/>
                <a:gd name="connsiteY8" fmla="*/ 660898 h 66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6715" h="660982">
                  <a:moveTo>
                    <a:pt x="1166049" y="660898"/>
                  </a:moveTo>
                  <a:lnTo>
                    <a:pt x="16709" y="621631"/>
                  </a:lnTo>
                  <a:cubicBezTo>
                    <a:pt x="6709" y="620965"/>
                    <a:pt x="-625" y="612978"/>
                    <a:pt x="42" y="602995"/>
                  </a:cubicBezTo>
                  <a:lnTo>
                    <a:pt x="22042" y="71215"/>
                  </a:lnTo>
                  <a:cubicBezTo>
                    <a:pt x="22709" y="61231"/>
                    <a:pt x="27376" y="51913"/>
                    <a:pt x="34709" y="45258"/>
                  </a:cubicBezTo>
                  <a:lnTo>
                    <a:pt x="90709" y="0"/>
                  </a:lnTo>
                  <a:lnTo>
                    <a:pt x="1236716" y="614975"/>
                  </a:lnTo>
                  <a:lnTo>
                    <a:pt x="1189382" y="652912"/>
                  </a:lnTo>
                  <a:cubicBezTo>
                    <a:pt x="1182715" y="658236"/>
                    <a:pt x="1174715" y="661564"/>
                    <a:pt x="1166049" y="66089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6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4A09F93-1A8C-3160-CD28-FEEA68CF95EB}"/>
                </a:ext>
              </a:extLst>
            </p:cNvPr>
            <p:cNvSpPr/>
            <p:nvPr/>
          </p:nvSpPr>
          <p:spPr>
            <a:xfrm>
              <a:off x="365436" y="3251290"/>
              <a:ext cx="1214732" cy="627014"/>
            </a:xfrm>
            <a:custGeom>
              <a:avLst/>
              <a:gdLst>
                <a:gd name="connsiteX0" fmla="*/ 1167370 w 1214732"/>
                <a:gd name="connsiteY0" fmla="*/ 626985 h 627014"/>
                <a:gd name="connsiteX1" fmla="*/ 24030 w 1214732"/>
                <a:gd name="connsiteY1" fmla="*/ 581061 h 627014"/>
                <a:gd name="connsiteX2" fmla="*/ 30 w 1214732"/>
                <a:gd name="connsiteY2" fmla="*/ 555105 h 627014"/>
                <a:gd name="connsiteX3" fmla="*/ 21363 w 1214732"/>
                <a:gd name="connsiteY3" fmla="*/ 23990 h 627014"/>
                <a:gd name="connsiteX4" fmla="*/ 47363 w 1214732"/>
                <a:gd name="connsiteY4" fmla="*/ 30 h 627014"/>
                <a:gd name="connsiteX5" fmla="*/ 1190703 w 1214732"/>
                <a:gd name="connsiteY5" fmla="*/ 45953 h 627014"/>
                <a:gd name="connsiteX6" fmla="*/ 1214703 w 1214732"/>
                <a:gd name="connsiteY6" fmla="*/ 71910 h 627014"/>
                <a:gd name="connsiteX7" fmla="*/ 1193370 w 1214732"/>
                <a:gd name="connsiteY7" fmla="*/ 603025 h 627014"/>
                <a:gd name="connsiteX8" fmla="*/ 1167370 w 1214732"/>
                <a:gd name="connsiteY8" fmla="*/ 626985 h 62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32" h="627014">
                  <a:moveTo>
                    <a:pt x="1167370" y="626985"/>
                  </a:moveTo>
                  <a:lnTo>
                    <a:pt x="24030" y="581061"/>
                  </a:lnTo>
                  <a:cubicBezTo>
                    <a:pt x="10030" y="580396"/>
                    <a:pt x="-637" y="569081"/>
                    <a:pt x="30" y="555105"/>
                  </a:cubicBezTo>
                  <a:lnTo>
                    <a:pt x="21363" y="23990"/>
                  </a:lnTo>
                  <a:cubicBezTo>
                    <a:pt x="22030" y="10013"/>
                    <a:pt x="33363" y="-636"/>
                    <a:pt x="47363" y="30"/>
                  </a:cubicBezTo>
                  <a:lnTo>
                    <a:pt x="1190703" y="45953"/>
                  </a:lnTo>
                  <a:cubicBezTo>
                    <a:pt x="1204703" y="46619"/>
                    <a:pt x="1215370" y="57933"/>
                    <a:pt x="1214703" y="71910"/>
                  </a:cubicBezTo>
                  <a:lnTo>
                    <a:pt x="1193370" y="603025"/>
                  </a:lnTo>
                  <a:cubicBezTo>
                    <a:pt x="1192703" y="617001"/>
                    <a:pt x="1181370" y="627650"/>
                    <a:pt x="1167370" y="626985"/>
                  </a:cubicBezTo>
                  <a:close/>
                </a:path>
              </a:pathLst>
            </a:custGeom>
            <a:solidFill>
              <a:schemeClr val="accent1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BD360D-C0A8-4242-9921-0A6779537A1C}"/>
                </a:ext>
              </a:extLst>
            </p:cNvPr>
            <p:cNvSpPr/>
            <p:nvPr/>
          </p:nvSpPr>
          <p:spPr>
            <a:xfrm>
              <a:off x="320132" y="3815713"/>
              <a:ext cx="63333" cy="51913"/>
            </a:xfrm>
            <a:custGeom>
              <a:avLst/>
              <a:gdLst>
                <a:gd name="connsiteX0" fmla="*/ 63334 w 63333"/>
                <a:gd name="connsiteY0" fmla="*/ 0 h 51913"/>
                <a:gd name="connsiteX1" fmla="*/ 0 w 63333"/>
                <a:gd name="connsiteY1" fmla="*/ 51913 h 5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333" h="51913">
                  <a:moveTo>
                    <a:pt x="63334" y="0"/>
                  </a:moveTo>
                  <a:lnTo>
                    <a:pt x="0" y="51913"/>
                  </a:lnTo>
                </a:path>
              </a:pathLst>
            </a:custGeom>
            <a:ln w="666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36" name="Graphic 6">
            <a:extLst>
              <a:ext uri="{FF2B5EF4-FFF2-40B4-BE49-F238E27FC236}">
                <a16:creationId xmlns:a16="http://schemas.microsoft.com/office/drawing/2014/main" id="{B2C9E55B-BAE9-5E05-38F7-4F283AD573F5}"/>
              </a:ext>
            </a:extLst>
          </p:cNvPr>
          <p:cNvGrpSpPr/>
          <p:nvPr/>
        </p:nvGrpSpPr>
        <p:grpSpPr>
          <a:xfrm>
            <a:off x="7518172" y="1675946"/>
            <a:ext cx="1072864" cy="1192678"/>
            <a:chOff x="7518172" y="1675946"/>
            <a:chExt cx="1072864" cy="1192678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D73C1B1-B504-2F2B-D006-CB4A14C36A19}"/>
                </a:ext>
              </a:extLst>
            </p:cNvPr>
            <p:cNvSpPr/>
            <p:nvPr/>
          </p:nvSpPr>
          <p:spPr>
            <a:xfrm>
              <a:off x="7950841" y="1675946"/>
              <a:ext cx="74000" cy="1192678"/>
            </a:xfrm>
            <a:custGeom>
              <a:avLst/>
              <a:gdLst>
                <a:gd name="connsiteX0" fmla="*/ 52667 w 74000"/>
                <a:gd name="connsiteY0" fmla="*/ 1192679 h 1192678"/>
                <a:gd name="connsiteX1" fmla="*/ 21333 w 74000"/>
                <a:gd name="connsiteY1" fmla="*/ 1192679 h 1192678"/>
                <a:gd name="connsiteX2" fmla="*/ 0 w 74000"/>
                <a:gd name="connsiteY2" fmla="*/ 1171381 h 1192678"/>
                <a:gd name="connsiteX3" fmla="*/ 0 w 74000"/>
                <a:gd name="connsiteY3" fmla="*/ 21298 h 1192678"/>
                <a:gd name="connsiteX4" fmla="*/ 21333 w 74000"/>
                <a:gd name="connsiteY4" fmla="*/ 0 h 1192678"/>
                <a:gd name="connsiteX5" fmla="*/ 52667 w 74000"/>
                <a:gd name="connsiteY5" fmla="*/ 0 h 1192678"/>
                <a:gd name="connsiteX6" fmla="*/ 74000 w 74000"/>
                <a:gd name="connsiteY6" fmla="*/ 21298 h 1192678"/>
                <a:gd name="connsiteX7" fmla="*/ 74000 w 74000"/>
                <a:gd name="connsiteY7" fmla="*/ 1171381 h 1192678"/>
                <a:gd name="connsiteX8" fmla="*/ 52667 w 74000"/>
                <a:gd name="connsiteY8" fmla="*/ 1192679 h 119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000" h="1192678">
                  <a:moveTo>
                    <a:pt x="52667" y="1192679"/>
                  </a:moveTo>
                  <a:lnTo>
                    <a:pt x="21333" y="1192679"/>
                  </a:lnTo>
                  <a:cubicBezTo>
                    <a:pt x="9334" y="1192679"/>
                    <a:pt x="0" y="1183361"/>
                    <a:pt x="0" y="1171381"/>
                  </a:cubicBezTo>
                  <a:lnTo>
                    <a:pt x="0" y="21298"/>
                  </a:lnTo>
                  <a:cubicBezTo>
                    <a:pt x="0" y="9318"/>
                    <a:pt x="9334" y="0"/>
                    <a:pt x="21333" y="0"/>
                  </a:cubicBezTo>
                  <a:lnTo>
                    <a:pt x="52667" y="0"/>
                  </a:lnTo>
                  <a:cubicBezTo>
                    <a:pt x="64667" y="0"/>
                    <a:pt x="74000" y="9318"/>
                    <a:pt x="74000" y="21298"/>
                  </a:cubicBezTo>
                  <a:lnTo>
                    <a:pt x="74000" y="1171381"/>
                  </a:lnTo>
                  <a:cubicBezTo>
                    <a:pt x="74000" y="1183361"/>
                    <a:pt x="64667" y="1192679"/>
                    <a:pt x="52667" y="1192679"/>
                  </a:cubicBezTo>
                  <a:close/>
                </a:path>
              </a:pathLst>
            </a:custGeom>
            <a:solidFill>
              <a:schemeClr val="accent5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57D85EE-6E6D-3588-EC73-F8B27AC806AA}"/>
                </a:ext>
              </a:extLst>
            </p:cNvPr>
            <p:cNvSpPr/>
            <p:nvPr/>
          </p:nvSpPr>
          <p:spPr>
            <a:xfrm>
              <a:off x="7518172" y="1780438"/>
              <a:ext cx="847337" cy="420632"/>
            </a:xfrm>
            <a:custGeom>
              <a:avLst/>
              <a:gdLst>
                <a:gd name="connsiteX0" fmla="*/ 786005 w 847337"/>
                <a:gd name="connsiteY0" fmla="*/ 386689 h 420632"/>
                <a:gd name="connsiteX1" fmla="*/ 24666 w 847337"/>
                <a:gd name="connsiteY1" fmla="*/ 420632 h 420632"/>
                <a:gd name="connsiteX2" fmla="*/ 11333 w 847337"/>
                <a:gd name="connsiteY2" fmla="*/ 408652 h 420632"/>
                <a:gd name="connsiteX3" fmla="*/ 0 w 847337"/>
                <a:gd name="connsiteY3" fmla="*/ 41930 h 420632"/>
                <a:gd name="connsiteX4" fmla="*/ 4000 w 847337"/>
                <a:gd name="connsiteY4" fmla="*/ 32612 h 420632"/>
                <a:gd name="connsiteX5" fmla="*/ 35334 w 847337"/>
                <a:gd name="connsiteY5" fmla="*/ 1331 h 420632"/>
                <a:gd name="connsiteX6" fmla="*/ 798671 w 847337"/>
                <a:gd name="connsiteY6" fmla="*/ 0 h 420632"/>
                <a:gd name="connsiteX7" fmla="*/ 847338 w 847337"/>
                <a:gd name="connsiteY7" fmla="*/ 351414 h 420632"/>
                <a:gd name="connsiteX8" fmla="*/ 792005 w 847337"/>
                <a:gd name="connsiteY8" fmla="*/ 385358 h 420632"/>
                <a:gd name="connsiteX9" fmla="*/ 786005 w 847337"/>
                <a:gd name="connsiteY9" fmla="*/ 386689 h 42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7337" h="420632">
                  <a:moveTo>
                    <a:pt x="786005" y="386689"/>
                  </a:moveTo>
                  <a:lnTo>
                    <a:pt x="24666" y="420632"/>
                  </a:lnTo>
                  <a:cubicBezTo>
                    <a:pt x="17333" y="420632"/>
                    <a:pt x="12000" y="415308"/>
                    <a:pt x="11333" y="408652"/>
                  </a:cubicBezTo>
                  <a:lnTo>
                    <a:pt x="0" y="41930"/>
                  </a:lnTo>
                  <a:cubicBezTo>
                    <a:pt x="0" y="38602"/>
                    <a:pt x="1333" y="35275"/>
                    <a:pt x="4000" y="32612"/>
                  </a:cubicBezTo>
                  <a:lnTo>
                    <a:pt x="35334" y="1331"/>
                  </a:lnTo>
                  <a:lnTo>
                    <a:pt x="798671" y="0"/>
                  </a:lnTo>
                  <a:lnTo>
                    <a:pt x="847338" y="351414"/>
                  </a:lnTo>
                  <a:lnTo>
                    <a:pt x="792005" y="385358"/>
                  </a:lnTo>
                  <a:cubicBezTo>
                    <a:pt x="790004" y="386023"/>
                    <a:pt x="788004" y="386689"/>
                    <a:pt x="786005" y="38668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62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EAE9AE2-AC02-6CBA-CAA7-6D071FFDBA12}"/>
                </a:ext>
              </a:extLst>
            </p:cNvPr>
            <p:cNvSpPr/>
            <p:nvPr/>
          </p:nvSpPr>
          <p:spPr>
            <a:xfrm>
              <a:off x="7550839" y="1745163"/>
              <a:ext cx="1040197" cy="420632"/>
            </a:xfrm>
            <a:custGeom>
              <a:avLst/>
              <a:gdLst>
                <a:gd name="connsiteX0" fmla="*/ 814004 w 1040197"/>
                <a:gd name="connsiteY0" fmla="*/ 390017 h 420632"/>
                <a:gd name="connsiteX1" fmla="*/ 22000 w 1040197"/>
                <a:gd name="connsiteY1" fmla="*/ 420632 h 420632"/>
                <a:gd name="connsiteX2" fmla="*/ 14666 w 1040197"/>
                <a:gd name="connsiteY2" fmla="*/ 413977 h 420632"/>
                <a:gd name="connsiteX3" fmla="*/ 0 w 1040197"/>
                <a:gd name="connsiteY3" fmla="*/ 37937 h 420632"/>
                <a:gd name="connsiteX4" fmla="*/ 6667 w 1040197"/>
                <a:gd name="connsiteY4" fmla="*/ 30616 h 420632"/>
                <a:gd name="connsiteX5" fmla="*/ 798671 w 1040197"/>
                <a:gd name="connsiteY5" fmla="*/ 0 h 420632"/>
                <a:gd name="connsiteX6" fmla="*/ 803338 w 1040197"/>
                <a:gd name="connsiteY6" fmla="*/ 1331 h 420632"/>
                <a:gd name="connsiteX7" fmla="*/ 1037339 w 1040197"/>
                <a:gd name="connsiteY7" fmla="*/ 173045 h 420632"/>
                <a:gd name="connsiteX8" fmla="*/ 1038006 w 1040197"/>
                <a:gd name="connsiteY8" fmla="*/ 184359 h 420632"/>
                <a:gd name="connsiteX9" fmla="*/ 818004 w 1040197"/>
                <a:gd name="connsiteY9" fmla="*/ 388686 h 420632"/>
                <a:gd name="connsiteX10" fmla="*/ 814004 w 1040197"/>
                <a:gd name="connsiteY10" fmla="*/ 390017 h 42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197" h="420632">
                  <a:moveTo>
                    <a:pt x="814004" y="390017"/>
                  </a:moveTo>
                  <a:lnTo>
                    <a:pt x="22000" y="420632"/>
                  </a:lnTo>
                  <a:cubicBezTo>
                    <a:pt x="18000" y="420632"/>
                    <a:pt x="14666" y="417970"/>
                    <a:pt x="14666" y="413977"/>
                  </a:cubicBezTo>
                  <a:lnTo>
                    <a:pt x="0" y="37937"/>
                  </a:lnTo>
                  <a:cubicBezTo>
                    <a:pt x="0" y="33943"/>
                    <a:pt x="2667" y="30616"/>
                    <a:pt x="6667" y="30616"/>
                  </a:cubicBezTo>
                  <a:lnTo>
                    <a:pt x="798671" y="0"/>
                  </a:lnTo>
                  <a:cubicBezTo>
                    <a:pt x="800005" y="0"/>
                    <a:pt x="802004" y="666"/>
                    <a:pt x="803338" y="1331"/>
                  </a:cubicBezTo>
                  <a:lnTo>
                    <a:pt x="1037339" y="173045"/>
                  </a:lnTo>
                  <a:cubicBezTo>
                    <a:pt x="1040672" y="175707"/>
                    <a:pt x="1041339" y="181032"/>
                    <a:pt x="1038006" y="184359"/>
                  </a:cubicBezTo>
                  <a:lnTo>
                    <a:pt x="818004" y="388686"/>
                  </a:lnTo>
                  <a:cubicBezTo>
                    <a:pt x="817338" y="389351"/>
                    <a:pt x="815337" y="390017"/>
                    <a:pt x="814004" y="390017"/>
                  </a:cubicBezTo>
                  <a:close/>
                </a:path>
              </a:pathLst>
            </a:custGeom>
            <a:solidFill>
              <a:schemeClr val="accent5"/>
            </a:solidFill>
            <a:ln w="66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Current State vs. Future State Slide Template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5BCB83-4699-E249-A10D-1A53B0F9D7DD}"/>
              </a:ext>
            </a:extLst>
          </p:cNvPr>
          <p:cNvSpPr txBox="1"/>
          <p:nvPr/>
        </p:nvSpPr>
        <p:spPr>
          <a:xfrm rot="21434388">
            <a:off x="7642225" y="1787525"/>
            <a:ext cx="6853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FUTURE STATE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BB42B1-43CC-0D4F-833E-A37F6C655F94}"/>
              </a:ext>
            </a:extLst>
          </p:cNvPr>
          <p:cNvSpPr txBox="1"/>
          <p:nvPr/>
        </p:nvSpPr>
        <p:spPr>
          <a:xfrm>
            <a:off x="6434538" y="1806952"/>
            <a:ext cx="5737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DE8B77-AB29-DE4D-954E-7799F2028E63}"/>
              </a:ext>
            </a:extLst>
          </p:cNvPr>
          <p:cNvSpPr txBox="1"/>
          <p:nvPr/>
        </p:nvSpPr>
        <p:spPr>
          <a:xfrm>
            <a:off x="3161831" y="3538050"/>
            <a:ext cx="6096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462AADC-9532-884F-B776-773D6FEE30FE}"/>
              </a:ext>
            </a:extLst>
          </p:cNvPr>
          <p:cNvSpPr/>
          <p:nvPr/>
        </p:nvSpPr>
        <p:spPr>
          <a:xfrm>
            <a:off x="2528811" y="3400158"/>
            <a:ext cx="377270" cy="3772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3C7570-C6A8-454B-ADDC-E7CA192BA30E}"/>
              </a:ext>
            </a:extLst>
          </p:cNvPr>
          <p:cNvSpPr/>
          <p:nvPr/>
        </p:nvSpPr>
        <p:spPr>
          <a:xfrm>
            <a:off x="6122718" y="1816405"/>
            <a:ext cx="165761" cy="16576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9492B6-124B-094D-85C6-794F50D1BF89}"/>
              </a:ext>
            </a:extLst>
          </p:cNvPr>
          <p:cNvSpPr txBox="1"/>
          <p:nvPr/>
        </p:nvSpPr>
        <p:spPr>
          <a:xfrm>
            <a:off x="456407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E30649-6B80-0F4A-B90C-CB773941B73F}"/>
              </a:ext>
            </a:extLst>
          </p:cNvPr>
          <p:cNvSpPr txBox="1"/>
          <p:nvPr/>
        </p:nvSpPr>
        <p:spPr>
          <a:xfrm>
            <a:off x="2184540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FBAFC3-1391-F141-9EDB-5B1C6A36180A}"/>
              </a:ext>
            </a:extLst>
          </p:cNvPr>
          <p:cNvSpPr txBox="1"/>
          <p:nvPr/>
        </p:nvSpPr>
        <p:spPr>
          <a:xfrm>
            <a:off x="3921061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A21089-9502-184F-831B-0E5EE5C47675}"/>
              </a:ext>
            </a:extLst>
          </p:cNvPr>
          <p:cNvSpPr txBox="1"/>
          <p:nvPr/>
        </p:nvSpPr>
        <p:spPr>
          <a:xfrm>
            <a:off x="5665971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ACB820-BB03-5F4E-96C3-939EDA9F1362}"/>
              </a:ext>
            </a:extLst>
          </p:cNvPr>
          <p:cNvSpPr txBox="1"/>
          <p:nvPr/>
        </p:nvSpPr>
        <p:spPr>
          <a:xfrm>
            <a:off x="7402492" y="1120626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2702B99-7EF3-8344-AC20-4E948770F5A1}"/>
              </a:ext>
            </a:extLst>
          </p:cNvPr>
          <p:cNvSpPr/>
          <p:nvPr/>
        </p:nvSpPr>
        <p:spPr>
          <a:xfrm>
            <a:off x="4652463" y="2792578"/>
            <a:ext cx="827202" cy="210408"/>
          </a:xfrm>
          <a:prstGeom prst="roundRect">
            <a:avLst>
              <a:gd name="adj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D14D2F-283F-8D45-BAA7-7527608E6F3E}"/>
              </a:ext>
            </a:extLst>
          </p:cNvPr>
          <p:cNvSpPr txBox="1"/>
          <p:nvPr/>
        </p:nvSpPr>
        <p:spPr>
          <a:xfrm>
            <a:off x="4798890" y="2806168"/>
            <a:ext cx="6678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2E8BEAC-E1AF-D560-79A0-F5FE2E02737E}"/>
              </a:ext>
            </a:extLst>
          </p:cNvPr>
          <p:cNvSpPr/>
          <p:nvPr/>
        </p:nvSpPr>
        <p:spPr>
          <a:xfrm>
            <a:off x="4106153" y="2533849"/>
            <a:ext cx="706003" cy="972046"/>
          </a:xfrm>
          <a:custGeom>
            <a:avLst/>
            <a:gdLst>
              <a:gd name="connsiteX0" fmla="*/ 706004 w 706003"/>
              <a:gd name="connsiteY0" fmla="*/ 352745 h 972046"/>
              <a:gd name="connsiteX1" fmla="*/ 375335 w 706003"/>
              <a:gd name="connsiteY1" fmla="*/ 961065 h 972046"/>
              <a:gd name="connsiteX2" fmla="*/ 330668 w 706003"/>
              <a:gd name="connsiteY2" fmla="*/ 961065 h 972046"/>
              <a:gd name="connsiteX3" fmla="*/ 0 w 706003"/>
              <a:gd name="connsiteY3" fmla="*/ 352745 h 972046"/>
              <a:gd name="connsiteX4" fmla="*/ 353335 w 706003"/>
              <a:gd name="connsiteY4" fmla="*/ 0 h 972046"/>
              <a:gd name="connsiteX5" fmla="*/ 706004 w 706003"/>
              <a:gd name="connsiteY5" fmla="*/ 352745 h 97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6003" h="972046">
                <a:moveTo>
                  <a:pt x="706004" y="352745"/>
                </a:moveTo>
                <a:cubicBezTo>
                  <a:pt x="706004" y="517804"/>
                  <a:pt x="452669" y="860566"/>
                  <a:pt x="375335" y="961065"/>
                </a:cubicBezTo>
                <a:cubicBezTo>
                  <a:pt x="364002" y="975707"/>
                  <a:pt x="342002" y="975707"/>
                  <a:pt x="330668" y="961065"/>
                </a:cubicBezTo>
                <a:cubicBezTo>
                  <a:pt x="253335" y="860566"/>
                  <a:pt x="0" y="517804"/>
                  <a:pt x="0" y="352745"/>
                </a:cubicBezTo>
                <a:cubicBezTo>
                  <a:pt x="0" y="157737"/>
                  <a:pt x="158001" y="0"/>
                  <a:pt x="353335" y="0"/>
                </a:cubicBezTo>
                <a:cubicBezTo>
                  <a:pt x="548670" y="0"/>
                  <a:pt x="706004" y="158403"/>
                  <a:pt x="706004" y="352745"/>
                </a:cubicBezTo>
                <a:close/>
              </a:path>
            </a:pathLst>
          </a:custGeom>
          <a:solidFill>
            <a:schemeClr val="accent3"/>
          </a:solidFill>
          <a:ln w="6662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8458065-89E8-6F46-934B-3A8DD3E9AB4E}"/>
              </a:ext>
            </a:extLst>
          </p:cNvPr>
          <p:cNvSpPr/>
          <p:nvPr/>
        </p:nvSpPr>
        <p:spPr>
          <a:xfrm>
            <a:off x="4324139" y="2728985"/>
            <a:ext cx="294142" cy="29414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5ED306-AB9B-4F4E-221B-A62A4CDFCC82}"/>
              </a:ext>
            </a:extLst>
          </p:cNvPr>
          <p:cNvSpPr txBox="1"/>
          <p:nvPr/>
        </p:nvSpPr>
        <p:spPr>
          <a:xfrm rot="120000">
            <a:off x="609600" y="3394334"/>
            <a:ext cx="78889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 STATE</a:t>
            </a:r>
          </a:p>
        </p:txBody>
      </p:sp>
    </p:spTree>
    <p:extLst>
      <p:ext uri="{BB962C8B-B14F-4D97-AF65-F5344CB8AC3E}">
        <p14:creationId xmlns:p14="http://schemas.microsoft.com/office/powerpoint/2010/main" val="10266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8231D4F-AD70-7AFE-B8E7-34ED7BE5874B}"/>
              </a:ext>
            </a:extLst>
          </p:cNvPr>
          <p:cNvSpPr/>
          <p:nvPr/>
        </p:nvSpPr>
        <p:spPr>
          <a:xfrm>
            <a:off x="804017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15FD5E6-E7BF-620B-6CC1-C1B172671EAF}"/>
              </a:ext>
            </a:extLst>
          </p:cNvPr>
          <p:cNvSpPr/>
          <p:nvPr/>
        </p:nvSpPr>
        <p:spPr>
          <a:xfrm>
            <a:off x="2241171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50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BA42CFA-CE22-2E35-A9E6-A7A3B76D1288}"/>
              </a:ext>
            </a:extLst>
          </p:cNvPr>
          <p:cNvSpPr/>
          <p:nvPr/>
        </p:nvSpPr>
        <p:spPr>
          <a:xfrm>
            <a:off x="3677659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61C8C6A-481D-6B40-596E-6EAFBC419E5B}"/>
              </a:ext>
            </a:extLst>
          </p:cNvPr>
          <p:cNvSpPr/>
          <p:nvPr/>
        </p:nvSpPr>
        <p:spPr>
          <a:xfrm>
            <a:off x="5114814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50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D1FBCB0-3921-05CB-EA80-8C5C9D47E503}"/>
              </a:ext>
            </a:extLst>
          </p:cNvPr>
          <p:cNvSpPr/>
          <p:nvPr/>
        </p:nvSpPr>
        <p:spPr>
          <a:xfrm>
            <a:off x="6551968" y="1507400"/>
            <a:ext cx="1437154" cy="3172237"/>
          </a:xfrm>
          <a:custGeom>
            <a:avLst/>
            <a:gdLst>
              <a:gd name="connsiteX0" fmla="*/ 0 w 1437154"/>
              <a:gd name="connsiteY0" fmla="*/ 0 h 3172237"/>
              <a:gd name="connsiteX1" fmla="*/ 1437155 w 1437154"/>
              <a:gd name="connsiteY1" fmla="*/ 0 h 3172237"/>
              <a:gd name="connsiteX2" fmla="*/ 1437155 w 1437154"/>
              <a:gd name="connsiteY2" fmla="*/ 3172238 h 3172237"/>
              <a:gd name="connsiteX3" fmla="*/ 0 w 1437154"/>
              <a:gd name="connsiteY3" fmla="*/ 3172238 h 317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3172237">
                <a:moveTo>
                  <a:pt x="0" y="0"/>
                </a:moveTo>
                <a:lnTo>
                  <a:pt x="1437155" y="0"/>
                </a:lnTo>
                <a:lnTo>
                  <a:pt x="1437155" y="3172238"/>
                </a:lnTo>
                <a:lnTo>
                  <a:pt x="0" y="317223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7A6474-7530-F830-E89E-66E06407673F}"/>
              </a:ext>
            </a:extLst>
          </p:cNvPr>
          <p:cNvSpPr/>
          <p:nvPr/>
        </p:nvSpPr>
        <p:spPr>
          <a:xfrm>
            <a:off x="804017" y="1224534"/>
            <a:ext cx="1437154" cy="767875"/>
          </a:xfrm>
          <a:custGeom>
            <a:avLst/>
            <a:gdLst>
              <a:gd name="connsiteX0" fmla="*/ 1437155 w 1437154"/>
              <a:gd name="connsiteY0" fmla="*/ 767875 h 767875"/>
              <a:gd name="connsiteX1" fmla="*/ 36662 w 1437154"/>
              <a:gd name="connsiteY1" fmla="*/ 767875 h 767875"/>
              <a:gd name="connsiteX2" fmla="*/ 0 w 1437154"/>
              <a:gd name="connsiteY2" fmla="*/ 731183 h 767875"/>
              <a:gd name="connsiteX3" fmla="*/ 0 w 1437154"/>
              <a:gd name="connsiteY3" fmla="*/ 36693 h 767875"/>
              <a:gd name="connsiteX4" fmla="*/ 36662 w 1437154"/>
              <a:gd name="connsiteY4" fmla="*/ 0 h 767875"/>
              <a:gd name="connsiteX5" fmla="*/ 1437155 w 1437154"/>
              <a:gd name="connsiteY5" fmla="*/ 0 h 767875"/>
              <a:gd name="connsiteX6" fmla="*/ 1437155 w 1437154"/>
              <a:gd name="connsiteY6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7154" h="767875">
                <a:moveTo>
                  <a:pt x="1437155" y="767875"/>
                </a:moveTo>
                <a:lnTo>
                  <a:pt x="36662" y="767875"/>
                </a:lnTo>
                <a:cubicBezTo>
                  <a:pt x="16665" y="767875"/>
                  <a:pt x="0" y="751864"/>
                  <a:pt x="0" y="731183"/>
                </a:cubicBezTo>
                <a:lnTo>
                  <a:pt x="0" y="36693"/>
                </a:lnTo>
                <a:cubicBezTo>
                  <a:pt x="0" y="16678"/>
                  <a:pt x="15998" y="0"/>
                  <a:pt x="36662" y="0"/>
                </a:cubicBezTo>
                <a:lnTo>
                  <a:pt x="1437155" y="0"/>
                </a:lnTo>
                <a:lnTo>
                  <a:pt x="1437155" y="767875"/>
                </a:lnTo>
                <a:close/>
              </a:path>
            </a:pathLst>
          </a:custGeom>
          <a:solidFill>
            <a:schemeClr val="accent1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2F98F6B-5FA3-4DF9-327F-AF665E434F4F}"/>
              </a:ext>
            </a:extLst>
          </p:cNvPr>
          <p:cNvSpPr/>
          <p:nvPr/>
        </p:nvSpPr>
        <p:spPr>
          <a:xfrm>
            <a:off x="2241171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2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C508FA6-B9A5-C6D5-1ED3-D0F482776A28}"/>
              </a:ext>
            </a:extLst>
          </p:cNvPr>
          <p:cNvSpPr/>
          <p:nvPr/>
        </p:nvSpPr>
        <p:spPr>
          <a:xfrm>
            <a:off x="3677659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3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9B12F8A-CA1E-1353-7404-62684EEDC2CB}"/>
              </a:ext>
            </a:extLst>
          </p:cNvPr>
          <p:cNvSpPr/>
          <p:nvPr/>
        </p:nvSpPr>
        <p:spPr>
          <a:xfrm>
            <a:off x="5114814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4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B36F4B-EE3F-8054-31DD-49DAB52F315D}"/>
              </a:ext>
            </a:extLst>
          </p:cNvPr>
          <p:cNvSpPr/>
          <p:nvPr/>
        </p:nvSpPr>
        <p:spPr>
          <a:xfrm>
            <a:off x="6551968" y="1225201"/>
            <a:ext cx="1437154" cy="767875"/>
          </a:xfrm>
          <a:custGeom>
            <a:avLst/>
            <a:gdLst>
              <a:gd name="connsiteX0" fmla="*/ 0 w 1437154"/>
              <a:gd name="connsiteY0" fmla="*/ 0 h 767875"/>
              <a:gd name="connsiteX1" fmla="*/ 1437155 w 1437154"/>
              <a:gd name="connsiteY1" fmla="*/ 0 h 767875"/>
              <a:gd name="connsiteX2" fmla="*/ 1437155 w 1437154"/>
              <a:gd name="connsiteY2" fmla="*/ 767875 h 767875"/>
              <a:gd name="connsiteX3" fmla="*/ 0 w 1437154"/>
              <a:gd name="connsiteY3" fmla="*/ 767875 h 76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154" h="767875">
                <a:moveTo>
                  <a:pt x="0" y="0"/>
                </a:moveTo>
                <a:lnTo>
                  <a:pt x="1437155" y="0"/>
                </a:lnTo>
                <a:lnTo>
                  <a:pt x="1437155" y="767875"/>
                </a:lnTo>
                <a:lnTo>
                  <a:pt x="0" y="767875"/>
                </a:lnTo>
                <a:close/>
              </a:path>
            </a:pathLst>
          </a:custGeom>
          <a:solidFill>
            <a:schemeClr val="accent5"/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974270-816E-306F-703D-ED224CB8FF88}"/>
              </a:ext>
            </a:extLst>
          </p:cNvPr>
          <p:cNvSpPr/>
          <p:nvPr/>
        </p:nvSpPr>
        <p:spPr>
          <a:xfrm>
            <a:off x="7988456" y="1053364"/>
            <a:ext cx="844727" cy="1110326"/>
          </a:xfrm>
          <a:custGeom>
            <a:avLst/>
            <a:gdLst>
              <a:gd name="connsiteX0" fmla="*/ 825230 w 844727"/>
              <a:gd name="connsiteY0" fmla="*/ 516746 h 1110326"/>
              <a:gd name="connsiteX1" fmla="*/ 144648 w 844727"/>
              <a:gd name="connsiteY1" fmla="*/ 9722 h 1110326"/>
              <a:gd name="connsiteX2" fmla="*/ 67325 w 844727"/>
              <a:gd name="connsiteY2" fmla="*/ 48416 h 1110326"/>
              <a:gd name="connsiteX3" fmla="*/ 67325 w 844727"/>
              <a:gd name="connsiteY3" fmla="*/ 171169 h 1110326"/>
              <a:gd name="connsiteX4" fmla="*/ 0 w 844727"/>
              <a:gd name="connsiteY4" fmla="*/ 171169 h 1110326"/>
              <a:gd name="connsiteX5" fmla="*/ 0 w 844727"/>
              <a:gd name="connsiteY5" fmla="*/ 939044 h 1110326"/>
              <a:gd name="connsiteX6" fmla="*/ 67325 w 844727"/>
              <a:gd name="connsiteY6" fmla="*/ 939044 h 1110326"/>
              <a:gd name="connsiteX7" fmla="*/ 67325 w 844727"/>
              <a:gd name="connsiteY7" fmla="*/ 1061798 h 1110326"/>
              <a:gd name="connsiteX8" fmla="*/ 144648 w 844727"/>
              <a:gd name="connsiteY8" fmla="*/ 1100491 h 1110326"/>
              <a:gd name="connsiteX9" fmla="*/ 825230 w 844727"/>
              <a:gd name="connsiteY9" fmla="*/ 593467 h 1110326"/>
              <a:gd name="connsiteX10" fmla="*/ 825230 w 844727"/>
              <a:gd name="connsiteY10" fmla="*/ 516746 h 1110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4727" h="1110326">
                <a:moveTo>
                  <a:pt x="825230" y="516746"/>
                </a:moveTo>
                <a:lnTo>
                  <a:pt x="144648" y="9722"/>
                </a:lnTo>
                <a:cubicBezTo>
                  <a:pt x="112652" y="-14295"/>
                  <a:pt x="67325" y="9055"/>
                  <a:pt x="67325" y="48416"/>
                </a:cubicBezTo>
                <a:lnTo>
                  <a:pt x="67325" y="171169"/>
                </a:lnTo>
                <a:lnTo>
                  <a:pt x="0" y="171169"/>
                </a:lnTo>
                <a:lnTo>
                  <a:pt x="0" y="939044"/>
                </a:lnTo>
                <a:lnTo>
                  <a:pt x="67325" y="939044"/>
                </a:lnTo>
                <a:lnTo>
                  <a:pt x="67325" y="1061798"/>
                </a:lnTo>
                <a:cubicBezTo>
                  <a:pt x="67325" y="1101826"/>
                  <a:pt x="112652" y="1124508"/>
                  <a:pt x="144648" y="1100491"/>
                </a:cubicBezTo>
                <a:lnTo>
                  <a:pt x="825230" y="593467"/>
                </a:lnTo>
                <a:cubicBezTo>
                  <a:pt x="851227" y="574787"/>
                  <a:pt x="851227" y="536093"/>
                  <a:pt x="825230" y="51674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6664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Current State vs. Future State Slide Template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266B12C-C800-574D-B01D-58DDF0BE8386}"/>
              </a:ext>
            </a:extLst>
          </p:cNvPr>
          <p:cNvSpPr txBox="1"/>
          <p:nvPr/>
        </p:nvSpPr>
        <p:spPr>
          <a:xfrm>
            <a:off x="990600" y="1370972"/>
            <a:ext cx="11089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 STATE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444050-DC1C-8D4D-A818-FE81F2980867}"/>
              </a:ext>
            </a:extLst>
          </p:cNvPr>
          <p:cNvSpPr txBox="1"/>
          <p:nvPr/>
        </p:nvSpPr>
        <p:spPr>
          <a:xfrm>
            <a:off x="6766112" y="1370972"/>
            <a:ext cx="11089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FUTURE STATE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DC1FF91-825B-6449-A88B-E9204507F793}"/>
              </a:ext>
            </a:extLst>
          </p:cNvPr>
          <p:cNvSpPr txBox="1"/>
          <p:nvPr/>
        </p:nvSpPr>
        <p:spPr>
          <a:xfrm>
            <a:off x="5320553" y="1477817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3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F8B79C9A-4277-E546-8D9F-77E22E5C1DA9}"/>
              </a:ext>
            </a:extLst>
          </p:cNvPr>
          <p:cNvSpPr txBox="1"/>
          <p:nvPr/>
        </p:nvSpPr>
        <p:spPr>
          <a:xfrm>
            <a:off x="3854823" y="1477817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2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BAE38CC-F859-264A-8DB3-2A164DF3C05D}"/>
              </a:ext>
            </a:extLst>
          </p:cNvPr>
          <p:cNvSpPr txBox="1"/>
          <p:nvPr/>
        </p:nvSpPr>
        <p:spPr>
          <a:xfrm>
            <a:off x="2389094" y="1477817"/>
            <a:ext cx="11089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7ED6D02-F665-364F-B107-6234DB330211}"/>
              </a:ext>
            </a:extLst>
          </p:cNvPr>
          <p:cNvSpPr txBox="1"/>
          <p:nvPr/>
        </p:nvSpPr>
        <p:spPr>
          <a:xfrm>
            <a:off x="990600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815B065F-CF8D-3447-B953-B87D7DA72F7F}"/>
              </a:ext>
            </a:extLst>
          </p:cNvPr>
          <p:cNvSpPr txBox="1"/>
          <p:nvPr/>
        </p:nvSpPr>
        <p:spPr>
          <a:xfrm>
            <a:off x="990600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5E3E33F-0CB5-BA4A-8592-991FA25BBBBB}"/>
              </a:ext>
            </a:extLst>
          </p:cNvPr>
          <p:cNvSpPr txBox="1"/>
          <p:nvPr/>
        </p:nvSpPr>
        <p:spPr>
          <a:xfrm>
            <a:off x="990600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7968DDF-663B-1D45-B700-F6E1D33B4E6C}"/>
              </a:ext>
            </a:extLst>
          </p:cNvPr>
          <p:cNvSpPr txBox="1"/>
          <p:nvPr/>
        </p:nvSpPr>
        <p:spPr>
          <a:xfrm>
            <a:off x="990600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A9292B6-93D1-E44D-BB29-EE2ED3025DB8}"/>
              </a:ext>
            </a:extLst>
          </p:cNvPr>
          <p:cNvSpPr txBox="1"/>
          <p:nvPr/>
        </p:nvSpPr>
        <p:spPr>
          <a:xfrm>
            <a:off x="2409264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DB8BA98-A1D2-1143-9027-123A9A1B4BA5}"/>
              </a:ext>
            </a:extLst>
          </p:cNvPr>
          <p:cNvSpPr txBox="1"/>
          <p:nvPr/>
        </p:nvSpPr>
        <p:spPr>
          <a:xfrm>
            <a:off x="2409264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E1D714E-8A39-A842-B17E-BE3E58975EE5}"/>
              </a:ext>
            </a:extLst>
          </p:cNvPr>
          <p:cNvSpPr txBox="1"/>
          <p:nvPr/>
        </p:nvSpPr>
        <p:spPr>
          <a:xfrm>
            <a:off x="2409264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655126F-A587-3741-821E-8695784086DF}"/>
              </a:ext>
            </a:extLst>
          </p:cNvPr>
          <p:cNvSpPr txBox="1"/>
          <p:nvPr/>
        </p:nvSpPr>
        <p:spPr>
          <a:xfrm>
            <a:off x="2409264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D5EA022-8F11-A643-BBB6-B96A6B0C51E6}"/>
              </a:ext>
            </a:extLst>
          </p:cNvPr>
          <p:cNvSpPr txBox="1"/>
          <p:nvPr/>
        </p:nvSpPr>
        <p:spPr>
          <a:xfrm>
            <a:off x="3881717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4DFE35F-D90E-334A-97C7-26C622BB24A3}"/>
              </a:ext>
            </a:extLst>
          </p:cNvPr>
          <p:cNvSpPr txBox="1"/>
          <p:nvPr/>
        </p:nvSpPr>
        <p:spPr>
          <a:xfrm>
            <a:off x="3881717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D4966227-B4DD-6F46-A91A-91E72A36FCE7}"/>
              </a:ext>
            </a:extLst>
          </p:cNvPr>
          <p:cNvSpPr txBox="1"/>
          <p:nvPr/>
        </p:nvSpPr>
        <p:spPr>
          <a:xfrm>
            <a:off x="3881717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672E2CA3-0B3C-F04B-B1C1-613AD19AADA3}"/>
              </a:ext>
            </a:extLst>
          </p:cNvPr>
          <p:cNvSpPr txBox="1"/>
          <p:nvPr/>
        </p:nvSpPr>
        <p:spPr>
          <a:xfrm>
            <a:off x="3881717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E1D480C1-1086-FA42-907A-AC393692A45D}"/>
              </a:ext>
            </a:extLst>
          </p:cNvPr>
          <p:cNvSpPr txBox="1"/>
          <p:nvPr/>
        </p:nvSpPr>
        <p:spPr>
          <a:xfrm>
            <a:off x="5320552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96F10536-4E1A-824B-A137-9C6FD187EC31}"/>
              </a:ext>
            </a:extLst>
          </p:cNvPr>
          <p:cNvSpPr txBox="1"/>
          <p:nvPr/>
        </p:nvSpPr>
        <p:spPr>
          <a:xfrm>
            <a:off x="5320552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752B32A-71AD-7D44-B67A-23ED8A46D341}"/>
              </a:ext>
            </a:extLst>
          </p:cNvPr>
          <p:cNvSpPr txBox="1"/>
          <p:nvPr/>
        </p:nvSpPr>
        <p:spPr>
          <a:xfrm>
            <a:off x="5320552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D0417D54-DF0A-8B4B-8DC2-EC51059029CE}"/>
              </a:ext>
            </a:extLst>
          </p:cNvPr>
          <p:cNvSpPr txBox="1"/>
          <p:nvPr/>
        </p:nvSpPr>
        <p:spPr>
          <a:xfrm>
            <a:off x="5320552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41B2AB9-A258-C746-8A9E-8667D200FB7A}"/>
              </a:ext>
            </a:extLst>
          </p:cNvPr>
          <p:cNvSpPr txBox="1"/>
          <p:nvPr/>
        </p:nvSpPr>
        <p:spPr>
          <a:xfrm>
            <a:off x="6732493" y="215497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AA788431-A162-E440-95E0-5942D6DA90EC}"/>
              </a:ext>
            </a:extLst>
          </p:cNvPr>
          <p:cNvSpPr txBox="1"/>
          <p:nvPr/>
        </p:nvSpPr>
        <p:spPr>
          <a:xfrm>
            <a:off x="6732493" y="2780260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33EA394-AA9F-6946-9F16-91BED0B5477F}"/>
              </a:ext>
            </a:extLst>
          </p:cNvPr>
          <p:cNvSpPr txBox="1"/>
          <p:nvPr/>
        </p:nvSpPr>
        <p:spPr>
          <a:xfrm>
            <a:off x="6732493" y="3392101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36F6BC7-CD25-074D-BC0C-8BAB6F22B936}"/>
              </a:ext>
            </a:extLst>
          </p:cNvPr>
          <p:cNvSpPr txBox="1"/>
          <p:nvPr/>
        </p:nvSpPr>
        <p:spPr>
          <a:xfrm>
            <a:off x="6732493" y="4010665"/>
            <a:ext cx="1108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here.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460B4FA-49C7-0F4C-A5F3-59FB818BE3C5}"/>
              </a:ext>
            </a:extLst>
          </p:cNvPr>
          <p:cNvCxnSpPr>
            <a:cxnSpLocks/>
          </p:cNvCxnSpPr>
          <p:nvPr/>
        </p:nvCxnSpPr>
        <p:spPr>
          <a:xfrm>
            <a:off x="914400" y="2674300"/>
            <a:ext cx="696333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EC509D65-FF7F-5347-8B00-C80D99BF01DF}"/>
              </a:ext>
            </a:extLst>
          </p:cNvPr>
          <p:cNvCxnSpPr>
            <a:cxnSpLocks/>
          </p:cNvCxnSpPr>
          <p:nvPr/>
        </p:nvCxnSpPr>
        <p:spPr>
          <a:xfrm>
            <a:off x="914400" y="3298143"/>
            <a:ext cx="696333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D72A1B44-9135-2C42-9E47-1450443C07C1}"/>
              </a:ext>
            </a:extLst>
          </p:cNvPr>
          <p:cNvCxnSpPr>
            <a:cxnSpLocks/>
          </p:cNvCxnSpPr>
          <p:nvPr/>
        </p:nvCxnSpPr>
        <p:spPr>
          <a:xfrm>
            <a:off x="914400" y="3913440"/>
            <a:ext cx="696333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94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4020" y="3638182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435297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315B17-9726-4322-919A-7312AA2068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925" y="692794"/>
            <a:ext cx="2867601" cy="163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555</Words>
  <Application>Microsoft Office PowerPoint</Application>
  <PresentationFormat>On-screen Show (16:9)</PresentationFormat>
  <Paragraphs>101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2_Office Theme</vt:lpstr>
      <vt:lpstr>Current State vs. Future State Slide Template</vt:lpstr>
      <vt:lpstr>Current State vs. Future State Slide Template</vt:lpstr>
      <vt:lpstr>Current State vs. Future State Slide Template</vt:lpstr>
      <vt:lpstr>Current State vs. Future State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2022-10-24T05:39:14Z</dcterms:modified>
</cp:coreProperties>
</file>