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0"/>
  </p:notesMasterIdLst>
  <p:sldIdLst>
    <p:sldId id="257" r:id="rId3"/>
    <p:sldId id="259" r:id="rId4"/>
    <p:sldId id="260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2" r:id="rId18"/>
    <p:sldId id="256" r:id="rId19"/>
  </p:sldIdLst>
  <p:sldSz cx="12192000" cy="6858000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Zoom Animation Section" id="{6E8E9285-B664-4BA1-833A-71509EE3FADF}">
          <p14:sldIdLst>
            <p14:sldId id="257"/>
          </p14:sldIdLst>
        </p14:section>
        <p14:section name="Agenda" id="{C86D8157-7C10-43B7-9036-B69AACD5A424}">
          <p14:sldIdLst>
            <p14:sldId id="259"/>
            <p14:sldId id="260"/>
          </p14:sldIdLst>
        </p14:section>
        <p14:section name="Topic 1" id="{592B63B6-5D55-47A8-82D8-52E2263E21B9}">
          <p14:sldIdLst>
            <p14:sldId id="258"/>
            <p14:sldId id="262"/>
            <p14:sldId id="263"/>
            <p14:sldId id="264"/>
            <p14:sldId id="265"/>
            <p14:sldId id="266"/>
            <p14:sldId id="267"/>
          </p14:sldIdLst>
        </p14:section>
        <p14:section name="Topic 2" id="{EEC340CC-BCFF-4247-8D0B-FBD663F3A9B9}">
          <p14:sldIdLst>
            <p14:sldId id="268"/>
            <p14:sldId id="269"/>
          </p14:sldIdLst>
        </p14:section>
        <p14:section name="Closing" id="{D36516F9-1F20-4BFF-A2B7-1C88270A2F68}">
          <p14:sldIdLst>
            <p14:sldId id="270"/>
            <p14:sldId id="271"/>
          </p14:sldIdLst>
        </p14:section>
        <p14:section name="SlideModel" id="{06EFA1C7-4643-49F9-AD9B-32FA9029F0DB}">
          <p14:sldIdLst>
            <p14:sldId id="273"/>
            <p14:sldId id="272"/>
          </p14:sldIdLst>
        </p14:section>
        <p14:section name="Orginal Design" id="{49BF7FE3-5274-48BD-9D28-4C2606730361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46A"/>
    <a:srgbClr val="FB57E4"/>
    <a:srgbClr val="83FF2F"/>
    <a:srgbClr val="077BC6"/>
    <a:srgbClr val="9DAB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16" autoAdjust="0"/>
    <p:restoredTop sz="94660"/>
  </p:normalViewPr>
  <p:slideViewPr>
    <p:cSldViewPr snapToGrid="0">
      <p:cViewPr varScale="1">
        <p:scale>
          <a:sx n="71" d="100"/>
          <a:sy n="71" d="100"/>
        </p:scale>
        <p:origin x="57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83FF2F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8E9-4804-BEC9-D9BD1B4243D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FB57E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8E9-4804-BEC9-D9BD1B4243D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FFFF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F8E9-4804-BEC9-D9BD1B4243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07530752"/>
        <c:axId val="807531296"/>
      </c:lineChart>
      <c:catAx>
        <c:axId val="807530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7531296"/>
        <c:crosses val="autoZero"/>
        <c:auto val="1"/>
        <c:lblAlgn val="ctr"/>
        <c:lblOffset val="100"/>
        <c:noMultiLvlLbl val="0"/>
      </c:catAx>
      <c:valAx>
        <c:axId val="807531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7530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5F61DF-B44F-4F7E-8993-90138437665F}" type="datetimeFigureOut">
              <a:rPr lang="es-UY" smtClean="0"/>
              <a:t>24/1/2020</a:t>
            </a:fld>
            <a:endParaRPr lang="es-U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C4263-8F5F-4406-B746-2220F01DF1B3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073152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422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90FCA82-D6AD-4611-A1ED-5D6FD6857B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E641AB5-FB25-44DF-BCCC-4BFB723BCA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EB6D679-731F-4810-93BC-191D87FFF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CEFF7-44F8-49E6-B366-49712FD47DCE}" type="datetimeFigureOut">
              <a:rPr lang="es-UY" smtClean="0"/>
              <a:t>24/1/2020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A278C-5A7A-4308-943A-47269FE91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FD94E1A-D14C-428D-BF77-904B0A07C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00BE-517D-4F30-BF3C-1F5EDC972A4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576270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FDB0A9-F2B0-4CAC-80D2-A2D169D0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35ABB8A-3C5A-4683-9E37-E58F00C4CA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808D662-B88F-43B0-AB07-A1736083B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CEFF7-44F8-49E6-B366-49712FD47DCE}" type="datetimeFigureOut">
              <a:rPr lang="es-UY" smtClean="0"/>
              <a:t>24/1/2020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FA3F0DF-1F99-4258-BB33-3A37D0D35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96474B4-CF4F-453D-99EE-10F4BC27D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00BE-517D-4F30-BF3C-1F5EDC972A4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06366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976A41A3-C23A-4B2A-80AD-34E642E109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49874CB-779E-44B0-A18E-4D654B6176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F012A90-D552-4986-BBED-75BCC902C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CEFF7-44F8-49E6-B366-49712FD47DCE}" type="datetimeFigureOut">
              <a:rPr lang="es-UY" smtClean="0"/>
              <a:t>24/1/2020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581238D-78F1-4A4A-BE5B-96157E1E7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A2BDD62-264E-45EC-B5D2-4C5501C84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00BE-517D-4F30-BF3C-1F5EDC972A4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594535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965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E44B85-0D58-4023-A740-9562C5EEA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DA618AB-0084-475B-9D44-CDC22CFF3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CA6F1BA-F1DF-4017-9C39-D73ABE01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5B4D08B-C598-473D-A42D-423D9FC9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8C4469A-FC29-465B-8A5A-10CCD853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177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5565E0-CD6F-43D8-916D-F273F8FA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B7C7D58-3EEC-48C3-BD10-93A2397D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743EAC7-0D87-4A2E-BC1F-9B8F9267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CF5CA1A-3F90-414C-8F60-33A70EFE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5370D9A-7EBE-4911-A8A8-A0C7DFC9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3699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001567-8CB1-4540-9F9B-6D496E5A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135222B-3193-4715-8B2B-DDAFD697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EE4FAFB-05F9-412B-8A24-CDBCF73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58D1F23-641D-4D59-97A4-414F2AEB3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999EB9-A05B-4E5C-86C1-4A04BD48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7906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C97E1E-DF10-4AE8-92D3-483D1092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426FB6A-9ACD-4B1C-A0A0-5AAE95E67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D0071EE-44BE-434C-B8DA-72287C4AD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4BC39A1-04E9-40A3-8AA9-9D779C87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3995528-8705-4997-A1EC-87DC7875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0A340FA-773A-40D5-9086-60255DCF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8320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B8F00C-9E94-40CE-A75D-F2D36416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4B6333F-35FC-49BB-B891-BAFD66D5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FD835FC-68E5-4E2B-A425-39D18FE7F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F27349E-910C-4BA9-B11A-74C56FDFE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05DC0C40-4A20-48F2-984D-CCF17D95C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782232DA-82BC-443A-8746-96990A0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2B36E5AB-7C19-4713-8CFF-4E9BFDEF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A09B6EBF-1700-4330-9415-1CB221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7179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8225F55-873C-4507-B6DE-9A8B53D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0171B77-144B-4020-9B25-F6CA3DF2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EA3C0D8-C19B-4A42-8A15-8C9BCB8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A9642E0-65B4-41F6-B50B-168E0A5D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5864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8AECF-08AD-48A9-9719-A32F8E6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EC9B09B0-259F-4E56-888B-3809B7D0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877E0D4-D76B-4270-B50A-87CC55DC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51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47F8B4-B62C-4292-B5FB-CA3170D48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D2315C1-35E6-4C5B-8DFB-6FDDDD5CB2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4267BA7-6630-428A-8353-D6CDE5839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CEFF7-44F8-49E6-B366-49712FD47DCE}" type="datetimeFigureOut">
              <a:rPr lang="es-UY" smtClean="0"/>
              <a:t>24/1/2020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B4F05E1-859B-4EAA-AF68-999E4465C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8126449-1261-4BD3-A1F0-817F2E225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00BE-517D-4F30-BF3C-1F5EDC972A4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656168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1D3122-01CF-4FA2-8166-4AA59D0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733C15C-9703-490F-A233-7F250218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B3E288C-8AA1-4981-B013-A7D64B1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0E3F8CC-D0A2-4199-93FF-A35F5C45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55D75A9-7669-4043-B032-E3ADFA6D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459F3A4-7D4F-49B7-93C5-7541FFA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2526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48E8D4-6A9D-4D2C-9597-291621F79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2DFAF46-AC0A-4CE5-A9EA-E0AE4C13A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915B935-89E9-4AD5-8F6A-DF367981A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FAF88D-3E7D-4093-883C-1649EDD3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0DB4D0E-DDF3-4DF8-8829-3AB336EC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477A102-750D-4BF5-846C-B16B1648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09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832C92-56B5-4AE8-BD93-E7FDEE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94D8F3C-F46B-4FC3-AB99-B727427B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51CDFAD-B0BA-40AF-A1D4-35411F38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C89B97-2A5C-41BB-B19D-AE210CE3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2808619-0978-427E-9FA7-BB5CFA39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443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09D6DCC-56C5-4058-BDEC-AED1A5034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C26A909-5DBA-4CA3-8EAF-6BA5317C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31F5B3D-E94C-484C-B9AD-CC67AFC8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34789F2-D1EF-4315-9FB6-4BB70901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98BE488-1DCA-43A2-83CA-51C62690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9545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521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973323-7245-4AC1-A4E4-B47D80E98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2FDC344-C7B5-409B-BACC-591A5A3835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868B8A3-7BD3-4877-8ACC-87CD19254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CEFF7-44F8-49E6-B366-49712FD47DCE}" type="datetimeFigureOut">
              <a:rPr lang="es-UY" smtClean="0"/>
              <a:t>24/1/2020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577F7CD-E4CC-475C-80B8-FAF6C42E5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80E3A9-FB61-44CE-8A72-86F32E974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00BE-517D-4F30-BF3C-1F5EDC972A4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575118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550E14B-47A8-4150-BE94-0D8005D2F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9B17BAC-F2EB-405A-8D12-75698E588A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F185E3F-6BBE-4DC2-A725-CFA238597A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F65C3C0-71D9-4D84-ABA5-41BAD4A4F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CEFF7-44F8-49E6-B366-49712FD47DCE}" type="datetimeFigureOut">
              <a:rPr lang="es-UY" smtClean="0"/>
              <a:t>24/1/2020</a:t>
            </a:fld>
            <a:endParaRPr lang="es-U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6331259-42AA-431C-9D4B-5BF73E054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1F6698D-C4DD-40BB-94F8-AF763603B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00BE-517D-4F30-BF3C-1F5EDC972A4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386952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A6AD1D-118A-4E86-A527-B08092EC2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B5C1755-93A8-4B00-9DE7-B531A9A10F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FAE0AB5-6009-48CE-A3A2-77C04B118C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41F1CB6-7495-4734-805A-78525254AF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255EB771-9F8E-401C-BE21-B653617658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F920D686-977A-4B58-9938-4F5DE76FD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CEFF7-44F8-49E6-B366-49712FD47DCE}" type="datetimeFigureOut">
              <a:rPr lang="es-UY" smtClean="0"/>
              <a:t>24/1/2020</a:t>
            </a:fld>
            <a:endParaRPr lang="es-U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B20A131-1BB3-40C5-B8F9-BCCFC9463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F6D93AA-104C-417F-972E-3456EA5DF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00BE-517D-4F30-BF3C-1F5EDC972A4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2536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431274-2E29-4E02-9A52-050AF3477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DC7B1E0-22EC-46DA-904B-E98F0D62B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CEFF7-44F8-49E6-B366-49712FD47DCE}" type="datetimeFigureOut">
              <a:rPr lang="es-UY" smtClean="0"/>
              <a:t>24/1/2020</a:t>
            </a:fld>
            <a:endParaRPr lang="es-U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83BF37C-3B0A-40CD-BBCC-B6EAD327D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D892F4B-DAA4-4196-A975-C214D2C27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00BE-517D-4F30-BF3C-1F5EDC972A4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98940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FDEDBE3-3A34-4E1B-A1CB-75D699DE4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CEFF7-44F8-49E6-B366-49712FD47DCE}" type="datetimeFigureOut">
              <a:rPr lang="es-UY" smtClean="0"/>
              <a:t>24/1/2020</a:t>
            </a:fld>
            <a:endParaRPr lang="es-U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C9BC75F-0138-4C99-8C6C-82A64A358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84CF566-82B5-469A-8890-689F92AAC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00BE-517D-4F30-BF3C-1F5EDC972A4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66049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7795C3-6423-4AF1-9AC2-552F533FE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6A0D54-33EA-4833-8EA4-849465E8E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EBFB61B-9B3A-4F78-8FB5-B8C5DACFD2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8A72351-C813-4777-93CE-28F295EE5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CEFF7-44F8-49E6-B366-49712FD47DCE}" type="datetimeFigureOut">
              <a:rPr lang="es-UY" smtClean="0"/>
              <a:t>24/1/2020</a:t>
            </a:fld>
            <a:endParaRPr lang="es-U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5D68279-D4B7-4780-B6FB-160FDC6C9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EC00C17-E531-4427-A274-EDC8DCD64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00BE-517D-4F30-BF3C-1F5EDC972A4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83776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EFD6777-4A48-4D90-A2C2-EB1FE938B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2CF9019-8A4C-4A95-991F-EDCE37184C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07879B0-8B8D-467A-BFB5-43C7DBC529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F75AB3F-F24C-436B-8DAE-9CC327E97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CEFF7-44F8-49E6-B366-49712FD47DCE}" type="datetimeFigureOut">
              <a:rPr lang="es-UY" smtClean="0"/>
              <a:t>24/1/2020</a:t>
            </a:fld>
            <a:endParaRPr lang="es-U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19FAFC3-4206-40E2-9E8D-F2721C0CC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417ED2D-F8D5-4205-9831-0B67AA13F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00BE-517D-4F30-BF3C-1F5EDC972A4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2844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C70CB61-3267-4B7E-8CD3-5BE8885CD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BFB2506-495A-4243-A148-3ADE028862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39EE832-E543-4047-BA1E-CAFBC6449F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CEFF7-44F8-49E6-B366-49712FD47DCE}" type="datetimeFigureOut">
              <a:rPr lang="es-UY" smtClean="0"/>
              <a:t>24/1/2020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8ADF436-F013-4513-8F64-873B519822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EE7F71-C53C-448F-85BA-2C6C546448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100BE-517D-4F30-BF3C-1F5EDC972A4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6197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6E113B1E-64D3-4AD9-85A6-B6670B9C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6353452-EA63-46F2-8A57-F3FFFA5E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C6BC1EA-EBB7-4AF1-879E-3B8732F31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24/1/2020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7F60648-C520-47F7-B518-DD5B34A9B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3F20AAA-A048-4A52-A7FB-F6DA7088B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343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13.xml"/><Relationship Id="rId3" Type="http://schemas.openxmlformats.org/officeDocument/2006/relationships/image" Target="../media/image3.png"/><Relationship Id="rId7" Type="http://schemas.openxmlformats.org/officeDocument/2006/relationships/slide" Target="slide4.xml"/><Relationship Id="rId12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slide" Target="slide11.xml"/><Relationship Id="rId4" Type="http://schemas.openxmlformats.org/officeDocument/2006/relationships/slide" Target="slide2.xml"/><Relationship Id="rId9" Type="http://schemas.openxmlformats.org/officeDocument/2006/relationships/image" Target="../media/image5.png"/><Relationship Id="rId1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nature, outdoor&#10;&#10;Description automatically generated">
            <a:extLst>
              <a:ext uri="{FF2B5EF4-FFF2-40B4-BE49-F238E27FC236}">
                <a16:creationId xmlns:a16="http://schemas.microsoft.com/office/drawing/2014/main" xmlns="" id="{5F9056DE-1F1A-4292-8687-C2D1594C33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82"/>
          <a:stretch/>
        </p:blipFill>
        <p:spPr>
          <a:xfrm>
            <a:off x="0" y="0"/>
            <a:ext cx="12185730" cy="6858000"/>
          </a:xfrm>
          <a:prstGeom prst="rect">
            <a:avLst/>
          </a:prstGeom>
        </p:spPr>
      </p:pic>
      <p:sp>
        <p:nvSpPr>
          <p:cNvPr id="6" name="Circle: Hollow 5">
            <a:extLst>
              <a:ext uri="{FF2B5EF4-FFF2-40B4-BE49-F238E27FC236}">
                <a16:creationId xmlns:a16="http://schemas.microsoft.com/office/drawing/2014/main" xmlns="" id="{8D7CA7FC-4156-47C9-96F8-6897F6585EDD}"/>
              </a:ext>
            </a:extLst>
          </p:cNvPr>
          <p:cNvSpPr/>
          <p:nvPr/>
        </p:nvSpPr>
        <p:spPr>
          <a:xfrm>
            <a:off x="765831" y="4357068"/>
            <a:ext cx="1415641" cy="141564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xmlns="" id="{E36DCCE5-2E43-4F39-AD73-6F29E8A0AA97}"/>
              </a:ext>
            </a:extLst>
          </p:cNvPr>
          <p:cNvSpPr/>
          <p:nvPr/>
        </p:nvSpPr>
        <p:spPr>
          <a:xfrm>
            <a:off x="3872116" y="3168227"/>
            <a:ext cx="1415641" cy="141564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xmlns="" id="{85E1B087-498F-4D75-B8EC-30C7D2824677}"/>
              </a:ext>
            </a:extLst>
          </p:cNvPr>
          <p:cNvSpPr/>
          <p:nvPr/>
        </p:nvSpPr>
        <p:spPr>
          <a:xfrm>
            <a:off x="6978401" y="1979385"/>
            <a:ext cx="1415641" cy="141564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xmlns="" id="{DD36F5D9-423D-47A4-92CF-0EEA19A5E294}"/>
              </a:ext>
            </a:extLst>
          </p:cNvPr>
          <p:cNvSpPr/>
          <p:nvPr/>
        </p:nvSpPr>
        <p:spPr>
          <a:xfrm>
            <a:off x="9886873" y="790543"/>
            <a:ext cx="1415641" cy="141564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FD29A3F-5B0F-4CAE-9748-D4088608BCF2}"/>
              </a:ext>
            </a:extLst>
          </p:cNvPr>
          <p:cNvSpPr/>
          <p:nvPr/>
        </p:nvSpPr>
        <p:spPr>
          <a:xfrm>
            <a:off x="87701" y="4357068"/>
            <a:ext cx="1385950" cy="38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lnSpcReduction="10000"/>
          </a:bodyPr>
          <a:lstStyle/>
          <a:p>
            <a:pPr algn="ctr"/>
            <a:r>
              <a:rPr lang="en-US" sz="2000" dirty="0">
                <a:latin typeface="+mj-lt"/>
              </a:rPr>
              <a:t>AGENDA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CC01DEF-5389-48DE-B880-6472A8B4B803}"/>
              </a:ext>
            </a:extLst>
          </p:cNvPr>
          <p:cNvSpPr/>
          <p:nvPr/>
        </p:nvSpPr>
        <p:spPr>
          <a:xfrm>
            <a:off x="3193986" y="3168227"/>
            <a:ext cx="1385950" cy="38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latin typeface="+mj-lt"/>
              </a:rPr>
              <a:t>TOPIC 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22A05E5B-FDEE-40A8-AD59-9408D9B536F0}"/>
              </a:ext>
            </a:extLst>
          </p:cNvPr>
          <p:cNvSpPr/>
          <p:nvPr/>
        </p:nvSpPr>
        <p:spPr>
          <a:xfrm>
            <a:off x="6300271" y="1979385"/>
            <a:ext cx="1385950" cy="38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latin typeface="+mj-lt"/>
              </a:rPr>
              <a:t>TOPIC 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B3C471C-990F-41FD-A756-0BEC82E1A261}"/>
              </a:ext>
            </a:extLst>
          </p:cNvPr>
          <p:cNvSpPr/>
          <p:nvPr/>
        </p:nvSpPr>
        <p:spPr>
          <a:xfrm>
            <a:off x="9208743" y="790543"/>
            <a:ext cx="1385950" cy="38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latin typeface="+mj-lt"/>
              </a:rPr>
              <a:t>CLOSING</a:t>
            </a:r>
          </a:p>
        </p:txBody>
      </p:sp>
      <mc:AlternateContent xmlns:mc="http://schemas.openxmlformats.org/markup-compatibility/2006">
        <mc:Choice xmlns:psez="http://schemas.microsoft.com/office/powerpoint/2016/sectionzoom" xmlns="" Requires="psez">
          <p:graphicFrame>
            <p:nvGraphicFramePr>
              <p:cNvPr id="15" name="Section Zoom 14">
                <a:extLst>
                  <a:ext uri="{FF2B5EF4-FFF2-40B4-BE49-F238E27FC236}">
                    <a16:creationId xmlns:a16="http://schemas.microsoft.com/office/drawing/2014/main" id="{8A2304BE-0279-486E-97B3-1AB312B7360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82474018"/>
                  </p:ext>
                </p:extLst>
              </p:nvPr>
            </p:nvGraphicFramePr>
            <p:xfrm>
              <a:off x="-3212" y="4074663"/>
              <a:ext cx="3566396" cy="2006098"/>
            </p:xfrm>
            <a:graphic>
              <a:graphicData uri="http://schemas.microsoft.com/office/powerpoint/2016/sectionzoom">
                <psez:sectionZm>
                  <psez:sectionZmObj sectionId="{C86D8157-7C10-43B7-9036-B69AACD5A424}">
                    <psez:zmPr id="{47F63AA7-050D-4350-93F4-179228433AA4}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66396" cy="2006098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15" name="Section Zoom 14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xmlns="" id="{8A2304BE-0279-486E-97B3-1AB312B7360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3212" y="4074663"/>
                <a:ext cx="3566396" cy="2006098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xmlns="" Requires="psez">
          <p:graphicFrame>
            <p:nvGraphicFramePr>
              <p:cNvPr id="3" name="Section Zoom 2">
                <a:extLst>
                  <a:ext uri="{FF2B5EF4-FFF2-40B4-BE49-F238E27FC236}">
                    <a16:creationId xmlns:a16="http://schemas.microsoft.com/office/drawing/2014/main" id="{774A5F65-2C4C-40E2-93C9-961BA759732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01024054"/>
                  </p:ext>
                </p:extLst>
              </p:nvPr>
            </p:nvGraphicFramePr>
            <p:xfrm>
              <a:off x="3091449" y="2885821"/>
              <a:ext cx="3592576" cy="2020824"/>
            </p:xfrm>
            <a:graphic>
              <a:graphicData uri="http://schemas.microsoft.com/office/powerpoint/2016/sectionzoom">
                <psez:sectionZm>
                  <psez:sectionZmObj sectionId="{592B63B6-5D55-47A8-82D8-52E2263E21B9}">
                    <psez:zmPr id="{939D8DA4-AF99-4D10-B6F5-9DFE95FFD835}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92576" cy="2020824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alpha val="0"/>
                          </a:schemeClr>
                        </a:solidFill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3" name="Section Zoom 2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xmlns="" id="{774A5F65-2C4C-40E2-93C9-961BA759732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091449" y="2885821"/>
                <a:ext cx="3592576" cy="2020824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xmlns="" Requires="psez">
          <p:graphicFrame>
            <p:nvGraphicFramePr>
              <p:cNvPr id="14" name="Section Zoom 13">
                <a:extLst>
                  <a:ext uri="{FF2B5EF4-FFF2-40B4-BE49-F238E27FC236}">
                    <a16:creationId xmlns:a16="http://schemas.microsoft.com/office/drawing/2014/main" id="{62E04DEA-592F-40D1-8B2E-25A225ECB54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93820832"/>
                  </p:ext>
                </p:extLst>
              </p:nvPr>
            </p:nvGraphicFramePr>
            <p:xfrm>
              <a:off x="6203152" y="1696615"/>
              <a:ext cx="3592575" cy="2020824"/>
            </p:xfrm>
            <a:graphic>
              <a:graphicData uri="http://schemas.microsoft.com/office/powerpoint/2016/sectionzoom">
                <psez:sectionZm>
                  <psez:sectionZmObj sectionId="{EEC340CC-BCFF-4247-8D0B-FBD663F3A9B9}">
                    <psez:zmPr id="{57D317F5-62B7-4E52-A660-3DD0E27F3593}" transitionDur="1000">
                      <p166:blipFill xmlns:p166="http://schemas.microsoft.com/office/powerpoint/2016/6/main">
                        <a:blip r:embed="rId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92575" cy="2020824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14" name="Section Zoom 13">
                <a:hlinkClick r:id="rId10" action="ppaction://hlinksldjump"/>
                <a:extLst>
                  <a:ext uri="{FF2B5EF4-FFF2-40B4-BE49-F238E27FC236}">
                    <a16:creationId xmlns:a16="http://schemas.microsoft.com/office/drawing/2014/main" xmlns="" id="{62E04DEA-592F-40D1-8B2E-25A225ECB54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203152" y="1696615"/>
                <a:ext cx="3592575" cy="2020824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xmlns="" Requires="psez">
          <p:graphicFrame>
            <p:nvGraphicFramePr>
              <p:cNvPr id="17" name="Section Zoom 16">
                <a:extLst>
                  <a:ext uri="{FF2B5EF4-FFF2-40B4-BE49-F238E27FC236}">
                    <a16:creationId xmlns:a16="http://schemas.microsoft.com/office/drawing/2014/main" id="{CC6C8FE1-4418-4690-B663-A0C0CD60F1A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44032983"/>
                  </p:ext>
                </p:extLst>
              </p:nvPr>
            </p:nvGraphicFramePr>
            <p:xfrm>
              <a:off x="8629904" y="430124"/>
              <a:ext cx="3592576" cy="2020824"/>
            </p:xfrm>
            <a:graphic>
              <a:graphicData uri="http://schemas.microsoft.com/office/powerpoint/2016/sectionzoom">
                <psez:sectionZm>
                  <psez:sectionZmObj sectionId="{D36516F9-1F20-4BFF-A2B7-1C88270A2F68}">
                    <psez:zmPr id="{64DDE1CC-82F4-42DD-9D82-F1BB65C35E6E}" transitionDur="1000">
                      <p166:blipFill xmlns:p166="http://schemas.microsoft.com/office/powerpoint/2016/6/main">
                        <a:blip r:embed="rId1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92576" cy="2020824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17" name="Section Zoom 16">
                <a:hlinkClick r:id="rId13" action="ppaction://hlinksldjump"/>
                <a:extLst>
                  <a:ext uri="{FF2B5EF4-FFF2-40B4-BE49-F238E27FC236}">
                    <a16:creationId xmlns:a16="http://schemas.microsoft.com/office/drawing/2014/main" xmlns="" id="{CC6C8FE1-4418-4690-B663-A0C0CD60F1A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8629904" y="430124"/>
                <a:ext cx="3592576" cy="2020824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7419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nature, outdoor&#10;&#10;Description automatically generated">
            <a:extLst>
              <a:ext uri="{FF2B5EF4-FFF2-40B4-BE49-F238E27FC236}">
                <a16:creationId xmlns:a16="http://schemas.microsoft.com/office/drawing/2014/main" xmlns="" id="{518537F0-4644-4EF8-B34D-10E262F903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82"/>
          <a:stretch/>
        </p:blipFill>
        <p:spPr>
          <a:xfrm>
            <a:off x="-10674584" y="-9916173"/>
            <a:ext cx="41799849" cy="23524513"/>
          </a:xfrm>
          <a:prstGeom prst="rect">
            <a:avLst/>
          </a:prstGeom>
        </p:spPr>
      </p:pic>
      <p:sp>
        <p:nvSpPr>
          <p:cNvPr id="14" name="Circle: Hollow 13">
            <a:extLst>
              <a:ext uri="{FF2B5EF4-FFF2-40B4-BE49-F238E27FC236}">
                <a16:creationId xmlns:a16="http://schemas.microsoft.com/office/drawing/2014/main" xmlns="" id="{983691BB-BB8C-4AAB-9550-30F1F64EDE83}"/>
              </a:ext>
            </a:extLst>
          </p:cNvPr>
          <p:cNvSpPr/>
          <p:nvPr/>
        </p:nvSpPr>
        <p:spPr>
          <a:xfrm>
            <a:off x="-8047608" y="5029570"/>
            <a:ext cx="4855973" cy="4855973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xmlns="" id="{4B5877D2-EEF6-4AD3-9B4F-A7492F9E30B0}"/>
              </a:ext>
            </a:extLst>
          </p:cNvPr>
          <p:cNvSpPr/>
          <p:nvPr/>
        </p:nvSpPr>
        <p:spPr>
          <a:xfrm>
            <a:off x="13262932" y="-3126428"/>
            <a:ext cx="4855973" cy="4855973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17" name="Circle: Hollow 16">
            <a:extLst>
              <a:ext uri="{FF2B5EF4-FFF2-40B4-BE49-F238E27FC236}">
                <a16:creationId xmlns:a16="http://schemas.microsoft.com/office/drawing/2014/main" xmlns="" id="{C8BE73E5-398A-4ECB-A4DB-9021514C699F}"/>
              </a:ext>
            </a:extLst>
          </p:cNvPr>
          <p:cNvSpPr/>
          <p:nvPr/>
        </p:nvSpPr>
        <p:spPr>
          <a:xfrm>
            <a:off x="23239658" y="-7204429"/>
            <a:ext cx="4855973" cy="4855973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D287596F-3E33-4A7A-80FE-D65C4BBA09C0}"/>
              </a:ext>
            </a:extLst>
          </p:cNvPr>
          <p:cNvSpPr/>
          <p:nvPr/>
        </p:nvSpPr>
        <p:spPr>
          <a:xfrm>
            <a:off x="-10373749" y="5029570"/>
            <a:ext cx="4754126" cy="132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lang="en-US" sz="7200" dirty="0">
                <a:latin typeface="+mj-lt"/>
              </a:rPr>
              <a:t>AGENDA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179DD131-6790-472C-9A08-61745BB6AECB}"/>
              </a:ext>
            </a:extLst>
          </p:cNvPr>
          <p:cNvSpPr/>
          <p:nvPr/>
        </p:nvSpPr>
        <p:spPr>
          <a:xfrm>
            <a:off x="10936791" y="-3126428"/>
            <a:ext cx="4754126" cy="132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7200" dirty="0">
                <a:latin typeface="+mj-lt"/>
              </a:rPr>
              <a:t>TOPIC 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80C7C6D-0820-421B-A705-58BF80D135A2}"/>
              </a:ext>
            </a:extLst>
          </p:cNvPr>
          <p:cNvSpPr/>
          <p:nvPr/>
        </p:nvSpPr>
        <p:spPr>
          <a:xfrm>
            <a:off x="20913517" y="-7204429"/>
            <a:ext cx="4754126" cy="132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7200" dirty="0">
                <a:latin typeface="+mj-lt"/>
              </a:rPr>
              <a:t>CLOSING</a:t>
            </a:r>
          </a:p>
        </p:txBody>
      </p:sp>
      <p:sp>
        <p:nvSpPr>
          <p:cNvPr id="22" name="Circle: Hollow 21">
            <a:extLst>
              <a:ext uri="{FF2B5EF4-FFF2-40B4-BE49-F238E27FC236}">
                <a16:creationId xmlns:a16="http://schemas.microsoft.com/office/drawing/2014/main" xmlns="" id="{E9095DC4-0DCE-424B-BE03-C01C601014A7}"/>
              </a:ext>
            </a:extLst>
          </p:cNvPr>
          <p:cNvSpPr/>
          <p:nvPr/>
        </p:nvSpPr>
        <p:spPr>
          <a:xfrm>
            <a:off x="2559234" y="945544"/>
            <a:ext cx="4855971" cy="4855974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AE2C646C-DC8E-4309-9557-C67C160953C6}"/>
              </a:ext>
            </a:extLst>
          </p:cNvPr>
          <p:cNvSpPr/>
          <p:nvPr/>
        </p:nvSpPr>
        <p:spPr>
          <a:xfrm>
            <a:off x="304672" y="931470"/>
            <a:ext cx="4730975" cy="13263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6000" dirty="0">
                <a:latin typeface="+mj-lt"/>
              </a:rPr>
              <a:t>SUB-TOPIC 4</a:t>
            </a:r>
          </a:p>
        </p:txBody>
      </p:sp>
      <p:sp>
        <p:nvSpPr>
          <p:cNvPr id="19" name="Circle: Hollow 18">
            <a:extLst>
              <a:ext uri="{FF2B5EF4-FFF2-40B4-BE49-F238E27FC236}">
                <a16:creationId xmlns:a16="http://schemas.microsoft.com/office/drawing/2014/main" xmlns="" id="{807395DC-AEC6-4C41-963D-81F154B819E2}"/>
              </a:ext>
            </a:extLst>
          </p:cNvPr>
          <p:cNvSpPr/>
          <p:nvPr/>
        </p:nvSpPr>
        <p:spPr>
          <a:xfrm>
            <a:off x="7987273" y="728104"/>
            <a:ext cx="1056801" cy="105680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10923AB4-E22D-4F49-979F-DD5BAF9CF52F}"/>
              </a:ext>
            </a:extLst>
          </p:cNvPr>
          <p:cNvSpPr/>
          <p:nvPr/>
        </p:nvSpPr>
        <p:spPr>
          <a:xfrm>
            <a:off x="8515673" y="728104"/>
            <a:ext cx="1377102" cy="31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>
                <a:latin typeface="+mj-lt"/>
              </a:rPr>
              <a:t>SUB-TOPIC 1</a:t>
            </a:r>
          </a:p>
        </p:txBody>
      </p:sp>
      <p:sp>
        <p:nvSpPr>
          <p:cNvPr id="24" name="Circle: Hollow 23">
            <a:extLst>
              <a:ext uri="{FF2B5EF4-FFF2-40B4-BE49-F238E27FC236}">
                <a16:creationId xmlns:a16="http://schemas.microsoft.com/office/drawing/2014/main" xmlns="" id="{97A737A5-B442-439E-AC35-7C333182FB68}"/>
              </a:ext>
            </a:extLst>
          </p:cNvPr>
          <p:cNvSpPr/>
          <p:nvPr/>
        </p:nvSpPr>
        <p:spPr>
          <a:xfrm>
            <a:off x="8732975" y="2030723"/>
            <a:ext cx="1056801" cy="105680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57487D40-3C1B-4C4F-AD4D-C672CC7A0351}"/>
              </a:ext>
            </a:extLst>
          </p:cNvPr>
          <p:cNvSpPr/>
          <p:nvPr/>
        </p:nvSpPr>
        <p:spPr>
          <a:xfrm>
            <a:off x="9261910" y="2030723"/>
            <a:ext cx="1377102" cy="31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>
                <a:latin typeface="+mj-lt"/>
              </a:rPr>
              <a:t>SUB-TOPIC 2</a:t>
            </a:r>
          </a:p>
        </p:txBody>
      </p:sp>
      <p:sp>
        <p:nvSpPr>
          <p:cNvPr id="26" name="Circle: Hollow 25">
            <a:extLst>
              <a:ext uri="{FF2B5EF4-FFF2-40B4-BE49-F238E27FC236}">
                <a16:creationId xmlns:a16="http://schemas.microsoft.com/office/drawing/2014/main" xmlns="" id="{88F91B4A-B8AB-49FB-A43A-905B7B1ED652}"/>
              </a:ext>
            </a:extLst>
          </p:cNvPr>
          <p:cNvSpPr/>
          <p:nvPr/>
        </p:nvSpPr>
        <p:spPr>
          <a:xfrm>
            <a:off x="8752289" y="3333342"/>
            <a:ext cx="1056801" cy="105680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C2C2DA2-27F4-4942-A489-A300D5E63EA1}"/>
              </a:ext>
            </a:extLst>
          </p:cNvPr>
          <p:cNvSpPr/>
          <p:nvPr/>
        </p:nvSpPr>
        <p:spPr>
          <a:xfrm>
            <a:off x="9280689" y="3333342"/>
            <a:ext cx="1377102" cy="31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>
                <a:latin typeface="+mj-lt"/>
              </a:rPr>
              <a:t>SUB-TOPIC 3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35D4F6D2-888F-4086-BFBE-5CBAA4878BEE}"/>
              </a:ext>
            </a:extLst>
          </p:cNvPr>
          <p:cNvSpPr/>
          <p:nvPr/>
        </p:nvSpPr>
        <p:spPr>
          <a:xfrm>
            <a:off x="300835" y="2809055"/>
            <a:ext cx="7182114" cy="24391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2000" dirty="0">
                <a:latin typeface="+mj-lt"/>
              </a:rPr>
              <a:t>THIS IS SUBTOPIC DESCRIPTION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EVENT 1</a:t>
            </a:r>
            <a:r>
              <a:rPr lang="en-US" sz="2000" dirty="0"/>
              <a:t>: This is a sample text. You can write your text here</a:t>
            </a:r>
          </a:p>
          <a:p>
            <a:r>
              <a:rPr lang="en-US" sz="2000" dirty="0">
                <a:solidFill>
                  <a:srgbClr val="FFFF00"/>
                </a:solidFill>
              </a:rPr>
              <a:t>EVENT 2</a:t>
            </a:r>
            <a:r>
              <a:rPr lang="en-US" sz="2000" dirty="0"/>
              <a:t>: This is a sample text. You can write your text here</a:t>
            </a:r>
          </a:p>
          <a:p>
            <a:r>
              <a:rPr lang="en-US" sz="2000" dirty="0">
                <a:solidFill>
                  <a:srgbClr val="FFFF00"/>
                </a:solidFill>
              </a:rPr>
              <a:t>EVENT 3</a:t>
            </a:r>
            <a:r>
              <a:rPr lang="en-US" sz="2000" dirty="0"/>
              <a:t>:This is a sample text. You can write your text here</a:t>
            </a:r>
          </a:p>
          <a:p>
            <a:r>
              <a:rPr lang="en-US" sz="2000" dirty="0">
                <a:solidFill>
                  <a:srgbClr val="FFFF00"/>
                </a:solidFill>
              </a:rPr>
              <a:t>EVENT 4</a:t>
            </a:r>
            <a:r>
              <a:rPr lang="en-US" sz="2000" dirty="0"/>
              <a:t>:This is a sample text. You can write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4181913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40984F10-F060-48D8-92D5-8E389D1CA47C}"/>
              </a:ext>
            </a:extLst>
          </p:cNvPr>
          <p:cNvGrpSpPr/>
          <p:nvPr/>
        </p:nvGrpSpPr>
        <p:grpSpPr>
          <a:xfrm>
            <a:off x="-21318917" y="-5831153"/>
            <a:ext cx="41799849" cy="23524513"/>
            <a:chOff x="0" y="0"/>
            <a:chExt cx="12185730" cy="6858000"/>
          </a:xfrm>
        </p:grpSpPr>
        <p:pic>
          <p:nvPicPr>
            <p:cNvPr id="23" name="Picture 22" descr="A picture containing nature, outdoor&#10;&#10;Description automatically generated">
              <a:extLst>
                <a:ext uri="{FF2B5EF4-FFF2-40B4-BE49-F238E27FC236}">
                  <a16:creationId xmlns:a16="http://schemas.microsoft.com/office/drawing/2014/main" xmlns="" id="{6D65D322-067D-4F68-9EE1-D68A9D3464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582"/>
            <a:stretch/>
          </p:blipFill>
          <p:spPr>
            <a:xfrm>
              <a:off x="0" y="0"/>
              <a:ext cx="12185730" cy="6858000"/>
            </a:xfrm>
            <a:prstGeom prst="rect">
              <a:avLst/>
            </a:prstGeom>
          </p:spPr>
        </p:pic>
        <p:sp>
          <p:nvSpPr>
            <p:cNvPr id="24" name="Circle: Hollow 23">
              <a:extLst>
                <a:ext uri="{FF2B5EF4-FFF2-40B4-BE49-F238E27FC236}">
                  <a16:creationId xmlns:a16="http://schemas.microsoft.com/office/drawing/2014/main" xmlns="" id="{A9767212-8E4F-4F55-B9EA-41F6BA225C9D}"/>
                </a:ext>
              </a:extLst>
            </p:cNvPr>
            <p:cNvSpPr/>
            <p:nvPr/>
          </p:nvSpPr>
          <p:spPr>
            <a:xfrm>
              <a:off x="765831" y="4357068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25" name="Circle: Hollow 24">
              <a:extLst>
                <a:ext uri="{FF2B5EF4-FFF2-40B4-BE49-F238E27FC236}">
                  <a16:creationId xmlns:a16="http://schemas.microsoft.com/office/drawing/2014/main" xmlns="" id="{52DFDA9F-5074-4E7F-ACF2-63A1367B0F3C}"/>
                </a:ext>
              </a:extLst>
            </p:cNvPr>
            <p:cNvSpPr/>
            <p:nvPr/>
          </p:nvSpPr>
          <p:spPr>
            <a:xfrm>
              <a:off x="3872116" y="3168227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26" name="Circle: Hollow 25">
              <a:extLst>
                <a:ext uri="{FF2B5EF4-FFF2-40B4-BE49-F238E27FC236}">
                  <a16:creationId xmlns:a16="http://schemas.microsoft.com/office/drawing/2014/main" xmlns="" id="{63F45737-42EA-4300-8714-902BE33D9126}"/>
                </a:ext>
              </a:extLst>
            </p:cNvPr>
            <p:cNvSpPr/>
            <p:nvPr/>
          </p:nvSpPr>
          <p:spPr>
            <a:xfrm>
              <a:off x="6978401" y="1979385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27" name="Circle: Hollow 26">
              <a:extLst>
                <a:ext uri="{FF2B5EF4-FFF2-40B4-BE49-F238E27FC236}">
                  <a16:creationId xmlns:a16="http://schemas.microsoft.com/office/drawing/2014/main" xmlns="" id="{82BE4712-9198-48EF-A1C6-1BF17D0BC4B3}"/>
                </a:ext>
              </a:extLst>
            </p:cNvPr>
            <p:cNvSpPr/>
            <p:nvPr/>
          </p:nvSpPr>
          <p:spPr>
            <a:xfrm>
              <a:off x="9886873" y="790543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428195AA-30E1-4197-9584-70700FB78FF1}"/>
                </a:ext>
              </a:extLst>
            </p:cNvPr>
            <p:cNvSpPr/>
            <p:nvPr/>
          </p:nvSpPr>
          <p:spPr>
            <a:xfrm>
              <a:off x="87701" y="4357068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>
              <a:normAutofit/>
            </a:bodyPr>
            <a:lstStyle/>
            <a:p>
              <a:pPr algn="ctr"/>
              <a:r>
                <a:rPr lang="en-US" sz="7200" dirty="0">
                  <a:latin typeface="+mj-lt"/>
                </a:rPr>
                <a:t>AGENDA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E248956A-2E5C-4476-914C-E956603F914F}"/>
                </a:ext>
              </a:extLst>
            </p:cNvPr>
            <p:cNvSpPr/>
            <p:nvPr/>
          </p:nvSpPr>
          <p:spPr>
            <a:xfrm>
              <a:off x="3193986" y="3168227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TOPIC 1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1391C5A7-0F74-4E8C-BC92-7D184B73DB8A}"/>
                </a:ext>
              </a:extLst>
            </p:cNvPr>
            <p:cNvSpPr/>
            <p:nvPr/>
          </p:nvSpPr>
          <p:spPr>
            <a:xfrm>
              <a:off x="6300271" y="1979385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TOPIC 2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72A9CCF7-81A0-4BF3-80E8-FBA966BC9D2C}"/>
                </a:ext>
              </a:extLst>
            </p:cNvPr>
            <p:cNvSpPr/>
            <p:nvPr/>
          </p:nvSpPr>
          <p:spPr>
            <a:xfrm>
              <a:off x="9208743" y="790543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CLOSING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4879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40984F10-F060-48D8-92D5-8E389D1CA47C}"/>
              </a:ext>
            </a:extLst>
          </p:cNvPr>
          <p:cNvGrpSpPr/>
          <p:nvPr/>
        </p:nvGrpSpPr>
        <p:grpSpPr>
          <a:xfrm>
            <a:off x="-21318917" y="-5831153"/>
            <a:ext cx="41799849" cy="23524513"/>
            <a:chOff x="0" y="0"/>
            <a:chExt cx="12185730" cy="6858000"/>
          </a:xfrm>
        </p:grpSpPr>
        <p:pic>
          <p:nvPicPr>
            <p:cNvPr id="23" name="Picture 22" descr="A picture containing nature, outdoor&#10;&#10;Description automatically generated">
              <a:extLst>
                <a:ext uri="{FF2B5EF4-FFF2-40B4-BE49-F238E27FC236}">
                  <a16:creationId xmlns:a16="http://schemas.microsoft.com/office/drawing/2014/main" xmlns="" id="{6D65D322-067D-4F68-9EE1-D68A9D3464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582"/>
            <a:stretch/>
          </p:blipFill>
          <p:spPr>
            <a:xfrm>
              <a:off x="0" y="0"/>
              <a:ext cx="12185730" cy="6858000"/>
            </a:xfrm>
            <a:prstGeom prst="rect">
              <a:avLst/>
            </a:prstGeom>
          </p:spPr>
        </p:pic>
        <p:sp>
          <p:nvSpPr>
            <p:cNvPr id="24" name="Circle: Hollow 23">
              <a:extLst>
                <a:ext uri="{FF2B5EF4-FFF2-40B4-BE49-F238E27FC236}">
                  <a16:creationId xmlns:a16="http://schemas.microsoft.com/office/drawing/2014/main" xmlns="" id="{A9767212-8E4F-4F55-B9EA-41F6BA225C9D}"/>
                </a:ext>
              </a:extLst>
            </p:cNvPr>
            <p:cNvSpPr/>
            <p:nvPr/>
          </p:nvSpPr>
          <p:spPr>
            <a:xfrm>
              <a:off x="765831" y="4357068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25" name="Circle: Hollow 24">
              <a:extLst>
                <a:ext uri="{FF2B5EF4-FFF2-40B4-BE49-F238E27FC236}">
                  <a16:creationId xmlns:a16="http://schemas.microsoft.com/office/drawing/2014/main" xmlns="" id="{52DFDA9F-5074-4E7F-ACF2-63A1367B0F3C}"/>
                </a:ext>
              </a:extLst>
            </p:cNvPr>
            <p:cNvSpPr/>
            <p:nvPr/>
          </p:nvSpPr>
          <p:spPr>
            <a:xfrm>
              <a:off x="3872116" y="3168227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26" name="Circle: Hollow 25">
              <a:extLst>
                <a:ext uri="{FF2B5EF4-FFF2-40B4-BE49-F238E27FC236}">
                  <a16:creationId xmlns:a16="http://schemas.microsoft.com/office/drawing/2014/main" xmlns="" id="{63F45737-42EA-4300-8714-902BE33D9126}"/>
                </a:ext>
              </a:extLst>
            </p:cNvPr>
            <p:cNvSpPr/>
            <p:nvPr/>
          </p:nvSpPr>
          <p:spPr>
            <a:xfrm>
              <a:off x="6978401" y="1979385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27" name="Circle: Hollow 26">
              <a:extLst>
                <a:ext uri="{FF2B5EF4-FFF2-40B4-BE49-F238E27FC236}">
                  <a16:creationId xmlns:a16="http://schemas.microsoft.com/office/drawing/2014/main" xmlns="" id="{82BE4712-9198-48EF-A1C6-1BF17D0BC4B3}"/>
                </a:ext>
              </a:extLst>
            </p:cNvPr>
            <p:cNvSpPr/>
            <p:nvPr/>
          </p:nvSpPr>
          <p:spPr>
            <a:xfrm>
              <a:off x="9886873" y="790543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428195AA-30E1-4197-9584-70700FB78FF1}"/>
                </a:ext>
              </a:extLst>
            </p:cNvPr>
            <p:cNvSpPr/>
            <p:nvPr/>
          </p:nvSpPr>
          <p:spPr>
            <a:xfrm>
              <a:off x="87701" y="4357068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>
              <a:normAutofit/>
            </a:bodyPr>
            <a:lstStyle/>
            <a:p>
              <a:pPr algn="ctr"/>
              <a:r>
                <a:rPr lang="en-US" sz="7200" dirty="0">
                  <a:latin typeface="+mj-lt"/>
                </a:rPr>
                <a:t>AGENDA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E248956A-2E5C-4476-914C-E956603F914F}"/>
                </a:ext>
              </a:extLst>
            </p:cNvPr>
            <p:cNvSpPr/>
            <p:nvPr/>
          </p:nvSpPr>
          <p:spPr>
            <a:xfrm>
              <a:off x="3193986" y="3168227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TOPIC 1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1391C5A7-0F74-4E8C-BC92-7D184B73DB8A}"/>
                </a:ext>
              </a:extLst>
            </p:cNvPr>
            <p:cNvSpPr/>
            <p:nvPr/>
          </p:nvSpPr>
          <p:spPr>
            <a:xfrm>
              <a:off x="6300271" y="1979385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TOPIC 2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72A9CCF7-81A0-4BF3-80E8-FBA966BC9D2C}"/>
                </a:ext>
              </a:extLst>
            </p:cNvPr>
            <p:cNvSpPr/>
            <p:nvPr/>
          </p:nvSpPr>
          <p:spPr>
            <a:xfrm>
              <a:off x="9208743" y="790543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CLOSING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5DBBE669-47EE-41FE-9046-9AA29982AEBF}"/>
              </a:ext>
            </a:extLst>
          </p:cNvPr>
          <p:cNvGrpSpPr/>
          <p:nvPr/>
        </p:nvGrpSpPr>
        <p:grpSpPr>
          <a:xfrm>
            <a:off x="5046584" y="2522293"/>
            <a:ext cx="6727068" cy="4141519"/>
            <a:chOff x="5046584" y="2522293"/>
            <a:chExt cx="6727068" cy="414151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D4616584-2BA4-450B-A95D-3EA68BC45056}"/>
                </a:ext>
              </a:extLst>
            </p:cNvPr>
            <p:cNvSpPr/>
            <p:nvPr/>
          </p:nvSpPr>
          <p:spPr>
            <a:xfrm>
              <a:off x="5046584" y="2522293"/>
              <a:ext cx="6727068" cy="41014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endParaRPr lang="en-US" sz="2000" dirty="0"/>
            </a:p>
          </p:txBody>
        </p:sp>
        <p:graphicFrame>
          <p:nvGraphicFramePr>
            <p:cNvPr id="4" name="Chart 3">
              <a:extLst>
                <a:ext uri="{FF2B5EF4-FFF2-40B4-BE49-F238E27FC236}">
                  <a16:creationId xmlns:a16="http://schemas.microsoft.com/office/drawing/2014/main" xmlns="" id="{B78E132C-DED2-4BC9-9E5F-5A3BE1325AB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396955612"/>
                </p:ext>
              </p:extLst>
            </p:nvPr>
          </p:nvGraphicFramePr>
          <p:xfrm>
            <a:off x="5542838" y="2742547"/>
            <a:ext cx="5881897" cy="39212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2A851BD6-03C9-420A-BD60-31BE5CA3DB79}"/>
              </a:ext>
            </a:extLst>
          </p:cNvPr>
          <p:cNvSpPr/>
          <p:nvPr/>
        </p:nvSpPr>
        <p:spPr>
          <a:xfrm>
            <a:off x="300835" y="2522293"/>
            <a:ext cx="4560532" cy="4101463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2000" dirty="0">
                <a:latin typeface="+mj-lt"/>
              </a:rPr>
              <a:t>THIS DATA DESCRIPTION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SERIES 1</a:t>
            </a:r>
            <a:r>
              <a:rPr lang="en-US" sz="2000" dirty="0"/>
              <a:t>: This is a sample text. You can write your text here</a:t>
            </a:r>
          </a:p>
          <a:p>
            <a:r>
              <a:rPr lang="en-US" sz="2000" dirty="0">
                <a:solidFill>
                  <a:srgbClr val="FFFF00"/>
                </a:solidFill>
              </a:rPr>
              <a:t>SERIES 2</a:t>
            </a:r>
            <a:r>
              <a:rPr lang="en-US" sz="2000" dirty="0"/>
              <a:t>: This is a sample text. You can write your text here</a:t>
            </a:r>
          </a:p>
          <a:p>
            <a:r>
              <a:rPr lang="en-US" sz="2000" dirty="0">
                <a:solidFill>
                  <a:srgbClr val="FFFF00"/>
                </a:solidFill>
              </a:rPr>
              <a:t>SERIES 3</a:t>
            </a:r>
            <a:r>
              <a:rPr lang="en-US" sz="2000" dirty="0"/>
              <a:t>:This is a sample text. You can write your text here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F817287E-3321-4ADE-A8B2-613A5CB4269A}"/>
              </a:ext>
            </a:extLst>
          </p:cNvPr>
          <p:cNvGrpSpPr/>
          <p:nvPr/>
        </p:nvGrpSpPr>
        <p:grpSpPr>
          <a:xfrm>
            <a:off x="9946945" y="4202793"/>
            <a:ext cx="644478" cy="748085"/>
            <a:chOff x="9946945" y="4202793"/>
            <a:chExt cx="644478" cy="748085"/>
          </a:xfrm>
        </p:grpSpPr>
        <p:sp>
          <p:nvSpPr>
            <p:cNvPr id="9" name="Speech Bubble: Rectangle with Corners Rounded 8">
              <a:extLst>
                <a:ext uri="{FF2B5EF4-FFF2-40B4-BE49-F238E27FC236}">
                  <a16:creationId xmlns:a16="http://schemas.microsoft.com/office/drawing/2014/main" xmlns="" id="{A878E3ED-2CA3-4E22-9D74-86952F8045F8}"/>
                </a:ext>
              </a:extLst>
            </p:cNvPr>
            <p:cNvSpPr/>
            <p:nvPr/>
          </p:nvSpPr>
          <p:spPr>
            <a:xfrm>
              <a:off x="9946945" y="4202793"/>
              <a:ext cx="644478" cy="431800"/>
            </a:xfrm>
            <a:prstGeom prst="wedgeRoundRectCallout">
              <a:avLst>
                <a:gd name="adj1" fmla="val -20833"/>
                <a:gd name="adj2" fmla="val 95441"/>
                <a:gd name="adj3" fmla="val 16667"/>
              </a:avLst>
            </a:prstGeom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Event</a:t>
              </a:r>
              <a:endParaRPr lang="es-UY" sz="1100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D8FD7807-82D0-4E8F-A314-E54C028E2AEA}"/>
                </a:ext>
              </a:extLst>
            </p:cNvPr>
            <p:cNvSpPr/>
            <p:nvPr/>
          </p:nvSpPr>
          <p:spPr>
            <a:xfrm>
              <a:off x="10093960" y="4871910"/>
              <a:ext cx="78968" cy="78968"/>
            </a:xfrm>
            <a:prstGeom prst="ellipse">
              <a:avLst/>
            </a:prstGeom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D17107FA-DCD4-41A6-9C2B-1F6D9CC1EE20}"/>
              </a:ext>
            </a:extLst>
          </p:cNvPr>
          <p:cNvGrpSpPr/>
          <p:nvPr/>
        </p:nvGrpSpPr>
        <p:grpSpPr>
          <a:xfrm>
            <a:off x="10126410" y="2973663"/>
            <a:ext cx="644478" cy="748085"/>
            <a:chOff x="9946945" y="4202793"/>
            <a:chExt cx="644478" cy="748085"/>
          </a:xfrm>
        </p:grpSpPr>
        <p:sp>
          <p:nvSpPr>
            <p:cNvPr id="33" name="Speech Bubble: Rectangle with Corners Rounded 32">
              <a:extLst>
                <a:ext uri="{FF2B5EF4-FFF2-40B4-BE49-F238E27FC236}">
                  <a16:creationId xmlns:a16="http://schemas.microsoft.com/office/drawing/2014/main" xmlns="" id="{550D58CE-E584-4EF9-AADC-B7A416A9F8B3}"/>
                </a:ext>
              </a:extLst>
            </p:cNvPr>
            <p:cNvSpPr/>
            <p:nvPr/>
          </p:nvSpPr>
          <p:spPr>
            <a:xfrm>
              <a:off x="9946945" y="4202793"/>
              <a:ext cx="644478" cy="431800"/>
            </a:xfrm>
            <a:prstGeom prst="wedgeRoundRectCallout">
              <a:avLst>
                <a:gd name="adj1" fmla="val -20833"/>
                <a:gd name="adj2" fmla="val 95441"/>
                <a:gd name="adj3" fmla="val 16667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Event</a:t>
              </a:r>
              <a:endParaRPr lang="es-UY" sz="1100" dirty="0">
                <a:solidFill>
                  <a:schemeClr val="tx1"/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xmlns="" id="{08D782F7-B133-4043-971B-F471B76467A6}"/>
                </a:ext>
              </a:extLst>
            </p:cNvPr>
            <p:cNvSpPr/>
            <p:nvPr/>
          </p:nvSpPr>
          <p:spPr>
            <a:xfrm>
              <a:off x="10093960" y="4871910"/>
              <a:ext cx="78968" cy="7896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</p:spTree>
    <p:extLst>
      <p:ext uri="{BB962C8B-B14F-4D97-AF65-F5344CB8AC3E}">
        <p14:creationId xmlns:p14="http://schemas.microsoft.com/office/powerpoint/2010/main" val="1023887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A5583693-977D-4572-BF61-38919CC1C542}"/>
              </a:ext>
            </a:extLst>
          </p:cNvPr>
          <p:cNvGrpSpPr/>
          <p:nvPr/>
        </p:nvGrpSpPr>
        <p:grpSpPr>
          <a:xfrm>
            <a:off x="-29607849" y="-1524232"/>
            <a:ext cx="41799849" cy="23524513"/>
            <a:chOff x="0" y="0"/>
            <a:chExt cx="12185730" cy="6858000"/>
          </a:xfrm>
        </p:grpSpPr>
        <p:pic>
          <p:nvPicPr>
            <p:cNvPr id="13" name="Picture 12" descr="A picture containing nature, outdoor&#10;&#10;Description automatically generated">
              <a:extLst>
                <a:ext uri="{FF2B5EF4-FFF2-40B4-BE49-F238E27FC236}">
                  <a16:creationId xmlns:a16="http://schemas.microsoft.com/office/drawing/2014/main" xmlns="" id="{12121503-3C96-41C5-A892-0930714EFF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582"/>
            <a:stretch/>
          </p:blipFill>
          <p:spPr>
            <a:xfrm>
              <a:off x="0" y="0"/>
              <a:ext cx="12185730" cy="6858000"/>
            </a:xfrm>
            <a:prstGeom prst="rect">
              <a:avLst/>
            </a:prstGeom>
          </p:spPr>
        </p:pic>
        <p:sp>
          <p:nvSpPr>
            <p:cNvPr id="14" name="Circle: Hollow 13">
              <a:extLst>
                <a:ext uri="{FF2B5EF4-FFF2-40B4-BE49-F238E27FC236}">
                  <a16:creationId xmlns:a16="http://schemas.microsoft.com/office/drawing/2014/main" xmlns="" id="{FF27F707-0D6D-42A1-9A3F-5926ACA4F038}"/>
                </a:ext>
              </a:extLst>
            </p:cNvPr>
            <p:cNvSpPr/>
            <p:nvPr/>
          </p:nvSpPr>
          <p:spPr>
            <a:xfrm>
              <a:off x="765831" y="4357068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5" name="Circle: Hollow 14">
              <a:extLst>
                <a:ext uri="{FF2B5EF4-FFF2-40B4-BE49-F238E27FC236}">
                  <a16:creationId xmlns:a16="http://schemas.microsoft.com/office/drawing/2014/main" xmlns="" id="{E92C7C0F-2333-490F-9225-931DB1FF2317}"/>
                </a:ext>
              </a:extLst>
            </p:cNvPr>
            <p:cNvSpPr/>
            <p:nvPr/>
          </p:nvSpPr>
          <p:spPr>
            <a:xfrm>
              <a:off x="3872116" y="3168227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6" name="Circle: Hollow 15">
              <a:extLst>
                <a:ext uri="{FF2B5EF4-FFF2-40B4-BE49-F238E27FC236}">
                  <a16:creationId xmlns:a16="http://schemas.microsoft.com/office/drawing/2014/main" xmlns="" id="{884FEEAF-598D-46A3-94A1-1258770CA2DE}"/>
                </a:ext>
              </a:extLst>
            </p:cNvPr>
            <p:cNvSpPr/>
            <p:nvPr/>
          </p:nvSpPr>
          <p:spPr>
            <a:xfrm>
              <a:off x="6978401" y="1979385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7" name="Circle: Hollow 16">
              <a:extLst>
                <a:ext uri="{FF2B5EF4-FFF2-40B4-BE49-F238E27FC236}">
                  <a16:creationId xmlns:a16="http://schemas.microsoft.com/office/drawing/2014/main" xmlns="" id="{998000FE-A53A-4FF5-879F-E2180B5C8268}"/>
                </a:ext>
              </a:extLst>
            </p:cNvPr>
            <p:cNvSpPr/>
            <p:nvPr/>
          </p:nvSpPr>
          <p:spPr>
            <a:xfrm>
              <a:off x="9886873" y="790543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4102CDDE-461A-4E4D-9E43-67B380551820}"/>
                </a:ext>
              </a:extLst>
            </p:cNvPr>
            <p:cNvSpPr/>
            <p:nvPr/>
          </p:nvSpPr>
          <p:spPr>
            <a:xfrm>
              <a:off x="87701" y="4357068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>
              <a:normAutofit/>
            </a:bodyPr>
            <a:lstStyle/>
            <a:p>
              <a:pPr algn="ctr"/>
              <a:r>
                <a:rPr lang="en-US" sz="7200" dirty="0">
                  <a:latin typeface="+mj-lt"/>
                </a:rPr>
                <a:t>AGENDA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D5442B2E-E5D8-4A17-93A7-8B6B5AA21CA0}"/>
                </a:ext>
              </a:extLst>
            </p:cNvPr>
            <p:cNvSpPr/>
            <p:nvPr/>
          </p:nvSpPr>
          <p:spPr>
            <a:xfrm>
              <a:off x="3193986" y="3168227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TOPIC 1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8B724EBA-E0E9-4587-9787-86C3C2106056}"/>
                </a:ext>
              </a:extLst>
            </p:cNvPr>
            <p:cNvSpPr/>
            <p:nvPr/>
          </p:nvSpPr>
          <p:spPr>
            <a:xfrm>
              <a:off x="6300271" y="1979385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TOPIC 2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31BE3EEA-0550-4E8C-8A19-38FC06CC659B}"/>
                </a:ext>
              </a:extLst>
            </p:cNvPr>
            <p:cNvSpPr/>
            <p:nvPr/>
          </p:nvSpPr>
          <p:spPr>
            <a:xfrm>
              <a:off x="9208743" y="790543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CLOSING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16525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A5583693-977D-4572-BF61-38919CC1C542}"/>
              </a:ext>
            </a:extLst>
          </p:cNvPr>
          <p:cNvGrpSpPr/>
          <p:nvPr/>
        </p:nvGrpSpPr>
        <p:grpSpPr>
          <a:xfrm>
            <a:off x="-29607849" y="-1524232"/>
            <a:ext cx="41799849" cy="23524513"/>
            <a:chOff x="0" y="0"/>
            <a:chExt cx="12185730" cy="6858000"/>
          </a:xfrm>
        </p:grpSpPr>
        <p:pic>
          <p:nvPicPr>
            <p:cNvPr id="13" name="Picture 12" descr="A picture containing nature, outdoor&#10;&#10;Description automatically generated">
              <a:extLst>
                <a:ext uri="{FF2B5EF4-FFF2-40B4-BE49-F238E27FC236}">
                  <a16:creationId xmlns:a16="http://schemas.microsoft.com/office/drawing/2014/main" xmlns="" id="{12121503-3C96-41C5-A892-0930714EFF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582"/>
            <a:stretch/>
          </p:blipFill>
          <p:spPr>
            <a:xfrm>
              <a:off x="0" y="0"/>
              <a:ext cx="12185730" cy="6858000"/>
            </a:xfrm>
            <a:prstGeom prst="rect">
              <a:avLst/>
            </a:prstGeom>
          </p:spPr>
        </p:pic>
        <p:sp>
          <p:nvSpPr>
            <p:cNvPr id="14" name="Circle: Hollow 13">
              <a:extLst>
                <a:ext uri="{FF2B5EF4-FFF2-40B4-BE49-F238E27FC236}">
                  <a16:creationId xmlns:a16="http://schemas.microsoft.com/office/drawing/2014/main" xmlns="" id="{FF27F707-0D6D-42A1-9A3F-5926ACA4F038}"/>
                </a:ext>
              </a:extLst>
            </p:cNvPr>
            <p:cNvSpPr/>
            <p:nvPr/>
          </p:nvSpPr>
          <p:spPr>
            <a:xfrm>
              <a:off x="765831" y="4357068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5" name="Circle: Hollow 14">
              <a:extLst>
                <a:ext uri="{FF2B5EF4-FFF2-40B4-BE49-F238E27FC236}">
                  <a16:creationId xmlns:a16="http://schemas.microsoft.com/office/drawing/2014/main" xmlns="" id="{E92C7C0F-2333-490F-9225-931DB1FF2317}"/>
                </a:ext>
              </a:extLst>
            </p:cNvPr>
            <p:cNvSpPr/>
            <p:nvPr/>
          </p:nvSpPr>
          <p:spPr>
            <a:xfrm>
              <a:off x="3872116" y="3168227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6" name="Circle: Hollow 15">
              <a:extLst>
                <a:ext uri="{FF2B5EF4-FFF2-40B4-BE49-F238E27FC236}">
                  <a16:creationId xmlns:a16="http://schemas.microsoft.com/office/drawing/2014/main" xmlns="" id="{884FEEAF-598D-46A3-94A1-1258770CA2DE}"/>
                </a:ext>
              </a:extLst>
            </p:cNvPr>
            <p:cNvSpPr/>
            <p:nvPr/>
          </p:nvSpPr>
          <p:spPr>
            <a:xfrm>
              <a:off x="6978401" y="1979385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7" name="Circle: Hollow 16">
              <a:extLst>
                <a:ext uri="{FF2B5EF4-FFF2-40B4-BE49-F238E27FC236}">
                  <a16:creationId xmlns:a16="http://schemas.microsoft.com/office/drawing/2014/main" xmlns="" id="{998000FE-A53A-4FF5-879F-E2180B5C8268}"/>
                </a:ext>
              </a:extLst>
            </p:cNvPr>
            <p:cNvSpPr/>
            <p:nvPr/>
          </p:nvSpPr>
          <p:spPr>
            <a:xfrm>
              <a:off x="9886873" y="790543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4102CDDE-461A-4E4D-9E43-67B380551820}"/>
                </a:ext>
              </a:extLst>
            </p:cNvPr>
            <p:cNvSpPr/>
            <p:nvPr/>
          </p:nvSpPr>
          <p:spPr>
            <a:xfrm>
              <a:off x="87701" y="4357068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>
              <a:normAutofit/>
            </a:bodyPr>
            <a:lstStyle/>
            <a:p>
              <a:pPr algn="ctr"/>
              <a:r>
                <a:rPr lang="en-US" sz="7200" dirty="0">
                  <a:latin typeface="+mj-lt"/>
                </a:rPr>
                <a:t>AGENDA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D5442B2E-E5D8-4A17-93A7-8B6B5AA21CA0}"/>
                </a:ext>
              </a:extLst>
            </p:cNvPr>
            <p:cNvSpPr/>
            <p:nvPr/>
          </p:nvSpPr>
          <p:spPr>
            <a:xfrm>
              <a:off x="3193986" y="3168227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TOPIC 1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8B724EBA-E0E9-4587-9787-86C3C2106056}"/>
                </a:ext>
              </a:extLst>
            </p:cNvPr>
            <p:cNvSpPr/>
            <p:nvPr/>
          </p:nvSpPr>
          <p:spPr>
            <a:xfrm>
              <a:off x="6300271" y="1979385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TOPIC 2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31BE3EEA-0550-4E8C-8A19-38FC06CC659B}"/>
                </a:ext>
              </a:extLst>
            </p:cNvPr>
            <p:cNvSpPr/>
            <p:nvPr/>
          </p:nvSpPr>
          <p:spPr>
            <a:xfrm>
              <a:off x="9208743" y="790543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CLOSING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EA9FB6B-3C60-4B07-862D-F71B43FFF4AC}"/>
              </a:ext>
            </a:extLst>
          </p:cNvPr>
          <p:cNvSpPr/>
          <p:nvPr/>
        </p:nvSpPr>
        <p:spPr>
          <a:xfrm>
            <a:off x="401318" y="3124552"/>
            <a:ext cx="11315059" cy="30933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5400" dirty="0">
                <a:latin typeface="Arial Black" panose="020B0A04020102020204" pitchFamily="34" charset="0"/>
              </a:rPr>
              <a:t>This is the closing statement of your presentation. Be sure to add your call to action.</a:t>
            </a:r>
          </a:p>
        </p:txBody>
      </p:sp>
    </p:spTree>
    <p:extLst>
      <p:ext uri="{BB962C8B-B14F-4D97-AF65-F5344CB8AC3E}">
        <p14:creationId xmlns:p14="http://schemas.microsoft.com/office/powerpoint/2010/main" val="140132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352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818" y="4649463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549" y="4034213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995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6106" y="711909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9" y="5341425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3038" y="4849803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3041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" y="6120500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38" y="1843151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94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3270" y="2005652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148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0032" y="877472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pic>
        <p:nvPicPr>
          <p:cNvPr id="86" name="Picture 85" descr="A picture containing nature, outdoor&#10;&#10;Description automatically generated">
            <a:extLst>
              <a:ext uri="{FF2B5EF4-FFF2-40B4-BE49-F238E27FC236}">
                <a16:creationId xmlns:a16="http://schemas.microsoft.com/office/drawing/2014/main" xmlns="" id="{5F9056DE-1F1A-4292-8687-C2D1594C33D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82"/>
          <a:stretch/>
        </p:blipFill>
        <p:spPr>
          <a:xfrm>
            <a:off x="1001261" y="822991"/>
            <a:ext cx="3974143" cy="237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50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nature, outdoor&#10;&#10;Description automatically generated">
            <a:extLst>
              <a:ext uri="{FF2B5EF4-FFF2-40B4-BE49-F238E27FC236}">
                <a16:creationId xmlns:a16="http://schemas.microsoft.com/office/drawing/2014/main" xmlns="" id="{4AE79A3F-2E22-4DBD-A55B-35303B5328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82"/>
          <a:stretch/>
        </p:blipFill>
        <p:spPr>
          <a:xfrm>
            <a:off x="0" y="0"/>
            <a:ext cx="12185730" cy="6858000"/>
          </a:xfrm>
          <a:prstGeom prst="rect">
            <a:avLst/>
          </a:prstGeom>
        </p:spPr>
      </p:pic>
      <p:sp>
        <p:nvSpPr>
          <p:cNvPr id="6" name="Circle: Hollow 5">
            <a:extLst>
              <a:ext uri="{FF2B5EF4-FFF2-40B4-BE49-F238E27FC236}">
                <a16:creationId xmlns:a16="http://schemas.microsoft.com/office/drawing/2014/main" xmlns="" id="{4361261D-739B-40F3-B804-E2DED7D972CC}"/>
              </a:ext>
            </a:extLst>
          </p:cNvPr>
          <p:cNvSpPr/>
          <p:nvPr/>
        </p:nvSpPr>
        <p:spPr>
          <a:xfrm>
            <a:off x="765831" y="4357068"/>
            <a:ext cx="1415641" cy="141564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xmlns="" id="{B1C76CDF-21E9-417C-9BF6-0F9AE08F4372}"/>
              </a:ext>
            </a:extLst>
          </p:cNvPr>
          <p:cNvSpPr/>
          <p:nvPr/>
        </p:nvSpPr>
        <p:spPr>
          <a:xfrm>
            <a:off x="3872116" y="3168227"/>
            <a:ext cx="1415641" cy="141564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xmlns="" id="{0A0AB076-EDAB-4699-B211-1E03348DBDC6}"/>
              </a:ext>
            </a:extLst>
          </p:cNvPr>
          <p:cNvSpPr/>
          <p:nvPr/>
        </p:nvSpPr>
        <p:spPr>
          <a:xfrm>
            <a:off x="6978401" y="1979385"/>
            <a:ext cx="1415641" cy="141564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xmlns="" id="{70A7213F-FA52-49A0-A537-825A6C705865}"/>
              </a:ext>
            </a:extLst>
          </p:cNvPr>
          <p:cNvSpPr/>
          <p:nvPr/>
        </p:nvSpPr>
        <p:spPr>
          <a:xfrm>
            <a:off x="9886873" y="790543"/>
            <a:ext cx="1415641" cy="141564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768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70E89322-C206-47C9-9D92-F43F6111F084}"/>
              </a:ext>
            </a:extLst>
          </p:cNvPr>
          <p:cNvGrpSpPr/>
          <p:nvPr/>
        </p:nvGrpSpPr>
        <p:grpSpPr>
          <a:xfrm>
            <a:off x="0" y="-14008314"/>
            <a:ext cx="41799849" cy="23524513"/>
            <a:chOff x="0" y="0"/>
            <a:chExt cx="12185730" cy="6858000"/>
          </a:xfrm>
        </p:grpSpPr>
        <p:pic>
          <p:nvPicPr>
            <p:cNvPr id="23" name="Picture 22" descr="A picture containing nature, outdoor&#10;&#10;Description automatically generated">
              <a:extLst>
                <a:ext uri="{FF2B5EF4-FFF2-40B4-BE49-F238E27FC236}">
                  <a16:creationId xmlns:a16="http://schemas.microsoft.com/office/drawing/2014/main" xmlns="" id="{2C6513A7-C28D-4020-83EA-6DABEBEA9B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582"/>
            <a:stretch/>
          </p:blipFill>
          <p:spPr>
            <a:xfrm>
              <a:off x="0" y="0"/>
              <a:ext cx="12185730" cy="6858000"/>
            </a:xfrm>
            <a:prstGeom prst="rect">
              <a:avLst/>
            </a:prstGeom>
          </p:spPr>
        </p:pic>
        <p:sp>
          <p:nvSpPr>
            <p:cNvPr id="24" name="Circle: Hollow 23">
              <a:extLst>
                <a:ext uri="{FF2B5EF4-FFF2-40B4-BE49-F238E27FC236}">
                  <a16:creationId xmlns:a16="http://schemas.microsoft.com/office/drawing/2014/main" xmlns="" id="{28E72792-67C8-4462-9D9F-86BDA2577AC7}"/>
                </a:ext>
              </a:extLst>
            </p:cNvPr>
            <p:cNvSpPr/>
            <p:nvPr/>
          </p:nvSpPr>
          <p:spPr>
            <a:xfrm>
              <a:off x="765831" y="4357068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25" name="Circle: Hollow 24">
              <a:extLst>
                <a:ext uri="{FF2B5EF4-FFF2-40B4-BE49-F238E27FC236}">
                  <a16:creationId xmlns:a16="http://schemas.microsoft.com/office/drawing/2014/main" xmlns="" id="{E6B2A9FD-A21E-431A-BDE5-88DE4F95814B}"/>
                </a:ext>
              </a:extLst>
            </p:cNvPr>
            <p:cNvSpPr/>
            <p:nvPr/>
          </p:nvSpPr>
          <p:spPr>
            <a:xfrm>
              <a:off x="3872116" y="3168227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26" name="Circle: Hollow 25">
              <a:extLst>
                <a:ext uri="{FF2B5EF4-FFF2-40B4-BE49-F238E27FC236}">
                  <a16:creationId xmlns:a16="http://schemas.microsoft.com/office/drawing/2014/main" xmlns="" id="{82B2E246-5C8A-43BF-9444-A3579443AC16}"/>
                </a:ext>
              </a:extLst>
            </p:cNvPr>
            <p:cNvSpPr/>
            <p:nvPr/>
          </p:nvSpPr>
          <p:spPr>
            <a:xfrm>
              <a:off x="6978401" y="1979385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27" name="Circle: Hollow 26">
              <a:extLst>
                <a:ext uri="{FF2B5EF4-FFF2-40B4-BE49-F238E27FC236}">
                  <a16:creationId xmlns:a16="http://schemas.microsoft.com/office/drawing/2014/main" xmlns="" id="{85EE6BDC-8BF5-44A2-B6B9-AD10698C9098}"/>
                </a:ext>
              </a:extLst>
            </p:cNvPr>
            <p:cNvSpPr/>
            <p:nvPr/>
          </p:nvSpPr>
          <p:spPr>
            <a:xfrm>
              <a:off x="9886873" y="790543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91A1195E-FF83-4D28-892C-CDD9274E60DB}"/>
                </a:ext>
              </a:extLst>
            </p:cNvPr>
            <p:cNvSpPr/>
            <p:nvPr/>
          </p:nvSpPr>
          <p:spPr>
            <a:xfrm>
              <a:off x="87701" y="4357068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>
              <a:normAutofit/>
            </a:bodyPr>
            <a:lstStyle/>
            <a:p>
              <a:pPr algn="ctr"/>
              <a:r>
                <a:rPr lang="en-US" sz="7200" dirty="0">
                  <a:latin typeface="+mj-lt"/>
                </a:rPr>
                <a:t>AGENDA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DF8CBD68-0D17-4BC1-9233-8D0DFB2D969B}"/>
                </a:ext>
              </a:extLst>
            </p:cNvPr>
            <p:cNvSpPr/>
            <p:nvPr/>
          </p:nvSpPr>
          <p:spPr>
            <a:xfrm>
              <a:off x="3193986" y="3168227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TOPIC 1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8B916B4D-9ECC-4CC7-B888-7B384B7EFFEB}"/>
                </a:ext>
              </a:extLst>
            </p:cNvPr>
            <p:cNvSpPr/>
            <p:nvPr/>
          </p:nvSpPr>
          <p:spPr>
            <a:xfrm>
              <a:off x="6300271" y="1979385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TOPIC 2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3CC47668-E002-4582-8994-549D8F143C1B}"/>
                </a:ext>
              </a:extLst>
            </p:cNvPr>
            <p:cNvSpPr/>
            <p:nvPr/>
          </p:nvSpPr>
          <p:spPr>
            <a:xfrm>
              <a:off x="9208743" y="790543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CLOSING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1116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448A872D-0D29-4484-994C-CF8DBD48A044}"/>
              </a:ext>
            </a:extLst>
          </p:cNvPr>
          <p:cNvGrpSpPr/>
          <p:nvPr/>
        </p:nvGrpSpPr>
        <p:grpSpPr>
          <a:xfrm>
            <a:off x="0" y="-14008314"/>
            <a:ext cx="41799849" cy="23524513"/>
            <a:chOff x="0" y="0"/>
            <a:chExt cx="12185730" cy="6858000"/>
          </a:xfrm>
        </p:grpSpPr>
        <p:pic>
          <p:nvPicPr>
            <p:cNvPr id="17" name="Picture 16" descr="A picture containing nature, outdoor&#10;&#10;Description automatically generated">
              <a:extLst>
                <a:ext uri="{FF2B5EF4-FFF2-40B4-BE49-F238E27FC236}">
                  <a16:creationId xmlns:a16="http://schemas.microsoft.com/office/drawing/2014/main" xmlns="" id="{455D9553-8921-4079-9351-D2C7109390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582"/>
            <a:stretch/>
          </p:blipFill>
          <p:spPr>
            <a:xfrm>
              <a:off x="0" y="0"/>
              <a:ext cx="12185730" cy="6858000"/>
            </a:xfrm>
            <a:prstGeom prst="rect">
              <a:avLst/>
            </a:prstGeom>
          </p:spPr>
        </p:pic>
        <p:sp>
          <p:nvSpPr>
            <p:cNvPr id="18" name="Circle: Hollow 17">
              <a:extLst>
                <a:ext uri="{FF2B5EF4-FFF2-40B4-BE49-F238E27FC236}">
                  <a16:creationId xmlns:a16="http://schemas.microsoft.com/office/drawing/2014/main" xmlns="" id="{F568F8E1-DAD4-4405-9B9A-F91B50D1B3E2}"/>
                </a:ext>
              </a:extLst>
            </p:cNvPr>
            <p:cNvSpPr/>
            <p:nvPr/>
          </p:nvSpPr>
          <p:spPr>
            <a:xfrm>
              <a:off x="765831" y="4357068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9" name="Circle: Hollow 18">
              <a:extLst>
                <a:ext uri="{FF2B5EF4-FFF2-40B4-BE49-F238E27FC236}">
                  <a16:creationId xmlns:a16="http://schemas.microsoft.com/office/drawing/2014/main" xmlns="" id="{06FAFE1B-22A7-4A5F-9AAD-3B567756E9F4}"/>
                </a:ext>
              </a:extLst>
            </p:cNvPr>
            <p:cNvSpPr/>
            <p:nvPr/>
          </p:nvSpPr>
          <p:spPr>
            <a:xfrm>
              <a:off x="3872116" y="3168227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20" name="Circle: Hollow 19">
              <a:extLst>
                <a:ext uri="{FF2B5EF4-FFF2-40B4-BE49-F238E27FC236}">
                  <a16:creationId xmlns:a16="http://schemas.microsoft.com/office/drawing/2014/main" xmlns="" id="{772AA37A-EDE9-46ED-AED4-D47E8381C3B5}"/>
                </a:ext>
              </a:extLst>
            </p:cNvPr>
            <p:cNvSpPr/>
            <p:nvPr/>
          </p:nvSpPr>
          <p:spPr>
            <a:xfrm>
              <a:off x="6978401" y="1979385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21" name="Circle: Hollow 20">
              <a:extLst>
                <a:ext uri="{FF2B5EF4-FFF2-40B4-BE49-F238E27FC236}">
                  <a16:creationId xmlns:a16="http://schemas.microsoft.com/office/drawing/2014/main" xmlns="" id="{EE344691-2C8A-42BD-9971-2ED776877728}"/>
                </a:ext>
              </a:extLst>
            </p:cNvPr>
            <p:cNvSpPr/>
            <p:nvPr/>
          </p:nvSpPr>
          <p:spPr>
            <a:xfrm>
              <a:off x="9886873" y="790543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8E2DE119-D2A1-4BDE-9375-4F4F2781D4A2}"/>
                </a:ext>
              </a:extLst>
            </p:cNvPr>
            <p:cNvSpPr/>
            <p:nvPr/>
          </p:nvSpPr>
          <p:spPr>
            <a:xfrm>
              <a:off x="87701" y="4357068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>
              <a:normAutofit/>
            </a:bodyPr>
            <a:lstStyle/>
            <a:p>
              <a:pPr algn="ctr"/>
              <a:r>
                <a:rPr lang="en-US" sz="7200" dirty="0">
                  <a:latin typeface="+mj-lt"/>
                </a:rPr>
                <a:t>AGENDA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4EC6868E-6899-4511-AEFB-3D8B45CF7A48}"/>
                </a:ext>
              </a:extLst>
            </p:cNvPr>
            <p:cNvSpPr/>
            <p:nvPr/>
          </p:nvSpPr>
          <p:spPr>
            <a:xfrm>
              <a:off x="3193986" y="3168227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TOPIC 1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8C73BCF3-4FB8-436E-81A8-DA3E6436961D}"/>
                </a:ext>
              </a:extLst>
            </p:cNvPr>
            <p:cNvSpPr/>
            <p:nvPr/>
          </p:nvSpPr>
          <p:spPr>
            <a:xfrm>
              <a:off x="6300271" y="1979385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TOPIC 2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3F490E94-5F92-43DF-983E-C5BE3B80D21C}"/>
                </a:ext>
              </a:extLst>
            </p:cNvPr>
            <p:cNvSpPr/>
            <p:nvPr/>
          </p:nvSpPr>
          <p:spPr>
            <a:xfrm>
              <a:off x="9208743" y="790543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CLOSING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15CB6EAE-902F-4467-B0A6-C7C0D376C548}"/>
              </a:ext>
            </a:extLst>
          </p:cNvPr>
          <p:cNvSpPr/>
          <p:nvPr/>
        </p:nvSpPr>
        <p:spPr>
          <a:xfrm>
            <a:off x="300835" y="2809055"/>
            <a:ext cx="7182114" cy="24391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2000" dirty="0">
                <a:latin typeface="+mj-lt"/>
              </a:rPr>
              <a:t>DESCRIBE YOUR AGENDA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>
                <a:solidFill>
                  <a:srgbClr val="FFFF00"/>
                </a:solidFill>
                <a:latin typeface="+mj-lt"/>
              </a:rPr>
              <a:t>TOPIC 1</a:t>
            </a:r>
            <a:r>
              <a:rPr lang="en-US" sz="2000" dirty="0">
                <a:latin typeface="+mj-lt"/>
              </a:rPr>
              <a:t>: This is a sample text. You can write your text here</a:t>
            </a:r>
          </a:p>
          <a:p>
            <a:r>
              <a:rPr lang="en-US" sz="2000" dirty="0">
                <a:solidFill>
                  <a:srgbClr val="FFFF00"/>
                </a:solidFill>
                <a:latin typeface="+mj-lt"/>
              </a:rPr>
              <a:t>TOPIC 2</a:t>
            </a:r>
            <a:r>
              <a:rPr lang="en-US" sz="2000" dirty="0">
                <a:latin typeface="+mj-lt"/>
              </a:rPr>
              <a:t>: This is a sample text. You can write your text here</a:t>
            </a:r>
          </a:p>
          <a:p>
            <a:r>
              <a:rPr lang="en-US" sz="2000" dirty="0">
                <a:latin typeface="+mj-lt"/>
              </a:rPr>
              <a:t>  </a:t>
            </a:r>
            <a:r>
              <a:rPr lang="en-US" sz="2000" dirty="0">
                <a:solidFill>
                  <a:srgbClr val="FFFF00"/>
                </a:solidFill>
                <a:latin typeface="+mj-lt"/>
              </a:rPr>
              <a:t>SUBTOPIC 1</a:t>
            </a:r>
            <a:r>
              <a:rPr lang="en-US" sz="2000" dirty="0">
                <a:latin typeface="+mj-lt"/>
              </a:rPr>
              <a:t>:This is a sample text. You can write your text here</a:t>
            </a:r>
          </a:p>
          <a:p>
            <a:r>
              <a:rPr lang="en-US" sz="2000" dirty="0">
                <a:latin typeface="+mj-lt"/>
              </a:rPr>
              <a:t>  </a:t>
            </a:r>
            <a:r>
              <a:rPr lang="en-US" sz="2000" dirty="0">
                <a:solidFill>
                  <a:srgbClr val="FFFF00"/>
                </a:solidFill>
                <a:latin typeface="+mj-lt"/>
              </a:rPr>
              <a:t>SUBTOPIC 2</a:t>
            </a:r>
            <a:r>
              <a:rPr lang="en-US" sz="2000" dirty="0">
                <a:latin typeface="+mj-lt"/>
              </a:rPr>
              <a:t>:This is a sample text. You can write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87512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C77CDA3A-A733-4F2D-9861-F4A35E07F342}"/>
              </a:ext>
            </a:extLst>
          </p:cNvPr>
          <p:cNvGrpSpPr/>
          <p:nvPr/>
        </p:nvGrpSpPr>
        <p:grpSpPr>
          <a:xfrm>
            <a:off x="-10674584" y="-9916173"/>
            <a:ext cx="41799849" cy="23524513"/>
            <a:chOff x="0" y="0"/>
            <a:chExt cx="12185730" cy="6858000"/>
          </a:xfrm>
        </p:grpSpPr>
        <p:pic>
          <p:nvPicPr>
            <p:cNvPr id="13" name="Picture 12" descr="A picture containing nature, outdoor&#10;&#10;Description automatically generated">
              <a:extLst>
                <a:ext uri="{FF2B5EF4-FFF2-40B4-BE49-F238E27FC236}">
                  <a16:creationId xmlns:a16="http://schemas.microsoft.com/office/drawing/2014/main" xmlns="" id="{518537F0-4644-4EF8-B34D-10E262F903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582"/>
            <a:stretch/>
          </p:blipFill>
          <p:spPr>
            <a:xfrm>
              <a:off x="0" y="0"/>
              <a:ext cx="12185730" cy="6858000"/>
            </a:xfrm>
            <a:prstGeom prst="rect">
              <a:avLst/>
            </a:prstGeom>
          </p:spPr>
        </p:pic>
        <p:sp>
          <p:nvSpPr>
            <p:cNvPr id="14" name="Circle: Hollow 13">
              <a:extLst>
                <a:ext uri="{FF2B5EF4-FFF2-40B4-BE49-F238E27FC236}">
                  <a16:creationId xmlns:a16="http://schemas.microsoft.com/office/drawing/2014/main" xmlns="" id="{983691BB-BB8C-4AAB-9550-30F1F64EDE83}"/>
                </a:ext>
              </a:extLst>
            </p:cNvPr>
            <p:cNvSpPr/>
            <p:nvPr/>
          </p:nvSpPr>
          <p:spPr>
            <a:xfrm>
              <a:off x="765831" y="4357068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5" name="Circle: Hollow 14">
              <a:extLst>
                <a:ext uri="{FF2B5EF4-FFF2-40B4-BE49-F238E27FC236}">
                  <a16:creationId xmlns:a16="http://schemas.microsoft.com/office/drawing/2014/main" xmlns="" id="{8D0AF6E3-5C7C-499B-8A4D-2B3FBAD7AD43}"/>
                </a:ext>
              </a:extLst>
            </p:cNvPr>
            <p:cNvSpPr/>
            <p:nvPr/>
          </p:nvSpPr>
          <p:spPr>
            <a:xfrm>
              <a:off x="3872116" y="3168227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6" name="Circle: Hollow 15">
              <a:extLst>
                <a:ext uri="{FF2B5EF4-FFF2-40B4-BE49-F238E27FC236}">
                  <a16:creationId xmlns:a16="http://schemas.microsoft.com/office/drawing/2014/main" xmlns="" id="{4B5877D2-EEF6-4AD3-9B4F-A7492F9E30B0}"/>
                </a:ext>
              </a:extLst>
            </p:cNvPr>
            <p:cNvSpPr/>
            <p:nvPr/>
          </p:nvSpPr>
          <p:spPr>
            <a:xfrm>
              <a:off x="6978401" y="1979385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7" name="Circle: Hollow 16">
              <a:extLst>
                <a:ext uri="{FF2B5EF4-FFF2-40B4-BE49-F238E27FC236}">
                  <a16:creationId xmlns:a16="http://schemas.microsoft.com/office/drawing/2014/main" xmlns="" id="{C8BE73E5-398A-4ECB-A4DB-9021514C699F}"/>
                </a:ext>
              </a:extLst>
            </p:cNvPr>
            <p:cNvSpPr/>
            <p:nvPr/>
          </p:nvSpPr>
          <p:spPr>
            <a:xfrm>
              <a:off x="9886873" y="790543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D287596F-3E33-4A7A-80FE-D65C4BBA09C0}"/>
                </a:ext>
              </a:extLst>
            </p:cNvPr>
            <p:cNvSpPr/>
            <p:nvPr/>
          </p:nvSpPr>
          <p:spPr>
            <a:xfrm>
              <a:off x="87701" y="4357068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>
              <a:normAutofit/>
            </a:bodyPr>
            <a:lstStyle/>
            <a:p>
              <a:pPr algn="ctr"/>
              <a:r>
                <a:rPr lang="en-US" sz="7200" dirty="0">
                  <a:latin typeface="+mj-lt"/>
                </a:rPr>
                <a:t>AGENDA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BB1BBB32-EFDF-412A-A7D8-8BDEE885EAC7}"/>
                </a:ext>
              </a:extLst>
            </p:cNvPr>
            <p:cNvSpPr/>
            <p:nvPr/>
          </p:nvSpPr>
          <p:spPr>
            <a:xfrm>
              <a:off x="3193986" y="3168227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TOPIC 1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179DD131-6790-472C-9A08-61745BB6AECB}"/>
                </a:ext>
              </a:extLst>
            </p:cNvPr>
            <p:cNvSpPr/>
            <p:nvPr/>
          </p:nvSpPr>
          <p:spPr>
            <a:xfrm>
              <a:off x="6300271" y="1979385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TOPIC 2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980C7C6D-0820-421B-A705-58BF80D135A2}"/>
                </a:ext>
              </a:extLst>
            </p:cNvPr>
            <p:cNvSpPr/>
            <p:nvPr/>
          </p:nvSpPr>
          <p:spPr>
            <a:xfrm>
              <a:off x="9208743" y="790543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CLOSING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567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C77CDA3A-A733-4F2D-9861-F4A35E07F342}"/>
              </a:ext>
            </a:extLst>
          </p:cNvPr>
          <p:cNvGrpSpPr/>
          <p:nvPr/>
        </p:nvGrpSpPr>
        <p:grpSpPr>
          <a:xfrm>
            <a:off x="-10674584" y="-9916173"/>
            <a:ext cx="41799849" cy="23524513"/>
            <a:chOff x="0" y="0"/>
            <a:chExt cx="12185730" cy="6858000"/>
          </a:xfrm>
        </p:grpSpPr>
        <p:pic>
          <p:nvPicPr>
            <p:cNvPr id="13" name="Picture 12" descr="A picture containing nature, outdoor&#10;&#10;Description automatically generated">
              <a:extLst>
                <a:ext uri="{FF2B5EF4-FFF2-40B4-BE49-F238E27FC236}">
                  <a16:creationId xmlns:a16="http://schemas.microsoft.com/office/drawing/2014/main" xmlns="" id="{518537F0-4644-4EF8-B34D-10E262F903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582"/>
            <a:stretch/>
          </p:blipFill>
          <p:spPr>
            <a:xfrm>
              <a:off x="0" y="0"/>
              <a:ext cx="12185730" cy="6858000"/>
            </a:xfrm>
            <a:prstGeom prst="rect">
              <a:avLst/>
            </a:prstGeom>
          </p:spPr>
        </p:pic>
        <p:sp>
          <p:nvSpPr>
            <p:cNvPr id="14" name="Circle: Hollow 13">
              <a:extLst>
                <a:ext uri="{FF2B5EF4-FFF2-40B4-BE49-F238E27FC236}">
                  <a16:creationId xmlns:a16="http://schemas.microsoft.com/office/drawing/2014/main" xmlns="" id="{983691BB-BB8C-4AAB-9550-30F1F64EDE83}"/>
                </a:ext>
              </a:extLst>
            </p:cNvPr>
            <p:cNvSpPr/>
            <p:nvPr/>
          </p:nvSpPr>
          <p:spPr>
            <a:xfrm>
              <a:off x="765831" y="4357068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5" name="Circle: Hollow 14">
              <a:extLst>
                <a:ext uri="{FF2B5EF4-FFF2-40B4-BE49-F238E27FC236}">
                  <a16:creationId xmlns:a16="http://schemas.microsoft.com/office/drawing/2014/main" xmlns="" id="{8D0AF6E3-5C7C-499B-8A4D-2B3FBAD7AD43}"/>
                </a:ext>
              </a:extLst>
            </p:cNvPr>
            <p:cNvSpPr/>
            <p:nvPr/>
          </p:nvSpPr>
          <p:spPr>
            <a:xfrm>
              <a:off x="3872116" y="3168227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6" name="Circle: Hollow 15">
              <a:extLst>
                <a:ext uri="{FF2B5EF4-FFF2-40B4-BE49-F238E27FC236}">
                  <a16:creationId xmlns:a16="http://schemas.microsoft.com/office/drawing/2014/main" xmlns="" id="{4B5877D2-EEF6-4AD3-9B4F-A7492F9E30B0}"/>
                </a:ext>
              </a:extLst>
            </p:cNvPr>
            <p:cNvSpPr/>
            <p:nvPr/>
          </p:nvSpPr>
          <p:spPr>
            <a:xfrm>
              <a:off x="6978401" y="1979385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7" name="Circle: Hollow 16">
              <a:extLst>
                <a:ext uri="{FF2B5EF4-FFF2-40B4-BE49-F238E27FC236}">
                  <a16:creationId xmlns:a16="http://schemas.microsoft.com/office/drawing/2014/main" xmlns="" id="{C8BE73E5-398A-4ECB-A4DB-9021514C699F}"/>
                </a:ext>
              </a:extLst>
            </p:cNvPr>
            <p:cNvSpPr/>
            <p:nvPr/>
          </p:nvSpPr>
          <p:spPr>
            <a:xfrm>
              <a:off x="9886873" y="790543"/>
              <a:ext cx="1415641" cy="1415641"/>
            </a:xfrm>
            <a:prstGeom prst="donut">
              <a:avLst>
                <a:gd name="adj" fmla="val 161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660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D287596F-3E33-4A7A-80FE-D65C4BBA09C0}"/>
                </a:ext>
              </a:extLst>
            </p:cNvPr>
            <p:cNvSpPr/>
            <p:nvPr/>
          </p:nvSpPr>
          <p:spPr>
            <a:xfrm>
              <a:off x="87701" y="4357068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>
              <a:normAutofit/>
            </a:bodyPr>
            <a:lstStyle/>
            <a:p>
              <a:pPr algn="ctr"/>
              <a:r>
                <a:rPr lang="en-US" sz="7200" dirty="0">
                  <a:latin typeface="+mj-lt"/>
                </a:rPr>
                <a:t>AGENDA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BB1BBB32-EFDF-412A-A7D8-8BDEE885EAC7}"/>
                </a:ext>
              </a:extLst>
            </p:cNvPr>
            <p:cNvSpPr/>
            <p:nvPr/>
          </p:nvSpPr>
          <p:spPr>
            <a:xfrm>
              <a:off x="3193986" y="3168227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TOPIC 1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179DD131-6790-472C-9A08-61745BB6AECB}"/>
                </a:ext>
              </a:extLst>
            </p:cNvPr>
            <p:cNvSpPr/>
            <p:nvPr/>
          </p:nvSpPr>
          <p:spPr>
            <a:xfrm>
              <a:off x="6300271" y="1979385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TOPIC 2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980C7C6D-0820-421B-A705-58BF80D135A2}"/>
                </a:ext>
              </a:extLst>
            </p:cNvPr>
            <p:cNvSpPr/>
            <p:nvPr/>
          </p:nvSpPr>
          <p:spPr>
            <a:xfrm>
              <a:off x="9208743" y="790543"/>
              <a:ext cx="1385950" cy="38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7200" dirty="0">
                  <a:latin typeface="+mj-lt"/>
                </a:rPr>
                <a:t>CLOSING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85669B29-8511-4D4B-8A90-D2D329D00901}"/>
              </a:ext>
            </a:extLst>
          </p:cNvPr>
          <p:cNvSpPr/>
          <p:nvPr/>
        </p:nvSpPr>
        <p:spPr>
          <a:xfrm>
            <a:off x="300835" y="2809055"/>
            <a:ext cx="7182114" cy="24391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2000" dirty="0">
                <a:latin typeface="+mj-lt"/>
              </a:rPr>
              <a:t>DESCRIBE YOUR TOPIC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>
                <a:latin typeface="+mj-lt"/>
              </a:rPr>
              <a:t>This is a sample text. You can write your text here</a:t>
            </a:r>
          </a:p>
          <a:p>
            <a:r>
              <a:rPr lang="en-US" sz="2000" dirty="0">
                <a:latin typeface="+mj-lt"/>
              </a:rPr>
              <a:t>This is a sample text. You can write your text here</a:t>
            </a:r>
          </a:p>
          <a:p>
            <a:r>
              <a:rPr lang="en-US" sz="2000" dirty="0">
                <a:latin typeface="+mj-lt"/>
              </a:rPr>
              <a:t>This is a sample text. You can write your text here</a:t>
            </a:r>
          </a:p>
          <a:p>
            <a:r>
              <a:rPr lang="en-US" sz="2000" dirty="0">
                <a:latin typeface="+mj-lt"/>
              </a:rPr>
              <a:t>This is a sample text. You can write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193887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nature, outdoor&#10;&#10;Description automatically generated">
            <a:extLst>
              <a:ext uri="{FF2B5EF4-FFF2-40B4-BE49-F238E27FC236}">
                <a16:creationId xmlns:a16="http://schemas.microsoft.com/office/drawing/2014/main" xmlns="" id="{518537F0-4644-4EF8-B34D-10E262F903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82"/>
          <a:stretch/>
        </p:blipFill>
        <p:spPr>
          <a:xfrm>
            <a:off x="-10674584" y="-9916173"/>
            <a:ext cx="41799849" cy="23524513"/>
          </a:xfrm>
          <a:prstGeom prst="rect">
            <a:avLst/>
          </a:prstGeom>
        </p:spPr>
      </p:pic>
      <p:sp>
        <p:nvSpPr>
          <p:cNvPr id="14" name="Circle: Hollow 13">
            <a:extLst>
              <a:ext uri="{FF2B5EF4-FFF2-40B4-BE49-F238E27FC236}">
                <a16:creationId xmlns:a16="http://schemas.microsoft.com/office/drawing/2014/main" xmlns="" id="{983691BB-BB8C-4AAB-9550-30F1F64EDE83}"/>
              </a:ext>
            </a:extLst>
          </p:cNvPr>
          <p:cNvSpPr/>
          <p:nvPr/>
        </p:nvSpPr>
        <p:spPr>
          <a:xfrm>
            <a:off x="-8047608" y="5029570"/>
            <a:ext cx="4855973" cy="4855973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15" name="Circle: Hollow 14">
            <a:extLst>
              <a:ext uri="{FF2B5EF4-FFF2-40B4-BE49-F238E27FC236}">
                <a16:creationId xmlns:a16="http://schemas.microsoft.com/office/drawing/2014/main" xmlns="" id="{8D0AF6E3-5C7C-499B-8A4D-2B3FBAD7AD43}"/>
              </a:ext>
            </a:extLst>
          </p:cNvPr>
          <p:cNvSpPr/>
          <p:nvPr/>
        </p:nvSpPr>
        <p:spPr>
          <a:xfrm>
            <a:off x="2607662" y="951572"/>
            <a:ext cx="4855973" cy="4855973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xmlns="" id="{4B5877D2-EEF6-4AD3-9B4F-A7492F9E30B0}"/>
              </a:ext>
            </a:extLst>
          </p:cNvPr>
          <p:cNvSpPr/>
          <p:nvPr/>
        </p:nvSpPr>
        <p:spPr>
          <a:xfrm>
            <a:off x="13262932" y="-3126428"/>
            <a:ext cx="4855973" cy="4855973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17" name="Circle: Hollow 16">
            <a:extLst>
              <a:ext uri="{FF2B5EF4-FFF2-40B4-BE49-F238E27FC236}">
                <a16:creationId xmlns:a16="http://schemas.microsoft.com/office/drawing/2014/main" xmlns="" id="{C8BE73E5-398A-4ECB-A4DB-9021514C699F}"/>
              </a:ext>
            </a:extLst>
          </p:cNvPr>
          <p:cNvSpPr/>
          <p:nvPr/>
        </p:nvSpPr>
        <p:spPr>
          <a:xfrm>
            <a:off x="23239658" y="-7204429"/>
            <a:ext cx="4855973" cy="4855973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D287596F-3E33-4A7A-80FE-D65C4BBA09C0}"/>
              </a:ext>
            </a:extLst>
          </p:cNvPr>
          <p:cNvSpPr/>
          <p:nvPr/>
        </p:nvSpPr>
        <p:spPr>
          <a:xfrm>
            <a:off x="-10373749" y="5029570"/>
            <a:ext cx="4754126" cy="132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lang="en-US" sz="7200" dirty="0">
                <a:latin typeface="+mj-lt"/>
              </a:rPr>
              <a:t>AGENDA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BB1BBB32-EFDF-412A-A7D8-8BDEE885EAC7}"/>
              </a:ext>
            </a:extLst>
          </p:cNvPr>
          <p:cNvSpPr/>
          <p:nvPr/>
        </p:nvSpPr>
        <p:spPr>
          <a:xfrm>
            <a:off x="281521" y="951572"/>
            <a:ext cx="4754126" cy="132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7200" dirty="0">
                <a:latin typeface="+mj-lt"/>
              </a:rPr>
              <a:t>TOPIC 1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179DD131-6790-472C-9A08-61745BB6AECB}"/>
              </a:ext>
            </a:extLst>
          </p:cNvPr>
          <p:cNvSpPr/>
          <p:nvPr/>
        </p:nvSpPr>
        <p:spPr>
          <a:xfrm>
            <a:off x="10936791" y="-3126428"/>
            <a:ext cx="4754126" cy="132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7200" dirty="0">
                <a:latin typeface="+mj-lt"/>
              </a:rPr>
              <a:t>TOPIC 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80C7C6D-0820-421B-A705-58BF80D135A2}"/>
              </a:ext>
            </a:extLst>
          </p:cNvPr>
          <p:cNvSpPr/>
          <p:nvPr/>
        </p:nvSpPr>
        <p:spPr>
          <a:xfrm>
            <a:off x="20913517" y="-7204429"/>
            <a:ext cx="4754126" cy="132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7200" dirty="0">
                <a:latin typeface="+mj-lt"/>
              </a:rPr>
              <a:t>CLOSING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0A2AEC30-6250-4026-AEC3-14215E2C6EDA}"/>
              </a:ext>
            </a:extLst>
          </p:cNvPr>
          <p:cNvSpPr/>
          <p:nvPr/>
        </p:nvSpPr>
        <p:spPr>
          <a:xfrm>
            <a:off x="300835" y="2809055"/>
            <a:ext cx="7182114" cy="24391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2000" dirty="0">
                <a:latin typeface="+mj-lt"/>
              </a:rPr>
              <a:t>THIS HAS A NEW ROADMAP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>
                <a:latin typeface="+mj-lt"/>
              </a:rPr>
              <a:t>This is a sample text. You can write your text here</a:t>
            </a:r>
          </a:p>
          <a:p>
            <a:r>
              <a:rPr lang="en-US" sz="2000" dirty="0">
                <a:latin typeface="+mj-lt"/>
              </a:rPr>
              <a:t>This is a sample text. You can write your text here</a:t>
            </a:r>
          </a:p>
          <a:p>
            <a:r>
              <a:rPr lang="en-US" sz="2000" dirty="0">
                <a:latin typeface="+mj-lt"/>
              </a:rPr>
              <a:t>This is a sample text. You can write your text here</a:t>
            </a:r>
          </a:p>
          <a:p>
            <a:r>
              <a:rPr lang="en-US" sz="2000" dirty="0">
                <a:latin typeface="+mj-lt"/>
              </a:rPr>
              <a:t>This is a sample text. You can write your text here</a:t>
            </a:r>
          </a:p>
        </p:txBody>
      </p:sp>
      <p:sp>
        <p:nvSpPr>
          <p:cNvPr id="24" name="Circle: Hollow 23">
            <a:extLst>
              <a:ext uri="{FF2B5EF4-FFF2-40B4-BE49-F238E27FC236}">
                <a16:creationId xmlns:a16="http://schemas.microsoft.com/office/drawing/2014/main" xmlns="" id="{C412663B-C8D4-4509-A98B-9DE945E5FDE2}"/>
              </a:ext>
            </a:extLst>
          </p:cNvPr>
          <p:cNvSpPr/>
          <p:nvPr/>
        </p:nvSpPr>
        <p:spPr>
          <a:xfrm>
            <a:off x="7987273" y="728104"/>
            <a:ext cx="1056801" cy="105680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25" name="Circle: Hollow 24">
            <a:extLst>
              <a:ext uri="{FF2B5EF4-FFF2-40B4-BE49-F238E27FC236}">
                <a16:creationId xmlns:a16="http://schemas.microsoft.com/office/drawing/2014/main" xmlns="" id="{327AB8C1-9440-4DE0-AACD-F70B39061AB3}"/>
              </a:ext>
            </a:extLst>
          </p:cNvPr>
          <p:cNvSpPr/>
          <p:nvPr/>
        </p:nvSpPr>
        <p:spPr>
          <a:xfrm>
            <a:off x="8732975" y="2030723"/>
            <a:ext cx="1056801" cy="105680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26" name="Circle: Hollow 25">
            <a:extLst>
              <a:ext uri="{FF2B5EF4-FFF2-40B4-BE49-F238E27FC236}">
                <a16:creationId xmlns:a16="http://schemas.microsoft.com/office/drawing/2014/main" xmlns="" id="{045D1E37-0455-466E-BCFF-58CF652A7BA5}"/>
              </a:ext>
            </a:extLst>
          </p:cNvPr>
          <p:cNvSpPr/>
          <p:nvPr/>
        </p:nvSpPr>
        <p:spPr>
          <a:xfrm>
            <a:off x="8752289" y="3333342"/>
            <a:ext cx="1056801" cy="105680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27" name="Circle: Hollow 26">
            <a:extLst>
              <a:ext uri="{FF2B5EF4-FFF2-40B4-BE49-F238E27FC236}">
                <a16:creationId xmlns:a16="http://schemas.microsoft.com/office/drawing/2014/main" xmlns="" id="{66E26151-C57B-4504-BA2F-C95C2921CF39}"/>
              </a:ext>
            </a:extLst>
          </p:cNvPr>
          <p:cNvSpPr/>
          <p:nvPr/>
        </p:nvSpPr>
        <p:spPr>
          <a:xfrm>
            <a:off x="7987273" y="4635961"/>
            <a:ext cx="1056801" cy="105680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1CA8F8EE-46F7-4E78-A860-2B0A32610D6D}"/>
              </a:ext>
            </a:extLst>
          </p:cNvPr>
          <p:cNvSpPr/>
          <p:nvPr/>
        </p:nvSpPr>
        <p:spPr>
          <a:xfrm>
            <a:off x="8515673" y="728104"/>
            <a:ext cx="1377102" cy="31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>
                <a:latin typeface="+mj-lt"/>
              </a:rPr>
              <a:t>SUB-TOPIC 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6CC04D92-7B20-47B4-AB9A-E8550AF16544}"/>
              </a:ext>
            </a:extLst>
          </p:cNvPr>
          <p:cNvSpPr/>
          <p:nvPr/>
        </p:nvSpPr>
        <p:spPr>
          <a:xfrm>
            <a:off x="9261910" y="2030723"/>
            <a:ext cx="1377102" cy="31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>
                <a:latin typeface="+mj-lt"/>
              </a:rPr>
              <a:t>SUB-TOPIC 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750FA24C-CB6A-449A-9AA7-89DE0B029D1A}"/>
              </a:ext>
            </a:extLst>
          </p:cNvPr>
          <p:cNvSpPr/>
          <p:nvPr/>
        </p:nvSpPr>
        <p:spPr>
          <a:xfrm>
            <a:off x="9280689" y="3333342"/>
            <a:ext cx="1377102" cy="31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>
                <a:latin typeface="+mj-lt"/>
              </a:rPr>
              <a:t>SUB-TOPIC 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C03C6F11-0140-43F8-95E6-09A4C89FAAF8}"/>
              </a:ext>
            </a:extLst>
          </p:cNvPr>
          <p:cNvSpPr/>
          <p:nvPr/>
        </p:nvSpPr>
        <p:spPr>
          <a:xfrm>
            <a:off x="8515673" y="4635961"/>
            <a:ext cx="1377102" cy="31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>
                <a:latin typeface="+mj-lt"/>
              </a:rPr>
              <a:t>SUB-TOPIC 4</a:t>
            </a:r>
          </a:p>
        </p:txBody>
      </p:sp>
    </p:spTree>
    <p:extLst>
      <p:ext uri="{BB962C8B-B14F-4D97-AF65-F5344CB8AC3E}">
        <p14:creationId xmlns:p14="http://schemas.microsoft.com/office/powerpoint/2010/main" val="18438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nature, outdoor&#10;&#10;Description automatically generated">
            <a:extLst>
              <a:ext uri="{FF2B5EF4-FFF2-40B4-BE49-F238E27FC236}">
                <a16:creationId xmlns:a16="http://schemas.microsoft.com/office/drawing/2014/main" xmlns="" id="{518537F0-4644-4EF8-B34D-10E262F903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82"/>
          <a:stretch/>
        </p:blipFill>
        <p:spPr>
          <a:xfrm>
            <a:off x="-10674584" y="-9916173"/>
            <a:ext cx="41799849" cy="23524513"/>
          </a:xfrm>
          <a:prstGeom prst="rect">
            <a:avLst/>
          </a:prstGeom>
        </p:spPr>
      </p:pic>
      <p:sp>
        <p:nvSpPr>
          <p:cNvPr id="14" name="Circle: Hollow 13">
            <a:extLst>
              <a:ext uri="{FF2B5EF4-FFF2-40B4-BE49-F238E27FC236}">
                <a16:creationId xmlns:a16="http://schemas.microsoft.com/office/drawing/2014/main" xmlns="" id="{983691BB-BB8C-4AAB-9550-30F1F64EDE83}"/>
              </a:ext>
            </a:extLst>
          </p:cNvPr>
          <p:cNvSpPr/>
          <p:nvPr/>
        </p:nvSpPr>
        <p:spPr>
          <a:xfrm>
            <a:off x="-8047608" y="5029570"/>
            <a:ext cx="4855973" cy="4855973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xmlns="" id="{4B5877D2-EEF6-4AD3-9B4F-A7492F9E30B0}"/>
              </a:ext>
            </a:extLst>
          </p:cNvPr>
          <p:cNvSpPr/>
          <p:nvPr/>
        </p:nvSpPr>
        <p:spPr>
          <a:xfrm>
            <a:off x="13262932" y="-3126428"/>
            <a:ext cx="4855973" cy="4855973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17" name="Circle: Hollow 16">
            <a:extLst>
              <a:ext uri="{FF2B5EF4-FFF2-40B4-BE49-F238E27FC236}">
                <a16:creationId xmlns:a16="http://schemas.microsoft.com/office/drawing/2014/main" xmlns="" id="{C8BE73E5-398A-4ECB-A4DB-9021514C699F}"/>
              </a:ext>
            </a:extLst>
          </p:cNvPr>
          <p:cNvSpPr/>
          <p:nvPr/>
        </p:nvSpPr>
        <p:spPr>
          <a:xfrm>
            <a:off x="23239658" y="-7204429"/>
            <a:ext cx="4855973" cy="4855973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D287596F-3E33-4A7A-80FE-D65C4BBA09C0}"/>
              </a:ext>
            </a:extLst>
          </p:cNvPr>
          <p:cNvSpPr/>
          <p:nvPr/>
        </p:nvSpPr>
        <p:spPr>
          <a:xfrm>
            <a:off x="-10373749" y="5029570"/>
            <a:ext cx="4754126" cy="132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lang="en-US" sz="7200" dirty="0">
                <a:latin typeface="+mj-lt"/>
              </a:rPr>
              <a:t>AGENDA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179DD131-6790-472C-9A08-61745BB6AECB}"/>
              </a:ext>
            </a:extLst>
          </p:cNvPr>
          <p:cNvSpPr/>
          <p:nvPr/>
        </p:nvSpPr>
        <p:spPr>
          <a:xfrm>
            <a:off x="10936791" y="-3126428"/>
            <a:ext cx="4754126" cy="132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7200" dirty="0">
                <a:latin typeface="+mj-lt"/>
              </a:rPr>
              <a:t>TOPIC 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80C7C6D-0820-421B-A705-58BF80D135A2}"/>
              </a:ext>
            </a:extLst>
          </p:cNvPr>
          <p:cNvSpPr/>
          <p:nvPr/>
        </p:nvSpPr>
        <p:spPr>
          <a:xfrm>
            <a:off x="20913517" y="-7204429"/>
            <a:ext cx="4754126" cy="132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7200" dirty="0">
                <a:latin typeface="+mj-lt"/>
              </a:rPr>
              <a:t>CLOSING</a:t>
            </a:r>
          </a:p>
        </p:txBody>
      </p:sp>
      <p:sp>
        <p:nvSpPr>
          <p:cNvPr id="25" name="Circle: Hollow 24">
            <a:extLst>
              <a:ext uri="{FF2B5EF4-FFF2-40B4-BE49-F238E27FC236}">
                <a16:creationId xmlns:a16="http://schemas.microsoft.com/office/drawing/2014/main" xmlns="" id="{327AB8C1-9440-4DE0-AACD-F70B39061AB3}"/>
              </a:ext>
            </a:extLst>
          </p:cNvPr>
          <p:cNvSpPr/>
          <p:nvPr/>
        </p:nvSpPr>
        <p:spPr>
          <a:xfrm>
            <a:off x="8732975" y="2030723"/>
            <a:ext cx="1056801" cy="105680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26" name="Circle: Hollow 25">
            <a:extLst>
              <a:ext uri="{FF2B5EF4-FFF2-40B4-BE49-F238E27FC236}">
                <a16:creationId xmlns:a16="http://schemas.microsoft.com/office/drawing/2014/main" xmlns="" id="{045D1E37-0455-466E-BCFF-58CF652A7BA5}"/>
              </a:ext>
            </a:extLst>
          </p:cNvPr>
          <p:cNvSpPr/>
          <p:nvPr/>
        </p:nvSpPr>
        <p:spPr>
          <a:xfrm>
            <a:off x="8752289" y="3333342"/>
            <a:ext cx="1056801" cy="105680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27" name="Circle: Hollow 26">
            <a:extLst>
              <a:ext uri="{FF2B5EF4-FFF2-40B4-BE49-F238E27FC236}">
                <a16:creationId xmlns:a16="http://schemas.microsoft.com/office/drawing/2014/main" xmlns="" id="{66E26151-C57B-4504-BA2F-C95C2921CF39}"/>
              </a:ext>
            </a:extLst>
          </p:cNvPr>
          <p:cNvSpPr/>
          <p:nvPr/>
        </p:nvSpPr>
        <p:spPr>
          <a:xfrm>
            <a:off x="7987273" y="4635961"/>
            <a:ext cx="1056801" cy="105680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6CC04D92-7B20-47B4-AB9A-E8550AF16544}"/>
              </a:ext>
            </a:extLst>
          </p:cNvPr>
          <p:cNvSpPr/>
          <p:nvPr/>
        </p:nvSpPr>
        <p:spPr>
          <a:xfrm>
            <a:off x="9261910" y="2030723"/>
            <a:ext cx="1377102" cy="31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>
                <a:latin typeface="+mj-lt"/>
              </a:rPr>
              <a:t>SUB-TOPIC 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750FA24C-CB6A-449A-9AA7-89DE0B029D1A}"/>
              </a:ext>
            </a:extLst>
          </p:cNvPr>
          <p:cNvSpPr/>
          <p:nvPr/>
        </p:nvSpPr>
        <p:spPr>
          <a:xfrm>
            <a:off x="9280689" y="3333342"/>
            <a:ext cx="1377102" cy="31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>
                <a:latin typeface="+mj-lt"/>
              </a:rPr>
              <a:t>SUB-TOPIC 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C03C6F11-0140-43F8-95E6-09A4C89FAAF8}"/>
              </a:ext>
            </a:extLst>
          </p:cNvPr>
          <p:cNvSpPr/>
          <p:nvPr/>
        </p:nvSpPr>
        <p:spPr>
          <a:xfrm>
            <a:off x="8515673" y="4635961"/>
            <a:ext cx="1377102" cy="31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>
                <a:latin typeface="+mj-lt"/>
              </a:rPr>
              <a:t>SUB-TOPIC 4</a:t>
            </a:r>
          </a:p>
        </p:txBody>
      </p:sp>
      <p:sp>
        <p:nvSpPr>
          <p:cNvPr id="22" name="Circle: Hollow 21">
            <a:extLst>
              <a:ext uri="{FF2B5EF4-FFF2-40B4-BE49-F238E27FC236}">
                <a16:creationId xmlns:a16="http://schemas.microsoft.com/office/drawing/2014/main" xmlns="" id="{E9095DC4-0DCE-424B-BE03-C01C601014A7}"/>
              </a:ext>
            </a:extLst>
          </p:cNvPr>
          <p:cNvSpPr/>
          <p:nvPr/>
        </p:nvSpPr>
        <p:spPr>
          <a:xfrm>
            <a:off x="2559234" y="945544"/>
            <a:ext cx="4855971" cy="4855974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AE2C646C-DC8E-4309-9557-C67C160953C6}"/>
              </a:ext>
            </a:extLst>
          </p:cNvPr>
          <p:cNvSpPr/>
          <p:nvPr/>
        </p:nvSpPr>
        <p:spPr>
          <a:xfrm>
            <a:off x="304672" y="931470"/>
            <a:ext cx="4730975" cy="13263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6000" dirty="0">
                <a:latin typeface="+mj-lt"/>
              </a:rPr>
              <a:t>SUB-TOPIC 1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942678B0-FF79-4212-AD0D-78E4C21A8220}"/>
              </a:ext>
            </a:extLst>
          </p:cNvPr>
          <p:cNvSpPr/>
          <p:nvPr/>
        </p:nvSpPr>
        <p:spPr>
          <a:xfrm>
            <a:off x="300835" y="2809055"/>
            <a:ext cx="7182114" cy="24391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2000" dirty="0">
                <a:latin typeface="+mj-lt"/>
              </a:rPr>
              <a:t>THIS IS SUBTOPIC DESCRIPTION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EVENT 1</a:t>
            </a:r>
            <a:r>
              <a:rPr lang="en-US" sz="2000" dirty="0"/>
              <a:t>: This is a sample text. You can write your text here</a:t>
            </a:r>
          </a:p>
          <a:p>
            <a:r>
              <a:rPr lang="en-US" sz="2000" dirty="0">
                <a:solidFill>
                  <a:srgbClr val="FFFF00"/>
                </a:solidFill>
              </a:rPr>
              <a:t>EVENT 2</a:t>
            </a:r>
            <a:r>
              <a:rPr lang="en-US" sz="2000" dirty="0"/>
              <a:t>: This is a sample text. You can write your text here</a:t>
            </a:r>
          </a:p>
          <a:p>
            <a:r>
              <a:rPr lang="en-US" sz="2000" dirty="0">
                <a:solidFill>
                  <a:srgbClr val="FFFF00"/>
                </a:solidFill>
              </a:rPr>
              <a:t>EVENT 3</a:t>
            </a:r>
            <a:r>
              <a:rPr lang="en-US" sz="2000" dirty="0"/>
              <a:t>:This is a sample text. You can write your text here</a:t>
            </a:r>
          </a:p>
          <a:p>
            <a:r>
              <a:rPr lang="en-US" sz="2000" dirty="0">
                <a:solidFill>
                  <a:srgbClr val="FFFF00"/>
                </a:solidFill>
              </a:rPr>
              <a:t>EVENT 4</a:t>
            </a:r>
            <a:r>
              <a:rPr lang="en-US" sz="2000" dirty="0"/>
              <a:t>:This is a sample text. You can write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88001612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nature, outdoor&#10;&#10;Description automatically generated">
            <a:extLst>
              <a:ext uri="{FF2B5EF4-FFF2-40B4-BE49-F238E27FC236}">
                <a16:creationId xmlns:a16="http://schemas.microsoft.com/office/drawing/2014/main" xmlns="" id="{518537F0-4644-4EF8-B34D-10E262F903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82"/>
          <a:stretch/>
        </p:blipFill>
        <p:spPr>
          <a:xfrm>
            <a:off x="-10674584" y="-9916173"/>
            <a:ext cx="41799849" cy="23524513"/>
          </a:xfrm>
          <a:prstGeom prst="rect">
            <a:avLst/>
          </a:prstGeom>
        </p:spPr>
      </p:pic>
      <p:sp>
        <p:nvSpPr>
          <p:cNvPr id="14" name="Circle: Hollow 13">
            <a:extLst>
              <a:ext uri="{FF2B5EF4-FFF2-40B4-BE49-F238E27FC236}">
                <a16:creationId xmlns:a16="http://schemas.microsoft.com/office/drawing/2014/main" xmlns="" id="{983691BB-BB8C-4AAB-9550-30F1F64EDE83}"/>
              </a:ext>
            </a:extLst>
          </p:cNvPr>
          <p:cNvSpPr/>
          <p:nvPr/>
        </p:nvSpPr>
        <p:spPr>
          <a:xfrm>
            <a:off x="-8047608" y="5029570"/>
            <a:ext cx="4855973" cy="4855973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xmlns="" id="{4B5877D2-EEF6-4AD3-9B4F-A7492F9E30B0}"/>
              </a:ext>
            </a:extLst>
          </p:cNvPr>
          <p:cNvSpPr/>
          <p:nvPr/>
        </p:nvSpPr>
        <p:spPr>
          <a:xfrm>
            <a:off x="13262932" y="-3126428"/>
            <a:ext cx="4855973" cy="4855973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17" name="Circle: Hollow 16">
            <a:extLst>
              <a:ext uri="{FF2B5EF4-FFF2-40B4-BE49-F238E27FC236}">
                <a16:creationId xmlns:a16="http://schemas.microsoft.com/office/drawing/2014/main" xmlns="" id="{C8BE73E5-398A-4ECB-A4DB-9021514C699F}"/>
              </a:ext>
            </a:extLst>
          </p:cNvPr>
          <p:cNvSpPr/>
          <p:nvPr/>
        </p:nvSpPr>
        <p:spPr>
          <a:xfrm>
            <a:off x="23239658" y="-7204429"/>
            <a:ext cx="4855973" cy="4855973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D287596F-3E33-4A7A-80FE-D65C4BBA09C0}"/>
              </a:ext>
            </a:extLst>
          </p:cNvPr>
          <p:cNvSpPr/>
          <p:nvPr/>
        </p:nvSpPr>
        <p:spPr>
          <a:xfrm>
            <a:off x="-10373749" y="5029570"/>
            <a:ext cx="4754126" cy="132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lang="en-US" sz="7200" dirty="0">
                <a:latin typeface="+mj-lt"/>
              </a:rPr>
              <a:t>AGENDA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179DD131-6790-472C-9A08-61745BB6AECB}"/>
              </a:ext>
            </a:extLst>
          </p:cNvPr>
          <p:cNvSpPr/>
          <p:nvPr/>
        </p:nvSpPr>
        <p:spPr>
          <a:xfrm>
            <a:off x="10936791" y="-3126428"/>
            <a:ext cx="4754126" cy="132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7200" dirty="0">
                <a:latin typeface="+mj-lt"/>
              </a:rPr>
              <a:t>TOPIC 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80C7C6D-0820-421B-A705-58BF80D135A2}"/>
              </a:ext>
            </a:extLst>
          </p:cNvPr>
          <p:cNvSpPr/>
          <p:nvPr/>
        </p:nvSpPr>
        <p:spPr>
          <a:xfrm>
            <a:off x="20913517" y="-7204429"/>
            <a:ext cx="4754126" cy="132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7200" dirty="0">
                <a:latin typeface="+mj-lt"/>
              </a:rPr>
              <a:t>CLOSING</a:t>
            </a:r>
          </a:p>
        </p:txBody>
      </p:sp>
      <p:sp>
        <p:nvSpPr>
          <p:cNvPr id="26" name="Circle: Hollow 25">
            <a:extLst>
              <a:ext uri="{FF2B5EF4-FFF2-40B4-BE49-F238E27FC236}">
                <a16:creationId xmlns:a16="http://schemas.microsoft.com/office/drawing/2014/main" xmlns="" id="{045D1E37-0455-466E-BCFF-58CF652A7BA5}"/>
              </a:ext>
            </a:extLst>
          </p:cNvPr>
          <p:cNvSpPr/>
          <p:nvPr/>
        </p:nvSpPr>
        <p:spPr>
          <a:xfrm>
            <a:off x="8752289" y="3333342"/>
            <a:ext cx="1056801" cy="105680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27" name="Circle: Hollow 26">
            <a:extLst>
              <a:ext uri="{FF2B5EF4-FFF2-40B4-BE49-F238E27FC236}">
                <a16:creationId xmlns:a16="http://schemas.microsoft.com/office/drawing/2014/main" xmlns="" id="{66E26151-C57B-4504-BA2F-C95C2921CF39}"/>
              </a:ext>
            </a:extLst>
          </p:cNvPr>
          <p:cNvSpPr/>
          <p:nvPr/>
        </p:nvSpPr>
        <p:spPr>
          <a:xfrm>
            <a:off x="7987273" y="4635961"/>
            <a:ext cx="1056801" cy="105680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750FA24C-CB6A-449A-9AA7-89DE0B029D1A}"/>
              </a:ext>
            </a:extLst>
          </p:cNvPr>
          <p:cNvSpPr/>
          <p:nvPr/>
        </p:nvSpPr>
        <p:spPr>
          <a:xfrm>
            <a:off x="9280689" y="3333342"/>
            <a:ext cx="1377102" cy="31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>
                <a:latin typeface="+mj-lt"/>
              </a:rPr>
              <a:t>SUB-TOPIC 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C03C6F11-0140-43F8-95E6-09A4C89FAAF8}"/>
              </a:ext>
            </a:extLst>
          </p:cNvPr>
          <p:cNvSpPr/>
          <p:nvPr/>
        </p:nvSpPr>
        <p:spPr>
          <a:xfrm>
            <a:off x="8515673" y="4635961"/>
            <a:ext cx="1377102" cy="31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>
                <a:latin typeface="+mj-lt"/>
              </a:rPr>
              <a:t>SUB-TOPIC 4</a:t>
            </a:r>
          </a:p>
        </p:txBody>
      </p:sp>
      <p:sp>
        <p:nvSpPr>
          <p:cNvPr id="22" name="Circle: Hollow 21">
            <a:extLst>
              <a:ext uri="{FF2B5EF4-FFF2-40B4-BE49-F238E27FC236}">
                <a16:creationId xmlns:a16="http://schemas.microsoft.com/office/drawing/2014/main" xmlns="" id="{E9095DC4-0DCE-424B-BE03-C01C601014A7}"/>
              </a:ext>
            </a:extLst>
          </p:cNvPr>
          <p:cNvSpPr/>
          <p:nvPr/>
        </p:nvSpPr>
        <p:spPr>
          <a:xfrm>
            <a:off x="2559234" y="945544"/>
            <a:ext cx="4855971" cy="4855974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AE2C646C-DC8E-4309-9557-C67C160953C6}"/>
              </a:ext>
            </a:extLst>
          </p:cNvPr>
          <p:cNvSpPr/>
          <p:nvPr/>
        </p:nvSpPr>
        <p:spPr>
          <a:xfrm>
            <a:off x="304672" y="931470"/>
            <a:ext cx="4730975" cy="13263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6000" dirty="0">
                <a:latin typeface="+mj-lt"/>
              </a:rPr>
              <a:t>SUB-TOPIC 2</a:t>
            </a:r>
          </a:p>
        </p:txBody>
      </p:sp>
      <p:sp>
        <p:nvSpPr>
          <p:cNvPr id="19" name="Circle: Hollow 18">
            <a:extLst>
              <a:ext uri="{FF2B5EF4-FFF2-40B4-BE49-F238E27FC236}">
                <a16:creationId xmlns:a16="http://schemas.microsoft.com/office/drawing/2014/main" xmlns="" id="{807395DC-AEC6-4C41-963D-81F154B819E2}"/>
              </a:ext>
            </a:extLst>
          </p:cNvPr>
          <p:cNvSpPr/>
          <p:nvPr/>
        </p:nvSpPr>
        <p:spPr>
          <a:xfrm>
            <a:off x="7987273" y="728104"/>
            <a:ext cx="1056801" cy="105680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10923AB4-E22D-4F49-979F-DD5BAF9CF52F}"/>
              </a:ext>
            </a:extLst>
          </p:cNvPr>
          <p:cNvSpPr/>
          <p:nvPr/>
        </p:nvSpPr>
        <p:spPr>
          <a:xfrm>
            <a:off x="8515673" y="728104"/>
            <a:ext cx="1377102" cy="31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>
                <a:latin typeface="+mj-lt"/>
              </a:rPr>
              <a:t>SUB-TOPIC 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AB4E2F4B-3C21-4B33-906D-A6C20DE787AB}"/>
              </a:ext>
            </a:extLst>
          </p:cNvPr>
          <p:cNvSpPr/>
          <p:nvPr/>
        </p:nvSpPr>
        <p:spPr>
          <a:xfrm>
            <a:off x="300835" y="2809055"/>
            <a:ext cx="7182114" cy="24391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2000" dirty="0">
                <a:latin typeface="+mj-lt"/>
              </a:rPr>
              <a:t>THIS IS SUBTOPIC DESCRIPTION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EVENT 1</a:t>
            </a:r>
            <a:r>
              <a:rPr lang="en-US" sz="2000" dirty="0"/>
              <a:t>: This is a sample text. You can write your text here</a:t>
            </a:r>
          </a:p>
          <a:p>
            <a:r>
              <a:rPr lang="en-US" sz="2000" dirty="0">
                <a:solidFill>
                  <a:srgbClr val="FFFF00"/>
                </a:solidFill>
              </a:rPr>
              <a:t>EVENT 2</a:t>
            </a:r>
            <a:r>
              <a:rPr lang="en-US" sz="2000" dirty="0"/>
              <a:t>: This is a sample text. You can write your text here</a:t>
            </a:r>
          </a:p>
          <a:p>
            <a:r>
              <a:rPr lang="en-US" sz="2000" dirty="0">
                <a:solidFill>
                  <a:srgbClr val="FFFF00"/>
                </a:solidFill>
              </a:rPr>
              <a:t>EVENT 3</a:t>
            </a:r>
            <a:r>
              <a:rPr lang="en-US" sz="2000" dirty="0"/>
              <a:t>:This is a sample text. You can write your text here</a:t>
            </a:r>
          </a:p>
          <a:p>
            <a:r>
              <a:rPr lang="en-US" sz="2000" dirty="0">
                <a:solidFill>
                  <a:srgbClr val="FFFF00"/>
                </a:solidFill>
              </a:rPr>
              <a:t>EVENT 4</a:t>
            </a:r>
            <a:r>
              <a:rPr lang="en-US" sz="2000" dirty="0"/>
              <a:t>:This is a sample text. You can write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360021701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nature, outdoor&#10;&#10;Description automatically generated">
            <a:extLst>
              <a:ext uri="{FF2B5EF4-FFF2-40B4-BE49-F238E27FC236}">
                <a16:creationId xmlns:a16="http://schemas.microsoft.com/office/drawing/2014/main" xmlns="" id="{518537F0-4644-4EF8-B34D-10E262F903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82"/>
          <a:stretch/>
        </p:blipFill>
        <p:spPr>
          <a:xfrm>
            <a:off x="-10674584" y="-9916173"/>
            <a:ext cx="41799849" cy="23524513"/>
          </a:xfrm>
          <a:prstGeom prst="rect">
            <a:avLst/>
          </a:prstGeom>
        </p:spPr>
      </p:pic>
      <p:sp>
        <p:nvSpPr>
          <p:cNvPr id="14" name="Circle: Hollow 13">
            <a:extLst>
              <a:ext uri="{FF2B5EF4-FFF2-40B4-BE49-F238E27FC236}">
                <a16:creationId xmlns:a16="http://schemas.microsoft.com/office/drawing/2014/main" xmlns="" id="{983691BB-BB8C-4AAB-9550-30F1F64EDE83}"/>
              </a:ext>
            </a:extLst>
          </p:cNvPr>
          <p:cNvSpPr/>
          <p:nvPr/>
        </p:nvSpPr>
        <p:spPr>
          <a:xfrm>
            <a:off x="-8047608" y="5029570"/>
            <a:ext cx="4855973" cy="4855973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xmlns="" id="{4B5877D2-EEF6-4AD3-9B4F-A7492F9E30B0}"/>
              </a:ext>
            </a:extLst>
          </p:cNvPr>
          <p:cNvSpPr/>
          <p:nvPr/>
        </p:nvSpPr>
        <p:spPr>
          <a:xfrm>
            <a:off x="13262932" y="-3126428"/>
            <a:ext cx="4855973" cy="4855973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17" name="Circle: Hollow 16">
            <a:extLst>
              <a:ext uri="{FF2B5EF4-FFF2-40B4-BE49-F238E27FC236}">
                <a16:creationId xmlns:a16="http://schemas.microsoft.com/office/drawing/2014/main" xmlns="" id="{C8BE73E5-398A-4ECB-A4DB-9021514C699F}"/>
              </a:ext>
            </a:extLst>
          </p:cNvPr>
          <p:cNvSpPr/>
          <p:nvPr/>
        </p:nvSpPr>
        <p:spPr>
          <a:xfrm>
            <a:off x="23239658" y="-7204429"/>
            <a:ext cx="4855973" cy="4855973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D287596F-3E33-4A7A-80FE-D65C4BBA09C0}"/>
              </a:ext>
            </a:extLst>
          </p:cNvPr>
          <p:cNvSpPr/>
          <p:nvPr/>
        </p:nvSpPr>
        <p:spPr>
          <a:xfrm>
            <a:off x="-10373749" y="5029570"/>
            <a:ext cx="4754126" cy="132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lang="en-US" sz="7200" dirty="0">
                <a:latin typeface="+mj-lt"/>
              </a:rPr>
              <a:t>AGENDA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179DD131-6790-472C-9A08-61745BB6AECB}"/>
              </a:ext>
            </a:extLst>
          </p:cNvPr>
          <p:cNvSpPr/>
          <p:nvPr/>
        </p:nvSpPr>
        <p:spPr>
          <a:xfrm>
            <a:off x="10936791" y="-3126428"/>
            <a:ext cx="4754126" cy="132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7200" dirty="0">
                <a:latin typeface="+mj-lt"/>
              </a:rPr>
              <a:t>TOPIC 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80C7C6D-0820-421B-A705-58BF80D135A2}"/>
              </a:ext>
            </a:extLst>
          </p:cNvPr>
          <p:cNvSpPr/>
          <p:nvPr/>
        </p:nvSpPr>
        <p:spPr>
          <a:xfrm>
            <a:off x="20913517" y="-7204429"/>
            <a:ext cx="4754126" cy="132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7200" dirty="0">
                <a:latin typeface="+mj-lt"/>
              </a:rPr>
              <a:t>CLOSING</a:t>
            </a:r>
          </a:p>
        </p:txBody>
      </p:sp>
      <p:sp>
        <p:nvSpPr>
          <p:cNvPr id="27" name="Circle: Hollow 26">
            <a:extLst>
              <a:ext uri="{FF2B5EF4-FFF2-40B4-BE49-F238E27FC236}">
                <a16:creationId xmlns:a16="http://schemas.microsoft.com/office/drawing/2014/main" xmlns="" id="{66E26151-C57B-4504-BA2F-C95C2921CF39}"/>
              </a:ext>
            </a:extLst>
          </p:cNvPr>
          <p:cNvSpPr/>
          <p:nvPr/>
        </p:nvSpPr>
        <p:spPr>
          <a:xfrm>
            <a:off x="7987273" y="4635961"/>
            <a:ext cx="1056801" cy="105680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C03C6F11-0140-43F8-95E6-09A4C89FAAF8}"/>
              </a:ext>
            </a:extLst>
          </p:cNvPr>
          <p:cNvSpPr/>
          <p:nvPr/>
        </p:nvSpPr>
        <p:spPr>
          <a:xfrm>
            <a:off x="8515673" y="4635961"/>
            <a:ext cx="1377102" cy="31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>
                <a:latin typeface="+mj-lt"/>
              </a:rPr>
              <a:t>SUB-TOPIC 4</a:t>
            </a:r>
          </a:p>
        </p:txBody>
      </p:sp>
      <p:sp>
        <p:nvSpPr>
          <p:cNvPr id="22" name="Circle: Hollow 21">
            <a:extLst>
              <a:ext uri="{FF2B5EF4-FFF2-40B4-BE49-F238E27FC236}">
                <a16:creationId xmlns:a16="http://schemas.microsoft.com/office/drawing/2014/main" xmlns="" id="{E9095DC4-0DCE-424B-BE03-C01C601014A7}"/>
              </a:ext>
            </a:extLst>
          </p:cNvPr>
          <p:cNvSpPr/>
          <p:nvPr/>
        </p:nvSpPr>
        <p:spPr>
          <a:xfrm>
            <a:off x="2559234" y="945544"/>
            <a:ext cx="4855971" cy="4855974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AE2C646C-DC8E-4309-9557-C67C160953C6}"/>
              </a:ext>
            </a:extLst>
          </p:cNvPr>
          <p:cNvSpPr/>
          <p:nvPr/>
        </p:nvSpPr>
        <p:spPr>
          <a:xfrm>
            <a:off x="304672" y="931470"/>
            <a:ext cx="4730975" cy="13263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6000" dirty="0">
                <a:latin typeface="+mj-lt"/>
              </a:rPr>
              <a:t>SUB-TOPIC 3</a:t>
            </a:r>
          </a:p>
        </p:txBody>
      </p:sp>
      <p:sp>
        <p:nvSpPr>
          <p:cNvPr id="19" name="Circle: Hollow 18">
            <a:extLst>
              <a:ext uri="{FF2B5EF4-FFF2-40B4-BE49-F238E27FC236}">
                <a16:creationId xmlns:a16="http://schemas.microsoft.com/office/drawing/2014/main" xmlns="" id="{807395DC-AEC6-4C41-963D-81F154B819E2}"/>
              </a:ext>
            </a:extLst>
          </p:cNvPr>
          <p:cNvSpPr/>
          <p:nvPr/>
        </p:nvSpPr>
        <p:spPr>
          <a:xfrm>
            <a:off x="7987273" y="728104"/>
            <a:ext cx="1056801" cy="105680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10923AB4-E22D-4F49-979F-DD5BAF9CF52F}"/>
              </a:ext>
            </a:extLst>
          </p:cNvPr>
          <p:cNvSpPr/>
          <p:nvPr/>
        </p:nvSpPr>
        <p:spPr>
          <a:xfrm>
            <a:off x="8515673" y="728104"/>
            <a:ext cx="1377102" cy="31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>
                <a:latin typeface="+mj-lt"/>
              </a:rPr>
              <a:t>SUB-TOPIC 1</a:t>
            </a:r>
          </a:p>
        </p:txBody>
      </p:sp>
      <p:sp>
        <p:nvSpPr>
          <p:cNvPr id="24" name="Circle: Hollow 23">
            <a:extLst>
              <a:ext uri="{FF2B5EF4-FFF2-40B4-BE49-F238E27FC236}">
                <a16:creationId xmlns:a16="http://schemas.microsoft.com/office/drawing/2014/main" xmlns="" id="{97A737A5-B442-439E-AC35-7C333182FB68}"/>
              </a:ext>
            </a:extLst>
          </p:cNvPr>
          <p:cNvSpPr/>
          <p:nvPr/>
        </p:nvSpPr>
        <p:spPr>
          <a:xfrm>
            <a:off x="8732975" y="2030723"/>
            <a:ext cx="1056801" cy="1056801"/>
          </a:xfrm>
          <a:prstGeom prst="donut">
            <a:avLst>
              <a:gd name="adj" fmla="val 161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660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57487D40-3C1B-4C4F-AD4D-C672CC7A0351}"/>
              </a:ext>
            </a:extLst>
          </p:cNvPr>
          <p:cNvSpPr/>
          <p:nvPr/>
        </p:nvSpPr>
        <p:spPr>
          <a:xfrm>
            <a:off x="9261910" y="2030723"/>
            <a:ext cx="1377102" cy="31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>
                <a:latin typeface="+mj-lt"/>
              </a:rPr>
              <a:t>SUB-TOPIC 2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C2248C25-9D17-46FB-AEE8-FA009255821F}"/>
              </a:ext>
            </a:extLst>
          </p:cNvPr>
          <p:cNvSpPr/>
          <p:nvPr/>
        </p:nvSpPr>
        <p:spPr>
          <a:xfrm>
            <a:off x="300835" y="2809055"/>
            <a:ext cx="7182114" cy="24391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2000" dirty="0">
                <a:latin typeface="+mj-lt"/>
              </a:rPr>
              <a:t>THIS IS SUBTOPIC DESCRIPTION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EVENT 1</a:t>
            </a:r>
            <a:r>
              <a:rPr lang="en-US" sz="2000" dirty="0"/>
              <a:t>: This is a sample text. You can write your text here</a:t>
            </a:r>
          </a:p>
          <a:p>
            <a:r>
              <a:rPr lang="en-US" sz="2000" dirty="0">
                <a:solidFill>
                  <a:srgbClr val="FFFF00"/>
                </a:solidFill>
              </a:rPr>
              <a:t>EVENT 2</a:t>
            </a:r>
            <a:r>
              <a:rPr lang="en-US" sz="2000" dirty="0"/>
              <a:t>: This is a sample text. You can write your text here</a:t>
            </a:r>
          </a:p>
          <a:p>
            <a:r>
              <a:rPr lang="en-US" sz="2000" dirty="0">
                <a:solidFill>
                  <a:srgbClr val="FFFF00"/>
                </a:solidFill>
              </a:rPr>
              <a:t>EVENT 3</a:t>
            </a:r>
            <a:r>
              <a:rPr lang="en-US" sz="2000" dirty="0"/>
              <a:t>:This is a sample text. You can write your text here</a:t>
            </a:r>
          </a:p>
          <a:p>
            <a:r>
              <a:rPr lang="en-US" sz="2000" dirty="0">
                <a:solidFill>
                  <a:srgbClr val="FFFF00"/>
                </a:solidFill>
              </a:rPr>
              <a:t>EVENT 4</a:t>
            </a:r>
            <a:r>
              <a:rPr lang="en-US" sz="2000" dirty="0"/>
              <a:t>:This is a sample text. You can write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41929236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Viole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689</Words>
  <Application>Microsoft Office PowerPoint</Application>
  <PresentationFormat>Widescreen</PresentationFormat>
  <Paragraphs>136</Paragraphs>
  <Slides>17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Arial Black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Neocort Neocort</dc:creator>
  <cp:lastModifiedBy>Fatima Hafeez</cp:lastModifiedBy>
  <cp:revision>24</cp:revision>
  <dcterms:created xsi:type="dcterms:W3CDTF">2019-11-15T17:58:20Z</dcterms:created>
  <dcterms:modified xsi:type="dcterms:W3CDTF">2020-01-24T20:34:07Z</dcterms:modified>
</cp:coreProperties>
</file>