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85" r:id="rId4"/>
    <p:sldId id="284" r:id="rId5"/>
    <p:sldId id="286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24478C"/>
    <a:srgbClr val="7F7F7F"/>
    <a:srgbClr val="F25A29"/>
    <a:srgbClr val="E6C100"/>
    <a:srgbClr val="71C2D6"/>
    <a:srgbClr val="007C95"/>
    <a:srgbClr val="00CEA3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0909" autoAdjust="0"/>
  </p:normalViewPr>
  <p:slideViewPr>
    <p:cSldViewPr>
      <p:cViewPr>
        <p:scale>
          <a:sx n="75" d="100"/>
          <a:sy n="75" d="100"/>
        </p:scale>
        <p:origin x="342" y="-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69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21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91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9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0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90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97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614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261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309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28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28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Whys Slide Template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17B74E5-5D2D-7DBF-1830-EE4EE6D6F5D4}"/>
              </a:ext>
            </a:extLst>
          </p:cNvPr>
          <p:cNvSpPr/>
          <p:nvPr/>
        </p:nvSpPr>
        <p:spPr>
          <a:xfrm>
            <a:off x="5260731" y="16703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8D390CA-FD25-8480-7891-A97584C81491}"/>
              </a:ext>
            </a:extLst>
          </p:cNvPr>
          <p:cNvSpPr/>
          <p:nvPr/>
        </p:nvSpPr>
        <p:spPr>
          <a:xfrm>
            <a:off x="1917948" y="16703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A6391C4-9A68-28C5-F5E7-CF80B4923DCE}"/>
              </a:ext>
            </a:extLst>
          </p:cNvPr>
          <p:cNvSpPr/>
          <p:nvPr/>
        </p:nvSpPr>
        <p:spPr>
          <a:xfrm>
            <a:off x="5260730" y="26488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4A676A3-5AF4-2A8C-F87D-8DF0D8420DE0}"/>
              </a:ext>
            </a:extLst>
          </p:cNvPr>
          <p:cNvSpPr/>
          <p:nvPr/>
        </p:nvSpPr>
        <p:spPr>
          <a:xfrm>
            <a:off x="2205980" y="26488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CB23261-B1CF-A04E-37AE-7CF7B5420A57}"/>
              </a:ext>
            </a:extLst>
          </p:cNvPr>
          <p:cNvSpPr/>
          <p:nvPr/>
        </p:nvSpPr>
        <p:spPr>
          <a:xfrm>
            <a:off x="5256619" y="3634663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37963A2-5397-B2E7-F6CD-AABB1B2AC7D9}"/>
              </a:ext>
            </a:extLst>
          </p:cNvPr>
          <p:cNvSpPr/>
          <p:nvPr/>
        </p:nvSpPr>
        <p:spPr>
          <a:xfrm>
            <a:off x="2494012" y="3634663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2344EEF-3FF4-214E-FB3F-BD50E4CC57B0}"/>
              </a:ext>
            </a:extLst>
          </p:cNvPr>
          <p:cNvSpPr/>
          <p:nvPr/>
        </p:nvSpPr>
        <p:spPr>
          <a:xfrm>
            <a:off x="5256618" y="4620489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FDE987B-A45C-B974-48D0-E04D35C7FA64}"/>
              </a:ext>
            </a:extLst>
          </p:cNvPr>
          <p:cNvSpPr/>
          <p:nvPr/>
        </p:nvSpPr>
        <p:spPr>
          <a:xfrm>
            <a:off x="2782044" y="4620489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F253324E-AC0B-88EB-FA8F-42CA629D05FD}"/>
              </a:ext>
            </a:extLst>
          </p:cNvPr>
          <p:cNvSpPr/>
          <p:nvPr/>
        </p:nvSpPr>
        <p:spPr>
          <a:xfrm>
            <a:off x="5256618" y="5594104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736709F2-D63F-8AD2-31C9-D58176D302A8}"/>
              </a:ext>
            </a:extLst>
          </p:cNvPr>
          <p:cNvSpPr/>
          <p:nvPr/>
        </p:nvSpPr>
        <p:spPr>
          <a:xfrm>
            <a:off x="2998068" y="5594104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DFE3338-8141-978D-8995-6EB27F079951}"/>
              </a:ext>
            </a:extLst>
          </p:cNvPr>
          <p:cNvSpPr/>
          <p:nvPr/>
        </p:nvSpPr>
        <p:spPr>
          <a:xfrm>
            <a:off x="1707261" y="1837273"/>
            <a:ext cx="419356" cy="41935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DD29846-18EE-E5A1-8AF0-1B06415543CC}"/>
              </a:ext>
            </a:extLst>
          </p:cNvPr>
          <p:cNvSpPr/>
          <p:nvPr/>
        </p:nvSpPr>
        <p:spPr>
          <a:xfrm>
            <a:off x="1996302" y="2797949"/>
            <a:ext cx="419356" cy="41935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6487288-6C7B-02B6-6A9C-4B2E24B2C74F}"/>
              </a:ext>
            </a:extLst>
          </p:cNvPr>
          <p:cNvSpPr/>
          <p:nvPr/>
        </p:nvSpPr>
        <p:spPr>
          <a:xfrm>
            <a:off x="2282074" y="3801599"/>
            <a:ext cx="419356" cy="41935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01919E8-D2BC-D328-89D8-EA27F86CC6B7}"/>
              </a:ext>
            </a:extLst>
          </p:cNvPr>
          <p:cNvSpPr/>
          <p:nvPr/>
        </p:nvSpPr>
        <p:spPr>
          <a:xfrm>
            <a:off x="2572333" y="4789270"/>
            <a:ext cx="419356" cy="41935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A3ECCA4-0834-D11F-2552-C5FCE15C3701}"/>
              </a:ext>
            </a:extLst>
          </p:cNvPr>
          <p:cNvSpPr/>
          <p:nvPr/>
        </p:nvSpPr>
        <p:spPr>
          <a:xfrm>
            <a:off x="2788390" y="5761040"/>
            <a:ext cx="419356" cy="41935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7EAEC8-6BC1-D02F-2E7F-22E2168F4C03}"/>
              </a:ext>
            </a:extLst>
          </p:cNvPr>
          <p:cNvSpPr txBox="1"/>
          <p:nvPr/>
        </p:nvSpPr>
        <p:spPr>
          <a:xfrm>
            <a:off x="2401965" y="190998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DFD16B-3CED-07A9-283C-77D05EEF44DF}"/>
              </a:ext>
            </a:extLst>
          </p:cNvPr>
          <p:cNvSpPr txBox="1"/>
          <p:nvPr/>
        </p:nvSpPr>
        <p:spPr>
          <a:xfrm>
            <a:off x="5770414" y="1754563"/>
            <a:ext cx="4666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6FA3726-B2F3-F484-7DA8-645BE7BF7333}"/>
              </a:ext>
            </a:extLst>
          </p:cNvPr>
          <p:cNvSpPr txBox="1"/>
          <p:nvPr/>
        </p:nvSpPr>
        <p:spPr>
          <a:xfrm>
            <a:off x="1740126" y="1843656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53235EB-A378-F0A6-BEFE-6431786865CF}"/>
              </a:ext>
            </a:extLst>
          </p:cNvPr>
          <p:cNvSpPr txBox="1"/>
          <p:nvPr/>
        </p:nvSpPr>
        <p:spPr>
          <a:xfrm>
            <a:off x="2598753" y="4787553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6F80628-51E3-E293-9C44-121F17718E92}"/>
              </a:ext>
            </a:extLst>
          </p:cNvPr>
          <p:cNvSpPr txBox="1"/>
          <p:nvPr/>
        </p:nvSpPr>
        <p:spPr>
          <a:xfrm>
            <a:off x="2657680" y="2860645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61FAC4B-4D08-2750-0520-BE202EC04318}"/>
              </a:ext>
            </a:extLst>
          </p:cNvPr>
          <p:cNvSpPr txBox="1"/>
          <p:nvPr/>
        </p:nvSpPr>
        <p:spPr>
          <a:xfrm>
            <a:off x="6026130" y="2705222"/>
            <a:ext cx="441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2B02307-6FF0-A598-A7A2-AF5DC246B310}"/>
              </a:ext>
            </a:extLst>
          </p:cNvPr>
          <p:cNvSpPr txBox="1"/>
          <p:nvPr/>
        </p:nvSpPr>
        <p:spPr>
          <a:xfrm>
            <a:off x="2931635" y="3860108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B26C33B-92D2-8F2D-F5E0-E74751D3A9E8}"/>
              </a:ext>
            </a:extLst>
          </p:cNvPr>
          <p:cNvSpPr txBox="1"/>
          <p:nvPr/>
        </p:nvSpPr>
        <p:spPr>
          <a:xfrm>
            <a:off x="6300085" y="3704685"/>
            <a:ext cx="413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85992C0-E5F3-7647-61A0-2B33356AF36D}"/>
              </a:ext>
            </a:extLst>
          </p:cNvPr>
          <p:cNvSpPr txBox="1"/>
          <p:nvPr/>
        </p:nvSpPr>
        <p:spPr>
          <a:xfrm>
            <a:off x="3227875" y="486226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7A0AC67-84A8-5A86-3223-6F6AB5A1CABC}"/>
              </a:ext>
            </a:extLst>
          </p:cNvPr>
          <p:cNvSpPr txBox="1"/>
          <p:nvPr/>
        </p:nvSpPr>
        <p:spPr>
          <a:xfrm>
            <a:off x="6596325" y="4706843"/>
            <a:ext cx="3840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900973-1E41-A3D8-FF58-BECB7E0E6D6C}"/>
              </a:ext>
            </a:extLst>
          </p:cNvPr>
          <p:cNvSpPr txBox="1"/>
          <p:nvPr/>
        </p:nvSpPr>
        <p:spPr>
          <a:xfrm>
            <a:off x="3426372" y="5837202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4DD4637-2121-EAF7-42B6-F6F96645214C}"/>
              </a:ext>
            </a:extLst>
          </p:cNvPr>
          <p:cNvSpPr txBox="1"/>
          <p:nvPr/>
        </p:nvSpPr>
        <p:spPr>
          <a:xfrm>
            <a:off x="6794822" y="5681779"/>
            <a:ext cx="364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grpSp>
        <p:nvGrpSpPr>
          <p:cNvPr id="30" name="Graphic 11">
            <a:extLst>
              <a:ext uri="{FF2B5EF4-FFF2-40B4-BE49-F238E27FC236}">
                <a16:creationId xmlns:a16="http://schemas.microsoft.com/office/drawing/2014/main" id="{84393082-2EF0-76C6-39B8-7EFA7C0EA43B}"/>
              </a:ext>
            </a:extLst>
          </p:cNvPr>
          <p:cNvGrpSpPr/>
          <p:nvPr/>
        </p:nvGrpSpPr>
        <p:grpSpPr>
          <a:xfrm>
            <a:off x="1323201" y="2039776"/>
            <a:ext cx="596279" cy="1023463"/>
            <a:chOff x="1323201" y="2039776"/>
            <a:chExt cx="596279" cy="102346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7C4E3F4-41AE-D945-4CCD-B14205A26F54}"/>
                </a:ext>
              </a:extLst>
            </p:cNvPr>
            <p:cNvSpPr/>
            <p:nvPr/>
          </p:nvSpPr>
          <p:spPr>
            <a:xfrm>
              <a:off x="1323201" y="2039776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102E5D3-A48C-C614-2B71-A36843057A2F}"/>
                </a:ext>
              </a:extLst>
            </p:cNvPr>
            <p:cNvSpPr/>
            <p:nvPr/>
          </p:nvSpPr>
          <p:spPr>
            <a:xfrm>
              <a:off x="1842053" y="2974243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33" name="Graphic 93">
            <a:extLst>
              <a:ext uri="{FF2B5EF4-FFF2-40B4-BE49-F238E27FC236}">
                <a16:creationId xmlns:a16="http://schemas.microsoft.com/office/drawing/2014/main" id="{43EBEBD6-B7C4-3BD4-FC32-C923CD2C281A}"/>
              </a:ext>
            </a:extLst>
          </p:cNvPr>
          <p:cNvGrpSpPr/>
          <p:nvPr/>
        </p:nvGrpSpPr>
        <p:grpSpPr>
          <a:xfrm>
            <a:off x="1541837" y="3034603"/>
            <a:ext cx="596279" cy="1023463"/>
            <a:chOff x="1541837" y="3034603"/>
            <a:chExt cx="596279" cy="1023463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9CBE0E4-F634-0979-2BF7-702C916CCEF0}"/>
                </a:ext>
              </a:extLst>
            </p:cNvPr>
            <p:cNvSpPr/>
            <p:nvPr/>
          </p:nvSpPr>
          <p:spPr>
            <a:xfrm>
              <a:off x="1541837" y="3034603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767803C-F7AB-F5BB-BE00-A0DE9B2B8392}"/>
                </a:ext>
              </a:extLst>
            </p:cNvPr>
            <p:cNvSpPr/>
            <p:nvPr/>
          </p:nvSpPr>
          <p:spPr>
            <a:xfrm>
              <a:off x="2060689" y="3969070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36" name="Graphic 94">
            <a:extLst>
              <a:ext uri="{FF2B5EF4-FFF2-40B4-BE49-F238E27FC236}">
                <a16:creationId xmlns:a16="http://schemas.microsoft.com/office/drawing/2014/main" id="{A1F072E9-E46E-DB2F-0ABB-21194EF0564E}"/>
              </a:ext>
            </a:extLst>
          </p:cNvPr>
          <p:cNvGrpSpPr/>
          <p:nvPr/>
        </p:nvGrpSpPr>
        <p:grpSpPr>
          <a:xfrm>
            <a:off x="1764461" y="4027410"/>
            <a:ext cx="596279" cy="1023463"/>
            <a:chOff x="1764461" y="4027410"/>
            <a:chExt cx="596279" cy="1023463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1CB5BF9-E789-078A-1688-844B4015DE6D}"/>
                </a:ext>
              </a:extLst>
            </p:cNvPr>
            <p:cNvSpPr/>
            <p:nvPr/>
          </p:nvSpPr>
          <p:spPr>
            <a:xfrm>
              <a:off x="1764461" y="4027410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2C99AA4-FFC0-76C4-EFE5-300A802AF387}"/>
                </a:ext>
              </a:extLst>
            </p:cNvPr>
            <p:cNvSpPr/>
            <p:nvPr/>
          </p:nvSpPr>
          <p:spPr>
            <a:xfrm>
              <a:off x="2283313" y="4961877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grpSp>
        <p:nvGrpSpPr>
          <p:cNvPr id="39" name="Graphic 95">
            <a:extLst>
              <a:ext uri="{FF2B5EF4-FFF2-40B4-BE49-F238E27FC236}">
                <a16:creationId xmlns:a16="http://schemas.microsoft.com/office/drawing/2014/main" id="{BA127E6A-1CEB-13BF-6DE4-D702E14BA479}"/>
              </a:ext>
            </a:extLst>
          </p:cNvPr>
          <p:cNvGrpSpPr/>
          <p:nvPr/>
        </p:nvGrpSpPr>
        <p:grpSpPr>
          <a:xfrm>
            <a:off x="1990179" y="5020218"/>
            <a:ext cx="596279" cy="1023463"/>
            <a:chOff x="1990179" y="5020218"/>
            <a:chExt cx="596279" cy="1023463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06CA6A7-AA28-A6BC-00BD-322C434A0C90}"/>
                </a:ext>
              </a:extLst>
            </p:cNvPr>
            <p:cNvSpPr/>
            <p:nvPr/>
          </p:nvSpPr>
          <p:spPr>
            <a:xfrm>
              <a:off x="1990179" y="5020218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0C8274A-3205-E8CD-0E52-1C280E7F7AB3}"/>
                </a:ext>
              </a:extLst>
            </p:cNvPr>
            <p:cNvSpPr/>
            <p:nvPr/>
          </p:nvSpPr>
          <p:spPr>
            <a:xfrm>
              <a:off x="2509031" y="5954685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rgbClr val="4762EA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1E48135-C85B-55C9-D453-F4422F6556A6}"/>
              </a:ext>
            </a:extLst>
          </p:cNvPr>
          <p:cNvGrpSpPr/>
          <p:nvPr/>
        </p:nvGrpSpPr>
        <p:grpSpPr>
          <a:xfrm>
            <a:off x="4980291" y="1842213"/>
            <a:ext cx="249266" cy="400443"/>
            <a:chOff x="4980291" y="1842213"/>
            <a:chExt cx="249266" cy="400443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FCBCFEE-E9A1-CFAF-2E6D-9AAA53CE24EB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5D24871-55EF-BF61-A941-6B2BFCF53247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56F1EC5-B8FC-A17D-1CE4-4D427135A4B0}"/>
              </a:ext>
            </a:extLst>
          </p:cNvPr>
          <p:cNvGrpSpPr/>
          <p:nvPr/>
        </p:nvGrpSpPr>
        <p:grpSpPr>
          <a:xfrm>
            <a:off x="5341090" y="2812533"/>
            <a:ext cx="249266" cy="400443"/>
            <a:chOff x="4980291" y="1842213"/>
            <a:chExt cx="249266" cy="400443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582C23E-C5ED-9FBE-0961-E0C7AD412A14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B8E8F5-D96E-1647-68DD-C01D6FB7B3F1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DF80FCF-5B0E-E0A1-81EA-B5CACDD979BE}"/>
              </a:ext>
            </a:extLst>
          </p:cNvPr>
          <p:cNvGrpSpPr/>
          <p:nvPr/>
        </p:nvGrpSpPr>
        <p:grpSpPr>
          <a:xfrm>
            <a:off x="5629122" y="3820645"/>
            <a:ext cx="249266" cy="400443"/>
            <a:chOff x="4980291" y="1842213"/>
            <a:chExt cx="249266" cy="400443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3C30F2B-8940-5921-C154-1B7EA7C8F6C8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B3128AE-25A7-E522-4620-B0012FABE9E1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700D530-0AED-6CE8-E704-22E70972053E}"/>
              </a:ext>
            </a:extLst>
          </p:cNvPr>
          <p:cNvGrpSpPr/>
          <p:nvPr/>
        </p:nvGrpSpPr>
        <p:grpSpPr>
          <a:xfrm>
            <a:off x="5917154" y="4798277"/>
            <a:ext cx="249266" cy="400443"/>
            <a:chOff x="4980291" y="1842213"/>
            <a:chExt cx="249266" cy="400443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51445A6-CCAD-AA88-8527-89E730747DC9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404641D-255E-2A93-5270-7F71F383606F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7302C34-3A91-C237-CA4E-2957D24F0E9C}"/>
              </a:ext>
            </a:extLst>
          </p:cNvPr>
          <p:cNvGrpSpPr/>
          <p:nvPr/>
        </p:nvGrpSpPr>
        <p:grpSpPr>
          <a:xfrm>
            <a:off x="6124892" y="5775909"/>
            <a:ext cx="249266" cy="400443"/>
            <a:chOff x="4980291" y="1842213"/>
            <a:chExt cx="249266" cy="400443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EEB0164-90BB-C4E4-8134-3B5F0465AF8D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7A23EC-B391-8AD6-F1F3-03A9045036BA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6F04524F-0313-F460-6500-C28A4BF5F800}"/>
              </a:ext>
            </a:extLst>
          </p:cNvPr>
          <p:cNvSpPr txBox="1"/>
          <p:nvPr/>
        </p:nvSpPr>
        <p:spPr>
          <a:xfrm>
            <a:off x="2041737" y="2800268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EC7FC24-920F-3154-C22A-00E2BC7DA1B3}"/>
              </a:ext>
            </a:extLst>
          </p:cNvPr>
          <p:cNvSpPr txBox="1"/>
          <p:nvPr/>
        </p:nvSpPr>
        <p:spPr>
          <a:xfrm>
            <a:off x="2322833" y="380055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C95D7DA-365F-A57C-699F-F13D060BF828}"/>
              </a:ext>
            </a:extLst>
          </p:cNvPr>
          <p:cNvSpPr txBox="1"/>
          <p:nvPr/>
        </p:nvSpPr>
        <p:spPr>
          <a:xfrm>
            <a:off x="2831362" y="5755794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16CD900-05BF-E760-392D-C2125EAC244E}"/>
              </a:ext>
            </a:extLst>
          </p:cNvPr>
          <p:cNvSpPr txBox="1"/>
          <p:nvPr/>
        </p:nvSpPr>
        <p:spPr>
          <a:xfrm>
            <a:off x="2394428" y="1682475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4193228-7AF7-3A23-BD48-60071CEF81E7}"/>
              </a:ext>
            </a:extLst>
          </p:cNvPr>
          <p:cNvSpPr txBox="1"/>
          <p:nvPr/>
        </p:nvSpPr>
        <p:spPr>
          <a:xfrm>
            <a:off x="2632472" y="2664211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449C55B-DCA8-52CB-0098-08AB8FC9AFE8}"/>
              </a:ext>
            </a:extLst>
          </p:cNvPr>
          <p:cNvSpPr txBox="1"/>
          <p:nvPr/>
        </p:nvSpPr>
        <p:spPr>
          <a:xfrm>
            <a:off x="2893733" y="3660417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94678D0-2551-EB0F-F6AF-BA5E317EF017}"/>
              </a:ext>
            </a:extLst>
          </p:cNvPr>
          <p:cNvSpPr txBox="1"/>
          <p:nvPr/>
        </p:nvSpPr>
        <p:spPr>
          <a:xfrm>
            <a:off x="3201400" y="4656623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2F29AB0-AF61-044B-DF23-C23888FC39EC}"/>
              </a:ext>
            </a:extLst>
          </p:cNvPr>
          <p:cNvSpPr txBox="1"/>
          <p:nvPr/>
        </p:nvSpPr>
        <p:spPr>
          <a:xfrm>
            <a:off x="3425678" y="5652829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Whys Slide Template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17B74E5-5D2D-7DBF-1830-EE4EE6D6F5D4}"/>
              </a:ext>
            </a:extLst>
          </p:cNvPr>
          <p:cNvSpPr/>
          <p:nvPr/>
        </p:nvSpPr>
        <p:spPr>
          <a:xfrm>
            <a:off x="5260731" y="16703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8D390CA-FD25-8480-7891-A97584C81491}"/>
              </a:ext>
            </a:extLst>
          </p:cNvPr>
          <p:cNvSpPr/>
          <p:nvPr/>
        </p:nvSpPr>
        <p:spPr>
          <a:xfrm>
            <a:off x="1917948" y="16703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A6391C4-9A68-28C5-F5E7-CF80B4923DCE}"/>
              </a:ext>
            </a:extLst>
          </p:cNvPr>
          <p:cNvSpPr/>
          <p:nvPr/>
        </p:nvSpPr>
        <p:spPr>
          <a:xfrm>
            <a:off x="5260730" y="26488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4A676A3-5AF4-2A8C-F87D-8DF0D8420DE0}"/>
              </a:ext>
            </a:extLst>
          </p:cNvPr>
          <p:cNvSpPr/>
          <p:nvPr/>
        </p:nvSpPr>
        <p:spPr>
          <a:xfrm>
            <a:off x="2205980" y="26488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CB23261-B1CF-A04E-37AE-7CF7B5420A57}"/>
              </a:ext>
            </a:extLst>
          </p:cNvPr>
          <p:cNvSpPr/>
          <p:nvPr/>
        </p:nvSpPr>
        <p:spPr>
          <a:xfrm>
            <a:off x="5256619" y="3634663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37963A2-5397-B2E7-F6CD-AABB1B2AC7D9}"/>
              </a:ext>
            </a:extLst>
          </p:cNvPr>
          <p:cNvSpPr/>
          <p:nvPr/>
        </p:nvSpPr>
        <p:spPr>
          <a:xfrm>
            <a:off x="2494012" y="3634663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2344EEF-3FF4-214E-FB3F-BD50E4CC57B0}"/>
              </a:ext>
            </a:extLst>
          </p:cNvPr>
          <p:cNvSpPr/>
          <p:nvPr/>
        </p:nvSpPr>
        <p:spPr>
          <a:xfrm>
            <a:off x="5256618" y="4620489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FDE987B-A45C-B974-48D0-E04D35C7FA64}"/>
              </a:ext>
            </a:extLst>
          </p:cNvPr>
          <p:cNvSpPr/>
          <p:nvPr/>
        </p:nvSpPr>
        <p:spPr>
          <a:xfrm>
            <a:off x="2782044" y="4620489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F253324E-AC0B-88EB-FA8F-42CA629D05FD}"/>
              </a:ext>
            </a:extLst>
          </p:cNvPr>
          <p:cNvSpPr/>
          <p:nvPr/>
        </p:nvSpPr>
        <p:spPr>
          <a:xfrm>
            <a:off x="5256618" y="5594104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rgbClr val="EFEFE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736709F2-D63F-8AD2-31C9-D58176D302A8}"/>
              </a:ext>
            </a:extLst>
          </p:cNvPr>
          <p:cNvSpPr/>
          <p:nvPr/>
        </p:nvSpPr>
        <p:spPr>
          <a:xfrm>
            <a:off x="2998068" y="5594104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DFE3338-8141-978D-8995-6EB27F079951}"/>
              </a:ext>
            </a:extLst>
          </p:cNvPr>
          <p:cNvSpPr/>
          <p:nvPr/>
        </p:nvSpPr>
        <p:spPr>
          <a:xfrm>
            <a:off x="1707261" y="1837273"/>
            <a:ext cx="419356" cy="41935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DD29846-18EE-E5A1-8AF0-1B06415543CC}"/>
              </a:ext>
            </a:extLst>
          </p:cNvPr>
          <p:cNvSpPr/>
          <p:nvPr/>
        </p:nvSpPr>
        <p:spPr>
          <a:xfrm>
            <a:off x="1996302" y="2797949"/>
            <a:ext cx="419356" cy="41935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6487288-6C7B-02B6-6A9C-4B2E24B2C74F}"/>
              </a:ext>
            </a:extLst>
          </p:cNvPr>
          <p:cNvSpPr/>
          <p:nvPr/>
        </p:nvSpPr>
        <p:spPr>
          <a:xfrm>
            <a:off x="2282074" y="3801599"/>
            <a:ext cx="419356" cy="41935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01919E8-D2BC-D328-89D8-EA27F86CC6B7}"/>
              </a:ext>
            </a:extLst>
          </p:cNvPr>
          <p:cNvSpPr/>
          <p:nvPr/>
        </p:nvSpPr>
        <p:spPr>
          <a:xfrm>
            <a:off x="2572333" y="4789270"/>
            <a:ext cx="419356" cy="41935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A3ECCA4-0834-D11F-2552-C5FCE15C3701}"/>
              </a:ext>
            </a:extLst>
          </p:cNvPr>
          <p:cNvSpPr/>
          <p:nvPr/>
        </p:nvSpPr>
        <p:spPr>
          <a:xfrm>
            <a:off x="2788390" y="5761040"/>
            <a:ext cx="419356" cy="41935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DFD16B-3CED-07A9-283C-77D05EEF44DF}"/>
              </a:ext>
            </a:extLst>
          </p:cNvPr>
          <p:cNvSpPr txBox="1"/>
          <p:nvPr/>
        </p:nvSpPr>
        <p:spPr>
          <a:xfrm>
            <a:off x="5770414" y="1754563"/>
            <a:ext cx="4666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6FA3726-B2F3-F484-7DA8-645BE7BF7333}"/>
              </a:ext>
            </a:extLst>
          </p:cNvPr>
          <p:cNvSpPr txBox="1"/>
          <p:nvPr/>
        </p:nvSpPr>
        <p:spPr>
          <a:xfrm>
            <a:off x="1740126" y="1843656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85B7E5A-5CF7-29FF-8DBB-91694C5EC248}"/>
              </a:ext>
            </a:extLst>
          </p:cNvPr>
          <p:cNvSpPr txBox="1"/>
          <p:nvPr/>
        </p:nvSpPr>
        <p:spPr>
          <a:xfrm>
            <a:off x="2041737" y="2800268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1607DB0-BD3C-56D6-5866-105AF9496ACB}"/>
              </a:ext>
            </a:extLst>
          </p:cNvPr>
          <p:cNvSpPr txBox="1"/>
          <p:nvPr/>
        </p:nvSpPr>
        <p:spPr>
          <a:xfrm>
            <a:off x="2322833" y="380055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53235EB-A378-F0A6-BEFE-6431786865CF}"/>
              </a:ext>
            </a:extLst>
          </p:cNvPr>
          <p:cNvSpPr txBox="1"/>
          <p:nvPr/>
        </p:nvSpPr>
        <p:spPr>
          <a:xfrm>
            <a:off x="2598753" y="4787553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9FA5CDA-A74C-08E3-FE55-E074129BFAA2}"/>
              </a:ext>
            </a:extLst>
          </p:cNvPr>
          <p:cNvSpPr txBox="1"/>
          <p:nvPr/>
        </p:nvSpPr>
        <p:spPr>
          <a:xfrm>
            <a:off x="2831362" y="5755794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61FAC4B-4D08-2750-0520-BE202EC04318}"/>
              </a:ext>
            </a:extLst>
          </p:cNvPr>
          <p:cNvSpPr txBox="1"/>
          <p:nvPr/>
        </p:nvSpPr>
        <p:spPr>
          <a:xfrm>
            <a:off x="6026130" y="2705222"/>
            <a:ext cx="441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B26C33B-92D2-8F2D-F5E0-E74751D3A9E8}"/>
              </a:ext>
            </a:extLst>
          </p:cNvPr>
          <p:cNvSpPr txBox="1"/>
          <p:nvPr/>
        </p:nvSpPr>
        <p:spPr>
          <a:xfrm>
            <a:off x="6300085" y="3704685"/>
            <a:ext cx="413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7A0AC67-84A8-5A86-3223-6F6AB5A1CABC}"/>
              </a:ext>
            </a:extLst>
          </p:cNvPr>
          <p:cNvSpPr txBox="1"/>
          <p:nvPr/>
        </p:nvSpPr>
        <p:spPr>
          <a:xfrm>
            <a:off x="6596325" y="4706843"/>
            <a:ext cx="3840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4DD4637-2121-EAF7-42B6-F6F96645214C}"/>
              </a:ext>
            </a:extLst>
          </p:cNvPr>
          <p:cNvSpPr txBox="1"/>
          <p:nvPr/>
        </p:nvSpPr>
        <p:spPr>
          <a:xfrm>
            <a:off x="6794822" y="5681779"/>
            <a:ext cx="364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place your text here.</a:t>
            </a:r>
          </a:p>
        </p:txBody>
      </p:sp>
      <p:grpSp>
        <p:nvGrpSpPr>
          <p:cNvPr id="2" name="Graphic 11">
            <a:extLst>
              <a:ext uri="{FF2B5EF4-FFF2-40B4-BE49-F238E27FC236}">
                <a16:creationId xmlns:a16="http://schemas.microsoft.com/office/drawing/2014/main" id="{3C0A7EE7-5FCB-2519-4B60-FD16A5567507}"/>
              </a:ext>
            </a:extLst>
          </p:cNvPr>
          <p:cNvGrpSpPr/>
          <p:nvPr/>
        </p:nvGrpSpPr>
        <p:grpSpPr>
          <a:xfrm>
            <a:off x="1323201" y="2039776"/>
            <a:ext cx="596279" cy="1023463"/>
            <a:chOff x="1323201" y="2039776"/>
            <a:chExt cx="596279" cy="102346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197ECC7-13C8-D994-17B4-8E4E49433544}"/>
                </a:ext>
              </a:extLst>
            </p:cNvPr>
            <p:cNvSpPr/>
            <p:nvPr/>
          </p:nvSpPr>
          <p:spPr>
            <a:xfrm>
              <a:off x="1323201" y="2039776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01B038D-5C35-79F5-A027-6E04F502FB76}"/>
                </a:ext>
              </a:extLst>
            </p:cNvPr>
            <p:cNvSpPr/>
            <p:nvPr/>
          </p:nvSpPr>
          <p:spPr>
            <a:xfrm>
              <a:off x="1842053" y="2974243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" name="Graphic 93">
            <a:extLst>
              <a:ext uri="{FF2B5EF4-FFF2-40B4-BE49-F238E27FC236}">
                <a16:creationId xmlns:a16="http://schemas.microsoft.com/office/drawing/2014/main" id="{DADE0933-6C39-C72C-A887-3F7BE215B040}"/>
              </a:ext>
            </a:extLst>
          </p:cNvPr>
          <p:cNvGrpSpPr/>
          <p:nvPr/>
        </p:nvGrpSpPr>
        <p:grpSpPr>
          <a:xfrm>
            <a:off x="1541837" y="3034603"/>
            <a:ext cx="596279" cy="1023463"/>
            <a:chOff x="1541837" y="3034603"/>
            <a:chExt cx="596279" cy="102346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9467551-925C-4082-0E5F-7E991EF48D92}"/>
                </a:ext>
              </a:extLst>
            </p:cNvPr>
            <p:cNvSpPr/>
            <p:nvPr/>
          </p:nvSpPr>
          <p:spPr>
            <a:xfrm>
              <a:off x="1541837" y="3034603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EF5E1AE-2234-6B4C-28A0-86BE3DAB6EAC}"/>
                </a:ext>
              </a:extLst>
            </p:cNvPr>
            <p:cNvSpPr/>
            <p:nvPr/>
          </p:nvSpPr>
          <p:spPr>
            <a:xfrm>
              <a:off x="2060689" y="3969070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8" name="Graphic 94">
            <a:extLst>
              <a:ext uri="{FF2B5EF4-FFF2-40B4-BE49-F238E27FC236}">
                <a16:creationId xmlns:a16="http://schemas.microsoft.com/office/drawing/2014/main" id="{7BE46DA9-8098-2666-E410-562E3104FBB2}"/>
              </a:ext>
            </a:extLst>
          </p:cNvPr>
          <p:cNvGrpSpPr/>
          <p:nvPr/>
        </p:nvGrpSpPr>
        <p:grpSpPr>
          <a:xfrm>
            <a:off x="1764461" y="4027410"/>
            <a:ext cx="596279" cy="1023463"/>
            <a:chOff x="1764461" y="4027410"/>
            <a:chExt cx="596279" cy="102346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345DCEB-3575-DCD6-681D-5C8A8D6C5526}"/>
                </a:ext>
              </a:extLst>
            </p:cNvPr>
            <p:cNvSpPr/>
            <p:nvPr/>
          </p:nvSpPr>
          <p:spPr>
            <a:xfrm>
              <a:off x="1764461" y="4027410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F4357BB-BFE2-FD60-850C-B903A0DDB618}"/>
                </a:ext>
              </a:extLst>
            </p:cNvPr>
            <p:cNvSpPr/>
            <p:nvPr/>
          </p:nvSpPr>
          <p:spPr>
            <a:xfrm>
              <a:off x="2283313" y="4961877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3" name="Graphic 95">
            <a:extLst>
              <a:ext uri="{FF2B5EF4-FFF2-40B4-BE49-F238E27FC236}">
                <a16:creationId xmlns:a16="http://schemas.microsoft.com/office/drawing/2014/main" id="{ADA730DD-31EC-56A2-24E9-6E1C9FD90AA9}"/>
              </a:ext>
            </a:extLst>
          </p:cNvPr>
          <p:cNvGrpSpPr/>
          <p:nvPr/>
        </p:nvGrpSpPr>
        <p:grpSpPr>
          <a:xfrm>
            <a:off x="1990179" y="5020218"/>
            <a:ext cx="596279" cy="1023463"/>
            <a:chOff x="1990179" y="5020218"/>
            <a:chExt cx="596279" cy="1023463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F72CB62-022F-00CB-7CB0-5C7BD1FA5209}"/>
                </a:ext>
              </a:extLst>
            </p:cNvPr>
            <p:cNvSpPr/>
            <p:nvPr/>
          </p:nvSpPr>
          <p:spPr>
            <a:xfrm>
              <a:off x="1990179" y="5020218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5583924-A7BD-9D69-6166-9023355E2AB2}"/>
                </a:ext>
              </a:extLst>
            </p:cNvPr>
            <p:cNvSpPr/>
            <p:nvPr/>
          </p:nvSpPr>
          <p:spPr>
            <a:xfrm>
              <a:off x="2509031" y="5954685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/>
            </a:solidFill>
            <a:ln w="88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B97FF95-C36E-47DE-1D0B-E62E80D9A970}"/>
              </a:ext>
            </a:extLst>
          </p:cNvPr>
          <p:cNvGrpSpPr/>
          <p:nvPr/>
        </p:nvGrpSpPr>
        <p:grpSpPr>
          <a:xfrm>
            <a:off x="4980291" y="1842213"/>
            <a:ext cx="249266" cy="400443"/>
            <a:chOff x="4980291" y="1842213"/>
            <a:chExt cx="249266" cy="400443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6D7FEB7-CDA2-D826-16FB-035139138D63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98510A2-5609-1BD8-2AFD-71F28265630F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CAE6CF8-32FA-02E9-E130-811EB11B36AD}"/>
              </a:ext>
            </a:extLst>
          </p:cNvPr>
          <p:cNvGrpSpPr/>
          <p:nvPr/>
        </p:nvGrpSpPr>
        <p:grpSpPr>
          <a:xfrm>
            <a:off x="5341090" y="2812533"/>
            <a:ext cx="249266" cy="400443"/>
            <a:chOff x="4980291" y="1842213"/>
            <a:chExt cx="249266" cy="400443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480DD2B-55D7-5282-D5A7-C0C4BF7F257C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42F211D-96DF-D778-5367-F373589E594D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84BAE31-630C-2D4F-9FC4-FC44FD843494}"/>
              </a:ext>
            </a:extLst>
          </p:cNvPr>
          <p:cNvGrpSpPr/>
          <p:nvPr/>
        </p:nvGrpSpPr>
        <p:grpSpPr>
          <a:xfrm>
            <a:off x="5629122" y="3820645"/>
            <a:ext cx="249266" cy="400443"/>
            <a:chOff x="4980291" y="1842213"/>
            <a:chExt cx="249266" cy="400443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07F2606-503D-9F09-5FCB-8D75A8153D11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FBE1AD3-519B-B196-61BD-67B4DD6BAFD5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140C83E-3272-9DDE-F601-C02F4ADA5CEB}"/>
              </a:ext>
            </a:extLst>
          </p:cNvPr>
          <p:cNvGrpSpPr/>
          <p:nvPr/>
        </p:nvGrpSpPr>
        <p:grpSpPr>
          <a:xfrm>
            <a:off x="5917154" y="4798277"/>
            <a:ext cx="249266" cy="400443"/>
            <a:chOff x="4980291" y="1842213"/>
            <a:chExt cx="249266" cy="400443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A2499CB-E010-8C28-22B1-BCAF9F8904B4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79E2BD2-42DC-0F04-55F8-5F5AA099B7CC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997C500-7BB9-76BB-08C4-6E98628DB7E9}"/>
              </a:ext>
            </a:extLst>
          </p:cNvPr>
          <p:cNvGrpSpPr/>
          <p:nvPr/>
        </p:nvGrpSpPr>
        <p:grpSpPr>
          <a:xfrm>
            <a:off x="6124892" y="5775909"/>
            <a:ext cx="249266" cy="400443"/>
            <a:chOff x="4980291" y="1842213"/>
            <a:chExt cx="249266" cy="400443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B16E33F-71FA-D6C3-4E17-78B7C5FF5408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1EF300A-CC42-A8E7-E71E-9BEFCD452BCA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D801A8CD-59B1-B124-4B95-F88515439267}"/>
              </a:ext>
            </a:extLst>
          </p:cNvPr>
          <p:cNvSpPr txBox="1"/>
          <p:nvPr/>
        </p:nvSpPr>
        <p:spPr>
          <a:xfrm>
            <a:off x="2401965" y="190998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CEFD636-D8F0-95A1-D50C-203BB8702A95}"/>
              </a:ext>
            </a:extLst>
          </p:cNvPr>
          <p:cNvSpPr txBox="1"/>
          <p:nvPr/>
        </p:nvSpPr>
        <p:spPr>
          <a:xfrm>
            <a:off x="2657680" y="2860645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B73F6DA-D4D0-D869-498C-F7CC3F0E8599}"/>
              </a:ext>
            </a:extLst>
          </p:cNvPr>
          <p:cNvSpPr txBox="1"/>
          <p:nvPr/>
        </p:nvSpPr>
        <p:spPr>
          <a:xfrm>
            <a:off x="2931635" y="3860108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D585A8B-0825-B63C-1FCC-A61CC659BF5F}"/>
              </a:ext>
            </a:extLst>
          </p:cNvPr>
          <p:cNvSpPr txBox="1"/>
          <p:nvPr/>
        </p:nvSpPr>
        <p:spPr>
          <a:xfrm>
            <a:off x="3227875" y="486226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71963A1-1802-7B43-3AE8-F9C33242D5B9}"/>
              </a:ext>
            </a:extLst>
          </p:cNvPr>
          <p:cNvSpPr txBox="1"/>
          <p:nvPr/>
        </p:nvSpPr>
        <p:spPr>
          <a:xfrm>
            <a:off x="3426372" y="5837202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415099-576B-A043-476D-0D75DE78FA3E}"/>
              </a:ext>
            </a:extLst>
          </p:cNvPr>
          <p:cNvSpPr txBox="1"/>
          <p:nvPr/>
        </p:nvSpPr>
        <p:spPr>
          <a:xfrm>
            <a:off x="2394428" y="1682475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B279645-66C2-3A1F-5C73-C7EBEBA6ADAC}"/>
              </a:ext>
            </a:extLst>
          </p:cNvPr>
          <p:cNvSpPr txBox="1"/>
          <p:nvPr/>
        </p:nvSpPr>
        <p:spPr>
          <a:xfrm>
            <a:off x="2632472" y="2664211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B1C98F4-1215-21D0-B2C8-2092EE932483}"/>
              </a:ext>
            </a:extLst>
          </p:cNvPr>
          <p:cNvSpPr txBox="1"/>
          <p:nvPr/>
        </p:nvSpPr>
        <p:spPr>
          <a:xfrm>
            <a:off x="2893733" y="3660417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ACD3856-A6D5-0D6E-1BE2-1416530DFB08}"/>
              </a:ext>
            </a:extLst>
          </p:cNvPr>
          <p:cNvSpPr txBox="1"/>
          <p:nvPr/>
        </p:nvSpPr>
        <p:spPr>
          <a:xfrm>
            <a:off x="3201400" y="4656623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6AF54FE-0819-F883-2EFD-0D9420F8F5E2}"/>
              </a:ext>
            </a:extLst>
          </p:cNvPr>
          <p:cNvSpPr txBox="1"/>
          <p:nvPr/>
        </p:nvSpPr>
        <p:spPr>
          <a:xfrm>
            <a:off x="3425678" y="5652829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</p:spTree>
    <p:extLst>
      <p:ext uri="{BB962C8B-B14F-4D97-AF65-F5344CB8AC3E}">
        <p14:creationId xmlns:p14="http://schemas.microsoft.com/office/powerpoint/2010/main" val="380244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D8C838C-9922-4534-BFD5-D566292A2BCE}"/>
              </a:ext>
            </a:extLst>
          </p:cNvPr>
          <p:cNvSpPr/>
          <p:nvPr/>
        </p:nvSpPr>
        <p:spPr>
          <a:xfrm>
            <a:off x="5260731" y="16703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C82A57B-D82C-B91F-34BA-C625443BF529}"/>
              </a:ext>
            </a:extLst>
          </p:cNvPr>
          <p:cNvSpPr/>
          <p:nvPr/>
        </p:nvSpPr>
        <p:spPr>
          <a:xfrm>
            <a:off x="5260730" y="26488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7F4103C-1DFF-4A47-39A8-249ED589F273}"/>
              </a:ext>
            </a:extLst>
          </p:cNvPr>
          <p:cNvSpPr/>
          <p:nvPr/>
        </p:nvSpPr>
        <p:spPr>
          <a:xfrm>
            <a:off x="5256619" y="3634663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5D1B4EA-CFE3-2834-18BC-BBC042ED4EE1}"/>
              </a:ext>
            </a:extLst>
          </p:cNvPr>
          <p:cNvSpPr/>
          <p:nvPr/>
        </p:nvSpPr>
        <p:spPr>
          <a:xfrm>
            <a:off x="5256618" y="4620489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070F13A-5643-96B8-59C8-3B4D908E2E22}"/>
              </a:ext>
            </a:extLst>
          </p:cNvPr>
          <p:cNvSpPr/>
          <p:nvPr/>
        </p:nvSpPr>
        <p:spPr>
          <a:xfrm>
            <a:off x="5256618" y="5594104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 Whys Slide Template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8D390CA-FD25-8480-7891-A97584C81491}"/>
              </a:ext>
            </a:extLst>
          </p:cNvPr>
          <p:cNvSpPr/>
          <p:nvPr/>
        </p:nvSpPr>
        <p:spPr>
          <a:xfrm>
            <a:off x="1917948" y="16703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4A676A3-5AF4-2A8C-F87D-8DF0D8420DE0}"/>
              </a:ext>
            </a:extLst>
          </p:cNvPr>
          <p:cNvSpPr/>
          <p:nvPr/>
        </p:nvSpPr>
        <p:spPr>
          <a:xfrm>
            <a:off x="2205980" y="26488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37963A2-5397-B2E7-F6CD-AABB1B2AC7D9}"/>
              </a:ext>
            </a:extLst>
          </p:cNvPr>
          <p:cNvSpPr/>
          <p:nvPr/>
        </p:nvSpPr>
        <p:spPr>
          <a:xfrm>
            <a:off x="2494012" y="3634663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FDE987B-A45C-B974-48D0-E04D35C7FA64}"/>
              </a:ext>
            </a:extLst>
          </p:cNvPr>
          <p:cNvSpPr/>
          <p:nvPr/>
        </p:nvSpPr>
        <p:spPr>
          <a:xfrm>
            <a:off x="2782044" y="4620489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736709F2-D63F-8AD2-31C9-D58176D302A8}"/>
              </a:ext>
            </a:extLst>
          </p:cNvPr>
          <p:cNvSpPr/>
          <p:nvPr/>
        </p:nvSpPr>
        <p:spPr>
          <a:xfrm>
            <a:off x="2998068" y="5594104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DFE3338-8141-978D-8995-6EB27F079951}"/>
              </a:ext>
            </a:extLst>
          </p:cNvPr>
          <p:cNvSpPr/>
          <p:nvPr/>
        </p:nvSpPr>
        <p:spPr>
          <a:xfrm>
            <a:off x="1707261" y="1837273"/>
            <a:ext cx="419356" cy="4193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DD29846-18EE-E5A1-8AF0-1B06415543CC}"/>
              </a:ext>
            </a:extLst>
          </p:cNvPr>
          <p:cNvSpPr/>
          <p:nvPr/>
        </p:nvSpPr>
        <p:spPr>
          <a:xfrm>
            <a:off x="1996302" y="2797949"/>
            <a:ext cx="419356" cy="4193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6487288-6C7B-02B6-6A9C-4B2E24B2C74F}"/>
              </a:ext>
            </a:extLst>
          </p:cNvPr>
          <p:cNvSpPr/>
          <p:nvPr/>
        </p:nvSpPr>
        <p:spPr>
          <a:xfrm>
            <a:off x="2282074" y="3801599"/>
            <a:ext cx="419356" cy="4193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01919E8-D2BC-D328-89D8-EA27F86CC6B7}"/>
              </a:ext>
            </a:extLst>
          </p:cNvPr>
          <p:cNvSpPr/>
          <p:nvPr/>
        </p:nvSpPr>
        <p:spPr>
          <a:xfrm>
            <a:off x="2572333" y="4789270"/>
            <a:ext cx="419356" cy="4193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A3ECCA4-0834-D11F-2552-C5FCE15C3701}"/>
              </a:ext>
            </a:extLst>
          </p:cNvPr>
          <p:cNvSpPr/>
          <p:nvPr/>
        </p:nvSpPr>
        <p:spPr>
          <a:xfrm>
            <a:off x="2788390" y="5761040"/>
            <a:ext cx="419356" cy="4193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DFD16B-3CED-07A9-283C-77D05EEF44DF}"/>
              </a:ext>
            </a:extLst>
          </p:cNvPr>
          <p:cNvSpPr txBox="1"/>
          <p:nvPr/>
        </p:nvSpPr>
        <p:spPr>
          <a:xfrm>
            <a:off x="5770414" y="1754563"/>
            <a:ext cx="4666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6FA3726-B2F3-F484-7DA8-645BE7BF7333}"/>
              </a:ext>
            </a:extLst>
          </p:cNvPr>
          <p:cNvSpPr txBox="1"/>
          <p:nvPr/>
        </p:nvSpPr>
        <p:spPr>
          <a:xfrm>
            <a:off x="1740126" y="1843656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53235EB-A378-F0A6-BEFE-6431786865CF}"/>
              </a:ext>
            </a:extLst>
          </p:cNvPr>
          <p:cNvSpPr txBox="1"/>
          <p:nvPr/>
        </p:nvSpPr>
        <p:spPr>
          <a:xfrm>
            <a:off x="2598753" y="4787553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61FAC4B-4D08-2750-0520-BE202EC04318}"/>
              </a:ext>
            </a:extLst>
          </p:cNvPr>
          <p:cNvSpPr txBox="1"/>
          <p:nvPr/>
        </p:nvSpPr>
        <p:spPr>
          <a:xfrm>
            <a:off x="6026130" y="2705222"/>
            <a:ext cx="441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B26C33B-92D2-8F2D-F5E0-E74751D3A9E8}"/>
              </a:ext>
            </a:extLst>
          </p:cNvPr>
          <p:cNvSpPr txBox="1"/>
          <p:nvPr/>
        </p:nvSpPr>
        <p:spPr>
          <a:xfrm>
            <a:off x="6300085" y="3704685"/>
            <a:ext cx="413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7A0AC67-84A8-5A86-3223-6F6AB5A1CABC}"/>
              </a:ext>
            </a:extLst>
          </p:cNvPr>
          <p:cNvSpPr txBox="1"/>
          <p:nvPr/>
        </p:nvSpPr>
        <p:spPr>
          <a:xfrm>
            <a:off x="6596325" y="4706843"/>
            <a:ext cx="3840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4DD4637-2121-EAF7-42B6-F6F96645214C}"/>
              </a:ext>
            </a:extLst>
          </p:cNvPr>
          <p:cNvSpPr txBox="1"/>
          <p:nvPr/>
        </p:nvSpPr>
        <p:spPr>
          <a:xfrm>
            <a:off x="6794822" y="5681779"/>
            <a:ext cx="364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grpSp>
        <p:nvGrpSpPr>
          <p:cNvPr id="2" name="Graphic 11">
            <a:extLst>
              <a:ext uri="{FF2B5EF4-FFF2-40B4-BE49-F238E27FC236}">
                <a16:creationId xmlns:a16="http://schemas.microsoft.com/office/drawing/2014/main" id="{B2023869-945B-9D87-EBB0-661B0DBD6648}"/>
              </a:ext>
            </a:extLst>
          </p:cNvPr>
          <p:cNvGrpSpPr/>
          <p:nvPr/>
        </p:nvGrpSpPr>
        <p:grpSpPr>
          <a:xfrm>
            <a:off x="1323201" y="2039776"/>
            <a:ext cx="596279" cy="1023463"/>
            <a:chOff x="1323201" y="2039776"/>
            <a:chExt cx="596279" cy="102346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5F63995-8E62-F04D-BA5C-764C09908163}"/>
                </a:ext>
              </a:extLst>
            </p:cNvPr>
            <p:cNvSpPr/>
            <p:nvPr/>
          </p:nvSpPr>
          <p:spPr>
            <a:xfrm>
              <a:off x="1323201" y="2039776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F0E5453-5575-FCA9-23C8-3D3F5E0CFBF9}"/>
                </a:ext>
              </a:extLst>
            </p:cNvPr>
            <p:cNvSpPr/>
            <p:nvPr/>
          </p:nvSpPr>
          <p:spPr>
            <a:xfrm>
              <a:off x="1842053" y="2974243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grpSp>
        <p:nvGrpSpPr>
          <p:cNvPr id="5" name="Graphic 93">
            <a:extLst>
              <a:ext uri="{FF2B5EF4-FFF2-40B4-BE49-F238E27FC236}">
                <a16:creationId xmlns:a16="http://schemas.microsoft.com/office/drawing/2014/main" id="{859299AD-8CCC-F1E1-F33E-A1D188E6EAA4}"/>
              </a:ext>
            </a:extLst>
          </p:cNvPr>
          <p:cNvGrpSpPr/>
          <p:nvPr/>
        </p:nvGrpSpPr>
        <p:grpSpPr>
          <a:xfrm>
            <a:off x="1541837" y="3034603"/>
            <a:ext cx="596279" cy="1023463"/>
            <a:chOff x="1541837" y="3034603"/>
            <a:chExt cx="596279" cy="102346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FA6A171-8F67-9AA8-FF7E-9F0440069DF9}"/>
                </a:ext>
              </a:extLst>
            </p:cNvPr>
            <p:cNvSpPr/>
            <p:nvPr/>
          </p:nvSpPr>
          <p:spPr>
            <a:xfrm>
              <a:off x="1541837" y="3034603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7EF94A6-CF0D-5C9E-9F74-15D42032C5F4}"/>
                </a:ext>
              </a:extLst>
            </p:cNvPr>
            <p:cNvSpPr/>
            <p:nvPr/>
          </p:nvSpPr>
          <p:spPr>
            <a:xfrm>
              <a:off x="2060689" y="3969070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8" name="Graphic 94">
            <a:extLst>
              <a:ext uri="{FF2B5EF4-FFF2-40B4-BE49-F238E27FC236}">
                <a16:creationId xmlns:a16="http://schemas.microsoft.com/office/drawing/2014/main" id="{DD26A0AE-9FB8-6DE4-1928-B24F371C46CE}"/>
              </a:ext>
            </a:extLst>
          </p:cNvPr>
          <p:cNvGrpSpPr/>
          <p:nvPr/>
        </p:nvGrpSpPr>
        <p:grpSpPr>
          <a:xfrm>
            <a:off x="1764461" y="4027410"/>
            <a:ext cx="596279" cy="1023463"/>
            <a:chOff x="1764461" y="4027410"/>
            <a:chExt cx="596279" cy="102346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EF94A93-2E28-FD53-E266-87F318188ED1}"/>
                </a:ext>
              </a:extLst>
            </p:cNvPr>
            <p:cNvSpPr/>
            <p:nvPr/>
          </p:nvSpPr>
          <p:spPr>
            <a:xfrm>
              <a:off x="1764461" y="4027410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126F3EE-656E-41A2-811D-C6D4DE66EF35}"/>
                </a:ext>
              </a:extLst>
            </p:cNvPr>
            <p:cNvSpPr/>
            <p:nvPr/>
          </p:nvSpPr>
          <p:spPr>
            <a:xfrm>
              <a:off x="2283313" y="4961877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grpSp>
        <p:nvGrpSpPr>
          <p:cNvPr id="13" name="Graphic 95">
            <a:extLst>
              <a:ext uri="{FF2B5EF4-FFF2-40B4-BE49-F238E27FC236}">
                <a16:creationId xmlns:a16="http://schemas.microsoft.com/office/drawing/2014/main" id="{3845529A-4F2A-E7AB-6D74-D263F0DD0021}"/>
              </a:ext>
            </a:extLst>
          </p:cNvPr>
          <p:cNvGrpSpPr/>
          <p:nvPr/>
        </p:nvGrpSpPr>
        <p:grpSpPr>
          <a:xfrm>
            <a:off x="1990179" y="5020218"/>
            <a:ext cx="596279" cy="1023463"/>
            <a:chOff x="1990179" y="5020218"/>
            <a:chExt cx="596279" cy="1023463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90000DB-8161-2D2C-BB35-46730C22308A}"/>
                </a:ext>
              </a:extLst>
            </p:cNvPr>
            <p:cNvSpPr/>
            <p:nvPr/>
          </p:nvSpPr>
          <p:spPr>
            <a:xfrm>
              <a:off x="1990179" y="5020218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BBF26D2-4E7B-158D-DB62-4CB04F8727B2}"/>
                </a:ext>
              </a:extLst>
            </p:cNvPr>
            <p:cNvSpPr/>
            <p:nvPr/>
          </p:nvSpPr>
          <p:spPr>
            <a:xfrm>
              <a:off x="2509031" y="5954685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1EAF68B-002A-A4A1-3E51-6570B7614FF1}"/>
              </a:ext>
            </a:extLst>
          </p:cNvPr>
          <p:cNvGrpSpPr/>
          <p:nvPr/>
        </p:nvGrpSpPr>
        <p:grpSpPr>
          <a:xfrm>
            <a:off x="4980291" y="1842213"/>
            <a:ext cx="249266" cy="400443"/>
            <a:chOff x="4980291" y="1842213"/>
            <a:chExt cx="249266" cy="400443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319DF98-F86A-EEA4-D9D5-CA8984493A09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1D75AB1-8097-46B1-AC8B-76BA7B98D651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ACA55B9-9612-2C58-AEE4-9595BD4A3D09}"/>
              </a:ext>
            </a:extLst>
          </p:cNvPr>
          <p:cNvGrpSpPr/>
          <p:nvPr/>
        </p:nvGrpSpPr>
        <p:grpSpPr>
          <a:xfrm>
            <a:off x="5341090" y="2812533"/>
            <a:ext cx="249266" cy="400443"/>
            <a:chOff x="4980291" y="1842213"/>
            <a:chExt cx="249266" cy="400443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22D0296-5838-6BB7-2DC8-5BFB35A5B8DD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969CA43-1C03-EDC3-A93B-CB772A73FCC6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78A59D6-9502-7A7B-66DE-17FF8A96A3E1}"/>
              </a:ext>
            </a:extLst>
          </p:cNvPr>
          <p:cNvGrpSpPr/>
          <p:nvPr/>
        </p:nvGrpSpPr>
        <p:grpSpPr>
          <a:xfrm>
            <a:off x="5629122" y="3820645"/>
            <a:ext cx="249266" cy="400443"/>
            <a:chOff x="4980291" y="1842213"/>
            <a:chExt cx="249266" cy="400443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DD13F40-6B8F-56D4-71DB-871D6A5AEE42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F512A80-AE72-D80D-CBA0-E6969FCAEEEA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4D1EB55-1076-3D44-9FA0-9A0D3DAF424F}"/>
              </a:ext>
            </a:extLst>
          </p:cNvPr>
          <p:cNvGrpSpPr/>
          <p:nvPr/>
        </p:nvGrpSpPr>
        <p:grpSpPr>
          <a:xfrm>
            <a:off x="5917154" y="4798277"/>
            <a:ext cx="249266" cy="400443"/>
            <a:chOff x="4980291" y="1842213"/>
            <a:chExt cx="249266" cy="400443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3E70AE2-37E9-EDD2-4EB4-F13EB9225493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D821EF5-2E17-2369-704F-7CF11DC1C92D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7D36CFA-FFA9-C6C6-3F20-DDF091377CDD}"/>
              </a:ext>
            </a:extLst>
          </p:cNvPr>
          <p:cNvGrpSpPr/>
          <p:nvPr/>
        </p:nvGrpSpPr>
        <p:grpSpPr>
          <a:xfrm>
            <a:off x="6124892" y="5775909"/>
            <a:ext cx="249266" cy="400443"/>
            <a:chOff x="4980291" y="1842213"/>
            <a:chExt cx="249266" cy="400443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9FE7C50-E691-D1CE-55B3-F8FB027D0967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A8F672D-D590-DFA3-7518-83FA3A6DCDB0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41997EB8-8ABA-06AA-F33D-ACF418712F94}"/>
              </a:ext>
            </a:extLst>
          </p:cNvPr>
          <p:cNvSpPr txBox="1"/>
          <p:nvPr/>
        </p:nvSpPr>
        <p:spPr>
          <a:xfrm>
            <a:off x="2041737" y="2800268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E258AE7-A0F9-83C2-97B3-E69FA2D18EBA}"/>
              </a:ext>
            </a:extLst>
          </p:cNvPr>
          <p:cNvSpPr txBox="1"/>
          <p:nvPr/>
        </p:nvSpPr>
        <p:spPr>
          <a:xfrm>
            <a:off x="2322833" y="380055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C15208-9613-62D4-24C3-84B17FFF8B12}"/>
              </a:ext>
            </a:extLst>
          </p:cNvPr>
          <p:cNvSpPr txBox="1"/>
          <p:nvPr/>
        </p:nvSpPr>
        <p:spPr>
          <a:xfrm>
            <a:off x="2831362" y="5755794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5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9511FF8-B409-D9B7-850D-D648D661A224}"/>
              </a:ext>
            </a:extLst>
          </p:cNvPr>
          <p:cNvSpPr txBox="1"/>
          <p:nvPr/>
        </p:nvSpPr>
        <p:spPr>
          <a:xfrm>
            <a:off x="2401965" y="190998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2B2FA41-2216-99F8-1E4C-DFE08A61356A}"/>
              </a:ext>
            </a:extLst>
          </p:cNvPr>
          <p:cNvSpPr txBox="1"/>
          <p:nvPr/>
        </p:nvSpPr>
        <p:spPr>
          <a:xfrm>
            <a:off x="2657680" y="2860645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8647E32-4514-51E1-7633-9D8ADAD52971}"/>
              </a:ext>
            </a:extLst>
          </p:cNvPr>
          <p:cNvSpPr txBox="1"/>
          <p:nvPr/>
        </p:nvSpPr>
        <p:spPr>
          <a:xfrm>
            <a:off x="2931635" y="3860108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82533BF-C526-69B8-B1F0-DD66F9B814B4}"/>
              </a:ext>
            </a:extLst>
          </p:cNvPr>
          <p:cNvSpPr txBox="1"/>
          <p:nvPr/>
        </p:nvSpPr>
        <p:spPr>
          <a:xfrm>
            <a:off x="3227875" y="486226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7E9B8C7-6328-1E16-55BF-DF9DA33FF850}"/>
              </a:ext>
            </a:extLst>
          </p:cNvPr>
          <p:cNvSpPr txBox="1"/>
          <p:nvPr/>
        </p:nvSpPr>
        <p:spPr>
          <a:xfrm>
            <a:off x="3426372" y="5837202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E10085A-5128-C56C-8C6C-278F407C1ED4}"/>
              </a:ext>
            </a:extLst>
          </p:cNvPr>
          <p:cNvSpPr txBox="1"/>
          <p:nvPr/>
        </p:nvSpPr>
        <p:spPr>
          <a:xfrm>
            <a:off x="2394428" y="1682475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2A08A0E-53F3-54CB-269D-8CD8725C1E5C}"/>
              </a:ext>
            </a:extLst>
          </p:cNvPr>
          <p:cNvSpPr txBox="1"/>
          <p:nvPr/>
        </p:nvSpPr>
        <p:spPr>
          <a:xfrm>
            <a:off x="2632472" y="2664211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6503C15-9AA8-7D51-A370-BCFA78D2FE46}"/>
              </a:ext>
            </a:extLst>
          </p:cNvPr>
          <p:cNvSpPr txBox="1"/>
          <p:nvPr/>
        </p:nvSpPr>
        <p:spPr>
          <a:xfrm>
            <a:off x="2893733" y="3660417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BFCCFB6-BFC7-B3E2-8230-017F8E2227D1}"/>
              </a:ext>
            </a:extLst>
          </p:cNvPr>
          <p:cNvSpPr txBox="1"/>
          <p:nvPr/>
        </p:nvSpPr>
        <p:spPr>
          <a:xfrm>
            <a:off x="3201400" y="4656623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5F6ADDC-A561-7857-C697-C1840AE56EF5}"/>
              </a:ext>
            </a:extLst>
          </p:cNvPr>
          <p:cNvSpPr txBox="1"/>
          <p:nvPr/>
        </p:nvSpPr>
        <p:spPr>
          <a:xfrm>
            <a:off x="3425678" y="5652829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</p:spTree>
    <p:extLst>
      <p:ext uri="{BB962C8B-B14F-4D97-AF65-F5344CB8AC3E}">
        <p14:creationId xmlns:p14="http://schemas.microsoft.com/office/powerpoint/2010/main" val="2707899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 Whys Slide Template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17B74E5-5D2D-7DBF-1830-EE4EE6D6F5D4}"/>
              </a:ext>
            </a:extLst>
          </p:cNvPr>
          <p:cNvSpPr/>
          <p:nvPr/>
        </p:nvSpPr>
        <p:spPr>
          <a:xfrm>
            <a:off x="5260731" y="16703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8D390CA-FD25-8480-7891-A97584C81491}"/>
              </a:ext>
            </a:extLst>
          </p:cNvPr>
          <p:cNvSpPr/>
          <p:nvPr/>
        </p:nvSpPr>
        <p:spPr>
          <a:xfrm>
            <a:off x="1917948" y="16703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A6391C4-9A68-28C5-F5E7-CF80B4923DCE}"/>
              </a:ext>
            </a:extLst>
          </p:cNvPr>
          <p:cNvSpPr/>
          <p:nvPr/>
        </p:nvSpPr>
        <p:spPr>
          <a:xfrm>
            <a:off x="5260730" y="2648837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4A676A3-5AF4-2A8C-F87D-8DF0D8420DE0}"/>
              </a:ext>
            </a:extLst>
          </p:cNvPr>
          <p:cNvSpPr/>
          <p:nvPr/>
        </p:nvSpPr>
        <p:spPr>
          <a:xfrm>
            <a:off x="2205980" y="2648837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CB23261-B1CF-A04E-37AE-7CF7B5420A57}"/>
              </a:ext>
            </a:extLst>
          </p:cNvPr>
          <p:cNvSpPr/>
          <p:nvPr/>
        </p:nvSpPr>
        <p:spPr>
          <a:xfrm>
            <a:off x="5256619" y="3634663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37963A2-5397-B2E7-F6CD-AABB1B2AC7D9}"/>
              </a:ext>
            </a:extLst>
          </p:cNvPr>
          <p:cNvSpPr/>
          <p:nvPr/>
        </p:nvSpPr>
        <p:spPr>
          <a:xfrm>
            <a:off x="2494012" y="3634663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2344EEF-3FF4-214E-FB3F-BD50E4CC57B0}"/>
              </a:ext>
            </a:extLst>
          </p:cNvPr>
          <p:cNvSpPr/>
          <p:nvPr/>
        </p:nvSpPr>
        <p:spPr>
          <a:xfrm>
            <a:off x="5256618" y="4620489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FDE987B-A45C-B974-48D0-E04D35C7FA64}"/>
              </a:ext>
            </a:extLst>
          </p:cNvPr>
          <p:cNvSpPr/>
          <p:nvPr/>
        </p:nvSpPr>
        <p:spPr>
          <a:xfrm>
            <a:off x="2782044" y="4620489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F253324E-AC0B-88EB-FA8F-42CA629D05FD}"/>
              </a:ext>
            </a:extLst>
          </p:cNvPr>
          <p:cNvSpPr/>
          <p:nvPr/>
        </p:nvSpPr>
        <p:spPr>
          <a:xfrm>
            <a:off x="5256618" y="5594104"/>
            <a:ext cx="5298177" cy="753228"/>
          </a:xfrm>
          <a:custGeom>
            <a:avLst/>
            <a:gdLst>
              <a:gd name="connsiteX0" fmla="*/ 5654993 w 5721667"/>
              <a:gd name="connsiteY0" fmla="*/ 813435 h 813435"/>
              <a:gd name="connsiteX1" fmla="*/ 0 w 5721667"/>
              <a:gd name="connsiteY1" fmla="*/ 813435 h 813435"/>
              <a:gd name="connsiteX2" fmla="*/ 0 w 5721667"/>
              <a:gd name="connsiteY2" fmla="*/ 0 h 813435"/>
              <a:gd name="connsiteX3" fmla="*/ 5654993 w 5721667"/>
              <a:gd name="connsiteY3" fmla="*/ 0 h 813435"/>
              <a:gd name="connsiteX4" fmla="*/ 5721668 w 5721667"/>
              <a:gd name="connsiteY4" fmla="*/ 66675 h 813435"/>
              <a:gd name="connsiteX5" fmla="*/ 5721668 w 5721667"/>
              <a:gd name="connsiteY5" fmla="*/ 747713 h 813435"/>
              <a:gd name="connsiteX6" fmla="*/ 5654993 w 5721667"/>
              <a:gd name="connsiteY6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1667" h="813435">
                <a:moveTo>
                  <a:pt x="5654993" y="813435"/>
                </a:moveTo>
                <a:lnTo>
                  <a:pt x="0" y="813435"/>
                </a:lnTo>
                <a:lnTo>
                  <a:pt x="0" y="0"/>
                </a:lnTo>
                <a:lnTo>
                  <a:pt x="5654993" y="0"/>
                </a:lnTo>
                <a:cubicBezTo>
                  <a:pt x="5691188" y="0"/>
                  <a:pt x="5721668" y="29528"/>
                  <a:pt x="5721668" y="66675"/>
                </a:cubicBezTo>
                <a:lnTo>
                  <a:pt x="5721668" y="747713"/>
                </a:lnTo>
                <a:cubicBezTo>
                  <a:pt x="5721668" y="783908"/>
                  <a:pt x="5692140" y="813435"/>
                  <a:pt x="5654993" y="8134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736709F2-D63F-8AD2-31C9-D58176D302A8}"/>
              </a:ext>
            </a:extLst>
          </p:cNvPr>
          <p:cNvSpPr/>
          <p:nvPr/>
        </p:nvSpPr>
        <p:spPr>
          <a:xfrm>
            <a:off x="2998068" y="5594104"/>
            <a:ext cx="3641780" cy="753228"/>
          </a:xfrm>
          <a:custGeom>
            <a:avLst/>
            <a:gdLst>
              <a:gd name="connsiteX0" fmla="*/ 3609975 w 3932872"/>
              <a:gd name="connsiteY0" fmla="*/ 813435 h 813435"/>
              <a:gd name="connsiteX1" fmla="*/ 66675 w 3932872"/>
              <a:gd name="connsiteY1" fmla="*/ 813435 h 813435"/>
              <a:gd name="connsiteX2" fmla="*/ 0 w 3932872"/>
              <a:gd name="connsiteY2" fmla="*/ 746760 h 813435"/>
              <a:gd name="connsiteX3" fmla="*/ 0 w 3932872"/>
              <a:gd name="connsiteY3" fmla="*/ 66675 h 813435"/>
              <a:gd name="connsiteX4" fmla="*/ 66675 w 3932872"/>
              <a:gd name="connsiteY4" fmla="*/ 0 h 813435"/>
              <a:gd name="connsiteX5" fmla="*/ 3609975 w 3932872"/>
              <a:gd name="connsiteY5" fmla="*/ 0 h 813435"/>
              <a:gd name="connsiteX6" fmla="*/ 3924300 w 3932872"/>
              <a:gd name="connsiteY6" fmla="*/ 383858 h 813435"/>
              <a:gd name="connsiteX7" fmla="*/ 3924300 w 3932872"/>
              <a:gd name="connsiteY7" fmla="*/ 430530 h 813435"/>
              <a:gd name="connsiteX8" fmla="*/ 3609975 w 3932872"/>
              <a:gd name="connsiteY8" fmla="*/ 813435 h 81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2872" h="813435">
                <a:moveTo>
                  <a:pt x="3609975" y="813435"/>
                </a:moveTo>
                <a:lnTo>
                  <a:pt x="66675" y="813435"/>
                </a:lnTo>
                <a:cubicBezTo>
                  <a:pt x="30480" y="813435"/>
                  <a:pt x="0" y="783908"/>
                  <a:pt x="0" y="746760"/>
                </a:cubicBezTo>
                <a:lnTo>
                  <a:pt x="0" y="66675"/>
                </a:lnTo>
                <a:cubicBezTo>
                  <a:pt x="0" y="30480"/>
                  <a:pt x="29528" y="0"/>
                  <a:pt x="66675" y="0"/>
                </a:cubicBezTo>
                <a:lnTo>
                  <a:pt x="3609975" y="0"/>
                </a:lnTo>
                <a:lnTo>
                  <a:pt x="3924300" y="383858"/>
                </a:lnTo>
                <a:cubicBezTo>
                  <a:pt x="3935730" y="397193"/>
                  <a:pt x="3935730" y="417195"/>
                  <a:pt x="3924300" y="430530"/>
                </a:cubicBezTo>
                <a:lnTo>
                  <a:pt x="3609975" y="81343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DFE3338-8141-978D-8995-6EB27F079951}"/>
              </a:ext>
            </a:extLst>
          </p:cNvPr>
          <p:cNvSpPr/>
          <p:nvPr/>
        </p:nvSpPr>
        <p:spPr>
          <a:xfrm>
            <a:off x="1707261" y="1837273"/>
            <a:ext cx="419356" cy="4193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DD29846-18EE-E5A1-8AF0-1B06415543CC}"/>
              </a:ext>
            </a:extLst>
          </p:cNvPr>
          <p:cNvSpPr/>
          <p:nvPr/>
        </p:nvSpPr>
        <p:spPr>
          <a:xfrm>
            <a:off x="1996302" y="2797949"/>
            <a:ext cx="419356" cy="41935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6487288-6C7B-02B6-6A9C-4B2E24B2C74F}"/>
              </a:ext>
            </a:extLst>
          </p:cNvPr>
          <p:cNvSpPr/>
          <p:nvPr/>
        </p:nvSpPr>
        <p:spPr>
          <a:xfrm>
            <a:off x="2282074" y="3801599"/>
            <a:ext cx="419356" cy="41935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01919E8-D2BC-D328-89D8-EA27F86CC6B7}"/>
              </a:ext>
            </a:extLst>
          </p:cNvPr>
          <p:cNvSpPr/>
          <p:nvPr/>
        </p:nvSpPr>
        <p:spPr>
          <a:xfrm>
            <a:off x="2572333" y="4789270"/>
            <a:ext cx="419356" cy="4193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A3ECCA4-0834-D11F-2552-C5FCE15C3701}"/>
              </a:ext>
            </a:extLst>
          </p:cNvPr>
          <p:cNvSpPr/>
          <p:nvPr/>
        </p:nvSpPr>
        <p:spPr>
          <a:xfrm>
            <a:off x="2788390" y="5761040"/>
            <a:ext cx="419356" cy="41935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DFD16B-3CED-07A9-283C-77D05EEF44DF}"/>
              </a:ext>
            </a:extLst>
          </p:cNvPr>
          <p:cNvSpPr txBox="1"/>
          <p:nvPr/>
        </p:nvSpPr>
        <p:spPr>
          <a:xfrm>
            <a:off x="5770414" y="1754563"/>
            <a:ext cx="4666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6FA3726-B2F3-F484-7DA8-645BE7BF7333}"/>
              </a:ext>
            </a:extLst>
          </p:cNvPr>
          <p:cNvSpPr txBox="1"/>
          <p:nvPr/>
        </p:nvSpPr>
        <p:spPr>
          <a:xfrm>
            <a:off x="1740126" y="1843656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61FAC4B-4D08-2750-0520-BE202EC04318}"/>
              </a:ext>
            </a:extLst>
          </p:cNvPr>
          <p:cNvSpPr txBox="1"/>
          <p:nvPr/>
        </p:nvSpPr>
        <p:spPr>
          <a:xfrm>
            <a:off x="6026130" y="2705222"/>
            <a:ext cx="441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B26C33B-92D2-8F2D-F5E0-E74751D3A9E8}"/>
              </a:ext>
            </a:extLst>
          </p:cNvPr>
          <p:cNvSpPr txBox="1"/>
          <p:nvPr/>
        </p:nvSpPr>
        <p:spPr>
          <a:xfrm>
            <a:off x="6300085" y="3704685"/>
            <a:ext cx="413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7A0AC67-84A8-5A86-3223-6F6AB5A1CABC}"/>
              </a:ext>
            </a:extLst>
          </p:cNvPr>
          <p:cNvSpPr txBox="1"/>
          <p:nvPr/>
        </p:nvSpPr>
        <p:spPr>
          <a:xfrm>
            <a:off x="6596325" y="4706843"/>
            <a:ext cx="3840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4DD4637-2121-EAF7-42B6-F6F96645214C}"/>
              </a:ext>
            </a:extLst>
          </p:cNvPr>
          <p:cNvSpPr txBox="1"/>
          <p:nvPr/>
        </p:nvSpPr>
        <p:spPr>
          <a:xfrm>
            <a:off x="6794822" y="5681779"/>
            <a:ext cx="364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  <a:p>
            <a:r>
              <a:rPr lang="en-US" sz="1600" dirty="0">
                <a:solidFill>
                  <a:schemeClr val="bg1"/>
                </a:solidFill>
              </a:rPr>
              <a:t>You can place your text here.</a:t>
            </a:r>
          </a:p>
        </p:txBody>
      </p:sp>
      <p:grpSp>
        <p:nvGrpSpPr>
          <p:cNvPr id="2" name="Graphic 93">
            <a:extLst>
              <a:ext uri="{FF2B5EF4-FFF2-40B4-BE49-F238E27FC236}">
                <a16:creationId xmlns:a16="http://schemas.microsoft.com/office/drawing/2014/main" id="{C36FD5FC-5CF0-7227-8A81-CE2AD8C94B91}"/>
              </a:ext>
            </a:extLst>
          </p:cNvPr>
          <p:cNvGrpSpPr/>
          <p:nvPr/>
        </p:nvGrpSpPr>
        <p:grpSpPr>
          <a:xfrm>
            <a:off x="1541837" y="3034603"/>
            <a:ext cx="596279" cy="1023463"/>
            <a:chOff x="1541837" y="3034603"/>
            <a:chExt cx="596279" cy="102346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CA44C8B-70D5-5D5A-EBB0-949581F18FE0}"/>
                </a:ext>
              </a:extLst>
            </p:cNvPr>
            <p:cNvSpPr/>
            <p:nvPr/>
          </p:nvSpPr>
          <p:spPr>
            <a:xfrm>
              <a:off x="1541837" y="3034603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255717B-33CB-44A5-FF91-0075A3DF67ED}"/>
                </a:ext>
              </a:extLst>
            </p:cNvPr>
            <p:cNvSpPr/>
            <p:nvPr/>
          </p:nvSpPr>
          <p:spPr>
            <a:xfrm>
              <a:off x="2060689" y="3969070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grpSp>
        <p:nvGrpSpPr>
          <p:cNvPr id="5" name="Graphic 11">
            <a:extLst>
              <a:ext uri="{FF2B5EF4-FFF2-40B4-BE49-F238E27FC236}">
                <a16:creationId xmlns:a16="http://schemas.microsoft.com/office/drawing/2014/main" id="{86AA51A0-8383-7643-F08A-E84BB2E3D2EC}"/>
              </a:ext>
            </a:extLst>
          </p:cNvPr>
          <p:cNvGrpSpPr/>
          <p:nvPr/>
        </p:nvGrpSpPr>
        <p:grpSpPr>
          <a:xfrm>
            <a:off x="1323201" y="2039776"/>
            <a:ext cx="596279" cy="1023463"/>
            <a:chOff x="1323201" y="2039776"/>
            <a:chExt cx="596279" cy="102346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315DA5E-BA19-F9DE-50E1-BDFD4D9B1470}"/>
                </a:ext>
              </a:extLst>
            </p:cNvPr>
            <p:cNvSpPr/>
            <p:nvPr/>
          </p:nvSpPr>
          <p:spPr>
            <a:xfrm>
              <a:off x="1323201" y="2039776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22C69-79B1-5CCC-527F-A4CE3CAF62EF}"/>
                </a:ext>
              </a:extLst>
            </p:cNvPr>
            <p:cNvSpPr/>
            <p:nvPr/>
          </p:nvSpPr>
          <p:spPr>
            <a:xfrm>
              <a:off x="1842053" y="2974243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8" name="Graphic 94">
            <a:extLst>
              <a:ext uri="{FF2B5EF4-FFF2-40B4-BE49-F238E27FC236}">
                <a16:creationId xmlns:a16="http://schemas.microsoft.com/office/drawing/2014/main" id="{0BEC0E98-F3E0-DDC0-8E2E-23B4B27331F9}"/>
              </a:ext>
            </a:extLst>
          </p:cNvPr>
          <p:cNvGrpSpPr/>
          <p:nvPr/>
        </p:nvGrpSpPr>
        <p:grpSpPr>
          <a:xfrm>
            <a:off x="1764461" y="4027410"/>
            <a:ext cx="596279" cy="1023463"/>
            <a:chOff x="1764461" y="4027410"/>
            <a:chExt cx="596279" cy="102346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BCDD05D-DB0E-00D7-77BE-53FD468E42A4}"/>
                </a:ext>
              </a:extLst>
            </p:cNvPr>
            <p:cNvSpPr/>
            <p:nvPr/>
          </p:nvSpPr>
          <p:spPr>
            <a:xfrm>
              <a:off x="1764461" y="4027410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7660DBB-1018-F0EF-FB4E-A000CD0C2FE6}"/>
                </a:ext>
              </a:extLst>
            </p:cNvPr>
            <p:cNvSpPr/>
            <p:nvPr/>
          </p:nvSpPr>
          <p:spPr>
            <a:xfrm>
              <a:off x="2283313" y="4961877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grpSp>
        <p:nvGrpSpPr>
          <p:cNvPr id="13" name="Graphic 95">
            <a:extLst>
              <a:ext uri="{FF2B5EF4-FFF2-40B4-BE49-F238E27FC236}">
                <a16:creationId xmlns:a16="http://schemas.microsoft.com/office/drawing/2014/main" id="{565FAF49-EC79-96E4-5F7D-D14113BD509C}"/>
              </a:ext>
            </a:extLst>
          </p:cNvPr>
          <p:cNvGrpSpPr/>
          <p:nvPr/>
        </p:nvGrpSpPr>
        <p:grpSpPr>
          <a:xfrm>
            <a:off x="1990179" y="5020218"/>
            <a:ext cx="596279" cy="1023463"/>
            <a:chOff x="1990179" y="5020218"/>
            <a:chExt cx="596279" cy="1023463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5B91BE1-908A-8801-CFF6-3E56059289C0}"/>
                </a:ext>
              </a:extLst>
            </p:cNvPr>
            <p:cNvSpPr/>
            <p:nvPr/>
          </p:nvSpPr>
          <p:spPr>
            <a:xfrm>
              <a:off x="1990179" y="5020218"/>
              <a:ext cx="532201" cy="978964"/>
            </a:xfrm>
            <a:custGeom>
              <a:avLst/>
              <a:gdLst>
                <a:gd name="connsiteX0" fmla="*/ 532202 w 532201"/>
                <a:gd name="connsiteY0" fmla="*/ 978965 h 978964"/>
                <a:gd name="connsiteX1" fmla="*/ 335518 w 532201"/>
                <a:gd name="connsiteY1" fmla="*/ 978965 h 978964"/>
                <a:gd name="connsiteX2" fmla="*/ 0 w 532201"/>
                <a:gd name="connsiteY2" fmla="*/ 643447 h 978964"/>
                <a:gd name="connsiteX3" fmla="*/ 0 w 532201"/>
                <a:gd name="connsiteY3" fmla="*/ 335518 h 978964"/>
                <a:gd name="connsiteX4" fmla="*/ 335518 w 532201"/>
                <a:gd name="connsiteY4" fmla="*/ 0 h 978964"/>
                <a:gd name="connsiteX5" fmla="*/ 335518 w 532201"/>
                <a:gd name="connsiteY5" fmla="*/ 0 h 97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201" h="978964">
                  <a:moveTo>
                    <a:pt x="532202" y="978965"/>
                  </a:moveTo>
                  <a:lnTo>
                    <a:pt x="335518" y="978965"/>
                  </a:lnTo>
                  <a:cubicBezTo>
                    <a:pt x="150405" y="978965"/>
                    <a:pt x="0" y="828560"/>
                    <a:pt x="0" y="643447"/>
                  </a:cubicBezTo>
                  <a:lnTo>
                    <a:pt x="0" y="335518"/>
                  </a:lnTo>
                  <a:cubicBezTo>
                    <a:pt x="0" y="150405"/>
                    <a:pt x="150405" y="0"/>
                    <a:pt x="335518" y="0"/>
                  </a:cubicBezTo>
                  <a:lnTo>
                    <a:pt x="335518" y="0"/>
                  </a:lnTo>
                </a:path>
              </a:pathLst>
            </a:custGeom>
            <a:noFill/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7CDAE55-5CEB-7DCA-7502-6D76069303D0}"/>
                </a:ext>
              </a:extLst>
            </p:cNvPr>
            <p:cNvSpPr/>
            <p:nvPr/>
          </p:nvSpPr>
          <p:spPr>
            <a:xfrm>
              <a:off x="2509031" y="5954685"/>
              <a:ext cx="77427" cy="88996"/>
            </a:xfrm>
            <a:custGeom>
              <a:avLst/>
              <a:gdLst>
                <a:gd name="connsiteX0" fmla="*/ 0 w 77427"/>
                <a:gd name="connsiteY0" fmla="*/ 0 h 88996"/>
                <a:gd name="connsiteX1" fmla="*/ 77427 w 77427"/>
                <a:gd name="connsiteY1" fmla="*/ 44498 h 88996"/>
                <a:gd name="connsiteX2" fmla="*/ 0 w 77427"/>
                <a:gd name="connsiteY2" fmla="*/ 88997 h 8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27" h="88996">
                  <a:moveTo>
                    <a:pt x="0" y="0"/>
                  </a:moveTo>
                  <a:lnTo>
                    <a:pt x="77427" y="44498"/>
                  </a:lnTo>
                  <a:lnTo>
                    <a:pt x="0" y="8899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9050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F6C1376-1079-8882-FD39-8712C976F2DA}"/>
              </a:ext>
            </a:extLst>
          </p:cNvPr>
          <p:cNvGrpSpPr/>
          <p:nvPr/>
        </p:nvGrpSpPr>
        <p:grpSpPr>
          <a:xfrm>
            <a:off x="4980291" y="1842213"/>
            <a:ext cx="249266" cy="400443"/>
            <a:chOff x="4980291" y="1842213"/>
            <a:chExt cx="249266" cy="400443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1DE0B43-626A-E47E-E285-17EF7EE9F744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E80713E-A32F-B3A7-A461-FDF3DE1940FC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F86E771-A494-4800-357E-039991AA7B4D}"/>
              </a:ext>
            </a:extLst>
          </p:cNvPr>
          <p:cNvGrpSpPr/>
          <p:nvPr/>
        </p:nvGrpSpPr>
        <p:grpSpPr>
          <a:xfrm>
            <a:off x="5341090" y="2812533"/>
            <a:ext cx="249266" cy="400443"/>
            <a:chOff x="4980291" y="1842213"/>
            <a:chExt cx="249266" cy="400443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CA141E7-A65A-754E-4947-2964C2499021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76E4C62-9F62-6BE1-C505-6347EA2B3FE0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9F2CDA0-3EE4-858C-839F-73B091F6687E}"/>
              </a:ext>
            </a:extLst>
          </p:cNvPr>
          <p:cNvGrpSpPr/>
          <p:nvPr/>
        </p:nvGrpSpPr>
        <p:grpSpPr>
          <a:xfrm>
            <a:off x="5629122" y="3820645"/>
            <a:ext cx="249266" cy="400443"/>
            <a:chOff x="4980291" y="1842213"/>
            <a:chExt cx="249266" cy="400443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E1D8D5D-6FBA-8419-D3D3-80F2302CD95B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21EAF98-364F-702D-1F78-2C565543CC77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F009E07-1DC7-4736-09E4-7D9C0BF47893}"/>
              </a:ext>
            </a:extLst>
          </p:cNvPr>
          <p:cNvGrpSpPr/>
          <p:nvPr/>
        </p:nvGrpSpPr>
        <p:grpSpPr>
          <a:xfrm>
            <a:off x="5917154" y="4798277"/>
            <a:ext cx="249266" cy="400443"/>
            <a:chOff x="4980291" y="1842213"/>
            <a:chExt cx="249266" cy="400443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226B6DA-2B44-192F-8A15-E3B81C497CC0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248391A-20BA-240F-59FE-EB1614580F4F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3453694-FD77-9B9C-B728-B83173DFF0F4}"/>
              </a:ext>
            </a:extLst>
          </p:cNvPr>
          <p:cNvGrpSpPr/>
          <p:nvPr/>
        </p:nvGrpSpPr>
        <p:grpSpPr>
          <a:xfrm>
            <a:off x="6124892" y="5775909"/>
            <a:ext cx="249266" cy="400443"/>
            <a:chOff x="4980291" y="1842213"/>
            <a:chExt cx="249266" cy="400443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69DF04E-AEB9-5E0D-B507-5028AD5F78A3}"/>
                </a:ext>
              </a:extLst>
            </p:cNvPr>
            <p:cNvSpPr/>
            <p:nvPr/>
          </p:nvSpPr>
          <p:spPr>
            <a:xfrm>
              <a:off x="4980291" y="1842213"/>
              <a:ext cx="249266" cy="294074"/>
            </a:xfrm>
            <a:custGeom>
              <a:avLst/>
              <a:gdLst>
                <a:gd name="connsiteX0" fmla="*/ 248434 w 249266"/>
                <a:gd name="connsiteY0" fmla="*/ 110164 h 294074"/>
                <a:gd name="connsiteX1" fmla="*/ 110151 w 249266"/>
                <a:gd name="connsiteY1" fmla="*/ 857 h 294074"/>
                <a:gd name="connsiteX2" fmla="*/ 0 w 249266"/>
                <a:gd name="connsiteY2" fmla="*/ 124226 h 294074"/>
                <a:gd name="connsiteX3" fmla="*/ 58654 w 249266"/>
                <a:gd name="connsiteY3" fmla="*/ 124226 h 294074"/>
                <a:gd name="connsiteX4" fmla="*/ 124613 w 249266"/>
                <a:gd name="connsiteY4" fmla="*/ 58262 h 294074"/>
                <a:gd name="connsiteX5" fmla="*/ 190577 w 249266"/>
                <a:gd name="connsiteY5" fmla="*/ 124221 h 294074"/>
                <a:gd name="connsiteX6" fmla="*/ 159647 w 249266"/>
                <a:gd name="connsiteY6" fmla="*/ 180114 h 294074"/>
                <a:gd name="connsiteX7" fmla="*/ 95274 w 249266"/>
                <a:gd name="connsiteY7" fmla="*/ 294074 h 294074"/>
                <a:gd name="connsiteX8" fmla="*/ 153928 w 249266"/>
                <a:gd name="connsiteY8" fmla="*/ 294074 h 294074"/>
                <a:gd name="connsiteX9" fmla="*/ 190870 w 249266"/>
                <a:gd name="connsiteY9" fmla="*/ 229765 h 294074"/>
                <a:gd name="connsiteX10" fmla="*/ 248434 w 249266"/>
                <a:gd name="connsiteY10" fmla="*/ 110164 h 294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66" h="294074">
                  <a:moveTo>
                    <a:pt x="248434" y="110164"/>
                  </a:moveTo>
                  <a:cubicBezTo>
                    <a:pt x="240433" y="41794"/>
                    <a:pt x="178522" y="-7145"/>
                    <a:pt x="110151" y="857"/>
                  </a:cubicBezTo>
                  <a:cubicBezTo>
                    <a:pt x="47509" y="8188"/>
                    <a:pt x="215" y="61157"/>
                    <a:pt x="0" y="124226"/>
                  </a:cubicBezTo>
                  <a:lnTo>
                    <a:pt x="58654" y="124226"/>
                  </a:lnTo>
                  <a:cubicBezTo>
                    <a:pt x="58653" y="87797"/>
                    <a:pt x="88184" y="58264"/>
                    <a:pt x="124613" y="58262"/>
                  </a:cubicBezTo>
                  <a:cubicBezTo>
                    <a:pt x="161042" y="58261"/>
                    <a:pt x="190576" y="87792"/>
                    <a:pt x="190577" y="124221"/>
                  </a:cubicBezTo>
                  <a:cubicBezTo>
                    <a:pt x="190578" y="146935"/>
                    <a:pt x="178893" y="168051"/>
                    <a:pt x="159647" y="180114"/>
                  </a:cubicBezTo>
                  <a:cubicBezTo>
                    <a:pt x="119929" y="204415"/>
                    <a:pt x="95584" y="247513"/>
                    <a:pt x="95274" y="294074"/>
                  </a:cubicBezTo>
                  <a:lnTo>
                    <a:pt x="153928" y="294074"/>
                  </a:lnTo>
                  <a:cubicBezTo>
                    <a:pt x="154302" y="267694"/>
                    <a:pt x="168271" y="243377"/>
                    <a:pt x="190870" y="229765"/>
                  </a:cubicBezTo>
                  <a:cubicBezTo>
                    <a:pt x="231557" y="204371"/>
                    <a:pt x="253969" y="157805"/>
                    <a:pt x="248434" y="110164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A67DB83-96A0-D6B9-7976-304EFF9B246C}"/>
                </a:ext>
              </a:extLst>
            </p:cNvPr>
            <p:cNvSpPr/>
            <p:nvPr/>
          </p:nvSpPr>
          <p:spPr>
            <a:xfrm>
              <a:off x="5069978" y="2170911"/>
              <a:ext cx="71690" cy="71745"/>
            </a:xfrm>
            <a:custGeom>
              <a:avLst/>
              <a:gdLst>
                <a:gd name="connsiteX0" fmla="*/ 61206 w 71690"/>
                <a:gd name="connsiteY0" fmla="*/ 10520 h 71745"/>
                <a:gd name="connsiteX1" fmla="*/ 61206 w 71690"/>
                <a:gd name="connsiteY1" fmla="*/ 10520 h 71745"/>
                <a:gd name="connsiteX2" fmla="*/ 10538 w 71690"/>
                <a:gd name="connsiteY2" fmla="*/ 10467 h 71745"/>
                <a:gd name="connsiteX3" fmla="*/ 10485 w 71690"/>
                <a:gd name="connsiteY3" fmla="*/ 10520 h 71745"/>
                <a:gd name="connsiteX4" fmla="*/ 2801 w 71690"/>
                <a:gd name="connsiteY4" fmla="*/ 21987 h 71745"/>
                <a:gd name="connsiteX5" fmla="*/ 1 w 71690"/>
                <a:gd name="connsiteY5" fmla="*/ 35971 h 71745"/>
                <a:gd name="connsiteX6" fmla="*/ 2811 w 71690"/>
                <a:gd name="connsiteY6" fmla="*/ 49892 h 71745"/>
                <a:gd name="connsiteX7" fmla="*/ 21952 w 71690"/>
                <a:gd name="connsiteY7" fmla="*/ 68930 h 71745"/>
                <a:gd name="connsiteX8" fmla="*/ 35931 w 71690"/>
                <a:gd name="connsiteY8" fmla="*/ 71745 h 71745"/>
                <a:gd name="connsiteX9" fmla="*/ 49852 w 71690"/>
                <a:gd name="connsiteY9" fmla="*/ 68935 h 71745"/>
                <a:gd name="connsiteX10" fmla="*/ 68875 w 71690"/>
                <a:gd name="connsiteY10" fmla="*/ 49906 h 71745"/>
                <a:gd name="connsiteX11" fmla="*/ 71691 w 71690"/>
                <a:gd name="connsiteY11" fmla="*/ 35986 h 71745"/>
                <a:gd name="connsiteX12" fmla="*/ 68885 w 71690"/>
                <a:gd name="connsiteY12" fmla="*/ 22002 h 71745"/>
                <a:gd name="connsiteX13" fmla="*/ 61206 w 71690"/>
                <a:gd name="connsiteY13" fmla="*/ 10520 h 7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690" h="71745">
                  <a:moveTo>
                    <a:pt x="61206" y="10520"/>
                  </a:moveTo>
                  <a:lnTo>
                    <a:pt x="61206" y="10520"/>
                  </a:lnTo>
                  <a:cubicBezTo>
                    <a:pt x="47229" y="-3486"/>
                    <a:pt x="24544" y="-3510"/>
                    <a:pt x="10538" y="10467"/>
                  </a:cubicBezTo>
                  <a:cubicBezTo>
                    <a:pt x="10520" y="10485"/>
                    <a:pt x="10503" y="10503"/>
                    <a:pt x="10485" y="10520"/>
                  </a:cubicBezTo>
                  <a:cubicBezTo>
                    <a:pt x="7207" y="13810"/>
                    <a:pt x="4598" y="17704"/>
                    <a:pt x="2801" y="21987"/>
                  </a:cubicBezTo>
                  <a:cubicBezTo>
                    <a:pt x="931" y="26411"/>
                    <a:pt x="-21" y="31168"/>
                    <a:pt x="1" y="35971"/>
                  </a:cubicBezTo>
                  <a:cubicBezTo>
                    <a:pt x="-26" y="40755"/>
                    <a:pt x="930" y="45493"/>
                    <a:pt x="2811" y="49892"/>
                  </a:cubicBezTo>
                  <a:cubicBezTo>
                    <a:pt x="6466" y="58490"/>
                    <a:pt x="13334" y="65321"/>
                    <a:pt x="21952" y="68930"/>
                  </a:cubicBezTo>
                  <a:cubicBezTo>
                    <a:pt x="26375" y="70800"/>
                    <a:pt x="31129" y="71757"/>
                    <a:pt x="35931" y="71745"/>
                  </a:cubicBezTo>
                  <a:cubicBezTo>
                    <a:pt x="40714" y="71769"/>
                    <a:pt x="45452" y="70813"/>
                    <a:pt x="49852" y="68935"/>
                  </a:cubicBezTo>
                  <a:cubicBezTo>
                    <a:pt x="58408" y="65281"/>
                    <a:pt x="65223" y="58464"/>
                    <a:pt x="68875" y="49906"/>
                  </a:cubicBezTo>
                  <a:cubicBezTo>
                    <a:pt x="70755" y="45507"/>
                    <a:pt x="71713" y="40770"/>
                    <a:pt x="71691" y="35986"/>
                  </a:cubicBezTo>
                  <a:cubicBezTo>
                    <a:pt x="71709" y="31183"/>
                    <a:pt x="70754" y="26426"/>
                    <a:pt x="68885" y="22002"/>
                  </a:cubicBezTo>
                  <a:cubicBezTo>
                    <a:pt x="67090" y="17715"/>
                    <a:pt x="64482" y="13816"/>
                    <a:pt x="61206" y="10520"/>
                  </a:cubicBezTo>
                  <a:close/>
                </a:path>
              </a:pathLst>
            </a:custGeom>
            <a:solidFill>
              <a:schemeClr val="bg1"/>
            </a:solidFill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A7ABFA8-4ACC-53EA-ADCD-8805AB6D10E0}"/>
              </a:ext>
            </a:extLst>
          </p:cNvPr>
          <p:cNvSpPr txBox="1"/>
          <p:nvPr/>
        </p:nvSpPr>
        <p:spPr>
          <a:xfrm>
            <a:off x="2041737" y="2800268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/>
            </a:lvl1pPr>
          </a:lstStyle>
          <a:p>
            <a:r>
              <a:rPr lang="en-US" dirty="0"/>
              <a:t>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5B04409-52C1-2A9F-3585-0370CAE1E212}"/>
              </a:ext>
            </a:extLst>
          </p:cNvPr>
          <p:cNvSpPr txBox="1"/>
          <p:nvPr/>
        </p:nvSpPr>
        <p:spPr>
          <a:xfrm>
            <a:off x="2831362" y="5755794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/>
            </a:lvl1pPr>
          </a:lstStyle>
          <a:p>
            <a:r>
              <a:rPr lang="en-US" dirty="0"/>
              <a:t>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E1F037A-3E41-3052-16AE-312D3FE5A523}"/>
              </a:ext>
            </a:extLst>
          </p:cNvPr>
          <p:cNvSpPr txBox="1"/>
          <p:nvPr/>
        </p:nvSpPr>
        <p:spPr>
          <a:xfrm>
            <a:off x="2598753" y="4787553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/>
            </a:lvl1pPr>
          </a:lstStyle>
          <a:p>
            <a:r>
              <a:rPr lang="en-US" dirty="0"/>
              <a:t>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D0B9E7-0457-857C-5634-BEA83BEEDA3E}"/>
              </a:ext>
            </a:extLst>
          </p:cNvPr>
          <p:cNvSpPr txBox="1"/>
          <p:nvPr/>
        </p:nvSpPr>
        <p:spPr>
          <a:xfrm>
            <a:off x="2322833" y="380055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/>
            </a:lvl1pPr>
          </a:lstStyle>
          <a:p>
            <a:r>
              <a:rPr lang="en-US" dirty="0"/>
              <a:t>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7026852-68B3-332B-DED8-8044645BE119}"/>
              </a:ext>
            </a:extLst>
          </p:cNvPr>
          <p:cNvSpPr txBox="1"/>
          <p:nvPr/>
        </p:nvSpPr>
        <p:spPr>
          <a:xfrm>
            <a:off x="2401965" y="190998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53425C9-D5C2-2629-4285-790F86047D46}"/>
              </a:ext>
            </a:extLst>
          </p:cNvPr>
          <p:cNvSpPr txBox="1"/>
          <p:nvPr/>
        </p:nvSpPr>
        <p:spPr>
          <a:xfrm>
            <a:off x="2657680" y="2860645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DD06E93-44D5-9361-9F23-77B914600B14}"/>
              </a:ext>
            </a:extLst>
          </p:cNvPr>
          <p:cNvSpPr txBox="1"/>
          <p:nvPr/>
        </p:nvSpPr>
        <p:spPr>
          <a:xfrm>
            <a:off x="2931635" y="3860108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4878C0A-80CB-7A34-A77C-E67E7F4CF849}"/>
              </a:ext>
            </a:extLst>
          </p:cNvPr>
          <p:cNvSpPr txBox="1"/>
          <p:nvPr/>
        </p:nvSpPr>
        <p:spPr>
          <a:xfrm>
            <a:off x="3227875" y="4862266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884089D-50EC-EE4F-E3FC-5AD12FE6CCF1}"/>
              </a:ext>
            </a:extLst>
          </p:cNvPr>
          <p:cNvSpPr txBox="1"/>
          <p:nvPr/>
        </p:nvSpPr>
        <p:spPr>
          <a:xfrm>
            <a:off x="3426372" y="5837202"/>
            <a:ext cx="2524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5EA36DE-23CC-F3A1-6F8A-59D59A373CD7}"/>
              </a:ext>
            </a:extLst>
          </p:cNvPr>
          <p:cNvSpPr txBox="1"/>
          <p:nvPr/>
        </p:nvSpPr>
        <p:spPr>
          <a:xfrm>
            <a:off x="2394428" y="1682475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1A4B43C-9F9C-0B19-DA43-2E8A85B469E7}"/>
              </a:ext>
            </a:extLst>
          </p:cNvPr>
          <p:cNvSpPr txBox="1"/>
          <p:nvPr/>
        </p:nvSpPr>
        <p:spPr>
          <a:xfrm>
            <a:off x="2632472" y="2664211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C580BFA-D31F-A500-0E78-443E0491B63B}"/>
              </a:ext>
            </a:extLst>
          </p:cNvPr>
          <p:cNvSpPr txBox="1"/>
          <p:nvPr/>
        </p:nvSpPr>
        <p:spPr>
          <a:xfrm>
            <a:off x="2893733" y="3660417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F6F7508-BA80-6EB0-F768-D8872D6AD125}"/>
              </a:ext>
            </a:extLst>
          </p:cNvPr>
          <p:cNvSpPr txBox="1"/>
          <p:nvPr/>
        </p:nvSpPr>
        <p:spPr>
          <a:xfrm>
            <a:off x="3201400" y="4656623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F0090A4-481B-E101-0B0B-092C20EA2705}"/>
              </a:ext>
            </a:extLst>
          </p:cNvPr>
          <p:cNvSpPr txBox="1"/>
          <p:nvPr/>
        </p:nvSpPr>
        <p:spPr>
          <a:xfrm>
            <a:off x="3425678" y="5652829"/>
            <a:ext cx="1062064" cy="31515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</a:p>
        </p:txBody>
      </p:sp>
    </p:spTree>
    <p:extLst>
      <p:ext uri="{BB962C8B-B14F-4D97-AF65-F5344CB8AC3E}">
        <p14:creationId xmlns:p14="http://schemas.microsoft.com/office/powerpoint/2010/main" val="2715326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>
              <a:defRPr/>
            </a:pPr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95FA626-65E9-80AB-550D-F9F66E448E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026" y="936231"/>
            <a:ext cx="3800710" cy="218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2683C6"/>
      </a:accent1>
      <a:accent2>
        <a:srgbClr val="58B6C0"/>
      </a:accent2>
      <a:accent3>
        <a:srgbClr val="75BDA7"/>
      </a:accent3>
      <a:accent4>
        <a:srgbClr val="6DCA68"/>
      </a:accent4>
      <a:accent5>
        <a:srgbClr val="84ACB6"/>
      </a:accent5>
      <a:accent6>
        <a:srgbClr val="7DBB2B"/>
      </a:accent6>
      <a:hlink>
        <a:srgbClr val="6B9F25"/>
      </a:hlink>
      <a:folHlink>
        <a:srgbClr val="9F6715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373545"/>
    </a:dk2>
    <a:lt2>
      <a:srgbClr val="CEDBE6"/>
    </a:lt2>
    <a:accent1>
      <a:srgbClr val="2683C6"/>
    </a:accent1>
    <a:accent2>
      <a:srgbClr val="58B6C0"/>
    </a:accent2>
    <a:accent3>
      <a:srgbClr val="75BDA7"/>
    </a:accent3>
    <a:accent4>
      <a:srgbClr val="6DCA68"/>
    </a:accent4>
    <a:accent5>
      <a:srgbClr val="84ACB6"/>
    </a:accent5>
    <a:accent6>
      <a:srgbClr val="7DBB2B"/>
    </a:accent6>
    <a:hlink>
      <a:srgbClr val="6B9F25"/>
    </a:hlink>
    <a:folHlink>
      <a:srgbClr val="9F671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6835</TotalTime>
  <Words>532</Words>
  <Application>Microsoft Office PowerPoint</Application>
  <PresentationFormat>Custom</PresentationFormat>
  <Paragraphs>125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Office Theme</vt:lpstr>
      <vt:lpstr>1_Office Theme</vt:lpstr>
      <vt:lpstr>5 Whys Slide Template</vt:lpstr>
      <vt:lpstr>5 Whys Slide Template</vt:lpstr>
      <vt:lpstr>5 Whys Slide Template</vt:lpstr>
      <vt:lpstr>5 Whys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Checklist Template for PowerPoint</dc:title>
  <dc:creator/>
  <cp:lastModifiedBy>Home</cp:lastModifiedBy>
  <cp:revision>154</cp:revision>
  <dcterms:created xsi:type="dcterms:W3CDTF">2013-09-12T13:05:01Z</dcterms:created>
  <dcterms:modified xsi:type="dcterms:W3CDTF">2022-07-11T14:28:33Z</dcterms:modified>
</cp:coreProperties>
</file>