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11"/>
  </p:notesMasterIdLst>
  <p:sldIdLst>
    <p:sldId id="256" r:id="rId3"/>
    <p:sldId id="258" r:id="rId4"/>
    <p:sldId id="259" r:id="rId5"/>
    <p:sldId id="257" r:id="rId6"/>
    <p:sldId id="263" r:id="rId7"/>
    <p:sldId id="261" r:id="rId8"/>
    <p:sldId id="269" r:id="rId9"/>
    <p:sldId id="268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7BAB4"/>
    <a:srgbClr val="1D0100"/>
    <a:srgbClr val="7551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666" autoAdjust="0"/>
    <p:restoredTop sz="88442" autoAdjust="0"/>
  </p:normalViewPr>
  <p:slideViewPr>
    <p:cSldViewPr snapToGrid="0">
      <p:cViewPr varScale="1">
        <p:scale>
          <a:sx n="63" d="100"/>
          <a:sy n="63" d="100"/>
        </p:scale>
        <p:origin x="66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D0BC9F-CDF0-4E06-9269-0C1EC702C0C1}" type="datetimeFigureOut">
              <a:rPr lang="en-US" smtClean="0"/>
              <a:t>5/25/2020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A7AF09-12E9-4E8E-8228-04C9CA930D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9503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photos/jogging-run-sport-jog-sporty-race-2343558/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photos/mountain-landscape-mountains-2031539/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photos/mountaineer-climb-climbing-sport-2100050/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photos/hot-air-balloon-lake-balloon-sunset-736879/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photos/running-runner-long-distance-573762/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Image source: </a:t>
            </a:r>
            <a:r>
              <a:rPr lang="en-US" dirty="0">
                <a:hlinkClick r:id="rId3"/>
              </a:rPr>
              <a:t>https://pixabay.com/photos/jogging-run-sport-jog-sporty-race-2343558/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A7AF09-12E9-4E8E-8228-04C9CA930DF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4808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UY" dirty="0">
                <a:hlinkClick r:id="rId3"/>
              </a:rPr>
              <a:t>https://pixabay.com/photos/mountain-landscape-mountains-2031539/</a:t>
            </a:r>
            <a:endParaRPr lang="en-US" dirty="0"/>
          </a:p>
          <a:p>
            <a:endParaRPr lang="es-U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A7AF09-12E9-4E8E-8228-04C9CA930DF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4620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UY" dirty="0">
                <a:hlinkClick r:id="rId3"/>
              </a:rPr>
              <a:t>https://pixabay.com/photos/mountaineer-climb-climbing-sport-2100050/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A7AF09-12E9-4E8E-8228-04C9CA930DF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3596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UY" dirty="0">
                <a:hlinkClick r:id="rId3"/>
              </a:rPr>
              <a:t>https://pixabay.com/photos/hot-air-balloon-lake-balloon-sunset-736879/</a:t>
            </a:r>
            <a:endParaRPr lang="es-U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A7AF09-12E9-4E8E-8228-04C9CA930DF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194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Image source: </a:t>
            </a:r>
            <a:r>
              <a:rPr lang="en-US">
                <a:hlinkClick r:id="rId3"/>
              </a:rPr>
              <a:t>https://pixabay.com/photos/running-runner-long-distance-573762/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A7AF09-12E9-4E8E-8228-04C9CA930DF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3915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2D21D1-52E2-420B-B491-CFF6D7BB79F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00367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6FB235A-D711-4452-8145-D52EE31704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FE47CE11-B5FD-403E-B42E-72E5F8F8A6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8CFB004-AD29-4843-84CC-8B5A8FFFB1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DA05C-B89C-476B-890F-5D0336A8F1D5}" type="datetimeFigureOut">
              <a:rPr lang="en-US" smtClean="0"/>
              <a:t>5/25/2020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7ACB03A5-A337-44DC-A620-833C00945D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DE1C3CA-2568-484C-BBEA-2B6F22B50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EF619-2A4B-4A9C-AC55-98D04655D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9016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357CB83-4518-4A4C-80C0-58AF6C70F6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481A6048-F117-449E-8109-594A194C1A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8231FB9-19EB-490F-9EE8-3E88BDA1C3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DA05C-B89C-476B-890F-5D0336A8F1D5}" type="datetimeFigureOut">
              <a:rPr lang="en-US" smtClean="0"/>
              <a:t>5/25/2020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E2F5D8B-59CB-4755-A176-2EDA72C8EA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DDE9A0C-4A0B-4E72-BD09-44E03E2177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EF619-2A4B-4A9C-AC55-98D04655D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4020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14B65643-310D-4578-8909-B8836159A0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5A442B40-5E62-40CD-BB22-595D670758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375359A-7BC6-4DFE-AA57-0E8C5FEA9F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DA05C-B89C-476B-890F-5D0336A8F1D5}" type="datetimeFigureOut">
              <a:rPr lang="en-US" smtClean="0"/>
              <a:t>5/25/2020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ABF3F3F-8224-4BEC-943F-741F35B38C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DE54FBA-6958-498F-AF82-AB9D7E85C8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EF619-2A4B-4A9C-AC55-98D04655D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7821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3" y="2870635"/>
            <a:ext cx="5932223" cy="711081"/>
          </a:xfrm>
        </p:spPr>
        <p:txBody>
          <a:bodyPr>
            <a:normAutofit/>
          </a:bodyPr>
          <a:lstStyle>
            <a:lvl1pPr algn="ctr">
              <a:defRPr sz="2701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8964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C32E6-860C-4316-9F0D-1C0CA24BD43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59227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C32E6-860C-4316-9F0D-1C0CA24BD43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3017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C32E6-860C-4316-9F0D-1C0CA24BD43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17877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C32E6-860C-4316-9F0D-1C0CA24BD43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17997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C32E6-860C-4316-9F0D-1C0CA24BD43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1647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C32E6-860C-4316-9F0D-1C0CA24BD43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94081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C32E6-860C-4316-9F0D-1C0CA24BD43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="" xmlns:a16="http://schemas.microsoft.com/office/drawing/2014/main" id="{DDAA6090-3F13-4DEB-8CD6-EFB67C0EC8A3}"/>
              </a:ext>
            </a:extLst>
          </p:cNvPr>
          <p:cNvGrpSpPr/>
          <p:nvPr userDrawn="1"/>
        </p:nvGrpSpPr>
        <p:grpSpPr>
          <a:xfrm>
            <a:off x="808021" y="6372962"/>
            <a:ext cx="411179" cy="331900"/>
            <a:chOff x="705180" y="3968253"/>
            <a:chExt cx="1561453" cy="1260390"/>
          </a:xfrm>
        </p:grpSpPr>
        <p:sp>
          <p:nvSpPr>
            <p:cNvPr id="7" name="Half Frame 6">
              <a:extLst>
                <a:ext uri="{FF2B5EF4-FFF2-40B4-BE49-F238E27FC236}">
                  <a16:creationId xmlns="" xmlns:a16="http://schemas.microsoft.com/office/drawing/2014/main" id="{6932C80F-D727-4944-8285-0E165B56DD28}"/>
                </a:ext>
              </a:extLst>
            </p:cNvPr>
            <p:cNvSpPr/>
            <p:nvPr/>
          </p:nvSpPr>
          <p:spPr>
            <a:xfrm>
              <a:off x="705180" y="3968253"/>
              <a:ext cx="1561453" cy="1260390"/>
            </a:xfrm>
            <a:prstGeom prst="halfFrame">
              <a:avLst>
                <a:gd name="adj1" fmla="val 13945"/>
                <a:gd name="adj2" fmla="val 1292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" name="Half Frame 7">
              <a:extLst>
                <a:ext uri="{FF2B5EF4-FFF2-40B4-BE49-F238E27FC236}">
                  <a16:creationId xmlns="" xmlns:a16="http://schemas.microsoft.com/office/drawing/2014/main" id="{4E27277C-13A8-4135-A439-984DAAF7479E}"/>
                </a:ext>
              </a:extLst>
            </p:cNvPr>
            <p:cNvSpPr/>
            <p:nvPr/>
          </p:nvSpPr>
          <p:spPr>
            <a:xfrm>
              <a:off x="991977" y="4190676"/>
              <a:ext cx="987860" cy="803187"/>
            </a:xfrm>
            <a:prstGeom prst="halfFrame">
              <a:avLst>
                <a:gd name="adj1" fmla="val 13945"/>
                <a:gd name="adj2" fmla="val 12925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9" name="Half Frame 8">
              <a:extLst>
                <a:ext uri="{FF2B5EF4-FFF2-40B4-BE49-F238E27FC236}">
                  <a16:creationId xmlns="" xmlns:a16="http://schemas.microsoft.com/office/drawing/2014/main" id="{D3357014-629B-4E79-A967-149547510C56}"/>
                </a:ext>
              </a:extLst>
            </p:cNvPr>
            <p:cNvSpPr/>
            <p:nvPr/>
          </p:nvSpPr>
          <p:spPr>
            <a:xfrm rot="10800000">
              <a:off x="1119442" y="4240104"/>
              <a:ext cx="987860" cy="803187"/>
            </a:xfrm>
            <a:prstGeom prst="halfFrame">
              <a:avLst>
                <a:gd name="adj1" fmla="val 13945"/>
                <a:gd name="adj2" fmla="val 12925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3D555858-E073-4BC8-8DC4-87D4962641A9}"/>
              </a:ext>
            </a:extLst>
          </p:cNvPr>
          <p:cNvSpPr txBox="1"/>
          <p:nvPr userDrawn="1"/>
        </p:nvSpPr>
        <p:spPr>
          <a:xfrm>
            <a:off x="1294723" y="6408107"/>
            <a:ext cx="26746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110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Project  Name</a:t>
            </a:r>
            <a:endParaRPr lang="es-UY" sz="1100" dirty="0">
              <a:solidFill>
                <a:prstClr val="white">
                  <a:lumMod val="50000"/>
                </a:prst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2983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D07371E-D1FF-4F6B-B952-39E0956DEF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D77103B-986B-4367-8B37-DADFD4D35B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B3D27F12-11EE-406F-B616-847615977B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DA05C-B89C-476B-890F-5D0336A8F1D5}" type="datetimeFigureOut">
              <a:rPr lang="en-US" smtClean="0"/>
              <a:t>5/25/2020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ECDFB90-C44D-4C9E-B417-8AA919ED8A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D6EFC14-499B-4552-9205-DBAA3E8943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EF619-2A4B-4A9C-AC55-98D04655D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16765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C32E6-860C-4316-9F0D-1C0CA24BD43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="" xmlns:a16="http://schemas.microsoft.com/office/drawing/2014/main" id="{F7C46A7F-29B8-45A5-AAED-FB3563670F4A}"/>
              </a:ext>
            </a:extLst>
          </p:cNvPr>
          <p:cNvGrpSpPr/>
          <p:nvPr userDrawn="1"/>
        </p:nvGrpSpPr>
        <p:grpSpPr>
          <a:xfrm>
            <a:off x="808021" y="6372962"/>
            <a:ext cx="411179" cy="331900"/>
            <a:chOff x="705180" y="3968253"/>
            <a:chExt cx="1561453" cy="1260390"/>
          </a:xfrm>
        </p:grpSpPr>
        <p:sp>
          <p:nvSpPr>
            <p:cNvPr id="6" name="Half Frame 5">
              <a:extLst>
                <a:ext uri="{FF2B5EF4-FFF2-40B4-BE49-F238E27FC236}">
                  <a16:creationId xmlns="" xmlns:a16="http://schemas.microsoft.com/office/drawing/2014/main" id="{76E9D638-08F9-44D7-98AE-5C4D16B2ACE0}"/>
                </a:ext>
              </a:extLst>
            </p:cNvPr>
            <p:cNvSpPr/>
            <p:nvPr/>
          </p:nvSpPr>
          <p:spPr>
            <a:xfrm>
              <a:off x="705180" y="3968253"/>
              <a:ext cx="1561453" cy="1260390"/>
            </a:xfrm>
            <a:prstGeom prst="halfFrame">
              <a:avLst>
                <a:gd name="adj1" fmla="val 13945"/>
                <a:gd name="adj2" fmla="val 1292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7" name="Half Frame 6">
              <a:extLst>
                <a:ext uri="{FF2B5EF4-FFF2-40B4-BE49-F238E27FC236}">
                  <a16:creationId xmlns="" xmlns:a16="http://schemas.microsoft.com/office/drawing/2014/main" id="{ADABCDC2-2CE0-4BA9-BDEE-A2EC66074656}"/>
                </a:ext>
              </a:extLst>
            </p:cNvPr>
            <p:cNvSpPr/>
            <p:nvPr/>
          </p:nvSpPr>
          <p:spPr>
            <a:xfrm>
              <a:off x="991977" y="4190676"/>
              <a:ext cx="987860" cy="803187"/>
            </a:xfrm>
            <a:prstGeom prst="halfFrame">
              <a:avLst>
                <a:gd name="adj1" fmla="val 13945"/>
                <a:gd name="adj2" fmla="val 12925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" name="Half Frame 7">
              <a:extLst>
                <a:ext uri="{FF2B5EF4-FFF2-40B4-BE49-F238E27FC236}">
                  <a16:creationId xmlns="" xmlns:a16="http://schemas.microsoft.com/office/drawing/2014/main" id="{50618F3D-EAA4-42B3-AFE6-DC8BBA9D8745}"/>
                </a:ext>
              </a:extLst>
            </p:cNvPr>
            <p:cNvSpPr/>
            <p:nvPr/>
          </p:nvSpPr>
          <p:spPr>
            <a:xfrm rot="10800000">
              <a:off x="1119442" y="4240104"/>
              <a:ext cx="987860" cy="803187"/>
            </a:xfrm>
            <a:prstGeom prst="halfFrame">
              <a:avLst>
                <a:gd name="adj1" fmla="val 13945"/>
                <a:gd name="adj2" fmla="val 12925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84B3D1CA-336A-40CF-AA1C-E1B8C3DA1A63}"/>
              </a:ext>
            </a:extLst>
          </p:cNvPr>
          <p:cNvSpPr txBox="1"/>
          <p:nvPr userDrawn="1"/>
        </p:nvSpPr>
        <p:spPr>
          <a:xfrm>
            <a:off x="1294723" y="6408107"/>
            <a:ext cx="26746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110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Project  Name</a:t>
            </a:r>
            <a:endParaRPr lang="es-UY" sz="1100" dirty="0">
              <a:solidFill>
                <a:prstClr val="white">
                  <a:lumMod val="50000"/>
                </a:prst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037176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C32E6-860C-4316-9F0D-1C0CA24BD43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="" xmlns:a16="http://schemas.microsoft.com/office/drawing/2014/main" id="{8A01B516-FBDA-45D6-9874-B0EB1BD1C70F}"/>
              </a:ext>
            </a:extLst>
          </p:cNvPr>
          <p:cNvGrpSpPr/>
          <p:nvPr userDrawn="1"/>
        </p:nvGrpSpPr>
        <p:grpSpPr>
          <a:xfrm>
            <a:off x="808021" y="6372962"/>
            <a:ext cx="411179" cy="331900"/>
            <a:chOff x="705180" y="3968253"/>
            <a:chExt cx="1561453" cy="1260390"/>
          </a:xfrm>
        </p:grpSpPr>
        <p:sp>
          <p:nvSpPr>
            <p:cNvPr id="9" name="Half Frame 8">
              <a:extLst>
                <a:ext uri="{FF2B5EF4-FFF2-40B4-BE49-F238E27FC236}">
                  <a16:creationId xmlns="" xmlns:a16="http://schemas.microsoft.com/office/drawing/2014/main" id="{8B365EE6-1B1E-408F-AF6F-8C34FA7984DD}"/>
                </a:ext>
              </a:extLst>
            </p:cNvPr>
            <p:cNvSpPr/>
            <p:nvPr/>
          </p:nvSpPr>
          <p:spPr>
            <a:xfrm>
              <a:off x="705180" y="3968253"/>
              <a:ext cx="1561453" cy="1260390"/>
            </a:xfrm>
            <a:prstGeom prst="halfFrame">
              <a:avLst>
                <a:gd name="adj1" fmla="val 13945"/>
                <a:gd name="adj2" fmla="val 1292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" name="Half Frame 9">
              <a:extLst>
                <a:ext uri="{FF2B5EF4-FFF2-40B4-BE49-F238E27FC236}">
                  <a16:creationId xmlns="" xmlns:a16="http://schemas.microsoft.com/office/drawing/2014/main" id="{F2C49635-612C-48A1-872C-6B5E84411908}"/>
                </a:ext>
              </a:extLst>
            </p:cNvPr>
            <p:cNvSpPr/>
            <p:nvPr/>
          </p:nvSpPr>
          <p:spPr>
            <a:xfrm>
              <a:off x="991977" y="4190676"/>
              <a:ext cx="987860" cy="803187"/>
            </a:xfrm>
            <a:prstGeom prst="halfFrame">
              <a:avLst>
                <a:gd name="adj1" fmla="val 13945"/>
                <a:gd name="adj2" fmla="val 12925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" name="Half Frame 10">
              <a:extLst>
                <a:ext uri="{FF2B5EF4-FFF2-40B4-BE49-F238E27FC236}">
                  <a16:creationId xmlns="" xmlns:a16="http://schemas.microsoft.com/office/drawing/2014/main" id="{CDC7AE96-A6C5-4C4C-A797-2A030DD3E46A}"/>
                </a:ext>
              </a:extLst>
            </p:cNvPr>
            <p:cNvSpPr/>
            <p:nvPr/>
          </p:nvSpPr>
          <p:spPr>
            <a:xfrm rot="10800000">
              <a:off x="1119442" y="4240104"/>
              <a:ext cx="987860" cy="803187"/>
            </a:xfrm>
            <a:prstGeom prst="halfFrame">
              <a:avLst>
                <a:gd name="adj1" fmla="val 13945"/>
                <a:gd name="adj2" fmla="val 12925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1A5ABD93-7745-4840-A300-05FA297A33D4}"/>
              </a:ext>
            </a:extLst>
          </p:cNvPr>
          <p:cNvSpPr txBox="1"/>
          <p:nvPr userDrawn="1"/>
        </p:nvSpPr>
        <p:spPr>
          <a:xfrm>
            <a:off x="1294723" y="6408107"/>
            <a:ext cx="26746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110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Project  Name</a:t>
            </a:r>
            <a:endParaRPr lang="es-UY" sz="1100" dirty="0">
              <a:solidFill>
                <a:prstClr val="white">
                  <a:lumMod val="50000"/>
                </a:prst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243574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C32E6-860C-4316-9F0D-1C0CA24BD43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="" xmlns:a16="http://schemas.microsoft.com/office/drawing/2014/main" id="{8A01B516-FBDA-45D6-9874-B0EB1BD1C70F}"/>
              </a:ext>
            </a:extLst>
          </p:cNvPr>
          <p:cNvGrpSpPr/>
          <p:nvPr userDrawn="1"/>
        </p:nvGrpSpPr>
        <p:grpSpPr>
          <a:xfrm>
            <a:off x="808021" y="6372962"/>
            <a:ext cx="411179" cy="331900"/>
            <a:chOff x="705180" y="3968253"/>
            <a:chExt cx="1561453" cy="1260390"/>
          </a:xfrm>
        </p:grpSpPr>
        <p:sp>
          <p:nvSpPr>
            <p:cNvPr id="9" name="Half Frame 8">
              <a:extLst>
                <a:ext uri="{FF2B5EF4-FFF2-40B4-BE49-F238E27FC236}">
                  <a16:creationId xmlns="" xmlns:a16="http://schemas.microsoft.com/office/drawing/2014/main" id="{8B365EE6-1B1E-408F-AF6F-8C34FA7984DD}"/>
                </a:ext>
              </a:extLst>
            </p:cNvPr>
            <p:cNvSpPr/>
            <p:nvPr/>
          </p:nvSpPr>
          <p:spPr>
            <a:xfrm>
              <a:off x="705180" y="3968253"/>
              <a:ext cx="1561453" cy="1260390"/>
            </a:xfrm>
            <a:prstGeom prst="halfFrame">
              <a:avLst>
                <a:gd name="adj1" fmla="val 13945"/>
                <a:gd name="adj2" fmla="val 1292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" name="Half Frame 9">
              <a:extLst>
                <a:ext uri="{FF2B5EF4-FFF2-40B4-BE49-F238E27FC236}">
                  <a16:creationId xmlns="" xmlns:a16="http://schemas.microsoft.com/office/drawing/2014/main" id="{F2C49635-612C-48A1-872C-6B5E84411908}"/>
                </a:ext>
              </a:extLst>
            </p:cNvPr>
            <p:cNvSpPr/>
            <p:nvPr/>
          </p:nvSpPr>
          <p:spPr>
            <a:xfrm>
              <a:off x="991977" y="4190676"/>
              <a:ext cx="987860" cy="803187"/>
            </a:xfrm>
            <a:prstGeom prst="halfFrame">
              <a:avLst>
                <a:gd name="adj1" fmla="val 13945"/>
                <a:gd name="adj2" fmla="val 12925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" name="Half Frame 10">
              <a:extLst>
                <a:ext uri="{FF2B5EF4-FFF2-40B4-BE49-F238E27FC236}">
                  <a16:creationId xmlns="" xmlns:a16="http://schemas.microsoft.com/office/drawing/2014/main" id="{CDC7AE96-A6C5-4C4C-A797-2A030DD3E46A}"/>
                </a:ext>
              </a:extLst>
            </p:cNvPr>
            <p:cNvSpPr/>
            <p:nvPr/>
          </p:nvSpPr>
          <p:spPr>
            <a:xfrm rot="10800000">
              <a:off x="1119442" y="4240104"/>
              <a:ext cx="987860" cy="803187"/>
            </a:xfrm>
            <a:prstGeom prst="halfFrame">
              <a:avLst>
                <a:gd name="adj1" fmla="val 13945"/>
                <a:gd name="adj2" fmla="val 12925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1A5ABD93-7745-4840-A300-05FA297A33D4}"/>
              </a:ext>
            </a:extLst>
          </p:cNvPr>
          <p:cNvSpPr txBox="1"/>
          <p:nvPr userDrawn="1"/>
        </p:nvSpPr>
        <p:spPr>
          <a:xfrm>
            <a:off x="1294723" y="6408107"/>
            <a:ext cx="26746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110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Project  Name</a:t>
            </a:r>
            <a:endParaRPr lang="es-UY" sz="1100" dirty="0">
              <a:solidFill>
                <a:prstClr val="white">
                  <a:lumMod val="50000"/>
                </a:prst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Picture Placeholder 12">
            <a:extLst>
              <a:ext uri="{FF2B5EF4-FFF2-40B4-BE49-F238E27FC236}">
                <a16:creationId xmlns="" xmlns:a16="http://schemas.microsoft.com/office/drawing/2014/main" id="{6834FF61-9107-4276-9945-A6E8F262C28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196205" y="1257300"/>
            <a:ext cx="1949450" cy="16002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s-UY" dirty="0"/>
          </a:p>
        </p:txBody>
      </p:sp>
      <p:sp>
        <p:nvSpPr>
          <p:cNvPr id="14" name="Picture Placeholder 12">
            <a:extLst>
              <a:ext uri="{FF2B5EF4-FFF2-40B4-BE49-F238E27FC236}">
                <a16:creationId xmlns="" xmlns:a16="http://schemas.microsoft.com/office/drawing/2014/main" id="{556B8D73-107D-40DD-BCE7-AF936A9AF77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451090" y="1257300"/>
            <a:ext cx="1949450" cy="16002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s-UY" dirty="0"/>
          </a:p>
        </p:txBody>
      </p:sp>
      <p:sp>
        <p:nvSpPr>
          <p:cNvPr id="15" name="Picture Placeholder 12">
            <a:extLst>
              <a:ext uri="{FF2B5EF4-FFF2-40B4-BE49-F238E27FC236}">
                <a16:creationId xmlns="" xmlns:a16="http://schemas.microsoft.com/office/drawing/2014/main" id="{5A8A7982-51DC-4D05-BA4F-58427BEE065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705975" y="1257300"/>
            <a:ext cx="1949450" cy="16002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s-UY" dirty="0"/>
          </a:p>
        </p:txBody>
      </p:sp>
      <p:sp>
        <p:nvSpPr>
          <p:cNvPr id="16" name="Picture Placeholder 12">
            <a:extLst>
              <a:ext uri="{FF2B5EF4-FFF2-40B4-BE49-F238E27FC236}">
                <a16:creationId xmlns="" xmlns:a16="http://schemas.microsoft.com/office/drawing/2014/main" id="{590B0256-47F7-46D1-AA93-D9A01B0A193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196205" y="3147060"/>
            <a:ext cx="1949450" cy="16002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s-UY" dirty="0"/>
          </a:p>
        </p:txBody>
      </p:sp>
      <p:sp>
        <p:nvSpPr>
          <p:cNvPr id="17" name="Picture Placeholder 12">
            <a:extLst>
              <a:ext uri="{FF2B5EF4-FFF2-40B4-BE49-F238E27FC236}">
                <a16:creationId xmlns="" xmlns:a16="http://schemas.microsoft.com/office/drawing/2014/main" id="{7E8B2C39-95BD-4045-A263-AA1F1147208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451090" y="3147060"/>
            <a:ext cx="1949450" cy="16002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s-UY" dirty="0"/>
          </a:p>
        </p:txBody>
      </p:sp>
      <p:sp>
        <p:nvSpPr>
          <p:cNvPr id="18" name="Picture Placeholder 12">
            <a:extLst>
              <a:ext uri="{FF2B5EF4-FFF2-40B4-BE49-F238E27FC236}">
                <a16:creationId xmlns="" xmlns:a16="http://schemas.microsoft.com/office/drawing/2014/main" id="{1DA32111-4519-4D08-A9B3-0C09868BD76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9705975" y="3147060"/>
            <a:ext cx="1949450" cy="16002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217917271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C32E6-860C-4316-9F0D-1C0CA24BD43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047990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C32E6-860C-4316-9F0D-1C0CA24BD43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286640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C32E6-860C-4316-9F0D-1C0CA24BD43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140995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5/25/2020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7210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7A90718-DD8C-478E-8F56-2663E6AED7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A33F9837-95A4-4931-9AFA-8224A0D008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6E4E2F0F-E6BE-4E45-9501-FF856776E9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DA05C-B89C-476B-890F-5D0336A8F1D5}" type="datetimeFigureOut">
              <a:rPr lang="en-US" smtClean="0"/>
              <a:t>5/25/2020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A4569A8-5FAA-46CC-B72F-4A568B4BF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A098B773-B48A-4455-B8EA-0AB8B6410D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EF619-2A4B-4A9C-AC55-98D04655D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885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97A2061-312D-4DF1-834B-B5F03F9B53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B1D893C-85BA-4325-8861-5C091FA56B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2BF24C8-FAE6-41A8-82DC-70C059EEBD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C0CEDFD5-4E0B-4C2D-BC9E-B474059219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DA05C-B89C-476B-890F-5D0336A8F1D5}" type="datetimeFigureOut">
              <a:rPr lang="en-US" smtClean="0"/>
              <a:t>5/25/2020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36FDC6DB-B254-494D-B562-C40B83E11F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66B8D559-C189-403E-8C7E-23657E3056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EF619-2A4B-4A9C-AC55-98D04655D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6752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80E8F1E-1182-47ED-BE25-C9187D726B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9B404927-EC7D-4F41-B534-2227F3F644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7B50C13B-7152-4EEE-8151-1AC6044477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F9778B89-1757-4B21-9D7F-F3FDE7BAD6D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32796116-BA7B-4722-AD5B-D4B91AF1C9A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6C5EFC7A-E7D2-4D2C-A755-D1EA581CF2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DA05C-B89C-476B-890F-5D0336A8F1D5}" type="datetimeFigureOut">
              <a:rPr lang="en-US" smtClean="0"/>
              <a:t>5/25/2020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7B0000CB-538E-486A-BA1C-93A82E6FEE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F6C00A63-3EED-42CA-96E9-9EA987E24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EF619-2A4B-4A9C-AC55-98D04655D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3314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62F56E2-EB58-424F-AD33-AB68F36E9E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BB9930C8-1BC7-425D-8C27-45F183435F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DA05C-B89C-476B-890F-5D0336A8F1D5}" type="datetimeFigureOut">
              <a:rPr lang="en-US" smtClean="0"/>
              <a:t>5/25/2020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A8842D83-CEBF-45BF-855B-CB33C0F038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1AB9AFA8-0BF6-4307-822B-30354560D7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EF619-2A4B-4A9C-AC55-98D04655D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644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B6AAF573-0419-4355-95A6-DA9C23D984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DA05C-B89C-476B-890F-5D0336A8F1D5}" type="datetimeFigureOut">
              <a:rPr lang="en-US" smtClean="0"/>
              <a:t>5/25/2020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C26DC0F5-F92D-4417-808F-17E0679D6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9491B65B-444F-44E7-A0A1-8E5ABE6EEB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EF619-2A4B-4A9C-AC55-98D04655D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92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4F3A135-183A-4374-89F9-CDA3EC4E05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0A7A63A-9C0E-4EE2-A749-1A394212E8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7656A3E9-B7C2-47B6-89E7-CEFEFB05EC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F1E9F330-AE59-45F8-8F32-1EC38EA725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DA05C-B89C-476B-890F-5D0336A8F1D5}" type="datetimeFigureOut">
              <a:rPr lang="en-US" smtClean="0"/>
              <a:t>5/25/2020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D4991B55-743F-4262-97EF-C6A82A4F7F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10E04F39-1826-4660-9419-447B1EBC0E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EF619-2A4B-4A9C-AC55-98D04655D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738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D793F12-7379-4FA6-90AA-F2B4FED5D7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B09C1747-415C-4D3E-B08B-5D790B3730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60862720-9178-4C91-A8FB-58CD140709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1F8C6C4E-FFD8-4629-9AB8-1F9EB67917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DA05C-B89C-476B-890F-5D0336A8F1D5}" type="datetimeFigureOut">
              <a:rPr lang="en-US" smtClean="0"/>
              <a:t>5/25/2020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612906E6-CAA7-4966-B75C-43F2FBE0D3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E6B4C360-1130-4FDC-9C6E-1587C2F30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EF619-2A4B-4A9C-AC55-98D04655D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520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3BA68FAD-87D6-4AEC-99CB-326FC1FFAE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6595BE90-D73E-42BB-85A7-2C5C1F0517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A750725-B187-4876-94D1-B1FE0D7EB8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BDA05C-B89C-476B-890F-5D0336A8F1D5}" type="datetimeFigureOut">
              <a:rPr lang="en-US" smtClean="0"/>
              <a:t>5/25/2020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5D25C4E-72E4-4039-9050-BA105EF91A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101E03B-43B8-4946-BB47-2113D0B71F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0EF619-2A4B-4A9C-AC55-98D04655D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802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146C32E6-860C-4316-9F0D-1C0CA24BD43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4820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706A28B5-31D4-4234-92BF-DDE74545ABD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" r="1" b="3335"/>
          <a:stretch/>
        </p:blipFill>
        <p:spPr>
          <a:xfrm>
            <a:off x="3" y="10"/>
            <a:ext cx="10655455" cy="6857990"/>
          </a:xfrm>
          <a:custGeom>
            <a:avLst/>
            <a:gdLst>
              <a:gd name="connsiteX0" fmla="*/ 8526285 w 10655455"/>
              <a:gd name="connsiteY0" fmla="*/ 6283111 h 6858000"/>
              <a:gd name="connsiteX1" fmla="*/ 10157124 w 10655455"/>
              <a:gd name="connsiteY1" fmla="*/ 6283111 h 6858000"/>
              <a:gd name="connsiteX2" fmla="*/ 10407209 w 10655455"/>
              <a:gd name="connsiteY2" fmla="*/ 6430504 h 6858000"/>
              <a:gd name="connsiteX3" fmla="*/ 10606716 w 10655455"/>
              <a:gd name="connsiteY3" fmla="*/ 6774068 h 6858000"/>
              <a:gd name="connsiteX4" fmla="*/ 10655455 w 10655455"/>
              <a:gd name="connsiteY4" fmla="*/ 6858000 h 6858000"/>
              <a:gd name="connsiteX5" fmla="*/ 8025501 w 10655455"/>
              <a:gd name="connsiteY5" fmla="*/ 6858000 h 6858000"/>
              <a:gd name="connsiteX6" fmla="*/ 8129453 w 10655455"/>
              <a:gd name="connsiteY6" fmla="*/ 6678214 h 6858000"/>
              <a:gd name="connsiteX7" fmla="*/ 8272677 w 10655455"/>
              <a:gd name="connsiteY7" fmla="*/ 6430504 h 6858000"/>
              <a:gd name="connsiteX8" fmla="*/ 8526285 w 10655455"/>
              <a:gd name="connsiteY8" fmla="*/ 6283111 h 6858000"/>
              <a:gd name="connsiteX9" fmla="*/ 8508611 w 10655455"/>
              <a:gd name="connsiteY9" fmla="*/ 4776272 h 6858000"/>
              <a:gd name="connsiteX10" fmla="*/ 9153763 w 10655455"/>
              <a:gd name="connsiteY10" fmla="*/ 4776272 h 6858000"/>
              <a:gd name="connsiteX11" fmla="*/ 9252696 w 10655455"/>
              <a:gd name="connsiteY11" fmla="*/ 4834580 h 6858000"/>
              <a:gd name="connsiteX12" fmla="*/ 9575969 w 10655455"/>
              <a:gd name="connsiteY12" fmla="*/ 5391278 h 6858000"/>
              <a:gd name="connsiteX13" fmla="*/ 9575969 w 10655455"/>
              <a:gd name="connsiteY13" fmla="*/ 5505116 h 6858000"/>
              <a:gd name="connsiteX14" fmla="*/ 9252696 w 10655455"/>
              <a:gd name="connsiteY14" fmla="*/ 6061815 h 6858000"/>
              <a:gd name="connsiteX15" fmla="*/ 9153763 w 10655455"/>
              <a:gd name="connsiteY15" fmla="*/ 6120122 h 6858000"/>
              <a:gd name="connsiteX16" fmla="*/ 8508611 w 10655455"/>
              <a:gd name="connsiteY16" fmla="*/ 6120122 h 6858000"/>
              <a:gd name="connsiteX17" fmla="*/ 8408284 w 10655455"/>
              <a:gd name="connsiteY17" fmla="*/ 6061815 h 6858000"/>
              <a:gd name="connsiteX18" fmla="*/ 8086404 w 10655455"/>
              <a:gd name="connsiteY18" fmla="*/ 5505116 h 6858000"/>
              <a:gd name="connsiteX19" fmla="*/ 8086404 w 10655455"/>
              <a:gd name="connsiteY19" fmla="*/ 5391278 h 6858000"/>
              <a:gd name="connsiteX20" fmla="*/ 8408284 w 10655455"/>
              <a:gd name="connsiteY20" fmla="*/ 4834580 h 6858000"/>
              <a:gd name="connsiteX21" fmla="*/ 8508611 w 10655455"/>
              <a:gd name="connsiteY21" fmla="*/ 4776272 h 6858000"/>
              <a:gd name="connsiteX22" fmla="*/ 8438383 w 10655455"/>
              <a:gd name="connsiteY22" fmla="*/ 4182594 h 6858000"/>
              <a:gd name="connsiteX23" fmla="*/ 8671249 w 10655455"/>
              <a:gd name="connsiteY23" fmla="*/ 4182594 h 6858000"/>
              <a:gd name="connsiteX24" fmla="*/ 8706958 w 10655455"/>
              <a:gd name="connsiteY24" fmla="*/ 4203640 h 6858000"/>
              <a:gd name="connsiteX25" fmla="*/ 8823642 w 10655455"/>
              <a:gd name="connsiteY25" fmla="*/ 4404579 h 6858000"/>
              <a:gd name="connsiteX26" fmla="*/ 8823642 w 10655455"/>
              <a:gd name="connsiteY26" fmla="*/ 4445668 h 6858000"/>
              <a:gd name="connsiteX27" fmla="*/ 8706958 w 10655455"/>
              <a:gd name="connsiteY27" fmla="*/ 4646606 h 6858000"/>
              <a:gd name="connsiteX28" fmla="*/ 8671249 w 10655455"/>
              <a:gd name="connsiteY28" fmla="*/ 4667652 h 6858000"/>
              <a:gd name="connsiteX29" fmla="*/ 8438383 w 10655455"/>
              <a:gd name="connsiteY29" fmla="*/ 4667652 h 6858000"/>
              <a:gd name="connsiteX30" fmla="*/ 8402170 w 10655455"/>
              <a:gd name="connsiteY30" fmla="*/ 4646606 h 6858000"/>
              <a:gd name="connsiteX31" fmla="*/ 8285989 w 10655455"/>
              <a:gd name="connsiteY31" fmla="*/ 4445668 h 6858000"/>
              <a:gd name="connsiteX32" fmla="*/ 8285989 w 10655455"/>
              <a:gd name="connsiteY32" fmla="*/ 4404579 h 6858000"/>
              <a:gd name="connsiteX33" fmla="*/ 8402170 w 10655455"/>
              <a:gd name="connsiteY33" fmla="*/ 4203640 h 6858000"/>
              <a:gd name="connsiteX34" fmla="*/ 8438383 w 10655455"/>
              <a:gd name="connsiteY34" fmla="*/ 4182594 h 6858000"/>
              <a:gd name="connsiteX35" fmla="*/ 7678681 w 10655455"/>
              <a:gd name="connsiteY35" fmla="*/ 3459104 h 6858000"/>
              <a:gd name="connsiteX36" fmla="*/ 8119685 w 10655455"/>
              <a:gd name="connsiteY36" fmla="*/ 3459104 h 6858000"/>
              <a:gd name="connsiteX37" fmla="*/ 8187313 w 10655455"/>
              <a:gd name="connsiteY37" fmla="*/ 3498961 h 6858000"/>
              <a:gd name="connsiteX38" fmla="*/ 8408292 w 10655455"/>
              <a:gd name="connsiteY38" fmla="*/ 3879501 h 6858000"/>
              <a:gd name="connsiteX39" fmla="*/ 8408292 w 10655455"/>
              <a:gd name="connsiteY39" fmla="*/ 3957318 h 6858000"/>
              <a:gd name="connsiteX40" fmla="*/ 8187313 w 10655455"/>
              <a:gd name="connsiteY40" fmla="*/ 4337857 h 6858000"/>
              <a:gd name="connsiteX41" fmla="*/ 8119685 w 10655455"/>
              <a:gd name="connsiteY41" fmla="*/ 4377714 h 6858000"/>
              <a:gd name="connsiteX42" fmla="*/ 7678681 w 10655455"/>
              <a:gd name="connsiteY42" fmla="*/ 4377714 h 6858000"/>
              <a:gd name="connsiteX43" fmla="*/ 7610101 w 10655455"/>
              <a:gd name="connsiteY43" fmla="*/ 4337857 h 6858000"/>
              <a:gd name="connsiteX44" fmla="*/ 7390076 w 10655455"/>
              <a:gd name="connsiteY44" fmla="*/ 3957318 h 6858000"/>
              <a:gd name="connsiteX45" fmla="*/ 7390076 w 10655455"/>
              <a:gd name="connsiteY45" fmla="*/ 3879501 h 6858000"/>
              <a:gd name="connsiteX46" fmla="*/ 7610101 w 10655455"/>
              <a:gd name="connsiteY46" fmla="*/ 3498961 h 6858000"/>
              <a:gd name="connsiteX47" fmla="*/ 7678681 w 10655455"/>
              <a:gd name="connsiteY47" fmla="*/ 3459104 h 6858000"/>
              <a:gd name="connsiteX48" fmla="*/ 9108816 w 10655455"/>
              <a:gd name="connsiteY48" fmla="*/ 2082751 h 6858000"/>
              <a:gd name="connsiteX49" fmla="*/ 9876937 w 10655455"/>
              <a:gd name="connsiteY49" fmla="*/ 2082751 h 6858000"/>
              <a:gd name="connsiteX50" fmla="*/ 9994727 w 10655455"/>
              <a:gd name="connsiteY50" fmla="*/ 2152172 h 6858000"/>
              <a:gd name="connsiteX51" fmla="*/ 10379617 w 10655455"/>
              <a:gd name="connsiteY51" fmla="*/ 2814978 h 6858000"/>
              <a:gd name="connsiteX52" fmla="*/ 10379617 w 10655455"/>
              <a:gd name="connsiteY52" fmla="*/ 2950515 h 6858000"/>
              <a:gd name="connsiteX53" fmla="*/ 9994727 w 10655455"/>
              <a:gd name="connsiteY53" fmla="*/ 3613321 h 6858000"/>
              <a:gd name="connsiteX54" fmla="*/ 9876937 w 10655455"/>
              <a:gd name="connsiteY54" fmla="*/ 3682742 h 6858000"/>
              <a:gd name="connsiteX55" fmla="*/ 9108816 w 10655455"/>
              <a:gd name="connsiteY55" fmla="*/ 3682742 h 6858000"/>
              <a:gd name="connsiteX56" fmla="*/ 8989367 w 10655455"/>
              <a:gd name="connsiteY56" fmla="*/ 3613321 h 6858000"/>
              <a:gd name="connsiteX57" fmla="*/ 8606137 w 10655455"/>
              <a:gd name="connsiteY57" fmla="*/ 2950515 h 6858000"/>
              <a:gd name="connsiteX58" fmla="*/ 8606137 w 10655455"/>
              <a:gd name="connsiteY58" fmla="*/ 2814978 h 6858000"/>
              <a:gd name="connsiteX59" fmla="*/ 8989367 w 10655455"/>
              <a:gd name="connsiteY59" fmla="*/ 2152172 h 6858000"/>
              <a:gd name="connsiteX60" fmla="*/ 9108816 w 10655455"/>
              <a:gd name="connsiteY60" fmla="*/ 2082751 h 6858000"/>
              <a:gd name="connsiteX61" fmla="*/ 1321854 w 10655455"/>
              <a:gd name="connsiteY61" fmla="*/ 2071857 h 6858000"/>
              <a:gd name="connsiteX62" fmla="*/ 5365317 w 10655455"/>
              <a:gd name="connsiteY62" fmla="*/ 2071857 h 6858000"/>
              <a:gd name="connsiteX63" fmla="*/ 5985373 w 10655455"/>
              <a:gd name="connsiteY63" fmla="*/ 2437296 h 6858000"/>
              <a:gd name="connsiteX64" fmla="*/ 8011470 w 10655455"/>
              <a:gd name="connsiteY64" fmla="*/ 5926372 h 6858000"/>
              <a:gd name="connsiteX65" fmla="*/ 8011470 w 10655455"/>
              <a:gd name="connsiteY65" fmla="*/ 6639850 h 6858000"/>
              <a:gd name="connsiteX66" fmla="*/ 7904625 w 10655455"/>
              <a:gd name="connsiteY66" fmla="*/ 6823844 h 6858000"/>
              <a:gd name="connsiteX67" fmla="*/ 7884791 w 10655455"/>
              <a:gd name="connsiteY67" fmla="*/ 6858000 h 6858000"/>
              <a:gd name="connsiteX68" fmla="*/ 0 w 10655455"/>
              <a:gd name="connsiteY68" fmla="*/ 6858000 h 6858000"/>
              <a:gd name="connsiteX69" fmla="*/ 0 w 10655455"/>
              <a:gd name="connsiteY69" fmla="*/ 3635967 h 6858000"/>
              <a:gd name="connsiteX70" fmla="*/ 27177 w 10655455"/>
              <a:gd name="connsiteY70" fmla="*/ 3588964 h 6858000"/>
              <a:gd name="connsiteX71" fmla="*/ 693065 w 10655455"/>
              <a:gd name="connsiteY71" fmla="*/ 2437296 h 6858000"/>
              <a:gd name="connsiteX72" fmla="*/ 1321854 w 10655455"/>
              <a:gd name="connsiteY72" fmla="*/ 2071857 h 6858000"/>
              <a:gd name="connsiteX73" fmla="*/ 6786399 w 10655455"/>
              <a:gd name="connsiteY73" fmla="*/ 753840 h 6858000"/>
              <a:gd name="connsiteX74" fmla="*/ 8025968 w 10655455"/>
              <a:gd name="connsiteY74" fmla="*/ 753840 h 6858000"/>
              <a:gd name="connsiteX75" fmla="*/ 8216053 w 10655455"/>
              <a:gd name="connsiteY75" fmla="*/ 865869 h 6858000"/>
              <a:gd name="connsiteX76" fmla="*/ 8837177 w 10655455"/>
              <a:gd name="connsiteY76" fmla="*/ 1935484 h 6858000"/>
              <a:gd name="connsiteX77" fmla="*/ 8837177 w 10655455"/>
              <a:gd name="connsiteY77" fmla="*/ 2154207 h 6858000"/>
              <a:gd name="connsiteX78" fmla="*/ 8216053 w 10655455"/>
              <a:gd name="connsiteY78" fmla="*/ 3223823 h 6858000"/>
              <a:gd name="connsiteX79" fmla="*/ 8025968 w 10655455"/>
              <a:gd name="connsiteY79" fmla="*/ 3335852 h 6858000"/>
              <a:gd name="connsiteX80" fmla="*/ 6786399 w 10655455"/>
              <a:gd name="connsiteY80" fmla="*/ 3335852 h 6858000"/>
              <a:gd name="connsiteX81" fmla="*/ 6593637 w 10655455"/>
              <a:gd name="connsiteY81" fmla="*/ 3223823 h 6858000"/>
              <a:gd name="connsiteX82" fmla="*/ 5975192 w 10655455"/>
              <a:gd name="connsiteY82" fmla="*/ 2154207 h 6858000"/>
              <a:gd name="connsiteX83" fmla="*/ 5975192 w 10655455"/>
              <a:gd name="connsiteY83" fmla="*/ 1935484 h 6858000"/>
              <a:gd name="connsiteX84" fmla="*/ 6593637 w 10655455"/>
              <a:gd name="connsiteY84" fmla="*/ 865869 h 6858000"/>
              <a:gd name="connsiteX85" fmla="*/ 6786399 w 10655455"/>
              <a:gd name="connsiteY85" fmla="*/ 753840 h 6858000"/>
              <a:gd name="connsiteX86" fmla="*/ 0 w 10655455"/>
              <a:gd name="connsiteY86" fmla="*/ 0 h 6858000"/>
              <a:gd name="connsiteX87" fmla="*/ 6966294 w 10655455"/>
              <a:gd name="connsiteY87" fmla="*/ 0 h 6858000"/>
              <a:gd name="connsiteX88" fmla="*/ 6852387 w 10655455"/>
              <a:gd name="connsiteY88" fmla="*/ 196155 h 6858000"/>
              <a:gd name="connsiteX89" fmla="*/ 6043322 w 10655455"/>
              <a:gd name="connsiteY89" fmla="*/ 1589421 h 6858000"/>
              <a:gd name="connsiteX90" fmla="*/ 5423265 w 10655455"/>
              <a:gd name="connsiteY90" fmla="*/ 1954861 h 6858000"/>
              <a:gd name="connsiteX91" fmla="*/ 1379802 w 10655455"/>
              <a:gd name="connsiteY91" fmla="*/ 1954861 h 6858000"/>
              <a:gd name="connsiteX92" fmla="*/ 751013 w 10655455"/>
              <a:gd name="connsiteY92" fmla="*/ 1589421 h 6858000"/>
              <a:gd name="connsiteX93" fmla="*/ 1951 w 10655455"/>
              <a:gd name="connsiteY93" fmla="*/ 293901 h 6858000"/>
              <a:gd name="connsiteX94" fmla="*/ 0 w 10655455"/>
              <a:gd name="connsiteY94" fmla="*/ 29052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10655455" h="6858000">
                <a:moveTo>
                  <a:pt x="8526285" y="6283111"/>
                </a:moveTo>
                <a:cubicBezTo>
                  <a:pt x="8526285" y="6283111"/>
                  <a:pt x="8526285" y="6283111"/>
                  <a:pt x="10157124" y="6283111"/>
                </a:cubicBezTo>
                <a:cubicBezTo>
                  <a:pt x="10259271" y="6283111"/>
                  <a:pt x="10357896" y="6339261"/>
                  <a:pt x="10407209" y="6430504"/>
                </a:cubicBezTo>
                <a:cubicBezTo>
                  <a:pt x="10407209" y="6430504"/>
                  <a:pt x="10407209" y="6430504"/>
                  <a:pt x="10606716" y="6774068"/>
                </a:cubicBezTo>
                <a:lnTo>
                  <a:pt x="10655455" y="6858000"/>
                </a:lnTo>
                <a:lnTo>
                  <a:pt x="8025501" y="6858000"/>
                </a:lnTo>
                <a:lnTo>
                  <a:pt x="8129453" y="6678214"/>
                </a:lnTo>
                <a:cubicBezTo>
                  <a:pt x="8174148" y="6600912"/>
                  <a:pt x="8221824" y="6518457"/>
                  <a:pt x="8272677" y="6430504"/>
                </a:cubicBezTo>
                <a:cubicBezTo>
                  <a:pt x="8325512" y="6339261"/>
                  <a:pt x="8420615" y="6283111"/>
                  <a:pt x="8526285" y="6283111"/>
                </a:cubicBezTo>
                <a:close/>
                <a:moveTo>
                  <a:pt x="8508611" y="4776272"/>
                </a:moveTo>
                <a:cubicBezTo>
                  <a:pt x="8508611" y="4776272"/>
                  <a:pt x="8508611" y="4776272"/>
                  <a:pt x="9153763" y="4776272"/>
                </a:cubicBezTo>
                <a:cubicBezTo>
                  <a:pt x="9194173" y="4776272"/>
                  <a:pt x="9233188" y="4798484"/>
                  <a:pt x="9252696" y="4834580"/>
                </a:cubicBezTo>
                <a:cubicBezTo>
                  <a:pt x="9252696" y="4834580"/>
                  <a:pt x="9252696" y="4834580"/>
                  <a:pt x="9575969" y="5391278"/>
                </a:cubicBezTo>
                <a:cubicBezTo>
                  <a:pt x="9596871" y="5425985"/>
                  <a:pt x="9596871" y="5470409"/>
                  <a:pt x="9575969" y="5505116"/>
                </a:cubicBezTo>
                <a:cubicBezTo>
                  <a:pt x="9575969" y="5505116"/>
                  <a:pt x="9575969" y="5505116"/>
                  <a:pt x="9252696" y="6061815"/>
                </a:cubicBezTo>
                <a:cubicBezTo>
                  <a:pt x="9233188" y="6097909"/>
                  <a:pt x="9194173" y="6120122"/>
                  <a:pt x="9153763" y="6120122"/>
                </a:cubicBezTo>
                <a:cubicBezTo>
                  <a:pt x="9153763" y="6120122"/>
                  <a:pt x="9153763" y="6120122"/>
                  <a:pt x="8508611" y="6120122"/>
                </a:cubicBezTo>
                <a:cubicBezTo>
                  <a:pt x="8466808" y="6120122"/>
                  <a:pt x="8429186" y="6097909"/>
                  <a:pt x="8408284" y="6061815"/>
                </a:cubicBezTo>
                <a:cubicBezTo>
                  <a:pt x="8408284" y="6061815"/>
                  <a:pt x="8408284" y="6061815"/>
                  <a:pt x="8086404" y="5505116"/>
                </a:cubicBezTo>
                <a:cubicBezTo>
                  <a:pt x="8065503" y="5470409"/>
                  <a:pt x="8065503" y="5425985"/>
                  <a:pt x="8086404" y="5391278"/>
                </a:cubicBezTo>
                <a:cubicBezTo>
                  <a:pt x="8086404" y="5391278"/>
                  <a:pt x="8086404" y="5391278"/>
                  <a:pt x="8408284" y="4834580"/>
                </a:cubicBezTo>
                <a:cubicBezTo>
                  <a:pt x="8429186" y="4798484"/>
                  <a:pt x="8466808" y="4776272"/>
                  <a:pt x="8508611" y="4776272"/>
                </a:cubicBezTo>
                <a:close/>
                <a:moveTo>
                  <a:pt x="8438383" y="4182594"/>
                </a:moveTo>
                <a:cubicBezTo>
                  <a:pt x="8438383" y="4182594"/>
                  <a:pt x="8438383" y="4182594"/>
                  <a:pt x="8671249" y="4182594"/>
                </a:cubicBezTo>
                <a:cubicBezTo>
                  <a:pt x="8685834" y="4182594"/>
                  <a:pt x="8699916" y="4190612"/>
                  <a:pt x="8706958" y="4203640"/>
                </a:cubicBezTo>
                <a:cubicBezTo>
                  <a:pt x="8706958" y="4203640"/>
                  <a:pt x="8706958" y="4203640"/>
                  <a:pt x="8823642" y="4404579"/>
                </a:cubicBezTo>
                <a:cubicBezTo>
                  <a:pt x="8831187" y="4417106"/>
                  <a:pt x="8831187" y="4433141"/>
                  <a:pt x="8823642" y="4445668"/>
                </a:cubicBezTo>
                <a:cubicBezTo>
                  <a:pt x="8823642" y="4445668"/>
                  <a:pt x="8823642" y="4445668"/>
                  <a:pt x="8706958" y="4646606"/>
                </a:cubicBezTo>
                <a:cubicBezTo>
                  <a:pt x="8699916" y="4659635"/>
                  <a:pt x="8685834" y="4667652"/>
                  <a:pt x="8671249" y="4667652"/>
                </a:cubicBezTo>
                <a:cubicBezTo>
                  <a:pt x="8671249" y="4667652"/>
                  <a:pt x="8671249" y="4667652"/>
                  <a:pt x="8438383" y="4667652"/>
                </a:cubicBezTo>
                <a:cubicBezTo>
                  <a:pt x="8423295" y="4667652"/>
                  <a:pt x="8409715" y="4659635"/>
                  <a:pt x="8402170" y="4646606"/>
                </a:cubicBezTo>
                <a:cubicBezTo>
                  <a:pt x="8402170" y="4646606"/>
                  <a:pt x="8402170" y="4646606"/>
                  <a:pt x="8285989" y="4445668"/>
                </a:cubicBezTo>
                <a:cubicBezTo>
                  <a:pt x="8278445" y="4433141"/>
                  <a:pt x="8278445" y="4417106"/>
                  <a:pt x="8285989" y="4404579"/>
                </a:cubicBezTo>
                <a:cubicBezTo>
                  <a:pt x="8285989" y="4404579"/>
                  <a:pt x="8285989" y="4404579"/>
                  <a:pt x="8402170" y="4203640"/>
                </a:cubicBezTo>
                <a:cubicBezTo>
                  <a:pt x="8409715" y="4190612"/>
                  <a:pt x="8423295" y="4182594"/>
                  <a:pt x="8438383" y="4182594"/>
                </a:cubicBezTo>
                <a:close/>
                <a:moveTo>
                  <a:pt x="7678681" y="3459104"/>
                </a:moveTo>
                <a:cubicBezTo>
                  <a:pt x="7678681" y="3459104"/>
                  <a:pt x="7678681" y="3459104"/>
                  <a:pt x="8119685" y="3459104"/>
                </a:cubicBezTo>
                <a:cubicBezTo>
                  <a:pt x="8147308" y="3459104"/>
                  <a:pt x="8173978" y="3474287"/>
                  <a:pt x="8187313" y="3498961"/>
                </a:cubicBezTo>
                <a:cubicBezTo>
                  <a:pt x="8187313" y="3498961"/>
                  <a:pt x="8187313" y="3498961"/>
                  <a:pt x="8408292" y="3879501"/>
                </a:cubicBezTo>
                <a:cubicBezTo>
                  <a:pt x="8422579" y="3903225"/>
                  <a:pt x="8422579" y="3933593"/>
                  <a:pt x="8408292" y="3957318"/>
                </a:cubicBezTo>
                <a:cubicBezTo>
                  <a:pt x="8408292" y="3957318"/>
                  <a:pt x="8408292" y="3957318"/>
                  <a:pt x="8187313" y="4337857"/>
                </a:cubicBezTo>
                <a:cubicBezTo>
                  <a:pt x="8173978" y="4362531"/>
                  <a:pt x="8147308" y="4377714"/>
                  <a:pt x="8119685" y="4377714"/>
                </a:cubicBezTo>
                <a:cubicBezTo>
                  <a:pt x="8119685" y="4377714"/>
                  <a:pt x="8119685" y="4377714"/>
                  <a:pt x="7678681" y="4377714"/>
                </a:cubicBezTo>
                <a:cubicBezTo>
                  <a:pt x="7650106" y="4377714"/>
                  <a:pt x="7624388" y="4362531"/>
                  <a:pt x="7610101" y="4337857"/>
                </a:cubicBezTo>
                <a:cubicBezTo>
                  <a:pt x="7610101" y="4337857"/>
                  <a:pt x="7610101" y="4337857"/>
                  <a:pt x="7390076" y="3957318"/>
                </a:cubicBezTo>
                <a:cubicBezTo>
                  <a:pt x="7375787" y="3933593"/>
                  <a:pt x="7375787" y="3903225"/>
                  <a:pt x="7390076" y="3879501"/>
                </a:cubicBezTo>
                <a:cubicBezTo>
                  <a:pt x="7390076" y="3879501"/>
                  <a:pt x="7390076" y="3879501"/>
                  <a:pt x="7610101" y="3498961"/>
                </a:cubicBezTo>
                <a:cubicBezTo>
                  <a:pt x="7624388" y="3474287"/>
                  <a:pt x="7650106" y="3459104"/>
                  <a:pt x="7678681" y="3459104"/>
                </a:cubicBezTo>
                <a:close/>
                <a:moveTo>
                  <a:pt x="9108816" y="2082751"/>
                </a:moveTo>
                <a:cubicBezTo>
                  <a:pt x="9108816" y="2082751"/>
                  <a:pt x="9108816" y="2082751"/>
                  <a:pt x="9876937" y="2082751"/>
                </a:cubicBezTo>
                <a:cubicBezTo>
                  <a:pt x="9925048" y="2082751"/>
                  <a:pt x="9971500" y="2109197"/>
                  <a:pt x="9994727" y="2152172"/>
                </a:cubicBezTo>
                <a:cubicBezTo>
                  <a:pt x="9994727" y="2152172"/>
                  <a:pt x="9994727" y="2152172"/>
                  <a:pt x="10379617" y="2814978"/>
                </a:cubicBezTo>
                <a:cubicBezTo>
                  <a:pt x="10404502" y="2856301"/>
                  <a:pt x="10404502" y="2909193"/>
                  <a:pt x="10379617" y="2950515"/>
                </a:cubicBezTo>
                <a:cubicBezTo>
                  <a:pt x="10379617" y="2950515"/>
                  <a:pt x="10379617" y="2950515"/>
                  <a:pt x="9994727" y="3613321"/>
                </a:cubicBezTo>
                <a:cubicBezTo>
                  <a:pt x="9971500" y="3656296"/>
                  <a:pt x="9925048" y="3682742"/>
                  <a:pt x="9876937" y="3682742"/>
                </a:cubicBezTo>
                <a:cubicBezTo>
                  <a:pt x="9876937" y="3682742"/>
                  <a:pt x="9876937" y="3682742"/>
                  <a:pt x="9108816" y="3682742"/>
                </a:cubicBezTo>
                <a:cubicBezTo>
                  <a:pt x="9059045" y="3682742"/>
                  <a:pt x="9014252" y="3656296"/>
                  <a:pt x="8989367" y="3613321"/>
                </a:cubicBezTo>
                <a:cubicBezTo>
                  <a:pt x="8989367" y="3613321"/>
                  <a:pt x="8989367" y="3613321"/>
                  <a:pt x="8606137" y="2950515"/>
                </a:cubicBezTo>
                <a:cubicBezTo>
                  <a:pt x="8581251" y="2909193"/>
                  <a:pt x="8581251" y="2856301"/>
                  <a:pt x="8606137" y="2814978"/>
                </a:cubicBezTo>
                <a:cubicBezTo>
                  <a:pt x="8606137" y="2814978"/>
                  <a:pt x="8606137" y="2814978"/>
                  <a:pt x="8989367" y="2152172"/>
                </a:cubicBezTo>
                <a:cubicBezTo>
                  <a:pt x="9014252" y="2109197"/>
                  <a:pt x="9059045" y="2082751"/>
                  <a:pt x="9108816" y="2082751"/>
                </a:cubicBezTo>
                <a:close/>
                <a:moveTo>
                  <a:pt x="1321854" y="2071857"/>
                </a:moveTo>
                <a:cubicBezTo>
                  <a:pt x="1321854" y="2071857"/>
                  <a:pt x="1321854" y="2071857"/>
                  <a:pt x="5365317" y="2071857"/>
                </a:cubicBezTo>
                <a:cubicBezTo>
                  <a:pt x="5618580" y="2071857"/>
                  <a:pt x="5863108" y="2211072"/>
                  <a:pt x="5985373" y="2437296"/>
                </a:cubicBezTo>
                <a:cubicBezTo>
                  <a:pt x="5985373" y="2437296"/>
                  <a:pt x="5985373" y="2437296"/>
                  <a:pt x="8011470" y="5926372"/>
                </a:cubicBezTo>
                <a:cubicBezTo>
                  <a:pt x="8142468" y="6143896"/>
                  <a:pt x="8142468" y="6422327"/>
                  <a:pt x="8011470" y="6639850"/>
                </a:cubicBezTo>
                <a:cubicBezTo>
                  <a:pt x="8011470" y="6639850"/>
                  <a:pt x="8011470" y="6639850"/>
                  <a:pt x="7904625" y="6823844"/>
                </a:cubicBezTo>
                <a:lnTo>
                  <a:pt x="7884791" y="6858000"/>
                </a:lnTo>
                <a:lnTo>
                  <a:pt x="0" y="6858000"/>
                </a:lnTo>
                <a:lnTo>
                  <a:pt x="0" y="3635967"/>
                </a:lnTo>
                <a:lnTo>
                  <a:pt x="27177" y="3588964"/>
                </a:lnTo>
                <a:cubicBezTo>
                  <a:pt x="220245" y="3255048"/>
                  <a:pt x="440895" y="2873431"/>
                  <a:pt x="693065" y="2437296"/>
                </a:cubicBezTo>
                <a:cubicBezTo>
                  <a:pt x="824063" y="2211072"/>
                  <a:pt x="1059859" y="2071857"/>
                  <a:pt x="1321854" y="2071857"/>
                </a:cubicBezTo>
                <a:close/>
                <a:moveTo>
                  <a:pt x="6786399" y="753840"/>
                </a:moveTo>
                <a:cubicBezTo>
                  <a:pt x="6786399" y="753840"/>
                  <a:pt x="6786399" y="753840"/>
                  <a:pt x="8025968" y="753840"/>
                </a:cubicBezTo>
                <a:cubicBezTo>
                  <a:pt x="8103608" y="753840"/>
                  <a:pt x="8178571" y="796518"/>
                  <a:pt x="8216053" y="865869"/>
                </a:cubicBezTo>
                <a:cubicBezTo>
                  <a:pt x="8216053" y="865869"/>
                  <a:pt x="8216053" y="865869"/>
                  <a:pt x="8837177" y="1935484"/>
                </a:cubicBezTo>
                <a:cubicBezTo>
                  <a:pt x="8877335" y="2002169"/>
                  <a:pt x="8877335" y="2087523"/>
                  <a:pt x="8837177" y="2154207"/>
                </a:cubicBezTo>
                <a:cubicBezTo>
                  <a:pt x="8837177" y="2154207"/>
                  <a:pt x="8837177" y="2154207"/>
                  <a:pt x="8216053" y="3223823"/>
                </a:cubicBezTo>
                <a:cubicBezTo>
                  <a:pt x="8178571" y="3293174"/>
                  <a:pt x="8103608" y="3335852"/>
                  <a:pt x="8025968" y="3335852"/>
                </a:cubicBezTo>
                <a:cubicBezTo>
                  <a:pt x="8025968" y="3335852"/>
                  <a:pt x="8025968" y="3335852"/>
                  <a:pt x="6786399" y="3335852"/>
                </a:cubicBezTo>
                <a:cubicBezTo>
                  <a:pt x="6706082" y="3335852"/>
                  <a:pt x="6633796" y="3293174"/>
                  <a:pt x="6593637" y="3223823"/>
                </a:cubicBezTo>
                <a:cubicBezTo>
                  <a:pt x="6593637" y="3223823"/>
                  <a:pt x="6593637" y="3223823"/>
                  <a:pt x="5975192" y="2154207"/>
                </a:cubicBezTo>
                <a:cubicBezTo>
                  <a:pt x="5935033" y="2087523"/>
                  <a:pt x="5935033" y="2002169"/>
                  <a:pt x="5975192" y="1935484"/>
                </a:cubicBezTo>
                <a:cubicBezTo>
                  <a:pt x="5975192" y="1935484"/>
                  <a:pt x="5975192" y="1935484"/>
                  <a:pt x="6593637" y="865869"/>
                </a:cubicBezTo>
                <a:cubicBezTo>
                  <a:pt x="6633796" y="796518"/>
                  <a:pt x="6706082" y="753840"/>
                  <a:pt x="6786399" y="753840"/>
                </a:cubicBezTo>
                <a:close/>
                <a:moveTo>
                  <a:pt x="0" y="0"/>
                </a:moveTo>
                <a:lnTo>
                  <a:pt x="6966294" y="0"/>
                </a:lnTo>
                <a:lnTo>
                  <a:pt x="6852387" y="196155"/>
                </a:lnTo>
                <a:cubicBezTo>
                  <a:pt x="6627011" y="584267"/>
                  <a:pt x="6359899" y="1044253"/>
                  <a:pt x="6043322" y="1589421"/>
                </a:cubicBezTo>
                <a:cubicBezTo>
                  <a:pt x="5921057" y="1815646"/>
                  <a:pt x="5676528" y="1954861"/>
                  <a:pt x="5423265" y="1954861"/>
                </a:cubicBezTo>
                <a:cubicBezTo>
                  <a:pt x="5423265" y="1954861"/>
                  <a:pt x="5423265" y="1954861"/>
                  <a:pt x="1379802" y="1954861"/>
                </a:cubicBezTo>
                <a:cubicBezTo>
                  <a:pt x="1117807" y="1954861"/>
                  <a:pt x="882012" y="1815646"/>
                  <a:pt x="751013" y="1589421"/>
                </a:cubicBezTo>
                <a:cubicBezTo>
                  <a:pt x="751013" y="1589421"/>
                  <a:pt x="751013" y="1589421"/>
                  <a:pt x="1951" y="293901"/>
                </a:cubicBezTo>
                <a:lnTo>
                  <a:pt x="0" y="290527"/>
                </a:lnTo>
                <a:close/>
              </a:path>
            </a:pathLst>
          </a:cu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A578FBF8-4AF8-4BB8-9FFD-959B58C7AACC}"/>
              </a:ext>
            </a:extLst>
          </p:cNvPr>
          <p:cNvSpPr/>
          <p:nvPr/>
        </p:nvSpPr>
        <p:spPr>
          <a:xfrm>
            <a:off x="6096000" y="4118358"/>
            <a:ext cx="5524982" cy="1597306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08B4F919-8082-404A-A367-A20A921726D4}"/>
              </a:ext>
            </a:extLst>
          </p:cNvPr>
          <p:cNvSpPr/>
          <p:nvPr/>
        </p:nvSpPr>
        <p:spPr>
          <a:xfrm>
            <a:off x="6096001" y="4378402"/>
            <a:ext cx="552498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i="0" dirty="0">
                <a:solidFill>
                  <a:schemeClr val="bg1"/>
                </a:solidFill>
                <a:effectLst/>
                <a:latin typeface="Roboto Black" panose="02000000000000000000" pitchFamily="2" charset="0"/>
                <a:ea typeface="Roboto Black" panose="02000000000000000000" pitchFamily="2" charset="0"/>
                <a:cs typeface="Open Sans" panose="020B0606030504020204" pitchFamily="34" charset="0"/>
              </a:rPr>
              <a:t>Your limitation</a:t>
            </a:r>
          </a:p>
          <a:p>
            <a:pPr algn="ctr"/>
            <a:r>
              <a:rPr lang="en-US" sz="3200" i="0" dirty="0">
                <a:solidFill>
                  <a:schemeClr val="bg1"/>
                </a:solidFill>
                <a:effectLst/>
                <a:latin typeface="Roboto Black" panose="02000000000000000000" pitchFamily="2" charset="0"/>
                <a:ea typeface="Roboto Black" panose="02000000000000000000" pitchFamily="2" charset="0"/>
                <a:cs typeface="Open Sans" panose="020B0606030504020204" pitchFamily="34" charset="0"/>
              </a:rPr>
              <a:t>it's only your imagination</a:t>
            </a:r>
            <a:endParaRPr lang="en-US" sz="32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  <a:cs typeface="Open Sans" panose="020B0606030504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5611E77F-6F5F-48E9-965A-F12DAEF3D1D4}"/>
              </a:ext>
            </a:extLst>
          </p:cNvPr>
          <p:cNvSpPr/>
          <p:nvPr/>
        </p:nvSpPr>
        <p:spPr>
          <a:xfrm>
            <a:off x="6264147" y="4241844"/>
            <a:ext cx="5188688" cy="1350335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5545243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3000"/>
                <a:satMod val="150000"/>
                <a:shade val="98000"/>
                <a:lumMod val="102000"/>
              </a:schemeClr>
            </a:gs>
            <a:gs pos="50000">
              <a:schemeClr val="bg1">
                <a:tint val="98000"/>
                <a:satMod val="130000"/>
                <a:shade val="90000"/>
                <a:lumMod val="103000"/>
              </a:schemeClr>
            </a:gs>
            <a:gs pos="100000">
              <a:schemeClr val="bg1">
                <a:shade val="63000"/>
                <a:satMod val="12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xmlns="" id="{A2509F26-B5DC-4BA7-B476-4CB044237A2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Impact" panose="020B080603090205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DB103EB1-B135-4526-B883-33228FC27FF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21480000">
            <a:off x="815340" y="683404"/>
            <a:ext cx="10561320" cy="5404104"/>
          </a:xfrm>
          <a:prstGeom prst="rect">
            <a:avLst/>
          </a:prstGeom>
          <a:solidFill>
            <a:srgbClr val="FFFFFF"/>
          </a:solidFill>
          <a:ln w="3175" cap="sq" cmpd="thinThick">
            <a:solidFill>
              <a:srgbClr val="DDDDDD"/>
            </a:solidFill>
            <a:miter lim="800000"/>
          </a:ln>
          <a:effectLst>
            <a:outerShdw blurRad="2667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Impact" panose="020B0806030902050204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706A28B5-31D4-4234-92BF-DDE74545AB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21480000">
            <a:off x="1860982" y="1003258"/>
            <a:ext cx="8470037" cy="4764396"/>
          </a:xfrm>
          <a:prstGeom prst="rect">
            <a:avLst/>
          </a:prstGeom>
        </p:spPr>
      </p:pic>
      <p:sp>
        <p:nvSpPr>
          <p:cNvPr id="9" name="Hexagon 8">
            <a:extLst>
              <a:ext uri="{FF2B5EF4-FFF2-40B4-BE49-F238E27FC236}">
                <a16:creationId xmlns:a16="http://schemas.microsoft.com/office/drawing/2014/main" xmlns="" id="{5F86B24C-EBC2-4BD6-9F52-91FC3AEE06A0}"/>
              </a:ext>
            </a:extLst>
          </p:cNvPr>
          <p:cNvSpPr/>
          <p:nvPr/>
        </p:nvSpPr>
        <p:spPr>
          <a:xfrm rot="5400000">
            <a:off x="6467464" y="2268896"/>
            <a:ext cx="3680758" cy="3173067"/>
          </a:xfrm>
          <a:prstGeom prst="hexagon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8C9AEB4D-EA33-4739-88AB-6CEBB28C7C26}"/>
              </a:ext>
            </a:extLst>
          </p:cNvPr>
          <p:cNvSpPr/>
          <p:nvPr/>
        </p:nvSpPr>
        <p:spPr>
          <a:xfrm>
            <a:off x="7030814" y="2701267"/>
            <a:ext cx="255405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0" i="0" dirty="0">
                <a:solidFill>
                  <a:schemeClr val="bg1"/>
                </a:solidFill>
                <a:effectLst/>
                <a:latin typeface="Roboto Black" panose="02000000000000000000" pitchFamily="2" charset="0"/>
                <a:ea typeface="Roboto Black" panose="02000000000000000000" pitchFamily="2" charset="0"/>
              </a:rPr>
              <a:t>PUSH </a:t>
            </a:r>
            <a:r>
              <a:rPr lang="en-US" sz="2400" b="0" i="0" dirty="0">
                <a:effectLst/>
                <a:highlight>
                  <a:srgbClr val="FFFF00"/>
                </a:highlight>
                <a:latin typeface="Roboto Black" panose="02000000000000000000" pitchFamily="2" charset="0"/>
                <a:ea typeface="Roboto Black" panose="02000000000000000000" pitchFamily="2" charset="0"/>
              </a:rPr>
              <a:t>YOURSELF</a:t>
            </a:r>
            <a:r>
              <a:rPr lang="en-US" sz="2400" b="0" i="0" dirty="0">
                <a:solidFill>
                  <a:schemeClr val="bg1"/>
                </a:solidFill>
                <a:effectLst/>
                <a:latin typeface="Roboto Black" panose="02000000000000000000" pitchFamily="2" charset="0"/>
                <a:ea typeface="Roboto Black" panose="02000000000000000000" pitchFamily="2" charset="0"/>
              </a:rPr>
              <a:t>, BECAUSE NO ONE ELSE IS GOING TO DO IT </a:t>
            </a:r>
            <a:r>
              <a:rPr lang="en-US" sz="2400" b="0" i="0" dirty="0">
                <a:effectLst/>
                <a:highlight>
                  <a:srgbClr val="00FF00"/>
                </a:highlight>
                <a:latin typeface="Roboto Black" panose="02000000000000000000" pitchFamily="2" charset="0"/>
                <a:ea typeface="Roboto Black" panose="02000000000000000000" pitchFamily="2" charset="0"/>
              </a:rPr>
              <a:t>FOR YOU</a:t>
            </a:r>
            <a:endParaRPr lang="en-US" sz="2400" dirty="0">
              <a:highlight>
                <a:srgbClr val="00FF00"/>
              </a:highlight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11" name="Hexagon 10">
            <a:extLst>
              <a:ext uri="{FF2B5EF4-FFF2-40B4-BE49-F238E27FC236}">
                <a16:creationId xmlns:a16="http://schemas.microsoft.com/office/drawing/2014/main" xmlns="" id="{941E3E84-80F7-418C-A5A5-F48419926A5D}"/>
              </a:ext>
            </a:extLst>
          </p:cNvPr>
          <p:cNvSpPr/>
          <p:nvPr/>
        </p:nvSpPr>
        <p:spPr>
          <a:xfrm rot="5400000">
            <a:off x="6634771" y="2413126"/>
            <a:ext cx="3346144" cy="2884606"/>
          </a:xfrm>
          <a:prstGeom prst="hexagon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1371780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706A28B5-31D4-4234-92BF-DDE74545ABD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776" t="3586" b="255"/>
          <a:stretch/>
        </p:blipFill>
        <p:spPr>
          <a:xfrm>
            <a:off x="0" y="0"/>
            <a:ext cx="16438732" cy="7104185"/>
          </a:xfrm>
          <a:custGeom>
            <a:avLst/>
            <a:gdLst>
              <a:gd name="connsiteX0" fmla="*/ 0 w 11862435"/>
              <a:gd name="connsiteY0" fmla="*/ 0 h 6858000"/>
              <a:gd name="connsiteX1" fmla="*/ 2537458 w 11862435"/>
              <a:gd name="connsiteY1" fmla="*/ 0 h 6858000"/>
              <a:gd name="connsiteX2" fmla="*/ 3074669 w 11862435"/>
              <a:gd name="connsiteY2" fmla="*/ 0 h 6858000"/>
              <a:gd name="connsiteX3" fmla="*/ 3784383 w 11862435"/>
              <a:gd name="connsiteY3" fmla="*/ 0 h 6858000"/>
              <a:gd name="connsiteX4" fmla="*/ 8686282 w 11862435"/>
              <a:gd name="connsiteY4" fmla="*/ 0 h 6858000"/>
              <a:gd name="connsiteX5" fmla="*/ 11862435 w 11862435"/>
              <a:gd name="connsiteY5" fmla="*/ 6857999 h 6858000"/>
              <a:gd name="connsiteX6" fmla="*/ 5896483 w 11862435"/>
              <a:gd name="connsiteY6" fmla="*/ 6857999 h 6858000"/>
              <a:gd name="connsiteX7" fmla="*/ 5896483 w 11862435"/>
              <a:gd name="connsiteY7" fmla="*/ 6858000 h 6858000"/>
              <a:gd name="connsiteX8" fmla="*/ 3074669 w 11862435"/>
              <a:gd name="connsiteY8" fmla="*/ 6858000 h 6858000"/>
              <a:gd name="connsiteX9" fmla="*/ 2537458 w 11862435"/>
              <a:gd name="connsiteY9" fmla="*/ 6858000 h 6858000"/>
              <a:gd name="connsiteX10" fmla="*/ 0 w 11862435"/>
              <a:gd name="connsiteY1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862435" h="6858000">
                <a:moveTo>
                  <a:pt x="0" y="0"/>
                </a:moveTo>
                <a:lnTo>
                  <a:pt x="2537458" y="0"/>
                </a:lnTo>
                <a:lnTo>
                  <a:pt x="3074669" y="0"/>
                </a:lnTo>
                <a:lnTo>
                  <a:pt x="3784383" y="0"/>
                </a:lnTo>
                <a:lnTo>
                  <a:pt x="8686282" y="0"/>
                </a:lnTo>
                <a:lnTo>
                  <a:pt x="11862435" y="6857999"/>
                </a:lnTo>
                <a:lnTo>
                  <a:pt x="5896483" y="6857999"/>
                </a:lnTo>
                <a:lnTo>
                  <a:pt x="5896483" y="6858000"/>
                </a:lnTo>
                <a:lnTo>
                  <a:pt x="3074669" y="6858000"/>
                </a:lnTo>
                <a:lnTo>
                  <a:pt x="2537458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0" name="Freeform: Shape 9">
            <a:extLst>
              <a:ext uri="{FF2B5EF4-FFF2-40B4-BE49-F238E27FC236}">
                <a16:creationId xmlns:a16="http://schemas.microsoft.com/office/drawing/2014/main" xmlns="" id="{A4D1609B-102A-4C77-86A2-ACB29FB96D5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 flipV="1">
            <a:off x="7839950" y="0"/>
            <a:ext cx="4352050" cy="6858478"/>
          </a:xfrm>
          <a:custGeom>
            <a:avLst/>
            <a:gdLst>
              <a:gd name="connsiteX0" fmla="*/ 4352050 w 4352050"/>
              <a:gd name="connsiteY0" fmla="*/ 6858478 h 6858478"/>
              <a:gd name="connsiteX1" fmla="*/ 0 w 4352050"/>
              <a:gd name="connsiteY1" fmla="*/ 6858478 h 6858478"/>
              <a:gd name="connsiteX2" fmla="*/ 0 w 4352050"/>
              <a:gd name="connsiteY2" fmla="*/ 0 h 6858478"/>
              <a:gd name="connsiteX3" fmla="*/ 103870 w 4352050"/>
              <a:gd name="connsiteY3" fmla="*/ 0 h 6858478"/>
              <a:gd name="connsiteX4" fmla="*/ 1170098 w 4352050"/>
              <a:gd name="connsiteY4" fmla="*/ 0 h 6858478"/>
              <a:gd name="connsiteX5" fmla="*/ 1175675 w 4352050"/>
              <a:gd name="connsiteY5" fmla="*/ 0 h 685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352050" h="6858478">
                <a:moveTo>
                  <a:pt x="4352050" y="6858478"/>
                </a:moveTo>
                <a:lnTo>
                  <a:pt x="0" y="6858478"/>
                </a:lnTo>
                <a:lnTo>
                  <a:pt x="0" y="0"/>
                </a:lnTo>
                <a:lnTo>
                  <a:pt x="103870" y="0"/>
                </a:lnTo>
                <a:lnTo>
                  <a:pt x="1170098" y="0"/>
                </a:lnTo>
                <a:lnTo>
                  <a:pt x="1175675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xmlns="" id="{C651F706-C94E-46D4-BAAE-BAFD1AD976F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 flipV="1">
            <a:off x="8667950" y="0"/>
            <a:ext cx="3524051" cy="6858478"/>
          </a:xfrm>
          <a:custGeom>
            <a:avLst/>
            <a:gdLst>
              <a:gd name="connsiteX0" fmla="*/ 3524051 w 3524051"/>
              <a:gd name="connsiteY0" fmla="*/ 6858478 h 6858478"/>
              <a:gd name="connsiteX1" fmla="*/ 0 w 3524051"/>
              <a:gd name="connsiteY1" fmla="*/ 6858478 h 6858478"/>
              <a:gd name="connsiteX2" fmla="*/ 0 w 3524051"/>
              <a:gd name="connsiteY2" fmla="*/ 0 h 6858478"/>
              <a:gd name="connsiteX3" fmla="*/ 342099 w 3524051"/>
              <a:gd name="connsiteY3" fmla="*/ 0 h 6858478"/>
              <a:gd name="connsiteX4" fmla="*/ 347676 w 3524051"/>
              <a:gd name="connsiteY4" fmla="*/ 0 h 685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24051" h="6858478">
                <a:moveTo>
                  <a:pt x="3524051" y="6858478"/>
                </a:moveTo>
                <a:lnTo>
                  <a:pt x="0" y="6858478"/>
                </a:lnTo>
                <a:lnTo>
                  <a:pt x="0" y="0"/>
                </a:lnTo>
                <a:lnTo>
                  <a:pt x="342099" y="0"/>
                </a:lnTo>
                <a:lnTo>
                  <a:pt x="347676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xmlns="" id="{67007B3B-1DEE-4C23-9C17-2BD91338BAB1}"/>
              </a:ext>
            </a:extLst>
          </p:cNvPr>
          <p:cNvSpPr/>
          <p:nvPr/>
        </p:nvSpPr>
        <p:spPr>
          <a:xfrm>
            <a:off x="155695" y="866335"/>
            <a:ext cx="5227320" cy="5227320"/>
          </a:xfrm>
          <a:prstGeom prst="ellipse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3838771E-27AF-4B79-B6AA-694597135C26}"/>
              </a:ext>
            </a:extLst>
          </p:cNvPr>
          <p:cNvSpPr txBox="1"/>
          <p:nvPr/>
        </p:nvSpPr>
        <p:spPr>
          <a:xfrm>
            <a:off x="899160" y="1508760"/>
            <a:ext cx="37947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accent4"/>
                </a:solidFill>
                <a:latin typeface="Daytona Pro Condensed Light" panose="020B0604020202020204" pitchFamily="34" charset="0"/>
              </a:rPr>
              <a:t>DO IT NOW</a:t>
            </a:r>
            <a:endParaRPr lang="es-UY" sz="4800" dirty="0">
              <a:solidFill>
                <a:schemeClr val="accent4"/>
              </a:solidFill>
              <a:latin typeface="Daytona Pro Condensed Light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D6EE757B-681D-4D70-9A6C-C525F8090D38}"/>
              </a:ext>
            </a:extLst>
          </p:cNvPr>
          <p:cNvSpPr txBox="1"/>
          <p:nvPr/>
        </p:nvSpPr>
        <p:spPr>
          <a:xfrm>
            <a:off x="155695" y="2424332"/>
            <a:ext cx="522731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Daytona Pro Condensed Light" panose="020B0604020202020204" pitchFamily="34" charset="0"/>
              </a:rPr>
              <a:t>SOMETIMES </a:t>
            </a:r>
          </a:p>
          <a:p>
            <a:pPr algn="ctr"/>
            <a:r>
              <a:rPr lang="en-US" sz="4800" dirty="0">
                <a:solidFill>
                  <a:schemeClr val="bg1"/>
                </a:solidFill>
                <a:latin typeface="Daytona Pro Condensed Light" panose="020B0604020202020204" pitchFamily="34" charset="0"/>
              </a:rPr>
              <a:t>“LATER”</a:t>
            </a:r>
            <a:r>
              <a:rPr lang="en-US" sz="3600" dirty="0">
                <a:solidFill>
                  <a:schemeClr val="bg1"/>
                </a:solidFill>
                <a:latin typeface="Daytona Pro Condensed Light" panose="020B0604020202020204" pitchFamily="34" charset="0"/>
              </a:rPr>
              <a:t> </a:t>
            </a:r>
          </a:p>
          <a:p>
            <a:pPr algn="ctr"/>
            <a:r>
              <a:rPr lang="en-US" sz="3600" dirty="0">
                <a:solidFill>
                  <a:schemeClr val="bg1"/>
                </a:solidFill>
                <a:latin typeface="Daytona Pro Condensed Light" panose="020B0604020202020204" pitchFamily="34" charset="0"/>
              </a:rPr>
              <a:t>BECOMES </a:t>
            </a:r>
          </a:p>
          <a:p>
            <a:pPr algn="ctr"/>
            <a:r>
              <a:rPr lang="en-US" sz="4800" dirty="0">
                <a:solidFill>
                  <a:schemeClr val="bg1"/>
                </a:solidFill>
                <a:latin typeface="Daytona Pro Condensed Light" panose="020B0604020202020204" pitchFamily="34" charset="0"/>
              </a:rPr>
              <a:t>“NEVER”</a:t>
            </a:r>
            <a:endParaRPr lang="es-UY" sz="4800" dirty="0">
              <a:solidFill>
                <a:schemeClr val="bg1"/>
              </a:solidFill>
              <a:latin typeface="Daytona Pro Condensed Light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24404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E6F616FA-EF9E-4CF8-9077-C6594F74370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21" t="14841" r="161" b="14841"/>
          <a:stretch/>
        </p:blipFill>
        <p:spPr>
          <a:xfrm>
            <a:off x="0" y="0"/>
            <a:ext cx="10363904" cy="6857990"/>
          </a:xfrm>
          <a:custGeom>
            <a:avLst/>
            <a:gdLst>
              <a:gd name="connsiteX0" fmla="*/ 8526285 w 10655455"/>
              <a:gd name="connsiteY0" fmla="*/ 6283111 h 6858000"/>
              <a:gd name="connsiteX1" fmla="*/ 10157124 w 10655455"/>
              <a:gd name="connsiteY1" fmla="*/ 6283111 h 6858000"/>
              <a:gd name="connsiteX2" fmla="*/ 10407209 w 10655455"/>
              <a:gd name="connsiteY2" fmla="*/ 6430504 h 6858000"/>
              <a:gd name="connsiteX3" fmla="*/ 10606716 w 10655455"/>
              <a:gd name="connsiteY3" fmla="*/ 6774068 h 6858000"/>
              <a:gd name="connsiteX4" fmla="*/ 10655455 w 10655455"/>
              <a:gd name="connsiteY4" fmla="*/ 6858000 h 6858000"/>
              <a:gd name="connsiteX5" fmla="*/ 8025501 w 10655455"/>
              <a:gd name="connsiteY5" fmla="*/ 6858000 h 6858000"/>
              <a:gd name="connsiteX6" fmla="*/ 8129453 w 10655455"/>
              <a:gd name="connsiteY6" fmla="*/ 6678214 h 6858000"/>
              <a:gd name="connsiteX7" fmla="*/ 8272677 w 10655455"/>
              <a:gd name="connsiteY7" fmla="*/ 6430504 h 6858000"/>
              <a:gd name="connsiteX8" fmla="*/ 8526285 w 10655455"/>
              <a:gd name="connsiteY8" fmla="*/ 6283111 h 6858000"/>
              <a:gd name="connsiteX9" fmla="*/ 8508611 w 10655455"/>
              <a:gd name="connsiteY9" fmla="*/ 4776272 h 6858000"/>
              <a:gd name="connsiteX10" fmla="*/ 9153763 w 10655455"/>
              <a:gd name="connsiteY10" fmla="*/ 4776272 h 6858000"/>
              <a:gd name="connsiteX11" fmla="*/ 9252696 w 10655455"/>
              <a:gd name="connsiteY11" fmla="*/ 4834580 h 6858000"/>
              <a:gd name="connsiteX12" fmla="*/ 9575969 w 10655455"/>
              <a:gd name="connsiteY12" fmla="*/ 5391278 h 6858000"/>
              <a:gd name="connsiteX13" fmla="*/ 9575969 w 10655455"/>
              <a:gd name="connsiteY13" fmla="*/ 5505116 h 6858000"/>
              <a:gd name="connsiteX14" fmla="*/ 9252696 w 10655455"/>
              <a:gd name="connsiteY14" fmla="*/ 6061815 h 6858000"/>
              <a:gd name="connsiteX15" fmla="*/ 9153763 w 10655455"/>
              <a:gd name="connsiteY15" fmla="*/ 6120122 h 6858000"/>
              <a:gd name="connsiteX16" fmla="*/ 8508611 w 10655455"/>
              <a:gd name="connsiteY16" fmla="*/ 6120122 h 6858000"/>
              <a:gd name="connsiteX17" fmla="*/ 8408284 w 10655455"/>
              <a:gd name="connsiteY17" fmla="*/ 6061815 h 6858000"/>
              <a:gd name="connsiteX18" fmla="*/ 8086404 w 10655455"/>
              <a:gd name="connsiteY18" fmla="*/ 5505116 h 6858000"/>
              <a:gd name="connsiteX19" fmla="*/ 8086404 w 10655455"/>
              <a:gd name="connsiteY19" fmla="*/ 5391278 h 6858000"/>
              <a:gd name="connsiteX20" fmla="*/ 8408284 w 10655455"/>
              <a:gd name="connsiteY20" fmla="*/ 4834580 h 6858000"/>
              <a:gd name="connsiteX21" fmla="*/ 8508611 w 10655455"/>
              <a:gd name="connsiteY21" fmla="*/ 4776272 h 6858000"/>
              <a:gd name="connsiteX22" fmla="*/ 8438383 w 10655455"/>
              <a:gd name="connsiteY22" fmla="*/ 4182594 h 6858000"/>
              <a:gd name="connsiteX23" fmla="*/ 8671249 w 10655455"/>
              <a:gd name="connsiteY23" fmla="*/ 4182594 h 6858000"/>
              <a:gd name="connsiteX24" fmla="*/ 8706958 w 10655455"/>
              <a:gd name="connsiteY24" fmla="*/ 4203640 h 6858000"/>
              <a:gd name="connsiteX25" fmla="*/ 8823642 w 10655455"/>
              <a:gd name="connsiteY25" fmla="*/ 4404579 h 6858000"/>
              <a:gd name="connsiteX26" fmla="*/ 8823642 w 10655455"/>
              <a:gd name="connsiteY26" fmla="*/ 4445668 h 6858000"/>
              <a:gd name="connsiteX27" fmla="*/ 8706958 w 10655455"/>
              <a:gd name="connsiteY27" fmla="*/ 4646606 h 6858000"/>
              <a:gd name="connsiteX28" fmla="*/ 8671249 w 10655455"/>
              <a:gd name="connsiteY28" fmla="*/ 4667652 h 6858000"/>
              <a:gd name="connsiteX29" fmla="*/ 8438383 w 10655455"/>
              <a:gd name="connsiteY29" fmla="*/ 4667652 h 6858000"/>
              <a:gd name="connsiteX30" fmla="*/ 8402170 w 10655455"/>
              <a:gd name="connsiteY30" fmla="*/ 4646606 h 6858000"/>
              <a:gd name="connsiteX31" fmla="*/ 8285989 w 10655455"/>
              <a:gd name="connsiteY31" fmla="*/ 4445668 h 6858000"/>
              <a:gd name="connsiteX32" fmla="*/ 8285989 w 10655455"/>
              <a:gd name="connsiteY32" fmla="*/ 4404579 h 6858000"/>
              <a:gd name="connsiteX33" fmla="*/ 8402170 w 10655455"/>
              <a:gd name="connsiteY33" fmla="*/ 4203640 h 6858000"/>
              <a:gd name="connsiteX34" fmla="*/ 8438383 w 10655455"/>
              <a:gd name="connsiteY34" fmla="*/ 4182594 h 6858000"/>
              <a:gd name="connsiteX35" fmla="*/ 7678681 w 10655455"/>
              <a:gd name="connsiteY35" fmla="*/ 3459104 h 6858000"/>
              <a:gd name="connsiteX36" fmla="*/ 8119685 w 10655455"/>
              <a:gd name="connsiteY36" fmla="*/ 3459104 h 6858000"/>
              <a:gd name="connsiteX37" fmla="*/ 8187313 w 10655455"/>
              <a:gd name="connsiteY37" fmla="*/ 3498961 h 6858000"/>
              <a:gd name="connsiteX38" fmla="*/ 8408292 w 10655455"/>
              <a:gd name="connsiteY38" fmla="*/ 3879501 h 6858000"/>
              <a:gd name="connsiteX39" fmla="*/ 8408292 w 10655455"/>
              <a:gd name="connsiteY39" fmla="*/ 3957318 h 6858000"/>
              <a:gd name="connsiteX40" fmla="*/ 8187313 w 10655455"/>
              <a:gd name="connsiteY40" fmla="*/ 4337857 h 6858000"/>
              <a:gd name="connsiteX41" fmla="*/ 8119685 w 10655455"/>
              <a:gd name="connsiteY41" fmla="*/ 4377714 h 6858000"/>
              <a:gd name="connsiteX42" fmla="*/ 7678681 w 10655455"/>
              <a:gd name="connsiteY42" fmla="*/ 4377714 h 6858000"/>
              <a:gd name="connsiteX43" fmla="*/ 7610101 w 10655455"/>
              <a:gd name="connsiteY43" fmla="*/ 4337857 h 6858000"/>
              <a:gd name="connsiteX44" fmla="*/ 7390076 w 10655455"/>
              <a:gd name="connsiteY44" fmla="*/ 3957318 h 6858000"/>
              <a:gd name="connsiteX45" fmla="*/ 7390076 w 10655455"/>
              <a:gd name="connsiteY45" fmla="*/ 3879501 h 6858000"/>
              <a:gd name="connsiteX46" fmla="*/ 7610101 w 10655455"/>
              <a:gd name="connsiteY46" fmla="*/ 3498961 h 6858000"/>
              <a:gd name="connsiteX47" fmla="*/ 7678681 w 10655455"/>
              <a:gd name="connsiteY47" fmla="*/ 3459104 h 6858000"/>
              <a:gd name="connsiteX48" fmla="*/ 9108816 w 10655455"/>
              <a:gd name="connsiteY48" fmla="*/ 2082751 h 6858000"/>
              <a:gd name="connsiteX49" fmla="*/ 9876937 w 10655455"/>
              <a:gd name="connsiteY49" fmla="*/ 2082751 h 6858000"/>
              <a:gd name="connsiteX50" fmla="*/ 9994727 w 10655455"/>
              <a:gd name="connsiteY50" fmla="*/ 2152172 h 6858000"/>
              <a:gd name="connsiteX51" fmla="*/ 10379617 w 10655455"/>
              <a:gd name="connsiteY51" fmla="*/ 2814978 h 6858000"/>
              <a:gd name="connsiteX52" fmla="*/ 10379617 w 10655455"/>
              <a:gd name="connsiteY52" fmla="*/ 2950515 h 6858000"/>
              <a:gd name="connsiteX53" fmla="*/ 9994727 w 10655455"/>
              <a:gd name="connsiteY53" fmla="*/ 3613321 h 6858000"/>
              <a:gd name="connsiteX54" fmla="*/ 9876937 w 10655455"/>
              <a:gd name="connsiteY54" fmla="*/ 3682742 h 6858000"/>
              <a:gd name="connsiteX55" fmla="*/ 9108816 w 10655455"/>
              <a:gd name="connsiteY55" fmla="*/ 3682742 h 6858000"/>
              <a:gd name="connsiteX56" fmla="*/ 8989367 w 10655455"/>
              <a:gd name="connsiteY56" fmla="*/ 3613321 h 6858000"/>
              <a:gd name="connsiteX57" fmla="*/ 8606137 w 10655455"/>
              <a:gd name="connsiteY57" fmla="*/ 2950515 h 6858000"/>
              <a:gd name="connsiteX58" fmla="*/ 8606137 w 10655455"/>
              <a:gd name="connsiteY58" fmla="*/ 2814978 h 6858000"/>
              <a:gd name="connsiteX59" fmla="*/ 8989367 w 10655455"/>
              <a:gd name="connsiteY59" fmla="*/ 2152172 h 6858000"/>
              <a:gd name="connsiteX60" fmla="*/ 9108816 w 10655455"/>
              <a:gd name="connsiteY60" fmla="*/ 2082751 h 6858000"/>
              <a:gd name="connsiteX61" fmla="*/ 1321854 w 10655455"/>
              <a:gd name="connsiteY61" fmla="*/ 2071857 h 6858000"/>
              <a:gd name="connsiteX62" fmla="*/ 5365317 w 10655455"/>
              <a:gd name="connsiteY62" fmla="*/ 2071857 h 6858000"/>
              <a:gd name="connsiteX63" fmla="*/ 5985373 w 10655455"/>
              <a:gd name="connsiteY63" fmla="*/ 2437296 h 6858000"/>
              <a:gd name="connsiteX64" fmla="*/ 8011470 w 10655455"/>
              <a:gd name="connsiteY64" fmla="*/ 5926372 h 6858000"/>
              <a:gd name="connsiteX65" fmla="*/ 8011470 w 10655455"/>
              <a:gd name="connsiteY65" fmla="*/ 6639850 h 6858000"/>
              <a:gd name="connsiteX66" fmla="*/ 7904625 w 10655455"/>
              <a:gd name="connsiteY66" fmla="*/ 6823844 h 6858000"/>
              <a:gd name="connsiteX67" fmla="*/ 7884791 w 10655455"/>
              <a:gd name="connsiteY67" fmla="*/ 6858000 h 6858000"/>
              <a:gd name="connsiteX68" fmla="*/ 0 w 10655455"/>
              <a:gd name="connsiteY68" fmla="*/ 6858000 h 6858000"/>
              <a:gd name="connsiteX69" fmla="*/ 0 w 10655455"/>
              <a:gd name="connsiteY69" fmla="*/ 3635967 h 6858000"/>
              <a:gd name="connsiteX70" fmla="*/ 27177 w 10655455"/>
              <a:gd name="connsiteY70" fmla="*/ 3588964 h 6858000"/>
              <a:gd name="connsiteX71" fmla="*/ 693065 w 10655455"/>
              <a:gd name="connsiteY71" fmla="*/ 2437296 h 6858000"/>
              <a:gd name="connsiteX72" fmla="*/ 1321854 w 10655455"/>
              <a:gd name="connsiteY72" fmla="*/ 2071857 h 6858000"/>
              <a:gd name="connsiteX73" fmla="*/ 6786399 w 10655455"/>
              <a:gd name="connsiteY73" fmla="*/ 753840 h 6858000"/>
              <a:gd name="connsiteX74" fmla="*/ 8025968 w 10655455"/>
              <a:gd name="connsiteY74" fmla="*/ 753840 h 6858000"/>
              <a:gd name="connsiteX75" fmla="*/ 8216053 w 10655455"/>
              <a:gd name="connsiteY75" fmla="*/ 865869 h 6858000"/>
              <a:gd name="connsiteX76" fmla="*/ 8837177 w 10655455"/>
              <a:gd name="connsiteY76" fmla="*/ 1935484 h 6858000"/>
              <a:gd name="connsiteX77" fmla="*/ 8837177 w 10655455"/>
              <a:gd name="connsiteY77" fmla="*/ 2154207 h 6858000"/>
              <a:gd name="connsiteX78" fmla="*/ 8216053 w 10655455"/>
              <a:gd name="connsiteY78" fmla="*/ 3223823 h 6858000"/>
              <a:gd name="connsiteX79" fmla="*/ 8025968 w 10655455"/>
              <a:gd name="connsiteY79" fmla="*/ 3335852 h 6858000"/>
              <a:gd name="connsiteX80" fmla="*/ 6786399 w 10655455"/>
              <a:gd name="connsiteY80" fmla="*/ 3335852 h 6858000"/>
              <a:gd name="connsiteX81" fmla="*/ 6593637 w 10655455"/>
              <a:gd name="connsiteY81" fmla="*/ 3223823 h 6858000"/>
              <a:gd name="connsiteX82" fmla="*/ 5975192 w 10655455"/>
              <a:gd name="connsiteY82" fmla="*/ 2154207 h 6858000"/>
              <a:gd name="connsiteX83" fmla="*/ 5975192 w 10655455"/>
              <a:gd name="connsiteY83" fmla="*/ 1935484 h 6858000"/>
              <a:gd name="connsiteX84" fmla="*/ 6593637 w 10655455"/>
              <a:gd name="connsiteY84" fmla="*/ 865869 h 6858000"/>
              <a:gd name="connsiteX85" fmla="*/ 6786399 w 10655455"/>
              <a:gd name="connsiteY85" fmla="*/ 753840 h 6858000"/>
              <a:gd name="connsiteX86" fmla="*/ 0 w 10655455"/>
              <a:gd name="connsiteY86" fmla="*/ 0 h 6858000"/>
              <a:gd name="connsiteX87" fmla="*/ 6966294 w 10655455"/>
              <a:gd name="connsiteY87" fmla="*/ 0 h 6858000"/>
              <a:gd name="connsiteX88" fmla="*/ 6852387 w 10655455"/>
              <a:gd name="connsiteY88" fmla="*/ 196155 h 6858000"/>
              <a:gd name="connsiteX89" fmla="*/ 6043322 w 10655455"/>
              <a:gd name="connsiteY89" fmla="*/ 1589421 h 6858000"/>
              <a:gd name="connsiteX90" fmla="*/ 5423265 w 10655455"/>
              <a:gd name="connsiteY90" fmla="*/ 1954861 h 6858000"/>
              <a:gd name="connsiteX91" fmla="*/ 1379802 w 10655455"/>
              <a:gd name="connsiteY91" fmla="*/ 1954861 h 6858000"/>
              <a:gd name="connsiteX92" fmla="*/ 751013 w 10655455"/>
              <a:gd name="connsiteY92" fmla="*/ 1589421 h 6858000"/>
              <a:gd name="connsiteX93" fmla="*/ 1951 w 10655455"/>
              <a:gd name="connsiteY93" fmla="*/ 293901 h 6858000"/>
              <a:gd name="connsiteX94" fmla="*/ 0 w 10655455"/>
              <a:gd name="connsiteY94" fmla="*/ 29052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10655455" h="6858000">
                <a:moveTo>
                  <a:pt x="8526285" y="6283111"/>
                </a:moveTo>
                <a:cubicBezTo>
                  <a:pt x="8526285" y="6283111"/>
                  <a:pt x="8526285" y="6283111"/>
                  <a:pt x="10157124" y="6283111"/>
                </a:cubicBezTo>
                <a:cubicBezTo>
                  <a:pt x="10259271" y="6283111"/>
                  <a:pt x="10357896" y="6339261"/>
                  <a:pt x="10407209" y="6430504"/>
                </a:cubicBezTo>
                <a:cubicBezTo>
                  <a:pt x="10407209" y="6430504"/>
                  <a:pt x="10407209" y="6430504"/>
                  <a:pt x="10606716" y="6774068"/>
                </a:cubicBezTo>
                <a:lnTo>
                  <a:pt x="10655455" y="6858000"/>
                </a:lnTo>
                <a:lnTo>
                  <a:pt x="8025501" y="6858000"/>
                </a:lnTo>
                <a:lnTo>
                  <a:pt x="8129453" y="6678214"/>
                </a:lnTo>
                <a:cubicBezTo>
                  <a:pt x="8174148" y="6600912"/>
                  <a:pt x="8221824" y="6518457"/>
                  <a:pt x="8272677" y="6430504"/>
                </a:cubicBezTo>
                <a:cubicBezTo>
                  <a:pt x="8325512" y="6339261"/>
                  <a:pt x="8420615" y="6283111"/>
                  <a:pt x="8526285" y="6283111"/>
                </a:cubicBezTo>
                <a:close/>
                <a:moveTo>
                  <a:pt x="8508611" y="4776272"/>
                </a:moveTo>
                <a:cubicBezTo>
                  <a:pt x="8508611" y="4776272"/>
                  <a:pt x="8508611" y="4776272"/>
                  <a:pt x="9153763" y="4776272"/>
                </a:cubicBezTo>
                <a:cubicBezTo>
                  <a:pt x="9194173" y="4776272"/>
                  <a:pt x="9233188" y="4798484"/>
                  <a:pt x="9252696" y="4834580"/>
                </a:cubicBezTo>
                <a:cubicBezTo>
                  <a:pt x="9252696" y="4834580"/>
                  <a:pt x="9252696" y="4834580"/>
                  <a:pt x="9575969" y="5391278"/>
                </a:cubicBezTo>
                <a:cubicBezTo>
                  <a:pt x="9596871" y="5425985"/>
                  <a:pt x="9596871" y="5470409"/>
                  <a:pt x="9575969" y="5505116"/>
                </a:cubicBezTo>
                <a:cubicBezTo>
                  <a:pt x="9575969" y="5505116"/>
                  <a:pt x="9575969" y="5505116"/>
                  <a:pt x="9252696" y="6061815"/>
                </a:cubicBezTo>
                <a:cubicBezTo>
                  <a:pt x="9233188" y="6097909"/>
                  <a:pt x="9194173" y="6120122"/>
                  <a:pt x="9153763" y="6120122"/>
                </a:cubicBezTo>
                <a:cubicBezTo>
                  <a:pt x="9153763" y="6120122"/>
                  <a:pt x="9153763" y="6120122"/>
                  <a:pt x="8508611" y="6120122"/>
                </a:cubicBezTo>
                <a:cubicBezTo>
                  <a:pt x="8466808" y="6120122"/>
                  <a:pt x="8429186" y="6097909"/>
                  <a:pt x="8408284" y="6061815"/>
                </a:cubicBezTo>
                <a:cubicBezTo>
                  <a:pt x="8408284" y="6061815"/>
                  <a:pt x="8408284" y="6061815"/>
                  <a:pt x="8086404" y="5505116"/>
                </a:cubicBezTo>
                <a:cubicBezTo>
                  <a:pt x="8065503" y="5470409"/>
                  <a:pt x="8065503" y="5425985"/>
                  <a:pt x="8086404" y="5391278"/>
                </a:cubicBezTo>
                <a:cubicBezTo>
                  <a:pt x="8086404" y="5391278"/>
                  <a:pt x="8086404" y="5391278"/>
                  <a:pt x="8408284" y="4834580"/>
                </a:cubicBezTo>
                <a:cubicBezTo>
                  <a:pt x="8429186" y="4798484"/>
                  <a:pt x="8466808" y="4776272"/>
                  <a:pt x="8508611" y="4776272"/>
                </a:cubicBezTo>
                <a:close/>
                <a:moveTo>
                  <a:pt x="8438383" y="4182594"/>
                </a:moveTo>
                <a:cubicBezTo>
                  <a:pt x="8438383" y="4182594"/>
                  <a:pt x="8438383" y="4182594"/>
                  <a:pt x="8671249" y="4182594"/>
                </a:cubicBezTo>
                <a:cubicBezTo>
                  <a:pt x="8685834" y="4182594"/>
                  <a:pt x="8699916" y="4190612"/>
                  <a:pt x="8706958" y="4203640"/>
                </a:cubicBezTo>
                <a:cubicBezTo>
                  <a:pt x="8706958" y="4203640"/>
                  <a:pt x="8706958" y="4203640"/>
                  <a:pt x="8823642" y="4404579"/>
                </a:cubicBezTo>
                <a:cubicBezTo>
                  <a:pt x="8831187" y="4417106"/>
                  <a:pt x="8831187" y="4433141"/>
                  <a:pt x="8823642" y="4445668"/>
                </a:cubicBezTo>
                <a:cubicBezTo>
                  <a:pt x="8823642" y="4445668"/>
                  <a:pt x="8823642" y="4445668"/>
                  <a:pt x="8706958" y="4646606"/>
                </a:cubicBezTo>
                <a:cubicBezTo>
                  <a:pt x="8699916" y="4659635"/>
                  <a:pt x="8685834" y="4667652"/>
                  <a:pt x="8671249" y="4667652"/>
                </a:cubicBezTo>
                <a:cubicBezTo>
                  <a:pt x="8671249" y="4667652"/>
                  <a:pt x="8671249" y="4667652"/>
                  <a:pt x="8438383" y="4667652"/>
                </a:cubicBezTo>
                <a:cubicBezTo>
                  <a:pt x="8423295" y="4667652"/>
                  <a:pt x="8409715" y="4659635"/>
                  <a:pt x="8402170" y="4646606"/>
                </a:cubicBezTo>
                <a:cubicBezTo>
                  <a:pt x="8402170" y="4646606"/>
                  <a:pt x="8402170" y="4646606"/>
                  <a:pt x="8285989" y="4445668"/>
                </a:cubicBezTo>
                <a:cubicBezTo>
                  <a:pt x="8278445" y="4433141"/>
                  <a:pt x="8278445" y="4417106"/>
                  <a:pt x="8285989" y="4404579"/>
                </a:cubicBezTo>
                <a:cubicBezTo>
                  <a:pt x="8285989" y="4404579"/>
                  <a:pt x="8285989" y="4404579"/>
                  <a:pt x="8402170" y="4203640"/>
                </a:cubicBezTo>
                <a:cubicBezTo>
                  <a:pt x="8409715" y="4190612"/>
                  <a:pt x="8423295" y="4182594"/>
                  <a:pt x="8438383" y="4182594"/>
                </a:cubicBezTo>
                <a:close/>
                <a:moveTo>
                  <a:pt x="7678681" y="3459104"/>
                </a:moveTo>
                <a:cubicBezTo>
                  <a:pt x="7678681" y="3459104"/>
                  <a:pt x="7678681" y="3459104"/>
                  <a:pt x="8119685" y="3459104"/>
                </a:cubicBezTo>
                <a:cubicBezTo>
                  <a:pt x="8147308" y="3459104"/>
                  <a:pt x="8173978" y="3474287"/>
                  <a:pt x="8187313" y="3498961"/>
                </a:cubicBezTo>
                <a:cubicBezTo>
                  <a:pt x="8187313" y="3498961"/>
                  <a:pt x="8187313" y="3498961"/>
                  <a:pt x="8408292" y="3879501"/>
                </a:cubicBezTo>
                <a:cubicBezTo>
                  <a:pt x="8422579" y="3903225"/>
                  <a:pt x="8422579" y="3933593"/>
                  <a:pt x="8408292" y="3957318"/>
                </a:cubicBezTo>
                <a:cubicBezTo>
                  <a:pt x="8408292" y="3957318"/>
                  <a:pt x="8408292" y="3957318"/>
                  <a:pt x="8187313" y="4337857"/>
                </a:cubicBezTo>
                <a:cubicBezTo>
                  <a:pt x="8173978" y="4362531"/>
                  <a:pt x="8147308" y="4377714"/>
                  <a:pt x="8119685" y="4377714"/>
                </a:cubicBezTo>
                <a:cubicBezTo>
                  <a:pt x="8119685" y="4377714"/>
                  <a:pt x="8119685" y="4377714"/>
                  <a:pt x="7678681" y="4377714"/>
                </a:cubicBezTo>
                <a:cubicBezTo>
                  <a:pt x="7650106" y="4377714"/>
                  <a:pt x="7624388" y="4362531"/>
                  <a:pt x="7610101" y="4337857"/>
                </a:cubicBezTo>
                <a:cubicBezTo>
                  <a:pt x="7610101" y="4337857"/>
                  <a:pt x="7610101" y="4337857"/>
                  <a:pt x="7390076" y="3957318"/>
                </a:cubicBezTo>
                <a:cubicBezTo>
                  <a:pt x="7375787" y="3933593"/>
                  <a:pt x="7375787" y="3903225"/>
                  <a:pt x="7390076" y="3879501"/>
                </a:cubicBezTo>
                <a:cubicBezTo>
                  <a:pt x="7390076" y="3879501"/>
                  <a:pt x="7390076" y="3879501"/>
                  <a:pt x="7610101" y="3498961"/>
                </a:cubicBezTo>
                <a:cubicBezTo>
                  <a:pt x="7624388" y="3474287"/>
                  <a:pt x="7650106" y="3459104"/>
                  <a:pt x="7678681" y="3459104"/>
                </a:cubicBezTo>
                <a:close/>
                <a:moveTo>
                  <a:pt x="9108816" y="2082751"/>
                </a:moveTo>
                <a:cubicBezTo>
                  <a:pt x="9108816" y="2082751"/>
                  <a:pt x="9108816" y="2082751"/>
                  <a:pt x="9876937" y="2082751"/>
                </a:cubicBezTo>
                <a:cubicBezTo>
                  <a:pt x="9925048" y="2082751"/>
                  <a:pt x="9971500" y="2109197"/>
                  <a:pt x="9994727" y="2152172"/>
                </a:cubicBezTo>
                <a:cubicBezTo>
                  <a:pt x="9994727" y="2152172"/>
                  <a:pt x="9994727" y="2152172"/>
                  <a:pt x="10379617" y="2814978"/>
                </a:cubicBezTo>
                <a:cubicBezTo>
                  <a:pt x="10404502" y="2856301"/>
                  <a:pt x="10404502" y="2909193"/>
                  <a:pt x="10379617" y="2950515"/>
                </a:cubicBezTo>
                <a:cubicBezTo>
                  <a:pt x="10379617" y="2950515"/>
                  <a:pt x="10379617" y="2950515"/>
                  <a:pt x="9994727" y="3613321"/>
                </a:cubicBezTo>
                <a:cubicBezTo>
                  <a:pt x="9971500" y="3656296"/>
                  <a:pt x="9925048" y="3682742"/>
                  <a:pt x="9876937" y="3682742"/>
                </a:cubicBezTo>
                <a:cubicBezTo>
                  <a:pt x="9876937" y="3682742"/>
                  <a:pt x="9876937" y="3682742"/>
                  <a:pt x="9108816" y="3682742"/>
                </a:cubicBezTo>
                <a:cubicBezTo>
                  <a:pt x="9059045" y="3682742"/>
                  <a:pt x="9014252" y="3656296"/>
                  <a:pt x="8989367" y="3613321"/>
                </a:cubicBezTo>
                <a:cubicBezTo>
                  <a:pt x="8989367" y="3613321"/>
                  <a:pt x="8989367" y="3613321"/>
                  <a:pt x="8606137" y="2950515"/>
                </a:cubicBezTo>
                <a:cubicBezTo>
                  <a:pt x="8581251" y="2909193"/>
                  <a:pt x="8581251" y="2856301"/>
                  <a:pt x="8606137" y="2814978"/>
                </a:cubicBezTo>
                <a:cubicBezTo>
                  <a:pt x="8606137" y="2814978"/>
                  <a:pt x="8606137" y="2814978"/>
                  <a:pt x="8989367" y="2152172"/>
                </a:cubicBezTo>
                <a:cubicBezTo>
                  <a:pt x="9014252" y="2109197"/>
                  <a:pt x="9059045" y="2082751"/>
                  <a:pt x="9108816" y="2082751"/>
                </a:cubicBezTo>
                <a:close/>
                <a:moveTo>
                  <a:pt x="1321854" y="2071857"/>
                </a:moveTo>
                <a:cubicBezTo>
                  <a:pt x="1321854" y="2071857"/>
                  <a:pt x="1321854" y="2071857"/>
                  <a:pt x="5365317" y="2071857"/>
                </a:cubicBezTo>
                <a:cubicBezTo>
                  <a:pt x="5618580" y="2071857"/>
                  <a:pt x="5863108" y="2211072"/>
                  <a:pt x="5985373" y="2437296"/>
                </a:cubicBezTo>
                <a:cubicBezTo>
                  <a:pt x="5985373" y="2437296"/>
                  <a:pt x="5985373" y="2437296"/>
                  <a:pt x="8011470" y="5926372"/>
                </a:cubicBezTo>
                <a:cubicBezTo>
                  <a:pt x="8142468" y="6143896"/>
                  <a:pt x="8142468" y="6422327"/>
                  <a:pt x="8011470" y="6639850"/>
                </a:cubicBezTo>
                <a:cubicBezTo>
                  <a:pt x="8011470" y="6639850"/>
                  <a:pt x="8011470" y="6639850"/>
                  <a:pt x="7904625" y="6823844"/>
                </a:cubicBezTo>
                <a:lnTo>
                  <a:pt x="7884791" y="6858000"/>
                </a:lnTo>
                <a:lnTo>
                  <a:pt x="0" y="6858000"/>
                </a:lnTo>
                <a:lnTo>
                  <a:pt x="0" y="3635967"/>
                </a:lnTo>
                <a:lnTo>
                  <a:pt x="27177" y="3588964"/>
                </a:lnTo>
                <a:cubicBezTo>
                  <a:pt x="220245" y="3255048"/>
                  <a:pt x="440895" y="2873431"/>
                  <a:pt x="693065" y="2437296"/>
                </a:cubicBezTo>
                <a:cubicBezTo>
                  <a:pt x="824063" y="2211072"/>
                  <a:pt x="1059859" y="2071857"/>
                  <a:pt x="1321854" y="2071857"/>
                </a:cubicBezTo>
                <a:close/>
                <a:moveTo>
                  <a:pt x="6786399" y="753840"/>
                </a:moveTo>
                <a:cubicBezTo>
                  <a:pt x="6786399" y="753840"/>
                  <a:pt x="6786399" y="753840"/>
                  <a:pt x="8025968" y="753840"/>
                </a:cubicBezTo>
                <a:cubicBezTo>
                  <a:pt x="8103608" y="753840"/>
                  <a:pt x="8178571" y="796518"/>
                  <a:pt x="8216053" y="865869"/>
                </a:cubicBezTo>
                <a:cubicBezTo>
                  <a:pt x="8216053" y="865869"/>
                  <a:pt x="8216053" y="865869"/>
                  <a:pt x="8837177" y="1935484"/>
                </a:cubicBezTo>
                <a:cubicBezTo>
                  <a:pt x="8877335" y="2002169"/>
                  <a:pt x="8877335" y="2087523"/>
                  <a:pt x="8837177" y="2154207"/>
                </a:cubicBezTo>
                <a:cubicBezTo>
                  <a:pt x="8837177" y="2154207"/>
                  <a:pt x="8837177" y="2154207"/>
                  <a:pt x="8216053" y="3223823"/>
                </a:cubicBezTo>
                <a:cubicBezTo>
                  <a:pt x="8178571" y="3293174"/>
                  <a:pt x="8103608" y="3335852"/>
                  <a:pt x="8025968" y="3335852"/>
                </a:cubicBezTo>
                <a:cubicBezTo>
                  <a:pt x="8025968" y="3335852"/>
                  <a:pt x="8025968" y="3335852"/>
                  <a:pt x="6786399" y="3335852"/>
                </a:cubicBezTo>
                <a:cubicBezTo>
                  <a:pt x="6706082" y="3335852"/>
                  <a:pt x="6633796" y="3293174"/>
                  <a:pt x="6593637" y="3223823"/>
                </a:cubicBezTo>
                <a:cubicBezTo>
                  <a:pt x="6593637" y="3223823"/>
                  <a:pt x="6593637" y="3223823"/>
                  <a:pt x="5975192" y="2154207"/>
                </a:cubicBezTo>
                <a:cubicBezTo>
                  <a:pt x="5935033" y="2087523"/>
                  <a:pt x="5935033" y="2002169"/>
                  <a:pt x="5975192" y="1935484"/>
                </a:cubicBezTo>
                <a:cubicBezTo>
                  <a:pt x="5975192" y="1935484"/>
                  <a:pt x="5975192" y="1935484"/>
                  <a:pt x="6593637" y="865869"/>
                </a:cubicBezTo>
                <a:cubicBezTo>
                  <a:pt x="6633796" y="796518"/>
                  <a:pt x="6706082" y="753840"/>
                  <a:pt x="6786399" y="753840"/>
                </a:cubicBezTo>
                <a:close/>
                <a:moveTo>
                  <a:pt x="0" y="0"/>
                </a:moveTo>
                <a:lnTo>
                  <a:pt x="6966294" y="0"/>
                </a:lnTo>
                <a:lnTo>
                  <a:pt x="6852387" y="196155"/>
                </a:lnTo>
                <a:cubicBezTo>
                  <a:pt x="6627011" y="584267"/>
                  <a:pt x="6359899" y="1044253"/>
                  <a:pt x="6043322" y="1589421"/>
                </a:cubicBezTo>
                <a:cubicBezTo>
                  <a:pt x="5921057" y="1815646"/>
                  <a:pt x="5676528" y="1954861"/>
                  <a:pt x="5423265" y="1954861"/>
                </a:cubicBezTo>
                <a:cubicBezTo>
                  <a:pt x="5423265" y="1954861"/>
                  <a:pt x="5423265" y="1954861"/>
                  <a:pt x="1379802" y="1954861"/>
                </a:cubicBezTo>
                <a:cubicBezTo>
                  <a:pt x="1117807" y="1954861"/>
                  <a:pt x="882012" y="1815646"/>
                  <a:pt x="751013" y="1589421"/>
                </a:cubicBezTo>
                <a:cubicBezTo>
                  <a:pt x="751013" y="1589421"/>
                  <a:pt x="751013" y="1589421"/>
                  <a:pt x="1951" y="293901"/>
                </a:cubicBezTo>
                <a:lnTo>
                  <a:pt x="0" y="290527"/>
                </a:lnTo>
                <a:close/>
              </a:path>
            </a:pathLst>
          </a:cu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DAF2A399-8228-4D82-A82C-5AA22117B44C}"/>
              </a:ext>
            </a:extLst>
          </p:cNvPr>
          <p:cNvSpPr/>
          <p:nvPr/>
        </p:nvSpPr>
        <p:spPr>
          <a:xfrm>
            <a:off x="7110888" y="641998"/>
            <a:ext cx="5203032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0" i="0" dirty="0">
                <a:solidFill>
                  <a:schemeClr val="bg1"/>
                </a:solidFill>
                <a:effectLst/>
                <a:latin typeface="Roboto Black" panose="02000000000000000000" pitchFamily="2" charset="0"/>
                <a:ea typeface="Roboto Black" panose="02000000000000000000" pitchFamily="2" charset="0"/>
              </a:rPr>
              <a:t>GREAT THINGS </a:t>
            </a:r>
          </a:p>
          <a:p>
            <a:pPr algn="ctr"/>
            <a:r>
              <a:rPr lang="en-US" sz="4400" b="0" i="0" dirty="0">
                <a:solidFill>
                  <a:schemeClr val="bg1"/>
                </a:solidFill>
                <a:effectLst/>
                <a:latin typeface="Roboto Black" panose="02000000000000000000" pitchFamily="2" charset="0"/>
                <a:ea typeface="Roboto Black" panose="02000000000000000000" pitchFamily="2" charset="0"/>
              </a:rPr>
              <a:t>NEVER CAME </a:t>
            </a:r>
          </a:p>
          <a:p>
            <a:pPr algn="ctr"/>
            <a:r>
              <a:rPr lang="en-US" sz="3600" b="0" i="0" dirty="0">
                <a:effectLst/>
                <a:highlight>
                  <a:srgbClr val="FFFF00"/>
                </a:highlight>
                <a:latin typeface="Roboto Black" panose="02000000000000000000" pitchFamily="2" charset="0"/>
                <a:ea typeface="Roboto Black" panose="02000000000000000000" pitchFamily="2" charset="0"/>
              </a:rPr>
              <a:t> FROM COMFORT </a:t>
            </a:r>
          </a:p>
          <a:p>
            <a:pPr algn="ctr"/>
            <a:r>
              <a:rPr lang="en-US" sz="8800" b="0" i="0" dirty="0">
                <a:solidFill>
                  <a:schemeClr val="bg1"/>
                </a:solidFill>
                <a:effectLst/>
                <a:latin typeface="Roboto Black" panose="02000000000000000000" pitchFamily="2" charset="0"/>
                <a:ea typeface="Roboto Black" panose="02000000000000000000" pitchFamily="2" charset="0"/>
              </a:rPr>
              <a:t>ZONES</a:t>
            </a:r>
            <a:endParaRPr lang="en-US" sz="96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53297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3000"/>
                <a:satMod val="150000"/>
                <a:shade val="98000"/>
                <a:lumMod val="102000"/>
              </a:schemeClr>
            </a:gs>
            <a:gs pos="50000">
              <a:schemeClr val="bg1">
                <a:tint val="98000"/>
                <a:satMod val="130000"/>
                <a:shade val="90000"/>
                <a:lumMod val="103000"/>
              </a:schemeClr>
            </a:gs>
            <a:gs pos="100000">
              <a:schemeClr val="bg1">
                <a:shade val="63000"/>
                <a:satMod val="12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xmlns="" id="{A2509F26-B5DC-4BA7-B476-4CB044237A2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Impact" panose="020B0806030902050204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DB103EB1-B135-4526-B883-33228FC27FF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21480000">
            <a:off x="815340" y="683404"/>
            <a:ext cx="10561320" cy="5404104"/>
          </a:xfrm>
          <a:prstGeom prst="rect">
            <a:avLst/>
          </a:prstGeom>
          <a:solidFill>
            <a:srgbClr val="FFFFFF"/>
          </a:solidFill>
          <a:ln w="3175" cap="sq" cmpd="thinThick">
            <a:solidFill>
              <a:srgbClr val="DDDDDD"/>
            </a:solidFill>
            <a:miter lim="800000"/>
          </a:ln>
          <a:effectLst>
            <a:outerShdw blurRad="2667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Impact" panose="020B0806030902050204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762B1D4E-7B92-4FBB-9513-440B8FECA88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96" t="22198" r="9214" b="22411"/>
          <a:stretch/>
        </p:blipFill>
        <p:spPr>
          <a:xfrm rot="21480000" flipH="1">
            <a:off x="1022394" y="1003445"/>
            <a:ext cx="10136500" cy="476439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9F065FBB-1ECB-4327-8A34-B8D838D57B1F}"/>
              </a:ext>
            </a:extLst>
          </p:cNvPr>
          <p:cNvSpPr txBox="1"/>
          <p:nvPr/>
        </p:nvSpPr>
        <p:spPr>
          <a:xfrm>
            <a:off x="7498636" y="1967022"/>
            <a:ext cx="26651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+mj-lt"/>
                <a:ea typeface="Roboto Black" panose="02000000000000000000" pitchFamily="2" charset="0"/>
              </a:rPr>
              <a:t>LET YOUR</a:t>
            </a:r>
            <a:endParaRPr lang="es-UY" sz="3600" dirty="0">
              <a:solidFill>
                <a:schemeClr val="bg1"/>
              </a:solidFill>
              <a:latin typeface="+mj-lt"/>
              <a:ea typeface="Roboto Black" panose="02000000000000000000" pitchFamily="2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C523D6AF-DDCF-4572-8685-78B55F224A77}"/>
              </a:ext>
            </a:extLst>
          </p:cNvPr>
          <p:cNvGrpSpPr/>
          <p:nvPr/>
        </p:nvGrpSpPr>
        <p:grpSpPr>
          <a:xfrm>
            <a:off x="7047156" y="2349011"/>
            <a:ext cx="3568142" cy="1985159"/>
            <a:chOff x="7016910" y="2036493"/>
            <a:chExt cx="3568142" cy="1985159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A3A97B4E-EBFE-4973-80FF-AAF11F655BD8}"/>
                </a:ext>
              </a:extLst>
            </p:cNvPr>
            <p:cNvSpPr txBox="1"/>
            <p:nvPr/>
          </p:nvSpPr>
          <p:spPr>
            <a:xfrm>
              <a:off x="7037694" y="2082660"/>
              <a:ext cx="3547358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0" dirty="0">
                  <a:latin typeface="Roboto Black" panose="02000000000000000000" pitchFamily="2" charset="0"/>
                  <a:ea typeface="Roboto Black" panose="02000000000000000000" pitchFamily="2" charset="0"/>
                </a:rPr>
                <a:t>DREAMS</a:t>
              </a:r>
              <a:endParaRPr lang="es-UY" sz="6000" dirty="0">
                <a:latin typeface="Roboto Black" panose="02000000000000000000" pitchFamily="2" charset="0"/>
                <a:ea typeface="Roboto Black" panose="02000000000000000000" pitchFamily="2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CFAA52E9-A370-415A-A34E-3A3708E09B83}"/>
                </a:ext>
              </a:extLst>
            </p:cNvPr>
            <p:cNvSpPr txBox="1"/>
            <p:nvPr/>
          </p:nvSpPr>
          <p:spPr>
            <a:xfrm>
              <a:off x="7016910" y="2036493"/>
              <a:ext cx="354735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0" dirty="0">
                  <a:solidFill>
                    <a:srgbClr val="07BAB4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DREAMS</a:t>
              </a:r>
              <a:endParaRPr lang="es-UY" sz="6000" dirty="0">
                <a:solidFill>
                  <a:srgbClr val="07BAB4"/>
                </a:solidFill>
                <a:latin typeface="Roboto Black" panose="02000000000000000000" pitchFamily="2" charset="0"/>
                <a:ea typeface="Roboto Black" panose="02000000000000000000" pitchFamily="2" charset="0"/>
              </a:endParaRP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8E0417F5-A425-43BD-B998-056B63799495}"/>
              </a:ext>
            </a:extLst>
          </p:cNvPr>
          <p:cNvSpPr txBox="1"/>
          <p:nvPr/>
        </p:nvSpPr>
        <p:spPr>
          <a:xfrm>
            <a:off x="6234384" y="3233538"/>
            <a:ext cx="519368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b="1" dirty="0">
                <a:solidFill>
                  <a:schemeClr val="bg1"/>
                </a:solidFill>
                <a:latin typeface="+mj-lt"/>
                <a:ea typeface="Roboto Black" panose="02000000000000000000" pitchFamily="2" charset="0"/>
              </a:rPr>
              <a:t>BE BIGGER THAN YOUR</a:t>
            </a:r>
            <a:endParaRPr lang="es-UY" sz="2600" b="1" dirty="0">
              <a:solidFill>
                <a:schemeClr val="bg1"/>
              </a:solidFill>
              <a:latin typeface="+mj-lt"/>
              <a:ea typeface="Roboto Black" panose="02000000000000000000" pitchFamily="2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1EF427BF-D46C-4EAE-B505-0F2B98B1D72A}"/>
              </a:ext>
            </a:extLst>
          </p:cNvPr>
          <p:cNvGrpSpPr/>
          <p:nvPr/>
        </p:nvGrpSpPr>
        <p:grpSpPr>
          <a:xfrm>
            <a:off x="7044223" y="3550731"/>
            <a:ext cx="3574009" cy="1045976"/>
            <a:chOff x="6986171" y="3238213"/>
            <a:chExt cx="3574009" cy="1045976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48ABDB32-352B-48D7-BACB-6297C3914E15}"/>
                </a:ext>
              </a:extLst>
            </p:cNvPr>
            <p:cNvSpPr txBox="1"/>
            <p:nvPr/>
          </p:nvSpPr>
          <p:spPr>
            <a:xfrm>
              <a:off x="7012822" y="3268526"/>
              <a:ext cx="354735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0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FEARS</a:t>
              </a:r>
              <a:endParaRPr lang="es-UY" sz="6000" dirty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6B2A32B8-B9DA-4C6C-85EA-54970C3E95BE}"/>
                </a:ext>
              </a:extLst>
            </p:cNvPr>
            <p:cNvSpPr txBox="1"/>
            <p:nvPr/>
          </p:nvSpPr>
          <p:spPr>
            <a:xfrm>
              <a:off x="6986171" y="3238213"/>
              <a:ext cx="354735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0" dirty="0">
                  <a:solidFill>
                    <a:srgbClr val="07BAB4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FEARS</a:t>
              </a:r>
              <a:endParaRPr lang="es-UY" sz="6000" dirty="0">
                <a:solidFill>
                  <a:srgbClr val="07BAB4"/>
                </a:solidFill>
                <a:latin typeface="Roboto Black" panose="02000000000000000000" pitchFamily="2" charset="0"/>
                <a:ea typeface="Roboto Black" panose="02000000000000000000" pitchFamily="2" charset="0"/>
              </a:endParaRPr>
            </a:p>
          </p:txBody>
        </p:sp>
      </p:grp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xmlns="" id="{0F92759E-0990-4AB9-BA0F-E3F2013A9678}"/>
              </a:ext>
            </a:extLst>
          </p:cNvPr>
          <p:cNvCxnSpPr>
            <a:cxnSpLocks/>
          </p:cNvCxnSpPr>
          <p:nvPr/>
        </p:nvCxnSpPr>
        <p:spPr>
          <a:xfrm>
            <a:off x="6986171" y="2290187"/>
            <a:ext cx="844952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xmlns="" id="{927AD55D-0094-4425-B15A-1B84349BEBC3}"/>
              </a:ext>
            </a:extLst>
          </p:cNvPr>
          <p:cNvCxnSpPr>
            <a:cxnSpLocks/>
          </p:cNvCxnSpPr>
          <p:nvPr/>
        </p:nvCxnSpPr>
        <p:spPr>
          <a:xfrm>
            <a:off x="9835472" y="2290187"/>
            <a:ext cx="844952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xmlns="" id="{289FBAE7-2D32-47AF-8275-F2ACE1BA29DC}"/>
              </a:ext>
            </a:extLst>
          </p:cNvPr>
          <p:cNvCxnSpPr>
            <a:cxnSpLocks/>
          </p:cNvCxnSpPr>
          <p:nvPr/>
        </p:nvCxnSpPr>
        <p:spPr>
          <a:xfrm>
            <a:off x="6986171" y="4135501"/>
            <a:ext cx="51246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xmlns="" id="{EE029EBE-0A13-448B-AFB3-4C2336DE5A60}"/>
              </a:ext>
            </a:extLst>
          </p:cNvPr>
          <p:cNvCxnSpPr>
            <a:cxnSpLocks/>
          </p:cNvCxnSpPr>
          <p:nvPr/>
        </p:nvCxnSpPr>
        <p:spPr>
          <a:xfrm>
            <a:off x="10163819" y="4135501"/>
            <a:ext cx="51660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72938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9">
            <a:extLst>
              <a:ext uri="{FF2B5EF4-FFF2-40B4-BE49-F238E27FC236}">
                <a16:creationId xmlns:a16="http://schemas.microsoft.com/office/drawing/2014/main" xmlns="" id="{82A5F716-98EF-42EF-A471-87C6DFDCC79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ckwell" panose="02060603020205020403"/>
              <a:ea typeface="+mn-ea"/>
              <a:cs typeface="+mn-cs"/>
            </a:endParaRPr>
          </a:p>
        </p:txBody>
      </p:sp>
      <p:sp>
        <p:nvSpPr>
          <p:cNvPr id="15" name="Freeform: Shape 11">
            <a:extLst>
              <a:ext uri="{FF2B5EF4-FFF2-40B4-BE49-F238E27FC236}">
                <a16:creationId xmlns:a16="http://schemas.microsoft.com/office/drawing/2014/main" xmlns="" id="{B87687D8-4EF1-4EF2-BF7E-74BB4A3D180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20931529">
            <a:off x="2173916" y="2300932"/>
            <a:ext cx="4418757" cy="4259609"/>
          </a:xfrm>
          <a:custGeom>
            <a:avLst/>
            <a:gdLst>
              <a:gd name="connsiteX0" fmla="*/ 404107 w 4507111"/>
              <a:gd name="connsiteY0" fmla="*/ 0 h 4344781"/>
              <a:gd name="connsiteX1" fmla="*/ 371857 w 4507111"/>
              <a:gd name="connsiteY1" fmla="*/ 117359 h 4344781"/>
              <a:gd name="connsiteX2" fmla="*/ 307833 w 4507111"/>
              <a:gd name="connsiteY2" fmla="*/ 632970 h 4344781"/>
              <a:gd name="connsiteX3" fmla="*/ 3569418 w 4507111"/>
              <a:gd name="connsiteY3" fmla="*/ 4141149 h 4344781"/>
              <a:gd name="connsiteX4" fmla="*/ 4440861 w 4507111"/>
              <a:gd name="connsiteY4" fmla="*/ 4332480 h 4344781"/>
              <a:gd name="connsiteX5" fmla="*/ 4507111 w 4507111"/>
              <a:gd name="connsiteY5" fmla="*/ 4341752 h 4344781"/>
              <a:gd name="connsiteX6" fmla="*/ 4296045 w 4507111"/>
              <a:gd name="connsiteY6" fmla="*/ 4344781 h 4344781"/>
              <a:gd name="connsiteX7" fmla="*/ 3749565 w 4507111"/>
              <a:gd name="connsiteY7" fmla="*/ 4321853 h 4344781"/>
              <a:gd name="connsiteX8" fmla="*/ 36764 w 4507111"/>
              <a:gd name="connsiteY8" fmla="*/ 1629794 h 4344781"/>
              <a:gd name="connsiteX9" fmla="*/ 300069 w 4507111"/>
              <a:gd name="connsiteY9" fmla="*/ 144750 h 4344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507111" h="4344781">
                <a:moveTo>
                  <a:pt x="404107" y="0"/>
                </a:moveTo>
                <a:lnTo>
                  <a:pt x="371857" y="117359"/>
                </a:lnTo>
                <a:cubicBezTo>
                  <a:pt x="333827" y="278567"/>
                  <a:pt x="311875" y="450459"/>
                  <a:pt x="307833" y="632970"/>
                </a:cubicBezTo>
                <a:cubicBezTo>
                  <a:pt x="264711" y="2579752"/>
                  <a:pt x="2253987" y="3769243"/>
                  <a:pt x="3569418" y="4141149"/>
                </a:cubicBezTo>
                <a:cubicBezTo>
                  <a:pt x="3816061" y="4210881"/>
                  <a:pt x="4114807" y="4279754"/>
                  <a:pt x="4440861" y="4332480"/>
                </a:cubicBezTo>
                <a:lnTo>
                  <a:pt x="4507111" y="4341752"/>
                </a:lnTo>
                <a:lnTo>
                  <a:pt x="4296045" y="4344781"/>
                </a:lnTo>
                <a:cubicBezTo>
                  <a:pt x="4097363" y="4343711"/>
                  <a:pt x="3912623" y="4335104"/>
                  <a:pt x="3749565" y="4321853"/>
                </a:cubicBezTo>
                <a:cubicBezTo>
                  <a:pt x="2445102" y="4215850"/>
                  <a:pt x="356405" y="3466499"/>
                  <a:pt x="36764" y="1629794"/>
                </a:cubicBezTo>
                <a:cubicBezTo>
                  <a:pt x="-63123" y="1055823"/>
                  <a:pt x="45741" y="555869"/>
                  <a:pt x="300069" y="144750"/>
                </a:cubicBezTo>
                <a:close/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ckwell" panose="02060603020205020403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73E3CAB9-4486-498B-8D12-AD2AD37F12F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5" r="1" b="1"/>
          <a:stretch/>
        </p:blipFill>
        <p:spPr>
          <a:xfrm>
            <a:off x="2354578" y="544297"/>
            <a:ext cx="7761924" cy="5343065"/>
          </a:xfrm>
          <a:custGeom>
            <a:avLst/>
            <a:gdLst>
              <a:gd name="connsiteX0" fmla="*/ 3025687 w 7761924"/>
              <a:gd name="connsiteY0" fmla="*/ 76 h 5343065"/>
              <a:gd name="connsiteX1" fmla="*/ 3372722 w 7761924"/>
              <a:gd name="connsiteY1" fmla="*/ 16088 h 5343065"/>
              <a:gd name="connsiteX2" fmla="*/ 7761924 w 7761924"/>
              <a:gd name="connsiteY2" fmla="*/ 3316816 h 5343065"/>
              <a:gd name="connsiteX3" fmla="*/ 3701109 w 7761924"/>
              <a:gd name="connsiteY3" fmla="*/ 5320611 h 5343065"/>
              <a:gd name="connsiteX4" fmla="*/ 36290 w 7761924"/>
              <a:gd name="connsiteY4" fmla="*/ 2696959 h 5343065"/>
              <a:gd name="connsiteX5" fmla="*/ 3025687 w 7761924"/>
              <a:gd name="connsiteY5" fmla="*/ 76 h 5343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61924" h="5343065">
                <a:moveTo>
                  <a:pt x="3025687" y="76"/>
                </a:moveTo>
                <a:cubicBezTo>
                  <a:pt x="3140786" y="756"/>
                  <a:pt x="3256631" y="6055"/>
                  <a:pt x="3372722" y="16088"/>
                </a:cubicBezTo>
                <a:cubicBezTo>
                  <a:pt x="5230178" y="176616"/>
                  <a:pt x="7761924" y="1424594"/>
                  <a:pt x="7761924" y="3316816"/>
                </a:cubicBezTo>
                <a:cubicBezTo>
                  <a:pt x="7646022" y="5237647"/>
                  <a:pt x="4988715" y="5423921"/>
                  <a:pt x="3701109" y="5320611"/>
                </a:cubicBezTo>
                <a:cubicBezTo>
                  <a:pt x="2413504" y="5217301"/>
                  <a:pt x="351800" y="4486992"/>
                  <a:pt x="36290" y="2696959"/>
                </a:cubicBezTo>
                <a:cubicBezTo>
                  <a:pt x="-259500" y="1018804"/>
                  <a:pt x="1299198" y="-10133"/>
                  <a:pt x="3025687" y="76"/>
                </a:cubicBezTo>
                <a:close/>
              </a:path>
            </a:pathLst>
          </a:cu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03D818C4-9C8F-47D3-AB69-09331223F859}"/>
              </a:ext>
            </a:extLst>
          </p:cNvPr>
          <p:cNvSpPr/>
          <p:nvPr/>
        </p:nvSpPr>
        <p:spPr>
          <a:xfrm>
            <a:off x="0" y="957477"/>
            <a:ext cx="6154816" cy="253203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Impact" panose="020B080603090205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7D76930C-EACA-4D1D-9B9A-123FE326074D}"/>
              </a:ext>
            </a:extLst>
          </p:cNvPr>
          <p:cNvSpPr/>
          <p:nvPr/>
        </p:nvSpPr>
        <p:spPr>
          <a:xfrm>
            <a:off x="292877" y="1640332"/>
            <a:ext cx="564468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i="0" dirty="0">
                <a:solidFill>
                  <a:schemeClr val="bg1"/>
                </a:solidFill>
                <a:effectLst/>
                <a:latin typeface="Impact" panose="020B0806030902050204" pitchFamily="34" charset="0"/>
                <a:ea typeface="Roboto Black" panose="02000000000000000000" pitchFamily="2" charset="0"/>
              </a:rPr>
              <a:t>Don’t stop when you’re </a:t>
            </a:r>
            <a:r>
              <a:rPr lang="en-US" sz="3600" i="0" dirty="0">
                <a:solidFill>
                  <a:schemeClr val="accent4"/>
                </a:solidFill>
                <a:effectLst/>
                <a:latin typeface="Impact" panose="020B0806030902050204" pitchFamily="34" charset="0"/>
                <a:ea typeface="Roboto Black" panose="02000000000000000000" pitchFamily="2" charset="0"/>
              </a:rPr>
              <a:t>TIRED</a:t>
            </a:r>
            <a:r>
              <a:rPr lang="en-US" sz="3600" i="0" dirty="0">
                <a:solidFill>
                  <a:schemeClr val="bg1"/>
                </a:solidFill>
                <a:effectLst/>
                <a:latin typeface="Impact" panose="020B0806030902050204" pitchFamily="34" charset="0"/>
                <a:ea typeface="Roboto Black" panose="02000000000000000000" pitchFamily="2" charset="0"/>
              </a:rPr>
              <a:t>. </a:t>
            </a:r>
          </a:p>
          <a:p>
            <a:r>
              <a:rPr lang="en-US" sz="3600" i="0" dirty="0">
                <a:solidFill>
                  <a:schemeClr val="bg1"/>
                </a:solidFill>
                <a:effectLst/>
                <a:latin typeface="Impact" panose="020B0806030902050204" pitchFamily="34" charset="0"/>
                <a:ea typeface="Roboto Black" panose="02000000000000000000" pitchFamily="2" charset="0"/>
              </a:rPr>
              <a:t>Stop when you’re </a:t>
            </a:r>
            <a:r>
              <a:rPr lang="en-US" sz="3600" i="0" dirty="0">
                <a:solidFill>
                  <a:srgbClr val="07BAB4"/>
                </a:solidFill>
                <a:effectLst/>
                <a:latin typeface="Impact" panose="020B0806030902050204" pitchFamily="34" charset="0"/>
                <a:ea typeface="Roboto Black" panose="02000000000000000000" pitchFamily="2" charset="0"/>
              </a:rPr>
              <a:t>DONE</a:t>
            </a:r>
            <a:r>
              <a:rPr lang="en-US" sz="3600" i="0" dirty="0">
                <a:solidFill>
                  <a:schemeClr val="bg1"/>
                </a:solidFill>
                <a:effectLst/>
                <a:latin typeface="Impact" panose="020B0806030902050204" pitchFamily="34" charset="0"/>
                <a:ea typeface="Roboto Black" panose="02000000000000000000" pitchFamily="2" charset="0"/>
              </a:rPr>
              <a:t>.</a:t>
            </a:r>
            <a:endParaRPr lang="en-US" sz="3600" dirty="0">
              <a:solidFill>
                <a:schemeClr val="bg1"/>
              </a:solidFill>
              <a:latin typeface="Impact" panose="020B0806030902050204" pitchFamily="34" charset="0"/>
              <a:ea typeface="Roboto Black" panose="02000000000000000000" pitchFamily="2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B352A023-7FDB-4F18-AEA9-F3144F448C5D}"/>
              </a:ext>
            </a:extLst>
          </p:cNvPr>
          <p:cNvSpPr/>
          <p:nvPr/>
        </p:nvSpPr>
        <p:spPr>
          <a:xfrm>
            <a:off x="217250" y="1431370"/>
            <a:ext cx="5720316" cy="1584251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3677012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523" y="-6428"/>
            <a:ext cx="12169792" cy="685907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030">
              <a:defRPr/>
            </a:pPr>
            <a:endParaRPr lang="es-UY" sz="2393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107" y="4648830"/>
            <a:ext cx="2834649" cy="608487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030">
              <a:defRPr/>
            </a:pPr>
            <a:r>
              <a:rPr lang="en-US" sz="2393" b="1" dirty="0">
                <a:solidFill>
                  <a:prstClr val="white"/>
                </a:solidFill>
              </a:rPr>
              <a:t>SUBSCRIBE NOW</a:t>
            </a:r>
            <a:endParaRPr lang="es-UY" sz="2393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2272" y="4033899"/>
            <a:ext cx="1841315" cy="741599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272" tIns="45636" rIns="91272" bIns="45636" numCol="1" anchor="t" anchorCtr="0" compatLnSpc="1">
            <a:prstTxWarp prst="textNoShape">
              <a:avLst/>
            </a:prstTxWarp>
          </a:bodyPr>
          <a:lstStyle/>
          <a:p>
            <a:pPr defTabSz="913030">
              <a:defRPr/>
            </a:pPr>
            <a:endParaRPr lang="en-US" sz="2393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584" y="3362385"/>
            <a:ext cx="4148793" cy="33793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030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8848" y="713326"/>
            <a:ext cx="4316669" cy="3572317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algn="ctr" defTabSz="9130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algn="ctr" defTabSz="9130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algn="ctr" defTabSz="9130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algn="ctr" defTabSz="9130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algn="ctr" defTabSz="9130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algn="ctr" defTabSz="9130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algn="ctr" defTabSz="9130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628" y="5340430"/>
            <a:ext cx="2544553" cy="3035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030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5933" y="4849066"/>
            <a:ext cx="4713183" cy="9065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557" indent="-169557" defTabSz="91303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557" indent="-169557" defTabSz="91303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557" indent="-169557" defTabSz="91303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5935" y="4467390"/>
            <a:ext cx="5906033" cy="368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030">
              <a:defRPr/>
            </a:pPr>
            <a:r>
              <a:rPr lang="en-US" sz="1794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08" y="6119102"/>
            <a:ext cx="12169792" cy="67469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1502" y="1843979"/>
            <a:ext cx="5580963" cy="1366443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2756">
              <a:defRPr/>
            </a:pPr>
            <a:endParaRPr lang="es-UY" sz="2393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139" y="766172"/>
            <a:ext cx="2786760" cy="527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2721" y="2006396"/>
            <a:ext cx="3618531" cy="82948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2756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2756">
              <a:defRPr/>
            </a:pPr>
            <a:r>
              <a:rPr lang="en-US" sz="3193" b="1" kern="0" dirty="0">
                <a:solidFill>
                  <a:prstClr val="white"/>
                </a:solidFill>
              </a:rPr>
              <a:t>FREEBUNDLE15</a:t>
            </a:r>
            <a:endParaRPr lang="es-UY" sz="2393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1966" y="1374910"/>
            <a:ext cx="5020041" cy="33802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2756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32673" y="878804"/>
            <a:ext cx="3939317" cy="2309363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296" tIns="45648" rIns="91296" bIns="45648" numCol="1" anchor="t" anchorCtr="0" compatLnSpc="1">
            <a:prstTxWarp prst="textNoShape">
              <a:avLst/>
            </a:prstTxWarp>
          </a:bodyPr>
          <a:lstStyle/>
          <a:p>
            <a:pPr defTabSz="913030">
              <a:defRPr/>
            </a:pPr>
            <a:endParaRPr lang="en-US" sz="1100">
              <a:solidFill>
                <a:prstClr val="black"/>
              </a:solidFill>
            </a:endParaRPr>
          </a:p>
        </p:txBody>
      </p:sp>
      <p:pic>
        <p:nvPicPr>
          <p:cNvPr id="128" name="Picture 127">
            <a:extLst>
              <a:ext uri="{FF2B5EF4-FFF2-40B4-BE49-F238E27FC236}">
                <a16:creationId xmlns:a16="http://schemas.microsoft.com/office/drawing/2014/main" xmlns="" id="{73E3CAB9-4486-498B-8D12-AD2AD37F12F4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5" r="1" b="1"/>
          <a:stretch/>
        </p:blipFill>
        <p:spPr>
          <a:xfrm>
            <a:off x="1321217" y="933977"/>
            <a:ext cx="3171074" cy="2182868"/>
          </a:xfrm>
          <a:custGeom>
            <a:avLst/>
            <a:gdLst>
              <a:gd name="connsiteX0" fmla="*/ 3025687 w 7761924"/>
              <a:gd name="connsiteY0" fmla="*/ 76 h 5343065"/>
              <a:gd name="connsiteX1" fmla="*/ 3372722 w 7761924"/>
              <a:gd name="connsiteY1" fmla="*/ 16088 h 5343065"/>
              <a:gd name="connsiteX2" fmla="*/ 7761924 w 7761924"/>
              <a:gd name="connsiteY2" fmla="*/ 3316816 h 5343065"/>
              <a:gd name="connsiteX3" fmla="*/ 3701109 w 7761924"/>
              <a:gd name="connsiteY3" fmla="*/ 5320611 h 5343065"/>
              <a:gd name="connsiteX4" fmla="*/ 36290 w 7761924"/>
              <a:gd name="connsiteY4" fmla="*/ 2696959 h 5343065"/>
              <a:gd name="connsiteX5" fmla="*/ 3025687 w 7761924"/>
              <a:gd name="connsiteY5" fmla="*/ 76 h 5343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61924" h="5343065">
                <a:moveTo>
                  <a:pt x="3025687" y="76"/>
                </a:moveTo>
                <a:cubicBezTo>
                  <a:pt x="3140786" y="756"/>
                  <a:pt x="3256631" y="6055"/>
                  <a:pt x="3372722" y="16088"/>
                </a:cubicBezTo>
                <a:cubicBezTo>
                  <a:pt x="5230178" y="176616"/>
                  <a:pt x="7761924" y="1424594"/>
                  <a:pt x="7761924" y="3316816"/>
                </a:cubicBezTo>
                <a:cubicBezTo>
                  <a:pt x="7646022" y="5237647"/>
                  <a:pt x="4988715" y="5423921"/>
                  <a:pt x="3701109" y="5320611"/>
                </a:cubicBezTo>
                <a:cubicBezTo>
                  <a:pt x="2413504" y="5217301"/>
                  <a:pt x="351800" y="4486992"/>
                  <a:pt x="36290" y="2696959"/>
                </a:cubicBezTo>
                <a:cubicBezTo>
                  <a:pt x="-259500" y="1018804"/>
                  <a:pt x="1299198" y="-10133"/>
                  <a:pt x="3025687" y="76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260211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8788" y="3230763"/>
            <a:ext cx="2094429" cy="396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IndustryTemplat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35A35"/>
      </a:accent1>
      <a:accent2>
        <a:srgbClr val="ECB448"/>
      </a:accent2>
      <a:accent3>
        <a:srgbClr val="8BB74C"/>
      </a:accent3>
      <a:accent4>
        <a:srgbClr val="5FB7A2"/>
      </a:accent4>
      <a:accent5>
        <a:srgbClr val="3081AC"/>
      </a:accent5>
      <a:accent6>
        <a:srgbClr val="A5A5A5"/>
      </a:accent6>
      <a:hlink>
        <a:srgbClr val="0000FF"/>
      </a:hlink>
      <a:folHlink>
        <a:srgbClr val="800080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193</Words>
  <Application>Microsoft Office PowerPoint</Application>
  <PresentationFormat>Widescreen</PresentationFormat>
  <Paragraphs>44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9" baseType="lpstr">
      <vt:lpstr>Arial</vt:lpstr>
      <vt:lpstr>Calibri</vt:lpstr>
      <vt:lpstr>Calibri Light</vt:lpstr>
      <vt:lpstr>Daytona Pro Condensed Light</vt:lpstr>
      <vt:lpstr>Impact</vt:lpstr>
      <vt:lpstr>Open Sans</vt:lpstr>
      <vt:lpstr>Roboto Black</vt:lpstr>
      <vt:lpstr>Rockwell</vt:lpstr>
      <vt:lpstr>Segoe UI</vt:lpstr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</dc:creator>
  <cp:lastModifiedBy>Fatima Hafeez</cp:lastModifiedBy>
  <cp:revision>14</cp:revision>
  <dcterms:created xsi:type="dcterms:W3CDTF">2019-08-05T13:50:31Z</dcterms:created>
  <dcterms:modified xsi:type="dcterms:W3CDTF">2020-05-25T12:38:44Z</dcterms:modified>
</cp:coreProperties>
</file>