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4" r:id="rId2"/>
    <p:sldId id="281" r:id="rId3"/>
    <p:sldId id="28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09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07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812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33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64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89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8985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  <p:sldLayoutId id="2147483664" r:id="rId7"/>
    <p:sldLayoutId id="2147483669" r:id="rId8"/>
    <p:sldLayoutId id="2147483670" r:id="rId9"/>
    <p:sldLayoutId id="2147483671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://slidemodel.com/account/plans/?utm_source=free&amp;utm_medium=button&amp;utm_campaign=freetemplat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Oval 307"/>
          <p:cNvSpPr/>
          <p:nvPr/>
        </p:nvSpPr>
        <p:spPr>
          <a:xfrm>
            <a:off x="2132012" y="5334000"/>
            <a:ext cx="3415566" cy="114621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Combination Lock Shapes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74969" y="2549049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Title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0" name="Group 189"/>
          <p:cNvGrpSpPr/>
          <p:nvPr/>
        </p:nvGrpSpPr>
        <p:grpSpPr>
          <a:xfrm>
            <a:off x="2017653" y="1575290"/>
            <a:ext cx="3807684" cy="3810000"/>
            <a:chOff x="5180012" y="819150"/>
            <a:chExt cx="5219700" cy="5222875"/>
          </a:xfrm>
        </p:grpSpPr>
        <p:sp>
          <p:nvSpPr>
            <p:cNvPr id="191" name="Oval 5"/>
            <p:cNvSpPr>
              <a:spLocks noChangeArrowheads="1"/>
            </p:cNvSpPr>
            <p:nvPr/>
          </p:nvSpPr>
          <p:spPr bwMode="auto">
            <a:xfrm>
              <a:off x="5180012" y="819150"/>
              <a:ext cx="5219700" cy="5222875"/>
            </a:xfrm>
            <a:prstGeom prst="ellipse">
              <a:avLst/>
            </a:prstGeom>
            <a:gradFill flip="none" rotWithShape="1">
              <a:gsLst>
                <a:gs pos="0">
                  <a:srgbClr val="818284"/>
                </a:gs>
                <a:gs pos="50000">
                  <a:srgbClr val="A4A5A9"/>
                </a:gs>
                <a:gs pos="100000">
                  <a:srgbClr val="F8F8F8"/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2" name="Oval 6"/>
            <p:cNvSpPr>
              <a:spLocks noChangeArrowheads="1"/>
            </p:cNvSpPr>
            <p:nvPr/>
          </p:nvSpPr>
          <p:spPr bwMode="auto">
            <a:xfrm>
              <a:off x="5541962" y="1179513"/>
              <a:ext cx="4497388" cy="4502150"/>
            </a:xfrm>
            <a:prstGeom prst="ellipse">
              <a:avLst/>
            </a:pr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3" name="Oval 7"/>
            <p:cNvSpPr>
              <a:spLocks noChangeArrowheads="1"/>
            </p:cNvSpPr>
            <p:nvPr/>
          </p:nvSpPr>
          <p:spPr bwMode="auto">
            <a:xfrm>
              <a:off x="5789612" y="1428750"/>
              <a:ext cx="4005263" cy="4005263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46000">
                  <a:srgbClr val="A1A2A6"/>
                </a:gs>
                <a:gs pos="93000">
                  <a:schemeClr val="bg1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4" name="Oval 8"/>
            <p:cNvSpPr>
              <a:spLocks noChangeArrowheads="1"/>
            </p:cNvSpPr>
            <p:nvPr/>
          </p:nvSpPr>
          <p:spPr bwMode="auto">
            <a:xfrm>
              <a:off x="6551612" y="2193925"/>
              <a:ext cx="2476500" cy="2473325"/>
            </a:xfrm>
            <a:prstGeom prst="ellipse">
              <a:avLst/>
            </a:prstGeom>
            <a:solidFill>
              <a:srgbClr val="7C7C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5" name="Freeform 9"/>
            <p:cNvSpPr>
              <a:spLocks/>
            </p:cNvSpPr>
            <p:nvPr/>
          </p:nvSpPr>
          <p:spPr bwMode="auto">
            <a:xfrm>
              <a:off x="5868987" y="2806700"/>
              <a:ext cx="330200" cy="128588"/>
            </a:xfrm>
            <a:custGeom>
              <a:avLst/>
              <a:gdLst>
                <a:gd name="T0" fmla="*/ 88 w 88"/>
                <a:gd name="T1" fmla="*/ 31 h 34"/>
                <a:gd name="T2" fmla="*/ 83 w 88"/>
                <a:gd name="T3" fmla="*/ 34 h 34"/>
                <a:gd name="T4" fmla="*/ 3 w 88"/>
                <a:gd name="T5" fmla="*/ 8 h 34"/>
                <a:gd name="T6" fmla="*/ 1 w 88"/>
                <a:gd name="T7" fmla="*/ 3 h 34"/>
                <a:gd name="T8" fmla="*/ 1 w 88"/>
                <a:gd name="T9" fmla="*/ 3 h 34"/>
                <a:gd name="T10" fmla="*/ 6 w 88"/>
                <a:gd name="T11" fmla="*/ 1 h 34"/>
                <a:gd name="T12" fmla="*/ 85 w 88"/>
                <a:gd name="T13" fmla="*/ 26 h 34"/>
                <a:gd name="T14" fmla="*/ 88 w 88"/>
                <a:gd name="T1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4">
                  <a:moveTo>
                    <a:pt x="88" y="31"/>
                  </a:moveTo>
                  <a:cubicBezTo>
                    <a:pt x="87" y="33"/>
                    <a:pt x="85" y="34"/>
                    <a:pt x="83" y="3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7" y="27"/>
                    <a:pt x="88" y="29"/>
                    <a:pt x="88" y="3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6" name="Freeform 10"/>
            <p:cNvSpPr>
              <a:spLocks/>
            </p:cNvSpPr>
            <p:nvPr/>
          </p:nvSpPr>
          <p:spPr bwMode="auto">
            <a:xfrm>
              <a:off x="5784850" y="3295650"/>
              <a:ext cx="219075" cy="41275"/>
            </a:xfrm>
            <a:custGeom>
              <a:avLst/>
              <a:gdLst>
                <a:gd name="T0" fmla="*/ 57 w 58"/>
                <a:gd name="T1" fmla="*/ 7 h 11"/>
                <a:gd name="T2" fmla="*/ 53 w 58"/>
                <a:gd name="T3" fmla="*/ 11 h 11"/>
                <a:gd name="T4" fmla="*/ 4 w 58"/>
                <a:gd name="T5" fmla="*/ 9 h 11"/>
                <a:gd name="T6" fmla="*/ 0 w 58"/>
                <a:gd name="T7" fmla="*/ 4 h 11"/>
                <a:gd name="T8" fmla="*/ 0 w 58"/>
                <a:gd name="T9" fmla="*/ 4 h 11"/>
                <a:gd name="T10" fmla="*/ 4 w 58"/>
                <a:gd name="T11" fmla="*/ 0 h 11"/>
                <a:gd name="T12" fmla="*/ 54 w 58"/>
                <a:gd name="T13" fmla="*/ 3 h 11"/>
                <a:gd name="T14" fmla="*/ 57 w 58"/>
                <a:gd name="T15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1">
                  <a:moveTo>
                    <a:pt x="57" y="7"/>
                  </a:moveTo>
                  <a:cubicBezTo>
                    <a:pt x="57" y="9"/>
                    <a:pt x="55" y="11"/>
                    <a:pt x="53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8" y="5"/>
                    <a:pt x="57" y="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7" name="Freeform 11"/>
            <p:cNvSpPr>
              <a:spLocks/>
            </p:cNvSpPr>
            <p:nvPr/>
          </p:nvSpPr>
          <p:spPr bwMode="auto">
            <a:xfrm>
              <a:off x="5797550" y="3171825"/>
              <a:ext cx="212725" cy="52388"/>
            </a:xfrm>
            <a:custGeom>
              <a:avLst/>
              <a:gdLst>
                <a:gd name="T0" fmla="*/ 57 w 57"/>
                <a:gd name="T1" fmla="*/ 10 h 14"/>
                <a:gd name="T2" fmla="*/ 53 w 57"/>
                <a:gd name="T3" fmla="*/ 14 h 14"/>
                <a:gd name="T4" fmla="*/ 3 w 57"/>
                <a:gd name="T5" fmla="*/ 8 h 14"/>
                <a:gd name="T6" fmla="*/ 0 w 57"/>
                <a:gd name="T7" fmla="*/ 4 h 14"/>
                <a:gd name="T8" fmla="*/ 0 w 57"/>
                <a:gd name="T9" fmla="*/ 4 h 14"/>
                <a:gd name="T10" fmla="*/ 4 w 57"/>
                <a:gd name="T11" fmla="*/ 0 h 14"/>
                <a:gd name="T12" fmla="*/ 54 w 57"/>
                <a:gd name="T13" fmla="*/ 6 h 14"/>
                <a:gd name="T14" fmla="*/ 57 w 57"/>
                <a:gd name="T1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4">
                  <a:moveTo>
                    <a:pt x="57" y="10"/>
                  </a:moveTo>
                  <a:cubicBezTo>
                    <a:pt x="57" y="13"/>
                    <a:pt x="55" y="14"/>
                    <a:pt x="53" y="1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6" y="6"/>
                    <a:pt x="57" y="8"/>
                    <a:pt x="57" y="1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8" name="Freeform 12"/>
            <p:cNvSpPr>
              <a:spLocks/>
            </p:cNvSpPr>
            <p:nvPr/>
          </p:nvSpPr>
          <p:spPr bwMode="auto">
            <a:xfrm>
              <a:off x="5811837" y="3048000"/>
              <a:ext cx="217488" cy="63500"/>
            </a:xfrm>
            <a:custGeom>
              <a:avLst/>
              <a:gdLst>
                <a:gd name="T0" fmla="*/ 58 w 58"/>
                <a:gd name="T1" fmla="*/ 14 h 17"/>
                <a:gd name="T2" fmla="*/ 53 w 58"/>
                <a:gd name="T3" fmla="*/ 17 h 17"/>
                <a:gd name="T4" fmla="*/ 4 w 58"/>
                <a:gd name="T5" fmla="*/ 8 h 17"/>
                <a:gd name="T6" fmla="*/ 1 w 58"/>
                <a:gd name="T7" fmla="*/ 4 h 17"/>
                <a:gd name="T8" fmla="*/ 1 w 58"/>
                <a:gd name="T9" fmla="*/ 4 h 17"/>
                <a:gd name="T10" fmla="*/ 6 w 58"/>
                <a:gd name="T11" fmla="*/ 0 h 17"/>
                <a:gd name="T12" fmla="*/ 55 w 58"/>
                <a:gd name="T13" fmla="*/ 9 h 17"/>
                <a:gd name="T14" fmla="*/ 58 w 58"/>
                <a:gd name="T15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7">
                  <a:moveTo>
                    <a:pt x="58" y="14"/>
                  </a:moveTo>
                  <a:cubicBezTo>
                    <a:pt x="57" y="16"/>
                    <a:pt x="55" y="17"/>
                    <a:pt x="53" y="1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8" y="12"/>
                    <a:pt x="58" y="1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9" name="Freeform 13"/>
            <p:cNvSpPr>
              <a:spLocks/>
            </p:cNvSpPr>
            <p:nvPr/>
          </p:nvSpPr>
          <p:spPr bwMode="auto">
            <a:xfrm>
              <a:off x="5842000" y="2924175"/>
              <a:ext cx="214313" cy="77788"/>
            </a:xfrm>
            <a:custGeom>
              <a:avLst/>
              <a:gdLst>
                <a:gd name="T0" fmla="*/ 56 w 57"/>
                <a:gd name="T1" fmla="*/ 18 h 21"/>
                <a:gd name="T2" fmla="*/ 51 w 57"/>
                <a:gd name="T3" fmla="*/ 20 h 21"/>
                <a:gd name="T4" fmla="*/ 3 w 57"/>
                <a:gd name="T5" fmla="*/ 9 h 21"/>
                <a:gd name="T6" fmla="*/ 0 w 57"/>
                <a:gd name="T7" fmla="*/ 4 h 21"/>
                <a:gd name="T8" fmla="*/ 0 w 57"/>
                <a:gd name="T9" fmla="*/ 4 h 21"/>
                <a:gd name="T10" fmla="*/ 5 w 57"/>
                <a:gd name="T11" fmla="*/ 1 h 21"/>
                <a:gd name="T12" fmla="*/ 53 w 57"/>
                <a:gd name="T13" fmla="*/ 13 h 21"/>
                <a:gd name="T14" fmla="*/ 56 w 57"/>
                <a:gd name="T15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1">
                  <a:moveTo>
                    <a:pt x="56" y="18"/>
                  </a:moveTo>
                  <a:cubicBezTo>
                    <a:pt x="56" y="20"/>
                    <a:pt x="54" y="21"/>
                    <a:pt x="51" y="2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5" y="13"/>
                    <a:pt x="57" y="15"/>
                    <a:pt x="56" y="1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0" name="Freeform 14"/>
            <p:cNvSpPr>
              <a:spLocks/>
            </p:cNvSpPr>
            <p:nvPr/>
          </p:nvSpPr>
          <p:spPr bwMode="auto">
            <a:xfrm>
              <a:off x="6149975" y="2247900"/>
              <a:ext cx="285750" cy="217488"/>
            </a:xfrm>
            <a:custGeom>
              <a:avLst/>
              <a:gdLst>
                <a:gd name="T0" fmla="*/ 75 w 76"/>
                <a:gd name="T1" fmla="*/ 56 h 58"/>
                <a:gd name="T2" fmla="*/ 69 w 76"/>
                <a:gd name="T3" fmla="*/ 57 h 58"/>
                <a:gd name="T4" fmla="*/ 2 w 76"/>
                <a:gd name="T5" fmla="*/ 8 h 58"/>
                <a:gd name="T6" fmla="*/ 1 w 76"/>
                <a:gd name="T7" fmla="*/ 3 h 58"/>
                <a:gd name="T8" fmla="*/ 1 w 76"/>
                <a:gd name="T9" fmla="*/ 3 h 58"/>
                <a:gd name="T10" fmla="*/ 7 w 76"/>
                <a:gd name="T11" fmla="*/ 2 h 58"/>
                <a:gd name="T12" fmla="*/ 74 w 76"/>
                <a:gd name="T13" fmla="*/ 50 h 58"/>
                <a:gd name="T14" fmla="*/ 75 w 76"/>
                <a:gd name="T15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8">
                  <a:moveTo>
                    <a:pt x="75" y="56"/>
                  </a:moveTo>
                  <a:cubicBezTo>
                    <a:pt x="74" y="58"/>
                    <a:pt x="71" y="58"/>
                    <a:pt x="69" y="5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7"/>
                    <a:pt x="0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5" y="0"/>
                    <a:pt x="7" y="2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51"/>
                    <a:pt x="76" y="54"/>
                    <a:pt x="75" y="56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1" name="Freeform 15"/>
            <p:cNvSpPr>
              <a:spLocks/>
            </p:cNvSpPr>
            <p:nvPr/>
          </p:nvSpPr>
          <p:spPr bwMode="auto">
            <a:xfrm>
              <a:off x="5916612" y="2687638"/>
              <a:ext cx="207963" cy="100013"/>
            </a:xfrm>
            <a:custGeom>
              <a:avLst/>
              <a:gdLst>
                <a:gd name="T0" fmla="*/ 55 w 55"/>
                <a:gd name="T1" fmla="*/ 24 h 27"/>
                <a:gd name="T2" fmla="*/ 49 w 55"/>
                <a:gd name="T3" fmla="*/ 26 h 27"/>
                <a:gd name="T4" fmla="*/ 3 w 55"/>
                <a:gd name="T5" fmla="*/ 8 h 27"/>
                <a:gd name="T6" fmla="*/ 1 w 55"/>
                <a:gd name="T7" fmla="*/ 3 h 27"/>
                <a:gd name="T8" fmla="*/ 1 w 55"/>
                <a:gd name="T9" fmla="*/ 3 h 27"/>
                <a:gd name="T10" fmla="*/ 6 w 55"/>
                <a:gd name="T11" fmla="*/ 1 h 27"/>
                <a:gd name="T12" fmla="*/ 52 w 55"/>
                <a:gd name="T13" fmla="*/ 18 h 27"/>
                <a:gd name="T14" fmla="*/ 55 w 55"/>
                <a:gd name="T15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27">
                  <a:moveTo>
                    <a:pt x="55" y="24"/>
                  </a:moveTo>
                  <a:cubicBezTo>
                    <a:pt x="54" y="26"/>
                    <a:pt x="51" y="27"/>
                    <a:pt x="49" y="2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4" y="0"/>
                    <a:pt x="6" y="1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4" y="19"/>
                    <a:pt x="55" y="21"/>
                    <a:pt x="55" y="2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2" name="Freeform 16"/>
            <p:cNvSpPr>
              <a:spLocks/>
            </p:cNvSpPr>
            <p:nvPr/>
          </p:nvSpPr>
          <p:spPr bwMode="auto">
            <a:xfrm>
              <a:off x="5965825" y="2570163"/>
              <a:ext cx="203200" cy="112713"/>
            </a:xfrm>
            <a:custGeom>
              <a:avLst/>
              <a:gdLst>
                <a:gd name="T0" fmla="*/ 53 w 54"/>
                <a:gd name="T1" fmla="*/ 27 h 30"/>
                <a:gd name="T2" fmla="*/ 48 w 54"/>
                <a:gd name="T3" fmla="*/ 29 h 30"/>
                <a:gd name="T4" fmla="*/ 3 w 54"/>
                <a:gd name="T5" fmla="*/ 9 h 30"/>
                <a:gd name="T6" fmla="*/ 1 w 54"/>
                <a:gd name="T7" fmla="*/ 3 h 30"/>
                <a:gd name="T8" fmla="*/ 1 w 54"/>
                <a:gd name="T9" fmla="*/ 3 h 30"/>
                <a:gd name="T10" fmla="*/ 6 w 54"/>
                <a:gd name="T11" fmla="*/ 1 h 30"/>
                <a:gd name="T12" fmla="*/ 51 w 54"/>
                <a:gd name="T13" fmla="*/ 22 h 30"/>
                <a:gd name="T14" fmla="*/ 53 w 54"/>
                <a:gd name="T15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0">
                  <a:moveTo>
                    <a:pt x="53" y="27"/>
                  </a:moveTo>
                  <a:cubicBezTo>
                    <a:pt x="53" y="29"/>
                    <a:pt x="50" y="30"/>
                    <a:pt x="48" y="2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3" y="23"/>
                    <a:pt x="54" y="25"/>
                    <a:pt x="53" y="2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3" name="Freeform 17"/>
            <p:cNvSpPr>
              <a:spLocks/>
            </p:cNvSpPr>
            <p:nvPr/>
          </p:nvSpPr>
          <p:spPr bwMode="auto">
            <a:xfrm>
              <a:off x="6022975" y="2460625"/>
              <a:ext cx="198438" cy="120650"/>
            </a:xfrm>
            <a:custGeom>
              <a:avLst/>
              <a:gdLst>
                <a:gd name="T0" fmla="*/ 52 w 53"/>
                <a:gd name="T1" fmla="*/ 29 h 32"/>
                <a:gd name="T2" fmla="*/ 46 w 53"/>
                <a:gd name="T3" fmla="*/ 31 h 32"/>
                <a:gd name="T4" fmla="*/ 3 w 53"/>
                <a:gd name="T5" fmla="*/ 8 h 32"/>
                <a:gd name="T6" fmla="*/ 1 w 53"/>
                <a:gd name="T7" fmla="*/ 2 h 32"/>
                <a:gd name="T8" fmla="*/ 1 w 53"/>
                <a:gd name="T9" fmla="*/ 2 h 32"/>
                <a:gd name="T10" fmla="*/ 6 w 53"/>
                <a:gd name="T11" fmla="*/ 1 h 32"/>
                <a:gd name="T12" fmla="*/ 50 w 53"/>
                <a:gd name="T13" fmla="*/ 24 h 32"/>
                <a:gd name="T14" fmla="*/ 52 w 53"/>
                <a:gd name="T15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2">
                  <a:moveTo>
                    <a:pt x="52" y="29"/>
                  </a:moveTo>
                  <a:cubicBezTo>
                    <a:pt x="51" y="31"/>
                    <a:pt x="48" y="32"/>
                    <a:pt x="46" y="3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2" y="25"/>
                    <a:pt x="53" y="27"/>
                    <a:pt x="52" y="29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4" name="Freeform 18"/>
            <p:cNvSpPr>
              <a:spLocks/>
            </p:cNvSpPr>
            <p:nvPr/>
          </p:nvSpPr>
          <p:spPr bwMode="auto">
            <a:xfrm>
              <a:off x="6086475" y="2352675"/>
              <a:ext cx="192088" cy="131763"/>
            </a:xfrm>
            <a:custGeom>
              <a:avLst/>
              <a:gdLst>
                <a:gd name="T0" fmla="*/ 50 w 51"/>
                <a:gd name="T1" fmla="*/ 33 h 35"/>
                <a:gd name="T2" fmla="*/ 45 w 51"/>
                <a:gd name="T3" fmla="*/ 34 h 35"/>
                <a:gd name="T4" fmla="*/ 2 w 51"/>
                <a:gd name="T5" fmla="*/ 8 h 35"/>
                <a:gd name="T6" fmla="*/ 1 w 51"/>
                <a:gd name="T7" fmla="*/ 2 h 35"/>
                <a:gd name="T8" fmla="*/ 1 w 51"/>
                <a:gd name="T9" fmla="*/ 2 h 35"/>
                <a:gd name="T10" fmla="*/ 6 w 51"/>
                <a:gd name="T11" fmla="*/ 1 h 35"/>
                <a:gd name="T12" fmla="*/ 49 w 51"/>
                <a:gd name="T13" fmla="*/ 27 h 35"/>
                <a:gd name="T14" fmla="*/ 50 w 51"/>
                <a:gd name="T1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5">
                  <a:moveTo>
                    <a:pt x="50" y="33"/>
                  </a:moveTo>
                  <a:cubicBezTo>
                    <a:pt x="49" y="34"/>
                    <a:pt x="46" y="35"/>
                    <a:pt x="45" y="3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1" y="28"/>
                    <a:pt x="51" y="31"/>
                    <a:pt x="50" y="3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5" name="Freeform 19"/>
            <p:cNvSpPr>
              <a:spLocks/>
            </p:cNvSpPr>
            <p:nvPr/>
          </p:nvSpPr>
          <p:spPr bwMode="auto">
            <a:xfrm>
              <a:off x="6586537" y="1803400"/>
              <a:ext cx="220663" cy="285750"/>
            </a:xfrm>
            <a:custGeom>
              <a:avLst/>
              <a:gdLst>
                <a:gd name="T0" fmla="*/ 57 w 59"/>
                <a:gd name="T1" fmla="*/ 75 h 76"/>
                <a:gd name="T2" fmla="*/ 51 w 59"/>
                <a:gd name="T3" fmla="*/ 74 h 76"/>
                <a:gd name="T4" fmla="*/ 2 w 59"/>
                <a:gd name="T5" fmla="*/ 7 h 76"/>
                <a:gd name="T6" fmla="*/ 3 w 59"/>
                <a:gd name="T7" fmla="*/ 1 h 76"/>
                <a:gd name="T8" fmla="*/ 3 w 59"/>
                <a:gd name="T9" fmla="*/ 1 h 76"/>
                <a:gd name="T10" fmla="*/ 8 w 59"/>
                <a:gd name="T11" fmla="*/ 2 h 76"/>
                <a:gd name="T12" fmla="*/ 58 w 59"/>
                <a:gd name="T13" fmla="*/ 69 h 76"/>
                <a:gd name="T14" fmla="*/ 57 w 59"/>
                <a:gd name="T15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76">
                  <a:moveTo>
                    <a:pt x="57" y="75"/>
                  </a:moveTo>
                  <a:cubicBezTo>
                    <a:pt x="55" y="76"/>
                    <a:pt x="52" y="76"/>
                    <a:pt x="51" y="7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9" y="71"/>
                    <a:pt x="59" y="73"/>
                    <a:pt x="57" y="7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6" name="Freeform 20"/>
            <p:cNvSpPr>
              <a:spLocks/>
            </p:cNvSpPr>
            <p:nvPr/>
          </p:nvSpPr>
          <p:spPr bwMode="auto">
            <a:xfrm>
              <a:off x="6232525" y="2149475"/>
              <a:ext cx="176213" cy="150813"/>
            </a:xfrm>
            <a:custGeom>
              <a:avLst/>
              <a:gdLst>
                <a:gd name="T0" fmla="*/ 46 w 47"/>
                <a:gd name="T1" fmla="*/ 38 h 40"/>
                <a:gd name="T2" fmla="*/ 40 w 47"/>
                <a:gd name="T3" fmla="*/ 39 h 40"/>
                <a:gd name="T4" fmla="*/ 2 w 47"/>
                <a:gd name="T5" fmla="*/ 8 h 40"/>
                <a:gd name="T6" fmla="*/ 1 w 47"/>
                <a:gd name="T7" fmla="*/ 2 h 40"/>
                <a:gd name="T8" fmla="*/ 1 w 47"/>
                <a:gd name="T9" fmla="*/ 2 h 40"/>
                <a:gd name="T10" fmla="*/ 7 w 47"/>
                <a:gd name="T11" fmla="*/ 1 h 40"/>
                <a:gd name="T12" fmla="*/ 45 w 47"/>
                <a:gd name="T13" fmla="*/ 32 h 40"/>
                <a:gd name="T14" fmla="*/ 46 w 47"/>
                <a:gd name="T1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0">
                  <a:moveTo>
                    <a:pt x="46" y="38"/>
                  </a:moveTo>
                  <a:cubicBezTo>
                    <a:pt x="45" y="40"/>
                    <a:pt x="42" y="40"/>
                    <a:pt x="40" y="3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5" y="0"/>
                    <a:pt x="7" y="1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7" y="34"/>
                    <a:pt x="47" y="36"/>
                    <a:pt x="46" y="3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7" name="Freeform 21"/>
            <p:cNvSpPr>
              <a:spLocks/>
            </p:cNvSpPr>
            <p:nvPr/>
          </p:nvSpPr>
          <p:spPr bwMode="auto">
            <a:xfrm>
              <a:off x="6315075" y="2055813"/>
              <a:ext cx="169863" cy="157163"/>
            </a:xfrm>
            <a:custGeom>
              <a:avLst/>
              <a:gdLst>
                <a:gd name="T0" fmla="*/ 44 w 45"/>
                <a:gd name="T1" fmla="*/ 41 h 42"/>
                <a:gd name="T2" fmla="*/ 38 w 45"/>
                <a:gd name="T3" fmla="*/ 41 h 42"/>
                <a:gd name="T4" fmla="*/ 1 w 45"/>
                <a:gd name="T5" fmla="*/ 7 h 42"/>
                <a:gd name="T6" fmla="*/ 1 w 45"/>
                <a:gd name="T7" fmla="*/ 2 h 42"/>
                <a:gd name="T8" fmla="*/ 1 w 45"/>
                <a:gd name="T9" fmla="*/ 2 h 42"/>
                <a:gd name="T10" fmla="*/ 7 w 45"/>
                <a:gd name="T11" fmla="*/ 1 h 42"/>
                <a:gd name="T12" fmla="*/ 44 w 45"/>
                <a:gd name="T13" fmla="*/ 35 h 42"/>
                <a:gd name="T14" fmla="*/ 44 w 45"/>
                <a:gd name="T15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2">
                  <a:moveTo>
                    <a:pt x="44" y="41"/>
                  </a:moveTo>
                  <a:cubicBezTo>
                    <a:pt x="42" y="42"/>
                    <a:pt x="40" y="42"/>
                    <a:pt x="38" y="4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5" y="36"/>
                    <a:pt x="45" y="39"/>
                    <a:pt x="44" y="4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8" name="Freeform 22"/>
            <p:cNvSpPr>
              <a:spLocks/>
            </p:cNvSpPr>
            <p:nvPr/>
          </p:nvSpPr>
          <p:spPr bwMode="auto">
            <a:xfrm>
              <a:off x="6402387" y="1965325"/>
              <a:ext cx="165100" cy="169863"/>
            </a:xfrm>
            <a:custGeom>
              <a:avLst/>
              <a:gdLst>
                <a:gd name="T0" fmla="*/ 42 w 44"/>
                <a:gd name="T1" fmla="*/ 43 h 45"/>
                <a:gd name="T2" fmla="*/ 36 w 44"/>
                <a:gd name="T3" fmla="*/ 43 h 45"/>
                <a:gd name="T4" fmla="*/ 2 w 44"/>
                <a:gd name="T5" fmla="*/ 8 h 45"/>
                <a:gd name="T6" fmla="*/ 2 w 44"/>
                <a:gd name="T7" fmla="*/ 2 h 45"/>
                <a:gd name="T8" fmla="*/ 2 w 44"/>
                <a:gd name="T9" fmla="*/ 2 h 45"/>
                <a:gd name="T10" fmla="*/ 7 w 44"/>
                <a:gd name="T11" fmla="*/ 2 h 45"/>
                <a:gd name="T12" fmla="*/ 42 w 44"/>
                <a:gd name="T13" fmla="*/ 38 h 45"/>
                <a:gd name="T14" fmla="*/ 42 w 44"/>
                <a:gd name="T15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5">
                  <a:moveTo>
                    <a:pt x="42" y="43"/>
                  </a:moveTo>
                  <a:cubicBezTo>
                    <a:pt x="40" y="45"/>
                    <a:pt x="38" y="45"/>
                    <a:pt x="36" y="4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4" y="39"/>
                    <a:pt x="43" y="42"/>
                    <a:pt x="42" y="4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9" name="Freeform 23"/>
            <p:cNvSpPr>
              <a:spLocks/>
            </p:cNvSpPr>
            <p:nvPr/>
          </p:nvSpPr>
          <p:spPr bwMode="auto">
            <a:xfrm>
              <a:off x="6496050" y="1882775"/>
              <a:ext cx="153988" cy="176213"/>
            </a:xfrm>
            <a:custGeom>
              <a:avLst/>
              <a:gdLst>
                <a:gd name="T0" fmla="*/ 39 w 41"/>
                <a:gd name="T1" fmla="*/ 45 h 47"/>
                <a:gd name="T2" fmla="*/ 34 w 41"/>
                <a:gd name="T3" fmla="*/ 45 h 47"/>
                <a:gd name="T4" fmla="*/ 1 w 41"/>
                <a:gd name="T5" fmla="*/ 7 h 47"/>
                <a:gd name="T6" fmla="*/ 2 w 41"/>
                <a:gd name="T7" fmla="*/ 1 h 47"/>
                <a:gd name="T8" fmla="*/ 2 w 41"/>
                <a:gd name="T9" fmla="*/ 1 h 47"/>
                <a:gd name="T10" fmla="*/ 7 w 41"/>
                <a:gd name="T11" fmla="*/ 2 h 47"/>
                <a:gd name="T12" fmla="*/ 40 w 41"/>
                <a:gd name="T13" fmla="*/ 40 h 47"/>
                <a:gd name="T14" fmla="*/ 39 w 41"/>
                <a:gd name="T15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7">
                  <a:moveTo>
                    <a:pt x="39" y="45"/>
                  </a:moveTo>
                  <a:cubicBezTo>
                    <a:pt x="38" y="47"/>
                    <a:pt x="35" y="47"/>
                    <a:pt x="34" y="4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1" y="41"/>
                    <a:pt x="41" y="44"/>
                    <a:pt x="39" y="4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0" name="Freeform 24"/>
            <p:cNvSpPr>
              <a:spLocks/>
            </p:cNvSpPr>
            <p:nvPr/>
          </p:nvSpPr>
          <p:spPr bwMode="auto">
            <a:xfrm>
              <a:off x="7142162" y="1517650"/>
              <a:ext cx="131763" cy="331788"/>
            </a:xfrm>
            <a:custGeom>
              <a:avLst/>
              <a:gdLst>
                <a:gd name="T0" fmla="*/ 32 w 35"/>
                <a:gd name="T1" fmla="*/ 87 h 88"/>
                <a:gd name="T2" fmla="*/ 27 w 35"/>
                <a:gd name="T3" fmla="*/ 84 h 88"/>
                <a:gd name="T4" fmla="*/ 1 w 35"/>
                <a:gd name="T5" fmla="*/ 5 h 88"/>
                <a:gd name="T6" fmla="*/ 3 w 35"/>
                <a:gd name="T7" fmla="*/ 0 h 88"/>
                <a:gd name="T8" fmla="*/ 3 w 35"/>
                <a:gd name="T9" fmla="*/ 0 h 88"/>
                <a:gd name="T10" fmla="*/ 8 w 35"/>
                <a:gd name="T11" fmla="*/ 3 h 88"/>
                <a:gd name="T12" fmla="*/ 35 w 35"/>
                <a:gd name="T13" fmla="*/ 82 h 88"/>
                <a:gd name="T14" fmla="*/ 32 w 35"/>
                <a:gd name="T15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88">
                  <a:moveTo>
                    <a:pt x="32" y="87"/>
                  </a:moveTo>
                  <a:cubicBezTo>
                    <a:pt x="30" y="88"/>
                    <a:pt x="28" y="86"/>
                    <a:pt x="27" y="8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8" y="1"/>
                    <a:pt x="8" y="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4"/>
                    <a:pt x="34" y="86"/>
                    <a:pt x="32" y="8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1" name="Freeform 25"/>
            <p:cNvSpPr>
              <a:spLocks/>
            </p:cNvSpPr>
            <p:nvPr/>
          </p:nvSpPr>
          <p:spPr bwMode="auto">
            <a:xfrm>
              <a:off x="6694487" y="1736725"/>
              <a:ext cx="139700" cy="187325"/>
            </a:xfrm>
            <a:custGeom>
              <a:avLst/>
              <a:gdLst>
                <a:gd name="T0" fmla="*/ 35 w 37"/>
                <a:gd name="T1" fmla="*/ 49 h 50"/>
                <a:gd name="T2" fmla="*/ 29 w 37"/>
                <a:gd name="T3" fmla="*/ 48 h 50"/>
                <a:gd name="T4" fmla="*/ 2 w 37"/>
                <a:gd name="T5" fmla="*/ 6 h 50"/>
                <a:gd name="T6" fmla="*/ 3 w 37"/>
                <a:gd name="T7" fmla="*/ 1 h 50"/>
                <a:gd name="T8" fmla="*/ 3 w 37"/>
                <a:gd name="T9" fmla="*/ 1 h 50"/>
                <a:gd name="T10" fmla="*/ 8 w 37"/>
                <a:gd name="T11" fmla="*/ 2 h 50"/>
                <a:gd name="T12" fmla="*/ 36 w 37"/>
                <a:gd name="T13" fmla="*/ 44 h 50"/>
                <a:gd name="T14" fmla="*/ 35 w 37"/>
                <a:gd name="T15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5" y="49"/>
                  </a:moveTo>
                  <a:cubicBezTo>
                    <a:pt x="33" y="50"/>
                    <a:pt x="30" y="50"/>
                    <a:pt x="29" y="4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0"/>
                    <a:pt x="7" y="0"/>
                    <a:pt x="8" y="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7" y="45"/>
                    <a:pt x="36" y="48"/>
                    <a:pt x="35" y="49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2" name="Freeform 26"/>
            <p:cNvSpPr>
              <a:spLocks/>
            </p:cNvSpPr>
            <p:nvPr/>
          </p:nvSpPr>
          <p:spPr bwMode="auto">
            <a:xfrm>
              <a:off x="6804025" y="1668463"/>
              <a:ext cx="127000" cy="198438"/>
            </a:xfrm>
            <a:custGeom>
              <a:avLst/>
              <a:gdLst>
                <a:gd name="T0" fmla="*/ 31 w 34"/>
                <a:gd name="T1" fmla="*/ 52 h 53"/>
                <a:gd name="T2" fmla="*/ 26 w 34"/>
                <a:gd name="T3" fmla="*/ 50 h 53"/>
                <a:gd name="T4" fmla="*/ 1 w 34"/>
                <a:gd name="T5" fmla="*/ 7 h 53"/>
                <a:gd name="T6" fmla="*/ 3 w 34"/>
                <a:gd name="T7" fmla="*/ 2 h 53"/>
                <a:gd name="T8" fmla="*/ 3 w 34"/>
                <a:gd name="T9" fmla="*/ 2 h 53"/>
                <a:gd name="T10" fmla="*/ 8 w 34"/>
                <a:gd name="T11" fmla="*/ 3 h 53"/>
                <a:gd name="T12" fmla="*/ 33 w 34"/>
                <a:gd name="T13" fmla="*/ 46 h 53"/>
                <a:gd name="T14" fmla="*/ 31 w 34"/>
                <a:gd name="T15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53">
                  <a:moveTo>
                    <a:pt x="31" y="52"/>
                  </a:moveTo>
                  <a:cubicBezTo>
                    <a:pt x="29" y="53"/>
                    <a:pt x="27" y="52"/>
                    <a:pt x="26" y="5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4" y="48"/>
                    <a:pt x="33" y="51"/>
                    <a:pt x="31" y="5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3" name="Freeform 27"/>
            <p:cNvSpPr>
              <a:spLocks/>
            </p:cNvSpPr>
            <p:nvPr/>
          </p:nvSpPr>
          <p:spPr bwMode="auto">
            <a:xfrm>
              <a:off x="6916737" y="1612900"/>
              <a:ext cx="115888" cy="201613"/>
            </a:xfrm>
            <a:custGeom>
              <a:avLst/>
              <a:gdLst>
                <a:gd name="T0" fmla="*/ 28 w 31"/>
                <a:gd name="T1" fmla="*/ 53 h 54"/>
                <a:gd name="T2" fmla="*/ 22 w 31"/>
                <a:gd name="T3" fmla="*/ 51 h 54"/>
                <a:gd name="T4" fmla="*/ 0 w 31"/>
                <a:gd name="T5" fmla="*/ 7 h 54"/>
                <a:gd name="T6" fmla="*/ 2 w 31"/>
                <a:gd name="T7" fmla="*/ 1 h 54"/>
                <a:gd name="T8" fmla="*/ 2 w 31"/>
                <a:gd name="T9" fmla="*/ 1 h 54"/>
                <a:gd name="T10" fmla="*/ 8 w 31"/>
                <a:gd name="T11" fmla="*/ 3 h 54"/>
                <a:gd name="T12" fmla="*/ 30 w 31"/>
                <a:gd name="T13" fmla="*/ 48 h 54"/>
                <a:gd name="T14" fmla="*/ 28 w 31"/>
                <a:gd name="T15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4">
                  <a:moveTo>
                    <a:pt x="28" y="53"/>
                  </a:moveTo>
                  <a:cubicBezTo>
                    <a:pt x="26" y="54"/>
                    <a:pt x="23" y="53"/>
                    <a:pt x="22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50"/>
                    <a:pt x="30" y="52"/>
                    <a:pt x="28" y="5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4" name="Freeform 28"/>
            <p:cNvSpPr>
              <a:spLocks/>
            </p:cNvSpPr>
            <p:nvPr/>
          </p:nvSpPr>
          <p:spPr bwMode="auto">
            <a:xfrm>
              <a:off x="7029450" y="1563688"/>
              <a:ext cx="104775" cy="206375"/>
            </a:xfrm>
            <a:custGeom>
              <a:avLst/>
              <a:gdLst>
                <a:gd name="T0" fmla="*/ 25 w 28"/>
                <a:gd name="T1" fmla="*/ 54 h 55"/>
                <a:gd name="T2" fmla="*/ 20 w 28"/>
                <a:gd name="T3" fmla="*/ 52 h 55"/>
                <a:gd name="T4" fmla="*/ 1 w 28"/>
                <a:gd name="T5" fmla="*/ 6 h 55"/>
                <a:gd name="T6" fmla="*/ 3 w 28"/>
                <a:gd name="T7" fmla="*/ 1 h 55"/>
                <a:gd name="T8" fmla="*/ 3 w 28"/>
                <a:gd name="T9" fmla="*/ 1 h 55"/>
                <a:gd name="T10" fmla="*/ 8 w 28"/>
                <a:gd name="T11" fmla="*/ 3 h 55"/>
                <a:gd name="T12" fmla="*/ 27 w 28"/>
                <a:gd name="T13" fmla="*/ 49 h 55"/>
                <a:gd name="T14" fmla="*/ 25 w 28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55">
                  <a:moveTo>
                    <a:pt x="25" y="54"/>
                  </a:moveTo>
                  <a:cubicBezTo>
                    <a:pt x="23" y="55"/>
                    <a:pt x="21" y="54"/>
                    <a:pt x="20" y="5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0"/>
                    <a:pt x="8" y="1"/>
                    <a:pt x="8" y="3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51"/>
                    <a:pt x="27" y="53"/>
                    <a:pt x="25" y="5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5" name="Freeform 29"/>
            <p:cNvSpPr>
              <a:spLocks/>
            </p:cNvSpPr>
            <p:nvPr/>
          </p:nvSpPr>
          <p:spPr bwMode="auto">
            <a:xfrm>
              <a:off x="7758112" y="1416050"/>
              <a:ext cx="34925" cy="342900"/>
            </a:xfrm>
            <a:custGeom>
              <a:avLst/>
              <a:gdLst>
                <a:gd name="T0" fmla="*/ 5 w 9"/>
                <a:gd name="T1" fmla="*/ 91 h 91"/>
                <a:gd name="T2" fmla="*/ 1 w 9"/>
                <a:gd name="T3" fmla="*/ 87 h 91"/>
                <a:gd name="T4" fmla="*/ 0 w 9"/>
                <a:gd name="T5" fmla="*/ 4 h 91"/>
                <a:gd name="T6" fmla="*/ 4 w 9"/>
                <a:gd name="T7" fmla="*/ 0 h 91"/>
                <a:gd name="T8" fmla="*/ 4 w 9"/>
                <a:gd name="T9" fmla="*/ 0 h 91"/>
                <a:gd name="T10" fmla="*/ 9 w 9"/>
                <a:gd name="T11" fmla="*/ 4 h 91"/>
                <a:gd name="T12" fmla="*/ 9 w 9"/>
                <a:gd name="T13" fmla="*/ 87 h 91"/>
                <a:gd name="T14" fmla="*/ 5 w 9"/>
                <a:gd name="T1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1">
                  <a:moveTo>
                    <a:pt x="5" y="91"/>
                  </a:moveTo>
                  <a:cubicBezTo>
                    <a:pt x="3" y="91"/>
                    <a:pt x="1" y="89"/>
                    <a:pt x="1" y="8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2"/>
                    <a:pt x="9" y="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9"/>
                    <a:pt x="7" y="91"/>
                    <a:pt x="5" y="9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6" name="Freeform 30"/>
            <p:cNvSpPr>
              <a:spLocks/>
            </p:cNvSpPr>
            <p:nvPr/>
          </p:nvSpPr>
          <p:spPr bwMode="auto">
            <a:xfrm>
              <a:off x="7265987" y="1484313"/>
              <a:ext cx="82550" cy="214313"/>
            </a:xfrm>
            <a:custGeom>
              <a:avLst/>
              <a:gdLst>
                <a:gd name="T0" fmla="*/ 19 w 22"/>
                <a:gd name="T1" fmla="*/ 56 h 57"/>
                <a:gd name="T2" fmla="*/ 14 w 22"/>
                <a:gd name="T3" fmla="*/ 54 h 57"/>
                <a:gd name="T4" fmla="*/ 1 w 22"/>
                <a:gd name="T5" fmla="*/ 6 h 57"/>
                <a:gd name="T6" fmla="*/ 4 w 22"/>
                <a:gd name="T7" fmla="*/ 1 h 57"/>
                <a:gd name="T8" fmla="*/ 4 w 22"/>
                <a:gd name="T9" fmla="*/ 1 h 57"/>
                <a:gd name="T10" fmla="*/ 9 w 22"/>
                <a:gd name="T11" fmla="*/ 3 h 57"/>
                <a:gd name="T12" fmla="*/ 22 w 22"/>
                <a:gd name="T13" fmla="*/ 51 h 57"/>
                <a:gd name="T14" fmla="*/ 19 w 22"/>
                <a:gd name="T15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7">
                  <a:moveTo>
                    <a:pt x="19" y="56"/>
                  </a:moveTo>
                  <a:cubicBezTo>
                    <a:pt x="17" y="57"/>
                    <a:pt x="15" y="56"/>
                    <a:pt x="14" y="5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8" y="1"/>
                    <a:pt x="9" y="3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4"/>
                    <a:pt x="21" y="56"/>
                    <a:pt x="19" y="56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7" name="Freeform 31"/>
            <p:cNvSpPr>
              <a:spLocks/>
            </p:cNvSpPr>
            <p:nvPr/>
          </p:nvSpPr>
          <p:spPr bwMode="auto">
            <a:xfrm>
              <a:off x="7389812" y="1457325"/>
              <a:ext cx="71438" cy="214313"/>
            </a:xfrm>
            <a:custGeom>
              <a:avLst/>
              <a:gdLst>
                <a:gd name="T0" fmla="*/ 15 w 19"/>
                <a:gd name="T1" fmla="*/ 57 h 57"/>
                <a:gd name="T2" fmla="*/ 10 w 19"/>
                <a:gd name="T3" fmla="*/ 54 h 57"/>
                <a:gd name="T4" fmla="*/ 0 w 19"/>
                <a:gd name="T5" fmla="*/ 5 h 57"/>
                <a:gd name="T6" fmla="*/ 3 w 19"/>
                <a:gd name="T7" fmla="*/ 0 h 57"/>
                <a:gd name="T8" fmla="*/ 3 w 19"/>
                <a:gd name="T9" fmla="*/ 0 h 57"/>
                <a:gd name="T10" fmla="*/ 8 w 19"/>
                <a:gd name="T11" fmla="*/ 3 h 57"/>
                <a:gd name="T12" fmla="*/ 18 w 19"/>
                <a:gd name="T13" fmla="*/ 52 h 57"/>
                <a:gd name="T14" fmla="*/ 15 w 19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57">
                  <a:moveTo>
                    <a:pt x="15" y="57"/>
                  </a:moveTo>
                  <a:cubicBezTo>
                    <a:pt x="13" y="57"/>
                    <a:pt x="11" y="56"/>
                    <a:pt x="10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0"/>
                    <a:pt x="8" y="1"/>
                    <a:pt x="8" y="3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9" y="54"/>
                    <a:pt x="17" y="56"/>
                    <a:pt x="15" y="5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8" name="Freeform 32"/>
            <p:cNvSpPr>
              <a:spLocks/>
            </p:cNvSpPr>
            <p:nvPr/>
          </p:nvSpPr>
          <p:spPr bwMode="auto">
            <a:xfrm>
              <a:off x="7513637" y="1435100"/>
              <a:ext cx="57150" cy="219075"/>
            </a:xfrm>
            <a:custGeom>
              <a:avLst/>
              <a:gdLst>
                <a:gd name="T0" fmla="*/ 12 w 15"/>
                <a:gd name="T1" fmla="*/ 58 h 58"/>
                <a:gd name="T2" fmla="*/ 7 w 15"/>
                <a:gd name="T3" fmla="*/ 54 h 58"/>
                <a:gd name="T4" fmla="*/ 0 w 15"/>
                <a:gd name="T5" fmla="*/ 5 h 58"/>
                <a:gd name="T6" fmla="*/ 4 w 15"/>
                <a:gd name="T7" fmla="*/ 1 h 58"/>
                <a:gd name="T8" fmla="*/ 4 w 15"/>
                <a:gd name="T9" fmla="*/ 1 h 58"/>
                <a:gd name="T10" fmla="*/ 8 w 15"/>
                <a:gd name="T11" fmla="*/ 4 h 58"/>
                <a:gd name="T12" fmla="*/ 15 w 15"/>
                <a:gd name="T13" fmla="*/ 53 h 58"/>
                <a:gd name="T14" fmla="*/ 12 w 15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2" y="58"/>
                  </a:moveTo>
                  <a:cubicBezTo>
                    <a:pt x="10" y="58"/>
                    <a:pt x="7" y="57"/>
                    <a:pt x="7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6"/>
                    <a:pt x="14" y="58"/>
                    <a:pt x="12" y="5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9" name="Freeform 33"/>
            <p:cNvSpPr>
              <a:spLocks/>
            </p:cNvSpPr>
            <p:nvPr/>
          </p:nvSpPr>
          <p:spPr bwMode="auto">
            <a:xfrm>
              <a:off x="7637462" y="1423988"/>
              <a:ext cx="46038" cy="217488"/>
            </a:xfrm>
            <a:custGeom>
              <a:avLst/>
              <a:gdLst>
                <a:gd name="T0" fmla="*/ 9 w 12"/>
                <a:gd name="T1" fmla="*/ 58 h 58"/>
                <a:gd name="T2" fmla="*/ 4 w 12"/>
                <a:gd name="T3" fmla="*/ 54 h 58"/>
                <a:gd name="T4" fmla="*/ 0 w 12"/>
                <a:gd name="T5" fmla="*/ 5 h 58"/>
                <a:gd name="T6" fmla="*/ 4 w 12"/>
                <a:gd name="T7" fmla="*/ 0 h 58"/>
                <a:gd name="T8" fmla="*/ 4 w 12"/>
                <a:gd name="T9" fmla="*/ 0 h 58"/>
                <a:gd name="T10" fmla="*/ 8 w 12"/>
                <a:gd name="T11" fmla="*/ 4 h 58"/>
                <a:gd name="T12" fmla="*/ 12 w 12"/>
                <a:gd name="T13" fmla="*/ 54 h 58"/>
                <a:gd name="T14" fmla="*/ 9 w 12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9" y="58"/>
                  </a:moveTo>
                  <a:cubicBezTo>
                    <a:pt x="6" y="58"/>
                    <a:pt x="4" y="56"/>
                    <a:pt x="4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6"/>
                    <a:pt x="11" y="58"/>
                    <a:pt x="9" y="5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0" name="Freeform 34"/>
            <p:cNvSpPr>
              <a:spLocks/>
            </p:cNvSpPr>
            <p:nvPr/>
          </p:nvSpPr>
          <p:spPr bwMode="auto">
            <a:xfrm>
              <a:off x="8280400" y="1506538"/>
              <a:ext cx="128588" cy="331788"/>
            </a:xfrm>
            <a:custGeom>
              <a:avLst/>
              <a:gdLst>
                <a:gd name="T0" fmla="*/ 4 w 34"/>
                <a:gd name="T1" fmla="*/ 88 h 88"/>
                <a:gd name="T2" fmla="*/ 1 w 34"/>
                <a:gd name="T3" fmla="*/ 83 h 88"/>
                <a:gd name="T4" fmla="*/ 26 w 34"/>
                <a:gd name="T5" fmla="*/ 3 h 88"/>
                <a:gd name="T6" fmla="*/ 31 w 34"/>
                <a:gd name="T7" fmla="*/ 1 h 88"/>
                <a:gd name="T8" fmla="*/ 31 w 34"/>
                <a:gd name="T9" fmla="*/ 1 h 88"/>
                <a:gd name="T10" fmla="*/ 34 w 34"/>
                <a:gd name="T11" fmla="*/ 6 h 88"/>
                <a:gd name="T12" fmla="*/ 9 w 34"/>
                <a:gd name="T13" fmla="*/ 85 h 88"/>
                <a:gd name="T14" fmla="*/ 4 w 34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8">
                  <a:moveTo>
                    <a:pt x="4" y="88"/>
                  </a:moveTo>
                  <a:cubicBezTo>
                    <a:pt x="1" y="87"/>
                    <a:pt x="0" y="85"/>
                    <a:pt x="1" y="8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9" y="0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3" y="1"/>
                    <a:pt x="34" y="4"/>
                    <a:pt x="34" y="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87"/>
                    <a:pt x="6" y="88"/>
                    <a:pt x="4" y="8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1" name="Freeform 35"/>
            <p:cNvSpPr>
              <a:spLocks/>
            </p:cNvSpPr>
            <p:nvPr/>
          </p:nvSpPr>
          <p:spPr bwMode="auto">
            <a:xfrm>
              <a:off x="7878762" y="1423988"/>
              <a:ext cx="41275" cy="217488"/>
            </a:xfrm>
            <a:custGeom>
              <a:avLst/>
              <a:gdLst>
                <a:gd name="T0" fmla="*/ 4 w 11"/>
                <a:gd name="T1" fmla="*/ 58 h 58"/>
                <a:gd name="T2" fmla="*/ 0 w 11"/>
                <a:gd name="T3" fmla="*/ 53 h 58"/>
                <a:gd name="T4" fmla="*/ 3 w 11"/>
                <a:gd name="T5" fmla="*/ 4 h 58"/>
                <a:gd name="T6" fmla="*/ 7 w 11"/>
                <a:gd name="T7" fmla="*/ 0 h 58"/>
                <a:gd name="T8" fmla="*/ 7 w 11"/>
                <a:gd name="T9" fmla="*/ 0 h 58"/>
                <a:gd name="T10" fmla="*/ 11 w 11"/>
                <a:gd name="T11" fmla="*/ 4 h 58"/>
                <a:gd name="T12" fmla="*/ 9 w 11"/>
                <a:gd name="T13" fmla="*/ 54 h 58"/>
                <a:gd name="T14" fmla="*/ 4 w 11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8">
                  <a:moveTo>
                    <a:pt x="4" y="58"/>
                  </a:moveTo>
                  <a:cubicBezTo>
                    <a:pt x="2" y="58"/>
                    <a:pt x="0" y="56"/>
                    <a:pt x="0" y="5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2"/>
                    <a:pt x="11" y="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6"/>
                    <a:pt x="7" y="58"/>
                    <a:pt x="4" y="5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2" name="Freeform 36"/>
            <p:cNvSpPr>
              <a:spLocks/>
            </p:cNvSpPr>
            <p:nvPr/>
          </p:nvSpPr>
          <p:spPr bwMode="auto">
            <a:xfrm>
              <a:off x="7991475" y="1435100"/>
              <a:ext cx="52388" cy="219075"/>
            </a:xfrm>
            <a:custGeom>
              <a:avLst/>
              <a:gdLst>
                <a:gd name="T0" fmla="*/ 4 w 14"/>
                <a:gd name="T1" fmla="*/ 57 h 58"/>
                <a:gd name="T2" fmla="*/ 1 w 14"/>
                <a:gd name="T3" fmla="*/ 53 h 58"/>
                <a:gd name="T4" fmla="*/ 6 w 14"/>
                <a:gd name="T5" fmla="*/ 3 h 58"/>
                <a:gd name="T6" fmla="*/ 10 w 14"/>
                <a:gd name="T7" fmla="*/ 0 h 58"/>
                <a:gd name="T8" fmla="*/ 10 w 14"/>
                <a:gd name="T9" fmla="*/ 0 h 58"/>
                <a:gd name="T10" fmla="*/ 14 w 14"/>
                <a:gd name="T11" fmla="*/ 4 h 58"/>
                <a:gd name="T12" fmla="*/ 9 w 14"/>
                <a:gd name="T13" fmla="*/ 54 h 58"/>
                <a:gd name="T14" fmla="*/ 4 w 14"/>
                <a:gd name="T1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8">
                  <a:moveTo>
                    <a:pt x="4" y="57"/>
                  </a:moveTo>
                  <a:cubicBezTo>
                    <a:pt x="2" y="57"/>
                    <a:pt x="0" y="55"/>
                    <a:pt x="1" y="5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6"/>
                    <a:pt x="6" y="58"/>
                    <a:pt x="4" y="5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3" name="Freeform 37"/>
            <p:cNvSpPr>
              <a:spLocks/>
            </p:cNvSpPr>
            <p:nvPr/>
          </p:nvSpPr>
          <p:spPr bwMode="auto">
            <a:xfrm>
              <a:off x="8104187" y="1450975"/>
              <a:ext cx="63500" cy="217488"/>
            </a:xfrm>
            <a:custGeom>
              <a:avLst/>
              <a:gdLst>
                <a:gd name="T0" fmla="*/ 4 w 17"/>
                <a:gd name="T1" fmla="*/ 58 h 58"/>
                <a:gd name="T2" fmla="*/ 0 w 17"/>
                <a:gd name="T3" fmla="*/ 53 h 58"/>
                <a:gd name="T4" fmla="*/ 9 w 17"/>
                <a:gd name="T5" fmla="*/ 4 h 58"/>
                <a:gd name="T6" fmla="*/ 14 w 17"/>
                <a:gd name="T7" fmla="*/ 1 h 58"/>
                <a:gd name="T8" fmla="*/ 14 w 17"/>
                <a:gd name="T9" fmla="*/ 1 h 58"/>
                <a:gd name="T10" fmla="*/ 17 w 17"/>
                <a:gd name="T11" fmla="*/ 6 h 58"/>
                <a:gd name="T12" fmla="*/ 8 w 17"/>
                <a:gd name="T13" fmla="*/ 55 h 58"/>
                <a:gd name="T14" fmla="*/ 4 w 17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8">
                  <a:moveTo>
                    <a:pt x="4" y="58"/>
                  </a:moveTo>
                  <a:cubicBezTo>
                    <a:pt x="1" y="57"/>
                    <a:pt x="0" y="55"/>
                    <a:pt x="0" y="5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11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6" y="1"/>
                    <a:pt x="17" y="3"/>
                    <a:pt x="17" y="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7"/>
                    <a:pt x="6" y="58"/>
                    <a:pt x="4" y="5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4" name="Freeform 38"/>
            <p:cNvSpPr>
              <a:spLocks/>
            </p:cNvSpPr>
            <p:nvPr/>
          </p:nvSpPr>
          <p:spPr bwMode="auto">
            <a:xfrm>
              <a:off x="8213725" y="1476375"/>
              <a:ext cx="77788" cy="219075"/>
            </a:xfrm>
            <a:custGeom>
              <a:avLst/>
              <a:gdLst>
                <a:gd name="T0" fmla="*/ 4 w 21"/>
                <a:gd name="T1" fmla="*/ 57 h 58"/>
                <a:gd name="T2" fmla="*/ 1 w 21"/>
                <a:gd name="T3" fmla="*/ 52 h 58"/>
                <a:gd name="T4" fmla="*/ 12 w 21"/>
                <a:gd name="T5" fmla="*/ 4 h 58"/>
                <a:gd name="T6" fmla="*/ 17 w 21"/>
                <a:gd name="T7" fmla="*/ 1 h 58"/>
                <a:gd name="T8" fmla="*/ 17 w 21"/>
                <a:gd name="T9" fmla="*/ 1 h 58"/>
                <a:gd name="T10" fmla="*/ 20 w 21"/>
                <a:gd name="T11" fmla="*/ 6 h 58"/>
                <a:gd name="T12" fmla="*/ 9 w 21"/>
                <a:gd name="T13" fmla="*/ 54 h 58"/>
                <a:gd name="T14" fmla="*/ 4 w 21"/>
                <a:gd name="T1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8">
                  <a:moveTo>
                    <a:pt x="4" y="57"/>
                  </a:moveTo>
                  <a:cubicBezTo>
                    <a:pt x="2" y="57"/>
                    <a:pt x="0" y="55"/>
                    <a:pt x="1" y="5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2"/>
                    <a:pt x="15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0" y="1"/>
                    <a:pt x="21" y="4"/>
                    <a:pt x="20" y="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6"/>
                    <a:pt x="6" y="58"/>
                    <a:pt x="4" y="5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5" name="Freeform 39"/>
            <p:cNvSpPr>
              <a:spLocks/>
            </p:cNvSpPr>
            <p:nvPr/>
          </p:nvSpPr>
          <p:spPr bwMode="auto">
            <a:xfrm>
              <a:off x="8753475" y="1784350"/>
              <a:ext cx="214313" cy="290513"/>
            </a:xfrm>
            <a:custGeom>
              <a:avLst/>
              <a:gdLst>
                <a:gd name="T0" fmla="*/ 2 w 57"/>
                <a:gd name="T1" fmla="*/ 76 h 77"/>
                <a:gd name="T2" fmla="*/ 1 w 57"/>
                <a:gd name="T3" fmla="*/ 70 h 77"/>
                <a:gd name="T4" fmla="*/ 49 w 57"/>
                <a:gd name="T5" fmla="*/ 2 h 77"/>
                <a:gd name="T6" fmla="*/ 55 w 57"/>
                <a:gd name="T7" fmla="*/ 1 h 77"/>
                <a:gd name="T8" fmla="*/ 55 w 57"/>
                <a:gd name="T9" fmla="*/ 1 h 77"/>
                <a:gd name="T10" fmla="*/ 56 w 57"/>
                <a:gd name="T11" fmla="*/ 7 h 77"/>
                <a:gd name="T12" fmla="*/ 8 w 57"/>
                <a:gd name="T13" fmla="*/ 75 h 77"/>
                <a:gd name="T14" fmla="*/ 2 w 57"/>
                <a:gd name="T15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77">
                  <a:moveTo>
                    <a:pt x="2" y="76"/>
                  </a:moveTo>
                  <a:cubicBezTo>
                    <a:pt x="0" y="74"/>
                    <a:pt x="0" y="72"/>
                    <a:pt x="1" y="70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1" y="0"/>
                    <a:pt x="53" y="0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7" y="3"/>
                    <a:pt x="57" y="5"/>
                    <a:pt x="56" y="7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6" y="77"/>
                    <a:pt x="4" y="77"/>
                    <a:pt x="2" y="76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6" name="Freeform 40"/>
            <p:cNvSpPr>
              <a:spLocks/>
            </p:cNvSpPr>
            <p:nvPr/>
          </p:nvSpPr>
          <p:spPr bwMode="auto">
            <a:xfrm>
              <a:off x="8431212" y="1552575"/>
              <a:ext cx="96838" cy="209550"/>
            </a:xfrm>
            <a:custGeom>
              <a:avLst/>
              <a:gdLst>
                <a:gd name="T0" fmla="*/ 3 w 26"/>
                <a:gd name="T1" fmla="*/ 55 h 56"/>
                <a:gd name="T2" fmla="*/ 1 w 26"/>
                <a:gd name="T3" fmla="*/ 50 h 56"/>
                <a:gd name="T4" fmla="*/ 18 w 26"/>
                <a:gd name="T5" fmla="*/ 4 h 56"/>
                <a:gd name="T6" fmla="*/ 23 w 26"/>
                <a:gd name="T7" fmla="*/ 1 h 56"/>
                <a:gd name="T8" fmla="*/ 23 w 26"/>
                <a:gd name="T9" fmla="*/ 1 h 56"/>
                <a:gd name="T10" fmla="*/ 26 w 26"/>
                <a:gd name="T11" fmla="*/ 6 h 56"/>
                <a:gd name="T12" fmla="*/ 8 w 26"/>
                <a:gd name="T13" fmla="*/ 53 h 56"/>
                <a:gd name="T14" fmla="*/ 3 w 26"/>
                <a:gd name="T15" fmla="*/ 5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56">
                  <a:moveTo>
                    <a:pt x="3" y="55"/>
                  </a:moveTo>
                  <a:cubicBezTo>
                    <a:pt x="1" y="55"/>
                    <a:pt x="0" y="52"/>
                    <a:pt x="1" y="5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2"/>
                    <a:pt x="21" y="0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2"/>
                    <a:pt x="26" y="4"/>
                    <a:pt x="26" y="6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5"/>
                    <a:pt x="5" y="56"/>
                    <a:pt x="3" y="5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7" name="Freeform 41"/>
            <p:cNvSpPr>
              <a:spLocks/>
            </p:cNvSpPr>
            <p:nvPr/>
          </p:nvSpPr>
          <p:spPr bwMode="auto">
            <a:xfrm>
              <a:off x="8532812" y="1600200"/>
              <a:ext cx="112713" cy="207963"/>
            </a:xfrm>
            <a:custGeom>
              <a:avLst/>
              <a:gdLst>
                <a:gd name="T0" fmla="*/ 3 w 30"/>
                <a:gd name="T1" fmla="*/ 54 h 55"/>
                <a:gd name="T2" fmla="*/ 1 w 30"/>
                <a:gd name="T3" fmla="*/ 49 h 55"/>
                <a:gd name="T4" fmla="*/ 22 w 30"/>
                <a:gd name="T5" fmla="*/ 3 h 55"/>
                <a:gd name="T6" fmla="*/ 27 w 30"/>
                <a:gd name="T7" fmla="*/ 1 h 55"/>
                <a:gd name="T8" fmla="*/ 27 w 30"/>
                <a:gd name="T9" fmla="*/ 1 h 55"/>
                <a:gd name="T10" fmla="*/ 29 w 30"/>
                <a:gd name="T11" fmla="*/ 7 h 55"/>
                <a:gd name="T12" fmla="*/ 9 w 30"/>
                <a:gd name="T13" fmla="*/ 52 h 55"/>
                <a:gd name="T14" fmla="*/ 3 w 30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5">
                  <a:moveTo>
                    <a:pt x="3" y="54"/>
                  </a:moveTo>
                  <a:cubicBezTo>
                    <a:pt x="1" y="53"/>
                    <a:pt x="0" y="51"/>
                    <a:pt x="1" y="49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1"/>
                    <a:pt x="25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2"/>
                    <a:pt x="30" y="5"/>
                    <a:pt x="29" y="7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4"/>
                    <a:pt x="5" y="55"/>
                    <a:pt x="3" y="5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8" name="Freeform 42"/>
            <p:cNvSpPr>
              <a:spLocks/>
            </p:cNvSpPr>
            <p:nvPr/>
          </p:nvSpPr>
          <p:spPr bwMode="auto">
            <a:xfrm>
              <a:off x="8634412" y="1657350"/>
              <a:ext cx="123825" cy="203200"/>
            </a:xfrm>
            <a:custGeom>
              <a:avLst/>
              <a:gdLst>
                <a:gd name="T0" fmla="*/ 3 w 33"/>
                <a:gd name="T1" fmla="*/ 53 h 54"/>
                <a:gd name="T2" fmla="*/ 1 w 33"/>
                <a:gd name="T3" fmla="*/ 47 h 54"/>
                <a:gd name="T4" fmla="*/ 25 w 33"/>
                <a:gd name="T5" fmla="*/ 3 h 54"/>
                <a:gd name="T6" fmla="*/ 30 w 33"/>
                <a:gd name="T7" fmla="*/ 1 h 54"/>
                <a:gd name="T8" fmla="*/ 30 w 33"/>
                <a:gd name="T9" fmla="*/ 1 h 54"/>
                <a:gd name="T10" fmla="*/ 32 w 33"/>
                <a:gd name="T11" fmla="*/ 7 h 54"/>
                <a:gd name="T12" fmla="*/ 9 w 33"/>
                <a:gd name="T13" fmla="*/ 51 h 54"/>
                <a:gd name="T14" fmla="*/ 3 w 33"/>
                <a:gd name="T15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4">
                  <a:moveTo>
                    <a:pt x="3" y="53"/>
                  </a:moveTo>
                  <a:cubicBezTo>
                    <a:pt x="1" y="52"/>
                    <a:pt x="0" y="49"/>
                    <a:pt x="1" y="47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1"/>
                    <a:pt x="28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2" y="2"/>
                    <a:pt x="33" y="5"/>
                    <a:pt x="32" y="7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8" y="53"/>
                    <a:pt x="5" y="54"/>
                    <a:pt x="3" y="5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9" name="Freeform 43"/>
            <p:cNvSpPr>
              <a:spLocks/>
            </p:cNvSpPr>
            <p:nvPr/>
          </p:nvSpPr>
          <p:spPr bwMode="auto">
            <a:xfrm>
              <a:off x="8736012" y="1720850"/>
              <a:ext cx="131763" cy="195263"/>
            </a:xfrm>
            <a:custGeom>
              <a:avLst/>
              <a:gdLst>
                <a:gd name="T0" fmla="*/ 2 w 35"/>
                <a:gd name="T1" fmla="*/ 51 h 52"/>
                <a:gd name="T2" fmla="*/ 1 w 35"/>
                <a:gd name="T3" fmla="*/ 45 h 52"/>
                <a:gd name="T4" fmla="*/ 27 w 35"/>
                <a:gd name="T5" fmla="*/ 3 h 52"/>
                <a:gd name="T6" fmla="*/ 32 w 35"/>
                <a:gd name="T7" fmla="*/ 1 h 52"/>
                <a:gd name="T8" fmla="*/ 32 w 35"/>
                <a:gd name="T9" fmla="*/ 1 h 52"/>
                <a:gd name="T10" fmla="*/ 33 w 35"/>
                <a:gd name="T11" fmla="*/ 7 h 52"/>
                <a:gd name="T12" fmla="*/ 8 w 35"/>
                <a:gd name="T13" fmla="*/ 49 h 52"/>
                <a:gd name="T14" fmla="*/ 2 w 35"/>
                <a:gd name="T1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52">
                  <a:moveTo>
                    <a:pt x="2" y="51"/>
                  </a:moveTo>
                  <a:cubicBezTo>
                    <a:pt x="0" y="49"/>
                    <a:pt x="0" y="47"/>
                    <a:pt x="1" y="4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1"/>
                    <a:pt x="30" y="0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4" y="2"/>
                    <a:pt x="35" y="5"/>
                    <a:pt x="33" y="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2"/>
                    <a:pt x="2" y="5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9129712" y="2220913"/>
              <a:ext cx="285750" cy="222250"/>
            </a:xfrm>
            <a:custGeom>
              <a:avLst/>
              <a:gdLst>
                <a:gd name="T0" fmla="*/ 1 w 76"/>
                <a:gd name="T1" fmla="*/ 57 h 59"/>
                <a:gd name="T2" fmla="*/ 2 w 76"/>
                <a:gd name="T3" fmla="*/ 51 h 59"/>
                <a:gd name="T4" fmla="*/ 69 w 76"/>
                <a:gd name="T5" fmla="*/ 2 h 59"/>
                <a:gd name="T6" fmla="*/ 74 w 76"/>
                <a:gd name="T7" fmla="*/ 3 h 59"/>
                <a:gd name="T8" fmla="*/ 74 w 76"/>
                <a:gd name="T9" fmla="*/ 3 h 59"/>
                <a:gd name="T10" fmla="*/ 74 w 76"/>
                <a:gd name="T11" fmla="*/ 8 h 59"/>
                <a:gd name="T12" fmla="*/ 7 w 76"/>
                <a:gd name="T13" fmla="*/ 58 h 59"/>
                <a:gd name="T14" fmla="*/ 1 w 76"/>
                <a:gd name="T15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9">
                  <a:moveTo>
                    <a:pt x="1" y="57"/>
                  </a:moveTo>
                  <a:cubicBezTo>
                    <a:pt x="0" y="55"/>
                    <a:pt x="0" y="53"/>
                    <a:pt x="2" y="51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71" y="0"/>
                    <a:pt x="73" y="1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6" y="4"/>
                    <a:pt x="75" y="7"/>
                    <a:pt x="74" y="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5" y="59"/>
                    <a:pt x="2" y="59"/>
                    <a:pt x="1" y="5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1" name="Freeform 45"/>
            <p:cNvSpPr>
              <a:spLocks/>
            </p:cNvSpPr>
            <p:nvPr/>
          </p:nvSpPr>
          <p:spPr bwMode="auto">
            <a:xfrm>
              <a:off x="8920162" y="1866900"/>
              <a:ext cx="149225" cy="180975"/>
            </a:xfrm>
            <a:custGeom>
              <a:avLst/>
              <a:gdLst>
                <a:gd name="T0" fmla="*/ 2 w 40"/>
                <a:gd name="T1" fmla="*/ 47 h 48"/>
                <a:gd name="T2" fmla="*/ 1 w 40"/>
                <a:gd name="T3" fmla="*/ 41 h 48"/>
                <a:gd name="T4" fmla="*/ 32 w 40"/>
                <a:gd name="T5" fmla="*/ 2 h 48"/>
                <a:gd name="T6" fmla="*/ 38 w 40"/>
                <a:gd name="T7" fmla="*/ 1 h 48"/>
                <a:gd name="T8" fmla="*/ 38 w 40"/>
                <a:gd name="T9" fmla="*/ 1 h 48"/>
                <a:gd name="T10" fmla="*/ 38 w 40"/>
                <a:gd name="T11" fmla="*/ 7 h 48"/>
                <a:gd name="T12" fmla="*/ 7 w 40"/>
                <a:gd name="T13" fmla="*/ 46 h 48"/>
                <a:gd name="T14" fmla="*/ 2 w 40"/>
                <a:gd name="T1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8">
                  <a:moveTo>
                    <a:pt x="2" y="47"/>
                  </a:moveTo>
                  <a:cubicBezTo>
                    <a:pt x="0" y="45"/>
                    <a:pt x="0" y="43"/>
                    <a:pt x="1" y="4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0"/>
                    <a:pt x="36" y="0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3"/>
                    <a:pt x="40" y="5"/>
                    <a:pt x="38" y="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8"/>
                    <a:pt x="3" y="48"/>
                    <a:pt x="2" y="47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2" name="Freeform 46"/>
            <p:cNvSpPr>
              <a:spLocks/>
            </p:cNvSpPr>
            <p:nvPr/>
          </p:nvSpPr>
          <p:spPr bwMode="auto">
            <a:xfrm>
              <a:off x="9002712" y="1951038"/>
              <a:ext cx="161925" cy="171450"/>
            </a:xfrm>
            <a:custGeom>
              <a:avLst/>
              <a:gdLst>
                <a:gd name="T0" fmla="*/ 2 w 43"/>
                <a:gd name="T1" fmla="*/ 44 h 46"/>
                <a:gd name="T2" fmla="*/ 2 w 43"/>
                <a:gd name="T3" fmla="*/ 38 h 46"/>
                <a:gd name="T4" fmla="*/ 35 w 43"/>
                <a:gd name="T5" fmla="*/ 2 h 46"/>
                <a:gd name="T6" fmla="*/ 41 w 43"/>
                <a:gd name="T7" fmla="*/ 1 h 46"/>
                <a:gd name="T8" fmla="*/ 41 w 43"/>
                <a:gd name="T9" fmla="*/ 1 h 46"/>
                <a:gd name="T10" fmla="*/ 41 w 43"/>
                <a:gd name="T11" fmla="*/ 7 h 46"/>
                <a:gd name="T12" fmla="*/ 8 w 43"/>
                <a:gd name="T13" fmla="*/ 44 h 46"/>
                <a:gd name="T14" fmla="*/ 2 w 43"/>
                <a:gd name="T15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46">
                  <a:moveTo>
                    <a:pt x="2" y="44"/>
                  </a:moveTo>
                  <a:cubicBezTo>
                    <a:pt x="1" y="43"/>
                    <a:pt x="0" y="40"/>
                    <a:pt x="2" y="38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0"/>
                    <a:pt x="39" y="0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3" y="3"/>
                    <a:pt x="43" y="5"/>
                    <a:pt x="41" y="7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6" y="46"/>
                    <a:pt x="4" y="46"/>
                    <a:pt x="2" y="4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3" name="Freeform 47"/>
            <p:cNvSpPr>
              <a:spLocks/>
            </p:cNvSpPr>
            <p:nvPr/>
          </p:nvSpPr>
          <p:spPr bwMode="auto">
            <a:xfrm>
              <a:off x="9085262" y="2036763"/>
              <a:ext cx="165100" cy="165100"/>
            </a:xfrm>
            <a:custGeom>
              <a:avLst/>
              <a:gdLst>
                <a:gd name="T0" fmla="*/ 1 w 44"/>
                <a:gd name="T1" fmla="*/ 42 h 44"/>
                <a:gd name="T2" fmla="*/ 2 w 44"/>
                <a:gd name="T3" fmla="*/ 36 h 44"/>
                <a:gd name="T4" fmla="*/ 37 w 44"/>
                <a:gd name="T5" fmla="*/ 2 h 44"/>
                <a:gd name="T6" fmla="*/ 43 w 44"/>
                <a:gd name="T7" fmla="*/ 2 h 44"/>
                <a:gd name="T8" fmla="*/ 43 w 44"/>
                <a:gd name="T9" fmla="*/ 2 h 44"/>
                <a:gd name="T10" fmla="*/ 43 w 44"/>
                <a:gd name="T11" fmla="*/ 8 h 44"/>
                <a:gd name="T12" fmla="*/ 7 w 44"/>
                <a:gd name="T13" fmla="*/ 42 h 44"/>
                <a:gd name="T14" fmla="*/ 1 w 44"/>
                <a:gd name="T15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1" y="42"/>
                  </a:moveTo>
                  <a:cubicBezTo>
                    <a:pt x="0" y="41"/>
                    <a:pt x="0" y="38"/>
                    <a:pt x="2" y="3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9" y="0"/>
                    <a:pt x="41" y="0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4" y="3"/>
                    <a:pt x="44" y="6"/>
                    <a:pt x="43" y="8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4"/>
                    <a:pt x="3" y="44"/>
                    <a:pt x="1" y="4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4" name="Freeform 48"/>
            <p:cNvSpPr>
              <a:spLocks/>
            </p:cNvSpPr>
            <p:nvPr/>
          </p:nvSpPr>
          <p:spPr bwMode="auto">
            <a:xfrm>
              <a:off x="9159875" y="2130425"/>
              <a:ext cx="176213" cy="153988"/>
            </a:xfrm>
            <a:custGeom>
              <a:avLst/>
              <a:gdLst>
                <a:gd name="T0" fmla="*/ 1 w 47"/>
                <a:gd name="T1" fmla="*/ 40 h 41"/>
                <a:gd name="T2" fmla="*/ 2 w 47"/>
                <a:gd name="T3" fmla="*/ 34 h 41"/>
                <a:gd name="T4" fmla="*/ 40 w 47"/>
                <a:gd name="T5" fmla="*/ 1 h 41"/>
                <a:gd name="T6" fmla="*/ 45 w 47"/>
                <a:gd name="T7" fmla="*/ 2 h 41"/>
                <a:gd name="T8" fmla="*/ 45 w 47"/>
                <a:gd name="T9" fmla="*/ 2 h 41"/>
                <a:gd name="T10" fmla="*/ 45 w 47"/>
                <a:gd name="T11" fmla="*/ 8 h 41"/>
                <a:gd name="T12" fmla="*/ 7 w 47"/>
                <a:gd name="T13" fmla="*/ 40 h 41"/>
                <a:gd name="T14" fmla="*/ 1 w 47"/>
                <a:gd name="T15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1">
                  <a:moveTo>
                    <a:pt x="1" y="40"/>
                  </a:moveTo>
                  <a:cubicBezTo>
                    <a:pt x="0" y="38"/>
                    <a:pt x="0" y="35"/>
                    <a:pt x="2" y="34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0"/>
                    <a:pt x="44" y="0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4"/>
                    <a:pt x="47" y="6"/>
                    <a:pt x="45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5" y="41"/>
                    <a:pt x="3" y="41"/>
                    <a:pt x="1" y="4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5" name="Freeform 49"/>
            <p:cNvSpPr>
              <a:spLocks/>
            </p:cNvSpPr>
            <p:nvPr/>
          </p:nvSpPr>
          <p:spPr bwMode="auto">
            <a:xfrm>
              <a:off x="9374187" y="2776538"/>
              <a:ext cx="330200" cy="131763"/>
            </a:xfrm>
            <a:custGeom>
              <a:avLst/>
              <a:gdLst>
                <a:gd name="T0" fmla="*/ 0 w 88"/>
                <a:gd name="T1" fmla="*/ 32 h 35"/>
                <a:gd name="T2" fmla="*/ 3 w 88"/>
                <a:gd name="T3" fmla="*/ 27 h 35"/>
                <a:gd name="T4" fmla="*/ 82 w 88"/>
                <a:gd name="T5" fmla="*/ 1 h 35"/>
                <a:gd name="T6" fmla="*/ 87 w 88"/>
                <a:gd name="T7" fmla="*/ 3 h 35"/>
                <a:gd name="T8" fmla="*/ 87 w 88"/>
                <a:gd name="T9" fmla="*/ 3 h 35"/>
                <a:gd name="T10" fmla="*/ 84 w 88"/>
                <a:gd name="T11" fmla="*/ 8 h 35"/>
                <a:gd name="T12" fmla="*/ 6 w 88"/>
                <a:gd name="T13" fmla="*/ 35 h 35"/>
                <a:gd name="T14" fmla="*/ 0 w 88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5">
                  <a:moveTo>
                    <a:pt x="0" y="32"/>
                  </a:moveTo>
                  <a:cubicBezTo>
                    <a:pt x="0" y="30"/>
                    <a:pt x="1" y="28"/>
                    <a:pt x="3" y="27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4" y="0"/>
                    <a:pt x="86" y="1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8" y="5"/>
                    <a:pt x="87" y="8"/>
                    <a:pt x="84" y="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1" y="34"/>
                    <a:pt x="0" y="3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6" name="Freeform 50"/>
            <p:cNvSpPr>
              <a:spLocks/>
            </p:cNvSpPr>
            <p:nvPr/>
          </p:nvSpPr>
          <p:spPr bwMode="auto">
            <a:xfrm>
              <a:off x="9294812" y="2330450"/>
              <a:ext cx="188913" cy="138113"/>
            </a:xfrm>
            <a:custGeom>
              <a:avLst/>
              <a:gdLst>
                <a:gd name="T0" fmla="*/ 1 w 50"/>
                <a:gd name="T1" fmla="*/ 35 h 37"/>
                <a:gd name="T2" fmla="*/ 2 w 50"/>
                <a:gd name="T3" fmla="*/ 29 h 37"/>
                <a:gd name="T4" fmla="*/ 43 w 50"/>
                <a:gd name="T5" fmla="*/ 2 h 37"/>
                <a:gd name="T6" fmla="*/ 49 w 50"/>
                <a:gd name="T7" fmla="*/ 3 h 37"/>
                <a:gd name="T8" fmla="*/ 49 w 50"/>
                <a:gd name="T9" fmla="*/ 3 h 37"/>
                <a:gd name="T10" fmla="*/ 48 w 50"/>
                <a:gd name="T11" fmla="*/ 8 h 37"/>
                <a:gd name="T12" fmla="*/ 6 w 50"/>
                <a:gd name="T13" fmla="*/ 36 h 37"/>
                <a:gd name="T14" fmla="*/ 1 w 50"/>
                <a:gd name="T15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7">
                  <a:moveTo>
                    <a:pt x="1" y="35"/>
                  </a:moveTo>
                  <a:cubicBezTo>
                    <a:pt x="0" y="33"/>
                    <a:pt x="0" y="30"/>
                    <a:pt x="2" y="29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5" y="0"/>
                    <a:pt x="48" y="1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0" y="5"/>
                    <a:pt x="50" y="7"/>
                    <a:pt x="48" y="8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7"/>
                    <a:pt x="2" y="37"/>
                    <a:pt x="1" y="3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7" name="Freeform 51"/>
            <p:cNvSpPr>
              <a:spLocks/>
            </p:cNvSpPr>
            <p:nvPr/>
          </p:nvSpPr>
          <p:spPr bwMode="auto">
            <a:xfrm>
              <a:off x="9351962" y="2438400"/>
              <a:ext cx="198438" cy="128588"/>
            </a:xfrm>
            <a:custGeom>
              <a:avLst/>
              <a:gdLst>
                <a:gd name="T0" fmla="*/ 1 w 53"/>
                <a:gd name="T1" fmla="*/ 31 h 34"/>
                <a:gd name="T2" fmla="*/ 3 w 53"/>
                <a:gd name="T3" fmla="*/ 26 h 34"/>
                <a:gd name="T4" fmla="*/ 46 w 53"/>
                <a:gd name="T5" fmla="*/ 1 h 34"/>
                <a:gd name="T6" fmla="*/ 51 w 53"/>
                <a:gd name="T7" fmla="*/ 3 h 34"/>
                <a:gd name="T8" fmla="*/ 51 w 53"/>
                <a:gd name="T9" fmla="*/ 3 h 34"/>
                <a:gd name="T10" fmla="*/ 50 w 53"/>
                <a:gd name="T11" fmla="*/ 8 h 34"/>
                <a:gd name="T12" fmla="*/ 7 w 53"/>
                <a:gd name="T13" fmla="*/ 33 h 34"/>
                <a:gd name="T14" fmla="*/ 1 w 53"/>
                <a:gd name="T1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1" y="31"/>
                  </a:moveTo>
                  <a:cubicBezTo>
                    <a:pt x="0" y="29"/>
                    <a:pt x="1" y="27"/>
                    <a:pt x="3" y="26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1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3" y="4"/>
                    <a:pt x="52" y="7"/>
                    <a:pt x="50" y="8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4"/>
                    <a:pt x="2" y="33"/>
                    <a:pt x="1" y="3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8" name="Freeform 52"/>
            <p:cNvSpPr>
              <a:spLocks/>
            </p:cNvSpPr>
            <p:nvPr/>
          </p:nvSpPr>
          <p:spPr bwMode="auto">
            <a:xfrm>
              <a:off x="9404350" y="2547938"/>
              <a:ext cx="203200" cy="120650"/>
            </a:xfrm>
            <a:custGeom>
              <a:avLst/>
              <a:gdLst>
                <a:gd name="T0" fmla="*/ 1 w 54"/>
                <a:gd name="T1" fmla="*/ 29 h 32"/>
                <a:gd name="T2" fmla="*/ 3 w 54"/>
                <a:gd name="T3" fmla="*/ 23 h 32"/>
                <a:gd name="T4" fmla="*/ 47 w 54"/>
                <a:gd name="T5" fmla="*/ 1 h 32"/>
                <a:gd name="T6" fmla="*/ 53 w 54"/>
                <a:gd name="T7" fmla="*/ 3 h 32"/>
                <a:gd name="T8" fmla="*/ 53 w 54"/>
                <a:gd name="T9" fmla="*/ 3 h 32"/>
                <a:gd name="T10" fmla="*/ 51 w 54"/>
                <a:gd name="T11" fmla="*/ 9 h 32"/>
                <a:gd name="T12" fmla="*/ 6 w 54"/>
                <a:gd name="T13" fmla="*/ 31 h 32"/>
                <a:gd name="T14" fmla="*/ 1 w 54"/>
                <a:gd name="T15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2">
                  <a:moveTo>
                    <a:pt x="1" y="29"/>
                  </a:moveTo>
                  <a:cubicBezTo>
                    <a:pt x="0" y="27"/>
                    <a:pt x="1" y="24"/>
                    <a:pt x="3" y="23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0"/>
                    <a:pt x="52" y="1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5"/>
                    <a:pt x="53" y="8"/>
                    <a:pt x="51" y="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4" y="32"/>
                    <a:pt x="2" y="31"/>
                    <a:pt x="1" y="29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9" name="Freeform 53"/>
            <p:cNvSpPr>
              <a:spLocks/>
            </p:cNvSpPr>
            <p:nvPr/>
          </p:nvSpPr>
          <p:spPr bwMode="auto">
            <a:xfrm>
              <a:off x="9448800" y="2663825"/>
              <a:ext cx="207963" cy="106363"/>
            </a:xfrm>
            <a:custGeom>
              <a:avLst/>
              <a:gdLst>
                <a:gd name="T0" fmla="*/ 1 w 55"/>
                <a:gd name="T1" fmla="*/ 25 h 28"/>
                <a:gd name="T2" fmla="*/ 3 w 55"/>
                <a:gd name="T3" fmla="*/ 20 h 28"/>
                <a:gd name="T4" fmla="*/ 49 w 55"/>
                <a:gd name="T5" fmla="*/ 1 h 28"/>
                <a:gd name="T6" fmla="*/ 54 w 55"/>
                <a:gd name="T7" fmla="*/ 3 h 28"/>
                <a:gd name="T8" fmla="*/ 54 w 55"/>
                <a:gd name="T9" fmla="*/ 3 h 28"/>
                <a:gd name="T10" fmla="*/ 52 w 55"/>
                <a:gd name="T11" fmla="*/ 8 h 28"/>
                <a:gd name="T12" fmla="*/ 6 w 55"/>
                <a:gd name="T13" fmla="*/ 27 h 28"/>
                <a:gd name="T14" fmla="*/ 1 w 55"/>
                <a:gd name="T1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28">
                  <a:moveTo>
                    <a:pt x="1" y="25"/>
                  </a:moveTo>
                  <a:cubicBezTo>
                    <a:pt x="0" y="23"/>
                    <a:pt x="1" y="21"/>
                    <a:pt x="3" y="20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1" y="0"/>
                    <a:pt x="54" y="1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5" y="5"/>
                    <a:pt x="54" y="7"/>
                    <a:pt x="52" y="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4" y="28"/>
                    <a:pt x="2" y="27"/>
                    <a:pt x="1" y="2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0" name="Freeform 54"/>
            <p:cNvSpPr>
              <a:spLocks/>
            </p:cNvSpPr>
            <p:nvPr/>
          </p:nvSpPr>
          <p:spPr bwMode="auto">
            <a:xfrm>
              <a:off x="9464675" y="3394075"/>
              <a:ext cx="341313" cy="33338"/>
            </a:xfrm>
            <a:custGeom>
              <a:avLst/>
              <a:gdLst>
                <a:gd name="T0" fmla="*/ 0 w 91"/>
                <a:gd name="T1" fmla="*/ 5 h 9"/>
                <a:gd name="T2" fmla="*/ 4 w 91"/>
                <a:gd name="T3" fmla="*/ 1 h 9"/>
                <a:gd name="T4" fmla="*/ 87 w 91"/>
                <a:gd name="T5" fmla="*/ 0 h 9"/>
                <a:gd name="T6" fmla="*/ 91 w 91"/>
                <a:gd name="T7" fmla="*/ 4 h 9"/>
                <a:gd name="T8" fmla="*/ 91 w 91"/>
                <a:gd name="T9" fmla="*/ 4 h 9"/>
                <a:gd name="T10" fmla="*/ 87 w 91"/>
                <a:gd name="T11" fmla="*/ 8 h 9"/>
                <a:gd name="T12" fmla="*/ 4 w 91"/>
                <a:gd name="T13" fmla="*/ 9 h 9"/>
                <a:gd name="T14" fmla="*/ 0 w 91"/>
                <a:gd name="T1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9">
                  <a:moveTo>
                    <a:pt x="0" y="5"/>
                  </a:moveTo>
                  <a:cubicBezTo>
                    <a:pt x="0" y="3"/>
                    <a:pt x="1" y="1"/>
                    <a:pt x="4" y="1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9" y="0"/>
                    <a:pt x="91" y="2"/>
                    <a:pt x="91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1" y="6"/>
                    <a:pt x="89" y="8"/>
                    <a:pt x="87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1" name="Freeform 55"/>
            <p:cNvSpPr>
              <a:spLocks/>
            </p:cNvSpPr>
            <p:nvPr/>
          </p:nvSpPr>
          <p:spPr bwMode="auto">
            <a:xfrm>
              <a:off x="9520237" y="2900363"/>
              <a:ext cx="214313" cy="84138"/>
            </a:xfrm>
            <a:custGeom>
              <a:avLst/>
              <a:gdLst>
                <a:gd name="T0" fmla="*/ 1 w 57"/>
                <a:gd name="T1" fmla="*/ 19 h 22"/>
                <a:gd name="T2" fmla="*/ 4 w 57"/>
                <a:gd name="T3" fmla="*/ 14 h 22"/>
                <a:gd name="T4" fmla="*/ 52 w 57"/>
                <a:gd name="T5" fmla="*/ 1 h 22"/>
                <a:gd name="T6" fmla="*/ 57 w 57"/>
                <a:gd name="T7" fmla="*/ 4 h 22"/>
                <a:gd name="T8" fmla="*/ 57 w 57"/>
                <a:gd name="T9" fmla="*/ 4 h 22"/>
                <a:gd name="T10" fmla="*/ 54 w 57"/>
                <a:gd name="T11" fmla="*/ 9 h 22"/>
                <a:gd name="T12" fmla="*/ 6 w 57"/>
                <a:gd name="T13" fmla="*/ 22 h 22"/>
                <a:gd name="T14" fmla="*/ 1 w 57"/>
                <a:gd name="T1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2">
                  <a:moveTo>
                    <a:pt x="1" y="19"/>
                  </a:moveTo>
                  <a:cubicBezTo>
                    <a:pt x="0" y="17"/>
                    <a:pt x="2" y="15"/>
                    <a:pt x="4" y="1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6"/>
                    <a:pt x="56" y="8"/>
                    <a:pt x="54" y="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2"/>
                    <a:pt x="2" y="21"/>
                    <a:pt x="1" y="19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2" name="Freeform 56"/>
            <p:cNvSpPr>
              <a:spLocks/>
            </p:cNvSpPr>
            <p:nvPr/>
          </p:nvSpPr>
          <p:spPr bwMode="auto">
            <a:xfrm>
              <a:off x="9547225" y="3025775"/>
              <a:ext cx="217488" cy="71438"/>
            </a:xfrm>
            <a:custGeom>
              <a:avLst/>
              <a:gdLst>
                <a:gd name="T0" fmla="*/ 1 w 58"/>
                <a:gd name="T1" fmla="*/ 15 h 19"/>
                <a:gd name="T2" fmla="*/ 4 w 58"/>
                <a:gd name="T3" fmla="*/ 10 h 19"/>
                <a:gd name="T4" fmla="*/ 53 w 58"/>
                <a:gd name="T5" fmla="*/ 0 h 19"/>
                <a:gd name="T6" fmla="*/ 57 w 58"/>
                <a:gd name="T7" fmla="*/ 3 h 19"/>
                <a:gd name="T8" fmla="*/ 57 w 58"/>
                <a:gd name="T9" fmla="*/ 3 h 19"/>
                <a:gd name="T10" fmla="*/ 54 w 58"/>
                <a:gd name="T11" fmla="*/ 8 h 19"/>
                <a:gd name="T12" fmla="*/ 6 w 58"/>
                <a:gd name="T13" fmla="*/ 18 h 19"/>
                <a:gd name="T14" fmla="*/ 1 w 58"/>
                <a:gd name="T1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9">
                  <a:moveTo>
                    <a:pt x="1" y="15"/>
                  </a:moveTo>
                  <a:cubicBezTo>
                    <a:pt x="0" y="13"/>
                    <a:pt x="2" y="11"/>
                    <a:pt x="4" y="1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7" y="1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8" y="5"/>
                    <a:pt x="56" y="8"/>
                    <a:pt x="54" y="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3" y="19"/>
                    <a:pt x="1" y="17"/>
                    <a:pt x="1" y="15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3" name="Freeform 57"/>
            <p:cNvSpPr>
              <a:spLocks/>
            </p:cNvSpPr>
            <p:nvPr/>
          </p:nvSpPr>
          <p:spPr bwMode="auto">
            <a:xfrm>
              <a:off x="9566275" y="3149600"/>
              <a:ext cx="217488" cy="55563"/>
            </a:xfrm>
            <a:custGeom>
              <a:avLst/>
              <a:gdLst>
                <a:gd name="T0" fmla="*/ 1 w 58"/>
                <a:gd name="T1" fmla="*/ 12 h 15"/>
                <a:gd name="T2" fmla="*/ 4 w 58"/>
                <a:gd name="T3" fmla="*/ 7 h 15"/>
                <a:gd name="T4" fmla="*/ 53 w 58"/>
                <a:gd name="T5" fmla="*/ 0 h 15"/>
                <a:gd name="T6" fmla="*/ 58 w 58"/>
                <a:gd name="T7" fmla="*/ 3 h 15"/>
                <a:gd name="T8" fmla="*/ 58 w 58"/>
                <a:gd name="T9" fmla="*/ 3 h 15"/>
                <a:gd name="T10" fmla="*/ 54 w 58"/>
                <a:gd name="T11" fmla="*/ 8 h 15"/>
                <a:gd name="T12" fmla="*/ 5 w 58"/>
                <a:gd name="T13" fmla="*/ 15 h 15"/>
                <a:gd name="T14" fmla="*/ 1 w 58"/>
                <a:gd name="T1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5">
                  <a:moveTo>
                    <a:pt x="1" y="12"/>
                  </a:moveTo>
                  <a:cubicBezTo>
                    <a:pt x="0" y="9"/>
                    <a:pt x="2" y="7"/>
                    <a:pt x="4" y="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8" y="1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6"/>
                    <a:pt x="57" y="8"/>
                    <a:pt x="54" y="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4"/>
                    <a:pt x="1" y="1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4" name="Freeform 58"/>
            <p:cNvSpPr>
              <a:spLocks/>
            </p:cNvSpPr>
            <p:nvPr/>
          </p:nvSpPr>
          <p:spPr bwMode="auto">
            <a:xfrm>
              <a:off x="9577387" y="3273425"/>
              <a:ext cx="217488" cy="44450"/>
            </a:xfrm>
            <a:custGeom>
              <a:avLst/>
              <a:gdLst>
                <a:gd name="T0" fmla="*/ 1 w 58"/>
                <a:gd name="T1" fmla="*/ 8 h 12"/>
                <a:gd name="T2" fmla="*/ 4 w 58"/>
                <a:gd name="T3" fmla="*/ 4 h 12"/>
                <a:gd name="T4" fmla="*/ 54 w 58"/>
                <a:gd name="T5" fmla="*/ 0 h 12"/>
                <a:gd name="T6" fmla="*/ 58 w 58"/>
                <a:gd name="T7" fmla="*/ 4 h 12"/>
                <a:gd name="T8" fmla="*/ 58 w 58"/>
                <a:gd name="T9" fmla="*/ 4 h 12"/>
                <a:gd name="T10" fmla="*/ 55 w 58"/>
                <a:gd name="T11" fmla="*/ 8 h 12"/>
                <a:gd name="T12" fmla="*/ 5 w 58"/>
                <a:gd name="T13" fmla="*/ 12 h 12"/>
                <a:gd name="T14" fmla="*/ 1 w 58"/>
                <a:gd name="T1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2">
                  <a:moveTo>
                    <a:pt x="1" y="8"/>
                  </a:moveTo>
                  <a:cubicBezTo>
                    <a:pt x="0" y="6"/>
                    <a:pt x="2" y="4"/>
                    <a:pt x="4" y="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6" y="0"/>
                    <a:pt x="58" y="1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6"/>
                    <a:pt x="57" y="8"/>
                    <a:pt x="55" y="8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1" y="11"/>
                    <a:pt x="1" y="8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5" name="Freeform 59"/>
            <p:cNvSpPr>
              <a:spLocks/>
            </p:cNvSpPr>
            <p:nvPr/>
          </p:nvSpPr>
          <p:spPr bwMode="auto">
            <a:xfrm>
              <a:off x="9385300" y="3916363"/>
              <a:ext cx="330200" cy="127000"/>
            </a:xfrm>
            <a:custGeom>
              <a:avLst/>
              <a:gdLst>
                <a:gd name="T0" fmla="*/ 0 w 88"/>
                <a:gd name="T1" fmla="*/ 4 h 34"/>
                <a:gd name="T2" fmla="*/ 5 w 88"/>
                <a:gd name="T3" fmla="*/ 1 h 34"/>
                <a:gd name="T4" fmla="*/ 85 w 88"/>
                <a:gd name="T5" fmla="*/ 26 h 34"/>
                <a:gd name="T6" fmla="*/ 87 w 88"/>
                <a:gd name="T7" fmla="*/ 31 h 34"/>
                <a:gd name="T8" fmla="*/ 87 w 88"/>
                <a:gd name="T9" fmla="*/ 31 h 34"/>
                <a:gd name="T10" fmla="*/ 82 w 88"/>
                <a:gd name="T11" fmla="*/ 34 h 34"/>
                <a:gd name="T12" fmla="*/ 3 w 88"/>
                <a:gd name="T13" fmla="*/ 9 h 34"/>
                <a:gd name="T14" fmla="*/ 0 w 88"/>
                <a:gd name="T15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4">
                  <a:moveTo>
                    <a:pt x="0" y="4"/>
                  </a:moveTo>
                  <a:cubicBezTo>
                    <a:pt x="1" y="2"/>
                    <a:pt x="3" y="0"/>
                    <a:pt x="5" y="1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7" y="26"/>
                    <a:pt x="88" y="29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7" y="33"/>
                    <a:pt x="85" y="34"/>
                    <a:pt x="82" y="3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6" name="Freeform 60"/>
            <p:cNvSpPr>
              <a:spLocks/>
            </p:cNvSpPr>
            <p:nvPr/>
          </p:nvSpPr>
          <p:spPr bwMode="auto">
            <a:xfrm>
              <a:off x="9580562" y="3513138"/>
              <a:ext cx="219075" cy="41275"/>
            </a:xfrm>
            <a:custGeom>
              <a:avLst/>
              <a:gdLst>
                <a:gd name="T0" fmla="*/ 0 w 58"/>
                <a:gd name="T1" fmla="*/ 4 h 11"/>
                <a:gd name="T2" fmla="*/ 4 w 58"/>
                <a:gd name="T3" fmla="*/ 0 h 11"/>
                <a:gd name="T4" fmla="*/ 54 w 58"/>
                <a:gd name="T5" fmla="*/ 3 h 11"/>
                <a:gd name="T6" fmla="*/ 58 w 58"/>
                <a:gd name="T7" fmla="*/ 7 h 11"/>
                <a:gd name="T8" fmla="*/ 58 w 58"/>
                <a:gd name="T9" fmla="*/ 7 h 11"/>
                <a:gd name="T10" fmla="*/ 54 w 58"/>
                <a:gd name="T11" fmla="*/ 11 h 11"/>
                <a:gd name="T12" fmla="*/ 4 w 58"/>
                <a:gd name="T13" fmla="*/ 8 h 11"/>
                <a:gd name="T14" fmla="*/ 0 w 58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1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8" y="5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9"/>
                    <a:pt x="56" y="11"/>
                    <a:pt x="54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7" name="Freeform 61"/>
            <p:cNvSpPr>
              <a:spLocks/>
            </p:cNvSpPr>
            <p:nvPr/>
          </p:nvSpPr>
          <p:spPr bwMode="auto">
            <a:xfrm>
              <a:off x="9569450" y="3625850"/>
              <a:ext cx="217488" cy="52388"/>
            </a:xfrm>
            <a:custGeom>
              <a:avLst/>
              <a:gdLst>
                <a:gd name="T0" fmla="*/ 1 w 58"/>
                <a:gd name="T1" fmla="*/ 4 h 14"/>
                <a:gd name="T2" fmla="*/ 5 w 58"/>
                <a:gd name="T3" fmla="*/ 0 h 14"/>
                <a:gd name="T4" fmla="*/ 54 w 58"/>
                <a:gd name="T5" fmla="*/ 6 h 14"/>
                <a:gd name="T6" fmla="*/ 58 w 58"/>
                <a:gd name="T7" fmla="*/ 10 h 14"/>
                <a:gd name="T8" fmla="*/ 58 w 58"/>
                <a:gd name="T9" fmla="*/ 10 h 14"/>
                <a:gd name="T10" fmla="*/ 54 w 58"/>
                <a:gd name="T11" fmla="*/ 14 h 14"/>
                <a:gd name="T12" fmla="*/ 4 w 58"/>
                <a:gd name="T13" fmla="*/ 9 h 14"/>
                <a:gd name="T14" fmla="*/ 1 w 58"/>
                <a:gd name="T1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4">
                  <a:moveTo>
                    <a:pt x="1" y="4"/>
                  </a:moveTo>
                  <a:cubicBezTo>
                    <a:pt x="1" y="2"/>
                    <a:pt x="3" y="0"/>
                    <a:pt x="5" y="0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7" y="6"/>
                    <a:pt x="58" y="8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12"/>
                    <a:pt x="56" y="14"/>
                    <a:pt x="54" y="14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8" name="Freeform 62"/>
            <p:cNvSpPr>
              <a:spLocks/>
            </p:cNvSpPr>
            <p:nvPr/>
          </p:nvSpPr>
          <p:spPr bwMode="auto">
            <a:xfrm>
              <a:off x="9555162" y="3738563"/>
              <a:ext cx="214313" cy="65088"/>
            </a:xfrm>
            <a:custGeom>
              <a:avLst/>
              <a:gdLst>
                <a:gd name="T0" fmla="*/ 0 w 57"/>
                <a:gd name="T1" fmla="*/ 4 h 17"/>
                <a:gd name="T2" fmla="*/ 5 w 57"/>
                <a:gd name="T3" fmla="*/ 0 h 17"/>
                <a:gd name="T4" fmla="*/ 54 w 57"/>
                <a:gd name="T5" fmla="*/ 9 h 17"/>
                <a:gd name="T6" fmla="*/ 57 w 57"/>
                <a:gd name="T7" fmla="*/ 13 h 17"/>
                <a:gd name="T8" fmla="*/ 57 w 57"/>
                <a:gd name="T9" fmla="*/ 13 h 17"/>
                <a:gd name="T10" fmla="*/ 52 w 57"/>
                <a:gd name="T11" fmla="*/ 17 h 17"/>
                <a:gd name="T12" fmla="*/ 3 w 57"/>
                <a:gd name="T13" fmla="*/ 8 h 17"/>
                <a:gd name="T14" fmla="*/ 0 w 57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7">
                  <a:moveTo>
                    <a:pt x="0" y="4"/>
                  </a:moveTo>
                  <a:cubicBezTo>
                    <a:pt x="0" y="1"/>
                    <a:pt x="3" y="0"/>
                    <a:pt x="5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6" y="9"/>
                    <a:pt x="57" y="11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6"/>
                    <a:pt x="55" y="17"/>
                    <a:pt x="52" y="1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9" name="Freeform 63"/>
            <p:cNvSpPr>
              <a:spLocks/>
            </p:cNvSpPr>
            <p:nvPr/>
          </p:nvSpPr>
          <p:spPr bwMode="auto">
            <a:xfrm>
              <a:off x="9528175" y="3848100"/>
              <a:ext cx="217488" cy="79375"/>
            </a:xfrm>
            <a:custGeom>
              <a:avLst/>
              <a:gdLst>
                <a:gd name="T0" fmla="*/ 1 w 58"/>
                <a:gd name="T1" fmla="*/ 4 h 21"/>
                <a:gd name="T2" fmla="*/ 6 w 58"/>
                <a:gd name="T3" fmla="*/ 1 h 21"/>
                <a:gd name="T4" fmla="*/ 54 w 58"/>
                <a:gd name="T5" fmla="*/ 12 h 21"/>
                <a:gd name="T6" fmla="*/ 57 w 58"/>
                <a:gd name="T7" fmla="*/ 17 h 21"/>
                <a:gd name="T8" fmla="*/ 57 w 58"/>
                <a:gd name="T9" fmla="*/ 17 h 21"/>
                <a:gd name="T10" fmla="*/ 52 w 58"/>
                <a:gd name="T11" fmla="*/ 20 h 21"/>
                <a:gd name="T12" fmla="*/ 4 w 58"/>
                <a:gd name="T13" fmla="*/ 9 h 21"/>
                <a:gd name="T14" fmla="*/ 1 w 58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1">
                  <a:moveTo>
                    <a:pt x="1" y="4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6" y="13"/>
                    <a:pt x="58" y="15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9"/>
                    <a:pt x="54" y="21"/>
                    <a:pt x="52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0" name="Freeform 64"/>
            <p:cNvSpPr>
              <a:spLocks/>
            </p:cNvSpPr>
            <p:nvPr/>
          </p:nvSpPr>
          <p:spPr bwMode="auto">
            <a:xfrm>
              <a:off x="9148762" y="4389438"/>
              <a:ext cx="288925" cy="214313"/>
            </a:xfrm>
            <a:custGeom>
              <a:avLst/>
              <a:gdLst>
                <a:gd name="T0" fmla="*/ 2 w 77"/>
                <a:gd name="T1" fmla="*/ 2 h 57"/>
                <a:gd name="T2" fmla="*/ 7 w 77"/>
                <a:gd name="T3" fmla="*/ 1 h 57"/>
                <a:gd name="T4" fmla="*/ 75 w 77"/>
                <a:gd name="T5" fmla="*/ 49 h 57"/>
                <a:gd name="T6" fmla="*/ 76 w 77"/>
                <a:gd name="T7" fmla="*/ 55 h 57"/>
                <a:gd name="T8" fmla="*/ 76 w 77"/>
                <a:gd name="T9" fmla="*/ 55 h 57"/>
                <a:gd name="T10" fmla="*/ 71 w 77"/>
                <a:gd name="T11" fmla="*/ 56 h 57"/>
                <a:gd name="T12" fmla="*/ 3 w 77"/>
                <a:gd name="T13" fmla="*/ 8 h 57"/>
                <a:gd name="T14" fmla="*/ 2 w 77"/>
                <a:gd name="T1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57">
                  <a:moveTo>
                    <a:pt x="2" y="2"/>
                  </a:moveTo>
                  <a:cubicBezTo>
                    <a:pt x="3" y="0"/>
                    <a:pt x="6" y="0"/>
                    <a:pt x="7" y="1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7" y="51"/>
                    <a:pt x="77" y="53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7"/>
                    <a:pt x="72" y="57"/>
                    <a:pt x="71" y="5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4"/>
                    <a:pt x="2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1" name="Freeform 65"/>
            <p:cNvSpPr>
              <a:spLocks/>
            </p:cNvSpPr>
            <p:nvPr/>
          </p:nvSpPr>
          <p:spPr bwMode="auto">
            <a:xfrm>
              <a:off x="9461500" y="4065588"/>
              <a:ext cx="209550" cy="98425"/>
            </a:xfrm>
            <a:custGeom>
              <a:avLst/>
              <a:gdLst>
                <a:gd name="T0" fmla="*/ 1 w 56"/>
                <a:gd name="T1" fmla="*/ 3 h 26"/>
                <a:gd name="T2" fmla="*/ 6 w 56"/>
                <a:gd name="T3" fmla="*/ 1 h 26"/>
                <a:gd name="T4" fmla="*/ 53 w 56"/>
                <a:gd name="T5" fmla="*/ 18 h 26"/>
                <a:gd name="T6" fmla="*/ 55 w 56"/>
                <a:gd name="T7" fmla="*/ 23 h 26"/>
                <a:gd name="T8" fmla="*/ 55 w 56"/>
                <a:gd name="T9" fmla="*/ 23 h 26"/>
                <a:gd name="T10" fmla="*/ 50 w 56"/>
                <a:gd name="T11" fmla="*/ 26 h 26"/>
                <a:gd name="T12" fmla="*/ 3 w 56"/>
                <a:gd name="T13" fmla="*/ 8 h 26"/>
                <a:gd name="T14" fmla="*/ 1 w 56"/>
                <a:gd name="T1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26">
                  <a:moveTo>
                    <a:pt x="1" y="3"/>
                  </a:moveTo>
                  <a:cubicBezTo>
                    <a:pt x="2" y="1"/>
                    <a:pt x="4" y="0"/>
                    <a:pt x="6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5" y="19"/>
                    <a:pt x="56" y="21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5"/>
                    <a:pt x="52" y="26"/>
                    <a:pt x="50" y="2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2" name="Freeform 66"/>
            <p:cNvSpPr>
              <a:spLocks/>
            </p:cNvSpPr>
            <p:nvPr/>
          </p:nvSpPr>
          <p:spPr bwMode="auto">
            <a:xfrm>
              <a:off x="9415462" y="4171950"/>
              <a:ext cx="206375" cy="107950"/>
            </a:xfrm>
            <a:custGeom>
              <a:avLst/>
              <a:gdLst>
                <a:gd name="T0" fmla="*/ 1 w 55"/>
                <a:gd name="T1" fmla="*/ 3 h 29"/>
                <a:gd name="T2" fmla="*/ 6 w 55"/>
                <a:gd name="T3" fmla="*/ 0 h 29"/>
                <a:gd name="T4" fmla="*/ 52 w 55"/>
                <a:gd name="T5" fmla="*/ 21 h 29"/>
                <a:gd name="T6" fmla="*/ 54 w 55"/>
                <a:gd name="T7" fmla="*/ 26 h 29"/>
                <a:gd name="T8" fmla="*/ 54 w 55"/>
                <a:gd name="T9" fmla="*/ 26 h 29"/>
                <a:gd name="T10" fmla="*/ 49 w 55"/>
                <a:gd name="T11" fmla="*/ 28 h 29"/>
                <a:gd name="T12" fmla="*/ 3 w 55"/>
                <a:gd name="T13" fmla="*/ 8 h 29"/>
                <a:gd name="T14" fmla="*/ 1 w 55"/>
                <a:gd name="T1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29">
                  <a:moveTo>
                    <a:pt x="1" y="3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5" y="24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8"/>
                    <a:pt x="51" y="29"/>
                    <a:pt x="49" y="2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3" name="Freeform 67"/>
            <p:cNvSpPr>
              <a:spLocks/>
            </p:cNvSpPr>
            <p:nvPr/>
          </p:nvSpPr>
          <p:spPr bwMode="auto">
            <a:xfrm>
              <a:off x="9366250" y="4271963"/>
              <a:ext cx="200025" cy="120650"/>
            </a:xfrm>
            <a:custGeom>
              <a:avLst/>
              <a:gdLst>
                <a:gd name="T0" fmla="*/ 1 w 53"/>
                <a:gd name="T1" fmla="*/ 2 h 32"/>
                <a:gd name="T2" fmla="*/ 6 w 53"/>
                <a:gd name="T3" fmla="*/ 1 h 32"/>
                <a:gd name="T4" fmla="*/ 50 w 53"/>
                <a:gd name="T5" fmla="*/ 24 h 32"/>
                <a:gd name="T6" fmla="*/ 52 w 53"/>
                <a:gd name="T7" fmla="*/ 29 h 32"/>
                <a:gd name="T8" fmla="*/ 52 w 53"/>
                <a:gd name="T9" fmla="*/ 29 h 32"/>
                <a:gd name="T10" fmla="*/ 47 w 53"/>
                <a:gd name="T11" fmla="*/ 31 h 32"/>
                <a:gd name="T12" fmla="*/ 2 w 53"/>
                <a:gd name="T13" fmla="*/ 8 h 32"/>
                <a:gd name="T14" fmla="*/ 1 w 53"/>
                <a:gd name="T15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2">
                  <a:moveTo>
                    <a:pt x="1" y="2"/>
                  </a:moveTo>
                  <a:cubicBezTo>
                    <a:pt x="2" y="0"/>
                    <a:pt x="4" y="0"/>
                    <a:pt x="6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2" y="25"/>
                    <a:pt x="53" y="27"/>
                    <a:pt x="52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1" y="31"/>
                    <a:pt x="48" y="32"/>
                    <a:pt x="47" y="3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4" name="Freeform 68"/>
            <p:cNvSpPr>
              <a:spLocks/>
            </p:cNvSpPr>
            <p:nvPr/>
          </p:nvSpPr>
          <p:spPr bwMode="auto">
            <a:xfrm>
              <a:off x="9310687" y="4370388"/>
              <a:ext cx="192088" cy="131763"/>
            </a:xfrm>
            <a:custGeom>
              <a:avLst/>
              <a:gdLst>
                <a:gd name="T0" fmla="*/ 1 w 51"/>
                <a:gd name="T1" fmla="*/ 2 h 35"/>
                <a:gd name="T2" fmla="*/ 6 w 51"/>
                <a:gd name="T3" fmla="*/ 1 h 35"/>
                <a:gd name="T4" fmla="*/ 49 w 51"/>
                <a:gd name="T5" fmla="*/ 27 h 35"/>
                <a:gd name="T6" fmla="*/ 50 w 51"/>
                <a:gd name="T7" fmla="*/ 32 h 35"/>
                <a:gd name="T8" fmla="*/ 50 w 51"/>
                <a:gd name="T9" fmla="*/ 32 h 35"/>
                <a:gd name="T10" fmla="*/ 45 w 51"/>
                <a:gd name="T11" fmla="*/ 34 h 35"/>
                <a:gd name="T12" fmla="*/ 2 w 51"/>
                <a:gd name="T13" fmla="*/ 8 h 35"/>
                <a:gd name="T14" fmla="*/ 1 w 51"/>
                <a:gd name="T1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5">
                  <a:moveTo>
                    <a:pt x="1" y="2"/>
                  </a:moveTo>
                  <a:cubicBezTo>
                    <a:pt x="2" y="0"/>
                    <a:pt x="4" y="0"/>
                    <a:pt x="6" y="1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1" y="28"/>
                    <a:pt x="51" y="30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4"/>
                    <a:pt x="47" y="35"/>
                    <a:pt x="45" y="3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5" name="Freeform 69"/>
            <p:cNvSpPr>
              <a:spLocks/>
            </p:cNvSpPr>
            <p:nvPr/>
          </p:nvSpPr>
          <p:spPr bwMode="auto">
            <a:xfrm>
              <a:off x="8783637" y="4765675"/>
              <a:ext cx="219075" cy="284163"/>
            </a:xfrm>
            <a:custGeom>
              <a:avLst/>
              <a:gdLst>
                <a:gd name="T0" fmla="*/ 2 w 58"/>
                <a:gd name="T1" fmla="*/ 2 h 76"/>
                <a:gd name="T2" fmla="*/ 7 w 58"/>
                <a:gd name="T3" fmla="*/ 3 h 76"/>
                <a:gd name="T4" fmla="*/ 57 w 58"/>
                <a:gd name="T5" fmla="*/ 69 h 76"/>
                <a:gd name="T6" fmla="*/ 56 w 58"/>
                <a:gd name="T7" fmla="*/ 75 h 76"/>
                <a:gd name="T8" fmla="*/ 56 w 58"/>
                <a:gd name="T9" fmla="*/ 75 h 76"/>
                <a:gd name="T10" fmla="*/ 51 w 58"/>
                <a:gd name="T11" fmla="*/ 74 h 76"/>
                <a:gd name="T12" fmla="*/ 1 w 58"/>
                <a:gd name="T13" fmla="*/ 7 h 76"/>
                <a:gd name="T14" fmla="*/ 2 w 58"/>
                <a:gd name="T15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76">
                  <a:moveTo>
                    <a:pt x="2" y="2"/>
                  </a:moveTo>
                  <a:cubicBezTo>
                    <a:pt x="3" y="0"/>
                    <a:pt x="6" y="1"/>
                    <a:pt x="7" y="3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8" y="71"/>
                    <a:pt x="58" y="73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4" y="76"/>
                    <a:pt x="52" y="76"/>
                    <a:pt x="51" y="7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2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6" name="Freeform 70"/>
            <p:cNvSpPr>
              <a:spLocks/>
            </p:cNvSpPr>
            <p:nvPr/>
          </p:nvSpPr>
          <p:spPr bwMode="auto">
            <a:xfrm>
              <a:off x="9178925" y="4554538"/>
              <a:ext cx="180975" cy="150813"/>
            </a:xfrm>
            <a:custGeom>
              <a:avLst/>
              <a:gdLst>
                <a:gd name="T0" fmla="*/ 1 w 48"/>
                <a:gd name="T1" fmla="*/ 2 h 40"/>
                <a:gd name="T2" fmla="*/ 7 w 48"/>
                <a:gd name="T3" fmla="*/ 1 h 40"/>
                <a:gd name="T4" fmla="*/ 46 w 48"/>
                <a:gd name="T5" fmla="*/ 32 h 40"/>
                <a:gd name="T6" fmla="*/ 46 w 48"/>
                <a:gd name="T7" fmla="*/ 38 h 40"/>
                <a:gd name="T8" fmla="*/ 46 w 48"/>
                <a:gd name="T9" fmla="*/ 38 h 40"/>
                <a:gd name="T10" fmla="*/ 41 w 48"/>
                <a:gd name="T11" fmla="*/ 38 h 40"/>
                <a:gd name="T12" fmla="*/ 2 w 48"/>
                <a:gd name="T13" fmla="*/ 8 h 40"/>
                <a:gd name="T14" fmla="*/ 1 w 48"/>
                <a:gd name="T1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0">
                  <a:moveTo>
                    <a:pt x="1" y="2"/>
                  </a:moveTo>
                  <a:cubicBezTo>
                    <a:pt x="2" y="0"/>
                    <a:pt x="5" y="0"/>
                    <a:pt x="7" y="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7" y="33"/>
                    <a:pt x="48" y="36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40"/>
                    <a:pt x="42" y="40"/>
                    <a:pt x="41" y="3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7" name="Freeform 71"/>
            <p:cNvSpPr>
              <a:spLocks/>
            </p:cNvSpPr>
            <p:nvPr/>
          </p:nvSpPr>
          <p:spPr bwMode="auto">
            <a:xfrm>
              <a:off x="9104312" y="4640263"/>
              <a:ext cx="173038" cy="158750"/>
            </a:xfrm>
            <a:custGeom>
              <a:avLst/>
              <a:gdLst>
                <a:gd name="T0" fmla="*/ 1 w 46"/>
                <a:gd name="T1" fmla="*/ 1 h 42"/>
                <a:gd name="T2" fmla="*/ 7 w 46"/>
                <a:gd name="T3" fmla="*/ 1 h 42"/>
                <a:gd name="T4" fmla="*/ 44 w 46"/>
                <a:gd name="T5" fmla="*/ 34 h 42"/>
                <a:gd name="T6" fmla="*/ 44 w 46"/>
                <a:gd name="T7" fmla="*/ 40 h 42"/>
                <a:gd name="T8" fmla="*/ 44 w 46"/>
                <a:gd name="T9" fmla="*/ 40 h 42"/>
                <a:gd name="T10" fmla="*/ 39 w 46"/>
                <a:gd name="T11" fmla="*/ 40 h 42"/>
                <a:gd name="T12" fmla="*/ 2 w 46"/>
                <a:gd name="T13" fmla="*/ 7 h 42"/>
                <a:gd name="T14" fmla="*/ 1 w 46"/>
                <a:gd name="T15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2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6" y="36"/>
                    <a:pt x="46" y="39"/>
                    <a:pt x="44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3" y="42"/>
                    <a:pt x="40" y="42"/>
                    <a:pt x="39" y="4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1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8" name="Freeform 72"/>
            <p:cNvSpPr>
              <a:spLocks/>
            </p:cNvSpPr>
            <p:nvPr/>
          </p:nvSpPr>
          <p:spPr bwMode="auto">
            <a:xfrm>
              <a:off x="9024937" y="4719638"/>
              <a:ext cx="165100" cy="169863"/>
            </a:xfrm>
            <a:custGeom>
              <a:avLst/>
              <a:gdLst>
                <a:gd name="T0" fmla="*/ 1 w 44"/>
                <a:gd name="T1" fmla="*/ 2 h 45"/>
                <a:gd name="T2" fmla="*/ 7 w 44"/>
                <a:gd name="T3" fmla="*/ 2 h 45"/>
                <a:gd name="T4" fmla="*/ 42 w 44"/>
                <a:gd name="T5" fmla="*/ 37 h 45"/>
                <a:gd name="T6" fmla="*/ 42 w 44"/>
                <a:gd name="T7" fmla="*/ 43 h 45"/>
                <a:gd name="T8" fmla="*/ 42 w 44"/>
                <a:gd name="T9" fmla="*/ 43 h 45"/>
                <a:gd name="T10" fmla="*/ 36 w 44"/>
                <a:gd name="T11" fmla="*/ 43 h 45"/>
                <a:gd name="T12" fmla="*/ 1 w 44"/>
                <a:gd name="T13" fmla="*/ 8 h 45"/>
                <a:gd name="T14" fmla="*/ 1 w 44"/>
                <a:gd name="T1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5">
                  <a:moveTo>
                    <a:pt x="1" y="2"/>
                  </a:moveTo>
                  <a:cubicBezTo>
                    <a:pt x="3" y="0"/>
                    <a:pt x="6" y="0"/>
                    <a:pt x="7" y="2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4" y="39"/>
                    <a:pt x="44" y="42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0" y="45"/>
                    <a:pt x="38" y="45"/>
                    <a:pt x="36" y="4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9" name="Freeform 73"/>
            <p:cNvSpPr>
              <a:spLocks/>
            </p:cNvSpPr>
            <p:nvPr/>
          </p:nvSpPr>
          <p:spPr bwMode="auto">
            <a:xfrm>
              <a:off x="8937625" y="4794250"/>
              <a:ext cx="158750" cy="177800"/>
            </a:xfrm>
            <a:custGeom>
              <a:avLst/>
              <a:gdLst>
                <a:gd name="T0" fmla="*/ 2 w 42"/>
                <a:gd name="T1" fmla="*/ 2 h 47"/>
                <a:gd name="T2" fmla="*/ 8 w 42"/>
                <a:gd name="T3" fmla="*/ 2 h 47"/>
                <a:gd name="T4" fmla="*/ 40 w 42"/>
                <a:gd name="T5" fmla="*/ 40 h 47"/>
                <a:gd name="T6" fmla="*/ 40 w 42"/>
                <a:gd name="T7" fmla="*/ 46 h 47"/>
                <a:gd name="T8" fmla="*/ 40 w 42"/>
                <a:gd name="T9" fmla="*/ 46 h 47"/>
                <a:gd name="T10" fmla="*/ 34 w 42"/>
                <a:gd name="T11" fmla="*/ 45 h 47"/>
                <a:gd name="T12" fmla="*/ 2 w 42"/>
                <a:gd name="T13" fmla="*/ 8 h 47"/>
                <a:gd name="T14" fmla="*/ 2 w 42"/>
                <a:gd name="T15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7">
                  <a:moveTo>
                    <a:pt x="2" y="2"/>
                  </a:moveTo>
                  <a:cubicBezTo>
                    <a:pt x="4" y="0"/>
                    <a:pt x="6" y="1"/>
                    <a:pt x="8" y="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42"/>
                    <a:pt x="42" y="44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8" y="47"/>
                    <a:pt x="36" y="47"/>
                    <a:pt x="34" y="4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0" name="Freeform 74"/>
            <p:cNvSpPr>
              <a:spLocks/>
            </p:cNvSpPr>
            <p:nvPr/>
          </p:nvSpPr>
          <p:spPr bwMode="auto">
            <a:xfrm>
              <a:off x="8315325" y="5013325"/>
              <a:ext cx="134938" cy="327025"/>
            </a:xfrm>
            <a:custGeom>
              <a:avLst/>
              <a:gdLst>
                <a:gd name="T0" fmla="*/ 4 w 36"/>
                <a:gd name="T1" fmla="*/ 0 h 87"/>
                <a:gd name="T2" fmla="*/ 9 w 36"/>
                <a:gd name="T3" fmla="*/ 3 h 87"/>
                <a:gd name="T4" fmla="*/ 36 w 36"/>
                <a:gd name="T5" fmla="*/ 82 h 87"/>
                <a:gd name="T6" fmla="*/ 33 w 36"/>
                <a:gd name="T7" fmla="*/ 87 h 87"/>
                <a:gd name="T8" fmla="*/ 33 w 36"/>
                <a:gd name="T9" fmla="*/ 87 h 87"/>
                <a:gd name="T10" fmla="*/ 28 w 36"/>
                <a:gd name="T11" fmla="*/ 84 h 87"/>
                <a:gd name="T12" fmla="*/ 1 w 36"/>
                <a:gd name="T13" fmla="*/ 5 h 87"/>
                <a:gd name="T14" fmla="*/ 4 w 36"/>
                <a:gd name="T1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7">
                  <a:moveTo>
                    <a:pt x="4" y="0"/>
                  </a:moveTo>
                  <a:cubicBezTo>
                    <a:pt x="6" y="0"/>
                    <a:pt x="8" y="1"/>
                    <a:pt x="9" y="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4"/>
                    <a:pt x="35" y="86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1" y="87"/>
                    <a:pt x="29" y="86"/>
                    <a:pt x="28" y="8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1" name="Freeform 75"/>
            <p:cNvSpPr>
              <a:spLocks/>
            </p:cNvSpPr>
            <p:nvPr/>
          </p:nvSpPr>
          <p:spPr bwMode="auto">
            <a:xfrm>
              <a:off x="8758237" y="4930775"/>
              <a:ext cx="138113" cy="190500"/>
            </a:xfrm>
            <a:custGeom>
              <a:avLst/>
              <a:gdLst>
                <a:gd name="T0" fmla="*/ 2 w 37"/>
                <a:gd name="T1" fmla="*/ 1 h 51"/>
                <a:gd name="T2" fmla="*/ 8 w 37"/>
                <a:gd name="T3" fmla="*/ 3 h 51"/>
                <a:gd name="T4" fmla="*/ 35 w 37"/>
                <a:gd name="T5" fmla="*/ 44 h 51"/>
                <a:gd name="T6" fmla="*/ 34 w 37"/>
                <a:gd name="T7" fmla="*/ 50 h 51"/>
                <a:gd name="T8" fmla="*/ 34 w 37"/>
                <a:gd name="T9" fmla="*/ 50 h 51"/>
                <a:gd name="T10" fmla="*/ 29 w 37"/>
                <a:gd name="T11" fmla="*/ 48 h 51"/>
                <a:gd name="T12" fmla="*/ 1 w 37"/>
                <a:gd name="T13" fmla="*/ 7 h 51"/>
                <a:gd name="T14" fmla="*/ 2 w 37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1">
                  <a:moveTo>
                    <a:pt x="2" y="1"/>
                  </a:moveTo>
                  <a:cubicBezTo>
                    <a:pt x="4" y="0"/>
                    <a:pt x="6" y="1"/>
                    <a:pt x="8" y="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7" y="46"/>
                    <a:pt x="36" y="48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2" y="51"/>
                    <a:pt x="30" y="50"/>
                    <a:pt x="29" y="4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2" name="Freeform 76"/>
            <p:cNvSpPr>
              <a:spLocks/>
            </p:cNvSpPr>
            <p:nvPr/>
          </p:nvSpPr>
          <p:spPr bwMode="auto">
            <a:xfrm>
              <a:off x="8659812" y="4991100"/>
              <a:ext cx="128588" cy="195263"/>
            </a:xfrm>
            <a:custGeom>
              <a:avLst/>
              <a:gdLst>
                <a:gd name="T0" fmla="*/ 3 w 34"/>
                <a:gd name="T1" fmla="*/ 1 h 52"/>
                <a:gd name="T2" fmla="*/ 8 w 34"/>
                <a:gd name="T3" fmla="*/ 2 h 52"/>
                <a:gd name="T4" fmla="*/ 33 w 34"/>
                <a:gd name="T5" fmla="*/ 45 h 52"/>
                <a:gd name="T6" fmla="*/ 31 w 34"/>
                <a:gd name="T7" fmla="*/ 51 h 52"/>
                <a:gd name="T8" fmla="*/ 31 w 34"/>
                <a:gd name="T9" fmla="*/ 51 h 52"/>
                <a:gd name="T10" fmla="*/ 26 w 34"/>
                <a:gd name="T11" fmla="*/ 49 h 52"/>
                <a:gd name="T12" fmla="*/ 1 w 34"/>
                <a:gd name="T13" fmla="*/ 6 h 52"/>
                <a:gd name="T14" fmla="*/ 3 w 34"/>
                <a:gd name="T15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52">
                  <a:moveTo>
                    <a:pt x="3" y="1"/>
                  </a:moveTo>
                  <a:cubicBezTo>
                    <a:pt x="4" y="0"/>
                    <a:pt x="7" y="0"/>
                    <a:pt x="8" y="2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7"/>
                    <a:pt x="33" y="50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2"/>
                    <a:pt x="27" y="51"/>
                    <a:pt x="26" y="4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3" name="Freeform 77"/>
            <p:cNvSpPr>
              <a:spLocks/>
            </p:cNvSpPr>
            <p:nvPr/>
          </p:nvSpPr>
          <p:spPr bwMode="auto">
            <a:xfrm>
              <a:off x="8558212" y="5043488"/>
              <a:ext cx="120650" cy="203200"/>
            </a:xfrm>
            <a:custGeom>
              <a:avLst/>
              <a:gdLst>
                <a:gd name="T0" fmla="*/ 3 w 32"/>
                <a:gd name="T1" fmla="*/ 1 h 54"/>
                <a:gd name="T2" fmla="*/ 8 w 32"/>
                <a:gd name="T3" fmla="*/ 3 h 54"/>
                <a:gd name="T4" fmla="*/ 31 w 32"/>
                <a:gd name="T5" fmla="*/ 47 h 54"/>
                <a:gd name="T6" fmla="*/ 29 w 32"/>
                <a:gd name="T7" fmla="*/ 53 h 54"/>
                <a:gd name="T8" fmla="*/ 29 w 32"/>
                <a:gd name="T9" fmla="*/ 53 h 54"/>
                <a:gd name="T10" fmla="*/ 23 w 32"/>
                <a:gd name="T11" fmla="*/ 51 h 54"/>
                <a:gd name="T12" fmla="*/ 1 w 32"/>
                <a:gd name="T13" fmla="*/ 6 h 54"/>
                <a:gd name="T14" fmla="*/ 3 w 32"/>
                <a:gd name="T1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54">
                  <a:moveTo>
                    <a:pt x="3" y="1"/>
                  </a:moveTo>
                  <a:cubicBezTo>
                    <a:pt x="5" y="0"/>
                    <a:pt x="7" y="1"/>
                    <a:pt x="8" y="3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9"/>
                    <a:pt x="31" y="52"/>
                    <a:pt x="29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4"/>
                    <a:pt x="24" y="53"/>
                    <a:pt x="23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4" name="Freeform 78"/>
            <p:cNvSpPr>
              <a:spLocks/>
            </p:cNvSpPr>
            <p:nvPr/>
          </p:nvSpPr>
          <p:spPr bwMode="auto">
            <a:xfrm>
              <a:off x="8456612" y="5087938"/>
              <a:ext cx="106363" cy="206375"/>
            </a:xfrm>
            <a:custGeom>
              <a:avLst/>
              <a:gdLst>
                <a:gd name="T0" fmla="*/ 3 w 28"/>
                <a:gd name="T1" fmla="*/ 1 h 55"/>
                <a:gd name="T2" fmla="*/ 8 w 28"/>
                <a:gd name="T3" fmla="*/ 3 h 55"/>
                <a:gd name="T4" fmla="*/ 27 w 28"/>
                <a:gd name="T5" fmla="*/ 49 h 55"/>
                <a:gd name="T6" fmla="*/ 25 w 28"/>
                <a:gd name="T7" fmla="*/ 54 h 55"/>
                <a:gd name="T8" fmla="*/ 25 w 28"/>
                <a:gd name="T9" fmla="*/ 54 h 55"/>
                <a:gd name="T10" fmla="*/ 20 w 28"/>
                <a:gd name="T11" fmla="*/ 52 h 55"/>
                <a:gd name="T12" fmla="*/ 0 w 28"/>
                <a:gd name="T13" fmla="*/ 6 h 55"/>
                <a:gd name="T14" fmla="*/ 3 w 28"/>
                <a:gd name="T1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55">
                  <a:moveTo>
                    <a:pt x="3" y="1"/>
                  </a:moveTo>
                  <a:cubicBezTo>
                    <a:pt x="5" y="0"/>
                    <a:pt x="7" y="1"/>
                    <a:pt x="8" y="3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51"/>
                    <a:pt x="27" y="53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3" y="55"/>
                    <a:pt x="21" y="54"/>
                    <a:pt x="2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5" name="Freeform 79"/>
            <p:cNvSpPr>
              <a:spLocks/>
            </p:cNvSpPr>
            <p:nvPr/>
          </p:nvSpPr>
          <p:spPr bwMode="auto">
            <a:xfrm>
              <a:off x="7799387" y="5103813"/>
              <a:ext cx="34925" cy="341313"/>
            </a:xfrm>
            <a:custGeom>
              <a:avLst/>
              <a:gdLst>
                <a:gd name="T0" fmla="*/ 4 w 9"/>
                <a:gd name="T1" fmla="*/ 0 h 91"/>
                <a:gd name="T2" fmla="*/ 8 w 9"/>
                <a:gd name="T3" fmla="*/ 4 h 91"/>
                <a:gd name="T4" fmla="*/ 9 w 9"/>
                <a:gd name="T5" fmla="*/ 87 h 91"/>
                <a:gd name="T6" fmla="*/ 5 w 9"/>
                <a:gd name="T7" fmla="*/ 91 h 91"/>
                <a:gd name="T8" fmla="*/ 5 w 9"/>
                <a:gd name="T9" fmla="*/ 91 h 91"/>
                <a:gd name="T10" fmla="*/ 1 w 9"/>
                <a:gd name="T11" fmla="*/ 87 h 91"/>
                <a:gd name="T12" fmla="*/ 0 w 9"/>
                <a:gd name="T13" fmla="*/ 4 h 91"/>
                <a:gd name="T14" fmla="*/ 4 w 9"/>
                <a:gd name="T1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1">
                  <a:moveTo>
                    <a:pt x="4" y="0"/>
                  </a:moveTo>
                  <a:cubicBezTo>
                    <a:pt x="6" y="0"/>
                    <a:pt x="8" y="2"/>
                    <a:pt x="8" y="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9"/>
                    <a:pt x="7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1" y="89"/>
                    <a:pt x="1" y="8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6" name="Freeform 80"/>
            <p:cNvSpPr>
              <a:spLocks/>
            </p:cNvSpPr>
            <p:nvPr/>
          </p:nvSpPr>
          <p:spPr bwMode="auto">
            <a:xfrm>
              <a:off x="8243887" y="5159375"/>
              <a:ext cx="82550" cy="214313"/>
            </a:xfrm>
            <a:custGeom>
              <a:avLst/>
              <a:gdLst>
                <a:gd name="T0" fmla="*/ 3 w 22"/>
                <a:gd name="T1" fmla="*/ 1 h 57"/>
                <a:gd name="T2" fmla="*/ 8 w 22"/>
                <a:gd name="T3" fmla="*/ 4 h 57"/>
                <a:gd name="T4" fmla="*/ 21 w 22"/>
                <a:gd name="T5" fmla="*/ 52 h 57"/>
                <a:gd name="T6" fmla="*/ 19 w 22"/>
                <a:gd name="T7" fmla="*/ 57 h 57"/>
                <a:gd name="T8" fmla="*/ 19 w 22"/>
                <a:gd name="T9" fmla="*/ 57 h 57"/>
                <a:gd name="T10" fmla="*/ 14 w 22"/>
                <a:gd name="T11" fmla="*/ 54 h 57"/>
                <a:gd name="T12" fmla="*/ 0 w 22"/>
                <a:gd name="T13" fmla="*/ 6 h 57"/>
                <a:gd name="T14" fmla="*/ 3 w 22"/>
                <a:gd name="T15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7">
                  <a:moveTo>
                    <a:pt x="3" y="1"/>
                  </a:moveTo>
                  <a:cubicBezTo>
                    <a:pt x="5" y="0"/>
                    <a:pt x="7" y="2"/>
                    <a:pt x="8" y="4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4"/>
                    <a:pt x="21" y="56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6" y="57"/>
                    <a:pt x="14" y="56"/>
                    <a:pt x="14" y="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7" name="Freeform 81"/>
            <p:cNvSpPr>
              <a:spLocks/>
            </p:cNvSpPr>
            <p:nvPr/>
          </p:nvSpPr>
          <p:spPr bwMode="auto">
            <a:xfrm>
              <a:off x="8131175" y="5186363"/>
              <a:ext cx="71438" cy="217488"/>
            </a:xfrm>
            <a:custGeom>
              <a:avLst/>
              <a:gdLst>
                <a:gd name="T0" fmla="*/ 4 w 19"/>
                <a:gd name="T1" fmla="*/ 1 h 58"/>
                <a:gd name="T2" fmla="*/ 9 w 19"/>
                <a:gd name="T3" fmla="*/ 4 h 58"/>
                <a:gd name="T4" fmla="*/ 19 w 19"/>
                <a:gd name="T5" fmla="*/ 52 h 58"/>
                <a:gd name="T6" fmla="*/ 16 w 19"/>
                <a:gd name="T7" fmla="*/ 57 h 58"/>
                <a:gd name="T8" fmla="*/ 16 w 19"/>
                <a:gd name="T9" fmla="*/ 57 h 58"/>
                <a:gd name="T10" fmla="*/ 11 w 19"/>
                <a:gd name="T11" fmla="*/ 54 h 58"/>
                <a:gd name="T12" fmla="*/ 1 w 19"/>
                <a:gd name="T13" fmla="*/ 6 h 58"/>
                <a:gd name="T14" fmla="*/ 4 w 19"/>
                <a:gd name="T15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58">
                  <a:moveTo>
                    <a:pt x="4" y="1"/>
                  </a:moveTo>
                  <a:cubicBezTo>
                    <a:pt x="6" y="0"/>
                    <a:pt x="8" y="2"/>
                    <a:pt x="9" y="4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5"/>
                    <a:pt x="18" y="57"/>
                    <a:pt x="16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4" y="58"/>
                    <a:pt x="12" y="56"/>
                    <a:pt x="11" y="5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8" name="Freeform 82"/>
            <p:cNvSpPr>
              <a:spLocks/>
            </p:cNvSpPr>
            <p:nvPr/>
          </p:nvSpPr>
          <p:spPr bwMode="auto">
            <a:xfrm>
              <a:off x="8021637" y="5203825"/>
              <a:ext cx="60325" cy="219075"/>
            </a:xfrm>
            <a:custGeom>
              <a:avLst/>
              <a:gdLst>
                <a:gd name="T0" fmla="*/ 3 w 16"/>
                <a:gd name="T1" fmla="*/ 1 h 58"/>
                <a:gd name="T2" fmla="*/ 8 w 16"/>
                <a:gd name="T3" fmla="*/ 4 h 58"/>
                <a:gd name="T4" fmla="*/ 15 w 16"/>
                <a:gd name="T5" fmla="*/ 53 h 58"/>
                <a:gd name="T6" fmla="*/ 12 w 16"/>
                <a:gd name="T7" fmla="*/ 58 h 58"/>
                <a:gd name="T8" fmla="*/ 12 w 16"/>
                <a:gd name="T9" fmla="*/ 58 h 58"/>
                <a:gd name="T10" fmla="*/ 7 w 16"/>
                <a:gd name="T11" fmla="*/ 54 h 58"/>
                <a:gd name="T12" fmla="*/ 0 w 16"/>
                <a:gd name="T13" fmla="*/ 5 h 58"/>
                <a:gd name="T14" fmla="*/ 3 w 16"/>
                <a:gd name="T15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58">
                  <a:moveTo>
                    <a:pt x="3" y="1"/>
                  </a:moveTo>
                  <a:cubicBezTo>
                    <a:pt x="5" y="0"/>
                    <a:pt x="8" y="2"/>
                    <a:pt x="8" y="4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6"/>
                    <a:pt x="14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0" y="58"/>
                    <a:pt x="8" y="57"/>
                    <a:pt x="7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9" name="Freeform 83"/>
            <p:cNvSpPr>
              <a:spLocks/>
            </p:cNvSpPr>
            <p:nvPr/>
          </p:nvSpPr>
          <p:spPr bwMode="auto">
            <a:xfrm>
              <a:off x="7908925" y="5219700"/>
              <a:ext cx="44450" cy="217488"/>
            </a:xfrm>
            <a:custGeom>
              <a:avLst/>
              <a:gdLst>
                <a:gd name="T0" fmla="*/ 4 w 12"/>
                <a:gd name="T1" fmla="*/ 0 h 58"/>
                <a:gd name="T2" fmla="*/ 8 w 12"/>
                <a:gd name="T3" fmla="*/ 4 h 58"/>
                <a:gd name="T4" fmla="*/ 12 w 12"/>
                <a:gd name="T5" fmla="*/ 53 h 58"/>
                <a:gd name="T6" fmla="*/ 8 w 12"/>
                <a:gd name="T7" fmla="*/ 57 h 58"/>
                <a:gd name="T8" fmla="*/ 8 w 12"/>
                <a:gd name="T9" fmla="*/ 57 h 58"/>
                <a:gd name="T10" fmla="*/ 4 w 12"/>
                <a:gd name="T11" fmla="*/ 54 h 58"/>
                <a:gd name="T12" fmla="*/ 0 w 12"/>
                <a:gd name="T13" fmla="*/ 4 h 58"/>
                <a:gd name="T14" fmla="*/ 4 w 12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4" y="0"/>
                  </a:moveTo>
                  <a:cubicBezTo>
                    <a:pt x="6" y="0"/>
                    <a:pt x="8" y="1"/>
                    <a:pt x="8" y="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6" y="58"/>
                    <a:pt x="4" y="56"/>
                    <a:pt x="4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0" name="Freeform 84"/>
            <p:cNvSpPr>
              <a:spLocks/>
            </p:cNvSpPr>
            <p:nvPr/>
          </p:nvSpPr>
          <p:spPr bwMode="auto">
            <a:xfrm>
              <a:off x="7183437" y="5024438"/>
              <a:ext cx="123825" cy="334963"/>
            </a:xfrm>
            <a:custGeom>
              <a:avLst/>
              <a:gdLst>
                <a:gd name="T0" fmla="*/ 30 w 33"/>
                <a:gd name="T1" fmla="*/ 1 h 89"/>
                <a:gd name="T2" fmla="*/ 33 w 33"/>
                <a:gd name="T3" fmla="*/ 6 h 89"/>
                <a:gd name="T4" fmla="*/ 8 w 33"/>
                <a:gd name="T5" fmla="*/ 85 h 89"/>
                <a:gd name="T6" fmla="*/ 3 w 33"/>
                <a:gd name="T7" fmla="*/ 88 h 89"/>
                <a:gd name="T8" fmla="*/ 3 w 33"/>
                <a:gd name="T9" fmla="*/ 88 h 89"/>
                <a:gd name="T10" fmla="*/ 1 w 33"/>
                <a:gd name="T11" fmla="*/ 83 h 89"/>
                <a:gd name="T12" fmla="*/ 25 w 33"/>
                <a:gd name="T13" fmla="*/ 4 h 89"/>
                <a:gd name="T14" fmla="*/ 30 w 33"/>
                <a:gd name="T15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89">
                  <a:moveTo>
                    <a:pt x="30" y="1"/>
                  </a:moveTo>
                  <a:cubicBezTo>
                    <a:pt x="32" y="2"/>
                    <a:pt x="33" y="4"/>
                    <a:pt x="33" y="6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8"/>
                    <a:pt x="5" y="89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5"/>
                    <a:pt x="1" y="83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2"/>
                    <a:pt x="28" y="0"/>
                    <a:pt x="30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1" name="Freeform 85"/>
            <p:cNvSpPr>
              <a:spLocks/>
            </p:cNvSpPr>
            <p:nvPr/>
          </p:nvSpPr>
          <p:spPr bwMode="auto">
            <a:xfrm>
              <a:off x="7672387" y="5219700"/>
              <a:ext cx="41275" cy="217488"/>
            </a:xfrm>
            <a:custGeom>
              <a:avLst/>
              <a:gdLst>
                <a:gd name="T0" fmla="*/ 7 w 11"/>
                <a:gd name="T1" fmla="*/ 0 h 58"/>
                <a:gd name="T2" fmla="*/ 11 w 11"/>
                <a:gd name="T3" fmla="*/ 5 h 58"/>
                <a:gd name="T4" fmla="*/ 9 w 11"/>
                <a:gd name="T5" fmla="*/ 54 h 58"/>
                <a:gd name="T6" fmla="*/ 4 w 11"/>
                <a:gd name="T7" fmla="*/ 58 h 58"/>
                <a:gd name="T8" fmla="*/ 4 w 11"/>
                <a:gd name="T9" fmla="*/ 58 h 58"/>
                <a:gd name="T10" fmla="*/ 0 w 11"/>
                <a:gd name="T11" fmla="*/ 54 h 58"/>
                <a:gd name="T12" fmla="*/ 3 w 11"/>
                <a:gd name="T13" fmla="*/ 4 h 58"/>
                <a:gd name="T14" fmla="*/ 7 w 11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8">
                  <a:moveTo>
                    <a:pt x="7" y="0"/>
                  </a:moveTo>
                  <a:cubicBezTo>
                    <a:pt x="9" y="1"/>
                    <a:pt x="11" y="2"/>
                    <a:pt x="11" y="5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7"/>
                    <a:pt x="7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" y="58"/>
                    <a:pt x="0" y="56"/>
                    <a:pt x="0" y="5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4" y="0"/>
                    <a:pt x="7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2" name="Freeform 86"/>
            <p:cNvSpPr>
              <a:spLocks/>
            </p:cNvSpPr>
            <p:nvPr/>
          </p:nvSpPr>
          <p:spPr bwMode="auto">
            <a:xfrm>
              <a:off x="7548562" y="5211763"/>
              <a:ext cx="52388" cy="219075"/>
            </a:xfrm>
            <a:custGeom>
              <a:avLst/>
              <a:gdLst>
                <a:gd name="T0" fmla="*/ 10 w 14"/>
                <a:gd name="T1" fmla="*/ 0 h 58"/>
                <a:gd name="T2" fmla="*/ 14 w 14"/>
                <a:gd name="T3" fmla="*/ 4 h 58"/>
                <a:gd name="T4" fmla="*/ 8 w 14"/>
                <a:gd name="T5" fmla="*/ 54 h 58"/>
                <a:gd name="T6" fmla="*/ 4 w 14"/>
                <a:gd name="T7" fmla="*/ 57 h 58"/>
                <a:gd name="T8" fmla="*/ 4 w 14"/>
                <a:gd name="T9" fmla="*/ 57 h 58"/>
                <a:gd name="T10" fmla="*/ 0 w 14"/>
                <a:gd name="T11" fmla="*/ 53 h 58"/>
                <a:gd name="T12" fmla="*/ 5 w 14"/>
                <a:gd name="T13" fmla="*/ 4 h 58"/>
                <a:gd name="T14" fmla="*/ 10 w 14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8">
                  <a:moveTo>
                    <a:pt x="10" y="0"/>
                  </a:moveTo>
                  <a:cubicBezTo>
                    <a:pt x="12" y="0"/>
                    <a:pt x="14" y="2"/>
                    <a:pt x="14" y="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6"/>
                    <a:pt x="6" y="58"/>
                    <a:pt x="4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0" y="55"/>
                    <a:pt x="0" y="5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3" name="Freeform 87"/>
            <p:cNvSpPr>
              <a:spLocks/>
            </p:cNvSpPr>
            <p:nvPr/>
          </p:nvSpPr>
          <p:spPr bwMode="auto">
            <a:xfrm>
              <a:off x="7424737" y="5192713"/>
              <a:ext cx="63500" cy="219075"/>
            </a:xfrm>
            <a:custGeom>
              <a:avLst/>
              <a:gdLst>
                <a:gd name="T0" fmla="*/ 13 w 17"/>
                <a:gd name="T1" fmla="*/ 1 h 58"/>
                <a:gd name="T2" fmla="*/ 17 w 17"/>
                <a:gd name="T3" fmla="*/ 5 h 58"/>
                <a:gd name="T4" fmla="*/ 8 w 17"/>
                <a:gd name="T5" fmla="*/ 54 h 58"/>
                <a:gd name="T6" fmla="*/ 4 w 17"/>
                <a:gd name="T7" fmla="*/ 58 h 58"/>
                <a:gd name="T8" fmla="*/ 4 w 17"/>
                <a:gd name="T9" fmla="*/ 58 h 58"/>
                <a:gd name="T10" fmla="*/ 0 w 17"/>
                <a:gd name="T11" fmla="*/ 53 h 58"/>
                <a:gd name="T12" fmla="*/ 9 w 17"/>
                <a:gd name="T13" fmla="*/ 4 h 58"/>
                <a:gd name="T14" fmla="*/ 13 w 17"/>
                <a:gd name="T15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8">
                  <a:moveTo>
                    <a:pt x="13" y="1"/>
                  </a:moveTo>
                  <a:cubicBezTo>
                    <a:pt x="16" y="1"/>
                    <a:pt x="17" y="3"/>
                    <a:pt x="17" y="5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6"/>
                    <a:pt x="6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" y="57"/>
                    <a:pt x="0" y="55"/>
                    <a:pt x="0" y="5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11" y="0"/>
                    <a:pt x="1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4" name="Freeform 88"/>
            <p:cNvSpPr>
              <a:spLocks/>
            </p:cNvSpPr>
            <p:nvPr/>
          </p:nvSpPr>
          <p:spPr bwMode="auto">
            <a:xfrm>
              <a:off x="7299325" y="5170488"/>
              <a:ext cx="79375" cy="214313"/>
            </a:xfrm>
            <a:custGeom>
              <a:avLst/>
              <a:gdLst>
                <a:gd name="T0" fmla="*/ 17 w 21"/>
                <a:gd name="T1" fmla="*/ 0 h 57"/>
                <a:gd name="T2" fmla="*/ 20 w 21"/>
                <a:gd name="T3" fmla="*/ 5 h 57"/>
                <a:gd name="T4" fmla="*/ 9 w 21"/>
                <a:gd name="T5" fmla="*/ 54 h 57"/>
                <a:gd name="T6" fmla="*/ 4 w 21"/>
                <a:gd name="T7" fmla="*/ 57 h 57"/>
                <a:gd name="T8" fmla="*/ 4 w 21"/>
                <a:gd name="T9" fmla="*/ 57 h 57"/>
                <a:gd name="T10" fmla="*/ 1 w 21"/>
                <a:gd name="T11" fmla="*/ 52 h 57"/>
                <a:gd name="T12" fmla="*/ 12 w 21"/>
                <a:gd name="T13" fmla="*/ 3 h 57"/>
                <a:gd name="T14" fmla="*/ 17 w 21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7">
                  <a:moveTo>
                    <a:pt x="17" y="0"/>
                  </a:moveTo>
                  <a:cubicBezTo>
                    <a:pt x="19" y="1"/>
                    <a:pt x="21" y="3"/>
                    <a:pt x="20" y="5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6"/>
                    <a:pt x="6" y="57"/>
                    <a:pt x="4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56"/>
                    <a:pt x="0" y="54"/>
                    <a:pt x="1" y="5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5" y="0"/>
                    <a:pt x="17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5" name="Freeform 89"/>
            <p:cNvSpPr>
              <a:spLocks/>
            </p:cNvSpPr>
            <p:nvPr/>
          </p:nvSpPr>
          <p:spPr bwMode="auto">
            <a:xfrm>
              <a:off x="6623050" y="4791075"/>
              <a:ext cx="214313" cy="293688"/>
            </a:xfrm>
            <a:custGeom>
              <a:avLst/>
              <a:gdLst>
                <a:gd name="T0" fmla="*/ 54 w 57"/>
                <a:gd name="T1" fmla="*/ 2 h 78"/>
                <a:gd name="T2" fmla="*/ 55 w 57"/>
                <a:gd name="T3" fmla="*/ 7 h 78"/>
                <a:gd name="T4" fmla="*/ 8 w 57"/>
                <a:gd name="T5" fmla="*/ 75 h 78"/>
                <a:gd name="T6" fmla="*/ 2 w 57"/>
                <a:gd name="T7" fmla="*/ 76 h 78"/>
                <a:gd name="T8" fmla="*/ 2 w 57"/>
                <a:gd name="T9" fmla="*/ 76 h 78"/>
                <a:gd name="T10" fmla="*/ 1 w 57"/>
                <a:gd name="T11" fmla="*/ 71 h 78"/>
                <a:gd name="T12" fmla="*/ 49 w 57"/>
                <a:gd name="T13" fmla="*/ 3 h 78"/>
                <a:gd name="T14" fmla="*/ 54 w 57"/>
                <a:gd name="T15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78">
                  <a:moveTo>
                    <a:pt x="54" y="2"/>
                  </a:moveTo>
                  <a:cubicBezTo>
                    <a:pt x="56" y="3"/>
                    <a:pt x="57" y="6"/>
                    <a:pt x="55" y="7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6" y="77"/>
                    <a:pt x="4" y="78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0" y="75"/>
                    <a:pt x="0" y="72"/>
                    <a:pt x="1" y="71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0" y="1"/>
                    <a:pt x="53" y="0"/>
                    <a:pt x="54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6" name="Freeform 90"/>
            <p:cNvSpPr>
              <a:spLocks/>
            </p:cNvSpPr>
            <p:nvPr/>
          </p:nvSpPr>
          <p:spPr bwMode="auto">
            <a:xfrm>
              <a:off x="7062787" y="5103813"/>
              <a:ext cx="98425" cy="206375"/>
            </a:xfrm>
            <a:custGeom>
              <a:avLst/>
              <a:gdLst>
                <a:gd name="T0" fmla="*/ 23 w 26"/>
                <a:gd name="T1" fmla="*/ 0 h 55"/>
                <a:gd name="T2" fmla="*/ 25 w 26"/>
                <a:gd name="T3" fmla="*/ 6 h 55"/>
                <a:gd name="T4" fmla="*/ 8 w 26"/>
                <a:gd name="T5" fmla="*/ 52 h 55"/>
                <a:gd name="T6" fmla="*/ 3 w 26"/>
                <a:gd name="T7" fmla="*/ 55 h 55"/>
                <a:gd name="T8" fmla="*/ 3 w 26"/>
                <a:gd name="T9" fmla="*/ 55 h 55"/>
                <a:gd name="T10" fmla="*/ 0 w 26"/>
                <a:gd name="T11" fmla="*/ 50 h 55"/>
                <a:gd name="T12" fmla="*/ 18 w 26"/>
                <a:gd name="T13" fmla="*/ 3 h 55"/>
                <a:gd name="T14" fmla="*/ 23 w 26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55">
                  <a:moveTo>
                    <a:pt x="23" y="0"/>
                  </a:moveTo>
                  <a:cubicBezTo>
                    <a:pt x="25" y="1"/>
                    <a:pt x="26" y="4"/>
                    <a:pt x="25" y="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4"/>
                    <a:pt x="5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4"/>
                    <a:pt x="0" y="52"/>
                    <a:pt x="0" y="5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1"/>
                    <a:pt x="21" y="0"/>
                    <a:pt x="23" y="0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7" name="Freeform 91"/>
            <p:cNvSpPr>
              <a:spLocks/>
            </p:cNvSpPr>
            <p:nvPr/>
          </p:nvSpPr>
          <p:spPr bwMode="auto">
            <a:xfrm>
              <a:off x="6946900" y="5057775"/>
              <a:ext cx="109538" cy="206375"/>
            </a:xfrm>
            <a:custGeom>
              <a:avLst/>
              <a:gdLst>
                <a:gd name="T0" fmla="*/ 26 w 29"/>
                <a:gd name="T1" fmla="*/ 1 h 55"/>
                <a:gd name="T2" fmla="*/ 28 w 29"/>
                <a:gd name="T3" fmla="*/ 6 h 55"/>
                <a:gd name="T4" fmla="*/ 8 w 29"/>
                <a:gd name="T5" fmla="*/ 52 h 55"/>
                <a:gd name="T6" fmla="*/ 3 w 29"/>
                <a:gd name="T7" fmla="*/ 54 h 55"/>
                <a:gd name="T8" fmla="*/ 3 w 29"/>
                <a:gd name="T9" fmla="*/ 54 h 55"/>
                <a:gd name="T10" fmla="*/ 1 w 29"/>
                <a:gd name="T11" fmla="*/ 48 h 55"/>
                <a:gd name="T12" fmla="*/ 21 w 29"/>
                <a:gd name="T13" fmla="*/ 3 h 55"/>
                <a:gd name="T14" fmla="*/ 26 w 29"/>
                <a:gd name="T1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5">
                  <a:moveTo>
                    <a:pt x="26" y="1"/>
                  </a:moveTo>
                  <a:cubicBezTo>
                    <a:pt x="28" y="2"/>
                    <a:pt x="29" y="4"/>
                    <a:pt x="28" y="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4"/>
                    <a:pt x="5" y="55"/>
                    <a:pt x="3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1" y="53"/>
                    <a:pt x="0" y="50"/>
                    <a:pt x="1" y="4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1"/>
                    <a:pt x="24" y="0"/>
                    <a:pt x="26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8" name="Freeform 92"/>
            <p:cNvSpPr>
              <a:spLocks/>
            </p:cNvSpPr>
            <p:nvPr/>
          </p:nvSpPr>
          <p:spPr bwMode="auto">
            <a:xfrm>
              <a:off x="6834187" y="5008563"/>
              <a:ext cx="120650" cy="200025"/>
            </a:xfrm>
            <a:custGeom>
              <a:avLst/>
              <a:gdLst>
                <a:gd name="T0" fmla="*/ 30 w 32"/>
                <a:gd name="T1" fmla="*/ 1 h 53"/>
                <a:gd name="T2" fmla="*/ 31 w 32"/>
                <a:gd name="T3" fmla="*/ 6 h 53"/>
                <a:gd name="T4" fmla="*/ 8 w 32"/>
                <a:gd name="T5" fmla="*/ 50 h 53"/>
                <a:gd name="T6" fmla="*/ 3 w 32"/>
                <a:gd name="T7" fmla="*/ 52 h 53"/>
                <a:gd name="T8" fmla="*/ 3 w 32"/>
                <a:gd name="T9" fmla="*/ 52 h 53"/>
                <a:gd name="T10" fmla="*/ 1 w 32"/>
                <a:gd name="T11" fmla="*/ 46 h 53"/>
                <a:gd name="T12" fmla="*/ 24 w 32"/>
                <a:gd name="T13" fmla="*/ 2 h 53"/>
                <a:gd name="T14" fmla="*/ 30 w 32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53">
                  <a:moveTo>
                    <a:pt x="30" y="1"/>
                  </a:moveTo>
                  <a:cubicBezTo>
                    <a:pt x="32" y="2"/>
                    <a:pt x="32" y="4"/>
                    <a:pt x="31" y="6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2"/>
                    <a:pt x="5" y="53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1"/>
                    <a:pt x="0" y="48"/>
                    <a:pt x="1" y="46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0"/>
                    <a:pt x="28" y="0"/>
                    <a:pt x="30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9" name="Freeform 93"/>
            <p:cNvSpPr>
              <a:spLocks/>
            </p:cNvSpPr>
            <p:nvPr/>
          </p:nvSpPr>
          <p:spPr bwMode="auto">
            <a:xfrm>
              <a:off x="6724650" y="4953000"/>
              <a:ext cx="131763" cy="192088"/>
            </a:xfrm>
            <a:custGeom>
              <a:avLst/>
              <a:gdLst>
                <a:gd name="T0" fmla="*/ 33 w 35"/>
                <a:gd name="T1" fmla="*/ 1 h 51"/>
                <a:gd name="T2" fmla="*/ 34 w 35"/>
                <a:gd name="T3" fmla="*/ 6 h 51"/>
                <a:gd name="T4" fmla="*/ 8 w 35"/>
                <a:gd name="T5" fmla="*/ 49 h 51"/>
                <a:gd name="T6" fmla="*/ 3 w 35"/>
                <a:gd name="T7" fmla="*/ 50 h 51"/>
                <a:gd name="T8" fmla="*/ 3 w 35"/>
                <a:gd name="T9" fmla="*/ 50 h 51"/>
                <a:gd name="T10" fmla="*/ 1 w 35"/>
                <a:gd name="T11" fmla="*/ 45 h 51"/>
                <a:gd name="T12" fmla="*/ 27 w 35"/>
                <a:gd name="T13" fmla="*/ 2 h 51"/>
                <a:gd name="T14" fmla="*/ 33 w 35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51">
                  <a:moveTo>
                    <a:pt x="33" y="1"/>
                  </a:moveTo>
                  <a:cubicBezTo>
                    <a:pt x="35" y="2"/>
                    <a:pt x="35" y="4"/>
                    <a:pt x="34" y="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51"/>
                    <a:pt x="5" y="51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49"/>
                    <a:pt x="0" y="47"/>
                    <a:pt x="1" y="4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0"/>
                    <a:pt x="31" y="0"/>
                    <a:pt x="33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0" name="Freeform 94"/>
            <p:cNvSpPr>
              <a:spLocks/>
            </p:cNvSpPr>
            <p:nvPr/>
          </p:nvSpPr>
          <p:spPr bwMode="auto">
            <a:xfrm>
              <a:off x="6172200" y="4425950"/>
              <a:ext cx="285750" cy="222250"/>
            </a:xfrm>
            <a:custGeom>
              <a:avLst/>
              <a:gdLst>
                <a:gd name="T0" fmla="*/ 75 w 76"/>
                <a:gd name="T1" fmla="*/ 2 h 59"/>
                <a:gd name="T2" fmla="*/ 74 w 76"/>
                <a:gd name="T3" fmla="*/ 8 h 59"/>
                <a:gd name="T4" fmla="*/ 7 w 76"/>
                <a:gd name="T5" fmla="*/ 57 h 59"/>
                <a:gd name="T6" fmla="*/ 2 w 76"/>
                <a:gd name="T7" fmla="*/ 57 h 59"/>
                <a:gd name="T8" fmla="*/ 2 w 76"/>
                <a:gd name="T9" fmla="*/ 57 h 59"/>
                <a:gd name="T10" fmla="*/ 3 w 76"/>
                <a:gd name="T11" fmla="*/ 51 h 59"/>
                <a:gd name="T12" fmla="*/ 69 w 76"/>
                <a:gd name="T13" fmla="*/ 1 h 59"/>
                <a:gd name="T14" fmla="*/ 75 w 76"/>
                <a:gd name="T15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9">
                  <a:moveTo>
                    <a:pt x="75" y="2"/>
                  </a:moveTo>
                  <a:cubicBezTo>
                    <a:pt x="76" y="4"/>
                    <a:pt x="76" y="6"/>
                    <a:pt x="74" y="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6" y="59"/>
                    <a:pt x="3" y="58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55"/>
                    <a:pt x="1" y="52"/>
                    <a:pt x="3" y="5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1" y="0"/>
                    <a:pt x="73" y="0"/>
                    <a:pt x="75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1" name="Freeform 95"/>
            <p:cNvSpPr>
              <a:spLocks/>
            </p:cNvSpPr>
            <p:nvPr/>
          </p:nvSpPr>
          <p:spPr bwMode="auto">
            <a:xfrm>
              <a:off x="6521450" y="4821238"/>
              <a:ext cx="150813" cy="180975"/>
            </a:xfrm>
            <a:custGeom>
              <a:avLst/>
              <a:gdLst>
                <a:gd name="T0" fmla="*/ 38 w 40"/>
                <a:gd name="T1" fmla="*/ 1 h 48"/>
                <a:gd name="T2" fmla="*/ 39 w 40"/>
                <a:gd name="T3" fmla="*/ 7 h 48"/>
                <a:gd name="T4" fmla="*/ 8 w 40"/>
                <a:gd name="T5" fmla="*/ 46 h 48"/>
                <a:gd name="T6" fmla="*/ 2 w 40"/>
                <a:gd name="T7" fmla="*/ 46 h 48"/>
                <a:gd name="T8" fmla="*/ 2 w 40"/>
                <a:gd name="T9" fmla="*/ 46 h 48"/>
                <a:gd name="T10" fmla="*/ 1 w 40"/>
                <a:gd name="T11" fmla="*/ 41 h 48"/>
                <a:gd name="T12" fmla="*/ 32 w 40"/>
                <a:gd name="T13" fmla="*/ 2 h 48"/>
                <a:gd name="T14" fmla="*/ 38 w 40"/>
                <a:gd name="T1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8">
                  <a:moveTo>
                    <a:pt x="38" y="1"/>
                  </a:moveTo>
                  <a:cubicBezTo>
                    <a:pt x="40" y="2"/>
                    <a:pt x="40" y="5"/>
                    <a:pt x="39" y="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6" y="48"/>
                    <a:pt x="4" y="48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5"/>
                    <a:pt x="0" y="43"/>
                    <a:pt x="1" y="4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4" y="0"/>
                    <a:pt x="36" y="0"/>
                    <a:pt x="38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2" name="Freeform 96"/>
            <p:cNvSpPr>
              <a:spLocks/>
            </p:cNvSpPr>
            <p:nvPr/>
          </p:nvSpPr>
          <p:spPr bwMode="auto">
            <a:xfrm>
              <a:off x="6427787" y="4746625"/>
              <a:ext cx="158750" cy="173038"/>
            </a:xfrm>
            <a:custGeom>
              <a:avLst/>
              <a:gdLst>
                <a:gd name="T0" fmla="*/ 40 w 42"/>
                <a:gd name="T1" fmla="*/ 2 h 46"/>
                <a:gd name="T2" fmla="*/ 40 w 42"/>
                <a:gd name="T3" fmla="*/ 7 h 46"/>
                <a:gd name="T4" fmla="*/ 7 w 42"/>
                <a:gd name="T5" fmla="*/ 44 h 46"/>
                <a:gd name="T6" fmla="*/ 2 w 42"/>
                <a:gd name="T7" fmla="*/ 45 h 46"/>
                <a:gd name="T8" fmla="*/ 2 w 42"/>
                <a:gd name="T9" fmla="*/ 45 h 46"/>
                <a:gd name="T10" fmla="*/ 1 w 42"/>
                <a:gd name="T11" fmla="*/ 39 h 46"/>
                <a:gd name="T12" fmla="*/ 34 w 42"/>
                <a:gd name="T13" fmla="*/ 2 h 46"/>
                <a:gd name="T14" fmla="*/ 40 w 42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6">
                  <a:moveTo>
                    <a:pt x="40" y="2"/>
                  </a:moveTo>
                  <a:cubicBezTo>
                    <a:pt x="42" y="3"/>
                    <a:pt x="42" y="6"/>
                    <a:pt x="40" y="7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6" y="46"/>
                    <a:pt x="3" y="46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0" y="41"/>
                    <a:pt x="1" y="39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0"/>
                    <a:pt x="39" y="0"/>
                    <a:pt x="40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3" name="Freeform 97"/>
            <p:cNvSpPr>
              <a:spLocks/>
            </p:cNvSpPr>
            <p:nvPr/>
          </p:nvSpPr>
          <p:spPr bwMode="auto">
            <a:xfrm>
              <a:off x="6337300" y="4667250"/>
              <a:ext cx="166688" cy="165100"/>
            </a:xfrm>
            <a:custGeom>
              <a:avLst/>
              <a:gdLst>
                <a:gd name="T0" fmla="*/ 43 w 44"/>
                <a:gd name="T1" fmla="*/ 2 h 44"/>
                <a:gd name="T2" fmla="*/ 43 w 44"/>
                <a:gd name="T3" fmla="*/ 7 h 44"/>
                <a:gd name="T4" fmla="*/ 7 w 44"/>
                <a:gd name="T5" fmla="*/ 42 h 44"/>
                <a:gd name="T6" fmla="*/ 2 w 44"/>
                <a:gd name="T7" fmla="*/ 42 h 44"/>
                <a:gd name="T8" fmla="*/ 2 w 44"/>
                <a:gd name="T9" fmla="*/ 42 h 44"/>
                <a:gd name="T10" fmla="*/ 2 w 44"/>
                <a:gd name="T11" fmla="*/ 36 h 44"/>
                <a:gd name="T12" fmla="*/ 37 w 44"/>
                <a:gd name="T13" fmla="*/ 2 h 44"/>
                <a:gd name="T14" fmla="*/ 43 w 44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43" y="2"/>
                  </a:moveTo>
                  <a:cubicBezTo>
                    <a:pt x="44" y="3"/>
                    <a:pt x="44" y="6"/>
                    <a:pt x="43" y="7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4"/>
                    <a:pt x="3" y="44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1"/>
                    <a:pt x="0" y="38"/>
                    <a:pt x="2" y="3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9" y="0"/>
                    <a:pt x="41" y="0"/>
                    <a:pt x="43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4" name="Freeform 98"/>
            <p:cNvSpPr>
              <a:spLocks/>
            </p:cNvSpPr>
            <p:nvPr/>
          </p:nvSpPr>
          <p:spPr bwMode="auto">
            <a:xfrm>
              <a:off x="6254750" y="4584700"/>
              <a:ext cx="173038" cy="153988"/>
            </a:xfrm>
            <a:custGeom>
              <a:avLst/>
              <a:gdLst>
                <a:gd name="T0" fmla="*/ 45 w 46"/>
                <a:gd name="T1" fmla="*/ 1 h 41"/>
                <a:gd name="T2" fmla="*/ 44 w 46"/>
                <a:gd name="T3" fmla="*/ 7 h 41"/>
                <a:gd name="T4" fmla="*/ 7 w 46"/>
                <a:gd name="T5" fmla="*/ 40 h 41"/>
                <a:gd name="T6" fmla="*/ 1 w 46"/>
                <a:gd name="T7" fmla="*/ 39 h 41"/>
                <a:gd name="T8" fmla="*/ 1 w 46"/>
                <a:gd name="T9" fmla="*/ 39 h 41"/>
                <a:gd name="T10" fmla="*/ 1 w 46"/>
                <a:gd name="T11" fmla="*/ 34 h 41"/>
                <a:gd name="T12" fmla="*/ 39 w 46"/>
                <a:gd name="T13" fmla="*/ 1 h 41"/>
                <a:gd name="T14" fmla="*/ 45 w 46"/>
                <a:gd name="T15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1">
                  <a:moveTo>
                    <a:pt x="45" y="1"/>
                  </a:moveTo>
                  <a:cubicBezTo>
                    <a:pt x="46" y="3"/>
                    <a:pt x="46" y="6"/>
                    <a:pt x="44" y="7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5" y="41"/>
                    <a:pt x="3" y="41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5"/>
                    <a:pt x="1" y="3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1" y="0"/>
                    <a:pt x="43" y="0"/>
                    <a:pt x="45" y="1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5" name="Freeform 99"/>
            <p:cNvSpPr>
              <a:spLocks/>
            </p:cNvSpPr>
            <p:nvPr/>
          </p:nvSpPr>
          <p:spPr bwMode="auto">
            <a:xfrm>
              <a:off x="5883275" y="3960813"/>
              <a:ext cx="327025" cy="134938"/>
            </a:xfrm>
            <a:custGeom>
              <a:avLst/>
              <a:gdLst>
                <a:gd name="T0" fmla="*/ 87 w 87"/>
                <a:gd name="T1" fmla="*/ 3 h 36"/>
                <a:gd name="T2" fmla="*/ 84 w 87"/>
                <a:gd name="T3" fmla="*/ 8 h 36"/>
                <a:gd name="T4" fmla="*/ 6 w 87"/>
                <a:gd name="T5" fmla="*/ 35 h 36"/>
                <a:gd name="T6" fmla="*/ 0 w 87"/>
                <a:gd name="T7" fmla="*/ 33 h 36"/>
                <a:gd name="T8" fmla="*/ 0 w 87"/>
                <a:gd name="T9" fmla="*/ 33 h 36"/>
                <a:gd name="T10" fmla="*/ 3 w 87"/>
                <a:gd name="T11" fmla="*/ 27 h 36"/>
                <a:gd name="T12" fmla="*/ 82 w 87"/>
                <a:gd name="T13" fmla="*/ 1 h 36"/>
                <a:gd name="T14" fmla="*/ 87 w 87"/>
                <a:gd name="T1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6">
                  <a:moveTo>
                    <a:pt x="87" y="3"/>
                  </a:moveTo>
                  <a:cubicBezTo>
                    <a:pt x="87" y="5"/>
                    <a:pt x="86" y="7"/>
                    <a:pt x="84" y="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6"/>
                    <a:pt x="1" y="3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0"/>
                    <a:pt x="1" y="28"/>
                    <a:pt x="3" y="27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4" y="0"/>
                    <a:pt x="86" y="1"/>
                    <a:pt x="87" y="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6" name="Freeform 100"/>
            <p:cNvSpPr>
              <a:spLocks/>
            </p:cNvSpPr>
            <p:nvPr/>
          </p:nvSpPr>
          <p:spPr bwMode="auto">
            <a:xfrm>
              <a:off x="6105525" y="4400550"/>
              <a:ext cx="187325" cy="139700"/>
            </a:xfrm>
            <a:custGeom>
              <a:avLst/>
              <a:gdLst>
                <a:gd name="T0" fmla="*/ 49 w 50"/>
                <a:gd name="T1" fmla="*/ 2 h 37"/>
                <a:gd name="T2" fmla="*/ 48 w 50"/>
                <a:gd name="T3" fmla="*/ 8 h 37"/>
                <a:gd name="T4" fmla="*/ 7 w 50"/>
                <a:gd name="T5" fmla="*/ 36 h 37"/>
                <a:gd name="T6" fmla="*/ 1 w 50"/>
                <a:gd name="T7" fmla="*/ 35 h 37"/>
                <a:gd name="T8" fmla="*/ 1 w 50"/>
                <a:gd name="T9" fmla="*/ 35 h 37"/>
                <a:gd name="T10" fmla="*/ 2 w 50"/>
                <a:gd name="T11" fmla="*/ 29 h 37"/>
                <a:gd name="T12" fmla="*/ 43 w 50"/>
                <a:gd name="T13" fmla="*/ 1 h 37"/>
                <a:gd name="T14" fmla="*/ 49 w 50"/>
                <a:gd name="T15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7">
                  <a:moveTo>
                    <a:pt x="49" y="2"/>
                  </a:moveTo>
                  <a:cubicBezTo>
                    <a:pt x="50" y="4"/>
                    <a:pt x="50" y="7"/>
                    <a:pt x="48" y="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" y="37"/>
                    <a:pt x="2" y="36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3"/>
                    <a:pt x="0" y="30"/>
                    <a:pt x="2" y="2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5" y="0"/>
                    <a:pt x="48" y="1"/>
                    <a:pt x="49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7" name="Freeform 101"/>
            <p:cNvSpPr>
              <a:spLocks/>
            </p:cNvSpPr>
            <p:nvPr/>
          </p:nvSpPr>
          <p:spPr bwMode="auto">
            <a:xfrm>
              <a:off x="6037262" y="4302125"/>
              <a:ext cx="200025" cy="131763"/>
            </a:xfrm>
            <a:custGeom>
              <a:avLst/>
              <a:gdLst>
                <a:gd name="T0" fmla="*/ 51 w 53"/>
                <a:gd name="T1" fmla="*/ 3 h 35"/>
                <a:gd name="T2" fmla="*/ 50 w 53"/>
                <a:gd name="T3" fmla="*/ 8 h 35"/>
                <a:gd name="T4" fmla="*/ 7 w 53"/>
                <a:gd name="T5" fmla="*/ 33 h 35"/>
                <a:gd name="T6" fmla="*/ 1 w 53"/>
                <a:gd name="T7" fmla="*/ 32 h 35"/>
                <a:gd name="T8" fmla="*/ 1 w 53"/>
                <a:gd name="T9" fmla="*/ 32 h 35"/>
                <a:gd name="T10" fmla="*/ 3 w 53"/>
                <a:gd name="T11" fmla="*/ 26 h 35"/>
                <a:gd name="T12" fmla="*/ 46 w 53"/>
                <a:gd name="T13" fmla="*/ 1 h 35"/>
                <a:gd name="T14" fmla="*/ 51 w 53"/>
                <a:gd name="T15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51" y="3"/>
                  </a:moveTo>
                  <a:cubicBezTo>
                    <a:pt x="53" y="5"/>
                    <a:pt x="52" y="7"/>
                    <a:pt x="50" y="8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5"/>
                    <a:pt x="3" y="34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0"/>
                    <a:pt x="1" y="28"/>
                    <a:pt x="3" y="26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1"/>
                    <a:pt x="51" y="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8" name="Freeform 102"/>
            <p:cNvSpPr>
              <a:spLocks/>
            </p:cNvSpPr>
            <p:nvPr/>
          </p:nvSpPr>
          <p:spPr bwMode="auto">
            <a:xfrm>
              <a:off x="5981700" y="4205288"/>
              <a:ext cx="201613" cy="115888"/>
            </a:xfrm>
            <a:custGeom>
              <a:avLst/>
              <a:gdLst>
                <a:gd name="T0" fmla="*/ 53 w 54"/>
                <a:gd name="T1" fmla="*/ 2 h 31"/>
                <a:gd name="T2" fmla="*/ 51 w 54"/>
                <a:gd name="T3" fmla="*/ 8 h 31"/>
                <a:gd name="T4" fmla="*/ 6 w 54"/>
                <a:gd name="T5" fmla="*/ 30 h 31"/>
                <a:gd name="T6" fmla="*/ 1 w 54"/>
                <a:gd name="T7" fmla="*/ 28 h 31"/>
                <a:gd name="T8" fmla="*/ 1 w 54"/>
                <a:gd name="T9" fmla="*/ 28 h 31"/>
                <a:gd name="T10" fmla="*/ 3 w 54"/>
                <a:gd name="T11" fmla="*/ 23 h 31"/>
                <a:gd name="T12" fmla="*/ 47 w 54"/>
                <a:gd name="T13" fmla="*/ 1 h 31"/>
                <a:gd name="T14" fmla="*/ 53 w 54"/>
                <a:gd name="T1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1">
                  <a:moveTo>
                    <a:pt x="53" y="2"/>
                  </a:moveTo>
                  <a:cubicBezTo>
                    <a:pt x="54" y="4"/>
                    <a:pt x="53" y="7"/>
                    <a:pt x="51" y="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30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6"/>
                    <a:pt x="1" y="24"/>
                    <a:pt x="3" y="23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0"/>
                    <a:pt x="52" y="0"/>
                    <a:pt x="53" y="2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9" name="Freeform 103"/>
            <p:cNvSpPr>
              <a:spLocks/>
            </p:cNvSpPr>
            <p:nvPr/>
          </p:nvSpPr>
          <p:spPr bwMode="auto">
            <a:xfrm>
              <a:off x="5927725" y="4100513"/>
              <a:ext cx="207963" cy="107950"/>
            </a:xfrm>
            <a:custGeom>
              <a:avLst/>
              <a:gdLst>
                <a:gd name="T0" fmla="*/ 54 w 55"/>
                <a:gd name="T1" fmla="*/ 3 h 29"/>
                <a:gd name="T2" fmla="*/ 52 w 55"/>
                <a:gd name="T3" fmla="*/ 8 h 29"/>
                <a:gd name="T4" fmla="*/ 6 w 55"/>
                <a:gd name="T5" fmla="*/ 28 h 29"/>
                <a:gd name="T6" fmla="*/ 1 w 55"/>
                <a:gd name="T7" fmla="*/ 26 h 29"/>
                <a:gd name="T8" fmla="*/ 1 w 55"/>
                <a:gd name="T9" fmla="*/ 26 h 29"/>
                <a:gd name="T10" fmla="*/ 3 w 55"/>
                <a:gd name="T11" fmla="*/ 20 h 29"/>
                <a:gd name="T12" fmla="*/ 49 w 55"/>
                <a:gd name="T13" fmla="*/ 1 h 29"/>
                <a:gd name="T14" fmla="*/ 54 w 55"/>
                <a:gd name="T1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29">
                  <a:moveTo>
                    <a:pt x="54" y="3"/>
                  </a:moveTo>
                  <a:cubicBezTo>
                    <a:pt x="55" y="5"/>
                    <a:pt x="54" y="7"/>
                    <a:pt x="52" y="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4" y="29"/>
                    <a:pt x="2" y="28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4"/>
                    <a:pt x="1" y="21"/>
                    <a:pt x="3" y="20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1" y="0"/>
                    <a:pt x="53" y="1"/>
                    <a:pt x="54" y="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0" name="Freeform 104"/>
            <p:cNvSpPr>
              <a:spLocks/>
            </p:cNvSpPr>
            <p:nvPr/>
          </p:nvSpPr>
          <p:spPr bwMode="auto">
            <a:xfrm>
              <a:off x="5778500" y="3416300"/>
              <a:ext cx="341313" cy="33338"/>
            </a:xfrm>
            <a:custGeom>
              <a:avLst/>
              <a:gdLst>
                <a:gd name="T0" fmla="*/ 91 w 91"/>
                <a:gd name="T1" fmla="*/ 4 h 9"/>
                <a:gd name="T2" fmla="*/ 87 w 91"/>
                <a:gd name="T3" fmla="*/ 9 h 9"/>
                <a:gd name="T4" fmla="*/ 4 w 91"/>
                <a:gd name="T5" fmla="*/ 9 h 9"/>
                <a:gd name="T6" fmla="*/ 0 w 91"/>
                <a:gd name="T7" fmla="*/ 5 h 9"/>
                <a:gd name="T8" fmla="*/ 0 w 91"/>
                <a:gd name="T9" fmla="*/ 5 h 9"/>
                <a:gd name="T10" fmla="*/ 4 w 91"/>
                <a:gd name="T11" fmla="*/ 1 h 9"/>
                <a:gd name="T12" fmla="*/ 87 w 91"/>
                <a:gd name="T13" fmla="*/ 0 h 9"/>
                <a:gd name="T14" fmla="*/ 91 w 91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9">
                  <a:moveTo>
                    <a:pt x="91" y="4"/>
                  </a:moveTo>
                  <a:cubicBezTo>
                    <a:pt x="91" y="7"/>
                    <a:pt x="89" y="9"/>
                    <a:pt x="87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4" y="1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9" y="0"/>
                    <a:pt x="91" y="2"/>
                    <a:pt x="91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1" name="Freeform 105"/>
            <p:cNvSpPr>
              <a:spLocks/>
            </p:cNvSpPr>
            <p:nvPr/>
          </p:nvSpPr>
          <p:spPr bwMode="auto">
            <a:xfrm>
              <a:off x="5842000" y="3859213"/>
              <a:ext cx="214313" cy="82550"/>
            </a:xfrm>
            <a:custGeom>
              <a:avLst/>
              <a:gdLst>
                <a:gd name="T0" fmla="*/ 56 w 57"/>
                <a:gd name="T1" fmla="*/ 4 h 22"/>
                <a:gd name="T2" fmla="*/ 53 w 57"/>
                <a:gd name="T3" fmla="*/ 8 h 22"/>
                <a:gd name="T4" fmla="*/ 5 w 57"/>
                <a:gd name="T5" fmla="*/ 21 h 22"/>
                <a:gd name="T6" fmla="*/ 0 w 57"/>
                <a:gd name="T7" fmla="*/ 18 h 22"/>
                <a:gd name="T8" fmla="*/ 0 w 57"/>
                <a:gd name="T9" fmla="*/ 18 h 22"/>
                <a:gd name="T10" fmla="*/ 3 w 57"/>
                <a:gd name="T11" fmla="*/ 13 h 22"/>
                <a:gd name="T12" fmla="*/ 51 w 57"/>
                <a:gd name="T13" fmla="*/ 1 h 22"/>
                <a:gd name="T14" fmla="*/ 56 w 57"/>
                <a:gd name="T1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2">
                  <a:moveTo>
                    <a:pt x="56" y="4"/>
                  </a:moveTo>
                  <a:cubicBezTo>
                    <a:pt x="57" y="6"/>
                    <a:pt x="56" y="8"/>
                    <a:pt x="53" y="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2"/>
                    <a:pt x="1" y="21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6"/>
                    <a:pt x="1" y="14"/>
                    <a:pt x="3" y="13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4" y="0"/>
                    <a:pt x="56" y="1"/>
                    <a:pt x="56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2" name="Freeform 106"/>
            <p:cNvSpPr>
              <a:spLocks/>
            </p:cNvSpPr>
            <p:nvPr/>
          </p:nvSpPr>
          <p:spPr bwMode="auto">
            <a:xfrm>
              <a:off x="5815012" y="3749675"/>
              <a:ext cx="214313" cy="68263"/>
            </a:xfrm>
            <a:custGeom>
              <a:avLst/>
              <a:gdLst>
                <a:gd name="T0" fmla="*/ 57 w 57"/>
                <a:gd name="T1" fmla="*/ 3 h 18"/>
                <a:gd name="T2" fmla="*/ 54 w 57"/>
                <a:gd name="T3" fmla="*/ 8 h 18"/>
                <a:gd name="T4" fmla="*/ 5 w 57"/>
                <a:gd name="T5" fmla="*/ 18 h 18"/>
                <a:gd name="T6" fmla="*/ 0 w 57"/>
                <a:gd name="T7" fmla="*/ 15 h 18"/>
                <a:gd name="T8" fmla="*/ 0 w 57"/>
                <a:gd name="T9" fmla="*/ 15 h 18"/>
                <a:gd name="T10" fmla="*/ 3 w 57"/>
                <a:gd name="T11" fmla="*/ 10 h 18"/>
                <a:gd name="T12" fmla="*/ 52 w 57"/>
                <a:gd name="T13" fmla="*/ 0 h 18"/>
                <a:gd name="T14" fmla="*/ 57 w 57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8">
                  <a:moveTo>
                    <a:pt x="57" y="3"/>
                  </a:moveTo>
                  <a:cubicBezTo>
                    <a:pt x="57" y="5"/>
                    <a:pt x="56" y="8"/>
                    <a:pt x="54" y="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3" y="18"/>
                    <a:pt x="1" y="17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1"/>
                    <a:pt x="57" y="3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3" name="Freeform 107"/>
            <p:cNvSpPr>
              <a:spLocks/>
            </p:cNvSpPr>
            <p:nvPr/>
          </p:nvSpPr>
          <p:spPr bwMode="auto">
            <a:xfrm>
              <a:off x="5797550" y="3636963"/>
              <a:ext cx="217488" cy="57150"/>
            </a:xfrm>
            <a:custGeom>
              <a:avLst/>
              <a:gdLst>
                <a:gd name="T0" fmla="*/ 57 w 58"/>
                <a:gd name="T1" fmla="*/ 4 h 15"/>
                <a:gd name="T2" fmla="*/ 54 w 58"/>
                <a:gd name="T3" fmla="*/ 8 h 15"/>
                <a:gd name="T4" fmla="*/ 5 w 58"/>
                <a:gd name="T5" fmla="*/ 15 h 15"/>
                <a:gd name="T6" fmla="*/ 0 w 58"/>
                <a:gd name="T7" fmla="*/ 12 h 15"/>
                <a:gd name="T8" fmla="*/ 0 w 58"/>
                <a:gd name="T9" fmla="*/ 12 h 15"/>
                <a:gd name="T10" fmla="*/ 3 w 58"/>
                <a:gd name="T11" fmla="*/ 7 h 15"/>
                <a:gd name="T12" fmla="*/ 53 w 58"/>
                <a:gd name="T13" fmla="*/ 0 h 15"/>
                <a:gd name="T14" fmla="*/ 57 w 58"/>
                <a:gd name="T1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5">
                  <a:moveTo>
                    <a:pt x="57" y="4"/>
                  </a:moveTo>
                  <a:cubicBezTo>
                    <a:pt x="58" y="6"/>
                    <a:pt x="56" y="8"/>
                    <a:pt x="54" y="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15"/>
                    <a:pt x="0" y="14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1" y="7"/>
                    <a:pt x="3" y="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7" y="1"/>
                    <a:pt x="57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4" name="Freeform 108"/>
            <p:cNvSpPr>
              <a:spLocks/>
            </p:cNvSpPr>
            <p:nvPr/>
          </p:nvSpPr>
          <p:spPr bwMode="auto">
            <a:xfrm>
              <a:off x="5784850" y="3524250"/>
              <a:ext cx="219075" cy="46038"/>
            </a:xfrm>
            <a:custGeom>
              <a:avLst/>
              <a:gdLst>
                <a:gd name="T0" fmla="*/ 57 w 58"/>
                <a:gd name="T1" fmla="*/ 4 h 12"/>
                <a:gd name="T2" fmla="*/ 54 w 58"/>
                <a:gd name="T3" fmla="*/ 8 h 12"/>
                <a:gd name="T4" fmla="*/ 4 w 58"/>
                <a:gd name="T5" fmla="*/ 12 h 12"/>
                <a:gd name="T6" fmla="*/ 0 w 58"/>
                <a:gd name="T7" fmla="*/ 8 h 12"/>
                <a:gd name="T8" fmla="*/ 0 w 58"/>
                <a:gd name="T9" fmla="*/ 8 h 12"/>
                <a:gd name="T10" fmla="*/ 4 w 58"/>
                <a:gd name="T11" fmla="*/ 4 h 12"/>
                <a:gd name="T12" fmla="*/ 53 w 58"/>
                <a:gd name="T13" fmla="*/ 0 h 12"/>
                <a:gd name="T14" fmla="*/ 57 w 58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2">
                  <a:moveTo>
                    <a:pt x="57" y="4"/>
                  </a:moveTo>
                  <a:cubicBezTo>
                    <a:pt x="58" y="6"/>
                    <a:pt x="56" y="8"/>
                    <a:pt x="54" y="8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7" y="2"/>
                    <a:pt x="57" y="4"/>
                  </a:cubicBezTo>
                  <a:close/>
                </a:path>
              </a:pathLst>
            </a:custGeom>
            <a:solidFill>
              <a:srgbClr val="2626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5" name="Freeform 109"/>
            <p:cNvSpPr>
              <a:spLocks/>
            </p:cNvSpPr>
            <p:nvPr/>
          </p:nvSpPr>
          <p:spPr bwMode="auto">
            <a:xfrm>
              <a:off x="6630987" y="2270125"/>
              <a:ext cx="2322513" cy="2322513"/>
            </a:xfrm>
            <a:custGeom>
              <a:avLst/>
              <a:gdLst>
                <a:gd name="T0" fmla="*/ 618 w 618"/>
                <a:gd name="T1" fmla="*/ 278 h 618"/>
                <a:gd name="T2" fmla="*/ 571 w 618"/>
                <a:gd name="T3" fmla="*/ 234 h 618"/>
                <a:gd name="T4" fmla="*/ 583 w 618"/>
                <a:gd name="T5" fmla="*/ 163 h 618"/>
                <a:gd name="T6" fmla="*/ 522 w 618"/>
                <a:gd name="T7" fmla="*/ 139 h 618"/>
                <a:gd name="T8" fmla="*/ 506 w 618"/>
                <a:gd name="T9" fmla="*/ 69 h 618"/>
                <a:gd name="T10" fmla="*/ 441 w 618"/>
                <a:gd name="T11" fmla="*/ 71 h 618"/>
                <a:gd name="T12" fmla="*/ 399 w 618"/>
                <a:gd name="T13" fmla="*/ 12 h 618"/>
                <a:gd name="T14" fmla="*/ 339 w 618"/>
                <a:gd name="T15" fmla="*/ 38 h 618"/>
                <a:gd name="T16" fmla="*/ 278 w 618"/>
                <a:gd name="T17" fmla="*/ 0 h 618"/>
                <a:gd name="T18" fmla="*/ 234 w 618"/>
                <a:gd name="T19" fmla="*/ 47 h 618"/>
                <a:gd name="T20" fmla="*/ 163 w 618"/>
                <a:gd name="T21" fmla="*/ 35 h 618"/>
                <a:gd name="T22" fmla="*/ 139 w 618"/>
                <a:gd name="T23" fmla="*/ 96 h 618"/>
                <a:gd name="T24" fmla="*/ 69 w 618"/>
                <a:gd name="T25" fmla="*/ 112 h 618"/>
                <a:gd name="T26" fmla="*/ 70 w 618"/>
                <a:gd name="T27" fmla="*/ 177 h 618"/>
                <a:gd name="T28" fmla="*/ 12 w 618"/>
                <a:gd name="T29" fmla="*/ 219 h 618"/>
                <a:gd name="T30" fmla="*/ 38 w 618"/>
                <a:gd name="T31" fmla="*/ 278 h 618"/>
                <a:gd name="T32" fmla="*/ 0 w 618"/>
                <a:gd name="T33" fmla="*/ 340 h 618"/>
                <a:gd name="T34" fmla="*/ 47 w 618"/>
                <a:gd name="T35" fmla="*/ 384 h 618"/>
                <a:gd name="T36" fmla="*/ 35 w 618"/>
                <a:gd name="T37" fmla="*/ 455 h 618"/>
                <a:gd name="T38" fmla="*/ 96 w 618"/>
                <a:gd name="T39" fmla="*/ 479 h 618"/>
                <a:gd name="T40" fmla="*/ 112 w 618"/>
                <a:gd name="T41" fmla="*/ 549 h 618"/>
                <a:gd name="T42" fmla="*/ 177 w 618"/>
                <a:gd name="T43" fmla="*/ 547 h 618"/>
                <a:gd name="T44" fmla="*/ 218 w 618"/>
                <a:gd name="T45" fmla="*/ 606 h 618"/>
                <a:gd name="T46" fmla="*/ 278 w 618"/>
                <a:gd name="T47" fmla="*/ 580 h 618"/>
                <a:gd name="T48" fmla="*/ 339 w 618"/>
                <a:gd name="T49" fmla="*/ 618 h 618"/>
                <a:gd name="T50" fmla="*/ 384 w 618"/>
                <a:gd name="T51" fmla="*/ 571 h 618"/>
                <a:gd name="T52" fmla="*/ 455 w 618"/>
                <a:gd name="T53" fmla="*/ 583 h 618"/>
                <a:gd name="T54" fmla="*/ 479 w 618"/>
                <a:gd name="T55" fmla="*/ 522 h 618"/>
                <a:gd name="T56" fmla="*/ 549 w 618"/>
                <a:gd name="T57" fmla="*/ 506 h 618"/>
                <a:gd name="T58" fmla="*/ 547 w 618"/>
                <a:gd name="T59" fmla="*/ 441 h 618"/>
                <a:gd name="T60" fmla="*/ 606 w 618"/>
                <a:gd name="T61" fmla="*/ 399 h 618"/>
                <a:gd name="T62" fmla="*/ 579 w 618"/>
                <a:gd name="T63" fmla="*/ 34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8" h="618">
                  <a:moveTo>
                    <a:pt x="618" y="340"/>
                  </a:moveTo>
                  <a:cubicBezTo>
                    <a:pt x="618" y="278"/>
                    <a:pt x="618" y="278"/>
                    <a:pt x="618" y="278"/>
                  </a:cubicBezTo>
                  <a:cubicBezTo>
                    <a:pt x="579" y="278"/>
                    <a:pt x="579" y="278"/>
                    <a:pt x="579" y="278"/>
                  </a:cubicBezTo>
                  <a:cubicBezTo>
                    <a:pt x="578" y="263"/>
                    <a:pt x="575" y="248"/>
                    <a:pt x="571" y="234"/>
                  </a:cubicBezTo>
                  <a:cubicBezTo>
                    <a:pt x="606" y="219"/>
                    <a:pt x="606" y="219"/>
                    <a:pt x="606" y="219"/>
                  </a:cubicBezTo>
                  <a:cubicBezTo>
                    <a:pt x="583" y="163"/>
                    <a:pt x="583" y="163"/>
                    <a:pt x="583" y="163"/>
                  </a:cubicBezTo>
                  <a:cubicBezTo>
                    <a:pt x="547" y="177"/>
                    <a:pt x="547" y="177"/>
                    <a:pt x="547" y="177"/>
                  </a:cubicBezTo>
                  <a:cubicBezTo>
                    <a:pt x="540" y="164"/>
                    <a:pt x="531" y="151"/>
                    <a:pt x="522" y="139"/>
                  </a:cubicBezTo>
                  <a:cubicBezTo>
                    <a:pt x="549" y="112"/>
                    <a:pt x="549" y="112"/>
                    <a:pt x="549" y="112"/>
                  </a:cubicBezTo>
                  <a:cubicBezTo>
                    <a:pt x="506" y="69"/>
                    <a:pt x="506" y="69"/>
                    <a:pt x="506" y="69"/>
                  </a:cubicBezTo>
                  <a:cubicBezTo>
                    <a:pt x="479" y="96"/>
                    <a:pt x="479" y="96"/>
                    <a:pt x="479" y="96"/>
                  </a:cubicBezTo>
                  <a:cubicBezTo>
                    <a:pt x="467" y="86"/>
                    <a:pt x="454" y="78"/>
                    <a:pt x="441" y="71"/>
                  </a:cubicBezTo>
                  <a:cubicBezTo>
                    <a:pt x="456" y="35"/>
                    <a:pt x="456" y="35"/>
                    <a:pt x="456" y="35"/>
                  </a:cubicBezTo>
                  <a:cubicBezTo>
                    <a:pt x="399" y="12"/>
                    <a:pt x="399" y="12"/>
                    <a:pt x="399" y="12"/>
                  </a:cubicBezTo>
                  <a:cubicBezTo>
                    <a:pt x="384" y="47"/>
                    <a:pt x="384" y="47"/>
                    <a:pt x="384" y="47"/>
                  </a:cubicBezTo>
                  <a:cubicBezTo>
                    <a:pt x="370" y="43"/>
                    <a:pt x="355" y="40"/>
                    <a:pt x="339" y="38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8"/>
                    <a:pt x="278" y="38"/>
                    <a:pt x="278" y="38"/>
                  </a:cubicBezTo>
                  <a:cubicBezTo>
                    <a:pt x="263" y="40"/>
                    <a:pt x="248" y="43"/>
                    <a:pt x="234" y="47"/>
                  </a:cubicBezTo>
                  <a:cubicBezTo>
                    <a:pt x="219" y="12"/>
                    <a:pt x="219" y="12"/>
                    <a:pt x="219" y="12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64" y="78"/>
                    <a:pt x="151" y="86"/>
                    <a:pt x="139" y="96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96" y="139"/>
                    <a:pt x="96" y="139"/>
                    <a:pt x="96" y="139"/>
                  </a:cubicBezTo>
                  <a:cubicBezTo>
                    <a:pt x="86" y="151"/>
                    <a:pt x="78" y="164"/>
                    <a:pt x="70" y="177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12" y="219"/>
                    <a:pt x="12" y="219"/>
                    <a:pt x="12" y="219"/>
                  </a:cubicBezTo>
                  <a:cubicBezTo>
                    <a:pt x="47" y="233"/>
                    <a:pt x="47" y="233"/>
                    <a:pt x="47" y="233"/>
                  </a:cubicBezTo>
                  <a:cubicBezTo>
                    <a:pt x="43" y="248"/>
                    <a:pt x="40" y="263"/>
                    <a:pt x="38" y="27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8" y="340"/>
                    <a:pt x="38" y="340"/>
                    <a:pt x="38" y="340"/>
                  </a:cubicBezTo>
                  <a:cubicBezTo>
                    <a:pt x="40" y="355"/>
                    <a:pt x="43" y="370"/>
                    <a:pt x="47" y="384"/>
                  </a:cubicBezTo>
                  <a:cubicBezTo>
                    <a:pt x="11" y="399"/>
                    <a:pt x="11" y="399"/>
                    <a:pt x="11" y="399"/>
                  </a:cubicBezTo>
                  <a:cubicBezTo>
                    <a:pt x="35" y="455"/>
                    <a:pt x="35" y="455"/>
                    <a:pt x="35" y="455"/>
                  </a:cubicBezTo>
                  <a:cubicBezTo>
                    <a:pt x="70" y="441"/>
                    <a:pt x="70" y="441"/>
                    <a:pt x="70" y="441"/>
                  </a:cubicBezTo>
                  <a:cubicBezTo>
                    <a:pt x="78" y="454"/>
                    <a:pt x="86" y="467"/>
                    <a:pt x="96" y="479"/>
                  </a:cubicBezTo>
                  <a:cubicBezTo>
                    <a:pt x="69" y="506"/>
                    <a:pt x="69" y="506"/>
                    <a:pt x="69" y="506"/>
                  </a:cubicBezTo>
                  <a:cubicBezTo>
                    <a:pt x="112" y="549"/>
                    <a:pt x="112" y="549"/>
                    <a:pt x="112" y="549"/>
                  </a:cubicBezTo>
                  <a:cubicBezTo>
                    <a:pt x="139" y="522"/>
                    <a:pt x="139" y="522"/>
                    <a:pt x="139" y="522"/>
                  </a:cubicBezTo>
                  <a:cubicBezTo>
                    <a:pt x="151" y="531"/>
                    <a:pt x="163" y="540"/>
                    <a:pt x="177" y="547"/>
                  </a:cubicBezTo>
                  <a:cubicBezTo>
                    <a:pt x="162" y="583"/>
                    <a:pt x="162" y="583"/>
                    <a:pt x="162" y="583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33" y="571"/>
                    <a:pt x="233" y="571"/>
                    <a:pt x="233" y="571"/>
                  </a:cubicBezTo>
                  <a:cubicBezTo>
                    <a:pt x="248" y="575"/>
                    <a:pt x="263" y="578"/>
                    <a:pt x="278" y="580"/>
                  </a:cubicBezTo>
                  <a:cubicBezTo>
                    <a:pt x="278" y="618"/>
                    <a:pt x="278" y="618"/>
                    <a:pt x="278" y="618"/>
                  </a:cubicBezTo>
                  <a:cubicBezTo>
                    <a:pt x="339" y="618"/>
                    <a:pt x="339" y="618"/>
                    <a:pt x="339" y="618"/>
                  </a:cubicBezTo>
                  <a:cubicBezTo>
                    <a:pt x="339" y="580"/>
                    <a:pt x="339" y="580"/>
                    <a:pt x="339" y="580"/>
                  </a:cubicBezTo>
                  <a:cubicBezTo>
                    <a:pt x="355" y="578"/>
                    <a:pt x="369" y="575"/>
                    <a:pt x="384" y="571"/>
                  </a:cubicBezTo>
                  <a:cubicBezTo>
                    <a:pt x="398" y="606"/>
                    <a:pt x="398" y="606"/>
                    <a:pt x="398" y="606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40" y="548"/>
                    <a:pt x="440" y="548"/>
                    <a:pt x="440" y="548"/>
                  </a:cubicBezTo>
                  <a:cubicBezTo>
                    <a:pt x="454" y="540"/>
                    <a:pt x="467" y="532"/>
                    <a:pt x="479" y="522"/>
                  </a:cubicBezTo>
                  <a:cubicBezTo>
                    <a:pt x="506" y="549"/>
                    <a:pt x="506" y="549"/>
                    <a:pt x="506" y="549"/>
                  </a:cubicBezTo>
                  <a:cubicBezTo>
                    <a:pt x="549" y="506"/>
                    <a:pt x="549" y="506"/>
                    <a:pt x="549" y="506"/>
                  </a:cubicBezTo>
                  <a:cubicBezTo>
                    <a:pt x="522" y="479"/>
                    <a:pt x="522" y="479"/>
                    <a:pt x="522" y="479"/>
                  </a:cubicBezTo>
                  <a:cubicBezTo>
                    <a:pt x="531" y="467"/>
                    <a:pt x="540" y="454"/>
                    <a:pt x="547" y="441"/>
                  </a:cubicBezTo>
                  <a:cubicBezTo>
                    <a:pt x="582" y="456"/>
                    <a:pt x="582" y="456"/>
                    <a:pt x="582" y="456"/>
                  </a:cubicBezTo>
                  <a:cubicBezTo>
                    <a:pt x="606" y="399"/>
                    <a:pt x="606" y="399"/>
                    <a:pt x="606" y="399"/>
                  </a:cubicBezTo>
                  <a:cubicBezTo>
                    <a:pt x="571" y="385"/>
                    <a:pt x="571" y="385"/>
                    <a:pt x="571" y="385"/>
                  </a:cubicBezTo>
                  <a:cubicBezTo>
                    <a:pt x="575" y="370"/>
                    <a:pt x="578" y="355"/>
                    <a:pt x="579" y="340"/>
                  </a:cubicBezTo>
                  <a:lnTo>
                    <a:pt x="618" y="340"/>
                  </a:lnTo>
                  <a:close/>
                </a:path>
              </a:pathLst>
            </a:custGeom>
            <a:solidFill>
              <a:srgbClr val="CACACA"/>
            </a:solidFill>
            <a:ln w="9525">
              <a:noFill/>
              <a:round/>
              <a:headEnd/>
              <a:tailEnd/>
            </a:ln>
            <a:effectLst>
              <a:outerShdw dist="38100" sx="101000" sy="101000" algn="l" rotWithShape="0">
                <a:prstClr val="black">
                  <a:alpha val="6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6" name="Oval 110"/>
            <p:cNvSpPr>
              <a:spLocks noChangeArrowheads="1"/>
            </p:cNvSpPr>
            <p:nvPr/>
          </p:nvSpPr>
          <p:spPr bwMode="auto">
            <a:xfrm>
              <a:off x="6927850" y="2566988"/>
              <a:ext cx="1725613" cy="1724025"/>
            </a:xfrm>
            <a:prstGeom prst="ellipse">
              <a:avLst/>
            </a:prstGeom>
            <a:solidFill>
              <a:srgbClr val="27272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/>
            </a:p>
          </p:txBody>
        </p:sp>
        <p:grpSp>
          <p:nvGrpSpPr>
            <p:cNvPr id="297" name="Group 296"/>
            <p:cNvGrpSpPr/>
            <p:nvPr/>
          </p:nvGrpSpPr>
          <p:grpSpPr>
            <a:xfrm>
              <a:off x="6098338" y="1808248"/>
              <a:ext cx="3405759" cy="3281693"/>
              <a:chOff x="5440405" y="2089905"/>
              <a:chExt cx="2941067" cy="2833930"/>
            </a:xfrm>
          </p:grpSpPr>
          <p:sp>
            <p:nvSpPr>
              <p:cNvPr id="298" name="TextBox 297"/>
              <p:cNvSpPr txBox="1"/>
              <p:nvPr/>
            </p:nvSpPr>
            <p:spPr>
              <a:xfrm rot="20552286">
                <a:off x="6274018" y="2089905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 rot="1198336">
                <a:off x="7060575" y="2115192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90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 rot="3228151">
                <a:off x="7749650" y="2583604"/>
                <a:ext cx="336259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 rot="16200000">
                <a:off x="7972344" y="3243440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 rot="18437322">
                <a:off x="7744164" y="4028322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 rot="20700000">
                <a:off x="7153287" y="4541735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TextBox 303"/>
              <p:cNvSpPr txBox="1"/>
              <p:nvPr/>
            </p:nvSpPr>
            <p:spPr>
              <a:xfrm rot="1133190">
                <a:off x="6334344" y="4559491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 rot="3230614">
                <a:off x="5681450" y="4121400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 rot="5400000">
                <a:off x="5395621" y="3324656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TextBox 306"/>
              <p:cNvSpPr txBox="1"/>
              <p:nvPr/>
            </p:nvSpPr>
            <p:spPr>
              <a:xfrm rot="18459382">
                <a:off x="5652882" y="2535137"/>
                <a:ext cx="453911" cy="364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09" name="Content Placeholder 4"/>
          <p:cNvSpPr txBox="1">
            <a:spLocks/>
          </p:cNvSpPr>
          <p:nvPr/>
        </p:nvSpPr>
        <p:spPr>
          <a:xfrm>
            <a:off x="7070272" y="3072611"/>
            <a:ext cx="3446066" cy="738404"/>
          </a:xfrm>
          <a:prstGeom prst="rect">
            <a:avLst/>
          </a:prstGeom>
        </p:spPr>
        <p:txBody>
          <a:bodyPr/>
          <a:lstStyle>
            <a:lvl1pPr marL="0" indent="0" algn="l" defTabSz="1218987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494" indent="0" algn="l" defTabSz="1218987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18986" indent="0" algn="l" defTabSz="1218987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28480" indent="0" algn="l" defTabSz="1218987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437973" indent="0" algn="l" defTabSz="1218987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This is a sample text.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Combination Lock Shapes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509082" y="1791817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09082" y="2671712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09082" y="355301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09082" y="447564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Content Placeholder 4"/>
          <p:cNvSpPr txBox="1">
            <a:spLocks/>
          </p:cNvSpPr>
          <p:nvPr/>
        </p:nvSpPr>
        <p:spPr>
          <a:xfrm>
            <a:off x="2177629" y="1824969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Content Placeholder 4"/>
          <p:cNvSpPr txBox="1">
            <a:spLocks/>
          </p:cNvSpPr>
          <p:nvPr/>
        </p:nvSpPr>
        <p:spPr>
          <a:xfrm>
            <a:off x="2177629" y="2706895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Content Placeholder 4"/>
          <p:cNvSpPr txBox="1">
            <a:spLocks/>
          </p:cNvSpPr>
          <p:nvPr/>
        </p:nvSpPr>
        <p:spPr>
          <a:xfrm>
            <a:off x="2177629" y="3588876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Content Placeholder 4"/>
          <p:cNvSpPr txBox="1">
            <a:spLocks/>
          </p:cNvSpPr>
          <p:nvPr/>
        </p:nvSpPr>
        <p:spPr>
          <a:xfrm>
            <a:off x="2177629" y="4510832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323012" y="1993182"/>
            <a:ext cx="5000731" cy="2906483"/>
            <a:chOff x="3545190" y="1600200"/>
            <a:chExt cx="5000731" cy="2906483"/>
          </a:xfrm>
        </p:grpSpPr>
        <p:sp>
          <p:nvSpPr>
            <p:cNvPr id="65" name="Oval 64"/>
            <p:cNvSpPr/>
            <p:nvPr/>
          </p:nvSpPr>
          <p:spPr>
            <a:xfrm>
              <a:off x="3545190" y="4428396"/>
              <a:ext cx="5000731" cy="78287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4004944" y="1600200"/>
              <a:ext cx="4178936" cy="2860515"/>
              <a:chOff x="4021138" y="2293938"/>
              <a:chExt cx="8156575" cy="5583238"/>
            </a:xfrm>
          </p:grpSpPr>
          <p:sp>
            <p:nvSpPr>
              <p:cNvPr id="67" name="Freeform 5"/>
              <p:cNvSpPr>
                <a:spLocks/>
              </p:cNvSpPr>
              <p:nvPr/>
            </p:nvSpPr>
            <p:spPr bwMode="auto">
              <a:xfrm>
                <a:off x="4021138" y="2293938"/>
                <a:ext cx="7345363" cy="5575300"/>
              </a:xfrm>
              <a:custGeom>
                <a:avLst/>
                <a:gdLst>
                  <a:gd name="T0" fmla="*/ 1856 w 1956"/>
                  <a:gd name="T1" fmla="*/ 192 h 1484"/>
                  <a:gd name="T2" fmla="*/ 1732 w 1956"/>
                  <a:gd name="T3" fmla="*/ 192 h 1484"/>
                  <a:gd name="T4" fmla="*/ 1732 w 1956"/>
                  <a:gd name="T5" fmla="*/ 34 h 1484"/>
                  <a:gd name="T6" fmla="*/ 1698 w 1956"/>
                  <a:gd name="T7" fmla="*/ 0 h 1484"/>
                  <a:gd name="T8" fmla="*/ 1182 w 1956"/>
                  <a:gd name="T9" fmla="*/ 0 h 1484"/>
                  <a:gd name="T10" fmla="*/ 1148 w 1956"/>
                  <a:gd name="T11" fmla="*/ 34 h 1484"/>
                  <a:gd name="T12" fmla="*/ 1148 w 1956"/>
                  <a:gd name="T13" fmla="*/ 192 h 1484"/>
                  <a:gd name="T14" fmla="*/ 100 w 1956"/>
                  <a:gd name="T15" fmla="*/ 192 h 1484"/>
                  <a:gd name="T16" fmla="*/ 0 w 1956"/>
                  <a:gd name="T17" fmla="*/ 292 h 1484"/>
                  <a:gd name="T18" fmla="*/ 0 w 1956"/>
                  <a:gd name="T19" fmla="*/ 1384 h 1484"/>
                  <a:gd name="T20" fmla="*/ 100 w 1956"/>
                  <a:gd name="T21" fmla="*/ 1484 h 1484"/>
                  <a:gd name="T22" fmla="*/ 1856 w 1956"/>
                  <a:gd name="T23" fmla="*/ 1484 h 1484"/>
                  <a:gd name="T24" fmla="*/ 1956 w 1956"/>
                  <a:gd name="T25" fmla="*/ 1384 h 1484"/>
                  <a:gd name="T26" fmla="*/ 1956 w 1956"/>
                  <a:gd name="T27" fmla="*/ 292 h 1484"/>
                  <a:gd name="T28" fmla="*/ 1856 w 1956"/>
                  <a:gd name="T29" fmla="*/ 192 h 1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6" h="1484">
                    <a:moveTo>
                      <a:pt x="1856" y="192"/>
                    </a:moveTo>
                    <a:cubicBezTo>
                      <a:pt x="1732" y="192"/>
                      <a:pt x="1732" y="192"/>
                      <a:pt x="1732" y="192"/>
                    </a:cubicBezTo>
                    <a:cubicBezTo>
                      <a:pt x="1732" y="34"/>
                      <a:pt x="1732" y="34"/>
                      <a:pt x="1732" y="34"/>
                    </a:cubicBezTo>
                    <a:cubicBezTo>
                      <a:pt x="1732" y="15"/>
                      <a:pt x="1717" y="0"/>
                      <a:pt x="1698" y="0"/>
                    </a:cubicBezTo>
                    <a:cubicBezTo>
                      <a:pt x="1182" y="0"/>
                      <a:pt x="1182" y="0"/>
                      <a:pt x="1182" y="0"/>
                    </a:cubicBezTo>
                    <a:cubicBezTo>
                      <a:pt x="1163" y="0"/>
                      <a:pt x="1148" y="15"/>
                      <a:pt x="1148" y="34"/>
                    </a:cubicBezTo>
                    <a:cubicBezTo>
                      <a:pt x="1148" y="192"/>
                      <a:pt x="1148" y="192"/>
                      <a:pt x="1148" y="192"/>
                    </a:cubicBezTo>
                    <a:cubicBezTo>
                      <a:pt x="100" y="192"/>
                      <a:pt x="100" y="192"/>
                      <a:pt x="100" y="192"/>
                    </a:cubicBezTo>
                    <a:cubicBezTo>
                      <a:pt x="45" y="192"/>
                      <a:pt x="0" y="237"/>
                      <a:pt x="0" y="292"/>
                    </a:cubicBezTo>
                    <a:cubicBezTo>
                      <a:pt x="0" y="1384"/>
                      <a:pt x="0" y="1384"/>
                      <a:pt x="0" y="1384"/>
                    </a:cubicBezTo>
                    <a:cubicBezTo>
                      <a:pt x="0" y="1439"/>
                      <a:pt x="45" y="1484"/>
                      <a:pt x="100" y="1484"/>
                    </a:cubicBezTo>
                    <a:cubicBezTo>
                      <a:pt x="1856" y="1484"/>
                      <a:pt x="1856" y="1484"/>
                      <a:pt x="1856" y="1484"/>
                    </a:cubicBezTo>
                    <a:cubicBezTo>
                      <a:pt x="1911" y="1484"/>
                      <a:pt x="1956" y="1439"/>
                      <a:pt x="1956" y="1384"/>
                    </a:cubicBezTo>
                    <a:cubicBezTo>
                      <a:pt x="1956" y="292"/>
                      <a:pt x="1956" y="292"/>
                      <a:pt x="1956" y="292"/>
                    </a:cubicBezTo>
                    <a:cubicBezTo>
                      <a:pt x="1956" y="237"/>
                      <a:pt x="1911" y="192"/>
                      <a:pt x="1856" y="19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4291013" y="2300288"/>
                <a:ext cx="7886700" cy="5576888"/>
              </a:xfrm>
              <a:custGeom>
                <a:avLst/>
                <a:gdLst>
                  <a:gd name="T0" fmla="*/ 2000 w 2100"/>
                  <a:gd name="T1" fmla="*/ 192 h 1484"/>
                  <a:gd name="T2" fmla="*/ 1874 w 2100"/>
                  <a:gd name="T3" fmla="*/ 192 h 1484"/>
                  <a:gd name="T4" fmla="*/ 1874 w 2100"/>
                  <a:gd name="T5" fmla="*/ 32 h 1484"/>
                  <a:gd name="T6" fmla="*/ 1842 w 2100"/>
                  <a:gd name="T7" fmla="*/ 0 h 1484"/>
                  <a:gd name="T8" fmla="*/ 1326 w 2100"/>
                  <a:gd name="T9" fmla="*/ 0 h 1484"/>
                  <a:gd name="T10" fmla="*/ 1290 w 2100"/>
                  <a:gd name="T11" fmla="*/ 32 h 1484"/>
                  <a:gd name="T12" fmla="*/ 1290 w 2100"/>
                  <a:gd name="T13" fmla="*/ 192 h 1484"/>
                  <a:gd name="T14" fmla="*/ 244 w 2100"/>
                  <a:gd name="T15" fmla="*/ 192 h 1484"/>
                  <a:gd name="T16" fmla="*/ 144 w 2100"/>
                  <a:gd name="T17" fmla="*/ 291 h 1484"/>
                  <a:gd name="T18" fmla="*/ 0 w 2100"/>
                  <a:gd name="T19" fmla="*/ 1384 h 1484"/>
                  <a:gd name="T20" fmla="*/ 100 w 2100"/>
                  <a:gd name="T21" fmla="*/ 1484 h 1484"/>
                  <a:gd name="T22" fmla="*/ 1856 w 2100"/>
                  <a:gd name="T23" fmla="*/ 1484 h 1484"/>
                  <a:gd name="T24" fmla="*/ 1956 w 2100"/>
                  <a:gd name="T25" fmla="*/ 1383 h 1484"/>
                  <a:gd name="T26" fmla="*/ 2100 w 2100"/>
                  <a:gd name="T27" fmla="*/ 292 h 1484"/>
                  <a:gd name="T28" fmla="*/ 2000 w 2100"/>
                  <a:gd name="T29" fmla="*/ 192 h 1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00" h="1484">
                    <a:moveTo>
                      <a:pt x="2000" y="192"/>
                    </a:moveTo>
                    <a:cubicBezTo>
                      <a:pt x="1874" y="192"/>
                      <a:pt x="1874" y="192"/>
                      <a:pt x="1874" y="192"/>
                    </a:cubicBezTo>
                    <a:cubicBezTo>
                      <a:pt x="1874" y="32"/>
                      <a:pt x="1874" y="32"/>
                      <a:pt x="1874" y="32"/>
                    </a:cubicBezTo>
                    <a:cubicBezTo>
                      <a:pt x="1874" y="13"/>
                      <a:pt x="1861" y="0"/>
                      <a:pt x="1842" y="0"/>
                    </a:cubicBezTo>
                    <a:cubicBezTo>
                      <a:pt x="1326" y="0"/>
                      <a:pt x="1326" y="0"/>
                      <a:pt x="1326" y="0"/>
                    </a:cubicBezTo>
                    <a:cubicBezTo>
                      <a:pt x="1307" y="0"/>
                      <a:pt x="1290" y="13"/>
                      <a:pt x="1290" y="32"/>
                    </a:cubicBezTo>
                    <a:cubicBezTo>
                      <a:pt x="1290" y="192"/>
                      <a:pt x="1290" y="192"/>
                      <a:pt x="1290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cubicBezTo>
                      <a:pt x="189" y="192"/>
                      <a:pt x="144" y="236"/>
                      <a:pt x="144" y="291"/>
                    </a:cubicBezTo>
                    <a:cubicBezTo>
                      <a:pt x="0" y="1384"/>
                      <a:pt x="0" y="1384"/>
                      <a:pt x="0" y="1384"/>
                    </a:cubicBezTo>
                    <a:cubicBezTo>
                      <a:pt x="0" y="1439"/>
                      <a:pt x="45" y="1484"/>
                      <a:pt x="100" y="1484"/>
                    </a:cubicBezTo>
                    <a:cubicBezTo>
                      <a:pt x="1856" y="1484"/>
                      <a:pt x="1856" y="1484"/>
                      <a:pt x="1856" y="1484"/>
                    </a:cubicBezTo>
                    <a:cubicBezTo>
                      <a:pt x="1911" y="1484"/>
                      <a:pt x="1956" y="1438"/>
                      <a:pt x="1956" y="1383"/>
                    </a:cubicBezTo>
                    <a:cubicBezTo>
                      <a:pt x="2100" y="292"/>
                      <a:pt x="2100" y="292"/>
                      <a:pt x="2100" y="292"/>
                    </a:cubicBezTo>
                    <a:cubicBezTo>
                      <a:pt x="2100" y="236"/>
                      <a:pt x="2055" y="192"/>
                      <a:pt x="2000" y="19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8E11"/>
                  </a:gs>
                  <a:gs pos="100000">
                    <a:srgbClr val="FFC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innerShdw blurRad="50800" dist="50800" dir="12900000">
                  <a:schemeClr val="bg1">
                    <a:alpha val="50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8042435" y="3111780"/>
            <a:ext cx="2822782" cy="2413440"/>
            <a:chOff x="5615606" y="3018892"/>
            <a:chExt cx="2120797" cy="1813253"/>
          </a:xfrm>
        </p:grpSpPr>
        <p:sp>
          <p:nvSpPr>
            <p:cNvPr id="70" name="Oval 69"/>
            <p:cNvSpPr/>
            <p:nvPr/>
          </p:nvSpPr>
          <p:spPr>
            <a:xfrm>
              <a:off x="5615606" y="4753858"/>
              <a:ext cx="2120797" cy="78287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838518" y="3018892"/>
              <a:ext cx="1805676" cy="1806776"/>
              <a:chOff x="5180012" y="819150"/>
              <a:chExt cx="5219700" cy="5222875"/>
            </a:xfrm>
          </p:grpSpPr>
          <p:sp>
            <p:nvSpPr>
              <p:cNvPr id="72" name="Oval 5"/>
              <p:cNvSpPr>
                <a:spLocks noChangeArrowheads="1"/>
              </p:cNvSpPr>
              <p:nvPr/>
            </p:nvSpPr>
            <p:spPr bwMode="auto">
              <a:xfrm>
                <a:off x="5180012" y="819150"/>
                <a:ext cx="5219700" cy="5222875"/>
              </a:xfrm>
              <a:prstGeom prst="ellipse">
                <a:avLst/>
              </a:prstGeom>
              <a:gradFill flip="none" rotWithShape="1">
                <a:gsLst>
                  <a:gs pos="0">
                    <a:srgbClr val="818284"/>
                  </a:gs>
                  <a:gs pos="50000">
                    <a:srgbClr val="A4A5A9"/>
                  </a:gs>
                  <a:gs pos="100000">
                    <a:srgbClr val="F8F8F8"/>
                  </a:gs>
                </a:gsLst>
                <a:lin ang="135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3" name="Oval 6"/>
              <p:cNvSpPr>
                <a:spLocks noChangeArrowheads="1"/>
              </p:cNvSpPr>
              <p:nvPr/>
            </p:nvSpPr>
            <p:spPr bwMode="auto">
              <a:xfrm>
                <a:off x="5541962" y="1179513"/>
                <a:ext cx="4497388" cy="4502150"/>
              </a:xfrm>
              <a:prstGeom prst="ellipse">
                <a:avLst/>
              </a:pr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4" name="Oval 7"/>
              <p:cNvSpPr>
                <a:spLocks noChangeArrowheads="1"/>
              </p:cNvSpPr>
              <p:nvPr/>
            </p:nvSpPr>
            <p:spPr bwMode="auto">
              <a:xfrm>
                <a:off x="5789612" y="1428750"/>
                <a:ext cx="4005263" cy="4005263"/>
              </a:xfrm>
              <a:prstGeom prst="ellipse">
                <a:avLst/>
              </a:prstGeom>
              <a:gradFill>
                <a:gsLst>
                  <a:gs pos="0">
                    <a:srgbClr val="D3D3D3"/>
                  </a:gs>
                  <a:gs pos="46000">
                    <a:srgbClr val="A1A2A6"/>
                  </a:gs>
                  <a:gs pos="93000">
                    <a:schemeClr val="bg1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5" name="Oval 8"/>
              <p:cNvSpPr>
                <a:spLocks noChangeArrowheads="1"/>
              </p:cNvSpPr>
              <p:nvPr/>
            </p:nvSpPr>
            <p:spPr bwMode="auto">
              <a:xfrm>
                <a:off x="6551612" y="2193925"/>
                <a:ext cx="2476500" cy="2473325"/>
              </a:xfrm>
              <a:prstGeom prst="ellipse">
                <a:avLst/>
              </a:pr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6" name="Freeform 9"/>
              <p:cNvSpPr>
                <a:spLocks/>
              </p:cNvSpPr>
              <p:nvPr/>
            </p:nvSpPr>
            <p:spPr bwMode="auto">
              <a:xfrm>
                <a:off x="5868987" y="2806700"/>
                <a:ext cx="330200" cy="128588"/>
              </a:xfrm>
              <a:custGeom>
                <a:avLst/>
                <a:gdLst>
                  <a:gd name="T0" fmla="*/ 88 w 88"/>
                  <a:gd name="T1" fmla="*/ 31 h 34"/>
                  <a:gd name="T2" fmla="*/ 83 w 88"/>
                  <a:gd name="T3" fmla="*/ 34 h 34"/>
                  <a:gd name="T4" fmla="*/ 3 w 88"/>
                  <a:gd name="T5" fmla="*/ 8 h 34"/>
                  <a:gd name="T6" fmla="*/ 1 w 88"/>
                  <a:gd name="T7" fmla="*/ 3 h 34"/>
                  <a:gd name="T8" fmla="*/ 1 w 88"/>
                  <a:gd name="T9" fmla="*/ 3 h 34"/>
                  <a:gd name="T10" fmla="*/ 6 w 88"/>
                  <a:gd name="T11" fmla="*/ 1 h 34"/>
                  <a:gd name="T12" fmla="*/ 85 w 88"/>
                  <a:gd name="T13" fmla="*/ 26 h 34"/>
                  <a:gd name="T14" fmla="*/ 88 w 88"/>
                  <a:gd name="T1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4">
                    <a:moveTo>
                      <a:pt x="88" y="31"/>
                    </a:moveTo>
                    <a:cubicBezTo>
                      <a:pt x="87" y="33"/>
                      <a:pt x="85" y="34"/>
                      <a:pt x="83" y="3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7" y="27"/>
                      <a:pt x="88" y="29"/>
                      <a:pt x="88" y="3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7" name="Freeform 10"/>
              <p:cNvSpPr>
                <a:spLocks/>
              </p:cNvSpPr>
              <p:nvPr/>
            </p:nvSpPr>
            <p:spPr bwMode="auto">
              <a:xfrm>
                <a:off x="5784850" y="3295650"/>
                <a:ext cx="219075" cy="41275"/>
              </a:xfrm>
              <a:custGeom>
                <a:avLst/>
                <a:gdLst>
                  <a:gd name="T0" fmla="*/ 57 w 58"/>
                  <a:gd name="T1" fmla="*/ 7 h 11"/>
                  <a:gd name="T2" fmla="*/ 53 w 58"/>
                  <a:gd name="T3" fmla="*/ 11 h 11"/>
                  <a:gd name="T4" fmla="*/ 4 w 58"/>
                  <a:gd name="T5" fmla="*/ 9 h 11"/>
                  <a:gd name="T6" fmla="*/ 0 w 58"/>
                  <a:gd name="T7" fmla="*/ 4 h 11"/>
                  <a:gd name="T8" fmla="*/ 0 w 58"/>
                  <a:gd name="T9" fmla="*/ 4 h 11"/>
                  <a:gd name="T10" fmla="*/ 4 w 58"/>
                  <a:gd name="T11" fmla="*/ 0 h 11"/>
                  <a:gd name="T12" fmla="*/ 54 w 58"/>
                  <a:gd name="T13" fmla="*/ 3 h 11"/>
                  <a:gd name="T14" fmla="*/ 57 w 58"/>
                  <a:gd name="T1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1">
                    <a:moveTo>
                      <a:pt x="57" y="7"/>
                    </a:moveTo>
                    <a:cubicBezTo>
                      <a:pt x="57" y="9"/>
                      <a:pt x="55" y="11"/>
                      <a:pt x="53" y="1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" y="8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6" y="3"/>
                      <a:pt x="58" y="5"/>
                      <a:pt x="57" y="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5797550" y="3171825"/>
                <a:ext cx="212725" cy="52388"/>
              </a:xfrm>
              <a:custGeom>
                <a:avLst/>
                <a:gdLst>
                  <a:gd name="T0" fmla="*/ 57 w 57"/>
                  <a:gd name="T1" fmla="*/ 10 h 14"/>
                  <a:gd name="T2" fmla="*/ 53 w 57"/>
                  <a:gd name="T3" fmla="*/ 14 h 14"/>
                  <a:gd name="T4" fmla="*/ 3 w 57"/>
                  <a:gd name="T5" fmla="*/ 8 h 14"/>
                  <a:gd name="T6" fmla="*/ 0 w 57"/>
                  <a:gd name="T7" fmla="*/ 4 h 14"/>
                  <a:gd name="T8" fmla="*/ 0 w 57"/>
                  <a:gd name="T9" fmla="*/ 4 h 14"/>
                  <a:gd name="T10" fmla="*/ 4 w 57"/>
                  <a:gd name="T11" fmla="*/ 0 h 14"/>
                  <a:gd name="T12" fmla="*/ 54 w 57"/>
                  <a:gd name="T13" fmla="*/ 6 h 14"/>
                  <a:gd name="T14" fmla="*/ 57 w 57"/>
                  <a:gd name="T15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4">
                    <a:moveTo>
                      <a:pt x="57" y="10"/>
                    </a:moveTo>
                    <a:cubicBezTo>
                      <a:pt x="57" y="13"/>
                      <a:pt x="55" y="14"/>
                      <a:pt x="5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6" y="6"/>
                      <a:pt x="57" y="8"/>
                      <a:pt x="57" y="1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5811837" y="3048000"/>
                <a:ext cx="217488" cy="63500"/>
              </a:xfrm>
              <a:custGeom>
                <a:avLst/>
                <a:gdLst>
                  <a:gd name="T0" fmla="*/ 58 w 58"/>
                  <a:gd name="T1" fmla="*/ 14 h 17"/>
                  <a:gd name="T2" fmla="*/ 53 w 58"/>
                  <a:gd name="T3" fmla="*/ 17 h 17"/>
                  <a:gd name="T4" fmla="*/ 4 w 58"/>
                  <a:gd name="T5" fmla="*/ 8 h 17"/>
                  <a:gd name="T6" fmla="*/ 1 w 58"/>
                  <a:gd name="T7" fmla="*/ 4 h 17"/>
                  <a:gd name="T8" fmla="*/ 1 w 58"/>
                  <a:gd name="T9" fmla="*/ 4 h 17"/>
                  <a:gd name="T10" fmla="*/ 6 w 58"/>
                  <a:gd name="T11" fmla="*/ 0 h 17"/>
                  <a:gd name="T12" fmla="*/ 55 w 58"/>
                  <a:gd name="T13" fmla="*/ 9 h 17"/>
                  <a:gd name="T14" fmla="*/ 58 w 58"/>
                  <a:gd name="T15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7">
                    <a:moveTo>
                      <a:pt x="58" y="14"/>
                    </a:moveTo>
                    <a:cubicBezTo>
                      <a:pt x="57" y="16"/>
                      <a:pt x="55" y="17"/>
                      <a:pt x="53" y="1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8" y="12"/>
                      <a:pt x="58" y="1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0" name="Freeform 13"/>
              <p:cNvSpPr>
                <a:spLocks/>
              </p:cNvSpPr>
              <p:nvPr/>
            </p:nvSpPr>
            <p:spPr bwMode="auto">
              <a:xfrm>
                <a:off x="5842000" y="2924175"/>
                <a:ext cx="214313" cy="77788"/>
              </a:xfrm>
              <a:custGeom>
                <a:avLst/>
                <a:gdLst>
                  <a:gd name="T0" fmla="*/ 56 w 57"/>
                  <a:gd name="T1" fmla="*/ 18 h 21"/>
                  <a:gd name="T2" fmla="*/ 51 w 57"/>
                  <a:gd name="T3" fmla="*/ 20 h 21"/>
                  <a:gd name="T4" fmla="*/ 3 w 57"/>
                  <a:gd name="T5" fmla="*/ 9 h 21"/>
                  <a:gd name="T6" fmla="*/ 0 w 57"/>
                  <a:gd name="T7" fmla="*/ 4 h 21"/>
                  <a:gd name="T8" fmla="*/ 0 w 57"/>
                  <a:gd name="T9" fmla="*/ 4 h 21"/>
                  <a:gd name="T10" fmla="*/ 5 w 57"/>
                  <a:gd name="T11" fmla="*/ 1 h 21"/>
                  <a:gd name="T12" fmla="*/ 53 w 57"/>
                  <a:gd name="T13" fmla="*/ 13 h 21"/>
                  <a:gd name="T14" fmla="*/ 56 w 5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56" y="18"/>
                    </a:moveTo>
                    <a:cubicBezTo>
                      <a:pt x="56" y="20"/>
                      <a:pt x="54" y="21"/>
                      <a:pt x="51" y="2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2"/>
                      <a:pt x="3" y="0"/>
                      <a:pt x="5" y="1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5" y="13"/>
                      <a:pt x="57" y="15"/>
                      <a:pt x="56" y="1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1" name="Freeform 14"/>
              <p:cNvSpPr>
                <a:spLocks/>
              </p:cNvSpPr>
              <p:nvPr/>
            </p:nvSpPr>
            <p:spPr bwMode="auto">
              <a:xfrm>
                <a:off x="6149975" y="2247900"/>
                <a:ext cx="285750" cy="217488"/>
              </a:xfrm>
              <a:custGeom>
                <a:avLst/>
                <a:gdLst>
                  <a:gd name="T0" fmla="*/ 75 w 76"/>
                  <a:gd name="T1" fmla="*/ 56 h 58"/>
                  <a:gd name="T2" fmla="*/ 69 w 76"/>
                  <a:gd name="T3" fmla="*/ 57 h 58"/>
                  <a:gd name="T4" fmla="*/ 2 w 76"/>
                  <a:gd name="T5" fmla="*/ 8 h 58"/>
                  <a:gd name="T6" fmla="*/ 1 w 76"/>
                  <a:gd name="T7" fmla="*/ 3 h 58"/>
                  <a:gd name="T8" fmla="*/ 1 w 76"/>
                  <a:gd name="T9" fmla="*/ 3 h 58"/>
                  <a:gd name="T10" fmla="*/ 7 w 76"/>
                  <a:gd name="T11" fmla="*/ 2 h 58"/>
                  <a:gd name="T12" fmla="*/ 74 w 76"/>
                  <a:gd name="T13" fmla="*/ 50 h 58"/>
                  <a:gd name="T14" fmla="*/ 75 w 76"/>
                  <a:gd name="T15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8">
                    <a:moveTo>
                      <a:pt x="75" y="56"/>
                    </a:moveTo>
                    <a:cubicBezTo>
                      <a:pt x="74" y="58"/>
                      <a:pt x="71" y="58"/>
                      <a:pt x="69" y="5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6" y="51"/>
                      <a:pt x="76" y="54"/>
                      <a:pt x="75" y="56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2" name="Freeform 15"/>
              <p:cNvSpPr>
                <a:spLocks/>
              </p:cNvSpPr>
              <p:nvPr/>
            </p:nvSpPr>
            <p:spPr bwMode="auto">
              <a:xfrm>
                <a:off x="5916612" y="2687638"/>
                <a:ext cx="207963" cy="100013"/>
              </a:xfrm>
              <a:custGeom>
                <a:avLst/>
                <a:gdLst>
                  <a:gd name="T0" fmla="*/ 55 w 55"/>
                  <a:gd name="T1" fmla="*/ 24 h 27"/>
                  <a:gd name="T2" fmla="*/ 49 w 55"/>
                  <a:gd name="T3" fmla="*/ 26 h 27"/>
                  <a:gd name="T4" fmla="*/ 3 w 55"/>
                  <a:gd name="T5" fmla="*/ 8 h 27"/>
                  <a:gd name="T6" fmla="*/ 1 w 55"/>
                  <a:gd name="T7" fmla="*/ 3 h 27"/>
                  <a:gd name="T8" fmla="*/ 1 w 55"/>
                  <a:gd name="T9" fmla="*/ 3 h 27"/>
                  <a:gd name="T10" fmla="*/ 6 w 55"/>
                  <a:gd name="T11" fmla="*/ 1 h 27"/>
                  <a:gd name="T12" fmla="*/ 52 w 55"/>
                  <a:gd name="T13" fmla="*/ 18 h 27"/>
                  <a:gd name="T14" fmla="*/ 55 w 55"/>
                  <a:gd name="T1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7">
                    <a:moveTo>
                      <a:pt x="55" y="24"/>
                    </a:moveTo>
                    <a:cubicBezTo>
                      <a:pt x="54" y="26"/>
                      <a:pt x="51" y="27"/>
                      <a:pt x="49" y="2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4" y="0"/>
                      <a:pt x="6" y="1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4" y="19"/>
                      <a:pt x="55" y="21"/>
                      <a:pt x="55" y="2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3" name="Freeform 16"/>
              <p:cNvSpPr>
                <a:spLocks/>
              </p:cNvSpPr>
              <p:nvPr/>
            </p:nvSpPr>
            <p:spPr bwMode="auto">
              <a:xfrm>
                <a:off x="5965825" y="2570163"/>
                <a:ext cx="203200" cy="112713"/>
              </a:xfrm>
              <a:custGeom>
                <a:avLst/>
                <a:gdLst>
                  <a:gd name="T0" fmla="*/ 53 w 54"/>
                  <a:gd name="T1" fmla="*/ 27 h 30"/>
                  <a:gd name="T2" fmla="*/ 48 w 54"/>
                  <a:gd name="T3" fmla="*/ 29 h 30"/>
                  <a:gd name="T4" fmla="*/ 3 w 54"/>
                  <a:gd name="T5" fmla="*/ 9 h 30"/>
                  <a:gd name="T6" fmla="*/ 1 w 54"/>
                  <a:gd name="T7" fmla="*/ 3 h 30"/>
                  <a:gd name="T8" fmla="*/ 1 w 54"/>
                  <a:gd name="T9" fmla="*/ 3 h 30"/>
                  <a:gd name="T10" fmla="*/ 6 w 54"/>
                  <a:gd name="T11" fmla="*/ 1 h 30"/>
                  <a:gd name="T12" fmla="*/ 51 w 54"/>
                  <a:gd name="T13" fmla="*/ 22 h 30"/>
                  <a:gd name="T14" fmla="*/ 53 w 54"/>
                  <a:gd name="T15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0">
                    <a:moveTo>
                      <a:pt x="53" y="27"/>
                    </a:moveTo>
                    <a:cubicBezTo>
                      <a:pt x="53" y="29"/>
                      <a:pt x="50" y="30"/>
                      <a:pt x="48" y="2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3" y="23"/>
                      <a:pt x="54" y="25"/>
                      <a:pt x="53" y="2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4" name="Freeform 17"/>
              <p:cNvSpPr>
                <a:spLocks/>
              </p:cNvSpPr>
              <p:nvPr/>
            </p:nvSpPr>
            <p:spPr bwMode="auto">
              <a:xfrm>
                <a:off x="6022975" y="2460625"/>
                <a:ext cx="198438" cy="120650"/>
              </a:xfrm>
              <a:custGeom>
                <a:avLst/>
                <a:gdLst>
                  <a:gd name="T0" fmla="*/ 52 w 53"/>
                  <a:gd name="T1" fmla="*/ 29 h 32"/>
                  <a:gd name="T2" fmla="*/ 46 w 53"/>
                  <a:gd name="T3" fmla="*/ 31 h 32"/>
                  <a:gd name="T4" fmla="*/ 3 w 53"/>
                  <a:gd name="T5" fmla="*/ 8 h 32"/>
                  <a:gd name="T6" fmla="*/ 1 w 53"/>
                  <a:gd name="T7" fmla="*/ 2 h 32"/>
                  <a:gd name="T8" fmla="*/ 1 w 53"/>
                  <a:gd name="T9" fmla="*/ 2 h 32"/>
                  <a:gd name="T10" fmla="*/ 6 w 53"/>
                  <a:gd name="T11" fmla="*/ 1 h 32"/>
                  <a:gd name="T12" fmla="*/ 50 w 53"/>
                  <a:gd name="T13" fmla="*/ 24 h 32"/>
                  <a:gd name="T14" fmla="*/ 52 w 53"/>
                  <a:gd name="T15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2">
                    <a:moveTo>
                      <a:pt x="52" y="29"/>
                    </a:moveTo>
                    <a:cubicBezTo>
                      <a:pt x="51" y="31"/>
                      <a:pt x="48" y="32"/>
                      <a:pt x="46" y="31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2" y="25"/>
                      <a:pt x="53" y="27"/>
                      <a:pt x="52" y="2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5" name="Freeform 18"/>
              <p:cNvSpPr>
                <a:spLocks/>
              </p:cNvSpPr>
              <p:nvPr/>
            </p:nvSpPr>
            <p:spPr bwMode="auto">
              <a:xfrm>
                <a:off x="6086475" y="2352675"/>
                <a:ext cx="192088" cy="131763"/>
              </a:xfrm>
              <a:custGeom>
                <a:avLst/>
                <a:gdLst>
                  <a:gd name="T0" fmla="*/ 50 w 51"/>
                  <a:gd name="T1" fmla="*/ 33 h 35"/>
                  <a:gd name="T2" fmla="*/ 45 w 51"/>
                  <a:gd name="T3" fmla="*/ 34 h 35"/>
                  <a:gd name="T4" fmla="*/ 2 w 51"/>
                  <a:gd name="T5" fmla="*/ 8 h 35"/>
                  <a:gd name="T6" fmla="*/ 1 w 51"/>
                  <a:gd name="T7" fmla="*/ 2 h 35"/>
                  <a:gd name="T8" fmla="*/ 1 w 51"/>
                  <a:gd name="T9" fmla="*/ 2 h 35"/>
                  <a:gd name="T10" fmla="*/ 6 w 51"/>
                  <a:gd name="T11" fmla="*/ 1 h 35"/>
                  <a:gd name="T12" fmla="*/ 49 w 51"/>
                  <a:gd name="T13" fmla="*/ 27 h 35"/>
                  <a:gd name="T14" fmla="*/ 50 w 51"/>
                  <a:gd name="T15" fmla="*/ 3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5">
                    <a:moveTo>
                      <a:pt x="50" y="33"/>
                    </a:moveTo>
                    <a:cubicBezTo>
                      <a:pt x="49" y="34"/>
                      <a:pt x="46" y="35"/>
                      <a:pt x="45" y="3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1" y="28"/>
                      <a:pt x="51" y="31"/>
                      <a:pt x="50" y="3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6" name="Freeform 19"/>
              <p:cNvSpPr>
                <a:spLocks/>
              </p:cNvSpPr>
              <p:nvPr/>
            </p:nvSpPr>
            <p:spPr bwMode="auto">
              <a:xfrm>
                <a:off x="6586537" y="1803400"/>
                <a:ext cx="220663" cy="285750"/>
              </a:xfrm>
              <a:custGeom>
                <a:avLst/>
                <a:gdLst>
                  <a:gd name="T0" fmla="*/ 57 w 59"/>
                  <a:gd name="T1" fmla="*/ 75 h 76"/>
                  <a:gd name="T2" fmla="*/ 51 w 59"/>
                  <a:gd name="T3" fmla="*/ 74 h 76"/>
                  <a:gd name="T4" fmla="*/ 2 w 59"/>
                  <a:gd name="T5" fmla="*/ 7 h 76"/>
                  <a:gd name="T6" fmla="*/ 3 w 59"/>
                  <a:gd name="T7" fmla="*/ 1 h 76"/>
                  <a:gd name="T8" fmla="*/ 3 w 59"/>
                  <a:gd name="T9" fmla="*/ 1 h 76"/>
                  <a:gd name="T10" fmla="*/ 8 w 59"/>
                  <a:gd name="T11" fmla="*/ 2 h 76"/>
                  <a:gd name="T12" fmla="*/ 58 w 59"/>
                  <a:gd name="T13" fmla="*/ 69 h 76"/>
                  <a:gd name="T14" fmla="*/ 57 w 59"/>
                  <a:gd name="T15" fmla="*/ 75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76">
                    <a:moveTo>
                      <a:pt x="57" y="75"/>
                    </a:moveTo>
                    <a:cubicBezTo>
                      <a:pt x="55" y="76"/>
                      <a:pt x="52" y="76"/>
                      <a:pt x="51" y="7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5"/>
                      <a:pt x="1" y="3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7" y="0"/>
                      <a:pt x="8" y="2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9" y="71"/>
                      <a:pt x="59" y="73"/>
                      <a:pt x="57" y="7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7" name="Freeform 20"/>
              <p:cNvSpPr>
                <a:spLocks/>
              </p:cNvSpPr>
              <p:nvPr/>
            </p:nvSpPr>
            <p:spPr bwMode="auto">
              <a:xfrm>
                <a:off x="6232525" y="2149475"/>
                <a:ext cx="176213" cy="150813"/>
              </a:xfrm>
              <a:custGeom>
                <a:avLst/>
                <a:gdLst>
                  <a:gd name="T0" fmla="*/ 46 w 47"/>
                  <a:gd name="T1" fmla="*/ 38 h 40"/>
                  <a:gd name="T2" fmla="*/ 40 w 47"/>
                  <a:gd name="T3" fmla="*/ 39 h 40"/>
                  <a:gd name="T4" fmla="*/ 2 w 47"/>
                  <a:gd name="T5" fmla="*/ 8 h 40"/>
                  <a:gd name="T6" fmla="*/ 1 w 47"/>
                  <a:gd name="T7" fmla="*/ 2 h 40"/>
                  <a:gd name="T8" fmla="*/ 1 w 47"/>
                  <a:gd name="T9" fmla="*/ 2 h 40"/>
                  <a:gd name="T10" fmla="*/ 7 w 47"/>
                  <a:gd name="T11" fmla="*/ 1 h 40"/>
                  <a:gd name="T12" fmla="*/ 45 w 47"/>
                  <a:gd name="T13" fmla="*/ 32 h 40"/>
                  <a:gd name="T14" fmla="*/ 46 w 47"/>
                  <a:gd name="T1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0">
                    <a:moveTo>
                      <a:pt x="46" y="38"/>
                    </a:moveTo>
                    <a:cubicBezTo>
                      <a:pt x="45" y="40"/>
                      <a:pt x="42" y="40"/>
                      <a:pt x="40" y="3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7" y="34"/>
                      <a:pt x="47" y="36"/>
                      <a:pt x="46" y="3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8" name="Freeform 21"/>
              <p:cNvSpPr>
                <a:spLocks/>
              </p:cNvSpPr>
              <p:nvPr/>
            </p:nvSpPr>
            <p:spPr bwMode="auto">
              <a:xfrm>
                <a:off x="6315075" y="2055813"/>
                <a:ext cx="169863" cy="157163"/>
              </a:xfrm>
              <a:custGeom>
                <a:avLst/>
                <a:gdLst>
                  <a:gd name="T0" fmla="*/ 44 w 45"/>
                  <a:gd name="T1" fmla="*/ 41 h 42"/>
                  <a:gd name="T2" fmla="*/ 38 w 45"/>
                  <a:gd name="T3" fmla="*/ 41 h 42"/>
                  <a:gd name="T4" fmla="*/ 1 w 45"/>
                  <a:gd name="T5" fmla="*/ 7 h 42"/>
                  <a:gd name="T6" fmla="*/ 1 w 45"/>
                  <a:gd name="T7" fmla="*/ 2 h 42"/>
                  <a:gd name="T8" fmla="*/ 1 w 45"/>
                  <a:gd name="T9" fmla="*/ 2 h 42"/>
                  <a:gd name="T10" fmla="*/ 7 w 45"/>
                  <a:gd name="T11" fmla="*/ 1 h 42"/>
                  <a:gd name="T12" fmla="*/ 44 w 45"/>
                  <a:gd name="T13" fmla="*/ 35 h 42"/>
                  <a:gd name="T14" fmla="*/ 44 w 45"/>
                  <a:gd name="T15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2">
                    <a:moveTo>
                      <a:pt x="44" y="41"/>
                    </a:moveTo>
                    <a:cubicBezTo>
                      <a:pt x="42" y="42"/>
                      <a:pt x="40" y="42"/>
                      <a:pt x="38" y="41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5" y="36"/>
                      <a:pt x="45" y="39"/>
                      <a:pt x="44" y="4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89" name="Freeform 22"/>
              <p:cNvSpPr>
                <a:spLocks/>
              </p:cNvSpPr>
              <p:nvPr/>
            </p:nvSpPr>
            <p:spPr bwMode="auto">
              <a:xfrm>
                <a:off x="6402387" y="1965325"/>
                <a:ext cx="165100" cy="169863"/>
              </a:xfrm>
              <a:custGeom>
                <a:avLst/>
                <a:gdLst>
                  <a:gd name="T0" fmla="*/ 42 w 44"/>
                  <a:gd name="T1" fmla="*/ 43 h 45"/>
                  <a:gd name="T2" fmla="*/ 36 w 44"/>
                  <a:gd name="T3" fmla="*/ 43 h 45"/>
                  <a:gd name="T4" fmla="*/ 2 w 44"/>
                  <a:gd name="T5" fmla="*/ 8 h 45"/>
                  <a:gd name="T6" fmla="*/ 2 w 44"/>
                  <a:gd name="T7" fmla="*/ 2 h 45"/>
                  <a:gd name="T8" fmla="*/ 2 w 44"/>
                  <a:gd name="T9" fmla="*/ 2 h 45"/>
                  <a:gd name="T10" fmla="*/ 7 w 44"/>
                  <a:gd name="T11" fmla="*/ 2 h 45"/>
                  <a:gd name="T12" fmla="*/ 42 w 44"/>
                  <a:gd name="T13" fmla="*/ 38 h 45"/>
                  <a:gd name="T14" fmla="*/ 42 w 44"/>
                  <a:gd name="T15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5">
                    <a:moveTo>
                      <a:pt x="42" y="43"/>
                    </a:moveTo>
                    <a:cubicBezTo>
                      <a:pt x="40" y="45"/>
                      <a:pt x="38" y="45"/>
                      <a:pt x="36" y="4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4" y="39"/>
                      <a:pt x="43" y="42"/>
                      <a:pt x="42" y="4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0" name="Freeform 23"/>
              <p:cNvSpPr>
                <a:spLocks/>
              </p:cNvSpPr>
              <p:nvPr/>
            </p:nvSpPr>
            <p:spPr bwMode="auto">
              <a:xfrm>
                <a:off x="6496050" y="1882775"/>
                <a:ext cx="153988" cy="176213"/>
              </a:xfrm>
              <a:custGeom>
                <a:avLst/>
                <a:gdLst>
                  <a:gd name="T0" fmla="*/ 39 w 41"/>
                  <a:gd name="T1" fmla="*/ 45 h 47"/>
                  <a:gd name="T2" fmla="*/ 34 w 41"/>
                  <a:gd name="T3" fmla="*/ 45 h 47"/>
                  <a:gd name="T4" fmla="*/ 1 w 41"/>
                  <a:gd name="T5" fmla="*/ 7 h 47"/>
                  <a:gd name="T6" fmla="*/ 2 w 41"/>
                  <a:gd name="T7" fmla="*/ 1 h 47"/>
                  <a:gd name="T8" fmla="*/ 2 w 41"/>
                  <a:gd name="T9" fmla="*/ 1 h 47"/>
                  <a:gd name="T10" fmla="*/ 7 w 41"/>
                  <a:gd name="T11" fmla="*/ 2 h 47"/>
                  <a:gd name="T12" fmla="*/ 40 w 41"/>
                  <a:gd name="T13" fmla="*/ 40 h 47"/>
                  <a:gd name="T14" fmla="*/ 39 w 41"/>
                  <a:gd name="T15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47">
                    <a:moveTo>
                      <a:pt x="39" y="45"/>
                    </a:moveTo>
                    <a:cubicBezTo>
                      <a:pt x="38" y="47"/>
                      <a:pt x="35" y="47"/>
                      <a:pt x="34" y="4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1" y="41"/>
                      <a:pt x="41" y="44"/>
                      <a:pt x="39" y="4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1" name="Freeform 24"/>
              <p:cNvSpPr>
                <a:spLocks/>
              </p:cNvSpPr>
              <p:nvPr/>
            </p:nvSpPr>
            <p:spPr bwMode="auto">
              <a:xfrm>
                <a:off x="7142162" y="1517650"/>
                <a:ext cx="131763" cy="331788"/>
              </a:xfrm>
              <a:custGeom>
                <a:avLst/>
                <a:gdLst>
                  <a:gd name="T0" fmla="*/ 32 w 35"/>
                  <a:gd name="T1" fmla="*/ 87 h 88"/>
                  <a:gd name="T2" fmla="*/ 27 w 35"/>
                  <a:gd name="T3" fmla="*/ 84 h 88"/>
                  <a:gd name="T4" fmla="*/ 1 w 35"/>
                  <a:gd name="T5" fmla="*/ 5 h 88"/>
                  <a:gd name="T6" fmla="*/ 3 w 35"/>
                  <a:gd name="T7" fmla="*/ 0 h 88"/>
                  <a:gd name="T8" fmla="*/ 3 w 35"/>
                  <a:gd name="T9" fmla="*/ 0 h 88"/>
                  <a:gd name="T10" fmla="*/ 8 w 35"/>
                  <a:gd name="T11" fmla="*/ 3 h 88"/>
                  <a:gd name="T12" fmla="*/ 35 w 35"/>
                  <a:gd name="T13" fmla="*/ 82 h 88"/>
                  <a:gd name="T14" fmla="*/ 32 w 35"/>
                  <a:gd name="T15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88">
                    <a:moveTo>
                      <a:pt x="32" y="87"/>
                    </a:moveTo>
                    <a:cubicBezTo>
                      <a:pt x="30" y="88"/>
                      <a:pt x="28" y="86"/>
                      <a:pt x="27" y="8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8" y="1"/>
                      <a:pt x="8" y="3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5" y="84"/>
                      <a:pt x="34" y="86"/>
                      <a:pt x="32" y="8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2" name="Freeform 25"/>
              <p:cNvSpPr>
                <a:spLocks/>
              </p:cNvSpPr>
              <p:nvPr/>
            </p:nvSpPr>
            <p:spPr bwMode="auto">
              <a:xfrm>
                <a:off x="6694487" y="1736725"/>
                <a:ext cx="139700" cy="187325"/>
              </a:xfrm>
              <a:custGeom>
                <a:avLst/>
                <a:gdLst>
                  <a:gd name="T0" fmla="*/ 35 w 37"/>
                  <a:gd name="T1" fmla="*/ 49 h 50"/>
                  <a:gd name="T2" fmla="*/ 29 w 37"/>
                  <a:gd name="T3" fmla="*/ 48 h 50"/>
                  <a:gd name="T4" fmla="*/ 2 w 37"/>
                  <a:gd name="T5" fmla="*/ 6 h 50"/>
                  <a:gd name="T6" fmla="*/ 3 w 37"/>
                  <a:gd name="T7" fmla="*/ 1 h 50"/>
                  <a:gd name="T8" fmla="*/ 3 w 37"/>
                  <a:gd name="T9" fmla="*/ 1 h 50"/>
                  <a:gd name="T10" fmla="*/ 8 w 37"/>
                  <a:gd name="T11" fmla="*/ 2 h 50"/>
                  <a:gd name="T12" fmla="*/ 36 w 37"/>
                  <a:gd name="T13" fmla="*/ 44 h 50"/>
                  <a:gd name="T14" fmla="*/ 35 w 37"/>
                  <a:gd name="T15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0">
                    <a:moveTo>
                      <a:pt x="35" y="49"/>
                    </a:moveTo>
                    <a:cubicBezTo>
                      <a:pt x="33" y="50"/>
                      <a:pt x="30" y="50"/>
                      <a:pt x="29" y="4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7" y="0"/>
                      <a:pt x="8" y="2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5"/>
                      <a:pt x="36" y="48"/>
                      <a:pt x="35" y="4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3" name="Freeform 26"/>
              <p:cNvSpPr>
                <a:spLocks/>
              </p:cNvSpPr>
              <p:nvPr/>
            </p:nvSpPr>
            <p:spPr bwMode="auto">
              <a:xfrm>
                <a:off x="6804025" y="1668463"/>
                <a:ext cx="127000" cy="198438"/>
              </a:xfrm>
              <a:custGeom>
                <a:avLst/>
                <a:gdLst>
                  <a:gd name="T0" fmla="*/ 31 w 34"/>
                  <a:gd name="T1" fmla="*/ 52 h 53"/>
                  <a:gd name="T2" fmla="*/ 26 w 34"/>
                  <a:gd name="T3" fmla="*/ 50 h 53"/>
                  <a:gd name="T4" fmla="*/ 1 w 34"/>
                  <a:gd name="T5" fmla="*/ 7 h 53"/>
                  <a:gd name="T6" fmla="*/ 3 w 34"/>
                  <a:gd name="T7" fmla="*/ 2 h 53"/>
                  <a:gd name="T8" fmla="*/ 3 w 34"/>
                  <a:gd name="T9" fmla="*/ 2 h 53"/>
                  <a:gd name="T10" fmla="*/ 8 w 34"/>
                  <a:gd name="T11" fmla="*/ 3 h 53"/>
                  <a:gd name="T12" fmla="*/ 33 w 34"/>
                  <a:gd name="T13" fmla="*/ 46 h 53"/>
                  <a:gd name="T14" fmla="*/ 31 w 34"/>
                  <a:gd name="T15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53">
                    <a:moveTo>
                      <a:pt x="31" y="52"/>
                    </a:moveTo>
                    <a:cubicBezTo>
                      <a:pt x="29" y="53"/>
                      <a:pt x="27" y="52"/>
                      <a:pt x="26" y="5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4" y="48"/>
                      <a:pt x="33" y="51"/>
                      <a:pt x="31" y="5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4" name="Freeform 27"/>
              <p:cNvSpPr>
                <a:spLocks/>
              </p:cNvSpPr>
              <p:nvPr/>
            </p:nvSpPr>
            <p:spPr bwMode="auto">
              <a:xfrm>
                <a:off x="6916737" y="1612900"/>
                <a:ext cx="115888" cy="201613"/>
              </a:xfrm>
              <a:custGeom>
                <a:avLst/>
                <a:gdLst>
                  <a:gd name="T0" fmla="*/ 28 w 31"/>
                  <a:gd name="T1" fmla="*/ 53 h 54"/>
                  <a:gd name="T2" fmla="*/ 22 w 31"/>
                  <a:gd name="T3" fmla="*/ 51 h 54"/>
                  <a:gd name="T4" fmla="*/ 0 w 31"/>
                  <a:gd name="T5" fmla="*/ 7 h 54"/>
                  <a:gd name="T6" fmla="*/ 2 w 31"/>
                  <a:gd name="T7" fmla="*/ 1 h 54"/>
                  <a:gd name="T8" fmla="*/ 2 w 31"/>
                  <a:gd name="T9" fmla="*/ 1 h 54"/>
                  <a:gd name="T10" fmla="*/ 8 w 31"/>
                  <a:gd name="T11" fmla="*/ 3 h 54"/>
                  <a:gd name="T12" fmla="*/ 30 w 31"/>
                  <a:gd name="T13" fmla="*/ 48 h 54"/>
                  <a:gd name="T14" fmla="*/ 28 w 31"/>
                  <a:gd name="T1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4">
                    <a:moveTo>
                      <a:pt x="28" y="53"/>
                    </a:moveTo>
                    <a:cubicBezTo>
                      <a:pt x="26" y="54"/>
                      <a:pt x="23" y="53"/>
                      <a:pt x="22" y="5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1" y="50"/>
                      <a:pt x="30" y="52"/>
                      <a:pt x="28" y="5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5" name="Freeform 28"/>
              <p:cNvSpPr>
                <a:spLocks/>
              </p:cNvSpPr>
              <p:nvPr/>
            </p:nvSpPr>
            <p:spPr bwMode="auto">
              <a:xfrm>
                <a:off x="7029450" y="1563688"/>
                <a:ext cx="104775" cy="206375"/>
              </a:xfrm>
              <a:custGeom>
                <a:avLst/>
                <a:gdLst>
                  <a:gd name="T0" fmla="*/ 25 w 28"/>
                  <a:gd name="T1" fmla="*/ 54 h 55"/>
                  <a:gd name="T2" fmla="*/ 20 w 28"/>
                  <a:gd name="T3" fmla="*/ 52 h 55"/>
                  <a:gd name="T4" fmla="*/ 1 w 28"/>
                  <a:gd name="T5" fmla="*/ 6 h 55"/>
                  <a:gd name="T6" fmla="*/ 3 w 28"/>
                  <a:gd name="T7" fmla="*/ 1 h 55"/>
                  <a:gd name="T8" fmla="*/ 3 w 28"/>
                  <a:gd name="T9" fmla="*/ 1 h 55"/>
                  <a:gd name="T10" fmla="*/ 8 w 28"/>
                  <a:gd name="T11" fmla="*/ 3 h 55"/>
                  <a:gd name="T12" fmla="*/ 27 w 28"/>
                  <a:gd name="T13" fmla="*/ 49 h 55"/>
                  <a:gd name="T14" fmla="*/ 25 w 28"/>
                  <a:gd name="T15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5">
                    <a:moveTo>
                      <a:pt x="25" y="54"/>
                    </a:moveTo>
                    <a:cubicBezTo>
                      <a:pt x="23" y="55"/>
                      <a:pt x="21" y="54"/>
                      <a:pt x="20" y="5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8" y="1"/>
                      <a:pt x="8" y="3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8" y="51"/>
                      <a:pt x="27" y="53"/>
                      <a:pt x="25" y="5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6" name="Freeform 29"/>
              <p:cNvSpPr>
                <a:spLocks/>
              </p:cNvSpPr>
              <p:nvPr/>
            </p:nvSpPr>
            <p:spPr bwMode="auto">
              <a:xfrm>
                <a:off x="7758112" y="1416050"/>
                <a:ext cx="34925" cy="342900"/>
              </a:xfrm>
              <a:custGeom>
                <a:avLst/>
                <a:gdLst>
                  <a:gd name="T0" fmla="*/ 5 w 9"/>
                  <a:gd name="T1" fmla="*/ 91 h 91"/>
                  <a:gd name="T2" fmla="*/ 1 w 9"/>
                  <a:gd name="T3" fmla="*/ 87 h 91"/>
                  <a:gd name="T4" fmla="*/ 0 w 9"/>
                  <a:gd name="T5" fmla="*/ 4 h 91"/>
                  <a:gd name="T6" fmla="*/ 4 w 9"/>
                  <a:gd name="T7" fmla="*/ 0 h 91"/>
                  <a:gd name="T8" fmla="*/ 4 w 9"/>
                  <a:gd name="T9" fmla="*/ 0 h 91"/>
                  <a:gd name="T10" fmla="*/ 9 w 9"/>
                  <a:gd name="T11" fmla="*/ 4 h 91"/>
                  <a:gd name="T12" fmla="*/ 9 w 9"/>
                  <a:gd name="T13" fmla="*/ 87 h 91"/>
                  <a:gd name="T14" fmla="*/ 5 w 9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1">
                    <a:moveTo>
                      <a:pt x="5" y="91"/>
                    </a:moveTo>
                    <a:cubicBezTo>
                      <a:pt x="3" y="91"/>
                      <a:pt x="1" y="89"/>
                      <a:pt x="1" y="8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8" y="2"/>
                      <a:pt x="9" y="4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9" y="89"/>
                      <a:pt x="7" y="91"/>
                      <a:pt x="5" y="9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7" name="Freeform 30"/>
              <p:cNvSpPr>
                <a:spLocks/>
              </p:cNvSpPr>
              <p:nvPr/>
            </p:nvSpPr>
            <p:spPr bwMode="auto">
              <a:xfrm>
                <a:off x="7265987" y="1484313"/>
                <a:ext cx="82550" cy="214313"/>
              </a:xfrm>
              <a:custGeom>
                <a:avLst/>
                <a:gdLst>
                  <a:gd name="T0" fmla="*/ 19 w 22"/>
                  <a:gd name="T1" fmla="*/ 56 h 57"/>
                  <a:gd name="T2" fmla="*/ 14 w 22"/>
                  <a:gd name="T3" fmla="*/ 54 h 57"/>
                  <a:gd name="T4" fmla="*/ 1 w 22"/>
                  <a:gd name="T5" fmla="*/ 6 h 57"/>
                  <a:gd name="T6" fmla="*/ 4 w 22"/>
                  <a:gd name="T7" fmla="*/ 1 h 57"/>
                  <a:gd name="T8" fmla="*/ 4 w 22"/>
                  <a:gd name="T9" fmla="*/ 1 h 57"/>
                  <a:gd name="T10" fmla="*/ 9 w 22"/>
                  <a:gd name="T11" fmla="*/ 3 h 57"/>
                  <a:gd name="T12" fmla="*/ 22 w 22"/>
                  <a:gd name="T13" fmla="*/ 51 h 57"/>
                  <a:gd name="T14" fmla="*/ 19 w 22"/>
                  <a:gd name="T15" fmla="*/ 5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57">
                    <a:moveTo>
                      <a:pt x="19" y="56"/>
                    </a:moveTo>
                    <a:cubicBezTo>
                      <a:pt x="17" y="57"/>
                      <a:pt x="15" y="56"/>
                      <a:pt x="14" y="5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0"/>
                      <a:pt x="8" y="1"/>
                      <a:pt x="9" y="3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4"/>
                      <a:pt x="21" y="56"/>
                      <a:pt x="19" y="56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8" name="Freeform 31"/>
              <p:cNvSpPr>
                <a:spLocks/>
              </p:cNvSpPr>
              <p:nvPr/>
            </p:nvSpPr>
            <p:spPr bwMode="auto">
              <a:xfrm>
                <a:off x="7389812" y="1457325"/>
                <a:ext cx="71438" cy="214313"/>
              </a:xfrm>
              <a:custGeom>
                <a:avLst/>
                <a:gdLst>
                  <a:gd name="T0" fmla="*/ 15 w 19"/>
                  <a:gd name="T1" fmla="*/ 57 h 57"/>
                  <a:gd name="T2" fmla="*/ 10 w 19"/>
                  <a:gd name="T3" fmla="*/ 54 h 57"/>
                  <a:gd name="T4" fmla="*/ 0 w 19"/>
                  <a:gd name="T5" fmla="*/ 5 h 57"/>
                  <a:gd name="T6" fmla="*/ 3 w 19"/>
                  <a:gd name="T7" fmla="*/ 0 h 57"/>
                  <a:gd name="T8" fmla="*/ 3 w 19"/>
                  <a:gd name="T9" fmla="*/ 0 h 57"/>
                  <a:gd name="T10" fmla="*/ 8 w 19"/>
                  <a:gd name="T11" fmla="*/ 3 h 57"/>
                  <a:gd name="T12" fmla="*/ 18 w 19"/>
                  <a:gd name="T13" fmla="*/ 52 h 57"/>
                  <a:gd name="T14" fmla="*/ 15 w 19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57">
                    <a:moveTo>
                      <a:pt x="15" y="57"/>
                    </a:moveTo>
                    <a:cubicBezTo>
                      <a:pt x="13" y="57"/>
                      <a:pt x="11" y="56"/>
                      <a:pt x="10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8" y="1"/>
                      <a:pt x="8" y="3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9" y="54"/>
                      <a:pt x="17" y="56"/>
                      <a:pt x="15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>
                <a:off x="7513637" y="1435100"/>
                <a:ext cx="57150" cy="219075"/>
              </a:xfrm>
              <a:custGeom>
                <a:avLst/>
                <a:gdLst>
                  <a:gd name="T0" fmla="*/ 12 w 15"/>
                  <a:gd name="T1" fmla="*/ 58 h 58"/>
                  <a:gd name="T2" fmla="*/ 7 w 15"/>
                  <a:gd name="T3" fmla="*/ 54 h 58"/>
                  <a:gd name="T4" fmla="*/ 0 w 15"/>
                  <a:gd name="T5" fmla="*/ 5 h 58"/>
                  <a:gd name="T6" fmla="*/ 4 w 15"/>
                  <a:gd name="T7" fmla="*/ 1 h 58"/>
                  <a:gd name="T8" fmla="*/ 4 w 15"/>
                  <a:gd name="T9" fmla="*/ 1 h 58"/>
                  <a:gd name="T10" fmla="*/ 8 w 15"/>
                  <a:gd name="T11" fmla="*/ 4 h 58"/>
                  <a:gd name="T12" fmla="*/ 15 w 15"/>
                  <a:gd name="T13" fmla="*/ 53 h 58"/>
                  <a:gd name="T14" fmla="*/ 12 w 15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58">
                    <a:moveTo>
                      <a:pt x="12" y="58"/>
                    </a:moveTo>
                    <a:cubicBezTo>
                      <a:pt x="10" y="58"/>
                      <a:pt x="7" y="57"/>
                      <a:pt x="7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6"/>
                      <a:pt x="14" y="58"/>
                      <a:pt x="12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0" name="Freeform 33"/>
              <p:cNvSpPr>
                <a:spLocks/>
              </p:cNvSpPr>
              <p:nvPr/>
            </p:nvSpPr>
            <p:spPr bwMode="auto">
              <a:xfrm>
                <a:off x="7637462" y="1423988"/>
                <a:ext cx="46038" cy="217488"/>
              </a:xfrm>
              <a:custGeom>
                <a:avLst/>
                <a:gdLst>
                  <a:gd name="T0" fmla="*/ 9 w 12"/>
                  <a:gd name="T1" fmla="*/ 58 h 58"/>
                  <a:gd name="T2" fmla="*/ 4 w 12"/>
                  <a:gd name="T3" fmla="*/ 54 h 58"/>
                  <a:gd name="T4" fmla="*/ 0 w 12"/>
                  <a:gd name="T5" fmla="*/ 5 h 58"/>
                  <a:gd name="T6" fmla="*/ 4 w 12"/>
                  <a:gd name="T7" fmla="*/ 0 h 58"/>
                  <a:gd name="T8" fmla="*/ 4 w 12"/>
                  <a:gd name="T9" fmla="*/ 0 h 58"/>
                  <a:gd name="T10" fmla="*/ 8 w 12"/>
                  <a:gd name="T11" fmla="*/ 4 h 58"/>
                  <a:gd name="T12" fmla="*/ 12 w 12"/>
                  <a:gd name="T13" fmla="*/ 54 h 58"/>
                  <a:gd name="T14" fmla="*/ 9 w 12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58">
                    <a:moveTo>
                      <a:pt x="9" y="58"/>
                    </a:moveTo>
                    <a:cubicBezTo>
                      <a:pt x="6" y="58"/>
                      <a:pt x="4" y="56"/>
                      <a:pt x="4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1" y="58"/>
                      <a:pt x="9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1" name="Freeform 34"/>
              <p:cNvSpPr>
                <a:spLocks/>
              </p:cNvSpPr>
              <p:nvPr/>
            </p:nvSpPr>
            <p:spPr bwMode="auto">
              <a:xfrm>
                <a:off x="8280400" y="1506538"/>
                <a:ext cx="128588" cy="331788"/>
              </a:xfrm>
              <a:custGeom>
                <a:avLst/>
                <a:gdLst>
                  <a:gd name="T0" fmla="*/ 4 w 34"/>
                  <a:gd name="T1" fmla="*/ 88 h 88"/>
                  <a:gd name="T2" fmla="*/ 1 w 34"/>
                  <a:gd name="T3" fmla="*/ 83 h 88"/>
                  <a:gd name="T4" fmla="*/ 26 w 34"/>
                  <a:gd name="T5" fmla="*/ 3 h 88"/>
                  <a:gd name="T6" fmla="*/ 31 w 34"/>
                  <a:gd name="T7" fmla="*/ 1 h 88"/>
                  <a:gd name="T8" fmla="*/ 31 w 34"/>
                  <a:gd name="T9" fmla="*/ 1 h 88"/>
                  <a:gd name="T10" fmla="*/ 34 w 34"/>
                  <a:gd name="T11" fmla="*/ 6 h 88"/>
                  <a:gd name="T12" fmla="*/ 9 w 34"/>
                  <a:gd name="T13" fmla="*/ 85 h 88"/>
                  <a:gd name="T14" fmla="*/ 4 w 34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88">
                    <a:moveTo>
                      <a:pt x="4" y="88"/>
                    </a:moveTo>
                    <a:cubicBezTo>
                      <a:pt x="1" y="87"/>
                      <a:pt x="0" y="85"/>
                      <a:pt x="1" y="8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1"/>
                      <a:pt x="29" y="0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3" y="1"/>
                      <a:pt x="34" y="4"/>
                      <a:pt x="34" y="6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8" y="87"/>
                      <a:pt x="6" y="88"/>
                      <a:pt x="4" y="8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7878762" y="1423988"/>
                <a:ext cx="41275" cy="217488"/>
              </a:xfrm>
              <a:custGeom>
                <a:avLst/>
                <a:gdLst>
                  <a:gd name="T0" fmla="*/ 4 w 11"/>
                  <a:gd name="T1" fmla="*/ 58 h 58"/>
                  <a:gd name="T2" fmla="*/ 0 w 11"/>
                  <a:gd name="T3" fmla="*/ 53 h 58"/>
                  <a:gd name="T4" fmla="*/ 3 w 11"/>
                  <a:gd name="T5" fmla="*/ 4 h 58"/>
                  <a:gd name="T6" fmla="*/ 7 w 11"/>
                  <a:gd name="T7" fmla="*/ 0 h 58"/>
                  <a:gd name="T8" fmla="*/ 7 w 11"/>
                  <a:gd name="T9" fmla="*/ 0 h 58"/>
                  <a:gd name="T10" fmla="*/ 11 w 11"/>
                  <a:gd name="T11" fmla="*/ 4 h 58"/>
                  <a:gd name="T12" fmla="*/ 9 w 11"/>
                  <a:gd name="T13" fmla="*/ 54 h 58"/>
                  <a:gd name="T14" fmla="*/ 4 w 11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8">
                    <a:moveTo>
                      <a:pt x="4" y="58"/>
                    </a:moveTo>
                    <a:cubicBezTo>
                      <a:pt x="2" y="58"/>
                      <a:pt x="0" y="56"/>
                      <a:pt x="0" y="5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2"/>
                      <a:pt x="11" y="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7" y="58"/>
                      <a:pt x="4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7991475" y="1435100"/>
                <a:ext cx="52388" cy="219075"/>
              </a:xfrm>
              <a:custGeom>
                <a:avLst/>
                <a:gdLst>
                  <a:gd name="T0" fmla="*/ 4 w 14"/>
                  <a:gd name="T1" fmla="*/ 57 h 58"/>
                  <a:gd name="T2" fmla="*/ 1 w 14"/>
                  <a:gd name="T3" fmla="*/ 53 h 58"/>
                  <a:gd name="T4" fmla="*/ 6 w 14"/>
                  <a:gd name="T5" fmla="*/ 3 h 58"/>
                  <a:gd name="T6" fmla="*/ 10 w 14"/>
                  <a:gd name="T7" fmla="*/ 0 h 58"/>
                  <a:gd name="T8" fmla="*/ 10 w 14"/>
                  <a:gd name="T9" fmla="*/ 0 h 58"/>
                  <a:gd name="T10" fmla="*/ 14 w 14"/>
                  <a:gd name="T11" fmla="*/ 4 h 58"/>
                  <a:gd name="T12" fmla="*/ 9 w 14"/>
                  <a:gd name="T13" fmla="*/ 54 h 58"/>
                  <a:gd name="T14" fmla="*/ 4 w 14"/>
                  <a:gd name="T15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8">
                    <a:moveTo>
                      <a:pt x="4" y="57"/>
                    </a:moveTo>
                    <a:cubicBezTo>
                      <a:pt x="2" y="57"/>
                      <a:pt x="0" y="55"/>
                      <a:pt x="1" y="5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3" y="0"/>
                      <a:pt x="14" y="2"/>
                      <a:pt x="14" y="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6" y="58"/>
                      <a:pt x="4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4" name="Freeform 37"/>
              <p:cNvSpPr>
                <a:spLocks/>
              </p:cNvSpPr>
              <p:nvPr/>
            </p:nvSpPr>
            <p:spPr bwMode="auto">
              <a:xfrm>
                <a:off x="8104187" y="1450975"/>
                <a:ext cx="63500" cy="217488"/>
              </a:xfrm>
              <a:custGeom>
                <a:avLst/>
                <a:gdLst>
                  <a:gd name="T0" fmla="*/ 4 w 17"/>
                  <a:gd name="T1" fmla="*/ 58 h 58"/>
                  <a:gd name="T2" fmla="*/ 0 w 17"/>
                  <a:gd name="T3" fmla="*/ 53 h 58"/>
                  <a:gd name="T4" fmla="*/ 9 w 17"/>
                  <a:gd name="T5" fmla="*/ 4 h 58"/>
                  <a:gd name="T6" fmla="*/ 14 w 17"/>
                  <a:gd name="T7" fmla="*/ 1 h 58"/>
                  <a:gd name="T8" fmla="*/ 14 w 17"/>
                  <a:gd name="T9" fmla="*/ 1 h 58"/>
                  <a:gd name="T10" fmla="*/ 17 w 17"/>
                  <a:gd name="T11" fmla="*/ 6 h 58"/>
                  <a:gd name="T12" fmla="*/ 8 w 17"/>
                  <a:gd name="T13" fmla="*/ 55 h 58"/>
                  <a:gd name="T14" fmla="*/ 4 w 17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58">
                    <a:moveTo>
                      <a:pt x="4" y="58"/>
                    </a:moveTo>
                    <a:cubicBezTo>
                      <a:pt x="1" y="57"/>
                      <a:pt x="0" y="55"/>
                      <a:pt x="0" y="5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6" y="1"/>
                      <a:pt x="17" y="3"/>
                      <a:pt x="17" y="6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57"/>
                      <a:pt x="6" y="58"/>
                      <a:pt x="4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5" name="Freeform 38"/>
              <p:cNvSpPr>
                <a:spLocks/>
              </p:cNvSpPr>
              <p:nvPr/>
            </p:nvSpPr>
            <p:spPr bwMode="auto">
              <a:xfrm>
                <a:off x="8213725" y="1476375"/>
                <a:ext cx="77788" cy="219075"/>
              </a:xfrm>
              <a:custGeom>
                <a:avLst/>
                <a:gdLst>
                  <a:gd name="T0" fmla="*/ 4 w 21"/>
                  <a:gd name="T1" fmla="*/ 57 h 58"/>
                  <a:gd name="T2" fmla="*/ 1 w 21"/>
                  <a:gd name="T3" fmla="*/ 52 h 58"/>
                  <a:gd name="T4" fmla="*/ 12 w 21"/>
                  <a:gd name="T5" fmla="*/ 4 h 58"/>
                  <a:gd name="T6" fmla="*/ 17 w 21"/>
                  <a:gd name="T7" fmla="*/ 1 h 58"/>
                  <a:gd name="T8" fmla="*/ 17 w 21"/>
                  <a:gd name="T9" fmla="*/ 1 h 58"/>
                  <a:gd name="T10" fmla="*/ 20 w 21"/>
                  <a:gd name="T11" fmla="*/ 6 h 58"/>
                  <a:gd name="T12" fmla="*/ 9 w 21"/>
                  <a:gd name="T13" fmla="*/ 54 h 58"/>
                  <a:gd name="T14" fmla="*/ 4 w 21"/>
                  <a:gd name="T15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8">
                    <a:moveTo>
                      <a:pt x="4" y="57"/>
                    </a:moveTo>
                    <a:cubicBezTo>
                      <a:pt x="2" y="57"/>
                      <a:pt x="0" y="55"/>
                      <a:pt x="1" y="5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2"/>
                      <a:pt x="15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0" y="1"/>
                      <a:pt x="21" y="4"/>
                      <a:pt x="20" y="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6" y="58"/>
                      <a:pt x="4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6" name="Freeform 39"/>
              <p:cNvSpPr>
                <a:spLocks/>
              </p:cNvSpPr>
              <p:nvPr/>
            </p:nvSpPr>
            <p:spPr bwMode="auto">
              <a:xfrm>
                <a:off x="8753475" y="1784350"/>
                <a:ext cx="214313" cy="290513"/>
              </a:xfrm>
              <a:custGeom>
                <a:avLst/>
                <a:gdLst>
                  <a:gd name="T0" fmla="*/ 2 w 57"/>
                  <a:gd name="T1" fmla="*/ 76 h 77"/>
                  <a:gd name="T2" fmla="*/ 1 w 57"/>
                  <a:gd name="T3" fmla="*/ 70 h 77"/>
                  <a:gd name="T4" fmla="*/ 49 w 57"/>
                  <a:gd name="T5" fmla="*/ 2 h 77"/>
                  <a:gd name="T6" fmla="*/ 55 w 57"/>
                  <a:gd name="T7" fmla="*/ 1 h 77"/>
                  <a:gd name="T8" fmla="*/ 55 w 57"/>
                  <a:gd name="T9" fmla="*/ 1 h 77"/>
                  <a:gd name="T10" fmla="*/ 56 w 57"/>
                  <a:gd name="T11" fmla="*/ 7 h 77"/>
                  <a:gd name="T12" fmla="*/ 8 w 57"/>
                  <a:gd name="T13" fmla="*/ 75 h 77"/>
                  <a:gd name="T14" fmla="*/ 2 w 57"/>
                  <a:gd name="T15" fmla="*/ 7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7">
                    <a:moveTo>
                      <a:pt x="2" y="76"/>
                    </a:moveTo>
                    <a:cubicBezTo>
                      <a:pt x="0" y="74"/>
                      <a:pt x="0" y="72"/>
                      <a:pt x="1" y="70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1" y="0"/>
                      <a:pt x="53" y="0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7" y="3"/>
                      <a:pt x="57" y="5"/>
                      <a:pt x="56" y="7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6" y="77"/>
                      <a:pt x="4" y="77"/>
                      <a:pt x="2" y="76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7" name="Freeform 40"/>
              <p:cNvSpPr>
                <a:spLocks/>
              </p:cNvSpPr>
              <p:nvPr/>
            </p:nvSpPr>
            <p:spPr bwMode="auto">
              <a:xfrm>
                <a:off x="8431212" y="1552575"/>
                <a:ext cx="96838" cy="209550"/>
              </a:xfrm>
              <a:custGeom>
                <a:avLst/>
                <a:gdLst>
                  <a:gd name="T0" fmla="*/ 3 w 26"/>
                  <a:gd name="T1" fmla="*/ 55 h 56"/>
                  <a:gd name="T2" fmla="*/ 1 w 26"/>
                  <a:gd name="T3" fmla="*/ 50 h 56"/>
                  <a:gd name="T4" fmla="*/ 18 w 26"/>
                  <a:gd name="T5" fmla="*/ 4 h 56"/>
                  <a:gd name="T6" fmla="*/ 23 w 26"/>
                  <a:gd name="T7" fmla="*/ 1 h 56"/>
                  <a:gd name="T8" fmla="*/ 23 w 26"/>
                  <a:gd name="T9" fmla="*/ 1 h 56"/>
                  <a:gd name="T10" fmla="*/ 26 w 26"/>
                  <a:gd name="T11" fmla="*/ 6 h 56"/>
                  <a:gd name="T12" fmla="*/ 8 w 26"/>
                  <a:gd name="T13" fmla="*/ 53 h 56"/>
                  <a:gd name="T14" fmla="*/ 3 w 26"/>
                  <a:gd name="T15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6">
                    <a:moveTo>
                      <a:pt x="3" y="55"/>
                    </a:moveTo>
                    <a:cubicBezTo>
                      <a:pt x="1" y="55"/>
                      <a:pt x="0" y="52"/>
                      <a:pt x="1" y="5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2"/>
                      <a:pt x="21" y="0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2"/>
                      <a:pt x="26" y="4"/>
                      <a:pt x="26" y="6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7" y="55"/>
                      <a:pt x="5" y="56"/>
                      <a:pt x="3" y="5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8" name="Freeform 41"/>
              <p:cNvSpPr>
                <a:spLocks/>
              </p:cNvSpPr>
              <p:nvPr/>
            </p:nvSpPr>
            <p:spPr bwMode="auto">
              <a:xfrm>
                <a:off x="8532812" y="1600200"/>
                <a:ext cx="112713" cy="207963"/>
              </a:xfrm>
              <a:custGeom>
                <a:avLst/>
                <a:gdLst>
                  <a:gd name="T0" fmla="*/ 3 w 30"/>
                  <a:gd name="T1" fmla="*/ 54 h 55"/>
                  <a:gd name="T2" fmla="*/ 1 w 30"/>
                  <a:gd name="T3" fmla="*/ 49 h 55"/>
                  <a:gd name="T4" fmla="*/ 22 w 30"/>
                  <a:gd name="T5" fmla="*/ 3 h 55"/>
                  <a:gd name="T6" fmla="*/ 27 w 30"/>
                  <a:gd name="T7" fmla="*/ 1 h 55"/>
                  <a:gd name="T8" fmla="*/ 27 w 30"/>
                  <a:gd name="T9" fmla="*/ 1 h 55"/>
                  <a:gd name="T10" fmla="*/ 29 w 30"/>
                  <a:gd name="T11" fmla="*/ 7 h 55"/>
                  <a:gd name="T12" fmla="*/ 9 w 30"/>
                  <a:gd name="T13" fmla="*/ 52 h 55"/>
                  <a:gd name="T14" fmla="*/ 3 w 30"/>
                  <a:gd name="T15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55">
                    <a:moveTo>
                      <a:pt x="3" y="54"/>
                    </a:moveTo>
                    <a:cubicBezTo>
                      <a:pt x="1" y="53"/>
                      <a:pt x="0" y="51"/>
                      <a:pt x="1" y="4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3" y="1"/>
                      <a:pt x="25" y="0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9" y="2"/>
                      <a:pt x="30" y="5"/>
                      <a:pt x="29" y="7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8" y="54"/>
                      <a:pt x="5" y="55"/>
                      <a:pt x="3" y="5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09" name="Freeform 42"/>
              <p:cNvSpPr>
                <a:spLocks/>
              </p:cNvSpPr>
              <p:nvPr/>
            </p:nvSpPr>
            <p:spPr bwMode="auto">
              <a:xfrm>
                <a:off x="8634412" y="1657350"/>
                <a:ext cx="123825" cy="203200"/>
              </a:xfrm>
              <a:custGeom>
                <a:avLst/>
                <a:gdLst>
                  <a:gd name="T0" fmla="*/ 3 w 33"/>
                  <a:gd name="T1" fmla="*/ 53 h 54"/>
                  <a:gd name="T2" fmla="*/ 1 w 33"/>
                  <a:gd name="T3" fmla="*/ 47 h 54"/>
                  <a:gd name="T4" fmla="*/ 25 w 33"/>
                  <a:gd name="T5" fmla="*/ 3 h 54"/>
                  <a:gd name="T6" fmla="*/ 30 w 33"/>
                  <a:gd name="T7" fmla="*/ 1 h 54"/>
                  <a:gd name="T8" fmla="*/ 30 w 33"/>
                  <a:gd name="T9" fmla="*/ 1 h 54"/>
                  <a:gd name="T10" fmla="*/ 32 w 33"/>
                  <a:gd name="T11" fmla="*/ 7 h 54"/>
                  <a:gd name="T12" fmla="*/ 9 w 33"/>
                  <a:gd name="T13" fmla="*/ 51 h 54"/>
                  <a:gd name="T14" fmla="*/ 3 w 33"/>
                  <a:gd name="T1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54">
                    <a:moveTo>
                      <a:pt x="3" y="53"/>
                    </a:moveTo>
                    <a:cubicBezTo>
                      <a:pt x="1" y="52"/>
                      <a:pt x="0" y="49"/>
                      <a:pt x="1" y="47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1"/>
                      <a:pt x="28" y="0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2" y="2"/>
                      <a:pt x="33" y="5"/>
                      <a:pt x="32" y="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8" y="53"/>
                      <a:pt x="5" y="54"/>
                      <a:pt x="3" y="5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0" name="Freeform 43"/>
              <p:cNvSpPr>
                <a:spLocks/>
              </p:cNvSpPr>
              <p:nvPr/>
            </p:nvSpPr>
            <p:spPr bwMode="auto">
              <a:xfrm>
                <a:off x="8736012" y="1720850"/>
                <a:ext cx="131763" cy="195263"/>
              </a:xfrm>
              <a:custGeom>
                <a:avLst/>
                <a:gdLst>
                  <a:gd name="T0" fmla="*/ 2 w 35"/>
                  <a:gd name="T1" fmla="*/ 51 h 52"/>
                  <a:gd name="T2" fmla="*/ 1 w 35"/>
                  <a:gd name="T3" fmla="*/ 45 h 52"/>
                  <a:gd name="T4" fmla="*/ 27 w 35"/>
                  <a:gd name="T5" fmla="*/ 3 h 52"/>
                  <a:gd name="T6" fmla="*/ 32 w 35"/>
                  <a:gd name="T7" fmla="*/ 1 h 52"/>
                  <a:gd name="T8" fmla="*/ 32 w 35"/>
                  <a:gd name="T9" fmla="*/ 1 h 52"/>
                  <a:gd name="T10" fmla="*/ 33 w 35"/>
                  <a:gd name="T11" fmla="*/ 7 h 52"/>
                  <a:gd name="T12" fmla="*/ 8 w 35"/>
                  <a:gd name="T13" fmla="*/ 49 h 52"/>
                  <a:gd name="T14" fmla="*/ 2 w 35"/>
                  <a:gd name="T1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2" y="51"/>
                    </a:moveTo>
                    <a:cubicBezTo>
                      <a:pt x="0" y="49"/>
                      <a:pt x="0" y="47"/>
                      <a:pt x="1" y="45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1"/>
                      <a:pt x="30" y="0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4" y="2"/>
                      <a:pt x="35" y="5"/>
                      <a:pt x="33" y="7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6" y="51"/>
                      <a:pt x="4" y="52"/>
                      <a:pt x="2" y="5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1" name="Freeform 44"/>
              <p:cNvSpPr>
                <a:spLocks/>
              </p:cNvSpPr>
              <p:nvPr/>
            </p:nvSpPr>
            <p:spPr bwMode="auto">
              <a:xfrm>
                <a:off x="9129712" y="2220913"/>
                <a:ext cx="285750" cy="222250"/>
              </a:xfrm>
              <a:custGeom>
                <a:avLst/>
                <a:gdLst>
                  <a:gd name="T0" fmla="*/ 1 w 76"/>
                  <a:gd name="T1" fmla="*/ 57 h 59"/>
                  <a:gd name="T2" fmla="*/ 2 w 76"/>
                  <a:gd name="T3" fmla="*/ 51 h 59"/>
                  <a:gd name="T4" fmla="*/ 69 w 76"/>
                  <a:gd name="T5" fmla="*/ 2 h 59"/>
                  <a:gd name="T6" fmla="*/ 74 w 76"/>
                  <a:gd name="T7" fmla="*/ 3 h 59"/>
                  <a:gd name="T8" fmla="*/ 74 w 76"/>
                  <a:gd name="T9" fmla="*/ 3 h 59"/>
                  <a:gd name="T10" fmla="*/ 74 w 76"/>
                  <a:gd name="T11" fmla="*/ 8 h 59"/>
                  <a:gd name="T12" fmla="*/ 7 w 76"/>
                  <a:gd name="T13" fmla="*/ 58 h 59"/>
                  <a:gd name="T14" fmla="*/ 1 w 76"/>
                  <a:gd name="T15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9">
                    <a:moveTo>
                      <a:pt x="1" y="57"/>
                    </a:moveTo>
                    <a:cubicBezTo>
                      <a:pt x="0" y="55"/>
                      <a:pt x="0" y="53"/>
                      <a:pt x="2" y="51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71" y="0"/>
                      <a:pt x="73" y="1"/>
                      <a:pt x="74" y="3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6" y="4"/>
                      <a:pt x="75" y="7"/>
                      <a:pt x="74" y="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5" y="59"/>
                      <a:pt x="2" y="59"/>
                      <a:pt x="1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2" name="Freeform 45"/>
              <p:cNvSpPr>
                <a:spLocks/>
              </p:cNvSpPr>
              <p:nvPr/>
            </p:nvSpPr>
            <p:spPr bwMode="auto">
              <a:xfrm>
                <a:off x="8920162" y="1866900"/>
                <a:ext cx="149225" cy="180975"/>
              </a:xfrm>
              <a:custGeom>
                <a:avLst/>
                <a:gdLst>
                  <a:gd name="T0" fmla="*/ 2 w 40"/>
                  <a:gd name="T1" fmla="*/ 47 h 48"/>
                  <a:gd name="T2" fmla="*/ 1 w 40"/>
                  <a:gd name="T3" fmla="*/ 41 h 48"/>
                  <a:gd name="T4" fmla="*/ 32 w 40"/>
                  <a:gd name="T5" fmla="*/ 2 h 48"/>
                  <a:gd name="T6" fmla="*/ 38 w 40"/>
                  <a:gd name="T7" fmla="*/ 1 h 48"/>
                  <a:gd name="T8" fmla="*/ 38 w 40"/>
                  <a:gd name="T9" fmla="*/ 1 h 48"/>
                  <a:gd name="T10" fmla="*/ 38 w 40"/>
                  <a:gd name="T11" fmla="*/ 7 h 48"/>
                  <a:gd name="T12" fmla="*/ 7 w 40"/>
                  <a:gd name="T13" fmla="*/ 46 h 48"/>
                  <a:gd name="T14" fmla="*/ 2 w 40"/>
                  <a:gd name="T15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8">
                    <a:moveTo>
                      <a:pt x="2" y="47"/>
                    </a:moveTo>
                    <a:cubicBezTo>
                      <a:pt x="0" y="45"/>
                      <a:pt x="0" y="43"/>
                      <a:pt x="1" y="4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3" y="0"/>
                      <a:pt x="36" y="0"/>
                      <a:pt x="38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9" y="3"/>
                      <a:pt x="40" y="5"/>
                      <a:pt x="38" y="7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8"/>
                      <a:pt x="3" y="48"/>
                      <a:pt x="2" y="4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3" name="Freeform 46"/>
              <p:cNvSpPr>
                <a:spLocks/>
              </p:cNvSpPr>
              <p:nvPr/>
            </p:nvSpPr>
            <p:spPr bwMode="auto">
              <a:xfrm>
                <a:off x="9002712" y="1951038"/>
                <a:ext cx="161925" cy="171450"/>
              </a:xfrm>
              <a:custGeom>
                <a:avLst/>
                <a:gdLst>
                  <a:gd name="T0" fmla="*/ 2 w 43"/>
                  <a:gd name="T1" fmla="*/ 44 h 46"/>
                  <a:gd name="T2" fmla="*/ 2 w 43"/>
                  <a:gd name="T3" fmla="*/ 38 h 46"/>
                  <a:gd name="T4" fmla="*/ 35 w 43"/>
                  <a:gd name="T5" fmla="*/ 2 h 46"/>
                  <a:gd name="T6" fmla="*/ 41 w 43"/>
                  <a:gd name="T7" fmla="*/ 1 h 46"/>
                  <a:gd name="T8" fmla="*/ 41 w 43"/>
                  <a:gd name="T9" fmla="*/ 1 h 46"/>
                  <a:gd name="T10" fmla="*/ 41 w 43"/>
                  <a:gd name="T11" fmla="*/ 7 h 46"/>
                  <a:gd name="T12" fmla="*/ 8 w 43"/>
                  <a:gd name="T13" fmla="*/ 44 h 46"/>
                  <a:gd name="T14" fmla="*/ 2 w 43"/>
                  <a:gd name="T15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6">
                    <a:moveTo>
                      <a:pt x="2" y="44"/>
                    </a:moveTo>
                    <a:cubicBezTo>
                      <a:pt x="1" y="43"/>
                      <a:pt x="0" y="40"/>
                      <a:pt x="2" y="38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7" y="0"/>
                      <a:pt x="39" y="0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3" y="3"/>
                      <a:pt x="43" y="5"/>
                      <a:pt x="41" y="7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6" y="46"/>
                      <a:pt x="4" y="46"/>
                      <a:pt x="2" y="4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4" name="Freeform 47"/>
              <p:cNvSpPr>
                <a:spLocks/>
              </p:cNvSpPr>
              <p:nvPr/>
            </p:nvSpPr>
            <p:spPr bwMode="auto">
              <a:xfrm>
                <a:off x="9085262" y="2036763"/>
                <a:ext cx="165100" cy="165100"/>
              </a:xfrm>
              <a:custGeom>
                <a:avLst/>
                <a:gdLst>
                  <a:gd name="T0" fmla="*/ 1 w 44"/>
                  <a:gd name="T1" fmla="*/ 42 h 44"/>
                  <a:gd name="T2" fmla="*/ 2 w 44"/>
                  <a:gd name="T3" fmla="*/ 36 h 44"/>
                  <a:gd name="T4" fmla="*/ 37 w 44"/>
                  <a:gd name="T5" fmla="*/ 2 h 44"/>
                  <a:gd name="T6" fmla="*/ 43 w 44"/>
                  <a:gd name="T7" fmla="*/ 2 h 44"/>
                  <a:gd name="T8" fmla="*/ 43 w 44"/>
                  <a:gd name="T9" fmla="*/ 2 h 44"/>
                  <a:gd name="T10" fmla="*/ 43 w 44"/>
                  <a:gd name="T11" fmla="*/ 8 h 44"/>
                  <a:gd name="T12" fmla="*/ 7 w 44"/>
                  <a:gd name="T13" fmla="*/ 42 h 44"/>
                  <a:gd name="T14" fmla="*/ 1 w 44"/>
                  <a:gd name="T15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4">
                    <a:moveTo>
                      <a:pt x="1" y="42"/>
                    </a:moveTo>
                    <a:cubicBezTo>
                      <a:pt x="0" y="41"/>
                      <a:pt x="0" y="38"/>
                      <a:pt x="2" y="3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9" y="0"/>
                      <a:pt x="41" y="0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4" y="3"/>
                      <a:pt x="44" y="6"/>
                      <a:pt x="43" y="8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6" y="44"/>
                      <a:pt x="3" y="44"/>
                      <a:pt x="1" y="4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>
                <a:off x="9159875" y="2130425"/>
                <a:ext cx="176213" cy="153988"/>
              </a:xfrm>
              <a:custGeom>
                <a:avLst/>
                <a:gdLst>
                  <a:gd name="T0" fmla="*/ 1 w 47"/>
                  <a:gd name="T1" fmla="*/ 40 h 41"/>
                  <a:gd name="T2" fmla="*/ 2 w 47"/>
                  <a:gd name="T3" fmla="*/ 34 h 41"/>
                  <a:gd name="T4" fmla="*/ 40 w 47"/>
                  <a:gd name="T5" fmla="*/ 1 h 41"/>
                  <a:gd name="T6" fmla="*/ 45 w 47"/>
                  <a:gd name="T7" fmla="*/ 2 h 41"/>
                  <a:gd name="T8" fmla="*/ 45 w 47"/>
                  <a:gd name="T9" fmla="*/ 2 h 41"/>
                  <a:gd name="T10" fmla="*/ 45 w 47"/>
                  <a:gd name="T11" fmla="*/ 8 h 41"/>
                  <a:gd name="T12" fmla="*/ 7 w 47"/>
                  <a:gd name="T13" fmla="*/ 40 h 41"/>
                  <a:gd name="T14" fmla="*/ 1 w 47"/>
                  <a:gd name="T1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1">
                    <a:moveTo>
                      <a:pt x="1" y="40"/>
                    </a:moveTo>
                    <a:cubicBezTo>
                      <a:pt x="0" y="38"/>
                      <a:pt x="0" y="35"/>
                      <a:pt x="2" y="34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4" y="0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4"/>
                      <a:pt x="47" y="6"/>
                      <a:pt x="45" y="8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5" y="41"/>
                      <a:pt x="3" y="41"/>
                      <a:pt x="1" y="4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6" name="Freeform 49"/>
              <p:cNvSpPr>
                <a:spLocks/>
              </p:cNvSpPr>
              <p:nvPr/>
            </p:nvSpPr>
            <p:spPr bwMode="auto">
              <a:xfrm>
                <a:off x="9374187" y="2776538"/>
                <a:ext cx="330200" cy="131763"/>
              </a:xfrm>
              <a:custGeom>
                <a:avLst/>
                <a:gdLst>
                  <a:gd name="T0" fmla="*/ 0 w 88"/>
                  <a:gd name="T1" fmla="*/ 32 h 35"/>
                  <a:gd name="T2" fmla="*/ 3 w 88"/>
                  <a:gd name="T3" fmla="*/ 27 h 35"/>
                  <a:gd name="T4" fmla="*/ 82 w 88"/>
                  <a:gd name="T5" fmla="*/ 1 h 35"/>
                  <a:gd name="T6" fmla="*/ 87 w 88"/>
                  <a:gd name="T7" fmla="*/ 3 h 35"/>
                  <a:gd name="T8" fmla="*/ 87 w 88"/>
                  <a:gd name="T9" fmla="*/ 3 h 35"/>
                  <a:gd name="T10" fmla="*/ 84 w 88"/>
                  <a:gd name="T11" fmla="*/ 8 h 35"/>
                  <a:gd name="T12" fmla="*/ 6 w 88"/>
                  <a:gd name="T13" fmla="*/ 35 h 35"/>
                  <a:gd name="T14" fmla="*/ 0 w 88"/>
                  <a:gd name="T15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5">
                    <a:moveTo>
                      <a:pt x="0" y="32"/>
                    </a:moveTo>
                    <a:cubicBezTo>
                      <a:pt x="0" y="30"/>
                      <a:pt x="1" y="28"/>
                      <a:pt x="3" y="27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84" y="0"/>
                      <a:pt x="86" y="1"/>
                      <a:pt x="87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8" y="5"/>
                      <a:pt x="87" y="8"/>
                      <a:pt x="84" y="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3" y="35"/>
                      <a:pt x="1" y="34"/>
                      <a:pt x="0" y="3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7" name="Freeform 50"/>
              <p:cNvSpPr>
                <a:spLocks/>
              </p:cNvSpPr>
              <p:nvPr/>
            </p:nvSpPr>
            <p:spPr bwMode="auto">
              <a:xfrm>
                <a:off x="9294812" y="2330450"/>
                <a:ext cx="188913" cy="138113"/>
              </a:xfrm>
              <a:custGeom>
                <a:avLst/>
                <a:gdLst>
                  <a:gd name="T0" fmla="*/ 1 w 50"/>
                  <a:gd name="T1" fmla="*/ 35 h 37"/>
                  <a:gd name="T2" fmla="*/ 2 w 50"/>
                  <a:gd name="T3" fmla="*/ 29 h 37"/>
                  <a:gd name="T4" fmla="*/ 43 w 50"/>
                  <a:gd name="T5" fmla="*/ 2 h 37"/>
                  <a:gd name="T6" fmla="*/ 49 w 50"/>
                  <a:gd name="T7" fmla="*/ 3 h 37"/>
                  <a:gd name="T8" fmla="*/ 49 w 50"/>
                  <a:gd name="T9" fmla="*/ 3 h 37"/>
                  <a:gd name="T10" fmla="*/ 48 w 50"/>
                  <a:gd name="T11" fmla="*/ 8 h 37"/>
                  <a:gd name="T12" fmla="*/ 6 w 50"/>
                  <a:gd name="T13" fmla="*/ 36 h 37"/>
                  <a:gd name="T14" fmla="*/ 1 w 50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37">
                    <a:moveTo>
                      <a:pt x="1" y="35"/>
                    </a:moveTo>
                    <a:cubicBezTo>
                      <a:pt x="0" y="33"/>
                      <a:pt x="0" y="30"/>
                      <a:pt x="2" y="29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5" y="0"/>
                      <a:pt x="48" y="1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5"/>
                      <a:pt x="50" y="7"/>
                      <a:pt x="48" y="8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2" y="37"/>
                      <a:pt x="1" y="3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8" name="Freeform 51"/>
              <p:cNvSpPr>
                <a:spLocks/>
              </p:cNvSpPr>
              <p:nvPr/>
            </p:nvSpPr>
            <p:spPr bwMode="auto">
              <a:xfrm>
                <a:off x="9351962" y="2438400"/>
                <a:ext cx="198438" cy="128588"/>
              </a:xfrm>
              <a:custGeom>
                <a:avLst/>
                <a:gdLst>
                  <a:gd name="T0" fmla="*/ 1 w 53"/>
                  <a:gd name="T1" fmla="*/ 31 h 34"/>
                  <a:gd name="T2" fmla="*/ 3 w 53"/>
                  <a:gd name="T3" fmla="*/ 26 h 34"/>
                  <a:gd name="T4" fmla="*/ 46 w 53"/>
                  <a:gd name="T5" fmla="*/ 1 h 34"/>
                  <a:gd name="T6" fmla="*/ 51 w 53"/>
                  <a:gd name="T7" fmla="*/ 3 h 34"/>
                  <a:gd name="T8" fmla="*/ 51 w 53"/>
                  <a:gd name="T9" fmla="*/ 3 h 34"/>
                  <a:gd name="T10" fmla="*/ 50 w 53"/>
                  <a:gd name="T11" fmla="*/ 8 h 34"/>
                  <a:gd name="T12" fmla="*/ 7 w 53"/>
                  <a:gd name="T13" fmla="*/ 33 h 34"/>
                  <a:gd name="T14" fmla="*/ 1 w 53"/>
                  <a:gd name="T1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1" y="31"/>
                    </a:moveTo>
                    <a:cubicBezTo>
                      <a:pt x="0" y="29"/>
                      <a:pt x="1" y="27"/>
                      <a:pt x="3" y="26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8" y="0"/>
                      <a:pt x="50" y="1"/>
                      <a:pt x="51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3" y="4"/>
                      <a:pt x="52" y="7"/>
                      <a:pt x="50" y="8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34"/>
                      <a:pt x="2" y="33"/>
                      <a:pt x="1" y="3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19" name="Freeform 52"/>
              <p:cNvSpPr>
                <a:spLocks/>
              </p:cNvSpPr>
              <p:nvPr/>
            </p:nvSpPr>
            <p:spPr bwMode="auto">
              <a:xfrm>
                <a:off x="9404350" y="2547938"/>
                <a:ext cx="203200" cy="120650"/>
              </a:xfrm>
              <a:custGeom>
                <a:avLst/>
                <a:gdLst>
                  <a:gd name="T0" fmla="*/ 1 w 54"/>
                  <a:gd name="T1" fmla="*/ 29 h 32"/>
                  <a:gd name="T2" fmla="*/ 3 w 54"/>
                  <a:gd name="T3" fmla="*/ 23 h 32"/>
                  <a:gd name="T4" fmla="*/ 47 w 54"/>
                  <a:gd name="T5" fmla="*/ 1 h 32"/>
                  <a:gd name="T6" fmla="*/ 53 w 54"/>
                  <a:gd name="T7" fmla="*/ 3 h 32"/>
                  <a:gd name="T8" fmla="*/ 53 w 54"/>
                  <a:gd name="T9" fmla="*/ 3 h 32"/>
                  <a:gd name="T10" fmla="*/ 51 w 54"/>
                  <a:gd name="T11" fmla="*/ 9 h 32"/>
                  <a:gd name="T12" fmla="*/ 6 w 54"/>
                  <a:gd name="T13" fmla="*/ 31 h 32"/>
                  <a:gd name="T14" fmla="*/ 1 w 54"/>
                  <a:gd name="T15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2">
                    <a:moveTo>
                      <a:pt x="1" y="29"/>
                    </a:moveTo>
                    <a:cubicBezTo>
                      <a:pt x="0" y="27"/>
                      <a:pt x="1" y="24"/>
                      <a:pt x="3" y="2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9" y="0"/>
                      <a:pt x="52" y="1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5"/>
                      <a:pt x="53" y="8"/>
                      <a:pt x="51" y="9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4" y="32"/>
                      <a:pt x="2" y="31"/>
                      <a:pt x="1" y="2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0" name="Freeform 53"/>
              <p:cNvSpPr>
                <a:spLocks/>
              </p:cNvSpPr>
              <p:nvPr/>
            </p:nvSpPr>
            <p:spPr bwMode="auto">
              <a:xfrm>
                <a:off x="9448800" y="2663825"/>
                <a:ext cx="207963" cy="106363"/>
              </a:xfrm>
              <a:custGeom>
                <a:avLst/>
                <a:gdLst>
                  <a:gd name="T0" fmla="*/ 1 w 55"/>
                  <a:gd name="T1" fmla="*/ 25 h 28"/>
                  <a:gd name="T2" fmla="*/ 3 w 55"/>
                  <a:gd name="T3" fmla="*/ 20 h 28"/>
                  <a:gd name="T4" fmla="*/ 49 w 55"/>
                  <a:gd name="T5" fmla="*/ 1 h 28"/>
                  <a:gd name="T6" fmla="*/ 54 w 55"/>
                  <a:gd name="T7" fmla="*/ 3 h 28"/>
                  <a:gd name="T8" fmla="*/ 54 w 55"/>
                  <a:gd name="T9" fmla="*/ 3 h 28"/>
                  <a:gd name="T10" fmla="*/ 52 w 55"/>
                  <a:gd name="T11" fmla="*/ 8 h 28"/>
                  <a:gd name="T12" fmla="*/ 6 w 55"/>
                  <a:gd name="T13" fmla="*/ 27 h 28"/>
                  <a:gd name="T14" fmla="*/ 1 w 55"/>
                  <a:gd name="T15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8">
                    <a:moveTo>
                      <a:pt x="1" y="25"/>
                    </a:moveTo>
                    <a:cubicBezTo>
                      <a:pt x="0" y="23"/>
                      <a:pt x="1" y="21"/>
                      <a:pt x="3" y="20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51" y="0"/>
                      <a:pt x="54" y="1"/>
                      <a:pt x="54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5" y="5"/>
                      <a:pt x="54" y="7"/>
                      <a:pt x="52" y="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4" y="28"/>
                      <a:pt x="2" y="27"/>
                      <a:pt x="1" y="2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1" name="Freeform 54"/>
              <p:cNvSpPr>
                <a:spLocks/>
              </p:cNvSpPr>
              <p:nvPr/>
            </p:nvSpPr>
            <p:spPr bwMode="auto">
              <a:xfrm>
                <a:off x="9464675" y="3394075"/>
                <a:ext cx="341313" cy="33338"/>
              </a:xfrm>
              <a:custGeom>
                <a:avLst/>
                <a:gdLst>
                  <a:gd name="T0" fmla="*/ 0 w 91"/>
                  <a:gd name="T1" fmla="*/ 5 h 9"/>
                  <a:gd name="T2" fmla="*/ 4 w 91"/>
                  <a:gd name="T3" fmla="*/ 1 h 9"/>
                  <a:gd name="T4" fmla="*/ 87 w 91"/>
                  <a:gd name="T5" fmla="*/ 0 h 9"/>
                  <a:gd name="T6" fmla="*/ 91 w 91"/>
                  <a:gd name="T7" fmla="*/ 4 h 9"/>
                  <a:gd name="T8" fmla="*/ 91 w 91"/>
                  <a:gd name="T9" fmla="*/ 4 h 9"/>
                  <a:gd name="T10" fmla="*/ 87 w 91"/>
                  <a:gd name="T11" fmla="*/ 8 h 9"/>
                  <a:gd name="T12" fmla="*/ 4 w 91"/>
                  <a:gd name="T13" fmla="*/ 9 h 9"/>
                  <a:gd name="T14" fmla="*/ 0 w 91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">
                    <a:moveTo>
                      <a:pt x="0" y="5"/>
                    </a:moveTo>
                    <a:cubicBezTo>
                      <a:pt x="0" y="3"/>
                      <a:pt x="1" y="1"/>
                      <a:pt x="4" y="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1" y="2"/>
                      <a:pt x="91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1" y="6"/>
                      <a:pt x="89" y="8"/>
                      <a:pt x="87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2" name="Freeform 55"/>
              <p:cNvSpPr>
                <a:spLocks/>
              </p:cNvSpPr>
              <p:nvPr/>
            </p:nvSpPr>
            <p:spPr bwMode="auto">
              <a:xfrm>
                <a:off x="9520237" y="2900363"/>
                <a:ext cx="214313" cy="84138"/>
              </a:xfrm>
              <a:custGeom>
                <a:avLst/>
                <a:gdLst>
                  <a:gd name="T0" fmla="*/ 1 w 57"/>
                  <a:gd name="T1" fmla="*/ 19 h 22"/>
                  <a:gd name="T2" fmla="*/ 4 w 57"/>
                  <a:gd name="T3" fmla="*/ 14 h 22"/>
                  <a:gd name="T4" fmla="*/ 52 w 57"/>
                  <a:gd name="T5" fmla="*/ 1 h 22"/>
                  <a:gd name="T6" fmla="*/ 57 w 57"/>
                  <a:gd name="T7" fmla="*/ 4 h 22"/>
                  <a:gd name="T8" fmla="*/ 57 w 57"/>
                  <a:gd name="T9" fmla="*/ 4 h 22"/>
                  <a:gd name="T10" fmla="*/ 54 w 57"/>
                  <a:gd name="T11" fmla="*/ 9 h 22"/>
                  <a:gd name="T12" fmla="*/ 6 w 57"/>
                  <a:gd name="T13" fmla="*/ 22 h 22"/>
                  <a:gd name="T14" fmla="*/ 1 w 57"/>
                  <a:gd name="T15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2">
                    <a:moveTo>
                      <a:pt x="1" y="19"/>
                    </a:moveTo>
                    <a:cubicBezTo>
                      <a:pt x="0" y="17"/>
                      <a:pt x="2" y="15"/>
                      <a:pt x="4" y="14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1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7" y="6"/>
                      <a:pt x="56" y="8"/>
                      <a:pt x="54" y="9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4" y="22"/>
                      <a:pt x="2" y="21"/>
                      <a:pt x="1" y="1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3" name="Freeform 56"/>
              <p:cNvSpPr>
                <a:spLocks/>
              </p:cNvSpPr>
              <p:nvPr/>
            </p:nvSpPr>
            <p:spPr bwMode="auto">
              <a:xfrm>
                <a:off x="9547225" y="3025775"/>
                <a:ext cx="217488" cy="71438"/>
              </a:xfrm>
              <a:custGeom>
                <a:avLst/>
                <a:gdLst>
                  <a:gd name="T0" fmla="*/ 1 w 58"/>
                  <a:gd name="T1" fmla="*/ 15 h 19"/>
                  <a:gd name="T2" fmla="*/ 4 w 58"/>
                  <a:gd name="T3" fmla="*/ 10 h 19"/>
                  <a:gd name="T4" fmla="*/ 53 w 58"/>
                  <a:gd name="T5" fmla="*/ 0 h 19"/>
                  <a:gd name="T6" fmla="*/ 57 w 58"/>
                  <a:gd name="T7" fmla="*/ 3 h 19"/>
                  <a:gd name="T8" fmla="*/ 57 w 58"/>
                  <a:gd name="T9" fmla="*/ 3 h 19"/>
                  <a:gd name="T10" fmla="*/ 54 w 58"/>
                  <a:gd name="T11" fmla="*/ 8 h 19"/>
                  <a:gd name="T12" fmla="*/ 6 w 58"/>
                  <a:gd name="T13" fmla="*/ 18 h 19"/>
                  <a:gd name="T14" fmla="*/ 1 w 58"/>
                  <a:gd name="T15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9">
                    <a:moveTo>
                      <a:pt x="1" y="15"/>
                    </a:moveTo>
                    <a:cubicBezTo>
                      <a:pt x="0" y="13"/>
                      <a:pt x="2" y="11"/>
                      <a:pt x="4" y="1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1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8" y="5"/>
                      <a:pt x="56" y="8"/>
                      <a:pt x="54" y="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3" y="19"/>
                      <a:pt x="1" y="17"/>
                      <a:pt x="1" y="1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4" name="Freeform 57"/>
              <p:cNvSpPr>
                <a:spLocks/>
              </p:cNvSpPr>
              <p:nvPr/>
            </p:nvSpPr>
            <p:spPr bwMode="auto">
              <a:xfrm>
                <a:off x="9566275" y="3149600"/>
                <a:ext cx="217488" cy="55563"/>
              </a:xfrm>
              <a:custGeom>
                <a:avLst/>
                <a:gdLst>
                  <a:gd name="T0" fmla="*/ 1 w 58"/>
                  <a:gd name="T1" fmla="*/ 12 h 15"/>
                  <a:gd name="T2" fmla="*/ 4 w 58"/>
                  <a:gd name="T3" fmla="*/ 7 h 15"/>
                  <a:gd name="T4" fmla="*/ 53 w 58"/>
                  <a:gd name="T5" fmla="*/ 0 h 15"/>
                  <a:gd name="T6" fmla="*/ 58 w 58"/>
                  <a:gd name="T7" fmla="*/ 3 h 15"/>
                  <a:gd name="T8" fmla="*/ 58 w 58"/>
                  <a:gd name="T9" fmla="*/ 3 h 15"/>
                  <a:gd name="T10" fmla="*/ 54 w 58"/>
                  <a:gd name="T11" fmla="*/ 8 h 15"/>
                  <a:gd name="T12" fmla="*/ 5 w 58"/>
                  <a:gd name="T13" fmla="*/ 15 h 15"/>
                  <a:gd name="T14" fmla="*/ 1 w 58"/>
                  <a:gd name="T15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5">
                    <a:moveTo>
                      <a:pt x="1" y="12"/>
                    </a:moveTo>
                    <a:cubicBezTo>
                      <a:pt x="0" y="9"/>
                      <a:pt x="2" y="7"/>
                      <a:pt x="4" y="7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8" y="1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6"/>
                      <a:pt x="57" y="8"/>
                      <a:pt x="54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1" y="14"/>
                      <a:pt x="1" y="1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5" name="Freeform 58"/>
              <p:cNvSpPr>
                <a:spLocks/>
              </p:cNvSpPr>
              <p:nvPr/>
            </p:nvSpPr>
            <p:spPr bwMode="auto">
              <a:xfrm>
                <a:off x="9577387" y="3273425"/>
                <a:ext cx="217488" cy="44450"/>
              </a:xfrm>
              <a:custGeom>
                <a:avLst/>
                <a:gdLst>
                  <a:gd name="T0" fmla="*/ 1 w 58"/>
                  <a:gd name="T1" fmla="*/ 8 h 12"/>
                  <a:gd name="T2" fmla="*/ 4 w 58"/>
                  <a:gd name="T3" fmla="*/ 4 h 12"/>
                  <a:gd name="T4" fmla="*/ 54 w 58"/>
                  <a:gd name="T5" fmla="*/ 0 h 12"/>
                  <a:gd name="T6" fmla="*/ 58 w 58"/>
                  <a:gd name="T7" fmla="*/ 4 h 12"/>
                  <a:gd name="T8" fmla="*/ 58 w 58"/>
                  <a:gd name="T9" fmla="*/ 4 h 12"/>
                  <a:gd name="T10" fmla="*/ 55 w 58"/>
                  <a:gd name="T11" fmla="*/ 8 h 12"/>
                  <a:gd name="T12" fmla="*/ 5 w 58"/>
                  <a:gd name="T13" fmla="*/ 12 h 12"/>
                  <a:gd name="T14" fmla="*/ 1 w 58"/>
                  <a:gd name="T1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2">
                    <a:moveTo>
                      <a:pt x="1" y="8"/>
                    </a:moveTo>
                    <a:cubicBezTo>
                      <a:pt x="0" y="6"/>
                      <a:pt x="2" y="4"/>
                      <a:pt x="4" y="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1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6"/>
                      <a:pt x="57" y="8"/>
                      <a:pt x="55" y="8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2"/>
                      <a:pt x="1" y="11"/>
                      <a:pt x="1" y="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6" name="Freeform 59"/>
              <p:cNvSpPr>
                <a:spLocks/>
              </p:cNvSpPr>
              <p:nvPr/>
            </p:nvSpPr>
            <p:spPr bwMode="auto">
              <a:xfrm>
                <a:off x="9385300" y="3916363"/>
                <a:ext cx="330200" cy="127000"/>
              </a:xfrm>
              <a:custGeom>
                <a:avLst/>
                <a:gdLst>
                  <a:gd name="T0" fmla="*/ 0 w 88"/>
                  <a:gd name="T1" fmla="*/ 4 h 34"/>
                  <a:gd name="T2" fmla="*/ 5 w 88"/>
                  <a:gd name="T3" fmla="*/ 1 h 34"/>
                  <a:gd name="T4" fmla="*/ 85 w 88"/>
                  <a:gd name="T5" fmla="*/ 26 h 34"/>
                  <a:gd name="T6" fmla="*/ 87 w 88"/>
                  <a:gd name="T7" fmla="*/ 31 h 34"/>
                  <a:gd name="T8" fmla="*/ 87 w 88"/>
                  <a:gd name="T9" fmla="*/ 31 h 34"/>
                  <a:gd name="T10" fmla="*/ 82 w 88"/>
                  <a:gd name="T11" fmla="*/ 34 h 34"/>
                  <a:gd name="T12" fmla="*/ 3 w 88"/>
                  <a:gd name="T13" fmla="*/ 9 h 34"/>
                  <a:gd name="T14" fmla="*/ 0 w 88"/>
                  <a:gd name="T15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4">
                    <a:moveTo>
                      <a:pt x="0" y="4"/>
                    </a:moveTo>
                    <a:cubicBezTo>
                      <a:pt x="1" y="2"/>
                      <a:pt x="3" y="0"/>
                      <a:pt x="5" y="1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7" y="26"/>
                      <a:pt x="88" y="29"/>
                      <a:pt x="87" y="31"/>
                    </a:cubicBezTo>
                    <a:cubicBezTo>
                      <a:pt x="87" y="31"/>
                      <a:pt x="87" y="31"/>
                      <a:pt x="87" y="31"/>
                    </a:cubicBezTo>
                    <a:cubicBezTo>
                      <a:pt x="87" y="33"/>
                      <a:pt x="85" y="34"/>
                      <a:pt x="82" y="3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7" name="Freeform 60"/>
              <p:cNvSpPr>
                <a:spLocks/>
              </p:cNvSpPr>
              <p:nvPr/>
            </p:nvSpPr>
            <p:spPr bwMode="auto">
              <a:xfrm>
                <a:off x="9580562" y="3513138"/>
                <a:ext cx="219075" cy="41275"/>
              </a:xfrm>
              <a:custGeom>
                <a:avLst/>
                <a:gdLst>
                  <a:gd name="T0" fmla="*/ 0 w 58"/>
                  <a:gd name="T1" fmla="*/ 4 h 11"/>
                  <a:gd name="T2" fmla="*/ 4 w 58"/>
                  <a:gd name="T3" fmla="*/ 0 h 11"/>
                  <a:gd name="T4" fmla="*/ 54 w 58"/>
                  <a:gd name="T5" fmla="*/ 3 h 11"/>
                  <a:gd name="T6" fmla="*/ 58 w 58"/>
                  <a:gd name="T7" fmla="*/ 7 h 11"/>
                  <a:gd name="T8" fmla="*/ 58 w 58"/>
                  <a:gd name="T9" fmla="*/ 7 h 11"/>
                  <a:gd name="T10" fmla="*/ 54 w 58"/>
                  <a:gd name="T11" fmla="*/ 11 h 11"/>
                  <a:gd name="T12" fmla="*/ 4 w 58"/>
                  <a:gd name="T13" fmla="*/ 8 h 11"/>
                  <a:gd name="T14" fmla="*/ 0 w 58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1">
                    <a:moveTo>
                      <a:pt x="0" y="4"/>
                    </a:moveTo>
                    <a:cubicBezTo>
                      <a:pt x="0" y="2"/>
                      <a:pt x="2" y="0"/>
                      <a:pt x="4" y="0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6" y="3"/>
                      <a:pt x="58" y="5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9"/>
                      <a:pt x="56" y="11"/>
                      <a:pt x="54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8" name="Freeform 61"/>
              <p:cNvSpPr>
                <a:spLocks/>
              </p:cNvSpPr>
              <p:nvPr/>
            </p:nvSpPr>
            <p:spPr bwMode="auto">
              <a:xfrm>
                <a:off x="9569450" y="3625850"/>
                <a:ext cx="217488" cy="52388"/>
              </a:xfrm>
              <a:custGeom>
                <a:avLst/>
                <a:gdLst>
                  <a:gd name="T0" fmla="*/ 1 w 58"/>
                  <a:gd name="T1" fmla="*/ 4 h 14"/>
                  <a:gd name="T2" fmla="*/ 5 w 58"/>
                  <a:gd name="T3" fmla="*/ 0 h 14"/>
                  <a:gd name="T4" fmla="*/ 54 w 58"/>
                  <a:gd name="T5" fmla="*/ 6 h 14"/>
                  <a:gd name="T6" fmla="*/ 58 w 58"/>
                  <a:gd name="T7" fmla="*/ 10 h 14"/>
                  <a:gd name="T8" fmla="*/ 58 w 58"/>
                  <a:gd name="T9" fmla="*/ 10 h 14"/>
                  <a:gd name="T10" fmla="*/ 54 w 58"/>
                  <a:gd name="T11" fmla="*/ 14 h 14"/>
                  <a:gd name="T12" fmla="*/ 4 w 58"/>
                  <a:gd name="T13" fmla="*/ 9 h 14"/>
                  <a:gd name="T14" fmla="*/ 1 w 58"/>
                  <a:gd name="T1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1" y="4"/>
                    </a:moveTo>
                    <a:cubicBezTo>
                      <a:pt x="1" y="2"/>
                      <a:pt x="3" y="0"/>
                      <a:pt x="5" y="0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7" y="6"/>
                      <a:pt x="58" y="8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8" y="12"/>
                      <a:pt x="56" y="14"/>
                      <a:pt x="5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8"/>
                      <a:pt x="0" y="6"/>
                      <a:pt x="1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29" name="Freeform 62"/>
              <p:cNvSpPr>
                <a:spLocks/>
              </p:cNvSpPr>
              <p:nvPr/>
            </p:nvSpPr>
            <p:spPr bwMode="auto">
              <a:xfrm>
                <a:off x="9555162" y="3738563"/>
                <a:ext cx="214313" cy="65088"/>
              </a:xfrm>
              <a:custGeom>
                <a:avLst/>
                <a:gdLst>
                  <a:gd name="T0" fmla="*/ 0 w 57"/>
                  <a:gd name="T1" fmla="*/ 4 h 17"/>
                  <a:gd name="T2" fmla="*/ 5 w 57"/>
                  <a:gd name="T3" fmla="*/ 0 h 17"/>
                  <a:gd name="T4" fmla="*/ 54 w 57"/>
                  <a:gd name="T5" fmla="*/ 9 h 17"/>
                  <a:gd name="T6" fmla="*/ 57 w 57"/>
                  <a:gd name="T7" fmla="*/ 13 h 17"/>
                  <a:gd name="T8" fmla="*/ 57 w 57"/>
                  <a:gd name="T9" fmla="*/ 13 h 17"/>
                  <a:gd name="T10" fmla="*/ 52 w 57"/>
                  <a:gd name="T11" fmla="*/ 17 h 17"/>
                  <a:gd name="T12" fmla="*/ 3 w 57"/>
                  <a:gd name="T13" fmla="*/ 8 h 17"/>
                  <a:gd name="T14" fmla="*/ 0 w 57"/>
                  <a:gd name="T15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7">
                    <a:moveTo>
                      <a:pt x="0" y="4"/>
                    </a:moveTo>
                    <a:cubicBezTo>
                      <a:pt x="0" y="1"/>
                      <a:pt x="3" y="0"/>
                      <a:pt x="5" y="0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6" y="9"/>
                      <a:pt x="57" y="11"/>
                      <a:pt x="57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7" y="16"/>
                      <a:pt x="55" y="17"/>
                      <a:pt x="52" y="1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0" name="Freeform 63"/>
              <p:cNvSpPr>
                <a:spLocks/>
              </p:cNvSpPr>
              <p:nvPr/>
            </p:nvSpPr>
            <p:spPr bwMode="auto">
              <a:xfrm>
                <a:off x="9528175" y="3848100"/>
                <a:ext cx="217488" cy="79375"/>
              </a:xfrm>
              <a:custGeom>
                <a:avLst/>
                <a:gdLst>
                  <a:gd name="T0" fmla="*/ 1 w 58"/>
                  <a:gd name="T1" fmla="*/ 4 h 21"/>
                  <a:gd name="T2" fmla="*/ 6 w 58"/>
                  <a:gd name="T3" fmla="*/ 1 h 21"/>
                  <a:gd name="T4" fmla="*/ 54 w 58"/>
                  <a:gd name="T5" fmla="*/ 12 h 21"/>
                  <a:gd name="T6" fmla="*/ 57 w 58"/>
                  <a:gd name="T7" fmla="*/ 17 h 21"/>
                  <a:gd name="T8" fmla="*/ 57 w 58"/>
                  <a:gd name="T9" fmla="*/ 17 h 21"/>
                  <a:gd name="T10" fmla="*/ 52 w 58"/>
                  <a:gd name="T11" fmla="*/ 20 h 21"/>
                  <a:gd name="T12" fmla="*/ 4 w 58"/>
                  <a:gd name="T13" fmla="*/ 9 h 21"/>
                  <a:gd name="T14" fmla="*/ 1 w 58"/>
                  <a:gd name="T1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21">
                    <a:moveTo>
                      <a:pt x="1" y="4"/>
                    </a:moveTo>
                    <a:cubicBezTo>
                      <a:pt x="1" y="2"/>
                      <a:pt x="3" y="0"/>
                      <a:pt x="6" y="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6" y="13"/>
                      <a:pt x="58" y="15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9"/>
                      <a:pt x="54" y="21"/>
                      <a:pt x="52" y="2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8"/>
                      <a:pt x="0" y="6"/>
                      <a:pt x="1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1" name="Freeform 64"/>
              <p:cNvSpPr>
                <a:spLocks/>
              </p:cNvSpPr>
              <p:nvPr/>
            </p:nvSpPr>
            <p:spPr bwMode="auto">
              <a:xfrm>
                <a:off x="9148762" y="4389438"/>
                <a:ext cx="288925" cy="214313"/>
              </a:xfrm>
              <a:custGeom>
                <a:avLst/>
                <a:gdLst>
                  <a:gd name="T0" fmla="*/ 2 w 77"/>
                  <a:gd name="T1" fmla="*/ 2 h 57"/>
                  <a:gd name="T2" fmla="*/ 7 w 77"/>
                  <a:gd name="T3" fmla="*/ 1 h 57"/>
                  <a:gd name="T4" fmla="*/ 75 w 77"/>
                  <a:gd name="T5" fmla="*/ 49 h 57"/>
                  <a:gd name="T6" fmla="*/ 76 w 77"/>
                  <a:gd name="T7" fmla="*/ 55 h 57"/>
                  <a:gd name="T8" fmla="*/ 76 w 77"/>
                  <a:gd name="T9" fmla="*/ 55 h 57"/>
                  <a:gd name="T10" fmla="*/ 71 w 77"/>
                  <a:gd name="T11" fmla="*/ 56 h 57"/>
                  <a:gd name="T12" fmla="*/ 3 w 77"/>
                  <a:gd name="T13" fmla="*/ 8 h 57"/>
                  <a:gd name="T14" fmla="*/ 2 w 77"/>
                  <a:gd name="T1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57">
                    <a:moveTo>
                      <a:pt x="2" y="2"/>
                    </a:moveTo>
                    <a:cubicBezTo>
                      <a:pt x="3" y="0"/>
                      <a:pt x="6" y="0"/>
                      <a:pt x="7" y="1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7" y="51"/>
                      <a:pt x="77" y="53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5" y="57"/>
                      <a:pt x="72" y="57"/>
                      <a:pt x="71" y="5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2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2" name="Freeform 65"/>
              <p:cNvSpPr>
                <a:spLocks/>
              </p:cNvSpPr>
              <p:nvPr/>
            </p:nvSpPr>
            <p:spPr bwMode="auto">
              <a:xfrm>
                <a:off x="9461500" y="4065588"/>
                <a:ext cx="209550" cy="98425"/>
              </a:xfrm>
              <a:custGeom>
                <a:avLst/>
                <a:gdLst>
                  <a:gd name="T0" fmla="*/ 1 w 56"/>
                  <a:gd name="T1" fmla="*/ 3 h 26"/>
                  <a:gd name="T2" fmla="*/ 6 w 56"/>
                  <a:gd name="T3" fmla="*/ 1 h 26"/>
                  <a:gd name="T4" fmla="*/ 53 w 56"/>
                  <a:gd name="T5" fmla="*/ 18 h 26"/>
                  <a:gd name="T6" fmla="*/ 55 w 56"/>
                  <a:gd name="T7" fmla="*/ 23 h 26"/>
                  <a:gd name="T8" fmla="*/ 55 w 56"/>
                  <a:gd name="T9" fmla="*/ 23 h 26"/>
                  <a:gd name="T10" fmla="*/ 50 w 56"/>
                  <a:gd name="T11" fmla="*/ 26 h 26"/>
                  <a:gd name="T12" fmla="*/ 3 w 56"/>
                  <a:gd name="T13" fmla="*/ 8 h 26"/>
                  <a:gd name="T14" fmla="*/ 1 w 56"/>
                  <a:gd name="T15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6">
                    <a:moveTo>
                      <a:pt x="1" y="3"/>
                    </a:moveTo>
                    <a:cubicBezTo>
                      <a:pt x="2" y="1"/>
                      <a:pt x="4" y="0"/>
                      <a:pt x="6" y="1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5" y="19"/>
                      <a:pt x="56" y="21"/>
                      <a:pt x="55" y="2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5"/>
                      <a:pt x="52" y="26"/>
                      <a:pt x="50" y="2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5"/>
                      <a:pt x="1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3" name="Freeform 66"/>
              <p:cNvSpPr>
                <a:spLocks/>
              </p:cNvSpPr>
              <p:nvPr/>
            </p:nvSpPr>
            <p:spPr bwMode="auto">
              <a:xfrm>
                <a:off x="9415462" y="4171950"/>
                <a:ext cx="206375" cy="107950"/>
              </a:xfrm>
              <a:custGeom>
                <a:avLst/>
                <a:gdLst>
                  <a:gd name="T0" fmla="*/ 1 w 55"/>
                  <a:gd name="T1" fmla="*/ 3 h 29"/>
                  <a:gd name="T2" fmla="*/ 6 w 55"/>
                  <a:gd name="T3" fmla="*/ 0 h 29"/>
                  <a:gd name="T4" fmla="*/ 52 w 55"/>
                  <a:gd name="T5" fmla="*/ 21 h 29"/>
                  <a:gd name="T6" fmla="*/ 54 w 55"/>
                  <a:gd name="T7" fmla="*/ 26 h 29"/>
                  <a:gd name="T8" fmla="*/ 54 w 55"/>
                  <a:gd name="T9" fmla="*/ 26 h 29"/>
                  <a:gd name="T10" fmla="*/ 49 w 55"/>
                  <a:gd name="T11" fmla="*/ 28 h 29"/>
                  <a:gd name="T12" fmla="*/ 3 w 55"/>
                  <a:gd name="T13" fmla="*/ 8 h 29"/>
                  <a:gd name="T14" fmla="*/ 1 w 55"/>
                  <a:gd name="T1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9">
                    <a:moveTo>
                      <a:pt x="1" y="3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4" y="22"/>
                      <a:pt x="55" y="24"/>
                      <a:pt x="54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3" y="28"/>
                      <a:pt x="51" y="29"/>
                      <a:pt x="49" y="2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5"/>
                      <a:pt x="1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4" name="Freeform 67"/>
              <p:cNvSpPr>
                <a:spLocks/>
              </p:cNvSpPr>
              <p:nvPr/>
            </p:nvSpPr>
            <p:spPr bwMode="auto">
              <a:xfrm>
                <a:off x="9366250" y="4271963"/>
                <a:ext cx="200025" cy="120650"/>
              </a:xfrm>
              <a:custGeom>
                <a:avLst/>
                <a:gdLst>
                  <a:gd name="T0" fmla="*/ 1 w 53"/>
                  <a:gd name="T1" fmla="*/ 2 h 32"/>
                  <a:gd name="T2" fmla="*/ 6 w 53"/>
                  <a:gd name="T3" fmla="*/ 1 h 32"/>
                  <a:gd name="T4" fmla="*/ 50 w 53"/>
                  <a:gd name="T5" fmla="*/ 24 h 32"/>
                  <a:gd name="T6" fmla="*/ 52 w 53"/>
                  <a:gd name="T7" fmla="*/ 29 h 32"/>
                  <a:gd name="T8" fmla="*/ 52 w 53"/>
                  <a:gd name="T9" fmla="*/ 29 h 32"/>
                  <a:gd name="T10" fmla="*/ 47 w 53"/>
                  <a:gd name="T11" fmla="*/ 31 h 32"/>
                  <a:gd name="T12" fmla="*/ 2 w 53"/>
                  <a:gd name="T13" fmla="*/ 8 h 32"/>
                  <a:gd name="T14" fmla="*/ 1 w 53"/>
                  <a:gd name="T15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2">
                    <a:moveTo>
                      <a:pt x="1" y="2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2" y="25"/>
                      <a:pt x="53" y="27"/>
                      <a:pt x="52" y="29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1" y="31"/>
                      <a:pt x="48" y="32"/>
                      <a:pt x="47" y="3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5" name="Freeform 68"/>
              <p:cNvSpPr>
                <a:spLocks/>
              </p:cNvSpPr>
              <p:nvPr/>
            </p:nvSpPr>
            <p:spPr bwMode="auto">
              <a:xfrm>
                <a:off x="9310687" y="4370388"/>
                <a:ext cx="192088" cy="131763"/>
              </a:xfrm>
              <a:custGeom>
                <a:avLst/>
                <a:gdLst>
                  <a:gd name="T0" fmla="*/ 1 w 51"/>
                  <a:gd name="T1" fmla="*/ 2 h 35"/>
                  <a:gd name="T2" fmla="*/ 6 w 51"/>
                  <a:gd name="T3" fmla="*/ 1 h 35"/>
                  <a:gd name="T4" fmla="*/ 49 w 51"/>
                  <a:gd name="T5" fmla="*/ 27 h 35"/>
                  <a:gd name="T6" fmla="*/ 50 w 51"/>
                  <a:gd name="T7" fmla="*/ 32 h 35"/>
                  <a:gd name="T8" fmla="*/ 50 w 51"/>
                  <a:gd name="T9" fmla="*/ 32 h 35"/>
                  <a:gd name="T10" fmla="*/ 45 w 51"/>
                  <a:gd name="T11" fmla="*/ 34 h 35"/>
                  <a:gd name="T12" fmla="*/ 2 w 51"/>
                  <a:gd name="T13" fmla="*/ 8 h 35"/>
                  <a:gd name="T14" fmla="*/ 1 w 51"/>
                  <a:gd name="T1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5">
                    <a:moveTo>
                      <a:pt x="1" y="2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1" y="28"/>
                      <a:pt x="51" y="30"/>
                      <a:pt x="50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49" y="34"/>
                      <a:pt x="47" y="35"/>
                      <a:pt x="45" y="3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6" name="Freeform 69"/>
              <p:cNvSpPr>
                <a:spLocks/>
              </p:cNvSpPr>
              <p:nvPr/>
            </p:nvSpPr>
            <p:spPr bwMode="auto">
              <a:xfrm>
                <a:off x="8783637" y="4765675"/>
                <a:ext cx="219075" cy="284163"/>
              </a:xfrm>
              <a:custGeom>
                <a:avLst/>
                <a:gdLst>
                  <a:gd name="T0" fmla="*/ 2 w 58"/>
                  <a:gd name="T1" fmla="*/ 2 h 76"/>
                  <a:gd name="T2" fmla="*/ 7 w 58"/>
                  <a:gd name="T3" fmla="*/ 3 h 76"/>
                  <a:gd name="T4" fmla="*/ 57 w 58"/>
                  <a:gd name="T5" fmla="*/ 69 h 76"/>
                  <a:gd name="T6" fmla="*/ 56 w 58"/>
                  <a:gd name="T7" fmla="*/ 75 h 76"/>
                  <a:gd name="T8" fmla="*/ 56 w 58"/>
                  <a:gd name="T9" fmla="*/ 75 h 76"/>
                  <a:gd name="T10" fmla="*/ 51 w 58"/>
                  <a:gd name="T11" fmla="*/ 74 h 76"/>
                  <a:gd name="T12" fmla="*/ 1 w 58"/>
                  <a:gd name="T13" fmla="*/ 7 h 76"/>
                  <a:gd name="T14" fmla="*/ 2 w 58"/>
                  <a:gd name="T15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76">
                    <a:moveTo>
                      <a:pt x="2" y="2"/>
                    </a:moveTo>
                    <a:cubicBezTo>
                      <a:pt x="3" y="0"/>
                      <a:pt x="6" y="1"/>
                      <a:pt x="7" y="3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8" y="71"/>
                      <a:pt x="58" y="73"/>
                      <a:pt x="56" y="75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54" y="76"/>
                      <a:pt x="52" y="76"/>
                      <a:pt x="51" y="74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3"/>
                      <a:pt x="2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7" name="Freeform 70"/>
              <p:cNvSpPr>
                <a:spLocks/>
              </p:cNvSpPr>
              <p:nvPr/>
            </p:nvSpPr>
            <p:spPr bwMode="auto">
              <a:xfrm>
                <a:off x="9178925" y="4554538"/>
                <a:ext cx="180975" cy="150813"/>
              </a:xfrm>
              <a:custGeom>
                <a:avLst/>
                <a:gdLst>
                  <a:gd name="T0" fmla="*/ 1 w 48"/>
                  <a:gd name="T1" fmla="*/ 2 h 40"/>
                  <a:gd name="T2" fmla="*/ 7 w 48"/>
                  <a:gd name="T3" fmla="*/ 1 h 40"/>
                  <a:gd name="T4" fmla="*/ 46 w 48"/>
                  <a:gd name="T5" fmla="*/ 32 h 40"/>
                  <a:gd name="T6" fmla="*/ 46 w 48"/>
                  <a:gd name="T7" fmla="*/ 38 h 40"/>
                  <a:gd name="T8" fmla="*/ 46 w 48"/>
                  <a:gd name="T9" fmla="*/ 38 h 40"/>
                  <a:gd name="T10" fmla="*/ 41 w 48"/>
                  <a:gd name="T11" fmla="*/ 38 h 40"/>
                  <a:gd name="T12" fmla="*/ 2 w 48"/>
                  <a:gd name="T13" fmla="*/ 8 h 40"/>
                  <a:gd name="T14" fmla="*/ 1 w 48"/>
                  <a:gd name="T15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0">
                    <a:moveTo>
                      <a:pt x="1" y="2"/>
                    </a:moveTo>
                    <a:cubicBezTo>
                      <a:pt x="2" y="0"/>
                      <a:pt x="5" y="0"/>
                      <a:pt x="7" y="1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7" y="33"/>
                      <a:pt x="48" y="36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5" y="40"/>
                      <a:pt x="42" y="40"/>
                      <a:pt x="41" y="3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8" name="Freeform 71"/>
              <p:cNvSpPr>
                <a:spLocks/>
              </p:cNvSpPr>
              <p:nvPr/>
            </p:nvSpPr>
            <p:spPr bwMode="auto">
              <a:xfrm>
                <a:off x="9104312" y="4640263"/>
                <a:ext cx="173038" cy="158750"/>
              </a:xfrm>
              <a:custGeom>
                <a:avLst/>
                <a:gdLst>
                  <a:gd name="T0" fmla="*/ 1 w 46"/>
                  <a:gd name="T1" fmla="*/ 1 h 42"/>
                  <a:gd name="T2" fmla="*/ 7 w 46"/>
                  <a:gd name="T3" fmla="*/ 1 h 42"/>
                  <a:gd name="T4" fmla="*/ 44 w 46"/>
                  <a:gd name="T5" fmla="*/ 34 h 42"/>
                  <a:gd name="T6" fmla="*/ 44 w 46"/>
                  <a:gd name="T7" fmla="*/ 40 h 42"/>
                  <a:gd name="T8" fmla="*/ 44 w 46"/>
                  <a:gd name="T9" fmla="*/ 40 h 42"/>
                  <a:gd name="T10" fmla="*/ 39 w 46"/>
                  <a:gd name="T11" fmla="*/ 40 h 42"/>
                  <a:gd name="T12" fmla="*/ 2 w 46"/>
                  <a:gd name="T13" fmla="*/ 7 h 42"/>
                  <a:gd name="T14" fmla="*/ 1 w 46"/>
                  <a:gd name="T15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2">
                    <a:moveTo>
                      <a:pt x="1" y="1"/>
                    </a:moveTo>
                    <a:cubicBezTo>
                      <a:pt x="3" y="0"/>
                      <a:pt x="5" y="0"/>
                      <a:pt x="7" y="1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6" y="36"/>
                      <a:pt x="46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3" y="42"/>
                      <a:pt x="40" y="42"/>
                      <a:pt x="39" y="40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6"/>
                      <a:pt x="0" y="3"/>
                      <a:pt x="1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39" name="Freeform 72"/>
              <p:cNvSpPr>
                <a:spLocks/>
              </p:cNvSpPr>
              <p:nvPr/>
            </p:nvSpPr>
            <p:spPr bwMode="auto">
              <a:xfrm>
                <a:off x="9024937" y="4719638"/>
                <a:ext cx="165100" cy="169863"/>
              </a:xfrm>
              <a:custGeom>
                <a:avLst/>
                <a:gdLst>
                  <a:gd name="T0" fmla="*/ 1 w 44"/>
                  <a:gd name="T1" fmla="*/ 2 h 45"/>
                  <a:gd name="T2" fmla="*/ 7 w 44"/>
                  <a:gd name="T3" fmla="*/ 2 h 45"/>
                  <a:gd name="T4" fmla="*/ 42 w 44"/>
                  <a:gd name="T5" fmla="*/ 37 h 45"/>
                  <a:gd name="T6" fmla="*/ 42 w 44"/>
                  <a:gd name="T7" fmla="*/ 43 h 45"/>
                  <a:gd name="T8" fmla="*/ 42 w 44"/>
                  <a:gd name="T9" fmla="*/ 43 h 45"/>
                  <a:gd name="T10" fmla="*/ 36 w 44"/>
                  <a:gd name="T11" fmla="*/ 43 h 45"/>
                  <a:gd name="T12" fmla="*/ 1 w 44"/>
                  <a:gd name="T13" fmla="*/ 8 h 45"/>
                  <a:gd name="T14" fmla="*/ 1 w 44"/>
                  <a:gd name="T15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5">
                    <a:moveTo>
                      <a:pt x="1" y="2"/>
                    </a:moveTo>
                    <a:cubicBezTo>
                      <a:pt x="3" y="0"/>
                      <a:pt x="6" y="0"/>
                      <a:pt x="7" y="2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4" y="39"/>
                      <a:pt x="44" y="42"/>
                      <a:pt x="42" y="43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0" y="45"/>
                      <a:pt x="38" y="45"/>
                      <a:pt x="36" y="4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0" y="3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0" name="Freeform 73"/>
              <p:cNvSpPr>
                <a:spLocks/>
              </p:cNvSpPr>
              <p:nvPr/>
            </p:nvSpPr>
            <p:spPr bwMode="auto">
              <a:xfrm>
                <a:off x="8937625" y="4794250"/>
                <a:ext cx="158750" cy="177800"/>
              </a:xfrm>
              <a:custGeom>
                <a:avLst/>
                <a:gdLst>
                  <a:gd name="T0" fmla="*/ 2 w 42"/>
                  <a:gd name="T1" fmla="*/ 2 h 47"/>
                  <a:gd name="T2" fmla="*/ 8 w 42"/>
                  <a:gd name="T3" fmla="*/ 2 h 47"/>
                  <a:gd name="T4" fmla="*/ 40 w 42"/>
                  <a:gd name="T5" fmla="*/ 40 h 47"/>
                  <a:gd name="T6" fmla="*/ 40 w 42"/>
                  <a:gd name="T7" fmla="*/ 46 h 47"/>
                  <a:gd name="T8" fmla="*/ 40 w 42"/>
                  <a:gd name="T9" fmla="*/ 46 h 47"/>
                  <a:gd name="T10" fmla="*/ 34 w 42"/>
                  <a:gd name="T11" fmla="*/ 45 h 47"/>
                  <a:gd name="T12" fmla="*/ 2 w 42"/>
                  <a:gd name="T13" fmla="*/ 8 h 47"/>
                  <a:gd name="T14" fmla="*/ 2 w 42"/>
                  <a:gd name="T15" fmla="*/ 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7">
                    <a:moveTo>
                      <a:pt x="2" y="2"/>
                    </a:moveTo>
                    <a:cubicBezTo>
                      <a:pt x="4" y="0"/>
                      <a:pt x="6" y="1"/>
                      <a:pt x="8" y="2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2" y="42"/>
                      <a:pt x="42" y="44"/>
                      <a:pt x="40" y="4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8" y="47"/>
                      <a:pt x="36" y="47"/>
                      <a:pt x="34" y="45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3"/>
                      <a:pt x="2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1" name="Freeform 74"/>
              <p:cNvSpPr>
                <a:spLocks/>
              </p:cNvSpPr>
              <p:nvPr/>
            </p:nvSpPr>
            <p:spPr bwMode="auto">
              <a:xfrm>
                <a:off x="8315325" y="5013325"/>
                <a:ext cx="134938" cy="327025"/>
              </a:xfrm>
              <a:custGeom>
                <a:avLst/>
                <a:gdLst>
                  <a:gd name="T0" fmla="*/ 4 w 36"/>
                  <a:gd name="T1" fmla="*/ 0 h 87"/>
                  <a:gd name="T2" fmla="*/ 9 w 36"/>
                  <a:gd name="T3" fmla="*/ 3 h 87"/>
                  <a:gd name="T4" fmla="*/ 36 w 36"/>
                  <a:gd name="T5" fmla="*/ 82 h 87"/>
                  <a:gd name="T6" fmla="*/ 33 w 36"/>
                  <a:gd name="T7" fmla="*/ 87 h 87"/>
                  <a:gd name="T8" fmla="*/ 33 w 36"/>
                  <a:gd name="T9" fmla="*/ 87 h 87"/>
                  <a:gd name="T10" fmla="*/ 28 w 36"/>
                  <a:gd name="T11" fmla="*/ 84 h 87"/>
                  <a:gd name="T12" fmla="*/ 1 w 36"/>
                  <a:gd name="T13" fmla="*/ 5 h 87"/>
                  <a:gd name="T14" fmla="*/ 4 w 36"/>
                  <a:gd name="T1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87">
                    <a:moveTo>
                      <a:pt x="4" y="0"/>
                    </a:moveTo>
                    <a:cubicBezTo>
                      <a:pt x="6" y="0"/>
                      <a:pt x="8" y="1"/>
                      <a:pt x="9" y="3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4"/>
                      <a:pt x="35" y="86"/>
                      <a:pt x="33" y="87"/>
                    </a:cubicBezTo>
                    <a:cubicBezTo>
                      <a:pt x="33" y="87"/>
                      <a:pt x="33" y="87"/>
                      <a:pt x="33" y="87"/>
                    </a:cubicBezTo>
                    <a:cubicBezTo>
                      <a:pt x="31" y="87"/>
                      <a:pt x="29" y="86"/>
                      <a:pt x="28" y="8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2" y="1"/>
                      <a:pt x="4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2" name="Freeform 75"/>
              <p:cNvSpPr>
                <a:spLocks/>
              </p:cNvSpPr>
              <p:nvPr/>
            </p:nvSpPr>
            <p:spPr bwMode="auto">
              <a:xfrm>
                <a:off x="8758237" y="4930775"/>
                <a:ext cx="138113" cy="190500"/>
              </a:xfrm>
              <a:custGeom>
                <a:avLst/>
                <a:gdLst>
                  <a:gd name="T0" fmla="*/ 2 w 37"/>
                  <a:gd name="T1" fmla="*/ 1 h 51"/>
                  <a:gd name="T2" fmla="*/ 8 w 37"/>
                  <a:gd name="T3" fmla="*/ 3 h 51"/>
                  <a:gd name="T4" fmla="*/ 35 w 37"/>
                  <a:gd name="T5" fmla="*/ 44 h 51"/>
                  <a:gd name="T6" fmla="*/ 34 w 37"/>
                  <a:gd name="T7" fmla="*/ 50 h 51"/>
                  <a:gd name="T8" fmla="*/ 34 w 37"/>
                  <a:gd name="T9" fmla="*/ 50 h 51"/>
                  <a:gd name="T10" fmla="*/ 29 w 37"/>
                  <a:gd name="T11" fmla="*/ 48 h 51"/>
                  <a:gd name="T12" fmla="*/ 1 w 37"/>
                  <a:gd name="T13" fmla="*/ 7 h 51"/>
                  <a:gd name="T14" fmla="*/ 2 w 37"/>
                  <a:gd name="T15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1">
                    <a:moveTo>
                      <a:pt x="2" y="1"/>
                    </a:moveTo>
                    <a:cubicBezTo>
                      <a:pt x="4" y="0"/>
                      <a:pt x="6" y="1"/>
                      <a:pt x="8" y="3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7" y="46"/>
                      <a:pt x="36" y="48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2" y="51"/>
                      <a:pt x="30" y="50"/>
                      <a:pt x="29" y="4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3" name="Freeform 76"/>
              <p:cNvSpPr>
                <a:spLocks/>
              </p:cNvSpPr>
              <p:nvPr/>
            </p:nvSpPr>
            <p:spPr bwMode="auto">
              <a:xfrm>
                <a:off x="8659812" y="4991100"/>
                <a:ext cx="128588" cy="195263"/>
              </a:xfrm>
              <a:custGeom>
                <a:avLst/>
                <a:gdLst>
                  <a:gd name="T0" fmla="*/ 3 w 34"/>
                  <a:gd name="T1" fmla="*/ 1 h 52"/>
                  <a:gd name="T2" fmla="*/ 8 w 34"/>
                  <a:gd name="T3" fmla="*/ 2 h 52"/>
                  <a:gd name="T4" fmla="*/ 33 w 34"/>
                  <a:gd name="T5" fmla="*/ 45 h 52"/>
                  <a:gd name="T6" fmla="*/ 31 w 34"/>
                  <a:gd name="T7" fmla="*/ 51 h 52"/>
                  <a:gd name="T8" fmla="*/ 31 w 34"/>
                  <a:gd name="T9" fmla="*/ 51 h 52"/>
                  <a:gd name="T10" fmla="*/ 26 w 34"/>
                  <a:gd name="T11" fmla="*/ 49 h 52"/>
                  <a:gd name="T12" fmla="*/ 1 w 34"/>
                  <a:gd name="T13" fmla="*/ 6 h 52"/>
                  <a:gd name="T14" fmla="*/ 3 w 34"/>
                  <a:gd name="T15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52">
                    <a:moveTo>
                      <a:pt x="3" y="1"/>
                    </a:moveTo>
                    <a:cubicBezTo>
                      <a:pt x="4" y="0"/>
                      <a:pt x="7" y="0"/>
                      <a:pt x="8" y="2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4" y="47"/>
                      <a:pt x="33" y="50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0" y="52"/>
                      <a:pt x="27" y="51"/>
                      <a:pt x="26" y="4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4" name="Freeform 77"/>
              <p:cNvSpPr>
                <a:spLocks/>
              </p:cNvSpPr>
              <p:nvPr/>
            </p:nvSpPr>
            <p:spPr bwMode="auto">
              <a:xfrm>
                <a:off x="8558212" y="5043488"/>
                <a:ext cx="120650" cy="203200"/>
              </a:xfrm>
              <a:custGeom>
                <a:avLst/>
                <a:gdLst>
                  <a:gd name="T0" fmla="*/ 3 w 32"/>
                  <a:gd name="T1" fmla="*/ 1 h 54"/>
                  <a:gd name="T2" fmla="*/ 8 w 32"/>
                  <a:gd name="T3" fmla="*/ 3 h 54"/>
                  <a:gd name="T4" fmla="*/ 31 w 32"/>
                  <a:gd name="T5" fmla="*/ 47 h 54"/>
                  <a:gd name="T6" fmla="*/ 29 w 32"/>
                  <a:gd name="T7" fmla="*/ 53 h 54"/>
                  <a:gd name="T8" fmla="*/ 29 w 32"/>
                  <a:gd name="T9" fmla="*/ 53 h 54"/>
                  <a:gd name="T10" fmla="*/ 23 w 32"/>
                  <a:gd name="T11" fmla="*/ 51 h 54"/>
                  <a:gd name="T12" fmla="*/ 1 w 32"/>
                  <a:gd name="T13" fmla="*/ 6 h 54"/>
                  <a:gd name="T14" fmla="*/ 3 w 32"/>
                  <a:gd name="T15" fmla="*/ 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4">
                    <a:moveTo>
                      <a:pt x="3" y="1"/>
                    </a:moveTo>
                    <a:cubicBezTo>
                      <a:pt x="5" y="0"/>
                      <a:pt x="7" y="1"/>
                      <a:pt x="8" y="3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2" y="49"/>
                      <a:pt x="31" y="52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7" y="54"/>
                      <a:pt x="24" y="53"/>
                      <a:pt x="23" y="5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5" name="Freeform 78"/>
              <p:cNvSpPr>
                <a:spLocks/>
              </p:cNvSpPr>
              <p:nvPr/>
            </p:nvSpPr>
            <p:spPr bwMode="auto">
              <a:xfrm>
                <a:off x="8456612" y="5087938"/>
                <a:ext cx="106363" cy="206375"/>
              </a:xfrm>
              <a:custGeom>
                <a:avLst/>
                <a:gdLst>
                  <a:gd name="T0" fmla="*/ 3 w 28"/>
                  <a:gd name="T1" fmla="*/ 1 h 55"/>
                  <a:gd name="T2" fmla="*/ 8 w 28"/>
                  <a:gd name="T3" fmla="*/ 3 h 55"/>
                  <a:gd name="T4" fmla="*/ 27 w 28"/>
                  <a:gd name="T5" fmla="*/ 49 h 55"/>
                  <a:gd name="T6" fmla="*/ 25 w 28"/>
                  <a:gd name="T7" fmla="*/ 54 h 55"/>
                  <a:gd name="T8" fmla="*/ 25 w 28"/>
                  <a:gd name="T9" fmla="*/ 54 h 55"/>
                  <a:gd name="T10" fmla="*/ 20 w 28"/>
                  <a:gd name="T11" fmla="*/ 52 h 55"/>
                  <a:gd name="T12" fmla="*/ 0 w 28"/>
                  <a:gd name="T13" fmla="*/ 6 h 55"/>
                  <a:gd name="T14" fmla="*/ 3 w 28"/>
                  <a:gd name="T15" fmla="*/ 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5">
                    <a:moveTo>
                      <a:pt x="3" y="1"/>
                    </a:moveTo>
                    <a:cubicBezTo>
                      <a:pt x="5" y="0"/>
                      <a:pt x="7" y="1"/>
                      <a:pt x="8" y="3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8" y="51"/>
                      <a:pt x="27" y="53"/>
                      <a:pt x="25" y="54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3" y="55"/>
                      <a:pt x="21" y="54"/>
                      <a:pt x="2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6" name="Freeform 79"/>
              <p:cNvSpPr>
                <a:spLocks/>
              </p:cNvSpPr>
              <p:nvPr/>
            </p:nvSpPr>
            <p:spPr bwMode="auto">
              <a:xfrm>
                <a:off x="7799387" y="5103813"/>
                <a:ext cx="34925" cy="341313"/>
              </a:xfrm>
              <a:custGeom>
                <a:avLst/>
                <a:gdLst>
                  <a:gd name="T0" fmla="*/ 4 w 9"/>
                  <a:gd name="T1" fmla="*/ 0 h 91"/>
                  <a:gd name="T2" fmla="*/ 8 w 9"/>
                  <a:gd name="T3" fmla="*/ 4 h 91"/>
                  <a:gd name="T4" fmla="*/ 9 w 9"/>
                  <a:gd name="T5" fmla="*/ 87 h 91"/>
                  <a:gd name="T6" fmla="*/ 5 w 9"/>
                  <a:gd name="T7" fmla="*/ 91 h 91"/>
                  <a:gd name="T8" fmla="*/ 5 w 9"/>
                  <a:gd name="T9" fmla="*/ 91 h 91"/>
                  <a:gd name="T10" fmla="*/ 1 w 9"/>
                  <a:gd name="T11" fmla="*/ 87 h 91"/>
                  <a:gd name="T12" fmla="*/ 0 w 9"/>
                  <a:gd name="T13" fmla="*/ 4 h 91"/>
                  <a:gd name="T14" fmla="*/ 4 w 9"/>
                  <a:gd name="T1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1">
                    <a:moveTo>
                      <a:pt x="4" y="0"/>
                    </a:moveTo>
                    <a:cubicBezTo>
                      <a:pt x="6" y="0"/>
                      <a:pt x="8" y="2"/>
                      <a:pt x="8" y="4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9" y="89"/>
                      <a:pt x="7" y="91"/>
                      <a:pt x="5" y="91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1" y="89"/>
                      <a:pt x="1" y="8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7" name="Freeform 80"/>
              <p:cNvSpPr>
                <a:spLocks/>
              </p:cNvSpPr>
              <p:nvPr/>
            </p:nvSpPr>
            <p:spPr bwMode="auto">
              <a:xfrm>
                <a:off x="8243887" y="5159375"/>
                <a:ext cx="82550" cy="214313"/>
              </a:xfrm>
              <a:custGeom>
                <a:avLst/>
                <a:gdLst>
                  <a:gd name="T0" fmla="*/ 3 w 22"/>
                  <a:gd name="T1" fmla="*/ 1 h 57"/>
                  <a:gd name="T2" fmla="*/ 8 w 22"/>
                  <a:gd name="T3" fmla="*/ 4 h 57"/>
                  <a:gd name="T4" fmla="*/ 21 w 22"/>
                  <a:gd name="T5" fmla="*/ 52 h 57"/>
                  <a:gd name="T6" fmla="*/ 19 w 22"/>
                  <a:gd name="T7" fmla="*/ 57 h 57"/>
                  <a:gd name="T8" fmla="*/ 19 w 22"/>
                  <a:gd name="T9" fmla="*/ 57 h 57"/>
                  <a:gd name="T10" fmla="*/ 14 w 22"/>
                  <a:gd name="T11" fmla="*/ 54 h 57"/>
                  <a:gd name="T12" fmla="*/ 0 w 22"/>
                  <a:gd name="T13" fmla="*/ 6 h 57"/>
                  <a:gd name="T14" fmla="*/ 3 w 22"/>
                  <a:gd name="T15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57">
                    <a:moveTo>
                      <a:pt x="3" y="1"/>
                    </a:moveTo>
                    <a:cubicBezTo>
                      <a:pt x="5" y="0"/>
                      <a:pt x="7" y="2"/>
                      <a:pt x="8" y="4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54"/>
                      <a:pt x="21" y="56"/>
                      <a:pt x="19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6" y="57"/>
                      <a:pt x="14" y="56"/>
                      <a:pt x="14" y="5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8" name="Freeform 81"/>
              <p:cNvSpPr>
                <a:spLocks/>
              </p:cNvSpPr>
              <p:nvPr/>
            </p:nvSpPr>
            <p:spPr bwMode="auto">
              <a:xfrm>
                <a:off x="8131175" y="5186363"/>
                <a:ext cx="71438" cy="217488"/>
              </a:xfrm>
              <a:custGeom>
                <a:avLst/>
                <a:gdLst>
                  <a:gd name="T0" fmla="*/ 4 w 19"/>
                  <a:gd name="T1" fmla="*/ 1 h 58"/>
                  <a:gd name="T2" fmla="*/ 9 w 19"/>
                  <a:gd name="T3" fmla="*/ 4 h 58"/>
                  <a:gd name="T4" fmla="*/ 19 w 19"/>
                  <a:gd name="T5" fmla="*/ 52 h 58"/>
                  <a:gd name="T6" fmla="*/ 16 w 19"/>
                  <a:gd name="T7" fmla="*/ 57 h 58"/>
                  <a:gd name="T8" fmla="*/ 16 w 19"/>
                  <a:gd name="T9" fmla="*/ 57 h 58"/>
                  <a:gd name="T10" fmla="*/ 11 w 19"/>
                  <a:gd name="T11" fmla="*/ 54 h 58"/>
                  <a:gd name="T12" fmla="*/ 1 w 19"/>
                  <a:gd name="T13" fmla="*/ 6 h 58"/>
                  <a:gd name="T14" fmla="*/ 4 w 19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58">
                    <a:moveTo>
                      <a:pt x="4" y="1"/>
                    </a:moveTo>
                    <a:cubicBezTo>
                      <a:pt x="6" y="0"/>
                      <a:pt x="8" y="2"/>
                      <a:pt x="9" y="4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5"/>
                      <a:pt x="18" y="57"/>
                      <a:pt x="16" y="57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4" y="58"/>
                      <a:pt x="12" y="56"/>
                      <a:pt x="11" y="5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3"/>
                      <a:pt x="2" y="1"/>
                      <a:pt x="4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49" name="Freeform 82"/>
              <p:cNvSpPr>
                <a:spLocks/>
              </p:cNvSpPr>
              <p:nvPr/>
            </p:nvSpPr>
            <p:spPr bwMode="auto">
              <a:xfrm>
                <a:off x="8021637" y="5203825"/>
                <a:ext cx="60325" cy="219075"/>
              </a:xfrm>
              <a:custGeom>
                <a:avLst/>
                <a:gdLst>
                  <a:gd name="T0" fmla="*/ 3 w 16"/>
                  <a:gd name="T1" fmla="*/ 1 h 58"/>
                  <a:gd name="T2" fmla="*/ 8 w 16"/>
                  <a:gd name="T3" fmla="*/ 4 h 58"/>
                  <a:gd name="T4" fmla="*/ 15 w 16"/>
                  <a:gd name="T5" fmla="*/ 53 h 58"/>
                  <a:gd name="T6" fmla="*/ 12 w 16"/>
                  <a:gd name="T7" fmla="*/ 58 h 58"/>
                  <a:gd name="T8" fmla="*/ 12 w 16"/>
                  <a:gd name="T9" fmla="*/ 58 h 58"/>
                  <a:gd name="T10" fmla="*/ 7 w 16"/>
                  <a:gd name="T11" fmla="*/ 54 h 58"/>
                  <a:gd name="T12" fmla="*/ 0 w 16"/>
                  <a:gd name="T13" fmla="*/ 5 h 58"/>
                  <a:gd name="T14" fmla="*/ 3 w 16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58">
                    <a:moveTo>
                      <a:pt x="3" y="1"/>
                    </a:moveTo>
                    <a:cubicBezTo>
                      <a:pt x="5" y="0"/>
                      <a:pt x="8" y="2"/>
                      <a:pt x="8" y="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6"/>
                      <a:pt x="14" y="58"/>
                      <a:pt x="12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0" y="58"/>
                      <a:pt x="8" y="57"/>
                      <a:pt x="7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0" name="Freeform 83"/>
              <p:cNvSpPr>
                <a:spLocks/>
              </p:cNvSpPr>
              <p:nvPr/>
            </p:nvSpPr>
            <p:spPr bwMode="auto">
              <a:xfrm>
                <a:off x="7908925" y="5219700"/>
                <a:ext cx="44450" cy="217488"/>
              </a:xfrm>
              <a:custGeom>
                <a:avLst/>
                <a:gdLst>
                  <a:gd name="T0" fmla="*/ 4 w 12"/>
                  <a:gd name="T1" fmla="*/ 0 h 58"/>
                  <a:gd name="T2" fmla="*/ 8 w 12"/>
                  <a:gd name="T3" fmla="*/ 4 h 58"/>
                  <a:gd name="T4" fmla="*/ 12 w 12"/>
                  <a:gd name="T5" fmla="*/ 53 h 58"/>
                  <a:gd name="T6" fmla="*/ 8 w 12"/>
                  <a:gd name="T7" fmla="*/ 57 h 58"/>
                  <a:gd name="T8" fmla="*/ 8 w 12"/>
                  <a:gd name="T9" fmla="*/ 57 h 58"/>
                  <a:gd name="T10" fmla="*/ 4 w 12"/>
                  <a:gd name="T11" fmla="*/ 54 h 58"/>
                  <a:gd name="T12" fmla="*/ 0 w 12"/>
                  <a:gd name="T13" fmla="*/ 4 h 58"/>
                  <a:gd name="T14" fmla="*/ 4 w 12"/>
                  <a:gd name="T1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58">
                    <a:moveTo>
                      <a:pt x="4" y="0"/>
                    </a:moveTo>
                    <a:cubicBezTo>
                      <a:pt x="6" y="0"/>
                      <a:pt x="8" y="1"/>
                      <a:pt x="8" y="4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6" y="58"/>
                      <a:pt x="4" y="56"/>
                      <a:pt x="4" y="5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1" name="Freeform 84"/>
              <p:cNvSpPr>
                <a:spLocks/>
              </p:cNvSpPr>
              <p:nvPr/>
            </p:nvSpPr>
            <p:spPr bwMode="auto">
              <a:xfrm>
                <a:off x="7183437" y="5024438"/>
                <a:ext cx="123825" cy="334963"/>
              </a:xfrm>
              <a:custGeom>
                <a:avLst/>
                <a:gdLst>
                  <a:gd name="T0" fmla="*/ 30 w 33"/>
                  <a:gd name="T1" fmla="*/ 1 h 89"/>
                  <a:gd name="T2" fmla="*/ 33 w 33"/>
                  <a:gd name="T3" fmla="*/ 6 h 89"/>
                  <a:gd name="T4" fmla="*/ 8 w 33"/>
                  <a:gd name="T5" fmla="*/ 85 h 89"/>
                  <a:gd name="T6" fmla="*/ 3 w 33"/>
                  <a:gd name="T7" fmla="*/ 88 h 89"/>
                  <a:gd name="T8" fmla="*/ 3 w 33"/>
                  <a:gd name="T9" fmla="*/ 88 h 89"/>
                  <a:gd name="T10" fmla="*/ 1 w 33"/>
                  <a:gd name="T11" fmla="*/ 83 h 89"/>
                  <a:gd name="T12" fmla="*/ 25 w 33"/>
                  <a:gd name="T13" fmla="*/ 4 h 89"/>
                  <a:gd name="T14" fmla="*/ 30 w 33"/>
                  <a:gd name="T15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89">
                    <a:moveTo>
                      <a:pt x="30" y="1"/>
                    </a:moveTo>
                    <a:cubicBezTo>
                      <a:pt x="32" y="2"/>
                      <a:pt x="33" y="4"/>
                      <a:pt x="33" y="6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8" y="88"/>
                      <a:pt x="5" y="89"/>
                      <a:pt x="3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5"/>
                      <a:pt x="1" y="83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2"/>
                      <a:pt x="28" y="0"/>
                      <a:pt x="30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2" name="Freeform 85"/>
              <p:cNvSpPr>
                <a:spLocks/>
              </p:cNvSpPr>
              <p:nvPr/>
            </p:nvSpPr>
            <p:spPr bwMode="auto">
              <a:xfrm>
                <a:off x="7672387" y="5219700"/>
                <a:ext cx="41275" cy="217488"/>
              </a:xfrm>
              <a:custGeom>
                <a:avLst/>
                <a:gdLst>
                  <a:gd name="T0" fmla="*/ 7 w 11"/>
                  <a:gd name="T1" fmla="*/ 0 h 58"/>
                  <a:gd name="T2" fmla="*/ 11 w 11"/>
                  <a:gd name="T3" fmla="*/ 5 h 58"/>
                  <a:gd name="T4" fmla="*/ 9 w 11"/>
                  <a:gd name="T5" fmla="*/ 54 h 58"/>
                  <a:gd name="T6" fmla="*/ 4 w 11"/>
                  <a:gd name="T7" fmla="*/ 58 h 58"/>
                  <a:gd name="T8" fmla="*/ 4 w 11"/>
                  <a:gd name="T9" fmla="*/ 58 h 58"/>
                  <a:gd name="T10" fmla="*/ 0 w 11"/>
                  <a:gd name="T11" fmla="*/ 54 h 58"/>
                  <a:gd name="T12" fmla="*/ 3 w 11"/>
                  <a:gd name="T13" fmla="*/ 4 h 58"/>
                  <a:gd name="T14" fmla="*/ 7 w 11"/>
                  <a:gd name="T1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8">
                    <a:moveTo>
                      <a:pt x="7" y="0"/>
                    </a:moveTo>
                    <a:cubicBezTo>
                      <a:pt x="9" y="1"/>
                      <a:pt x="11" y="2"/>
                      <a:pt x="11" y="5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7"/>
                      <a:pt x="7" y="58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" y="58"/>
                      <a:pt x="0" y="56"/>
                      <a:pt x="0" y="5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2"/>
                      <a:pt x="4" y="0"/>
                      <a:pt x="7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3" name="Freeform 86"/>
              <p:cNvSpPr>
                <a:spLocks/>
              </p:cNvSpPr>
              <p:nvPr/>
            </p:nvSpPr>
            <p:spPr bwMode="auto">
              <a:xfrm>
                <a:off x="7548562" y="5211763"/>
                <a:ext cx="52388" cy="219075"/>
              </a:xfrm>
              <a:custGeom>
                <a:avLst/>
                <a:gdLst>
                  <a:gd name="T0" fmla="*/ 10 w 14"/>
                  <a:gd name="T1" fmla="*/ 0 h 58"/>
                  <a:gd name="T2" fmla="*/ 14 w 14"/>
                  <a:gd name="T3" fmla="*/ 4 h 58"/>
                  <a:gd name="T4" fmla="*/ 8 w 14"/>
                  <a:gd name="T5" fmla="*/ 54 h 58"/>
                  <a:gd name="T6" fmla="*/ 4 w 14"/>
                  <a:gd name="T7" fmla="*/ 57 h 58"/>
                  <a:gd name="T8" fmla="*/ 4 w 14"/>
                  <a:gd name="T9" fmla="*/ 57 h 58"/>
                  <a:gd name="T10" fmla="*/ 0 w 14"/>
                  <a:gd name="T11" fmla="*/ 53 h 58"/>
                  <a:gd name="T12" fmla="*/ 5 w 14"/>
                  <a:gd name="T13" fmla="*/ 4 h 58"/>
                  <a:gd name="T14" fmla="*/ 10 w 14"/>
                  <a:gd name="T1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8">
                    <a:moveTo>
                      <a:pt x="10" y="0"/>
                    </a:moveTo>
                    <a:cubicBezTo>
                      <a:pt x="12" y="0"/>
                      <a:pt x="14" y="2"/>
                      <a:pt x="14" y="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6"/>
                      <a:pt x="6" y="58"/>
                      <a:pt x="4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2" y="57"/>
                      <a:pt x="0" y="55"/>
                      <a:pt x="0" y="5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1"/>
                      <a:pt x="8" y="0"/>
                      <a:pt x="10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4" name="Freeform 87"/>
              <p:cNvSpPr>
                <a:spLocks/>
              </p:cNvSpPr>
              <p:nvPr/>
            </p:nvSpPr>
            <p:spPr bwMode="auto">
              <a:xfrm>
                <a:off x="7424737" y="5192713"/>
                <a:ext cx="63500" cy="219075"/>
              </a:xfrm>
              <a:custGeom>
                <a:avLst/>
                <a:gdLst>
                  <a:gd name="T0" fmla="*/ 13 w 17"/>
                  <a:gd name="T1" fmla="*/ 1 h 58"/>
                  <a:gd name="T2" fmla="*/ 17 w 17"/>
                  <a:gd name="T3" fmla="*/ 5 h 58"/>
                  <a:gd name="T4" fmla="*/ 8 w 17"/>
                  <a:gd name="T5" fmla="*/ 54 h 58"/>
                  <a:gd name="T6" fmla="*/ 4 w 17"/>
                  <a:gd name="T7" fmla="*/ 58 h 58"/>
                  <a:gd name="T8" fmla="*/ 4 w 17"/>
                  <a:gd name="T9" fmla="*/ 58 h 58"/>
                  <a:gd name="T10" fmla="*/ 0 w 17"/>
                  <a:gd name="T11" fmla="*/ 53 h 58"/>
                  <a:gd name="T12" fmla="*/ 9 w 17"/>
                  <a:gd name="T13" fmla="*/ 4 h 58"/>
                  <a:gd name="T14" fmla="*/ 13 w 17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58">
                    <a:moveTo>
                      <a:pt x="13" y="1"/>
                    </a:moveTo>
                    <a:cubicBezTo>
                      <a:pt x="16" y="1"/>
                      <a:pt x="17" y="3"/>
                      <a:pt x="17" y="5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6"/>
                      <a:pt x="6" y="58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" y="57"/>
                      <a:pt x="0" y="55"/>
                      <a:pt x="0" y="5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5" name="Freeform 88"/>
              <p:cNvSpPr>
                <a:spLocks/>
              </p:cNvSpPr>
              <p:nvPr/>
            </p:nvSpPr>
            <p:spPr bwMode="auto">
              <a:xfrm>
                <a:off x="7299325" y="5170488"/>
                <a:ext cx="79375" cy="214313"/>
              </a:xfrm>
              <a:custGeom>
                <a:avLst/>
                <a:gdLst>
                  <a:gd name="T0" fmla="*/ 17 w 21"/>
                  <a:gd name="T1" fmla="*/ 0 h 57"/>
                  <a:gd name="T2" fmla="*/ 20 w 21"/>
                  <a:gd name="T3" fmla="*/ 5 h 57"/>
                  <a:gd name="T4" fmla="*/ 9 w 21"/>
                  <a:gd name="T5" fmla="*/ 54 h 57"/>
                  <a:gd name="T6" fmla="*/ 4 w 21"/>
                  <a:gd name="T7" fmla="*/ 57 h 57"/>
                  <a:gd name="T8" fmla="*/ 4 w 21"/>
                  <a:gd name="T9" fmla="*/ 57 h 57"/>
                  <a:gd name="T10" fmla="*/ 1 w 21"/>
                  <a:gd name="T11" fmla="*/ 52 h 57"/>
                  <a:gd name="T12" fmla="*/ 12 w 21"/>
                  <a:gd name="T13" fmla="*/ 3 h 57"/>
                  <a:gd name="T14" fmla="*/ 17 w 21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7">
                    <a:moveTo>
                      <a:pt x="17" y="0"/>
                    </a:moveTo>
                    <a:cubicBezTo>
                      <a:pt x="19" y="1"/>
                      <a:pt x="21" y="3"/>
                      <a:pt x="20" y="5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6" y="57"/>
                      <a:pt x="4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2" y="56"/>
                      <a:pt x="0" y="54"/>
                      <a:pt x="1" y="5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3" y="1"/>
                      <a:pt x="15" y="0"/>
                      <a:pt x="17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6" name="Freeform 89"/>
              <p:cNvSpPr>
                <a:spLocks/>
              </p:cNvSpPr>
              <p:nvPr/>
            </p:nvSpPr>
            <p:spPr bwMode="auto">
              <a:xfrm>
                <a:off x="6623050" y="4791075"/>
                <a:ext cx="214313" cy="293688"/>
              </a:xfrm>
              <a:custGeom>
                <a:avLst/>
                <a:gdLst>
                  <a:gd name="T0" fmla="*/ 54 w 57"/>
                  <a:gd name="T1" fmla="*/ 2 h 78"/>
                  <a:gd name="T2" fmla="*/ 55 w 57"/>
                  <a:gd name="T3" fmla="*/ 7 h 78"/>
                  <a:gd name="T4" fmla="*/ 8 w 57"/>
                  <a:gd name="T5" fmla="*/ 75 h 78"/>
                  <a:gd name="T6" fmla="*/ 2 w 57"/>
                  <a:gd name="T7" fmla="*/ 76 h 78"/>
                  <a:gd name="T8" fmla="*/ 2 w 57"/>
                  <a:gd name="T9" fmla="*/ 76 h 78"/>
                  <a:gd name="T10" fmla="*/ 1 w 57"/>
                  <a:gd name="T11" fmla="*/ 71 h 78"/>
                  <a:gd name="T12" fmla="*/ 49 w 57"/>
                  <a:gd name="T13" fmla="*/ 3 h 78"/>
                  <a:gd name="T14" fmla="*/ 54 w 57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8">
                    <a:moveTo>
                      <a:pt x="54" y="2"/>
                    </a:moveTo>
                    <a:cubicBezTo>
                      <a:pt x="56" y="3"/>
                      <a:pt x="57" y="6"/>
                      <a:pt x="55" y="7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6" y="77"/>
                      <a:pt x="4" y="78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0" y="75"/>
                      <a:pt x="0" y="72"/>
                      <a:pt x="1" y="71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1"/>
                      <a:pt x="53" y="0"/>
                      <a:pt x="54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7" name="Freeform 90"/>
              <p:cNvSpPr>
                <a:spLocks/>
              </p:cNvSpPr>
              <p:nvPr/>
            </p:nvSpPr>
            <p:spPr bwMode="auto">
              <a:xfrm>
                <a:off x="7062787" y="5103813"/>
                <a:ext cx="98425" cy="206375"/>
              </a:xfrm>
              <a:custGeom>
                <a:avLst/>
                <a:gdLst>
                  <a:gd name="T0" fmla="*/ 23 w 26"/>
                  <a:gd name="T1" fmla="*/ 0 h 55"/>
                  <a:gd name="T2" fmla="*/ 25 w 26"/>
                  <a:gd name="T3" fmla="*/ 6 h 55"/>
                  <a:gd name="T4" fmla="*/ 8 w 26"/>
                  <a:gd name="T5" fmla="*/ 52 h 55"/>
                  <a:gd name="T6" fmla="*/ 3 w 26"/>
                  <a:gd name="T7" fmla="*/ 55 h 55"/>
                  <a:gd name="T8" fmla="*/ 3 w 26"/>
                  <a:gd name="T9" fmla="*/ 55 h 55"/>
                  <a:gd name="T10" fmla="*/ 0 w 26"/>
                  <a:gd name="T11" fmla="*/ 50 h 55"/>
                  <a:gd name="T12" fmla="*/ 18 w 26"/>
                  <a:gd name="T13" fmla="*/ 3 h 55"/>
                  <a:gd name="T14" fmla="*/ 23 w 26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5">
                    <a:moveTo>
                      <a:pt x="23" y="0"/>
                    </a:moveTo>
                    <a:cubicBezTo>
                      <a:pt x="25" y="1"/>
                      <a:pt x="26" y="4"/>
                      <a:pt x="25" y="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7" y="54"/>
                      <a:pt x="5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4"/>
                      <a:pt x="0" y="52"/>
                      <a:pt x="0" y="50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1"/>
                      <a:pt x="21" y="0"/>
                      <a:pt x="23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8" name="Freeform 91"/>
              <p:cNvSpPr>
                <a:spLocks/>
              </p:cNvSpPr>
              <p:nvPr/>
            </p:nvSpPr>
            <p:spPr bwMode="auto">
              <a:xfrm>
                <a:off x="6946900" y="5057775"/>
                <a:ext cx="109538" cy="206375"/>
              </a:xfrm>
              <a:custGeom>
                <a:avLst/>
                <a:gdLst>
                  <a:gd name="T0" fmla="*/ 26 w 29"/>
                  <a:gd name="T1" fmla="*/ 1 h 55"/>
                  <a:gd name="T2" fmla="*/ 28 w 29"/>
                  <a:gd name="T3" fmla="*/ 6 h 55"/>
                  <a:gd name="T4" fmla="*/ 8 w 29"/>
                  <a:gd name="T5" fmla="*/ 52 h 55"/>
                  <a:gd name="T6" fmla="*/ 3 w 29"/>
                  <a:gd name="T7" fmla="*/ 54 h 55"/>
                  <a:gd name="T8" fmla="*/ 3 w 29"/>
                  <a:gd name="T9" fmla="*/ 54 h 55"/>
                  <a:gd name="T10" fmla="*/ 1 w 29"/>
                  <a:gd name="T11" fmla="*/ 48 h 55"/>
                  <a:gd name="T12" fmla="*/ 21 w 29"/>
                  <a:gd name="T13" fmla="*/ 3 h 55"/>
                  <a:gd name="T14" fmla="*/ 26 w 29"/>
                  <a:gd name="T15" fmla="*/ 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55">
                    <a:moveTo>
                      <a:pt x="26" y="1"/>
                    </a:moveTo>
                    <a:cubicBezTo>
                      <a:pt x="28" y="2"/>
                      <a:pt x="29" y="4"/>
                      <a:pt x="28" y="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7" y="54"/>
                      <a:pt x="5" y="55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1" y="53"/>
                      <a:pt x="0" y="50"/>
                      <a:pt x="1" y="48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1"/>
                      <a:pt x="24" y="0"/>
                      <a:pt x="26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59" name="Freeform 92"/>
              <p:cNvSpPr>
                <a:spLocks/>
              </p:cNvSpPr>
              <p:nvPr/>
            </p:nvSpPr>
            <p:spPr bwMode="auto">
              <a:xfrm>
                <a:off x="6834187" y="5008563"/>
                <a:ext cx="120650" cy="200025"/>
              </a:xfrm>
              <a:custGeom>
                <a:avLst/>
                <a:gdLst>
                  <a:gd name="T0" fmla="*/ 30 w 32"/>
                  <a:gd name="T1" fmla="*/ 1 h 53"/>
                  <a:gd name="T2" fmla="*/ 31 w 32"/>
                  <a:gd name="T3" fmla="*/ 6 h 53"/>
                  <a:gd name="T4" fmla="*/ 8 w 32"/>
                  <a:gd name="T5" fmla="*/ 50 h 53"/>
                  <a:gd name="T6" fmla="*/ 3 w 32"/>
                  <a:gd name="T7" fmla="*/ 52 h 53"/>
                  <a:gd name="T8" fmla="*/ 3 w 32"/>
                  <a:gd name="T9" fmla="*/ 52 h 53"/>
                  <a:gd name="T10" fmla="*/ 1 w 32"/>
                  <a:gd name="T11" fmla="*/ 46 h 53"/>
                  <a:gd name="T12" fmla="*/ 24 w 32"/>
                  <a:gd name="T13" fmla="*/ 2 h 53"/>
                  <a:gd name="T14" fmla="*/ 30 w 32"/>
                  <a:gd name="T15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30" y="1"/>
                    </a:moveTo>
                    <a:cubicBezTo>
                      <a:pt x="32" y="2"/>
                      <a:pt x="32" y="4"/>
                      <a:pt x="31" y="6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" y="52"/>
                      <a:pt x="5" y="53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cubicBezTo>
                      <a:pt x="1" y="51"/>
                      <a:pt x="0" y="48"/>
                      <a:pt x="1" y="46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5" y="0"/>
                      <a:pt x="28" y="0"/>
                      <a:pt x="30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0" name="Freeform 93"/>
              <p:cNvSpPr>
                <a:spLocks/>
              </p:cNvSpPr>
              <p:nvPr/>
            </p:nvSpPr>
            <p:spPr bwMode="auto">
              <a:xfrm>
                <a:off x="6724650" y="4953000"/>
                <a:ext cx="131763" cy="192088"/>
              </a:xfrm>
              <a:custGeom>
                <a:avLst/>
                <a:gdLst>
                  <a:gd name="T0" fmla="*/ 33 w 35"/>
                  <a:gd name="T1" fmla="*/ 1 h 51"/>
                  <a:gd name="T2" fmla="*/ 34 w 35"/>
                  <a:gd name="T3" fmla="*/ 6 h 51"/>
                  <a:gd name="T4" fmla="*/ 8 w 35"/>
                  <a:gd name="T5" fmla="*/ 49 h 51"/>
                  <a:gd name="T6" fmla="*/ 3 w 35"/>
                  <a:gd name="T7" fmla="*/ 50 h 51"/>
                  <a:gd name="T8" fmla="*/ 3 w 35"/>
                  <a:gd name="T9" fmla="*/ 50 h 51"/>
                  <a:gd name="T10" fmla="*/ 1 w 35"/>
                  <a:gd name="T11" fmla="*/ 45 h 51"/>
                  <a:gd name="T12" fmla="*/ 27 w 35"/>
                  <a:gd name="T13" fmla="*/ 2 h 51"/>
                  <a:gd name="T14" fmla="*/ 33 w 35"/>
                  <a:gd name="T15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1">
                    <a:moveTo>
                      <a:pt x="33" y="1"/>
                    </a:moveTo>
                    <a:cubicBezTo>
                      <a:pt x="35" y="2"/>
                      <a:pt x="35" y="4"/>
                      <a:pt x="34" y="6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7" y="51"/>
                      <a:pt x="5" y="51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1" y="49"/>
                      <a:pt x="0" y="47"/>
                      <a:pt x="1" y="45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0"/>
                      <a:pt x="31" y="0"/>
                      <a:pt x="3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1" name="Freeform 94"/>
              <p:cNvSpPr>
                <a:spLocks/>
              </p:cNvSpPr>
              <p:nvPr/>
            </p:nvSpPr>
            <p:spPr bwMode="auto">
              <a:xfrm>
                <a:off x="6172200" y="4425950"/>
                <a:ext cx="285750" cy="222250"/>
              </a:xfrm>
              <a:custGeom>
                <a:avLst/>
                <a:gdLst>
                  <a:gd name="T0" fmla="*/ 75 w 76"/>
                  <a:gd name="T1" fmla="*/ 2 h 59"/>
                  <a:gd name="T2" fmla="*/ 74 w 76"/>
                  <a:gd name="T3" fmla="*/ 8 h 59"/>
                  <a:gd name="T4" fmla="*/ 7 w 76"/>
                  <a:gd name="T5" fmla="*/ 57 h 59"/>
                  <a:gd name="T6" fmla="*/ 2 w 76"/>
                  <a:gd name="T7" fmla="*/ 57 h 59"/>
                  <a:gd name="T8" fmla="*/ 2 w 76"/>
                  <a:gd name="T9" fmla="*/ 57 h 59"/>
                  <a:gd name="T10" fmla="*/ 3 w 76"/>
                  <a:gd name="T11" fmla="*/ 51 h 59"/>
                  <a:gd name="T12" fmla="*/ 69 w 76"/>
                  <a:gd name="T13" fmla="*/ 1 h 59"/>
                  <a:gd name="T14" fmla="*/ 75 w 76"/>
                  <a:gd name="T15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9">
                    <a:moveTo>
                      <a:pt x="75" y="2"/>
                    </a:moveTo>
                    <a:cubicBezTo>
                      <a:pt x="76" y="4"/>
                      <a:pt x="76" y="6"/>
                      <a:pt x="74" y="8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6" y="59"/>
                      <a:pt x="3" y="58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55"/>
                      <a:pt x="1" y="52"/>
                      <a:pt x="3" y="5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71" y="0"/>
                      <a:pt x="73" y="0"/>
                      <a:pt x="75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2" name="Freeform 95"/>
              <p:cNvSpPr>
                <a:spLocks/>
              </p:cNvSpPr>
              <p:nvPr/>
            </p:nvSpPr>
            <p:spPr bwMode="auto">
              <a:xfrm>
                <a:off x="6521450" y="4821238"/>
                <a:ext cx="150813" cy="180975"/>
              </a:xfrm>
              <a:custGeom>
                <a:avLst/>
                <a:gdLst>
                  <a:gd name="T0" fmla="*/ 38 w 40"/>
                  <a:gd name="T1" fmla="*/ 1 h 48"/>
                  <a:gd name="T2" fmla="*/ 39 w 40"/>
                  <a:gd name="T3" fmla="*/ 7 h 48"/>
                  <a:gd name="T4" fmla="*/ 8 w 40"/>
                  <a:gd name="T5" fmla="*/ 46 h 48"/>
                  <a:gd name="T6" fmla="*/ 2 w 40"/>
                  <a:gd name="T7" fmla="*/ 46 h 48"/>
                  <a:gd name="T8" fmla="*/ 2 w 40"/>
                  <a:gd name="T9" fmla="*/ 46 h 48"/>
                  <a:gd name="T10" fmla="*/ 1 w 40"/>
                  <a:gd name="T11" fmla="*/ 41 h 48"/>
                  <a:gd name="T12" fmla="*/ 32 w 40"/>
                  <a:gd name="T13" fmla="*/ 2 h 48"/>
                  <a:gd name="T14" fmla="*/ 38 w 40"/>
                  <a:gd name="T15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8">
                    <a:moveTo>
                      <a:pt x="38" y="1"/>
                    </a:moveTo>
                    <a:cubicBezTo>
                      <a:pt x="40" y="2"/>
                      <a:pt x="40" y="5"/>
                      <a:pt x="39" y="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6" y="48"/>
                      <a:pt x="4" y="48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45"/>
                      <a:pt x="0" y="43"/>
                      <a:pt x="1" y="4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4" y="0"/>
                      <a:pt x="36" y="0"/>
                      <a:pt x="38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3" name="Freeform 96"/>
              <p:cNvSpPr>
                <a:spLocks/>
              </p:cNvSpPr>
              <p:nvPr/>
            </p:nvSpPr>
            <p:spPr bwMode="auto">
              <a:xfrm>
                <a:off x="6427787" y="4746625"/>
                <a:ext cx="158750" cy="173038"/>
              </a:xfrm>
              <a:custGeom>
                <a:avLst/>
                <a:gdLst>
                  <a:gd name="T0" fmla="*/ 40 w 42"/>
                  <a:gd name="T1" fmla="*/ 2 h 46"/>
                  <a:gd name="T2" fmla="*/ 40 w 42"/>
                  <a:gd name="T3" fmla="*/ 7 h 46"/>
                  <a:gd name="T4" fmla="*/ 7 w 42"/>
                  <a:gd name="T5" fmla="*/ 44 h 46"/>
                  <a:gd name="T6" fmla="*/ 2 w 42"/>
                  <a:gd name="T7" fmla="*/ 45 h 46"/>
                  <a:gd name="T8" fmla="*/ 2 w 42"/>
                  <a:gd name="T9" fmla="*/ 45 h 46"/>
                  <a:gd name="T10" fmla="*/ 1 w 42"/>
                  <a:gd name="T11" fmla="*/ 39 h 46"/>
                  <a:gd name="T12" fmla="*/ 34 w 42"/>
                  <a:gd name="T13" fmla="*/ 2 h 46"/>
                  <a:gd name="T14" fmla="*/ 40 w 42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6">
                    <a:moveTo>
                      <a:pt x="40" y="2"/>
                    </a:moveTo>
                    <a:cubicBezTo>
                      <a:pt x="42" y="3"/>
                      <a:pt x="42" y="6"/>
                      <a:pt x="40" y="7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6" y="46"/>
                      <a:pt x="3" y="46"/>
                      <a:pt x="2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3"/>
                      <a:pt x="0" y="41"/>
                      <a:pt x="1" y="39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0"/>
                      <a:pt x="39" y="0"/>
                      <a:pt x="40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4" name="Freeform 97"/>
              <p:cNvSpPr>
                <a:spLocks/>
              </p:cNvSpPr>
              <p:nvPr/>
            </p:nvSpPr>
            <p:spPr bwMode="auto">
              <a:xfrm>
                <a:off x="6337300" y="4667250"/>
                <a:ext cx="166688" cy="165100"/>
              </a:xfrm>
              <a:custGeom>
                <a:avLst/>
                <a:gdLst>
                  <a:gd name="T0" fmla="*/ 43 w 44"/>
                  <a:gd name="T1" fmla="*/ 2 h 44"/>
                  <a:gd name="T2" fmla="*/ 43 w 44"/>
                  <a:gd name="T3" fmla="*/ 7 h 44"/>
                  <a:gd name="T4" fmla="*/ 7 w 44"/>
                  <a:gd name="T5" fmla="*/ 42 h 44"/>
                  <a:gd name="T6" fmla="*/ 2 w 44"/>
                  <a:gd name="T7" fmla="*/ 42 h 44"/>
                  <a:gd name="T8" fmla="*/ 2 w 44"/>
                  <a:gd name="T9" fmla="*/ 42 h 44"/>
                  <a:gd name="T10" fmla="*/ 2 w 44"/>
                  <a:gd name="T11" fmla="*/ 36 h 44"/>
                  <a:gd name="T12" fmla="*/ 37 w 44"/>
                  <a:gd name="T13" fmla="*/ 2 h 44"/>
                  <a:gd name="T14" fmla="*/ 43 w 44"/>
                  <a:gd name="T15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4">
                    <a:moveTo>
                      <a:pt x="43" y="2"/>
                    </a:moveTo>
                    <a:cubicBezTo>
                      <a:pt x="44" y="3"/>
                      <a:pt x="44" y="6"/>
                      <a:pt x="43" y="7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6" y="44"/>
                      <a:pt x="3" y="44"/>
                      <a:pt x="2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1"/>
                      <a:pt x="0" y="38"/>
                      <a:pt x="2" y="3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9" y="0"/>
                      <a:pt x="41" y="0"/>
                      <a:pt x="43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5" name="Freeform 98"/>
              <p:cNvSpPr>
                <a:spLocks/>
              </p:cNvSpPr>
              <p:nvPr/>
            </p:nvSpPr>
            <p:spPr bwMode="auto">
              <a:xfrm>
                <a:off x="6254750" y="4584700"/>
                <a:ext cx="173038" cy="153988"/>
              </a:xfrm>
              <a:custGeom>
                <a:avLst/>
                <a:gdLst>
                  <a:gd name="T0" fmla="*/ 45 w 46"/>
                  <a:gd name="T1" fmla="*/ 1 h 41"/>
                  <a:gd name="T2" fmla="*/ 44 w 46"/>
                  <a:gd name="T3" fmla="*/ 7 h 41"/>
                  <a:gd name="T4" fmla="*/ 7 w 46"/>
                  <a:gd name="T5" fmla="*/ 40 h 41"/>
                  <a:gd name="T6" fmla="*/ 1 w 46"/>
                  <a:gd name="T7" fmla="*/ 39 h 41"/>
                  <a:gd name="T8" fmla="*/ 1 w 46"/>
                  <a:gd name="T9" fmla="*/ 39 h 41"/>
                  <a:gd name="T10" fmla="*/ 1 w 46"/>
                  <a:gd name="T11" fmla="*/ 34 h 41"/>
                  <a:gd name="T12" fmla="*/ 39 w 46"/>
                  <a:gd name="T13" fmla="*/ 1 h 41"/>
                  <a:gd name="T14" fmla="*/ 45 w 46"/>
                  <a:gd name="T15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1">
                    <a:moveTo>
                      <a:pt x="45" y="1"/>
                    </a:moveTo>
                    <a:cubicBezTo>
                      <a:pt x="46" y="3"/>
                      <a:pt x="46" y="6"/>
                      <a:pt x="44" y="7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5" y="41"/>
                      <a:pt x="3" y="41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38"/>
                      <a:pt x="0" y="35"/>
                      <a:pt x="1" y="34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1" y="0"/>
                      <a:pt x="43" y="0"/>
                      <a:pt x="45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6" name="Freeform 99"/>
              <p:cNvSpPr>
                <a:spLocks/>
              </p:cNvSpPr>
              <p:nvPr/>
            </p:nvSpPr>
            <p:spPr bwMode="auto">
              <a:xfrm>
                <a:off x="5883275" y="3960813"/>
                <a:ext cx="327025" cy="134938"/>
              </a:xfrm>
              <a:custGeom>
                <a:avLst/>
                <a:gdLst>
                  <a:gd name="T0" fmla="*/ 87 w 87"/>
                  <a:gd name="T1" fmla="*/ 3 h 36"/>
                  <a:gd name="T2" fmla="*/ 84 w 87"/>
                  <a:gd name="T3" fmla="*/ 8 h 36"/>
                  <a:gd name="T4" fmla="*/ 6 w 87"/>
                  <a:gd name="T5" fmla="*/ 35 h 36"/>
                  <a:gd name="T6" fmla="*/ 0 w 87"/>
                  <a:gd name="T7" fmla="*/ 33 h 36"/>
                  <a:gd name="T8" fmla="*/ 0 w 87"/>
                  <a:gd name="T9" fmla="*/ 33 h 36"/>
                  <a:gd name="T10" fmla="*/ 3 w 87"/>
                  <a:gd name="T11" fmla="*/ 27 h 36"/>
                  <a:gd name="T12" fmla="*/ 82 w 87"/>
                  <a:gd name="T13" fmla="*/ 1 h 36"/>
                  <a:gd name="T14" fmla="*/ 87 w 87"/>
                  <a:gd name="T15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6">
                    <a:moveTo>
                      <a:pt x="87" y="3"/>
                    </a:moveTo>
                    <a:cubicBezTo>
                      <a:pt x="87" y="5"/>
                      <a:pt x="86" y="7"/>
                      <a:pt x="84" y="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3" y="36"/>
                      <a:pt x="1" y="35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0"/>
                      <a:pt x="1" y="28"/>
                      <a:pt x="3" y="27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84" y="0"/>
                      <a:pt x="86" y="1"/>
                      <a:pt x="87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7" name="Freeform 100"/>
              <p:cNvSpPr>
                <a:spLocks/>
              </p:cNvSpPr>
              <p:nvPr/>
            </p:nvSpPr>
            <p:spPr bwMode="auto">
              <a:xfrm>
                <a:off x="6105525" y="4400550"/>
                <a:ext cx="187325" cy="139700"/>
              </a:xfrm>
              <a:custGeom>
                <a:avLst/>
                <a:gdLst>
                  <a:gd name="T0" fmla="*/ 49 w 50"/>
                  <a:gd name="T1" fmla="*/ 2 h 37"/>
                  <a:gd name="T2" fmla="*/ 48 w 50"/>
                  <a:gd name="T3" fmla="*/ 8 h 37"/>
                  <a:gd name="T4" fmla="*/ 7 w 50"/>
                  <a:gd name="T5" fmla="*/ 36 h 37"/>
                  <a:gd name="T6" fmla="*/ 1 w 50"/>
                  <a:gd name="T7" fmla="*/ 35 h 37"/>
                  <a:gd name="T8" fmla="*/ 1 w 50"/>
                  <a:gd name="T9" fmla="*/ 35 h 37"/>
                  <a:gd name="T10" fmla="*/ 2 w 50"/>
                  <a:gd name="T11" fmla="*/ 29 h 37"/>
                  <a:gd name="T12" fmla="*/ 43 w 50"/>
                  <a:gd name="T13" fmla="*/ 1 h 37"/>
                  <a:gd name="T14" fmla="*/ 49 w 50"/>
                  <a:gd name="T15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37">
                    <a:moveTo>
                      <a:pt x="49" y="2"/>
                    </a:moveTo>
                    <a:cubicBezTo>
                      <a:pt x="50" y="4"/>
                      <a:pt x="50" y="7"/>
                      <a:pt x="48" y="8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5" y="37"/>
                      <a:pt x="2" y="36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3"/>
                      <a:pt x="0" y="30"/>
                      <a:pt x="2" y="29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5" y="0"/>
                      <a:pt x="48" y="1"/>
                      <a:pt x="49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8" name="Freeform 101"/>
              <p:cNvSpPr>
                <a:spLocks/>
              </p:cNvSpPr>
              <p:nvPr/>
            </p:nvSpPr>
            <p:spPr bwMode="auto">
              <a:xfrm>
                <a:off x="6037262" y="4302125"/>
                <a:ext cx="200025" cy="131763"/>
              </a:xfrm>
              <a:custGeom>
                <a:avLst/>
                <a:gdLst>
                  <a:gd name="T0" fmla="*/ 51 w 53"/>
                  <a:gd name="T1" fmla="*/ 3 h 35"/>
                  <a:gd name="T2" fmla="*/ 50 w 53"/>
                  <a:gd name="T3" fmla="*/ 8 h 35"/>
                  <a:gd name="T4" fmla="*/ 7 w 53"/>
                  <a:gd name="T5" fmla="*/ 33 h 35"/>
                  <a:gd name="T6" fmla="*/ 1 w 53"/>
                  <a:gd name="T7" fmla="*/ 32 h 35"/>
                  <a:gd name="T8" fmla="*/ 1 w 53"/>
                  <a:gd name="T9" fmla="*/ 32 h 35"/>
                  <a:gd name="T10" fmla="*/ 3 w 53"/>
                  <a:gd name="T11" fmla="*/ 26 h 35"/>
                  <a:gd name="T12" fmla="*/ 46 w 53"/>
                  <a:gd name="T13" fmla="*/ 1 h 35"/>
                  <a:gd name="T14" fmla="*/ 51 w 53"/>
                  <a:gd name="T15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51" y="3"/>
                    </a:moveTo>
                    <a:cubicBezTo>
                      <a:pt x="53" y="5"/>
                      <a:pt x="52" y="7"/>
                      <a:pt x="50" y="8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35"/>
                      <a:pt x="3" y="34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0"/>
                      <a:pt x="1" y="28"/>
                      <a:pt x="3" y="26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8" y="0"/>
                      <a:pt x="50" y="1"/>
                      <a:pt x="51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69" name="Freeform 102"/>
              <p:cNvSpPr>
                <a:spLocks/>
              </p:cNvSpPr>
              <p:nvPr/>
            </p:nvSpPr>
            <p:spPr bwMode="auto">
              <a:xfrm>
                <a:off x="5981700" y="4205288"/>
                <a:ext cx="201613" cy="115888"/>
              </a:xfrm>
              <a:custGeom>
                <a:avLst/>
                <a:gdLst>
                  <a:gd name="T0" fmla="*/ 53 w 54"/>
                  <a:gd name="T1" fmla="*/ 2 h 31"/>
                  <a:gd name="T2" fmla="*/ 51 w 54"/>
                  <a:gd name="T3" fmla="*/ 8 h 31"/>
                  <a:gd name="T4" fmla="*/ 6 w 54"/>
                  <a:gd name="T5" fmla="*/ 30 h 31"/>
                  <a:gd name="T6" fmla="*/ 1 w 54"/>
                  <a:gd name="T7" fmla="*/ 28 h 31"/>
                  <a:gd name="T8" fmla="*/ 1 w 54"/>
                  <a:gd name="T9" fmla="*/ 28 h 31"/>
                  <a:gd name="T10" fmla="*/ 3 w 54"/>
                  <a:gd name="T11" fmla="*/ 23 h 31"/>
                  <a:gd name="T12" fmla="*/ 47 w 54"/>
                  <a:gd name="T13" fmla="*/ 1 h 31"/>
                  <a:gd name="T14" fmla="*/ 53 w 54"/>
                  <a:gd name="T15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1">
                    <a:moveTo>
                      <a:pt x="53" y="2"/>
                    </a:moveTo>
                    <a:cubicBezTo>
                      <a:pt x="54" y="4"/>
                      <a:pt x="53" y="7"/>
                      <a:pt x="51" y="8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4" y="31"/>
                      <a:pt x="2" y="30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6"/>
                      <a:pt x="1" y="24"/>
                      <a:pt x="3" y="2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9" y="0"/>
                      <a:pt x="52" y="0"/>
                      <a:pt x="53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0" name="Freeform 103"/>
              <p:cNvSpPr>
                <a:spLocks/>
              </p:cNvSpPr>
              <p:nvPr/>
            </p:nvSpPr>
            <p:spPr bwMode="auto">
              <a:xfrm>
                <a:off x="5927725" y="4100513"/>
                <a:ext cx="207963" cy="107950"/>
              </a:xfrm>
              <a:custGeom>
                <a:avLst/>
                <a:gdLst>
                  <a:gd name="T0" fmla="*/ 54 w 55"/>
                  <a:gd name="T1" fmla="*/ 3 h 29"/>
                  <a:gd name="T2" fmla="*/ 52 w 55"/>
                  <a:gd name="T3" fmla="*/ 8 h 29"/>
                  <a:gd name="T4" fmla="*/ 6 w 55"/>
                  <a:gd name="T5" fmla="*/ 28 h 29"/>
                  <a:gd name="T6" fmla="*/ 1 w 55"/>
                  <a:gd name="T7" fmla="*/ 26 h 29"/>
                  <a:gd name="T8" fmla="*/ 1 w 55"/>
                  <a:gd name="T9" fmla="*/ 26 h 29"/>
                  <a:gd name="T10" fmla="*/ 3 w 55"/>
                  <a:gd name="T11" fmla="*/ 20 h 29"/>
                  <a:gd name="T12" fmla="*/ 49 w 55"/>
                  <a:gd name="T13" fmla="*/ 1 h 29"/>
                  <a:gd name="T14" fmla="*/ 54 w 55"/>
                  <a:gd name="T1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9">
                    <a:moveTo>
                      <a:pt x="54" y="3"/>
                    </a:moveTo>
                    <a:cubicBezTo>
                      <a:pt x="55" y="5"/>
                      <a:pt x="54" y="7"/>
                      <a:pt x="52" y="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4" y="29"/>
                      <a:pt x="2" y="28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4"/>
                      <a:pt x="1" y="21"/>
                      <a:pt x="3" y="20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51" y="0"/>
                      <a:pt x="53" y="1"/>
                      <a:pt x="54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1" name="Freeform 104"/>
              <p:cNvSpPr>
                <a:spLocks/>
              </p:cNvSpPr>
              <p:nvPr/>
            </p:nvSpPr>
            <p:spPr bwMode="auto">
              <a:xfrm>
                <a:off x="5778500" y="3416300"/>
                <a:ext cx="341313" cy="33338"/>
              </a:xfrm>
              <a:custGeom>
                <a:avLst/>
                <a:gdLst>
                  <a:gd name="T0" fmla="*/ 91 w 91"/>
                  <a:gd name="T1" fmla="*/ 4 h 9"/>
                  <a:gd name="T2" fmla="*/ 87 w 91"/>
                  <a:gd name="T3" fmla="*/ 9 h 9"/>
                  <a:gd name="T4" fmla="*/ 4 w 91"/>
                  <a:gd name="T5" fmla="*/ 9 h 9"/>
                  <a:gd name="T6" fmla="*/ 0 w 91"/>
                  <a:gd name="T7" fmla="*/ 5 h 9"/>
                  <a:gd name="T8" fmla="*/ 0 w 91"/>
                  <a:gd name="T9" fmla="*/ 5 h 9"/>
                  <a:gd name="T10" fmla="*/ 4 w 91"/>
                  <a:gd name="T11" fmla="*/ 1 h 9"/>
                  <a:gd name="T12" fmla="*/ 87 w 91"/>
                  <a:gd name="T13" fmla="*/ 0 h 9"/>
                  <a:gd name="T14" fmla="*/ 91 w 91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">
                    <a:moveTo>
                      <a:pt x="91" y="4"/>
                    </a:moveTo>
                    <a:cubicBezTo>
                      <a:pt x="91" y="7"/>
                      <a:pt x="89" y="9"/>
                      <a:pt x="87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" y="9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1" y="1"/>
                      <a:pt x="4" y="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1" y="2"/>
                      <a:pt x="91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2" name="Freeform 105"/>
              <p:cNvSpPr>
                <a:spLocks/>
              </p:cNvSpPr>
              <p:nvPr/>
            </p:nvSpPr>
            <p:spPr bwMode="auto">
              <a:xfrm>
                <a:off x="5842000" y="3859213"/>
                <a:ext cx="214313" cy="82550"/>
              </a:xfrm>
              <a:custGeom>
                <a:avLst/>
                <a:gdLst>
                  <a:gd name="T0" fmla="*/ 56 w 57"/>
                  <a:gd name="T1" fmla="*/ 4 h 22"/>
                  <a:gd name="T2" fmla="*/ 53 w 57"/>
                  <a:gd name="T3" fmla="*/ 8 h 22"/>
                  <a:gd name="T4" fmla="*/ 5 w 57"/>
                  <a:gd name="T5" fmla="*/ 21 h 22"/>
                  <a:gd name="T6" fmla="*/ 0 w 57"/>
                  <a:gd name="T7" fmla="*/ 18 h 22"/>
                  <a:gd name="T8" fmla="*/ 0 w 57"/>
                  <a:gd name="T9" fmla="*/ 18 h 22"/>
                  <a:gd name="T10" fmla="*/ 3 w 57"/>
                  <a:gd name="T11" fmla="*/ 13 h 22"/>
                  <a:gd name="T12" fmla="*/ 51 w 57"/>
                  <a:gd name="T13" fmla="*/ 1 h 22"/>
                  <a:gd name="T14" fmla="*/ 56 w 57"/>
                  <a:gd name="T15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2">
                    <a:moveTo>
                      <a:pt x="56" y="4"/>
                    </a:moveTo>
                    <a:cubicBezTo>
                      <a:pt x="57" y="6"/>
                      <a:pt x="56" y="8"/>
                      <a:pt x="53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2"/>
                      <a:pt x="1" y="21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6"/>
                      <a:pt x="1" y="14"/>
                      <a:pt x="3" y="13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4" y="0"/>
                      <a:pt x="56" y="1"/>
                      <a:pt x="56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3" name="Freeform 106"/>
              <p:cNvSpPr>
                <a:spLocks/>
              </p:cNvSpPr>
              <p:nvPr/>
            </p:nvSpPr>
            <p:spPr bwMode="auto">
              <a:xfrm>
                <a:off x="5815012" y="3749675"/>
                <a:ext cx="214313" cy="68263"/>
              </a:xfrm>
              <a:custGeom>
                <a:avLst/>
                <a:gdLst>
                  <a:gd name="T0" fmla="*/ 57 w 57"/>
                  <a:gd name="T1" fmla="*/ 3 h 18"/>
                  <a:gd name="T2" fmla="*/ 54 w 57"/>
                  <a:gd name="T3" fmla="*/ 8 h 18"/>
                  <a:gd name="T4" fmla="*/ 5 w 57"/>
                  <a:gd name="T5" fmla="*/ 18 h 18"/>
                  <a:gd name="T6" fmla="*/ 0 w 57"/>
                  <a:gd name="T7" fmla="*/ 15 h 18"/>
                  <a:gd name="T8" fmla="*/ 0 w 57"/>
                  <a:gd name="T9" fmla="*/ 15 h 18"/>
                  <a:gd name="T10" fmla="*/ 3 w 57"/>
                  <a:gd name="T11" fmla="*/ 10 h 18"/>
                  <a:gd name="T12" fmla="*/ 52 w 57"/>
                  <a:gd name="T13" fmla="*/ 0 h 18"/>
                  <a:gd name="T14" fmla="*/ 57 w 57"/>
                  <a:gd name="T1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8">
                    <a:moveTo>
                      <a:pt x="57" y="3"/>
                    </a:moveTo>
                    <a:cubicBezTo>
                      <a:pt x="57" y="5"/>
                      <a:pt x="56" y="8"/>
                      <a:pt x="54" y="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3" y="18"/>
                      <a:pt x="1" y="17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6" y="1"/>
                      <a:pt x="57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4" name="Freeform 107"/>
              <p:cNvSpPr>
                <a:spLocks/>
              </p:cNvSpPr>
              <p:nvPr/>
            </p:nvSpPr>
            <p:spPr bwMode="auto">
              <a:xfrm>
                <a:off x="5797550" y="3636963"/>
                <a:ext cx="217488" cy="57150"/>
              </a:xfrm>
              <a:custGeom>
                <a:avLst/>
                <a:gdLst>
                  <a:gd name="T0" fmla="*/ 57 w 58"/>
                  <a:gd name="T1" fmla="*/ 4 h 15"/>
                  <a:gd name="T2" fmla="*/ 54 w 58"/>
                  <a:gd name="T3" fmla="*/ 8 h 15"/>
                  <a:gd name="T4" fmla="*/ 5 w 58"/>
                  <a:gd name="T5" fmla="*/ 15 h 15"/>
                  <a:gd name="T6" fmla="*/ 0 w 58"/>
                  <a:gd name="T7" fmla="*/ 12 h 15"/>
                  <a:gd name="T8" fmla="*/ 0 w 58"/>
                  <a:gd name="T9" fmla="*/ 12 h 15"/>
                  <a:gd name="T10" fmla="*/ 3 w 58"/>
                  <a:gd name="T11" fmla="*/ 7 h 15"/>
                  <a:gd name="T12" fmla="*/ 53 w 58"/>
                  <a:gd name="T13" fmla="*/ 0 h 15"/>
                  <a:gd name="T14" fmla="*/ 57 w 58"/>
                  <a:gd name="T15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5">
                    <a:moveTo>
                      <a:pt x="57" y="4"/>
                    </a:moveTo>
                    <a:cubicBezTo>
                      <a:pt x="58" y="6"/>
                      <a:pt x="56" y="8"/>
                      <a:pt x="54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2" y="15"/>
                      <a:pt x="0" y="14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9"/>
                      <a:pt x="1" y="7"/>
                      <a:pt x="3" y="7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1"/>
                      <a:pt x="57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5" name="Freeform 108"/>
              <p:cNvSpPr>
                <a:spLocks/>
              </p:cNvSpPr>
              <p:nvPr/>
            </p:nvSpPr>
            <p:spPr bwMode="auto">
              <a:xfrm>
                <a:off x="5784850" y="3524250"/>
                <a:ext cx="219075" cy="46038"/>
              </a:xfrm>
              <a:custGeom>
                <a:avLst/>
                <a:gdLst>
                  <a:gd name="T0" fmla="*/ 57 w 58"/>
                  <a:gd name="T1" fmla="*/ 4 h 12"/>
                  <a:gd name="T2" fmla="*/ 54 w 58"/>
                  <a:gd name="T3" fmla="*/ 8 h 12"/>
                  <a:gd name="T4" fmla="*/ 4 w 58"/>
                  <a:gd name="T5" fmla="*/ 12 h 12"/>
                  <a:gd name="T6" fmla="*/ 0 w 58"/>
                  <a:gd name="T7" fmla="*/ 8 h 12"/>
                  <a:gd name="T8" fmla="*/ 0 w 58"/>
                  <a:gd name="T9" fmla="*/ 8 h 12"/>
                  <a:gd name="T10" fmla="*/ 4 w 58"/>
                  <a:gd name="T11" fmla="*/ 4 h 12"/>
                  <a:gd name="T12" fmla="*/ 53 w 58"/>
                  <a:gd name="T13" fmla="*/ 0 h 12"/>
                  <a:gd name="T14" fmla="*/ 57 w 58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2">
                    <a:moveTo>
                      <a:pt x="57" y="4"/>
                    </a:moveTo>
                    <a:cubicBezTo>
                      <a:pt x="58" y="6"/>
                      <a:pt x="56" y="8"/>
                      <a:pt x="54" y="8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" y="12"/>
                      <a:pt x="0" y="10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1" y="4"/>
                      <a:pt x="4" y="4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6" name="Freeform 109"/>
              <p:cNvSpPr>
                <a:spLocks/>
              </p:cNvSpPr>
              <p:nvPr/>
            </p:nvSpPr>
            <p:spPr bwMode="auto">
              <a:xfrm>
                <a:off x="6630987" y="2270125"/>
                <a:ext cx="2322513" cy="2322513"/>
              </a:xfrm>
              <a:custGeom>
                <a:avLst/>
                <a:gdLst>
                  <a:gd name="T0" fmla="*/ 618 w 618"/>
                  <a:gd name="T1" fmla="*/ 278 h 618"/>
                  <a:gd name="T2" fmla="*/ 571 w 618"/>
                  <a:gd name="T3" fmla="*/ 234 h 618"/>
                  <a:gd name="T4" fmla="*/ 583 w 618"/>
                  <a:gd name="T5" fmla="*/ 163 h 618"/>
                  <a:gd name="T6" fmla="*/ 522 w 618"/>
                  <a:gd name="T7" fmla="*/ 139 h 618"/>
                  <a:gd name="T8" fmla="*/ 506 w 618"/>
                  <a:gd name="T9" fmla="*/ 69 h 618"/>
                  <a:gd name="T10" fmla="*/ 441 w 618"/>
                  <a:gd name="T11" fmla="*/ 71 h 618"/>
                  <a:gd name="T12" fmla="*/ 399 w 618"/>
                  <a:gd name="T13" fmla="*/ 12 h 618"/>
                  <a:gd name="T14" fmla="*/ 339 w 618"/>
                  <a:gd name="T15" fmla="*/ 38 h 618"/>
                  <a:gd name="T16" fmla="*/ 278 w 618"/>
                  <a:gd name="T17" fmla="*/ 0 h 618"/>
                  <a:gd name="T18" fmla="*/ 234 w 618"/>
                  <a:gd name="T19" fmla="*/ 47 h 618"/>
                  <a:gd name="T20" fmla="*/ 163 w 618"/>
                  <a:gd name="T21" fmla="*/ 35 h 618"/>
                  <a:gd name="T22" fmla="*/ 139 w 618"/>
                  <a:gd name="T23" fmla="*/ 96 h 618"/>
                  <a:gd name="T24" fmla="*/ 69 w 618"/>
                  <a:gd name="T25" fmla="*/ 112 h 618"/>
                  <a:gd name="T26" fmla="*/ 70 w 618"/>
                  <a:gd name="T27" fmla="*/ 177 h 618"/>
                  <a:gd name="T28" fmla="*/ 12 w 618"/>
                  <a:gd name="T29" fmla="*/ 219 h 618"/>
                  <a:gd name="T30" fmla="*/ 38 w 618"/>
                  <a:gd name="T31" fmla="*/ 278 h 618"/>
                  <a:gd name="T32" fmla="*/ 0 w 618"/>
                  <a:gd name="T33" fmla="*/ 340 h 618"/>
                  <a:gd name="T34" fmla="*/ 47 w 618"/>
                  <a:gd name="T35" fmla="*/ 384 h 618"/>
                  <a:gd name="T36" fmla="*/ 35 w 618"/>
                  <a:gd name="T37" fmla="*/ 455 h 618"/>
                  <a:gd name="T38" fmla="*/ 96 w 618"/>
                  <a:gd name="T39" fmla="*/ 479 h 618"/>
                  <a:gd name="T40" fmla="*/ 112 w 618"/>
                  <a:gd name="T41" fmla="*/ 549 h 618"/>
                  <a:gd name="T42" fmla="*/ 177 w 618"/>
                  <a:gd name="T43" fmla="*/ 547 h 618"/>
                  <a:gd name="T44" fmla="*/ 218 w 618"/>
                  <a:gd name="T45" fmla="*/ 606 h 618"/>
                  <a:gd name="T46" fmla="*/ 278 w 618"/>
                  <a:gd name="T47" fmla="*/ 580 h 618"/>
                  <a:gd name="T48" fmla="*/ 339 w 618"/>
                  <a:gd name="T49" fmla="*/ 618 h 618"/>
                  <a:gd name="T50" fmla="*/ 384 w 618"/>
                  <a:gd name="T51" fmla="*/ 571 h 618"/>
                  <a:gd name="T52" fmla="*/ 455 w 618"/>
                  <a:gd name="T53" fmla="*/ 583 h 618"/>
                  <a:gd name="T54" fmla="*/ 479 w 618"/>
                  <a:gd name="T55" fmla="*/ 522 h 618"/>
                  <a:gd name="T56" fmla="*/ 549 w 618"/>
                  <a:gd name="T57" fmla="*/ 506 h 618"/>
                  <a:gd name="T58" fmla="*/ 547 w 618"/>
                  <a:gd name="T59" fmla="*/ 441 h 618"/>
                  <a:gd name="T60" fmla="*/ 606 w 618"/>
                  <a:gd name="T61" fmla="*/ 399 h 618"/>
                  <a:gd name="T62" fmla="*/ 579 w 618"/>
                  <a:gd name="T63" fmla="*/ 34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8" h="618">
                    <a:moveTo>
                      <a:pt x="618" y="340"/>
                    </a:moveTo>
                    <a:cubicBezTo>
                      <a:pt x="618" y="278"/>
                      <a:pt x="618" y="278"/>
                      <a:pt x="618" y="278"/>
                    </a:cubicBezTo>
                    <a:cubicBezTo>
                      <a:pt x="579" y="278"/>
                      <a:pt x="579" y="278"/>
                      <a:pt x="579" y="278"/>
                    </a:cubicBezTo>
                    <a:cubicBezTo>
                      <a:pt x="578" y="263"/>
                      <a:pt x="575" y="248"/>
                      <a:pt x="571" y="234"/>
                    </a:cubicBezTo>
                    <a:cubicBezTo>
                      <a:pt x="606" y="219"/>
                      <a:pt x="606" y="219"/>
                      <a:pt x="606" y="219"/>
                    </a:cubicBezTo>
                    <a:cubicBezTo>
                      <a:pt x="583" y="163"/>
                      <a:pt x="583" y="163"/>
                      <a:pt x="583" y="163"/>
                    </a:cubicBezTo>
                    <a:cubicBezTo>
                      <a:pt x="547" y="177"/>
                      <a:pt x="547" y="177"/>
                      <a:pt x="547" y="177"/>
                    </a:cubicBezTo>
                    <a:cubicBezTo>
                      <a:pt x="540" y="164"/>
                      <a:pt x="531" y="151"/>
                      <a:pt x="522" y="139"/>
                    </a:cubicBezTo>
                    <a:cubicBezTo>
                      <a:pt x="549" y="112"/>
                      <a:pt x="549" y="112"/>
                      <a:pt x="549" y="112"/>
                    </a:cubicBezTo>
                    <a:cubicBezTo>
                      <a:pt x="506" y="69"/>
                      <a:pt x="506" y="69"/>
                      <a:pt x="506" y="69"/>
                    </a:cubicBezTo>
                    <a:cubicBezTo>
                      <a:pt x="479" y="96"/>
                      <a:pt x="479" y="96"/>
                      <a:pt x="479" y="96"/>
                    </a:cubicBezTo>
                    <a:cubicBezTo>
                      <a:pt x="467" y="86"/>
                      <a:pt x="454" y="78"/>
                      <a:pt x="441" y="71"/>
                    </a:cubicBezTo>
                    <a:cubicBezTo>
                      <a:pt x="456" y="35"/>
                      <a:pt x="456" y="35"/>
                      <a:pt x="456" y="35"/>
                    </a:cubicBezTo>
                    <a:cubicBezTo>
                      <a:pt x="399" y="12"/>
                      <a:pt x="399" y="12"/>
                      <a:pt x="399" y="12"/>
                    </a:cubicBezTo>
                    <a:cubicBezTo>
                      <a:pt x="384" y="47"/>
                      <a:pt x="384" y="47"/>
                      <a:pt x="384" y="47"/>
                    </a:cubicBezTo>
                    <a:cubicBezTo>
                      <a:pt x="370" y="43"/>
                      <a:pt x="355" y="40"/>
                      <a:pt x="339" y="38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278" y="0"/>
                      <a:pt x="278" y="0"/>
                      <a:pt x="278" y="0"/>
                    </a:cubicBezTo>
                    <a:cubicBezTo>
                      <a:pt x="278" y="38"/>
                      <a:pt x="278" y="38"/>
                      <a:pt x="278" y="38"/>
                    </a:cubicBezTo>
                    <a:cubicBezTo>
                      <a:pt x="263" y="40"/>
                      <a:pt x="248" y="43"/>
                      <a:pt x="234" y="47"/>
                    </a:cubicBezTo>
                    <a:cubicBezTo>
                      <a:pt x="219" y="12"/>
                      <a:pt x="219" y="12"/>
                      <a:pt x="219" y="12"/>
                    </a:cubicBezTo>
                    <a:cubicBezTo>
                      <a:pt x="163" y="35"/>
                      <a:pt x="163" y="35"/>
                      <a:pt x="163" y="35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64" y="78"/>
                      <a:pt x="151" y="86"/>
                      <a:pt x="139" y="96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96" y="139"/>
                      <a:pt x="96" y="139"/>
                      <a:pt x="96" y="139"/>
                    </a:cubicBezTo>
                    <a:cubicBezTo>
                      <a:pt x="86" y="151"/>
                      <a:pt x="78" y="164"/>
                      <a:pt x="70" y="177"/>
                    </a:cubicBezTo>
                    <a:cubicBezTo>
                      <a:pt x="35" y="162"/>
                      <a:pt x="35" y="162"/>
                      <a:pt x="35" y="162"/>
                    </a:cubicBezTo>
                    <a:cubicBezTo>
                      <a:pt x="12" y="219"/>
                      <a:pt x="12" y="219"/>
                      <a:pt x="12" y="219"/>
                    </a:cubicBezTo>
                    <a:cubicBezTo>
                      <a:pt x="47" y="233"/>
                      <a:pt x="47" y="233"/>
                      <a:pt x="47" y="233"/>
                    </a:cubicBezTo>
                    <a:cubicBezTo>
                      <a:pt x="43" y="248"/>
                      <a:pt x="40" y="263"/>
                      <a:pt x="38" y="278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340"/>
                      <a:pt x="0" y="340"/>
                      <a:pt x="0" y="340"/>
                    </a:cubicBezTo>
                    <a:cubicBezTo>
                      <a:pt x="38" y="340"/>
                      <a:pt x="38" y="340"/>
                      <a:pt x="38" y="340"/>
                    </a:cubicBezTo>
                    <a:cubicBezTo>
                      <a:pt x="40" y="355"/>
                      <a:pt x="43" y="370"/>
                      <a:pt x="47" y="384"/>
                    </a:cubicBezTo>
                    <a:cubicBezTo>
                      <a:pt x="11" y="399"/>
                      <a:pt x="11" y="399"/>
                      <a:pt x="11" y="399"/>
                    </a:cubicBezTo>
                    <a:cubicBezTo>
                      <a:pt x="35" y="455"/>
                      <a:pt x="35" y="455"/>
                      <a:pt x="35" y="455"/>
                    </a:cubicBezTo>
                    <a:cubicBezTo>
                      <a:pt x="70" y="441"/>
                      <a:pt x="70" y="441"/>
                      <a:pt x="70" y="441"/>
                    </a:cubicBezTo>
                    <a:cubicBezTo>
                      <a:pt x="78" y="454"/>
                      <a:pt x="86" y="467"/>
                      <a:pt x="96" y="479"/>
                    </a:cubicBezTo>
                    <a:cubicBezTo>
                      <a:pt x="69" y="506"/>
                      <a:pt x="69" y="506"/>
                      <a:pt x="69" y="506"/>
                    </a:cubicBezTo>
                    <a:cubicBezTo>
                      <a:pt x="112" y="549"/>
                      <a:pt x="112" y="549"/>
                      <a:pt x="112" y="549"/>
                    </a:cubicBezTo>
                    <a:cubicBezTo>
                      <a:pt x="139" y="522"/>
                      <a:pt x="139" y="522"/>
                      <a:pt x="139" y="522"/>
                    </a:cubicBezTo>
                    <a:cubicBezTo>
                      <a:pt x="151" y="531"/>
                      <a:pt x="163" y="540"/>
                      <a:pt x="177" y="547"/>
                    </a:cubicBezTo>
                    <a:cubicBezTo>
                      <a:pt x="162" y="583"/>
                      <a:pt x="162" y="583"/>
                      <a:pt x="162" y="583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33" y="571"/>
                      <a:pt x="233" y="571"/>
                      <a:pt x="233" y="571"/>
                    </a:cubicBezTo>
                    <a:cubicBezTo>
                      <a:pt x="248" y="575"/>
                      <a:pt x="263" y="578"/>
                      <a:pt x="278" y="580"/>
                    </a:cubicBezTo>
                    <a:cubicBezTo>
                      <a:pt x="278" y="618"/>
                      <a:pt x="278" y="618"/>
                      <a:pt x="278" y="618"/>
                    </a:cubicBezTo>
                    <a:cubicBezTo>
                      <a:pt x="339" y="618"/>
                      <a:pt x="339" y="618"/>
                      <a:pt x="339" y="618"/>
                    </a:cubicBezTo>
                    <a:cubicBezTo>
                      <a:pt x="339" y="580"/>
                      <a:pt x="339" y="580"/>
                      <a:pt x="339" y="580"/>
                    </a:cubicBezTo>
                    <a:cubicBezTo>
                      <a:pt x="355" y="578"/>
                      <a:pt x="369" y="575"/>
                      <a:pt x="384" y="571"/>
                    </a:cubicBezTo>
                    <a:cubicBezTo>
                      <a:pt x="398" y="606"/>
                      <a:pt x="398" y="606"/>
                      <a:pt x="398" y="606"/>
                    </a:cubicBezTo>
                    <a:cubicBezTo>
                      <a:pt x="455" y="583"/>
                      <a:pt x="455" y="583"/>
                      <a:pt x="455" y="583"/>
                    </a:cubicBezTo>
                    <a:cubicBezTo>
                      <a:pt x="440" y="548"/>
                      <a:pt x="440" y="548"/>
                      <a:pt x="440" y="548"/>
                    </a:cubicBezTo>
                    <a:cubicBezTo>
                      <a:pt x="454" y="540"/>
                      <a:pt x="467" y="532"/>
                      <a:pt x="479" y="522"/>
                    </a:cubicBezTo>
                    <a:cubicBezTo>
                      <a:pt x="506" y="549"/>
                      <a:pt x="506" y="549"/>
                      <a:pt x="506" y="549"/>
                    </a:cubicBezTo>
                    <a:cubicBezTo>
                      <a:pt x="549" y="506"/>
                      <a:pt x="549" y="506"/>
                      <a:pt x="549" y="506"/>
                    </a:cubicBezTo>
                    <a:cubicBezTo>
                      <a:pt x="522" y="479"/>
                      <a:pt x="522" y="479"/>
                      <a:pt x="522" y="479"/>
                    </a:cubicBezTo>
                    <a:cubicBezTo>
                      <a:pt x="531" y="467"/>
                      <a:pt x="540" y="454"/>
                      <a:pt x="547" y="441"/>
                    </a:cubicBezTo>
                    <a:cubicBezTo>
                      <a:pt x="582" y="456"/>
                      <a:pt x="582" y="456"/>
                      <a:pt x="582" y="456"/>
                    </a:cubicBezTo>
                    <a:cubicBezTo>
                      <a:pt x="606" y="399"/>
                      <a:pt x="606" y="399"/>
                      <a:pt x="606" y="399"/>
                    </a:cubicBezTo>
                    <a:cubicBezTo>
                      <a:pt x="571" y="385"/>
                      <a:pt x="571" y="385"/>
                      <a:pt x="571" y="385"/>
                    </a:cubicBezTo>
                    <a:cubicBezTo>
                      <a:pt x="575" y="370"/>
                      <a:pt x="578" y="355"/>
                      <a:pt x="579" y="340"/>
                    </a:cubicBezTo>
                    <a:lnTo>
                      <a:pt x="618" y="340"/>
                    </a:lnTo>
                    <a:close/>
                  </a:path>
                </a:pathLst>
              </a:custGeom>
              <a:solidFill>
                <a:srgbClr val="CACACA"/>
              </a:solidFill>
              <a:ln w="9525">
                <a:noFill/>
                <a:round/>
                <a:headEnd/>
                <a:tailEnd/>
              </a:ln>
              <a:effectLst>
                <a:outerShdw dist="25400" algn="l" rotWithShape="0">
                  <a:prstClr val="black">
                    <a:alpha val="6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/>
              </a:p>
            </p:txBody>
          </p:sp>
          <p:sp>
            <p:nvSpPr>
              <p:cNvPr id="177" name="Oval 110"/>
              <p:cNvSpPr>
                <a:spLocks noChangeArrowheads="1"/>
              </p:cNvSpPr>
              <p:nvPr/>
            </p:nvSpPr>
            <p:spPr bwMode="auto">
              <a:xfrm>
                <a:off x="6927850" y="2566988"/>
                <a:ext cx="1725613" cy="1724025"/>
              </a:xfrm>
              <a:prstGeom prst="ellipse">
                <a:avLst/>
              </a:prstGeom>
              <a:solidFill>
                <a:srgbClr val="2727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 dirty="0"/>
              </a:p>
            </p:txBody>
          </p:sp>
          <p:grpSp>
            <p:nvGrpSpPr>
              <p:cNvPr id="178" name="Group 177"/>
              <p:cNvGrpSpPr/>
              <p:nvPr/>
            </p:nvGrpSpPr>
            <p:grpSpPr>
              <a:xfrm>
                <a:off x="5931172" y="1641087"/>
                <a:ext cx="3740093" cy="3616017"/>
                <a:chOff x="5296046" y="1945550"/>
                <a:chExt cx="3229784" cy="3122639"/>
              </a:xfrm>
            </p:grpSpPr>
            <p:sp>
              <p:nvSpPr>
                <p:cNvPr id="179" name="TextBox 178"/>
                <p:cNvSpPr txBox="1"/>
                <p:nvPr/>
              </p:nvSpPr>
              <p:spPr>
                <a:xfrm rot="20552286">
                  <a:off x="6074408" y="1945550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80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 rot="1198336">
                  <a:off x="6860966" y="1970838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90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 rot="3228151">
                  <a:off x="7589249" y="2439243"/>
                  <a:ext cx="657061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 rot="16200000">
                  <a:off x="7772734" y="3099080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 rot="18437322">
                  <a:off x="7544549" y="3883962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TextBox 183"/>
                <p:cNvSpPr txBox="1"/>
                <p:nvPr/>
              </p:nvSpPr>
              <p:spPr>
                <a:xfrm rot="20700000">
                  <a:off x="6953675" y="4397376"/>
                  <a:ext cx="853136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 rot="1133190">
                  <a:off x="6134729" y="4415132"/>
                  <a:ext cx="853136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 rot="3230614">
                  <a:off x="5481834" y="3977041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 rot="5400000">
                  <a:off x="5196007" y="3180300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8" name="TextBox 187"/>
                <p:cNvSpPr txBox="1"/>
                <p:nvPr/>
              </p:nvSpPr>
              <p:spPr>
                <a:xfrm rot="18459382">
                  <a:off x="5453268" y="2390782"/>
                  <a:ext cx="853135" cy="6530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89" name="Content Placeholder 4"/>
          <p:cNvSpPr txBox="1">
            <a:spLocks/>
          </p:cNvSpPr>
          <p:nvPr/>
        </p:nvSpPr>
        <p:spPr>
          <a:xfrm rot="19587101">
            <a:off x="6414495" y="2704727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SECRET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4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3160" y="874807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08212" y="1210224"/>
            <a:ext cx="1636268" cy="1664478"/>
            <a:chOff x="1488770" y="336678"/>
            <a:chExt cx="3807684" cy="3873331"/>
          </a:xfrm>
        </p:grpSpPr>
        <p:sp>
          <p:nvSpPr>
            <p:cNvPr id="27" name="Oval 26"/>
            <p:cNvSpPr/>
            <p:nvPr/>
          </p:nvSpPr>
          <p:spPr>
            <a:xfrm>
              <a:off x="1603129" y="4095388"/>
              <a:ext cx="3415566" cy="11462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488770" y="336678"/>
              <a:ext cx="3807684" cy="3810000"/>
              <a:chOff x="5180012" y="819150"/>
              <a:chExt cx="5219700" cy="5222875"/>
            </a:xfrm>
          </p:grpSpPr>
          <p:sp>
            <p:nvSpPr>
              <p:cNvPr id="33" name="Oval 5"/>
              <p:cNvSpPr>
                <a:spLocks noChangeArrowheads="1"/>
              </p:cNvSpPr>
              <p:nvPr/>
            </p:nvSpPr>
            <p:spPr bwMode="auto">
              <a:xfrm>
                <a:off x="5180012" y="819150"/>
                <a:ext cx="5219700" cy="5222875"/>
              </a:xfrm>
              <a:prstGeom prst="ellipse">
                <a:avLst/>
              </a:prstGeom>
              <a:gradFill flip="none" rotWithShape="1">
                <a:gsLst>
                  <a:gs pos="0">
                    <a:srgbClr val="818284"/>
                  </a:gs>
                  <a:gs pos="50000">
                    <a:srgbClr val="A4A5A9"/>
                  </a:gs>
                  <a:gs pos="100000">
                    <a:srgbClr val="F8F8F8"/>
                  </a:gs>
                </a:gsLst>
                <a:lin ang="135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34" name="Oval 6"/>
              <p:cNvSpPr>
                <a:spLocks noChangeArrowheads="1"/>
              </p:cNvSpPr>
              <p:nvPr/>
            </p:nvSpPr>
            <p:spPr bwMode="auto">
              <a:xfrm>
                <a:off x="5541962" y="1179513"/>
                <a:ext cx="4497388" cy="4502150"/>
              </a:xfrm>
              <a:prstGeom prst="ellipse">
                <a:avLst/>
              </a:pr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auto">
              <a:xfrm>
                <a:off x="5789612" y="1428750"/>
                <a:ext cx="4005263" cy="4005263"/>
              </a:xfrm>
              <a:prstGeom prst="ellipse">
                <a:avLst/>
              </a:prstGeom>
              <a:gradFill>
                <a:gsLst>
                  <a:gs pos="0">
                    <a:srgbClr val="D3D3D3"/>
                  </a:gs>
                  <a:gs pos="46000">
                    <a:srgbClr val="A1A2A6"/>
                  </a:gs>
                  <a:gs pos="93000">
                    <a:schemeClr val="bg1"/>
                  </a:gs>
                </a:gsLst>
                <a:lin ang="135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3" name="Oval 8"/>
              <p:cNvSpPr>
                <a:spLocks noChangeArrowheads="1"/>
              </p:cNvSpPr>
              <p:nvPr/>
            </p:nvSpPr>
            <p:spPr bwMode="auto">
              <a:xfrm>
                <a:off x="6551612" y="2193925"/>
                <a:ext cx="2476500" cy="2473325"/>
              </a:xfrm>
              <a:prstGeom prst="ellipse">
                <a:avLst/>
              </a:pr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5868987" y="2806700"/>
                <a:ext cx="330200" cy="128588"/>
              </a:xfrm>
              <a:custGeom>
                <a:avLst/>
                <a:gdLst>
                  <a:gd name="T0" fmla="*/ 88 w 88"/>
                  <a:gd name="T1" fmla="*/ 31 h 34"/>
                  <a:gd name="T2" fmla="*/ 83 w 88"/>
                  <a:gd name="T3" fmla="*/ 34 h 34"/>
                  <a:gd name="T4" fmla="*/ 3 w 88"/>
                  <a:gd name="T5" fmla="*/ 8 h 34"/>
                  <a:gd name="T6" fmla="*/ 1 w 88"/>
                  <a:gd name="T7" fmla="*/ 3 h 34"/>
                  <a:gd name="T8" fmla="*/ 1 w 88"/>
                  <a:gd name="T9" fmla="*/ 3 h 34"/>
                  <a:gd name="T10" fmla="*/ 6 w 88"/>
                  <a:gd name="T11" fmla="*/ 1 h 34"/>
                  <a:gd name="T12" fmla="*/ 85 w 88"/>
                  <a:gd name="T13" fmla="*/ 26 h 34"/>
                  <a:gd name="T14" fmla="*/ 88 w 88"/>
                  <a:gd name="T1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4">
                    <a:moveTo>
                      <a:pt x="88" y="31"/>
                    </a:moveTo>
                    <a:cubicBezTo>
                      <a:pt x="87" y="33"/>
                      <a:pt x="85" y="34"/>
                      <a:pt x="83" y="3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7" y="27"/>
                      <a:pt x="88" y="29"/>
                      <a:pt x="88" y="3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5784850" y="3295650"/>
                <a:ext cx="219075" cy="41275"/>
              </a:xfrm>
              <a:custGeom>
                <a:avLst/>
                <a:gdLst>
                  <a:gd name="T0" fmla="*/ 57 w 58"/>
                  <a:gd name="T1" fmla="*/ 7 h 11"/>
                  <a:gd name="T2" fmla="*/ 53 w 58"/>
                  <a:gd name="T3" fmla="*/ 11 h 11"/>
                  <a:gd name="T4" fmla="*/ 4 w 58"/>
                  <a:gd name="T5" fmla="*/ 9 h 11"/>
                  <a:gd name="T6" fmla="*/ 0 w 58"/>
                  <a:gd name="T7" fmla="*/ 4 h 11"/>
                  <a:gd name="T8" fmla="*/ 0 w 58"/>
                  <a:gd name="T9" fmla="*/ 4 h 11"/>
                  <a:gd name="T10" fmla="*/ 4 w 58"/>
                  <a:gd name="T11" fmla="*/ 0 h 11"/>
                  <a:gd name="T12" fmla="*/ 54 w 58"/>
                  <a:gd name="T13" fmla="*/ 3 h 11"/>
                  <a:gd name="T14" fmla="*/ 57 w 58"/>
                  <a:gd name="T1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1">
                    <a:moveTo>
                      <a:pt x="57" y="7"/>
                    </a:moveTo>
                    <a:cubicBezTo>
                      <a:pt x="57" y="9"/>
                      <a:pt x="55" y="11"/>
                      <a:pt x="53" y="1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" y="8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6" y="3"/>
                      <a:pt x="58" y="5"/>
                      <a:pt x="57" y="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5797550" y="3171825"/>
                <a:ext cx="212725" cy="52388"/>
              </a:xfrm>
              <a:custGeom>
                <a:avLst/>
                <a:gdLst>
                  <a:gd name="T0" fmla="*/ 57 w 57"/>
                  <a:gd name="T1" fmla="*/ 10 h 14"/>
                  <a:gd name="T2" fmla="*/ 53 w 57"/>
                  <a:gd name="T3" fmla="*/ 14 h 14"/>
                  <a:gd name="T4" fmla="*/ 3 w 57"/>
                  <a:gd name="T5" fmla="*/ 8 h 14"/>
                  <a:gd name="T6" fmla="*/ 0 w 57"/>
                  <a:gd name="T7" fmla="*/ 4 h 14"/>
                  <a:gd name="T8" fmla="*/ 0 w 57"/>
                  <a:gd name="T9" fmla="*/ 4 h 14"/>
                  <a:gd name="T10" fmla="*/ 4 w 57"/>
                  <a:gd name="T11" fmla="*/ 0 h 14"/>
                  <a:gd name="T12" fmla="*/ 54 w 57"/>
                  <a:gd name="T13" fmla="*/ 6 h 14"/>
                  <a:gd name="T14" fmla="*/ 57 w 57"/>
                  <a:gd name="T15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4">
                    <a:moveTo>
                      <a:pt x="57" y="10"/>
                    </a:moveTo>
                    <a:cubicBezTo>
                      <a:pt x="57" y="13"/>
                      <a:pt x="55" y="14"/>
                      <a:pt x="5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6" y="6"/>
                      <a:pt x="57" y="8"/>
                      <a:pt x="57" y="1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5811837" y="3048000"/>
                <a:ext cx="217488" cy="63500"/>
              </a:xfrm>
              <a:custGeom>
                <a:avLst/>
                <a:gdLst>
                  <a:gd name="T0" fmla="*/ 58 w 58"/>
                  <a:gd name="T1" fmla="*/ 14 h 17"/>
                  <a:gd name="T2" fmla="*/ 53 w 58"/>
                  <a:gd name="T3" fmla="*/ 17 h 17"/>
                  <a:gd name="T4" fmla="*/ 4 w 58"/>
                  <a:gd name="T5" fmla="*/ 8 h 17"/>
                  <a:gd name="T6" fmla="*/ 1 w 58"/>
                  <a:gd name="T7" fmla="*/ 4 h 17"/>
                  <a:gd name="T8" fmla="*/ 1 w 58"/>
                  <a:gd name="T9" fmla="*/ 4 h 17"/>
                  <a:gd name="T10" fmla="*/ 6 w 58"/>
                  <a:gd name="T11" fmla="*/ 0 h 17"/>
                  <a:gd name="T12" fmla="*/ 55 w 58"/>
                  <a:gd name="T13" fmla="*/ 9 h 17"/>
                  <a:gd name="T14" fmla="*/ 58 w 58"/>
                  <a:gd name="T15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7">
                    <a:moveTo>
                      <a:pt x="58" y="14"/>
                    </a:moveTo>
                    <a:cubicBezTo>
                      <a:pt x="57" y="16"/>
                      <a:pt x="55" y="17"/>
                      <a:pt x="53" y="1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8" y="12"/>
                      <a:pt x="58" y="1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5842000" y="2924175"/>
                <a:ext cx="214313" cy="77788"/>
              </a:xfrm>
              <a:custGeom>
                <a:avLst/>
                <a:gdLst>
                  <a:gd name="T0" fmla="*/ 56 w 57"/>
                  <a:gd name="T1" fmla="*/ 18 h 21"/>
                  <a:gd name="T2" fmla="*/ 51 w 57"/>
                  <a:gd name="T3" fmla="*/ 20 h 21"/>
                  <a:gd name="T4" fmla="*/ 3 w 57"/>
                  <a:gd name="T5" fmla="*/ 9 h 21"/>
                  <a:gd name="T6" fmla="*/ 0 w 57"/>
                  <a:gd name="T7" fmla="*/ 4 h 21"/>
                  <a:gd name="T8" fmla="*/ 0 w 57"/>
                  <a:gd name="T9" fmla="*/ 4 h 21"/>
                  <a:gd name="T10" fmla="*/ 5 w 57"/>
                  <a:gd name="T11" fmla="*/ 1 h 21"/>
                  <a:gd name="T12" fmla="*/ 53 w 57"/>
                  <a:gd name="T13" fmla="*/ 13 h 21"/>
                  <a:gd name="T14" fmla="*/ 56 w 5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56" y="18"/>
                    </a:moveTo>
                    <a:cubicBezTo>
                      <a:pt x="56" y="20"/>
                      <a:pt x="54" y="21"/>
                      <a:pt x="51" y="2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2"/>
                      <a:pt x="3" y="0"/>
                      <a:pt x="5" y="1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5" y="13"/>
                      <a:pt x="57" y="15"/>
                      <a:pt x="56" y="1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6149975" y="2247900"/>
                <a:ext cx="285750" cy="217488"/>
              </a:xfrm>
              <a:custGeom>
                <a:avLst/>
                <a:gdLst>
                  <a:gd name="T0" fmla="*/ 75 w 76"/>
                  <a:gd name="T1" fmla="*/ 56 h 58"/>
                  <a:gd name="T2" fmla="*/ 69 w 76"/>
                  <a:gd name="T3" fmla="*/ 57 h 58"/>
                  <a:gd name="T4" fmla="*/ 2 w 76"/>
                  <a:gd name="T5" fmla="*/ 8 h 58"/>
                  <a:gd name="T6" fmla="*/ 1 w 76"/>
                  <a:gd name="T7" fmla="*/ 3 h 58"/>
                  <a:gd name="T8" fmla="*/ 1 w 76"/>
                  <a:gd name="T9" fmla="*/ 3 h 58"/>
                  <a:gd name="T10" fmla="*/ 7 w 76"/>
                  <a:gd name="T11" fmla="*/ 2 h 58"/>
                  <a:gd name="T12" fmla="*/ 74 w 76"/>
                  <a:gd name="T13" fmla="*/ 50 h 58"/>
                  <a:gd name="T14" fmla="*/ 75 w 76"/>
                  <a:gd name="T15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8">
                    <a:moveTo>
                      <a:pt x="75" y="56"/>
                    </a:moveTo>
                    <a:cubicBezTo>
                      <a:pt x="74" y="58"/>
                      <a:pt x="71" y="58"/>
                      <a:pt x="69" y="5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6" y="51"/>
                      <a:pt x="76" y="54"/>
                      <a:pt x="75" y="56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5916612" y="2687638"/>
                <a:ext cx="207963" cy="100013"/>
              </a:xfrm>
              <a:custGeom>
                <a:avLst/>
                <a:gdLst>
                  <a:gd name="T0" fmla="*/ 55 w 55"/>
                  <a:gd name="T1" fmla="*/ 24 h 27"/>
                  <a:gd name="T2" fmla="*/ 49 w 55"/>
                  <a:gd name="T3" fmla="*/ 26 h 27"/>
                  <a:gd name="T4" fmla="*/ 3 w 55"/>
                  <a:gd name="T5" fmla="*/ 8 h 27"/>
                  <a:gd name="T6" fmla="*/ 1 w 55"/>
                  <a:gd name="T7" fmla="*/ 3 h 27"/>
                  <a:gd name="T8" fmla="*/ 1 w 55"/>
                  <a:gd name="T9" fmla="*/ 3 h 27"/>
                  <a:gd name="T10" fmla="*/ 6 w 55"/>
                  <a:gd name="T11" fmla="*/ 1 h 27"/>
                  <a:gd name="T12" fmla="*/ 52 w 55"/>
                  <a:gd name="T13" fmla="*/ 18 h 27"/>
                  <a:gd name="T14" fmla="*/ 55 w 55"/>
                  <a:gd name="T1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7">
                    <a:moveTo>
                      <a:pt x="55" y="24"/>
                    </a:moveTo>
                    <a:cubicBezTo>
                      <a:pt x="54" y="26"/>
                      <a:pt x="51" y="27"/>
                      <a:pt x="49" y="2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4" y="0"/>
                      <a:pt x="6" y="1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4" y="19"/>
                      <a:pt x="55" y="21"/>
                      <a:pt x="55" y="2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5965825" y="2570163"/>
                <a:ext cx="203200" cy="112713"/>
              </a:xfrm>
              <a:custGeom>
                <a:avLst/>
                <a:gdLst>
                  <a:gd name="T0" fmla="*/ 53 w 54"/>
                  <a:gd name="T1" fmla="*/ 27 h 30"/>
                  <a:gd name="T2" fmla="*/ 48 w 54"/>
                  <a:gd name="T3" fmla="*/ 29 h 30"/>
                  <a:gd name="T4" fmla="*/ 3 w 54"/>
                  <a:gd name="T5" fmla="*/ 9 h 30"/>
                  <a:gd name="T6" fmla="*/ 1 w 54"/>
                  <a:gd name="T7" fmla="*/ 3 h 30"/>
                  <a:gd name="T8" fmla="*/ 1 w 54"/>
                  <a:gd name="T9" fmla="*/ 3 h 30"/>
                  <a:gd name="T10" fmla="*/ 6 w 54"/>
                  <a:gd name="T11" fmla="*/ 1 h 30"/>
                  <a:gd name="T12" fmla="*/ 51 w 54"/>
                  <a:gd name="T13" fmla="*/ 22 h 30"/>
                  <a:gd name="T14" fmla="*/ 53 w 54"/>
                  <a:gd name="T15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0">
                    <a:moveTo>
                      <a:pt x="53" y="27"/>
                    </a:moveTo>
                    <a:cubicBezTo>
                      <a:pt x="53" y="29"/>
                      <a:pt x="50" y="30"/>
                      <a:pt x="48" y="2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3" y="23"/>
                      <a:pt x="54" y="25"/>
                      <a:pt x="53" y="2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6022975" y="2460625"/>
                <a:ext cx="198438" cy="120650"/>
              </a:xfrm>
              <a:custGeom>
                <a:avLst/>
                <a:gdLst>
                  <a:gd name="T0" fmla="*/ 52 w 53"/>
                  <a:gd name="T1" fmla="*/ 29 h 32"/>
                  <a:gd name="T2" fmla="*/ 46 w 53"/>
                  <a:gd name="T3" fmla="*/ 31 h 32"/>
                  <a:gd name="T4" fmla="*/ 3 w 53"/>
                  <a:gd name="T5" fmla="*/ 8 h 32"/>
                  <a:gd name="T6" fmla="*/ 1 w 53"/>
                  <a:gd name="T7" fmla="*/ 2 h 32"/>
                  <a:gd name="T8" fmla="*/ 1 w 53"/>
                  <a:gd name="T9" fmla="*/ 2 h 32"/>
                  <a:gd name="T10" fmla="*/ 6 w 53"/>
                  <a:gd name="T11" fmla="*/ 1 h 32"/>
                  <a:gd name="T12" fmla="*/ 50 w 53"/>
                  <a:gd name="T13" fmla="*/ 24 h 32"/>
                  <a:gd name="T14" fmla="*/ 52 w 53"/>
                  <a:gd name="T15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2">
                    <a:moveTo>
                      <a:pt x="52" y="29"/>
                    </a:moveTo>
                    <a:cubicBezTo>
                      <a:pt x="51" y="31"/>
                      <a:pt x="48" y="32"/>
                      <a:pt x="46" y="31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2" y="25"/>
                      <a:pt x="53" y="27"/>
                      <a:pt x="52" y="2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3" name="Freeform 18"/>
              <p:cNvSpPr>
                <a:spLocks/>
              </p:cNvSpPr>
              <p:nvPr/>
            </p:nvSpPr>
            <p:spPr bwMode="auto">
              <a:xfrm>
                <a:off x="6086475" y="2352675"/>
                <a:ext cx="192088" cy="131763"/>
              </a:xfrm>
              <a:custGeom>
                <a:avLst/>
                <a:gdLst>
                  <a:gd name="T0" fmla="*/ 50 w 51"/>
                  <a:gd name="T1" fmla="*/ 33 h 35"/>
                  <a:gd name="T2" fmla="*/ 45 w 51"/>
                  <a:gd name="T3" fmla="*/ 34 h 35"/>
                  <a:gd name="T4" fmla="*/ 2 w 51"/>
                  <a:gd name="T5" fmla="*/ 8 h 35"/>
                  <a:gd name="T6" fmla="*/ 1 w 51"/>
                  <a:gd name="T7" fmla="*/ 2 h 35"/>
                  <a:gd name="T8" fmla="*/ 1 w 51"/>
                  <a:gd name="T9" fmla="*/ 2 h 35"/>
                  <a:gd name="T10" fmla="*/ 6 w 51"/>
                  <a:gd name="T11" fmla="*/ 1 h 35"/>
                  <a:gd name="T12" fmla="*/ 49 w 51"/>
                  <a:gd name="T13" fmla="*/ 27 h 35"/>
                  <a:gd name="T14" fmla="*/ 50 w 51"/>
                  <a:gd name="T15" fmla="*/ 3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5">
                    <a:moveTo>
                      <a:pt x="50" y="33"/>
                    </a:moveTo>
                    <a:cubicBezTo>
                      <a:pt x="49" y="34"/>
                      <a:pt x="46" y="35"/>
                      <a:pt x="45" y="3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1" y="28"/>
                      <a:pt x="51" y="31"/>
                      <a:pt x="50" y="3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4" name="Freeform 19"/>
              <p:cNvSpPr>
                <a:spLocks/>
              </p:cNvSpPr>
              <p:nvPr/>
            </p:nvSpPr>
            <p:spPr bwMode="auto">
              <a:xfrm>
                <a:off x="6586537" y="1803400"/>
                <a:ext cx="220663" cy="285750"/>
              </a:xfrm>
              <a:custGeom>
                <a:avLst/>
                <a:gdLst>
                  <a:gd name="T0" fmla="*/ 57 w 59"/>
                  <a:gd name="T1" fmla="*/ 75 h 76"/>
                  <a:gd name="T2" fmla="*/ 51 w 59"/>
                  <a:gd name="T3" fmla="*/ 74 h 76"/>
                  <a:gd name="T4" fmla="*/ 2 w 59"/>
                  <a:gd name="T5" fmla="*/ 7 h 76"/>
                  <a:gd name="T6" fmla="*/ 3 w 59"/>
                  <a:gd name="T7" fmla="*/ 1 h 76"/>
                  <a:gd name="T8" fmla="*/ 3 w 59"/>
                  <a:gd name="T9" fmla="*/ 1 h 76"/>
                  <a:gd name="T10" fmla="*/ 8 w 59"/>
                  <a:gd name="T11" fmla="*/ 2 h 76"/>
                  <a:gd name="T12" fmla="*/ 58 w 59"/>
                  <a:gd name="T13" fmla="*/ 69 h 76"/>
                  <a:gd name="T14" fmla="*/ 57 w 59"/>
                  <a:gd name="T15" fmla="*/ 75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76">
                    <a:moveTo>
                      <a:pt x="57" y="75"/>
                    </a:moveTo>
                    <a:cubicBezTo>
                      <a:pt x="55" y="76"/>
                      <a:pt x="52" y="76"/>
                      <a:pt x="51" y="7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5"/>
                      <a:pt x="1" y="3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7" y="0"/>
                      <a:pt x="8" y="2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9" y="71"/>
                      <a:pt x="59" y="73"/>
                      <a:pt x="57" y="7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5" name="Freeform 20"/>
              <p:cNvSpPr>
                <a:spLocks/>
              </p:cNvSpPr>
              <p:nvPr/>
            </p:nvSpPr>
            <p:spPr bwMode="auto">
              <a:xfrm>
                <a:off x="6232525" y="2149475"/>
                <a:ext cx="176213" cy="150813"/>
              </a:xfrm>
              <a:custGeom>
                <a:avLst/>
                <a:gdLst>
                  <a:gd name="T0" fmla="*/ 46 w 47"/>
                  <a:gd name="T1" fmla="*/ 38 h 40"/>
                  <a:gd name="T2" fmla="*/ 40 w 47"/>
                  <a:gd name="T3" fmla="*/ 39 h 40"/>
                  <a:gd name="T4" fmla="*/ 2 w 47"/>
                  <a:gd name="T5" fmla="*/ 8 h 40"/>
                  <a:gd name="T6" fmla="*/ 1 w 47"/>
                  <a:gd name="T7" fmla="*/ 2 h 40"/>
                  <a:gd name="T8" fmla="*/ 1 w 47"/>
                  <a:gd name="T9" fmla="*/ 2 h 40"/>
                  <a:gd name="T10" fmla="*/ 7 w 47"/>
                  <a:gd name="T11" fmla="*/ 1 h 40"/>
                  <a:gd name="T12" fmla="*/ 45 w 47"/>
                  <a:gd name="T13" fmla="*/ 32 h 40"/>
                  <a:gd name="T14" fmla="*/ 46 w 47"/>
                  <a:gd name="T1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0">
                    <a:moveTo>
                      <a:pt x="46" y="38"/>
                    </a:moveTo>
                    <a:cubicBezTo>
                      <a:pt x="45" y="40"/>
                      <a:pt x="42" y="40"/>
                      <a:pt x="40" y="3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7" y="34"/>
                      <a:pt x="47" y="36"/>
                      <a:pt x="46" y="3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auto">
              <a:xfrm>
                <a:off x="6315075" y="2055813"/>
                <a:ext cx="169863" cy="157163"/>
              </a:xfrm>
              <a:custGeom>
                <a:avLst/>
                <a:gdLst>
                  <a:gd name="T0" fmla="*/ 44 w 45"/>
                  <a:gd name="T1" fmla="*/ 41 h 42"/>
                  <a:gd name="T2" fmla="*/ 38 w 45"/>
                  <a:gd name="T3" fmla="*/ 41 h 42"/>
                  <a:gd name="T4" fmla="*/ 1 w 45"/>
                  <a:gd name="T5" fmla="*/ 7 h 42"/>
                  <a:gd name="T6" fmla="*/ 1 w 45"/>
                  <a:gd name="T7" fmla="*/ 2 h 42"/>
                  <a:gd name="T8" fmla="*/ 1 w 45"/>
                  <a:gd name="T9" fmla="*/ 2 h 42"/>
                  <a:gd name="T10" fmla="*/ 7 w 45"/>
                  <a:gd name="T11" fmla="*/ 1 h 42"/>
                  <a:gd name="T12" fmla="*/ 44 w 45"/>
                  <a:gd name="T13" fmla="*/ 35 h 42"/>
                  <a:gd name="T14" fmla="*/ 44 w 45"/>
                  <a:gd name="T15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2">
                    <a:moveTo>
                      <a:pt x="44" y="41"/>
                    </a:moveTo>
                    <a:cubicBezTo>
                      <a:pt x="42" y="42"/>
                      <a:pt x="40" y="42"/>
                      <a:pt x="38" y="41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5" y="36"/>
                      <a:pt x="45" y="39"/>
                      <a:pt x="44" y="4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auto">
              <a:xfrm>
                <a:off x="6402387" y="1965325"/>
                <a:ext cx="165100" cy="169863"/>
              </a:xfrm>
              <a:custGeom>
                <a:avLst/>
                <a:gdLst>
                  <a:gd name="T0" fmla="*/ 42 w 44"/>
                  <a:gd name="T1" fmla="*/ 43 h 45"/>
                  <a:gd name="T2" fmla="*/ 36 w 44"/>
                  <a:gd name="T3" fmla="*/ 43 h 45"/>
                  <a:gd name="T4" fmla="*/ 2 w 44"/>
                  <a:gd name="T5" fmla="*/ 8 h 45"/>
                  <a:gd name="T6" fmla="*/ 2 w 44"/>
                  <a:gd name="T7" fmla="*/ 2 h 45"/>
                  <a:gd name="T8" fmla="*/ 2 w 44"/>
                  <a:gd name="T9" fmla="*/ 2 h 45"/>
                  <a:gd name="T10" fmla="*/ 7 w 44"/>
                  <a:gd name="T11" fmla="*/ 2 h 45"/>
                  <a:gd name="T12" fmla="*/ 42 w 44"/>
                  <a:gd name="T13" fmla="*/ 38 h 45"/>
                  <a:gd name="T14" fmla="*/ 42 w 44"/>
                  <a:gd name="T15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5">
                    <a:moveTo>
                      <a:pt x="42" y="43"/>
                    </a:moveTo>
                    <a:cubicBezTo>
                      <a:pt x="40" y="45"/>
                      <a:pt x="38" y="45"/>
                      <a:pt x="36" y="4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4" y="39"/>
                      <a:pt x="43" y="42"/>
                      <a:pt x="42" y="4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8" name="Freeform 23"/>
              <p:cNvSpPr>
                <a:spLocks/>
              </p:cNvSpPr>
              <p:nvPr/>
            </p:nvSpPr>
            <p:spPr bwMode="auto">
              <a:xfrm>
                <a:off x="6496050" y="1882775"/>
                <a:ext cx="153988" cy="176213"/>
              </a:xfrm>
              <a:custGeom>
                <a:avLst/>
                <a:gdLst>
                  <a:gd name="T0" fmla="*/ 39 w 41"/>
                  <a:gd name="T1" fmla="*/ 45 h 47"/>
                  <a:gd name="T2" fmla="*/ 34 w 41"/>
                  <a:gd name="T3" fmla="*/ 45 h 47"/>
                  <a:gd name="T4" fmla="*/ 1 w 41"/>
                  <a:gd name="T5" fmla="*/ 7 h 47"/>
                  <a:gd name="T6" fmla="*/ 2 w 41"/>
                  <a:gd name="T7" fmla="*/ 1 h 47"/>
                  <a:gd name="T8" fmla="*/ 2 w 41"/>
                  <a:gd name="T9" fmla="*/ 1 h 47"/>
                  <a:gd name="T10" fmla="*/ 7 w 41"/>
                  <a:gd name="T11" fmla="*/ 2 h 47"/>
                  <a:gd name="T12" fmla="*/ 40 w 41"/>
                  <a:gd name="T13" fmla="*/ 40 h 47"/>
                  <a:gd name="T14" fmla="*/ 39 w 41"/>
                  <a:gd name="T15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47">
                    <a:moveTo>
                      <a:pt x="39" y="45"/>
                    </a:moveTo>
                    <a:cubicBezTo>
                      <a:pt x="38" y="47"/>
                      <a:pt x="35" y="47"/>
                      <a:pt x="34" y="4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1" y="41"/>
                      <a:pt x="41" y="44"/>
                      <a:pt x="39" y="4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59" name="Freeform 24"/>
              <p:cNvSpPr>
                <a:spLocks/>
              </p:cNvSpPr>
              <p:nvPr/>
            </p:nvSpPr>
            <p:spPr bwMode="auto">
              <a:xfrm>
                <a:off x="7142162" y="1517650"/>
                <a:ext cx="131763" cy="331788"/>
              </a:xfrm>
              <a:custGeom>
                <a:avLst/>
                <a:gdLst>
                  <a:gd name="T0" fmla="*/ 32 w 35"/>
                  <a:gd name="T1" fmla="*/ 87 h 88"/>
                  <a:gd name="T2" fmla="*/ 27 w 35"/>
                  <a:gd name="T3" fmla="*/ 84 h 88"/>
                  <a:gd name="T4" fmla="*/ 1 w 35"/>
                  <a:gd name="T5" fmla="*/ 5 h 88"/>
                  <a:gd name="T6" fmla="*/ 3 w 35"/>
                  <a:gd name="T7" fmla="*/ 0 h 88"/>
                  <a:gd name="T8" fmla="*/ 3 w 35"/>
                  <a:gd name="T9" fmla="*/ 0 h 88"/>
                  <a:gd name="T10" fmla="*/ 8 w 35"/>
                  <a:gd name="T11" fmla="*/ 3 h 88"/>
                  <a:gd name="T12" fmla="*/ 35 w 35"/>
                  <a:gd name="T13" fmla="*/ 82 h 88"/>
                  <a:gd name="T14" fmla="*/ 32 w 35"/>
                  <a:gd name="T15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88">
                    <a:moveTo>
                      <a:pt x="32" y="87"/>
                    </a:moveTo>
                    <a:cubicBezTo>
                      <a:pt x="30" y="88"/>
                      <a:pt x="28" y="86"/>
                      <a:pt x="27" y="8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8" y="1"/>
                      <a:pt x="8" y="3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5" y="84"/>
                      <a:pt x="34" y="86"/>
                      <a:pt x="32" y="8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0" name="Freeform 25"/>
              <p:cNvSpPr>
                <a:spLocks/>
              </p:cNvSpPr>
              <p:nvPr/>
            </p:nvSpPr>
            <p:spPr bwMode="auto">
              <a:xfrm>
                <a:off x="6694487" y="1736725"/>
                <a:ext cx="139700" cy="187325"/>
              </a:xfrm>
              <a:custGeom>
                <a:avLst/>
                <a:gdLst>
                  <a:gd name="T0" fmla="*/ 35 w 37"/>
                  <a:gd name="T1" fmla="*/ 49 h 50"/>
                  <a:gd name="T2" fmla="*/ 29 w 37"/>
                  <a:gd name="T3" fmla="*/ 48 h 50"/>
                  <a:gd name="T4" fmla="*/ 2 w 37"/>
                  <a:gd name="T5" fmla="*/ 6 h 50"/>
                  <a:gd name="T6" fmla="*/ 3 w 37"/>
                  <a:gd name="T7" fmla="*/ 1 h 50"/>
                  <a:gd name="T8" fmla="*/ 3 w 37"/>
                  <a:gd name="T9" fmla="*/ 1 h 50"/>
                  <a:gd name="T10" fmla="*/ 8 w 37"/>
                  <a:gd name="T11" fmla="*/ 2 h 50"/>
                  <a:gd name="T12" fmla="*/ 36 w 37"/>
                  <a:gd name="T13" fmla="*/ 44 h 50"/>
                  <a:gd name="T14" fmla="*/ 35 w 37"/>
                  <a:gd name="T15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0">
                    <a:moveTo>
                      <a:pt x="35" y="49"/>
                    </a:moveTo>
                    <a:cubicBezTo>
                      <a:pt x="33" y="50"/>
                      <a:pt x="30" y="50"/>
                      <a:pt x="29" y="4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7" y="0"/>
                      <a:pt x="8" y="2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5"/>
                      <a:pt x="36" y="48"/>
                      <a:pt x="35" y="4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6804025" y="1668463"/>
                <a:ext cx="127000" cy="198438"/>
              </a:xfrm>
              <a:custGeom>
                <a:avLst/>
                <a:gdLst>
                  <a:gd name="T0" fmla="*/ 31 w 34"/>
                  <a:gd name="T1" fmla="*/ 52 h 53"/>
                  <a:gd name="T2" fmla="*/ 26 w 34"/>
                  <a:gd name="T3" fmla="*/ 50 h 53"/>
                  <a:gd name="T4" fmla="*/ 1 w 34"/>
                  <a:gd name="T5" fmla="*/ 7 h 53"/>
                  <a:gd name="T6" fmla="*/ 3 w 34"/>
                  <a:gd name="T7" fmla="*/ 2 h 53"/>
                  <a:gd name="T8" fmla="*/ 3 w 34"/>
                  <a:gd name="T9" fmla="*/ 2 h 53"/>
                  <a:gd name="T10" fmla="*/ 8 w 34"/>
                  <a:gd name="T11" fmla="*/ 3 h 53"/>
                  <a:gd name="T12" fmla="*/ 33 w 34"/>
                  <a:gd name="T13" fmla="*/ 46 h 53"/>
                  <a:gd name="T14" fmla="*/ 31 w 34"/>
                  <a:gd name="T15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53">
                    <a:moveTo>
                      <a:pt x="31" y="52"/>
                    </a:moveTo>
                    <a:cubicBezTo>
                      <a:pt x="29" y="53"/>
                      <a:pt x="27" y="52"/>
                      <a:pt x="26" y="5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4" y="48"/>
                      <a:pt x="33" y="51"/>
                      <a:pt x="31" y="5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2" name="Freeform 27"/>
              <p:cNvSpPr>
                <a:spLocks/>
              </p:cNvSpPr>
              <p:nvPr/>
            </p:nvSpPr>
            <p:spPr bwMode="auto">
              <a:xfrm>
                <a:off x="6916737" y="1612900"/>
                <a:ext cx="115888" cy="201613"/>
              </a:xfrm>
              <a:custGeom>
                <a:avLst/>
                <a:gdLst>
                  <a:gd name="T0" fmla="*/ 28 w 31"/>
                  <a:gd name="T1" fmla="*/ 53 h 54"/>
                  <a:gd name="T2" fmla="*/ 22 w 31"/>
                  <a:gd name="T3" fmla="*/ 51 h 54"/>
                  <a:gd name="T4" fmla="*/ 0 w 31"/>
                  <a:gd name="T5" fmla="*/ 7 h 54"/>
                  <a:gd name="T6" fmla="*/ 2 w 31"/>
                  <a:gd name="T7" fmla="*/ 1 h 54"/>
                  <a:gd name="T8" fmla="*/ 2 w 31"/>
                  <a:gd name="T9" fmla="*/ 1 h 54"/>
                  <a:gd name="T10" fmla="*/ 8 w 31"/>
                  <a:gd name="T11" fmla="*/ 3 h 54"/>
                  <a:gd name="T12" fmla="*/ 30 w 31"/>
                  <a:gd name="T13" fmla="*/ 48 h 54"/>
                  <a:gd name="T14" fmla="*/ 28 w 31"/>
                  <a:gd name="T1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4">
                    <a:moveTo>
                      <a:pt x="28" y="53"/>
                    </a:moveTo>
                    <a:cubicBezTo>
                      <a:pt x="26" y="54"/>
                      <a:pt x="23" y="53"/>
                      <a:pt x="22" y="5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1" y="50"/>
                      <a:pt x="30" y="52"/>
                      <a:pt x="28" y="5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3" name="Freeform 28"/>
              <p:cNvSpPr>
                <a:spLocks/>
              </p:cNvSpPr>
              <p:nvPr/>
            </p:nvSpPr>
            <p:spPr bwMode="auto">
              <a:xfrm>
                <a:off x="7029450" y="1563688"/>
                <a:ext cx="104775" cy="206375"/>
              </a:xfrm>
              <a:custGeom>
                <a:avLst/>
                <a:gdLst>
                  <a:gd name="T0" fmla="*/ 25 w 28"/>
                  <a:gd name="T1" fmla="*/ 54 h 55"/>
                  <a:gd name="T2" fmla="*/ 20 w 28"/>
                  <a:gd name="T3" fmla="*/ 52 h 55"/>
                  <a:gd name="T4" fmla="*/ 1 w 28"/>
                  <a:gd name="T5" fmla="*/ 6 h 55"/>
                  <a:gd name="T6" fmla="*/ 3 w 28"/>
                  <a:gd name="T7" fmla="*/ 1 h 55"/>
                  <a:gd name="T8" fmla="*/ 3 w 28"/>
                  <a:gd name="T9" fmla="*/ 1 h 55"/>
                  <a:gd name="T10" fmla="*/ 8 w 28"/>
                  <a:gd name="T11" fmla="*/ 3 h 55"/>
                  <a:gd name="T12" fmla="*/ 27 w 28"/>
                  <a:gd name="T13" fmla="*/ 49 h 55"/>
                  <a:gd name="T14" fmla="*/ 25 w 28"/>
                  <a:gd name="T15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5">
                    <a:moveTo>
                      <a:pt x="25" y="54"/>
                    </a:moveTo>
                    <a:cubicBezTo>
                      <a:pt x="23" y="55"/>
                      <a:pt x="21" y="54"/>
                      <a:pt x="20" y="5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8" y="1"/>
                      <a:pt x="8" y="3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8" y="51"/>
                      <a:pt x="27" y="53"/>
                      <a:pt x="25" y="5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4" name="Freeform 29"/>
              <p:cNvSpPr>
                <a:spLocks/>
              </p:cNvSpPr>
              <p:nvPr/>
            </p:nvSpPr>
            <p:spPr bwMode="auto">
              <a:xfrm>
                <a:off x="7758112" y="1416050"/>
                <a:ext cx="34925" cy="342900"/>
              </a:xfrm>
              <a:custGeom>
                <a:avLst/>
                <a:gdLst>
                  <a:gd name="T0" fmla="*/ 5 w 9"/>
                  <a:gd name="T1" fmla="*/ 91 h 91"/>
                  <a:gd name="T2" fmla="*/ 1 w 9"/>
                  <a:gd name="T3" fmla="*/ 87 h 91"/>
                  <a:gd name="T4" fmla="*/ 0 w 9"/>
                  <a:gd name="T5" fmla="*/ 4 h 91"/>
                  <a:gd name="T6" fmla="*/ 4 w 9"/>
                  <a:gd name="T7" fmla="*/ 0 h 91"/>
                  <a:gd name="T8" fmla="*/ 4 w 9"/>
                  <a:gd name="T9" fmla="*/ 0 h 91"/>
                  <a:gd name="T10" fmla="*/ 9 w 9"/>
                  <a:gd name="T11" fmla="*/ 4 h 91"/>
                  <a:gd name="T12" fmla="*/ 9 w 9"/>
                  <a:gd name="T13" fmla="*/ 87 h 91"/>
                  <a:gd name="T14" fmla="*/ 5 w 9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1">
                    <a:moveTo>
                      <a:pt x="5" y="91"/>
                    </a:moveTo>
                    <a:cubicBezTo>
                      <a:pt x="3" y="91"/>
                      <a:pt x="1" y="89"/>
                      <a:pt x="1" y="8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8" y="2"/>
                      <a:pt x="9" y="4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9" y="89"/>
                      <a:pt x="7" y="91"/>
                      <a:pt x="5" y="9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5" name="Freeform 30"/>
              <p:cNvSpPr>
                <a:spLocks/>
              </p:cNvSpPr>
              <p:nvPr/>
            </p:nvSpPr>
            <p:spPr bwMode="auto">
              <a:xfrm>
                <a:off x="7265987" y="1484313"/>
                <a:ext cx="82550" cy="214313"/>
              </a:xfrm>
              <a:custGeom>
                <a:avLst/>
                <a:gdLst>
                  <a:gd name="T0" fmla="*/ 19 w 22"/>
                  <a:gd name="T1" fmla="*/ 56 h 57"/>
                  <a:gd name="T2" fmla="*/ 14 w 22"/>
                  <a:gd name="T3" fmla="*/ 54 h 57"/>
                  <a:gd name="T4" fmla="*/ 1 w 22"/>
                  <a:gd name="T5" fmla="*/ 6 h 57"/>
                  <a:gd name="T6" fmla="*/ 4 w 22"/>
                  <a:gd name="T7" fmla="*/ 1 h 57"/>
                  <a:gd name="T8" fmla="*/ 4 w 22"/>
                  <a:gd name="T9" fmla="*/ 1 h 57"/>
                  <a:gd name="T10" fmla="*/ 9 w 22"/>
                  <a:gd name="T11" fmla="*/ 3 h 57"/>
                  <a:gd name="T12" fmla="*/ 22 w 22"/>
                  <a:gd name="T13" fmla="*/ 51 h 57"/>
                  <a:gd name="T14" fmla="*/ 19 w 22"/>
                  <a:gd name="T15" fmla="*/ 5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57">
                    <a:moveTo>
                      <a:pt x="19" y="56"/>
                    </a:moveTo>
                    <a:cubicBezTo>
                      <a:pt x="17" y="57"/>
                      <a:pt x="15" y="56"/>
                      <a:pt x="14" y="5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0"/>
                      <a:pt x="8" y="1"/>
                      <a:pt x="9" y="3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4"/>
                      <a:pt x="21" y="56"/>
                      <a:pt x="19" y="56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6" name="Freeform 31"/>
              <p:cNvSpPr>
                <a:spLocks/>
              </p:cNvSpPr>
              <p:nvPr/>
            </p:nvSpPr>
            <p:spPr bwMode="auto">
              <a:xfrm>
                <a:off x="7389812" y="1457325"/>
                <a:ext cx="71438" cy="214313"/>
              </a:xfrm>
              <a:custGeom>
                <a:avLst/>
                <a:gdLst>
                  <a:gd name="T0" fmla="*/ 15 w 19"/>
                  <a:gd name="T1" fmla="*/ 57 h 57"/>
                  <a:gd name="T2" fmla="*/ 10 w 19"/>
                  <a:gd name="T3" fmla="*/ 54 h 57"/>
                  <a:gd name="T4" fmla="*/ 0 w 19"/>
                  <a:gd name="T5" fmla="*/ 5 h 57"/>
                  <a:gd name="T6" fmla="*/ 3 w 19"/>
                  <a:gd name="T7" fmla="*/ 0 h 57"/>
                  <a:gd name="T8" fmla="*/ 3 w 19"/>
                  <a:gd name="T9" fmla="*/ 0 h 57"/>
                  <a:gd name="T10" fmla="*/ 8 w 19"/>
                  <a:gd name="T11" fmla="*/ 3 h 57"/>
                  <a:gd name="T12" fmla="*/ 18 w 19"/>
                  <a:gd name="T13" fmla="*/ 52 h 57"/>
                  <a:gd name="T14" fmla="*/ 15 w 19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57">
                    <a:moveTo>
                      <a:pt x="15" y="57"/>
                    </a:moveTo>
                    <a:cubicBezTo>
                      <a:pt x="13" y="57"/>
                      <a:pt x="11" y="56"/>
                      <a:pt x="10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8" y="1"/>
                      <a:pt x="8" y="3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9" y="54"/>
                      <a:pt x="17" y="56"/>
                      <a:pt x="15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7" name="Freeform 32"/>
              <p:cNvSpPr>
                <a:spLocks/>
              </p:cNvSpPr>
              <p:nvPr/>
            </p:nvSpPr>
            <p:spPr bwMode="auto">
              <a:xfrm>
                <a:off x="7513637" y="1435100"/>
                <a:ext cx="57150" cy="219075"/>
              </a:xfrm>
              <a:custGeom>
                <a:avLst/>
                <a:gdLst>
                  <a:gd name="T0" fmla="*/ 12 w 15"/>
                  <a:gd name="T1" fmla="*/ 58 h 58"/>
                  <a:gd name="T2" fmla="*/ 7 w 15"/>
                  <a:gd name="T3" fmla="*/ 54 h 58"/>
                  <a:gd name="T4" fmla="*/ 0 w 15"/>
                  <a:gd name="T5" fmla="*/ 5 h 58"/>
                  <a:gd name="T6" fmla="*/ 4 w 15"/>
                  <a:gd name="T7" fmla="*/ 1 h 58"/>
                  <a:gd name="T8" fmla="*/ 4 w 15"/>
                  <a:gd name="T9" fmla="*/ 1 h 58"/>
                  <a:gd name="T10" fmla="*/ 8 w 15"/>
                  <a:gd name="T11" fmla="*/ 4 h 58"/>
                  <a:gd name="T12" fmla="*/ 15 w 15"/>
                  <a:gd name="T13" fmla="*/ 53 h 58"/>
                  <a:gd name="T14" fmla="*/ 12 w 15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58">
                    <a:moveTo>
                      <a:pt x="12" y="58"/>
                    </a:moveTo>
                    <a:cubicBezTo>
                      <a:pt x="10" y="58"/>
                      <a:pt x="7" y="57"/>
                      <a:pt x="7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6"/>
                      <a:pt x="14" y="58"/>
                      <a:pt x="12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8" name="Freeform 33"/>
              <p:cNvSpPr>
                <a:spLocks/>
              </p:cNvSpPr>
              <p:nvPr/>
            </p:nvSpPr>
            <p:spPr bwMode="auto">
              <a:xfrm>
                <a:off x="7637462" y="1423988"/>
                <a:ext cx="46038" cy="217488"/>
              </a:xfrm>
              <a:custGeom>
                <a:avLst/>
                <a:gdLst>
                  <a:gd name="T0" fmla="*/ 9 w 12"/>
                  <a:gd name="T1" fmla="*/ 58 h 58"/>
                  <a:gd name="T2" fmla="*/ 4 w 12"/>
                  <a:gd name="T3" fmla="*/ 54 h 58"/>
                  <a:gd name="T4" fmla="*/ 0 w 12"/>
                  <a:gd name="T5" fmla="*/ 5 h 58"/>
                  <a:gd name="T6" fmla="*/ 4 w 12"/>
                  <a:gd name="T7" fmla="*/ 0 h 58"/>
                  <a:gd name="T8" fmla="*/ 4 w 12"/>
                  <a:gd name="T9" fmla="*/ 0 h 58"/>
                  <a:gd name="T10" fmla="*/ 8 w 12"/>
                  <a:gd name="T11" fmla="*/ 4 h 58"/>
                  <a:gd name="T12" fmla="*/ 12 w 12"/>
                  <a:gd name="T13" fmla="*/ 54 h 58"/>
                  <a:gd name="T14" fmla="*/ 9 w 12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58">
                    <a:moveTo>
                      <a:pt x="9" y="58"/>
                    </a:moveTo>
                    <a:cubicBezTo>
                      <a:pt x="6" y="58"/>
                      <a:pt x="4" y="56"/>
                      <a:pt x="4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1" y="58"/>
                      <a:pt x="9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69" name="Freeform 34"/>
              <p:cNvSpPr>
                <a:spLocks/>
              </p:cNvSpPr>
              <p:nvPr/>
            </p:nvSpPr>
            <p:spPr bwMode="auto">
              <a:xfrm>
                <a:off x="8280400" y="1506538"/>
                <a:ext cx="128588" cy="331788"/>
              </a:xfrm>
              <a:custGeom>
                <a:avLst/>
                <a:gdLst>
                  <a:gd name="T0" fmla="*/ 4 w 34"/>
                  <a:gd name="T1" fmla="*/ 88 h 88"/>
                  <a:gd name="T2" fmla="*/ 1 w 34"/>
                  <a:gd name="T3" fmla="*/ 83 h 88"/>
                  <a:gd name="T4" fmla="*/ 26 w 34"/>
                  <a:gd name="T5" fmla="*/ 3 h 88"/>
                  <a:gd name="T6" fmla="*/ 31 w 34"/>
                  <a:gd name="T7" fmla="*/ 1 h 88"/>
                  <a:gd name="T8" fmla="*/ 31 w 34"/>
                  <a:gd name="T9" fmla="*/ 1 h 88"/>
                  <a:gd name="T10" fmla="*/ 34 w 34"/>
                  <a:gd name="T11" fmla="*/ 6 h 88"/>
                  <a:gd name="T12" fmla="*/ 9 w 34"/>
                  <a:gd name="T13" fmla="*/ 85 h 88"/>
                  <a:gd name="T14" fmla="*/ 4 w 34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88">
                    <a:moveTo>
                      <a:pt x="4" y="88"/>
                    </a:moveTo>
                    <a:cubicBezTo>
                      <a:pt x="1" y="87"/>
                      <a:pt x="0" y="85"/>
                      <a:pt x="1" y="8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1"/>
                      <a:pt x="29" y="0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3" y="1"/>
                      <a:pt x="34" y="4"/>
                      <a:pt x="34" y="6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8" y="87"/>
                      <a:pt x="6" y="88"/>
                      <a:pt x="4" y="8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0" name="Freeform 35"/>
              <p:cNvSpPr>
                <a:spLocks/>
              </p:cNvSpPr>
              <p:nvPr/>
            </p:nvSpPr>
            <p:spPr bwMode="auto">
              <a:xfrm>
                <a:off x="7878762" y="1423988"/>
                <a:ext cx="41275" cy="217488"/>
              </a:xfrm>
              <a:custGeom>
                <a:avLst/>
                <a:gdLst>
                  <a:gd name="T0" fmla="*/ 4 w 11"/>
                  <a:gd name="T1" fmla="*/ 58 h 58"/>
                  <a:gd name="T2" fmla="*/ 0 w 11"/>
                  <a:gd name="T3" fmla="*/ 53 h 58"/>
                  <a:gd name="T4" fmla="*/ 3 w 11"/>
                  <a:gd name="T5" fmla="*/ 4 h 58"/>
                  <a:gd name="T6" fmla="*/ 7 w 11"/>
                  <a:gd name="T7" fmla="*/ 0 h 58"/>
                  <a:gd name="T8" fmla="*/ 7 w 11"/>
                  <a:gd name="T9" fmla="*/ 0 h 58"/>
                  <a:gd name="T10" fmla="*/ 11 w 11"/>
                  <a:gd name="T11" fmla="*/ 4 h 58"/>
                  <a:gd name="T12" fmla="*/ 9 w 11"/>
                  <a:gd name="T13" fmla="*/ 54 h 58"/>
                  <a:gd name="T14" fmla="*/ 4 w 11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8">
                    <a:moveTo>
                      <a:pt x="4" y="58"/>
                    </a:moveTo>
                    <a:cubicBezTo>
                      <a:pt x="2" y="58"/>
                      <a:pt x="0" y="56"/>
                      <a:pt x="0" y="5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2"/>
                      <a:pt x="11" y="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7" y="58"/>
                      <a:pt x="4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1" name="Freeform 36"/>
              <p:cNvSpPr>
                <a:spLocks/>
              </p:cNvSpPr>
              <p:nvPr/>
            </p:nvSpPr>
            <p:spPr bwMode="auto">
              <a:xfrm>
                <a:off x="7991475" y="1435100"/>
                <a:ext cx="52388" cy="219075"/>
              </a:xfrm>
              <a:custGeom>
                <a:avLst/>
                <a:gdLst>
                  <a:gd name="T0" fmla="*/ 4 w 14"/>
                  <a:gd name="T1" fmla="*/ 57 h 58"/>
                  <a:gd name="T2" fmla="*/ 1 w 14"/>
                  <a:gd name="T3" fmla="*/ 53 h 58"/>
                  <a:gd name="T4" fmla="*/ 6 w 14"/>
                  <a:gd name="T5" fmla="*/ 3 h 58"/>
                  <a:gd name="T6" fmla="*/ 10 w 14"/>
                  <a:gd name="T7" fmla="*/ 0 h 58"/>
                  <a:gd name="T8" fmla="*/ 10 w 14"/>
                  <a:gd name="T9" fmla="*/ 0 h 58"/>
                  <a:gd name="T10" fmla="*/ 14 w 14"/>
                  <a:gd name="T11" fmla="*/ 4 h 58"/>
                  <a:gd name="T12" fmla="*/ 9 w 14"/>
                  <a:gd name="T13" fmla="*/ 54 h 58"/>
                  <a:gd name="T14" fmla="*/ 4 w 14"/>
                  <a:gd name="T15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8">
                    <a:moveTo>
                      <a:pt x="4" y="57"/>
                    </a:moveTo>
                    <a:cubicBezTo>
                      <a:pt x="2" y="57"/>
                      <a:pt x="0" y="55"/>
                      <a:pt x="1" y="5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3" y="0"/>
                      <a:pt x="14" y="2"/>
                      <a:pt x="14" y="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6" y="58"/>
                      <a:pt x="4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2" name="Freeform 37"/>
              <p:cNvSpPr>
                <a:spLocks/>
              </p:cNvSpPr>
              <p:nvPr/>
            </p:nvSpPr>
            <p:spPr bwMode="auto">
              <a:xfrm>
                <a:off x="8104187" y="1450975"/>
                <a:ext cx="63500" cy="217488"/>
              </a:xfrm>
              <a:custGeom>
                <a:avLst/>
                <a:gdLst>
                  <a:gd name="T0" fmla="*/ 4 w 17"/>
                  <a:gd name="T1" fmla="*/ 58 h 58"/>
                  <a:gd name="T2" fmla="*/ 0 w 17"/>
                  <a:gd name="T3" fmla="*/ 53 h 58"/>
                  <a:gd name="T4" fmla="*/ 9 w 17"/>
                  <a:gd name="T5" fmla="*/ 4 h 58"/>
                  <a:gd name="T6" fmla="*/ 14 w 17"/>
                  <a:gd name="T7" fmla="*/ 1 h 58"/>
                  <a:gd name="T8" fmla="*/ 14 w 17"/>
                  <a:gd name="T9" fmla="*/ 1 h 58"/>
                  <a:gd name="T10" fmla="*/ 17 w 17"/>
                  <a:gd name="T11" fmla="*/ 6 h 58"/>
                  <a:gd name="T12" fmla="*/ 8 w 17"/>
                  <a:gd name="T13" fmla="*/ 55 h 58"/>
                  <a:gd name="T14" fmla="*/ 4 w 17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58">
                    <a:moveTo>
                      <a:pt x="4" y="58"/>
                    </a:moveTo>
                    <a:cubicBezTo>
                      <a:pt x="1" y="57"/>
                      <a:pt x="0" y="55"/>
                      <a:pt x="0" y="5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6" y="1"/>
                      <a:pt x="17" y="3"/>
                      <a:pt x="17" y="6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57"/>
                      <a:pt x="6" y="58"/>
                      <a:pt x="4" y="5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3" name="Freeform 38"/>
              <p:cNvSpPr>
                <a:spLocks/>
              </p:cNvSpPr>
              <p:nvPr/>
            </p:nvSpPr>
            <p:spPr bwMode="auto">
              <a:xfrm>
                <a:off x="8213725" y="1476375"/>
                <a:ext cx="77788" cy="219075"/>
              </a:xfrm>
              <a:custGeom>
                <a:avLst/>
                <a:gdLst>
                  <a:gd name="T0" fmla="*/ 4 w 21"/>
                  <a:gd name="T1" fmla="*/ 57 h 58"/>
                  <a:gd name="T2" fmla="*/ 1 w 21"/>
                  <a:gd name="T3" fmla="*/ 52 h 58"/>
                  <a:gd name="T4" fmla="*/ 12 w 21"/>
                  <a:gd name="T5" fmla="*/ 4 h 58"/>
                  <a:gd name="T6" fmla="*/ 17 w 21"/>
                  <a:gd name="T7" fmla="*/ 1 h 58"/>
                  <a:gd name="T8" fmla="*/ 17 w 21"/>
                  <a:gd name="T9" fmla="*/ 1 h 58"/>
                  <a:gd name="T10" fmla="*/ 20 w 21"/>
                  <a:gd name="T11" fmla="*/ 6 h 58"/>
                  <a:gd name="T12" fmla="*/ 9 w 21"/>
                  <a:gd name="T13" fmla="*/ 54 h 58"/>
                  <a:gd name="T14" fmla="*/ 4 w 21"/>
                  <a:gd name="T15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8">
                    <a:moveTo>
                      <a:pt x="4" y="57"/>
                    </a:moveTo>
                    <a:cubicBezTo>
                      <a:pt x="2" y="57"/>
                      <a:pt x="0" y="55"/>
                      <a:pt x="1" y="5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2"/>
                      <a:pt x="15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0" y="1"/>
                      <a:pt x="21" y="4"/>
                      <a:pt x="20" y="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6" y="58"/>
                      <a:pt x="4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4" name="Freeform 39"/>
              <p:cNvSpPr>
                <a:spLocks/>
              </p:cNvSpPr>
              <p:nvPr/>
            </p:nvSpPr>
            <p:spPr bwMode="auto">
              <a:xfrm>
                <a:off x="8753475" y="1784350"/>
                <a:ext cx="214313" cy="290513"/>
              </a:xfrm>
              <a:custGeom>
                <a:avLst/>
                <a:gdLst>
                  <a:gd name="T0" fmla="*/ 2 w 57"/>
                  <a:gd name="T1" fmla="*/ 76 h 77"/>
                  <a:gd name="T2" fmla="*/ 1 w 57"/>
                  <a:gd name="T3" fmla="*/ 70 h 77"/>
                  <a:gd name="T4" fmla="*/ 49 w 57"/>
                  <a:gd name="T5" fmla="*/ 2 h 77"/>
                  <a:gd name="T6" fmla="*/ 55 w 57"/>
                  <a:gd name="T7" fmla="*/ 1 h 77"/>
                  <a:gd name="T8" fmla="*/ 55 w 57"/>
                  <a:gd name="T9" fmla="*/ 1 h 77"/>
                  <a:gd name="T10" fmla="*/ 56 w 57"/>
                  <a:gd name="T11" fmla="*/ 7 h 77"/>
                  <a:gd name="T12" fmla="*/ 8 w 57"/>
                  <a:gd name="T13" fmla="*/ 75 h 77"/>
                  <a:gd name="T14" fmla="*/ 2 w 57"/>
                  <a:gd name="T15" fmla="*/ 7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7">
                    <a:moveTo>
                      <a:pt x="2" y="76"/>
                    </a:moveTo>
                    <a:cubicBezTo>
                      <a:pt x="0" y="74"/>
                      <a:pt x="0" y="72"/>
                      <a:pt x="1" y="70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1" y="0"/>
                      <a:pt x="53" y="0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7" y="3"/>
                      <a:pt x="57" y="5"/>
                      <a:pt x="56" y="7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6" y="77"/>
                      <a:pt x="4" y="77"/>
                      <a:pt x="2" y="76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5" name="Freeform 40"/>
              <p:cNvSpPr>
                <a:spLocks/>
              </p:cNvSpPr>
              <p:nvPr/>
            </p:nvSpPr>
            <p:spPr bwMode="auto">
              <a:xfrm>
                <a:off x="8431212" y="1552575"/>
                <a:ext cx="96838" cy="209550"/>
              </a:xfrm>
              <a:custGeom>
                <a:avLst/>
                <a:gdLst>
                  <a:gd name="T0" fmla="*/ 3 w 26"/>
                  <a:gd name="T1" fmla="*/ 55 h 56"/>
                  <a:gd name="T2" fmla="*/ 1 w 26"/>
                  <a:gd name="T3" fmla="*/ 50 h 56"/>
                  <a:gd name="T4" fmla="*/ 18 w 26"/>
                  <a:gd name="T5" fmla="*/ 4 h 56"/>
                  <a:gd name="T6" fmla="*/ 23 w 26"/>
                  <a:gd name="T7" fmla="*/ 1 h 56"/>
                  <a:gd name="T8" fmla="*/ 23 w 26"/>
                  <a:gd name="T9" fmla="*/ 1 h 56"/>
                  <a:gd name="T10" fmla="*/ 26 w 26"/>
                  <a:gd name="T11" fmla="*/ 6 h 56"/>
                  <a:gd name="T12" fmla="*/ 8 w 26"/>
                  <a:gd name="T13" fmla="*/ 53 h 56"/>
                  <a:gd name="T14" fmla="*/ 3 w 26"/>
                  <a:gd name="T15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6">
                    <a:moveTo>
                      <a:pt x="3" y="55"/>
                    </a:moveTo>
                    <a:cubicBezTo>
                      <a:pt x="1" y="55"/>
                      <a:pt x="0" y="52"/>
                      <a:pt x="1" y="5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2"/>
                      <a:pt x="21" y="0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2"/>
                      <a:pt x="26" y="4"/>
                      <a:pt x="26" y="6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7" y="55"/>
                      <a:pt x="5" y="56"/>
                      <a:pt x="3" y="5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6" name="Freeform 41"/>
              <p:cNvSpPr>
                <a:spLocks/>
              </p:cNvSpPr>
              <p:nvPr/>
            </p:nvSpPr>
            <p:spPr bwMode="auto">
              <a:xfrm>
                <a:off x="8532812" y="1600200"/>
                <a:ext cx="112713" cy="207963"/>
              </a:xfrm>
              <a:custGeom>
                <a:avLst/>
                <a:gdLst>
                  <a:gd name="T0" fmla="*/ 3 w 30"/>
                  <a:gd name="T1" fmla="*/ 54 h 55"/>
                  <a:gd name="T2" fmla="*/ 1 w 30"/>
                  <a:gd name="T3" fmla="*/ 49 h 55"/>
                  <a:gd name="T4" fmla="*/ 22 w 30"/>
                  <a:gd name="T5" fmla="*/ 3 h 55"/>
                  <a:gd name="T6" fmla="*/ 27 w 30"/>
                  <a:gd name="T7" fmla="*/ 1 h 55"/>
                  <a:gd name="T8" fmla="*/ 27 w 30"/>
                  <a:gd name="T9" fmla="*/ 1 h 55"/>
                  <a:gd name="T10" fmla="*/ 29 w 30"/>
                  <a:gd name="T11" fmla="*/ 7 h 55"/>
                  <a:gd name="T12" fmla="*/ 9 w 30"/>
                  <a:gd name="T13" fmla="*/ 52 h 55"/>
                  <a:gd name="T14" fmla="*/ 3 w 30"/>
                  <a:gd name="T15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55">
                    <a:moveTo>
                      <a:pt x="3" y="54"/>
                    </a:moveTo>
                    <a:cubicBezTo>
                      <a:pt x="1" y="53"/>
                      <a:pt x="0" y="51"/>
                      <a:pt x="1" y="4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3" y="1"/>
                      <a:pt x="25" y="0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9" y="2"/>
                      <a:pt x="30" y="5"/>
                      <a:pt x="29" y="7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8" y="54"/>
                      <a:pt x="5" y="55"/>
                      <a:pt x="3" y="5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7" name="Freeform 42"/>
              <p:cNvSpPr>
                <a:spLocks/>
              </p:cNvSpPr>
              <p:nvPr/>
            </p:nvSpPr>
            <p:spPr bwMode="auto">
              <a:xfrm>
                <a:off x="8634412" y="1657350"/>
                <a:ext cx="123825" cy="203200"/>
              </a:xfrm>
              <a:custGeom>
                <a:avLst/>
                <a:gdLst>
                  <a:gd name="T0" fmla="*/ 3 w 33"/>
                  <a:gd name="T1" fmla="*/ 53 h 54"/>
                  <a:gd name="T2" fmla="*/ 1 w 33"/>
                  <a:gd name="T3" fmla="*/ 47 h 54"/>
                  <a:gd name="T4" fmla="*/ 25 w 33"/>
                  <a:gd name="T5" fmla="*/ 3 h 54"/>
                  <a:gd name="T6" fmla="*/ 30 w 33"/>
                  <a:gd name="T7" fmla="*/ 1 h 54"/>
                  <a:gd name="T8" fmla="*/ 30 w 33"/>
                  <a:gd name="T9" fmla="*/ 1 h 54"/>
                  <a:gd name="T10" fmla="*/ 32 w 33"/>
                  <a:gd name="T11" fmla="*/ 7 h 54"/>
                  <a:gd name="T12" fmla="*/ 9 w 33"/>
                  <a:gd name="T13" fmla="*/ 51 h 54"/>
                  <a:gd name="T14" fmla="*/ 3 w 33"/>
                  <a:gd name="T1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54">
                    <a:moveTo>
                      <a:pt x="3" y="53"/>
                    </a:moveTo>
                    <a:cubicBezTo>
                      <a:pt x="1" y="52"/>
                      <a:pt x="0" y="49"/>
                      <a:pt x="1" y="47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1"/>
                      <a:pt x="28" y="0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2" y="2"/>
                      <a:pt x="33" y="5"/>
                      <a:pt x="32" y="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8" y="53"/>
                      <a:pt x="5" y="54"/>
                      <a:pt x="3" y="5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8" name="Freeform 43"/>
              <p:cNvSpPr>
                <a:spLocks/>
              </p:cNvSpPr>
              <p:nvPr/>
            </p:nvSpPr>
            <p:spPr bwMode="auto">
              <a:xfrm>
                <a:off x="8736012" y="1720850"/>
                <a:ext cx="131763" cy="195263"/>
              </a:xfrm>
              <a:custGeom>
                <a:avLst/>
                <a:gdLst>
                  <a:gd name="T0" fmla="*/ 2 w 35"/>
                  <a:gd name="T1" fmla="*/ 51 h 52"/>
                  <a:gd name="T2" fmla="*/ 1 w 35"/>
                  <a:gd name="T3" fmla="*/ 45 h 52"/>
                  <a:gd name="T4" fmla="*/ 27 w 35"/>
                  <a:gd name="T5" fmla="*/ 3 h 52"/>
                  <a:gd name="T6" fmla="*/ 32 w 35"/>
                  <a:gd name="T7" fmla="*/ 1 h 52"/>
                  <a:gd name="T8" fmla="*/ 32 w 35"/>
                  <a:gd name="T9" fmla="*/ 1 h 52"/>
                  <a:gd name="T10" fmla="*/ 33 w 35"/>
                  <a:gd name="T11" fmla="*/ 7 h 52"/>
                  <a:gd name="T12" fmla="*/ 8 w 35"/>
                  <a:gd name="T13" fmla="*/ 49 h 52"/>
                  <a:gd name="T14" fmla="*/ 2 w 35"/>
                  <a:gd name="T1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2" y="51"/>
                    </a:moveTo>
                    <a:cubicBezTo>
                      <a:pt x="0" y="49"/>
                      <a:pt x="0" y="47"/>
                      <a:pt x="1" y="45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1"/>
                      <a:pt x="30" y="0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4" y="2"/>
                      <a:pt x="35" y="5"/>
                      <a:pt x="33" y="7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6" y="51"/>
                      <a:pt x="4" y="52"/>
                      <a:pt x="2" y="5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79" name="Freeform 44"/>
              <p:cNvSpPr>
                <a:spLocks/>
              </p:cNvSpPr>
              <p:nvPr/>
            </p:nvSpPr>
            <p:spPr bwMode="auto">
              <a:xfrm>
                <a:off x="9129712" y="2220913"/>
                <a:ext cx="285750" cy="222250"/>
              </a:xfrm>
              <a:custGeom>
                <a:avLst/>
                <a:gdLst>
                  <a:gd name="T0" fmla="*/ 1 w 76"/>
                  <a:gd name="T1" fmla="*/ 57 h 59"/>
                  <a:gd name="T2" fmla="*/ 2 w 76"/>
                  <a:gd name="T3" fmla="*/ 51 h 59"/>
                  <a:gd name="T4" fmla="*/ 69 w 76"/>
                  <a:gd name="T5" fmla="*/ 2 h 59"/>
                  <a:gd name="T6" fmla="*/ 74 w 76"/>
                  <a:gd name="T7" fmla="*/ 3 h 59"/>
                  <a:gd name="T8" fmla="*/ 74 w 76"/>
                  <a:gd name="T9" fmla="*/ 3 h 59"/>
                  <a:gd name="T10" fmla="*/ 74 w 76"/>
                  <a:gd name="T11" fmla="*/ 8 h 59"/>
                  <a:gd name="T12" fmla="*/ 7 w 76"/>
                  <a:gd name="T13" fmla="*/ 58 h 59"/>
                  <a:gd name="T14" fmla="*/ 1 w 76"/>
                  <a:gd name="T15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9">
                    <a:moveTo>
                      <a:pt x="1" y="57"/>
                    </a:moveTo>
                    <a:cubicBezTo>
                      <a:pt x="0" y="55"/>
                      <a:pt x="0" y="53"/>
                      <a:pt x="2" y="51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71" y="0"/>
                      <a:pt x="73" y="1"/>
                      <a:pt x="74" y="3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6" y="4"/>
                      <a:pt x="75" y="7"/>
                      <a:pt x="74" y="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5" y="59"/>
                      <a:pt x="2" y="59"/>
                      <a:pt x="1" y="5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0" name="Freeform 45"/>
              <p:cNvSpPr>
                <a:spLocks/>
              </p:cNvSpPr>
              <p:nvPr/>
            </p:nvSpPr>
            <p:spPr bwMode="auto">
              <a:xfrm>
                <a:off x="8920162" y="1866900"/>
                <a:ext cx="149225" cy="180975"/>
              </a:xfrm>
              <a:custGeom>
                <a:avLst/>
                <a:gdLst>
                  <a:gd name="T0" fmla="*/ 2 w 40"/>
                  <a:gd name="T1" fmla="*/ 47 h 48"/>
                  <a:gd name="T2" fmla="*/ 1 w 40"/>
                  <a:gd name="T3" fmla="*/ 41 h 48"/>
                  <a:gd name="T4" fmla="*/ 32 w 40"/>
                  <a:gd name="T5" fmla="*/ 2 h 48"/>
                  <a:gd name="T6" fmla="*/ 38 w 40"/>
                  <a:gd name="T7" fmla="*/ 1 h 48"/>
                  <a:gd name="T8" fmla="*/ 38 w 40"/>
                  <a:gd name="T9" fmla="*/ 1 h 48"/>
                  <a:gd name="T10" fmla="*/ 38 w 40"/>
                  <a:gd name="T11" fmla="*/ 7 h 48"/>
                  <a:gd name="T12" fmla="*/ 7 w 40"/>
                  <a:gd name="T13" fmla="*/ 46 h 48"/>
                  <a:gd name="T14" fmla="*/ 2 w 40"/>
                  <a:gd name="T15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8">
                    <a:moveTo>
                      <a:pt x="2" y="47"/>
                    </a:moveTo>
                    <a:cubicBezTo>
                      <a:pt x="0" y="45"/>
                      <a:pt x="0" y="43"/>
                      <a:pt x="1" y="4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3" y="0"/>
                      <a:pt x="36" y="0"/>
                      <a:pt x="38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9" y="3"/>
                      <a:pt x="40" y="5"/>
                      <a:pt x="38" y="7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8"/>
                      <a:pt x="3" y="48"/>
                      <a:pt x="2" y="47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1" name="Freeform 46"/>
              <p:cNvSpPr>
                <a:spLocks/>
              </p:cNvSpPr>
              <p:nvPr/>
            </p:nvSpPr>
            <p:spPr bwMode="auto">
              <a:xfrm>
                <a:off x="9002712" y="1951038"/>
                <a:ext cx="161925" cy="171450"/>
              </a:xfrm>
              <a:custGeom>
                <a:avLst/>
                <a:gdLst>
                  <a:gd name="T0" fmla="*/ 2 w 43"/>
                  <a:gd name="T1" fmla="*/ 44 h 46"/>
                  <a:gd name="T2" fmla="*/ 2 w 43"/>
                  <a:gd name="T3" fmla="*/ 38 h 46"/>
                  <a:gd name="T4" fmla="*/ 35 w 43"/>
                  <a:gd name="T5" fmla="*/ 2 h 46"/>
                  <a:gd name="T6" fmla="*/ 41 w 43"/>
                  <a:gd name="T7" fmla="*/ 1 h 46"/>
                  <a:gd name="T8" fmla="*/ 41 w 43"/>
                  <a:gd name="T9" fmla="*/ 1 h 46"/>
                  <a:gd name="T10" fmla="*/ 41 w 43"/>
                  <a:gd name="T11" fmla="*/ 7 h 46"/>
                  <a:gd name="T12" fmla="*/ 8 w 43"/>
                  <a:gd name="T13" fmla="*/ 44 h 46"/>
                  <a:gd name="T14" fmla="*/ 2 w 43"/>
                  <a:gd name="T15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6">
                    <a:moveTo>
                      <a:pt x="2" y="44"/>
                    </a:moveTo>
                    <a:cubicBezTo>
                      <a:pt x="1" y="43"/>
                      <a:pt x="0" y="40"/>
                      <a:pt x="2" y="38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7" y="0"/>
                      <a:pt x="39" y="0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3" y="3"/>
                      <a:pt x="43" y="5"/>
                      <a:pt x="41" y="7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6" y="46"/>
                      <a:pt x="4" y="46"/>
                      <a:pt x="2" y="4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2" name="Freeform 47"/>
              <p:cNvSpPr>
                <a:spLocks/>
              </p:cNvSpPr>
              <p:nvPr/>
            </p:nvSpPr>
            <p:spPr bwMode="auto">
              <a:xfrm>
                <a:off x="9085262" y="2036763"/>
                <a:ext cx="165100" cy="165100"/>
              </a:xfrm>
              <a:custGeom>
                <a:avLst/>
                <a:gdLst>
                  <a:gd name="T0" fmla="*/ 1 w 44"/>
                  <a:gd name="T1" fmla="*/ 42 h 44"/>
                  <a:gd name="T2" fmla="*/ 2 w 44"/>
                  <a:gd name="T3" fmla="*/ 36 h 44"/>
                  <a:gd name="T4" fmla="*/ 37 w 44"/>
                  <a:gd name="T5" fmla="*/ 2 h 44"/>
                  <a:gd name="T6" fmla="*/ 43 w 44"/>
                  <a:gd name="T7" fmla="*/ 2 h 44"/>
                  <a:gd name="T8" fmla="*/ 43 w 44"/>
                  <a:gd name="T9" fmla="*/ 2 h 44"/>
                  <a:gd name="T10" fmla="*/ 43 w 44"/>
                  <a:gd name="T11" fmla="*/ 8 h 44"/>
                  <a:gd name="T12" fmla="*/ 7 w 44"/>
                  <a:gd name="T13" fmla="*/ 42 h 44"/>
                  <a:gd name="T14" fmla="*/ 1 w 44"/>
                  <a:gd name="T15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4">
                    <a:moveTo>
                      <a:pt x="1" y="42"/>
                    </a:moveTo>
                    <a:cubicBezTo>
                      <a:pt x="0" y="41"/>
                      <a:pt x="0" y="38"/>
                      <a:pt x="2" y="3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9" y="0"/>
                      <a:pt x="41" y="0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4" y="3"/>
                      <a:pt x="44" y="6"/>
                      <a:pt x="43" y="8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6" y="44"/>
                      <a:pt x="3" y="44"/>
                      <a:pt x="1" y="4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3" name="Freeform 48"/>
              <p:cNvSpPr>
                <a:spLocks/>
              </p:cNvSpPr>
              <p:nvPr/>
            </p:nvSpPr>
            <p:spPr bwMode="auto">
              <a:xfrm>
                <a:off x="9159875" y="2130425"/>
                <a:ext cx="176213" cy="153988"/>
              </a:xfrm>
              <a:custGeom>
                <a:avLst/>
                <a:gdLst>
                  <a:gd name="T0" fmla="*/ 1 w 47"/>
                  <a:gd name="T1" fmla="*/ 40 h 41"/>
                  <a:gd name="T2" fmla="*/ 2 w 47"/>
                  <a:gd name="T3" fmla="*/ 34 h 41"/>
                  <a:gd name="T4" fmla="*/ 40 w 47"/>
                  <a:gd name="T5" fmla="*/ 1 h 41"/>
                  <a:gd name="T6" fmla="*/ 45 w 47"/>
                  <a:gd name="T7" fmla="*/ 2 h 41"/>
                  <a:gd name="T8" fmla="*/ 45 w 47"/>
                  <a:gd name="T9" fmla="*/ 2 h 41"/>
                  <a:gd name="T10" fmla="*/ 45 w 47"/>
                  <a:gd name="T11" fmla="*/ 8 h 41"/>
                  <a:gd name="T12" fmla="*/ 7 w 47"/>
                  <a:gd name="T13" fmla="*/ 40 h 41"/>
                  <a:gd name="T14" fmla="*/ 1 w 47"/>
                  <a:gd name="T1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1">
                    <a:moveTo>
                      <a:pt x="1" y="40"/>
                    </a:moveTo>
                    <a:cubicBezTo>
                      <a:pt x="0" y="38"/>
                      <a:pt x="0" y="35"/>
                      <a:pt x="2" y="34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4" y="0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4"/>
                      <a:pt x="47" y="6"/>
                      <a:pt x="45" y="8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5" y="41"/>
                      <a:pt x="3" y="41"/>
                      <a:pt x="1" y="4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4" name="Freeform 49"/>
              <p:cNvSpPr>
                <a:spLocks/>
              </p:cNvSpPr>
              <p:nvPr/>
            </p:nvSpPr>
            <p:spPr bwMode="auto">
              <a:xfrm>
                <a:off x="9374187" y="2776538"/>
                <a:ext cx="330200" cy="131763"/>
              </a:xfrm>
              <a:custGeom>
                <a:avLst/>
                <a:gdLst>
                  <a:gd name="T0" fmla="*/ 0 w 88"/>
                  <a:gd name="T1" fmla="*/ 32 h 35"/>
                  <a:gd name="T2" fmla="*/ 3 w 88"/>
                  <a:gd name="T3" fmla="*/ 27 h 35"/>
                  <a:gd name="T4" fmla="*/ 82 w 88"/>
                  <a:gd name="T5" fmla="*/ 1 h 35"/>
                  <a:gd name="T6" fmla="*/ 87 w 88"/>
                  <a:gd name="T7" fmla="*/ 3 h 35"/>
                  <a:gd name="T8" fmla="*/ 87 w 88"/>
                  <a:gd name="T9" fmla="*/ 3 h 35"/>
                  <a:gd name="T10" fmla="*/ 84 w 88"/>
                  <a:gd name="T11" fmla="*/ 8 h 35"/>
                  <a:gd name="T12" fmla="*/ 6 w 88"/>
                  <a:gd name="T13" fmla="*/ 35 h 35"/>
                  <a:gd name="T14" fmla="*/ 0 w 88"/>
                  <a:gd name="T15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5">
                    <a:moveTo>
                      <a:pt x="0" y="32"/>
                    </a:moveTo>
                    <a:cubicBezTo>
                      <a:pt x="0" y="30"/>
                      <a:pt x="1" y="28"/>
                      <a:pt x="3" y="27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84" y="0"/>
                      <a:pt x="86" y="1"/>
                      <a:pt x="87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8" y="5"/>
                      <a:pt x="87" y="8"/>
                      <a:pt x="84" y="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3" y="35"/>
                      <a:pt x="1" y="34"/>
                      <a:pt x="0" y="3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5" name="Freeform 50"/>
              <p:cNvSpPr>
                <a:spLocks/>
              </p:cNvSpPr>
              <p:nvPr/>
            </p:nvSpPr>
            <p:spPr bwMode="auto">
              <a:xfrm>
                <a:off x="9294812" y="2330450"/>
                <a:ext cx="188913" cy="138113"/>
              </a:xfrm>
              <a:custGeom>
                <a:avLst/>
                <a:gdLst>
                  <a:gd name="T0" fmla="*/ 1 w 50"/>
                  <a:gd name="T1" fmla="*/ 35 h 37"/>
                  <a:gd name="T2" fmla="*/ 2 w 50"/>
                  <a:gd name="T3" fmla="*/ 29 h 37"/>
                  <a:gd name="T4" fmla="*/ 43 w 50"/>
                  <a:gd name="T5" fmla="*/ 2 h 37"/>
                  <a:gd name="T6" fmla="*/ 49 w 50"/>
                  <a:gd name="T7" fmla="*/ 3 h 37"/>
                  <a:gd name="T8" fmla="*/ 49 w 50"/>
                  <a:gd name="T9" fmla="*/ 3 h 37"/>
                  <a:gd name="T10" fmla="*/ 48 w 50"/>
                  <a:gd name="T11" fmla="*/ 8 h 37"/>
                  <a:gd name="T12" fmla="*/ 6 w 50"/>
                  <a:gd name="T13" fmla="*/ 36 h 37"/>
                  <a:gd name="T14" fmla="*/ 1 w 50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37">
                    <a:moveTo>
                      <a:pt x="1" y="35"/>
                    </a:moveTo>
                    <a:cubicBezTo>
                      <a:pt x="0" y="33"/>
                      <a:pt x="0" y="30"/>
                      <a:pt x="2" y="29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5" y="0"/>
                      <a:pt x="48" y="1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5"/>
                      <a:pt x="50" y="7"/>
                      <a:pt x="48" y="8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2" y="37"/>
                      <a:pt x="1" y="3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6" name="Freeform 51"/>
              <p:cNvSpPr>
                <a:spLocks/>
              </p:cNvSpPr>
              <p:nvPr/>
            </p:nvSpPr>
            <p:spPr bwMode="auto">
              <a:xfrm>
                <a:off x="9351962" y="2438400"/>
                <a:ext cx="198438" cy="128588"/>
              </a:xfrm>
              <a:custGeom>
                <a:avLst/>
                <a:gdLst>
                  <a:gd name="T0" fmla="*/ 1 w 53"/>
                  <a:gd name="T1" fmla="*/ 31 h 34"/>
                  <a:gd name="T2" fmla="*/ 3 w 53"/>
                  <a:gd name="T3" fmla="*/ 26 h 34"/>
                  <a:gd name="T4" fmla="*/ 46 w 53"/>
                  <a:gd name="T5" fmla="*/ 1 h 34"/>
                  <a:gd name="T6" fmla="*/ 51 w 53"/>
                  <a:gd name="T7" fmla="*/ 3 h 34"/>
                  <a:gd name="T8" fmla="*/ 51 w 53"/>
                  <a:gd name="T9" fmla="*/ 3 h 34"/>
                  <a:gd name="T10" fmla="*/ 50 w 53"/>
                  <a:gd name="T11" fmla="*/ 8 h 34"/>
                  <a:gd name="T12" fmla="*/ 7 w 53"/>
                  <a:gd name="T13" fmla="*/ 33 h 34"/>
                  <a:gd name="T14" fmla="*/ 1 w 53"/>
                  <a:gd name="T1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1" y="31"/>
                    </a:moveTo>
                    <a:cubicBezTo>
                      <a:pt x="0" y="29"/>
                      <a:pt x="1" y="27"/>
                      <a:pt x="3" y="26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8" y="0"/>
                      <a:pt x="50" y="1"/>
                      <a:pt x="51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3" y="4"/>
                      <a:pt x="52" y="7"/>
                      <a:pt x="50" y="8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34"/>
                      <a:pt x="2" y="33"/>
                      <a:pt x="1" y="3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7" name="Freeform 52"/>
              <p:cNvSpPr>
                <a:spLocks/>
              </p:cNvSpPr>
              <p:nvPr/>
            </p:nvSpPr>
            <p:spPr bwMode="auto">
              <a:xfrm>
                <a:off x="9404350" y="2547938"/>
                <a:ext cx="203200" cy="120650"/>
              </a:xfrm>
              <a:custGeom>
                <a:avLst/>
                <a:gdLst>
                  <a:gd name="T0" fmla="*/ 1 w 54"/>
                  <a:gd name="T1" fmla="*/ 29 h 32"/>
                  <a:gd name="T2" fmla="*/ 3 w 54"/>
                  <a:gd name="T3" fmla="*/ 23 h 32"/>
                  <a:gd name="T4" fmla="*/ 47 w 54"/>
                  <a:gd name="T5" fmla="*/ 1 h 32"/>
                  <a:gd name="T6" fmla="*/ 53 w 54"/>
                  <a:gd name="T7" fmla="*/ 3 h 32"/>
                  <a:gd name="T8" fmla="*/ 53 w 54"/>
                  <a:gd name="T9" fmla="*/ 3 h 32"/>
                  <a:gd name="T10" fmla="*/ 51 w 54"/>
                  <a:gd name="T11" fmla="*/ 9 h 32"/>
                  <a:gd name="T12" fmla="*/ 6 w 54"/>
                  <a:gd name="T13" fmla="*/ 31 h 32"/>
                  <a:gd name="T14" fmla="*/ 1 w 54"/>
                  <a:gd name="T15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2">
                    <a:moveTo>
                      <a:pt x="1" y="29"/>
                    </a:moveTo>
                    <a:cubicBezTo>
                      <a:pt x="0" y="27"/>
                      <a:pt x="1" y="24"/>
                      <a:pt x="3" y="2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9" y="0"/>
                      <a:pt x="52" y="1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5"/>
                      <a:pt x="53" y="8"/>
                      <a:pt x="51" y="9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4" y="32"/>
                      <a:pt x="2" y="31"/>
                      <a:pt x="1" y="2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8" name="Freeform 53"/>
              <p:cNvSpPr>
                <a:spLocks/>
              </p:cNvSpPr>
              <p:nvPr/>
            </p:nvSpPr>
            <p:spPr bwMode="auto">
              <a:xfrm>
                <a:off x="9448800" y="2663825"/>
                <a:ext cx="207963" cy="106363"/>
              </a:xfrm>
              <a:custGeom>
                <a:avLst/>
                <a:gdLst>
                  <a:gd name="T0" fmla="*/ 1 w 55"/>
                  <a:gd name="T1" fmla="*/ 25 h 28"/>
                  <a:gd name="T2" fmla="*/ 3 w 55"/>
                  <a:gd name="T3" fmla="*/ 20 h 28"/>
                  <a:gd name="T4" fmla="*/ 49 w 55"/>
                  <a:gd name="T5" fmla="*/ 1 h 28"/>
                  <a:gd name="T6" fmla="*/ 54 w 55"/>
                  <a:gd name="T7" fmla="*/ 3 h 28"/>
                  <a:gd name="T8" fmla="*/ 54 w 55"/>
                  <a:gd name="T9" fmla="*/ 3 h 28"/>
                  <a:gd name="T10" fmla="*/ 52 w 55"/>
                  <a:gd name="T11" fmla="*/ 8 h 28"/>
                  <a:gd name="T12" fmla="*/ 6 w 55"/>
                  <a:gd name="T13" fmla="*/ 27 h 28"/>
                  <a:gd name="T14" fmla="*/ 1 w 55"/>
                  <a:gd name="T15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8">
                    <a:moveTo>
                      <a:pt x="1" y="25"/>
                    </a:moveTo>
                    <a:cubicBezTo>
                      <a:pt x="0" y="23"/>
                      <a:pt x="1" y="21"/>
                      <a:pt x="3" y="20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51" y="0"/>
                      <a:pt x="54" y="1"/>
                      <a:pt x="54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5" y="5"/>
                      <a:pt x="54" y="7"/>
                      <a:pt x="52" y="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4" y="28"/>
                      <a:pt x="2" y="27"/>
                      <a:pt x="1" y="2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89" name="Freeform 54"/>
              <p:cNvSpPr>
                <a:spLocks/>
              </p:cNvSpPr>
              <p:nvPr/>
            </p:nvSpPr>
            <p:spPr bwMode="auto">
              <a:xfrm>
                <a:off x="9464675" y="3394075"/>
                <a:ext cx="341313" cy="33338"/>
              </a:xfrm>
              <a:custGeom>
                <a:avLst/>
                <a:gdLst>
                  <a:gd name="T0" fmla="*/ 0 w 91"/>
                  <a:gd name="T1" fmla="*/ 5 h 9"/>
                  <a:gd name="T2" fmla="*/ 4 w 91"/>
                  <a:gd name="T3" fmla="*/ 1 h 9"/>
                  <a:gd name="T4" fmla="*/ 87 w 91"/>
                  <a:gd name="T5" fmla="*/ 0 h 9"/>
                  <a:gd name="T6" fmla="*/ 91 w 91"/>
                  <a:gd name="T7" fmla="*/ 4 h 9"/>
                  <a:gd name="T8" fmla="*/ 91 w 91"/>
                  <a:gd name="T9" fmla="*/ 4 h 9"/>
                  <a:gd name="T10" fmla="*/ 87 w 91"/>
                  <a:gd name="T11" fmla="*/ 8 h 9"/>
                  <a:gd name="T12" fmla="*/ 4 w 91"/>
                  <a:gd name="T13" fmla="*/ 9 h 9"/>
                  <a:gd name="T14" fmla="*/ 0 w 91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">
                    <a:moveTo>
                      <a:pt x="0" y="5"/>
                    </a:moveTo>
                    <a:cubicBezTo>
                      <a:pt x="0" y="3"/>
                      <a:pt x="1" y="1"/>
                      <a:pt x="4" y="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1" y="2"/>
                      <a:pt x="91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1" y="6"/>
                      <a:pt x="89" y="8"/>
                      <a:pt x="87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0" name="Freeform 55"/>
              <p:cNvSpPr>
                <a:spLocks/>
              </p:cNvSpPr>
              <p:nvPr/>
            </p:nvSpPr>
            <p:spPr bwMode="auto">
              <a:xfrm>
                <a:off x="9520237" y="2900363"/>
                <a:ext cx="214313" cy="84138"/>
              </a:xfrm>
              <a:custGeom>
                <a:avLst/>
                <a:gdLst>
                  <a:gd name="T0" fmla="*/ 1 w 57"/>
                  <a:gd name="T1" fmla="*/ 19 h 22"/>
                  <a:gd name="T2" fmla="*/ 4 w 57"/>
                  <a:gd name="T3" fmla="*/ 14 h 22"/>
                  <a:gd name="T4" fmla="*/ 52 w 57"/>
                  <a:gd name="T5" fmla="*/ 1 h 22"/>
                  <a:gd name="T6" fmla="*/ 57 w 57"/>
                  <a:gd name="T7" fmla="*/ 4 h 22"/>
                  <a:gd name="T8" fmla="*/ 57 w 57"/>
                  <a:gd name="T9" fmla="*/ 4 h 22"/>
                  <a:gd name="T10" fmla="*/ 54 w 57"/>
                  <a:gd name="T11" fmla="*/ 9 h 22"/>
                  <a:gd name="T12" fmla="*/ 6 w 57"/>
                  <a:gd name="T13" fmla="*/ 22 h 22"/>
                  <a:gd name="T14" fmla="*/ 1 w 57"/>
                  <a:gd name="T15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2">
                    <a:moveTo>
                      <a:pt x="1" y="19"/>
                    </a:moveTo>
                    <a:cubicBezTo>
                      <a:pt x="0" y="17"/>
                      <a:pt x="2" y="15"/>
                      <a:pt x="4" y="14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1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7" y="6"/>
                      <a:pt x="56" y="8"/>
                      <a:pt x="54" y="9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4" y="22"/>
                      <a:pt x="2" y="21"/>
                      <a:pt x="1" y="19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1" name="Freeform 56"/>
              <p:cNvSpPr>
                <a:spLocks/>
              </p:cNvSpPr>
              <p:nvPr/>
            </p:nvSpPr>
            <p:spPr bwMode="auto">
              <a:xfrm>
                <a:off x="9547225" y="3025775"/>
                <a:ext cx="217488" cy="71438"/>
              </a:xfrm>
              <a:custGeom>
                <a:avLst/>
                <a:gdLst>
                  <a:gd name="T0" fmla="*/ 1 w 58"/>
                  <a:gd name="T1" fmla="*/ 15 h 19"/>
                  <a:gd name="T2" fmla="*/ 4 w 58"/>
                  <a:gd name="T3" fmla="*/ 10 h 19"/>
                  <a:gd name="T4" fmla="*/ 53 w 58"/>
                  <a:gd name="T5" fmla="*/ 0 h 19"/>
                  <a:gd name="T6" fmla="*/ 57 w 58"/>
                  <a:gd name="T7" fmla="*/ 3 h 19"/>
                  <a:gd name="T8" fmla="*/ 57 w 58"/>
                  <a:gd name="T9" fmla="*/ 3 h 19"/>
                  <a:gd name="T10" fmla="*/ 54 w 58"/>
                  <a:gd name="T11" fmla="*/ 8 h 19"/>
                  <a:gd name="T12" fmla="*/ 6 w 58"/>
                  <a:gd name="T13" fmla="*/ 18 h 19"/>
                  <a:gd name="T14" fmla="*/ 1 w 58"/>
                  <a:gd name="T15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9">
                    <a:moveTo>
                      <a:pt x="1" y="15"/>
                    </a:moveTo>
                    <a:cubicBezTo>
                      <a:pt x="0" y="13"/>
                      <a:pt x="2" y="11"/>
                      <a:pt x="4" y="1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1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8" y="5"/>
                      <a:pt x="56" y="8"/>
                      <a:pt x="54" y="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3" y="19"/>
                      <a:pt x="1" y="17"/>
                      <a:pt x="1" y="15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2" name="Freeform 57"/>
              <p:cNvSpPr>
                <a:spLocks/>
              </p:cNvSpPr>
              <p:nvPr/>
            </p:nvSpPr>
            <p:spPr bwMode="auto">
              <a:xfrm>
                <a:off x="9566275" y="3149600"/>
                <a:ext cx="217488" cy="55563"/>
              </a:xfrm>
              <a:custGeom>
                <a:avLst/>
                <a:gdLst>
                  <a:gd name="T0" fmla="*/ 1 w 58"/>
                  <a:gd name="T1" fmla="*/ 12 h 15"/>
                  <a:gd name="T2" fmla="*/ 4 w 58"/>
                  <a:gd name="T3" fmla="*/ 7 h 15"/>
                  <a:gd name="T4" fmla="*/ 53 w 58"/>
                  <a:gd name="T5" fmla="*/ 0 h 15"/>
                  <a:gd name="T6" fmla="*/ 58 w 58"/>
                  <a:gd name="T7" fmla="*/ 3 h 15"/>
                  <a:gd name="T8" fmla="*/ 58 w 58"/>
                  <a:gd name="T9" fmla="*/ 3 h 15"/>
                  <a:gd name="T10" fmla="*/ 54 w 58"/>
                  <a:gd name="T11" fmla="*/ 8 h 15"/>
                  <a:gd name="T12" fmla="*/ 5 w 58"/>
                  <a:gd name="T13" fmla="*/ 15 h 15"/>
                  <a:gd name="T14" fmla="*/ 1 w 58"/>
                  <a:gd name="T15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5">
                    <a:moveTo>
                      <a:pt x="1" y="12"/>
                    </a:moveTo>
                    <a:cubicBezTo>
                      <a:pt x="0" y="9"/>
                      <a:pt x="2" y="7"/>
                      <a:pt x="4" y="7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8" y="1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6"/>
                      <a:pt x="57" y="8"/>
                      <a:pt x="54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1" y="14"/>
                      <a:pt x="1" y="1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3" name="Freeform 58"/>
              <p:cNvSpPr>
                <a:spLocks/>
              </p:cNvSpPr>
              <p:nvPr/>
            </p:nvSpPr>
            <p:spPr bwMode="auto">
              <a:xfrm>
                <a:off x="9577387" y="3273425"/>
                <a:ext cx="217488" cy="44450"/>
              </a:xfrm>
              <a:custGeom>
                <a:avLst/>
                <a:gdLst>
                  <a:gd name="T0" fmla="*/ 1 w 58"/>
                  <a:gd name="T1" fmla="*/ 8 h 12"/>
                  <a:gd name="T2" fmla="*/ 4 w 58"/>
                  <a:gd name="T3" fmla="*/ 4 h 12"/>
                  <a:gd name="T4" fmla="*/ 54 w 58"/>
                  <a:gd name="T5" fmla="*/ 0 h 12"/>
                  <a:gd name="T6" fmla="*/ 58 w 58"/>
                  <a:gd name="T7" fmla="*/ 4 h 12"/>
                  <a:gd name="T8" fmla="*/ 58 w 58"/>
                  <a:gd name="T9" fmla="*/ 4 h 12"/>
                  <a:gd name="T10" fmla="*/ 55 w 58"/>
                  <a:gd name="T11" fmla="*/ 8 h 12"/>
                  <a:gd name="T12" fmla="*/ 5 w 58"/>
                  <a:gd name="T13" fmla="*/ 12 h 12"/>
                  <a:gd name="T14" fmla="*/ 1 w 58"/>
                  <a:gd name="T1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2">
                    <a:moveTo>
                      <a:pt x="1" y="8"/>
                    </a:moveTo>
                    <a:cubicBezTo>
                      <a:pt x="0" y="6"/>
                      <a:pt x="2" y="4"/>
                      <a:pt x="4" y="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1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6"/>
                      <a:pt x="57" y="8"/>
                      <a:pt x="55" y="8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2"/>
                      <a:pt x="1" y="11"/>
                      <a:pt x="1" y="8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4" name="Freeform 59"/>
              <p:cNvSpPr>
                <a:spLocks/>
              </p:cNvSpPr>
              <p:nvPr/>
            </p:nvSpPr>
            <p:spPr bwMode="auto">
              <a:xfrm>
                <a:off x="9385300" y="3916363"/>
                <a:ext cx="330200" cy="127000"/>
              </a:xfrm>
              <a:custGeom>
                <a:avLst/>
                <a:gdLst>
                  <a:gd name="T0" fmla="*/ 0 w 88"/>
                  <a:gd name="T1" fmla="*/ 4 h 34"/>
                  <a:gd name="T2" fmla="*/ 5 w 88"/>
                  <a:gd name="T3" fmla="*/ 1 h 34"/>
                  <a:gd name="T4" fmla="*/ 85 w 88"/>
                  <a:gd name="T5" fmla="*/ 26 h 34"/>
                  <a:gd name="T6" fmla="*/ 87 w 88"/>
                  <a:gd name="T7" fmla="*/ 31 h 34"/>
                  <a:gd name="T8" fmla="*/ 87 w 88"/>
                  <a:gd name="T9" fmla="*/ 31 h 34"/>
                  <a:gd name="T10" fmla="*/ 82 w 88"/>
                  <a:gd name="T11" fmla="*/ 34 h 34"/>
                  <a:gd name="T12" fmla="*/ 3 w 88"/>
                  <a:gd name="T13" fmla="*/ 9 h 34"/>
                  <a:gd name="T14" fmla="*/ 0 w 88"/>
                  <a:gd name="T15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4">
                    <a:moveTo>
                      <a:pt x="0" y="4"/>
                    </a:moveTo>
                    <a:cubicBezTo>
                      <a:pt x="1" y="2"/>
                      <a:pt x="3" y="0"/>
                      <a:pt x="5" y="1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7" y="26"/>
                      <a:pt x="88" y="29"/>
                      <a:pt x="87" y="31"/>
                    </a:cubicBezTo>
                    <a:cubicBezTo>
                      <a:pt x="87" y="31"/>
                      <a:pt x="87" y="31"/>
                      <a:pt x="87" y="31"/>
                    </a:cubicBezTo>
                    <a:cubicBezTo>
                      <a:pt x="87" y="33"/>
                      <a:pt x="85" y="34"/>
                      <a:pt x="82" y="3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5" name="Freeform 60"/>
              <p:cNvSpPr>
                <a:spLocks/>
              </p:cNvSpPr>
              <p:nvPr/>
            </p:nvSpPr>
            <p:spPr bwMode="auto">
              <a:xfrm>
                <a:off x="9580562" y="3513138"/>
                <a:ext cx="219075" cy="41275"/>
              </a:xfrm>
              <a:custGeom>
                <a:avLst/>
                <a:gdLst>
                  <a:gd name="T0" fmla="*/ 0 w 58"/>
                  <a:gd name="T1" fmla="*/ 4 h 11"/>
                  <a:gd name="T2" fmla="*/ 4 w 58"/>
                  <a:gd name="T3" fmla="*/ 0 h 11"/>
                  <a:gd name="T4" fmla="*/ 54 w 58"/>
                  <a:gd name="T5" fmla="*/ 3 h 11"/>
                  <a:gd name="T6" fmla="*/ 58 w 58"/>
                  <a:gd name="T7" fmla="*/ 7 h 11"/>
                  <a:gd name="T8" fmla="*/ 58 w 58"/>
                  <a:gd name="T9" fmla="*/ 7 h 11"/>
                  <a:gd name="T10" fmla="*/ 54 w 58"/>
                  <a:gd name="T11" fmla="*/ 11 h 11"/>
                  <a:gd name="T12" fmla="*/ 4 w 58"/>
                  <a:gd name="T13" fmla="*/ 8 h 11"/>
                  <a:gd name="T14" fmla="*/ 0 w 58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1">
                    <a:moveTo>
                      <a:pt x="0" y="4"/>
                    </a:moveTo>
                    <a:cubicBezTo>
                      <a:pt x="0" y="2"/>
                      <a:pt x="2" y="0"/>
                      <a:pt x="4" y="0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6" y="3"/>
                      <a:pt x="58" y="5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9"/>
                      <a:pt x="56" y="11"/>
                      <a:pt x="54" y="1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6" name="Freeform 61"/>
              <p:cNvSpPr>
                <a:spLocks/>
              </p:cNvSpPr>
              <p:nvPr/>
            </p:nvSpPr>
            <p:spPr bwMode="auto">
              <a:xfrm>
                <a:off x="9569450" y="3625850"/>
                <a:ext cx="217488" cy="52388"/>
              </a:xfrm>
              <a:custGeom>
                <a:avLst/>
                <a:gdLst>
                  <a:gd name="T0" fmla="*/ 1 w 58"/>
                  <a:gd name="T1" fmla="*/ 4 h 14"/>
                  <a:gd name="T2" fmla="*/ 5 w 58"/>
                  <a:gd name="T3" fmla="*/ 0 h 14"/>
                  <a:gd name="T4" fmla="*/ 54 w 58"/>
                  <a:gd name="T5" fmla="*/ 6 h 14"/>
                  <a:gd name="T6" fmla="*/ 58 w 58"/>
                  <a:gd name="T7" fmla="*/ 10 h 14"/>
                  <a:gd name="T8" fmla="*/ 58 w 58"/>
                  <a:gd name="T9" fmla="*/ 10 h 14"/>
                  <a:gd name="T10" fmla="*/ 54 w 58"/>
                  <a:gd name="T11" fmla="*/ 14 h 14"/>
                  <a:gd name="T12" fmla="*/ 4 w 58"/>
                  <a:gd name="T13" fmla="*/ 9 h 14"/>
                  <a:gd name="T14" fmla="*/ 1 w 58"/>
                  <a:gd name="T1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1" y="4"/>
                    </a:moveTo>
                    <a:cubicBezTo>
                      <a:pt x="1" y="2"/>
                      <a:pt x="3" y="0"/>
                      <a:pt x="5" y="0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7" y="6"/>
                      <a:pt x="58" y="8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8" y="12"/>
                      <a:pt x="56" y="14"/>
                      <a:pt x="5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8"/>
                      <a:pt x="0" y="6"/>
                      <a:pt x="1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7" name="Freeform 62"/>
              <p:cNvSpPr>
                <a:spLocks/>
              </p:cNvSpPr>
              <p:nvPr/>
            </p:nvSpPr>
            <p:spPr bwMode="auto">
              <a:xfrm>
                <a:off x="9555162" y="3738563"/>
                <a:ext cx="214313" cy="65088"/>
              </a:xfrm>
              <a:custGeom>
                <a:avLst/>
                <a:gdLst>
                  <a:gd name="T0" fmla="*/ 0 w 57"/>
                  <a:gd name="T1" fmla="*/ 4 h 17"/>
                  <a:gd name="T2" fmla="*/ 5 w 57"/>
                  <a:gd name="T3" fmla="*/ 0 h 17"/>
                  <a:gd name="T4" fmla="*/ 54 w 57"/>
                  <a:gd name="T5" fmla="*/ 9 h 17"/>
                  <a:gd name="T6" fmla="*/ 57 w 57"/>
                  <a:gd name="T7" fmla="*/ 13 h 17"/>
                  <a:gd name="T8" fmla="*/ 57 w 57"/>
                  <a:gd name="T9" fmla="*/ 13 h 17"/>
                  <a:gd name="T10" fmla="*/ 52 w 57"/>
                  <a:gd name="T11" fmla="*/ 17 h 17"/>
                  <a:gd name="T12" fmla="*/ 3 w 57"/>
                  <a:gd name="T13" fmla="*/ 8 h 17"/>
                  <a:gd name="T14" fmla="*/ 0 w 57"/>
                  <a:gd name="T15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7">
                    <a:moveTo>
                      <a:pt x="0" y="4"/>
                    </a:moveTo>
                    <a:cubicBezTo>
                      <a:pt x="0" y="1"/>
                      <a:pt x="3" y="0"/>
                      <a:pt x="5" y="0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6" y="9"/>
                      <a:pt x="57" y="11"/>
                      <a:pt x="57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7" y="16"/>
                      <a:pt x="55" y="17"/>
                      <a:pt x="52" y="1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8" name="Freeform 63"/>
              <p:cNvSpPr>
                <a:spLocks/>
              </p:cNvSpPr>
              <p:nvPr/>
            </p:nvSpPr>
            <p:spPr bwMode="auto">
              <a:xfrm>
                <a:off x="9528175" y="3848100"/>
                <a:ext cx="217488" cy="79375"/>
              </a:xfrm>
              <a:custGeom>
                <a:avLst/>
                <a:gdLst>
                  <a:gd name="T0" fmla="*/ 1 w 58"/>
                  <a:gd name="T1" fmla="*/ 4 h 21"/>
                  <a:gd name="T2" fmla="*/ 6 w 58"/>
                  <a:gd name="T3" fmla="*/ 1 h 21"/>
                  <a:gd name="T4" fmla="*/ 54 w 58"/>
                  <a:gd name="T5" fmla="*/ 12 h 21"/>
                  <a:gd name="T6" fmla="*/ 57 w 58"/>
                  <a:gd name="T7" fmla="*/ 17 h 21"/>
                  <a:gd name="T8" fmla="*/ 57 w 58"/>
                  <a:gd name="T9" fmla="*/ 17 h 21"/>
                  <a:gd name="T10" fmla="*/ 52 w 58"/>
                  <a:gd name="T11" fmla="*/ 20 h 21"/>
                  <a:gd name="T12" fmla="*/ 4 w 58"/>
                  <a:gd name="T13" fmla="*/ 9 h 21"/>
                  <a:gd name="T14" fmla="*/ 1 w 58"/>
                  <a:gd name="T1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21">
                    <a:moveTo>
                      <a:pt x="1" y="4"/>
                    </a:moveTo>
                    <a:cubicBezTo>
                      <a:pt x="1" y="2"/>
                      <a:pt x="3" y="0"/>
                      <a:pt x="6" y="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6" y="13"/>
                      <a:pt x="58" y="15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9"/>
                      <a:pt x="54" y="21"/>
                      <a:pt x="52" y="2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8"/>
                      <a:pt x="0" y="6"/>
                      <a:pt x="1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99" name="Freeform 64"/>
              <p:cNvSpPr>
                <a:spLocks/>
              </p:cNvSpPr>
              <p:nvPr/>
            </p:nvSpPr>
            <p:spPr bwMode="auto">
              <a:xfrm>
                <a:off x="9148762" y="4389438"/>
                <a:ext cx="288925" cy="214313"/>
              </a:xfrm>
              <a:custGeom>
                <a:avLst/>
                <a:gdLst>
                  <a:gd name="T0" fmla="*/ 2 w 77"/>
                  <a:gd name="T1" fmla="*/ 2 h 57"/>
                  <a:gd name="T2" fmla="*/ 7 w 77"/>
                  <a:gd name="T3" fmla="*/ 1 h 57"/>
                  <a:gd name="T4" fmla="*/ 75 w 77"/>
                  <a:gd name="T5" fmla="*/ 49 h 57"/>
                  <a:gd name="T6" fmla="*/ 76 w 77"/>
                  <a:gd name="T7" fmla="*/ 55 h 57"/>
                  <a:gd name="T8" fmla="*/ 76 w 77"/>
                  <a:gd name="T9" fmla="*/ 55 h 57"/>
                  <a:gd name="T10" fmla="*/ 71 w 77"/>
                  <a:gd name="T11" fmla="*/ 56 h 57"/>
                  <a:gd name="T12" fmla="*/ 3 w 77"/>
                  <a:gd name="T13" fmla="*/ 8 h 57"/>
                  <a:gd name="T14" fmla="*/ 2 w 77"/>
                  <a:gd name="T1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57">
                    <a:moveTo>
                      <a:pt x="2" y="2"/>
                    </a:moveTo>
                    <a:cubicBezTo>
                      <a:pt x="3" y="0"/>
                      <a:pt x="6" y="0"/>
                      <a:pt x="7" y="1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7" y="51"/>
                      <a:pt x="77" y="53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5" y="57"/>
                      <a:pt x="72" y="57"/>
                      <a:pt x="71" y="5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2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0" name="Freeform 65"/>
              <p:cNvSpPr>
                <a:spLocks/>
              </p:cNvSpPr>
              <p:nvPr/>
            </p:nvSpPr>
            <p:spPr bwMode="auto">
              <a:xfrm>
                <a:off x="9461500" y="4065588"/>
                <a:ext cx="209550" cy="98425"/>
              </a:xfrm>
              <a:custGeom>
                <a:avLst/>
                <a:gdLst>
                  <a:gd name="T0" fmla="*/ 1 w 56"/>
                  <a:gd name="T1" fmla="*/ 3 h 26"/>
                  <a:gd name="T2" fmla="*/ 6 w 56"/>
                  <a:gd name="T3" fmla="*/ 1 h 26"/>
                  <a:gd name="T4" fmla="*/ 53 w 56"/>
                  <a:gd name="T5" fmla="*/ 18 h 26"/>
                  <a:gd name="T6" fmla="*/ 55 w 56"/>
                  <a:gd name="T7" fmla="*/ 23 h 26"/>
                  <a:gd name="T8" fmla="*/ 55 w 56"/>
                  <a:gd name="T9" fmla="*/ 23 h 26"/>
                  <a:gd name="T10" fmla="*/ 50 w 56"/>
                  <a:gd name="T11" fmla="*/ 26 h 26"/>
                  <a:gd name="T12" fmla="*/ 3 w 56"/>
                  <a:gd name="T13" fmla="*/ 8 h 26"/>
                  <a:gd name="T14" fmla="*/ 1 w 56"/>
                  <a:gd name="T15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6">
                    <a:moveTo>
                      <a:pt x="1" y="3"/>
                    </a:moveTo>
                    <a:cubicBezTo>
                      <a:pt x="2" y="1"/>
                      <a:pt x="4" y="0"/>
                      <a:pt x="6" y="1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5" y="19"/>
                      <a:pt x="56" y="21"/>
                      <a:pt x="55" y="2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5"/>
                      <a:pt x="52" y="26"/>
                      <a:pt x="50" y="2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5"/>
                      <a:pt x="1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1" name="Freeform 66"/>
              <p:cNvSpPr>
                <a:spLocks/>
              </p:cNvSpPr>
              <p:nvPr/>
            </p:nvSpPr>
            <p:spPr bwMode="auto">
              <a:xfrm>
                <a:off x="9415462" y="4171950"/>
                <a:ext cx="206375" cy="107950"/>
              </a:xfrm>
              <a:custGeom>
                <a:avLst/>
                <a:gdLst>
                  <a:gd name="T0" fmla="*/ 1 w 55"/>
                  <a:gd name="T1" fmla="*/ 3 h 29"/>
                  <a:gd name="T2" fmla="*/ 6 w 55"/>
                  <a:gd name="T3" fmla="*/ 0 h 29"/>
                  <a:gd name="T4" fmla="*/ 52 w 55"/>
                  <a:gd name="T5" fmla="*/ 21 h 29"/>
                  <a:gd name="T6" fmla="*/ 54 w 55"/>
                  <a:gd name="T7" fmla="*/ 26 h 29"/>
                  <a:gd name="T8" fmla="*/ 54 w 55"/>
                  <a:gd name="T9" fmla="*/ 26 h 29"/>
                  <a:gd name="T10" fmla="*/ 49 w 55"/>
                  <a:gd name="T11" fmla="*/ 28 h 29"/>
                  <a:gd name="T12" fmla="*/ 3 w 55"/>
                  <a:gd name="T13" fmla="*/ 8 h 29"/>
                  <a:gd name="T14" fmla="*/ 1 w 55"/>
                  <a:gd name="T1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9">
                    <a:moveTo>
                      <a:pt x="1" y="3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4" y="22"/>
                      <a:pt x="55" y="24"/>
                      <a:pt x="54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3" y="28"/>
                      <a:pt x="51" y="29"/>
                      <a:pt x="49" y="2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5"/>
                      <a:pt x="1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2" name="Freeform 67"/>
              <p:cNvSpPr>
                <a:spLocks/>
              </p:cNvSpPr>
              <p:nvPr/>
            </p:nvSpPr>
            <p:spPr bwMode="auto">
              <a:xfrm>
                <a:off x="9366250" y="4271963"/>
                <a:ext cx="200025" cy="120650"/>
              </a:xfrm>
              <a:custGeom>
                <a:avLst/>
                <a:gdLst>
                  <a:gd name="T0" fmla="*/ 1 w 53"/>
                  <a:gd name="T1" fmla="*/ 2 h 32"/>
                  <a:gd name="T2" fmla="*/ 6 w 53"/>
                  <a:gd name="T3" fmla="*/ 1 h 32"/>
                  <a:gd name="T4" fmla="*/ 50 w 53"/>
                  <a:gd name="T5" fmla="*/ 24 h 32"/>
                  <a:gd name="T6" fmla="*/ 52 w 53"/>
                  <a:gd name="T7" fmla="*/ 29 h 32"/>
                  <a:gd name="T8" fmla="*/ 52 w 53"/>
                  <a:gd name="T9" fmla="*/ 29 h 32"/>
                  <a:gd name="T10" fmla="*/ 47 w 53"/>
                  <a:gd name="T11" fmla="*/ 31 h 32"/>
                  <a:gd name="T12" fmla="*/ 2 w 53"/>
                  <a:gd name="T13" fmla="*/ 8 h 32"/>
                  <a:gd name="T14" fmla="*/ 1 w 53"/>
                  <a:gd name="T15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2">
                    <a:moveTo>
                      <a:pt x="1" y="2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2" y="25"/>
                      <a:pt x="53" y="27"/>
                      <a:pt x="52" y="29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1" y="31"/>
                      <a:pt x="48" y="32"/>
                      <a:pt x="47" y="3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3" name="Freeform 68"/>
              <p:cNvSpPr>
                <a:spLocks/>
              </p:cNvSpPr>
              <p:nvPr/>
            </p:nvSpPr>
            <p:spPr bwMode="auto">
              <a:xfrm>
                <a:off x="9310687" y="4370388"/>
                <a:ext cx="192088" cy="131763"/>
              </a:xfrm>
              <a:custGeom>
                <a:avLst/>
                <a:gdLst>
                  <a:gd name="T0" fmla="*/ 1 w 51"/>
                  <a:gd name="T1" fmla="*/ 2 h 35"/>
                  <a:gd name="T2" fmla="*/ 6 w 51"/>
                  <a:gd name="T3" fmla="*/ 1 h 35"/>
                  <a:gd name="T4" fmla="*/ 49 w 51"/>
                  <a:gd name="T5" fmla="*/ 27 h 35"/>
                  <a:gd name="T6" fmla="*/ 50 w 51"/>
                  <a:gd name="T7" fmla="*/ 32 h 35"/>
                  <a:gd name="T8" fmla="*/ 50 w 51"/>
                  <a:gd name="T9" fmla="*/ 32 h 35"/>
                  <a:gd name="T10" fmla="*/ 45 w 51"/>
                  <a:gd name="T11" fmla="*/ 34 h 35"/>
                  <a:gd name="T12" fmla="*/ 2 w 51"/>
                  <a:gd name="T13" fmla="*/ 8 h 35"/>
                  <a:gd name="T14" fmla="*/ 1 w 51"/>
                  <a:gd name="T1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5">
                    <a:moveTo>
                      <a:pt x="1" y="2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1" y="28"/>
                      <a:pt x="51" y="30"/>
                      <a:pt x="50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49" y="34"/>
                      <a:pt x="47" y="35"/>
                      <a:pt x="45" y="3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4" name="Freeform 69"/>
              <p:cNvSpPr>
                <a:spLocks/>
              </p:cNvSpPr>
              <p:nvPr/>
            </p:nvSpPr>
            <p:spPr bwMode="auto">
              <a:xfrm>
                <a:off x="8783637" y="4765675"/>
                <a:ext cx="219075" cy="284163"/>
              </a:xfrm>
              <a:custGeom>
                <a:avLst/>
                <a:gdLst>
                  <a:gd name="T0" fmla="*/ 2 w 58"/>
                  <a:gd name="T1" fmla="*/ 2 h 76"/>
                  <a:gd name="T2" fmla="*/ 7 w 58"/>
                  <a:gd name="T3" fmla="*/ 3 h 76"/>
                  <a:gd name="T4" fmla="*/ 57 w 58"/>
                  <a:gd name="T5" fmla="*/ 69 h 76"/>
                  <a:gd name="T6" fmla="*/ 56 w 58"/>
                  <a:gd name="T7" fmla="*/ 75 h 76"/>
                  <a:gd name="T8" fmla="*/ 56 w 58"/>
                  <a:gd name="T9" fmla="*/ 75 h 76"/>
                  <a:gd name="T10" fmla="*/ 51 w 58"/>
                  <a:gd name="T11" fmla="*/ 74 h 76"/>
                  <a:gd name="T12" fmla="*/ 1 w 58"/>
                  <a:gd name="T13" fmla="*/ 7 h 76"/>
                  <a:gd name="T14" fmla="*/ 2 w 58"/>
                  <a:gd name="T15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76">
                    <a:moveTo>
                      <a:pt x="2" y="2"/>
                    </a:moveTo>
                    <a:cubicBezTo>
                      <a:pt x="3" y="0"/>
                      <a:pt x="6" y="1"/>
                      <a:pt x="7" y="3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8" y="71"/>
                      <a:pt x="58" y="73"/>
                      <a:pt x="56" y="75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54" y="76"/>
                      <a:pt x="52" y="76"/>
                      <a:pt x="51" y="74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3"/>
                      <a:pt x="2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5" name="Freeform 70"/>
              <p:cNvSpPr>
                <a:spLocks/>
              </p:cNvSpPr>
              <p:nvPr/>
            </p:nvSpPr>
            <p:spPr bwMode="auto">
              <a:xfrm>
                <a:off x="9178925" y="4554538"/>
                <a:ext cx="180975" cy="150813"/>
              </a:xfrm>
              <a:custGeom>
                <a:avLst/>
                <a:gdLst>
                  <a:gd name="T0" fmla="*/ 1 w 48"/>
                  <a:gd name="T1" fmla="*/ 2 h 40"/>
                  <a:gd name="T2" fmla="*/ 7 w 48"/>
                  <a:gd name="T3" fmla="*/ 1 h 40"/>
                  <a:gd name="T4" fmla="*/ 46 w 48"/>
                  <a:gd name="T5" fmla="*/ 32 h 40"/>
                  <a:gd name="T6" fmla="*/ 46 w 48"/>
                  <a:gd name="T7" fmla="*/ 38 h 40"/>
                  <a:gd name="T8" fmla="*/ 46 w 48"/>
                  <a:gd name="T9" fmla="*/ 38 h 40"/>
                  <a:gd name="T10" fmla="*/ 41 w 48"/>
                  <a:gd name="T11" fmla="*/ 38 h 40"/>
                  <a:gd name="T12" fmla="*/ 2 w 48"/>
                  <a:gd name="T13" fmla="*/ 8 h 40"/>
                  <a:gd name="T14" fmla="*/ 1 w 48"/>
                  <a:gd name="T15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0">
                    <a:moveTo>
                      <a:pt x="1" y="2"/>
                    </a:moveTo>
                    <a:cubicBezTo>
                      <a:pt x="2" y="0"/>
                      <a:pt x="5" y="0"/>
                      <a:pt x="7" y="1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7" y="33"/>
                      <a:pt x="48" y="36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5" y="40"/>
                      <a:pt x="42" y="40"/>
                      <a:pt x="41" y="3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6" name="Freeform 71"/>
              <p:cNvSpPr>
                <a:spLocks/>
              </p:cNvSpPr>
              <p:nvPr/>
            </p:nvSpPr>
            <p:spPr bwMode="auto">
              <a:xfrm>
                <a:off x="9104312" y="4640263"/>
                <a:ext cx="173038" cy="158750"/>
              </a:xfrm>
              <a:custGeom>
                <a:avLst/>
                <a:gdLst>
                  <a:gd name="T0" fmla="*/ 1 w 46"/>
                  <a:gd name="T1" fmla="*/ 1 h 42"/>
                  <a:gd name="T2" fmla="*/ 7 w 46"/>
                  <a:gd name="T3" fmla="*/ 1 h 42"/>
                  <a:gd name="T4" fmla="*/ 44 w 46"/>
                  <a:gd name="T5" fmla="*/ 34 h 42"/>
                  <a:gd name="T6" fmla="*/ 44 w 46"/>
                  <a:gd name="T7" fmla="*/ 40 h 42"/>
                  <a:gd name="T8" fmla="*/ 44 w 46"/>
                  <a:gd name="T9" fmla="*/ 40 h 42"/>
                  <a:gd name="T10" fmla="*/ 39 w 46"/>
                  <a:gd name="T11" fmla="*/ 40 h 42"/>
                  <a:gd name="T12" fmla="*/ 2 w 46"/>
                  <a:gd name="T13" fmla="*/ 7 h 42"/>
                  <a:gd name="T14" fmla="*/ 1 w 46"/>
                  <a:gd name="T15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2">
                    <a:moveTo>
                      <a:pt x="1" y="1"/>
                    </a:moveTo>
                    <a:cubicBezTo>
                      <a:pt x="3" y="0"/>
                      <a:pt x="5" y="0"/>
                      <a:pt x="7" y="1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6" y="36"/>
                      <a:pt x="46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3" y="42"/>
                      <a:pt x="40" y="42"/>
                      <a:pt x="39" y="40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6"/>
                      <a:pt x="0" y="3"/>
                      <a:pt x="1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7" name="Freeform 72"/>
              <p:cNvSpPr>
                <a:spLocks/>
              </p:cNvSpPr>
              <p:nvPr/>
            </p:nvSpPr>
            <p:spPr bwMode="auto">
              <a:xfrm>
                <a:off x="9024937" y="4719638"/>
                <a:ext cx="165100" cy="169863"/>
              </a:xfrm>
              <a:custGeom>
                <a:avLst/>
                <a:gdLst>
                  <a:gd name="T0" fmla="*/ 1 w 44"/>
                  <a:gd name="T1" fmla="*/ 2 h 45"/>
                  <a:gd name="T2" fmla="*/ 7 w 44"/>
                  <a:gd name="T3" fmla="*/ 2 h 45"/>
                  <a:gd name="T4" fmla="*/ 42 w 44"/>
                  <a:gd name="T5" fmla="*/ 37 h 45"/>
                  <a:gd name="T6" fmla="*/ 42 w 44"/>
                  <a:gd name="T7" fmla="*/ 43 h 45"/>
                  <a:gd name="T8" fmla="*/ 42 w 44"/>
                  <a:gd name="T9" fmla="*/ 43 h 45"/>
                  <a:gd name="T10" fmla="*/ 36 w 44"/>
                  <a:gd name="T11" fmla="*/ 43 h 45"/>
                  <a:gd name="T12" fmla="*/ 1 w 44"/>
                  <a:gd name="T13" fmla="*/ 8 h 45"/>
                  <a:gd name="T14" fmla="*/ 1 w 44"/>
                  <a:gd name="T15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5">
                    <a:moveTo>
                      <a:pt x="1" y="2"/>
                    </a:moveTo>
                    <a:cubicBezTo>
                      <a:pt x="3" y="0"/>
                      <a:pt x="6" y="0"/>
                      <a:pt x="7" y="2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4" y="39"/>
                      <a:pt x="44" y="42"/>
                      <a:pt x="42" y="43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0" y="45"/>
                      <a:pt x="38" y="45"/>
                      <a:pt x="36" y="4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0" y="3"/>
                      <a:pt x="1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8" name="Freeform 73"/>
              <p:cNvSpPr>
                <a:spLocks/>
              </p:cNvSpPr>
              <p:nvPr/>
            </p:nvSpPr>
            <p:spPr bwMode="auto">
              <a:xfrm>
                <a:off x="8937625" y="4794250"/>
                <a:ext cx="158750" cy="177800"/>
              </a:xfrm>
              <a:custGeom>
                <a:avLst/>
                <a:gdLst>
                  <a:gd name="T0" fmla="*/ 2 w 42"/>
                  <a:gd name="T1" fmla="*/ 2 h 47"/>
                  <a:gd name="T2" fmla="*/ 8 w 42"/>
                  <a:gd name="T3" fmla="*/ 2 h 47"/>
                  <a:gd name="T4" fmla="*/ 40 w 42"/>
                  <a:gd name="T5" fmla="*/ 40 h 47"/>
                  <a:gd name="T6" fmla="*/ 40 w 42"/>
                  <a:gd name="T7" fmla="*/ 46 h 47"/>
                  <a:gd name="T8" fmla="*/ 40 w 42"/>
                  <a:gd name="T9" fmla="*/ 46 h 47"/>
                  <a:gd name="T10" fmla="*/ 34 w 42"/>
                  <a:gd name="T11" fmla="*/ 45 h 47"/>
                  <a:gd name="T12" fmla="*/ 2 w 42"/>
                  <a:gd name="T13" fmla="*/ 8 h 47"/>
                  <a:gd name="T14" fmla="*/ 2 w 42"/>
                  <a:gd name="T15" fmla="*/ 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7">
                    <a:moveTo>
                      <a:pt x="2" y="2"/>
                    </a:moveTo>
                    <a:cubicBezTo>
                      <a:pt x="4" y="0"/>
                      <a:pt x="6" y="1"/>
                      <a:pt x="8" y="2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2" y="42"/>
                      <a:pt x="42" y="44"/>
                      <a:pt x="40" y="4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8" y="47"/>
                      <a:pt x="36" y="47"/>
                      <a:pt x="34" y="45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3"/>
                      <a:pt x="2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09" name="Freeform 74"/>
              <p:cNvSpPr>
                <a:spLocks/>
              </p:cNvSpPr>
              <p:nvPr/>
            </p:nvSpPr>
            <p:spPr bwMode="auto">
              <a:xfrm>
                <a:off x="8315325" y="5013325"/>
                <a:ext cx="134938" cy="327025"/>
              </a:xfrm>
              <a:custGeom>
                <a:avLst/>
                <a:gdLst>
                  <a:gd name="T0" fmla="*/ 4 w 36"/>
                  <a:gd name="T1" fmla="*/ 0 h 87"/>
                  <a:gd name="T2" fmla="*/ 9 w 36"/>
                  <a:gd name="T3" fmla="*/ 3 h 87"/>
                  <a:gd name="T4" fmla="*/ 36 w 36"/>
                  <a:gd name="T5" fmla="*/ 82 h 87"/>
                  <a:gd name="T6" fmla="*/ 33 w 36"/>
                  <a:gd name="T7" fmla="*/ 87 h 87"/>
                  <a:gd name="T8" fmla="*/ 33 w 36"/>
                  <a:gd name="T9" fmla="*/ 87 h 87"/>
                  <a:gd name="T10" fmla="*/ 28 w 36"/>
                  <a:gd name="T11" fmla="*/ 84 h 87"/>
                  <a:gd name="T12" fmla="*/ 1 w 36"/>
                  <a:gd name="T13" fmla="*/ 5 h 87"/>
                  <a:gd name="T14" fmla="*/ 4 w 36"/>
                  <a:gd name="T1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87">
                    <a:moveTo>
                      <a:pt x="4" y="0"/>
                    </a:moveTo>
                    <a:cubicBezTo>
                      <a:pt x="6" y="0"/>
                      <a:pt x="8" y="1"/>
                      <a:pt x="9" y="3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4"/>
                      <a:pt x="35" y="86"/>
                      <a:pt x="33" y="87"/>
                    </a:cubicBezTo>
                    <a:cubicBezTo>
                      <a:pt x="33" y="87"/>
                      <a:pt x="33" y="87"/>
                      <a:pt x="33" y="87"/>
                    </a:cubicBezTo>
                    <a:cubicBezTo>
                      <a:pt x="31" y="87"/>
                      <a:pt x="29" y="86"/>
                      <a:pt x="28" y="8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2" y="1"/>
                      <a:pt x="4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0" name="Freeform 75"/>
              <p:cNvSpPr>
                <a:spLocks/>
              </p:cNvSpPr>
              <p:nvPr/>
            </p:nvSpPr>
            <p:spPr bwMode="auto">
              <a:xfrm>
                <a:off x="8758237" y="4930775"/>
                <a:ext cx="138113" cy="190500"/>
              </a:xfrm>
              <a:custGeom>
                <a:avLst/>
                <a:gdLst>
                  <a:gd name="T0" fmla="*/ 2 w 37"/>
                  <a:gd name="T1" fmla="*/ 1 h 51"/>
                  <a:gd name="T2" fmla="*/ 8 w 37"/>
                  <a:gd name="T3" fmla="*/ 3 h 51"/>
                  <a:gd name="T4" fmla="*/ 35 w 37"/>
                  <a:gd name="T5" fmla="*/ 44 h 51"/>
                  <a:gd name="T6" fmla="*/ 34 w 37"/>
                  <a:gd name="T7" fmla="*/ 50 h 51"/>
                  <a:gd name="T8" fmla="*/ 34 w 37"/>
                  <a:gd name="T9" fmla="*/ 50 h 51"/>
                  <a:gd name="T10" fmla="*/ 29 w 37"/>
                  <a:gd name="T11" fmla="*/ 48 h 51"/>
                  <a:gd name="T12" fmla="*/ 1 w 37"/>
                  <a:gd name="T13" fmla="*/ 7 h 51"/>
                  <a:gd name="T14" fmla="*/ 2 w 37"/>
                  <a:gd name="T15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51">
                    <a:moveTo>
                      <a:pt x="2" y="1"/>
                    </a:moveTo>
                    <a:cubicBezTo>
                      <a:pt x="4" y="0"/>
                      <a:pt x="6" y="1"/>
                      <a:pt x="8" y="3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7" y="46"/>
                      <a:pt x="36" y="48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2" y="51"/>
                      <a:pt x="30" y="50"/>
                      <a:pt x="29" y="4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1" name="Freeform 76"/>
              <p:cNvSpPr>
                <a:spLocks/>
              </p:cNvSpPr>
              <p:nvPr/>
            </p:nvSpPr>
            <p:spPr bwMode="auto">
              <a:xfrm>
                <a:off x="8659812" y="4991100"/>
                <a:ext cx="128588" cy="195263"/>
              </a:xfrm>
              <a:custGeom>
                <a:avLst/>
                <a:gdLst>
                  <a:gd name="T0" fmla="*/ 3 w 34"/>
                  <a:gd name="T1" fmla="*/ 1 h 52"/>
                  <a:gd name="T2" fmla="*/ 8 w 34"/>
                  <a:gd name="T3" fmla="*/ 2 h 52"/>
                  <a:gd name="T4" fmla="*/ 33 w 34"/>
                  <a:gd name="T5" fmla="*/ 45 h 52"/>
                  <a:gd name="T6" fmla="*/ 31 w 34"/>
                  <a:gd name="T7" fmla="*/ 51 h 52"/>
                  <a:gd name="T8" fmla="*/ 31 w 34"/>
                  <a:gd name="T9" fmla="*/ 51 h 52"/>
                  <a:gd name="T10" fmla="*/ 26 w 34"/>
                  <a:gd name="T11" fmla="*/ 49 h 52"/>
                  <a:gd name="T12" fmla="*/ 1 w 34"/>
                  <a:gd name="T13" fmla="*/ 6 h 52"/>
                  <a:gd name="T14" fmla="*/ 3 w 34"/>
                  <a:gd name="T15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52">
                    <a:moveTo>
                      <a:pt x="3" y="1"/>
                    </a:moveTo>
                    <a:cubicBezTo>
                      <a:pt x="4" y="0"/>
                      <a:pt x="7" y="0"/>
                      <a:pt x="8" y="2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4" y="47"/>
                      <a:pt x="33" y="50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0" y="52"/>
                      <a:pt x="27" y="51"/>
                      <a:pt x="26" y="4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2" name="Freeform 77"/>
              <p:cNvSpPr>
                <a:spLocks/>
              </p:cNvSpPr>
              <p:nvPr/>
            </p:nvSpPr>
            <p:spPr bwMode="auto">
              <a:xfrm>
                <a:off x="8558212" y="5043488"/>
                <a:ext cx="120650" cy="203200"/>
              </a:xfrm>
              <a:custGeom>
                <a:avLst/>
                <a:gdLst>
                  <a:gd name="T0" fmla="*/ 3 w 32"/>
                  <a:gd name="T1" fmla="*/ 1 h 54"/>
                  <a:gd name="T2" fmla="*/ 8 w 32"/>
                  <a:gd name="T3" fmla="*/ 3 h 54"/>
                  <a:gd name="T4" fmla="*/ 31 w 32"/>
                  <a:gd name="T5" fmla="*/ 47 h 54"/>
                  <a:gd name="T6" fmla="*/ 29 w 32"/>
                  <a:gd name="T7" fmla="*/ 53 h 54"/>
                  <a:gd name="T8" fmla="*/ 29 w 32"/>
                  <a:gd name="T9" fmla="*/ 53 h 54"/>
                  <a:gd name="T10" fmla="*/ 23 w 32"/>
                  <a:gd name="T11" fmla="*/ 51 h 54"/>
                  <a:gd name="T12" fmla="*/ 1 w 32"/>
                  <a:gd name="T13" fmla="*/ 6 h 54"/>
                  <a:gd name="T14" fmla="*/ 3 w 32"/>
                  <a:gd name="T15" fmla="*/ 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4">
                    <a:moveTo>
                      <a:pt x="3" y="1"/>
                    </a:moveTo>
                    <a:cubicBezTo>
                      <a:pt x="5" y="0"/>
                      <a:pt x="7" y="1"/>
                      <a:pt x="8" y="3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2" y="49"/>
                      <a:pt x="31" y="52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7" y="54"/>
                      <a:pt x="24" y="53"/>
                      <a:pt x="23" y="5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3" name="Freeform 78"/>
              <p:cNvSpPr>
                <a:spLocks/>
              </p:cNvSpPr>
              <p:nvPr/>
            </p:nvSpPr>
            <p:spPr bwMode="auto">
              <a:xfrm>
                <a:off x="8456612" y="5087938"/>
                <a:ext cx="106363" cy="206375"/>
              </a:xfrm>
              <a:custGeom>
                <a:avLst/>
                <a:gdLst>
                  <a:gd name="T0" fmla="*/ 3 w 28"/>
                  <a:gd name="T1" fmla="*/ 1 h 55"/>
                  <a:gd name="T2" fmla="*/ 8 w 28"/>
                  <a:gd name="T3" fmla="*/ 3 h 55"/>
                  <a:gd name="T4" fmla="*/ 27 w 28"/>
                  <a:gd name="T5" fmla="*/ 49 h 55"/>
                  <a:gd name="T6" fmla="*/ 25 w 28"/>
                  <a:gd name="T7" fmla="*/ 54 h 55"/>
                  <a:gd name="T8" fmla="*/ 25 w 28"/>
                  <a:gd name="T9" fmla="*/ 54 h 55"/>
                  <a:gd name="T10" fmla="*/ 20 w 28"/>
                  <a:gd name="T11" fmla="*/ 52 h 55"/>
                  <a:gd name="T12" fmla="*/ 0 w 28"/>
                  <a:gd name="T13" fmla="*/ 6 h 55"/>
                  <a:gd name="T14" fmla="*/ 3 w 28"/>
                  <a:gd name="T15" fmla="*/ 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5">
                    <a:moveTo>
                      <a:pt x="3" y="1"/>
                    </a:moveTo>
                    <a:cubicBezTo>
                      <a:pt x="5" y="0"/>
                      <a:pt x="7" y="1"/>
                      <a:pt x="8" y="3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8" y="51"/>
                      <a:pt x="27" y="53"/>
                      <a:pt x="25" y="54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3" y="55"/>
                      <a:pt x="21" y="54"/>
                      <a:pt x="2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4" name="Freeform 79"/>
              <p:cNvSpPr>
                <a:spLocks/>
              </p:cNvSpPr>
              <p:nvPr/>
            </p:nvSpPr>
            <p:spPr bwMode="auto">
              <a:xfrm>
                <a:off x="7799387" y="5103813"/>
                <a:ext cx="34925" cy="341313"/>
              </a:xfrm>
              <a:custGeom>
                <a:avLst/>
                <a:gdLst>
                  <a:gd name="T0" fmla="*/ 4 w 9"/>
                  <a:gd name="T1" fmla="*/ 0 h 91"/>
                  <a:gd name="T2" fmla="*/ 8 w 9"/>
                  <a:gd name="T3" fmla="*/ 4 h 91"/>
                  <a:gd name="T4" fmla="*/ 9 w 9"/>
                  <a:gd name="T5" fmla="*/ 87 h 91"/>
                  <a:gd name="T6" fmla="*/ 5 w 9"/>
                  <a:gd name="T7" fmla="*/ 91 h 91"/>
                  <a:gd name="T8" fmla="*/ 5 w 9"/>
                  <a:gd name="T9" fmla="*/ 91 h 91"/>
                  <a:gd name="T10" fmla="*/ 1 w 9"/>
                  <a:gd name="T11" fmla="*/ 87 h 91"/>
                  <a:gd name="T12" fmla="*/ 0 w 9"/>
                  <a:gd name="T13" fmla="*/ 4 h 91"/>
                  <a:gd name="T14" fmla="*/ 4 w 9"/>
                  <a:gd name="T1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1">
                    <a:moveTo>
                      <a:pt x="4" y="0"/>
                    </a:moveTo>
                    <a:cubicBezTo>
                      <a:pt x="6" y="0"/>
                      <a:pt x="8" y="2"/>
                      <a:pt x="8" y="4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9" y="89"/>
                      <a:pt x="7" y="91"/>
                      <a:pt x="5" y="91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1" y="89"/>
                      <a:pt x="1" y="8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5" name="Freeform 80"/>
              <p:cNvSpPr>
                <a:spLocks/>
              </p:cNvSpPr>
              <p:nvPr/>
            </p:nvSpPr>
            <p:spPr bwMode="auto">
              <a:xfrm>
                <a:off x="8243887" y="5159375"/>
                <a:ext cx="82550" cy="214313"/>
              </a:xfrm>
              <a:custGeom>
                <a:avLst/>
                <a:gdLst>
                  <a:gd name="T0" fmla="*/ 3 w 22"/>
                  <a:gd name="T1" fmla="*/ 1 h 57"/>
                  <a:gd name="T2" fmla="*/ 8 w 22"/>
                  <a:gd name="T3" fmla="*/ 4 h 57"/>
                  <a:gd name="T4" fmla="*/ 21 w 22"/>
                  <a:gd name="T5" fmla="*/ 52 h 57"/>
                  <a:gd name="T6" fmla="*/ 19 w 22"/>
                  <a:gd name="T7" fmla="*/ 57 h 57"/>
                  <a:gd name="T8" fmla="*/ 19 w 22"/>
                  <a:gd name="T9" fmla="*/ 57 h 57"/>
                  <a:gd name="T10" fmla="*/ 14 w 22"/>
                  <a:gd name="T11" fmla="*/ 54 h 57"/>
                  <a:gd name="T12" fmla="*/ 0 w 22"/>
                  <a:gd name="T13" fmla="*/ 6 h 57"/>
                  <a:gd name="T14" fmla="*/ 3 w 22"/>
                  <a:gd name="T15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57">
                    <a:moveTo>
                      <a:pt x="3" y="1"/>
                    </a:moveTo>
                    <a:cubicBezTo>
                      <a:pt x="5" y="0"/>
                      <a:pt x="7" y="2"/>
                      <a:pt x="8" y="4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54"/>
                      <a:pt x="21" y="56"/>
                      <a:pt x="19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6" y="57"/>
                      <a:pt x="14" y="56"/>
                      <a:pt x="14" y="5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6" name="Freeform 81"/>
              <p:cNvSpPr>
                <a:spLocks/>
              </p:cNvSpPr>
              <p:nvPr/>
            </p:nvSpPr>
            <p:spPr bwMode="auto">
              <a:xfrm>
                <a:off x="8131175" y="5186363"/>
                <a:ext cx="71438" cy="217488"/>
              </a:xfrm>
              <a:custGeom>
                <a:avLst/>
                <a:gdLst>
                  <a:gd name="T0" fmla="*/ 4 w 19"/>
                  <a:gd name="T1" fmla="*/ 1 h 58"/>
                  <a:gd name="T2" fmla="*/ 9 w 19"/>
                  <a:gd name="T3" fmla="*/ 4 h 58"/>
                  <a:gd name="T4" fmla="*/ 19 w 19"/>
                  <a:gd name="T5" fmla="*/ 52 h 58"/>
                  <a:gd name="T6" fmla="*/ 16 w 19"/>
                  <a:gd name="T7" fmla="*/ 57 h 58"/>
                  <a:gd name="T8" fmla="*/ 16 w 19"/>
                  <a:gd name="T9" fmla="*/ 57 h 58"/>
                  <a:gd name="T10" fmla="*/ 11 w 19"/>
                  <a:gd name="T11" fmla="*/ 54 h 58"/>
                  <a:gd name="T12" fmla="*/ 1 w 19"/>
                  <a:gd name="T13" fmla="*/ 6 h 58"/>
                  <a:gd name="T14" fmla="*/ 4 w 19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58">
                    <a:moveTo>
                      <a:pt x="4" y="1"/>
                    </a:moveTo>
                    <a:cubicBezTo>
                      <a:pt x="6" y="0"/>
                      <a:pt x="8" y="2"/>
                      <a:pt x="9" y="4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5"/>
                      <a:pt x="18" y="57"/>
                      <a:pt x="16" y="57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4" y="58"/>
                      <a:pt x="12" y="56"/>
                      <a:pt x="11" y="5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3"/>
                      <a:pt x="2" y="1"/>
                      <a:pt x="4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7" name="Freeform 82"/>
              <p:cNvSpPr>
                <a:spLocks/>
              </p:cNvSpPr>
              <p:nvPr/>
            </p:nvSpPr>
            <p:spPr bwMode="auto">
              <a:xfrm>
                <a:off x="8021637" y="5203825"/>
                <a:ext cx="60325" cy="219075"/>
              </a:xfrm>
              <a:custGeom>
                <a:avLst/>
                <a:gdLst>
                  <a:gd name="T0" fmla="*/ 3 w 16"/>
                  <a:gd name="T1" fmla="*/ 1 h 58"/>
                  <a:gd name="T2" fmla="*/ 8 w 16"/>
                  <a:gd name="T3" fmla="*/ 4 h 58"/>
                  <a:gd name="T4" fmla="*/ 15 w 16"/>
                  <a:gd name="T5" fmla="*/ 53 h 58"/>
                  <a:gd name="T6" fmla="*/ 12 w 16"/>
                  <a:gd name="T7" fmla="*/ 58 h 58"/>
                  <a:gd name="T8" fmla="*/ 12 w 16"/>
                  <a:gd name="T9" fmla="*/ 58 h 58"/>
                  <a:gd name="T10" fmla="*/ 7 w 16"/>
                  <a:gd name="T11" fmla="*/ 54 h 58"/>
                  <a:gd name="T12" fmla="*/ 0 w 16"/>
                  <a:gd name="T13" fmla="*/ 5 h 58"/>
                  <a:gd name="T14" fmla="*/ 3 w 16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58">
                    <a:moveTo>
                      <a:pt x="3" y="1"/>
                    </a:moveTo>
                    <a:cubicBezTo>
                      <a:pt x="5" y="0"/>
                      <a:pt x="8" y="2"/>
                      <a:pt x="8" y="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6"/>
                      <a:pt x="14" y="58"/>
                      <a:pt x="12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0" y="58"/>
                      <a:pt x="8" y="57"/>
                      <a:pt x="7" y="5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8" name="Freeform 83"/>
              <p:cNvSpPr>
                <a:spLocks/>
              </p:cNvSpPr>
              <p:nvPr/>
            </p:nvSpPr>
            <p:spPr bwMode="auto">
              <a:xfrm>
                <a:off x="7908925" y="5219700"/>
                <a:ext cx="44450" cy="217488"/>
              </a:xfrm>
              <a:custGeom>
                <a:avLst/>
                <a:gdLst>
                  <a:gd name="T0" fmla="*/ 4 w 12"/>
                  <a:gd name="T1" fmla="*/ 0 h 58"/>
                  <a:gd name="T2" fmla="*/ 8 w 12"/>
                  <a:gd name="T3" fmla="*/ 4 h 58"/>
                  <a:gd name="T4" fmla="*/ 12 w 12"/>
                  <a:gd name="T5" fmla="*/ 53 h 58"/>
                  <a:gd name="T6" fmla="*/ 8 w 12"/>
                  <a:gd name="T7" fmla="*/ 57 h 58"/>
                  <a:gd name="T8" fmla="*/ 8 w 12"/>
                  <a:gd name="T9" fmla="*/ 57 h 58"/>
                  <a:gd name="T10" fmla="*/ 4 w 12"/>
                  <a:gd name="T11" fmla="*/ 54 h 58"/>
                  <a:gd name="T12" fmla="*/ 0 w 12"/>
                  <a:gd name="T13" fmla="*/ 4 h 58"/>
                  <a:gd name="T14" fmla="*/ 4 w 12"/>
                  <a:gd name="T1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58">
                    <a:moveTo>
                      <a:pt x="4" y="0"/>
                    </a:moveTo>
                    <a:cubicBezTo>
                      <a:pt x="6" y="0"/>
                      <a:pt x="8" y="1"/>
                      <a:pt x="8" y="4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6" y="58"/>
                      <a:pt x="4" y="56"/>
                      <a:pt x="4" y="5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9" name="Freeform 84"/>
              <p:cNvSpPr>
                <a:spLocks/>
              </p:cNvSpPr>
              <p:nvPr/>
            </p:nvSpPr>
            <p:spPr bwMode="auto">
              <a:xfrm>
                <a:off x="7183437" y="5024438"/>
                <a:ext cx="123825" cy="334963"/>
              </a:xfrm>
              <a:custGeom>
                <a:avLst/>
                <a:gdLst>
                  <a:gd name="T0" fmla="*/ 30 w 33"/>
                  <a:gd name="T1" fmla="*/ 1 h 89"/>
                  <a:gd name="T2" fmla="*/ 33 w 33"/>
                  <a:gd name="T3" fmla="*/ 6 h 89"/>
                  <a:gd name="T4" fmla="*/ 8 w 33"/>
                  <a:gd name="T5" fmla="*/ 85 h 89"/>
                  <a:gd name="T6" fmla="*/ 3 w 33"/>
                  <a:gd name="T7" fmla="*/ 88 h 89"/>
                  <a:gd name="T8" fmla="*/ 3 w 33"/>
                  <a:gd name="T9" fmla="*/ 88 h 89"/>
                  <a:gd name="T10" fmla="*/ 1 w 33"/>
                  <a:gd name="T11" fmla="*/ 83 h 89"/>
                  <a:gd name="T12" fmla="*/ 25 w 33"/>
                  <a:gd name="T13" fmla="*/ 4 h 89"/>
                  <a:gd name="T14" fmla="*/ 30 w 33"/>
                  <a:gd name="T15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89">
                    <a:moveTo>
                      <a:pt x="30" y="1"/>
                    </a:moveTo>
                    <a:cubicBezTo>
                      <a:pt x="32" y="2"/>
                      <a:pt x="33" y="4"/>
                      <a:pt x="33" y="6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8" y="88"/>
                      <a:pt x="5" y="89"/>
                      <a:pt x="3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5"/>
                      <a:pt x="1" y="83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2"/>
                      <a:pt x="28" y="0"/>
                      <a:pt x="30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0" name="Freeform 85"/>
              <p:cNvSpPr>
                <a:spLocks/>
              </p:cNvSpPr>
              <p:nvPr/>
            </p:nvSpPr>
            <p:spPr bwMode="auto">
              <a:xfrm>
                <a:off x="7672387" y="5219700"/>
                <a:ext cx="41275" cy="217488"/>
              </a:xfrm>
              <a:custGeom>
                <a:avLst/>
                <a:gdLst>
                  <a:gd name="T0" fmla="*/ 7 w 11"/>
                  <a:gd name="T1" fmla="*/ 0 h 58"/>
                  <a:gd name="T2" fmla="*/ 11 w 11"/>
                  <a:gd name="T3" fmla="*/ 5 h 58"/>
                  <a:gd name="T4" fmla="*/ 9 w 11"/>
                  <a:gd name="T5" fmla="*/ 54 h 58"/>
                  <a:gd name="T6" fmla="*/ 4 w 11"/>
                  <a:gd name="T7" fmla="*/ 58 h 58"/>
                  <a:gd name="T8" fmla="*/ 4 w 11"/>
                  <a:gd name="T9" fmla="*/ 58 h 58"/>
                  <a:gd name="T10" fmla="*/ 0 w 11"/>
                  <a:gd name="T11" fmla="*/ 54 h 58"/>
                  <a:gd name="T12" fmla="*/ 3 w 11"/>
                  <a:gd name="T13" fmla="*/ 4 h 58"/>
                  <a:gd name="T14" fmla="*/ 7 w 11"/>
                  <a:gd name="T1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8">
                    <a:moveTo>
                      <a:pt x="7" y="0"/>
                    </a:moveTo>
                    <a:cubicBezTo>
                      <a:pt x="9" y="1"/>
                      <a:pt x="11" y="2"/>
                      <a:pt x="11" y="5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7"/>
                      <a:pt x="7" y="58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" y="58"/>
                      <a:pt x="0" y="56"/>
                      <a:pt x="0" y="5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2"/>
                      <a:pt x="4" y="0"/>
                      <a:pt x="7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1" name="Freeform 86"/>
              <p:cNvSpPr>
                <a:spLocks/>
              </p:cNvSpPr>
              <p:nvPr/>
            </p:nvSpPr>
            <p:spPr bwMode="auto">
              <a:xfrm>
                <a:off x="7548562" y="5211763"/>
                <a:ext cx="52388" cy="219075"/>
              </a:xfrm>
              <a:custGeom>
                <a:avLst/>
                <a:gdLst>
                  <a:gd name="T0" fmla="*/ 10 w 14"/>
                  <a:gd name="T1" fmla="*/ 0 h 58"/>
                  <a:gd name="T2" fmla="*/ 14 w 14"/>
                  <a:gd name="T3" fmla="*/ 4 h 58"/>
                  <a:gd name="T4" fmla="*/ 8 w 14"/>
                  <a:gd name="T5" fmla="*/ 54 h 58"/>
                  <a:gd name="T6" fmla="*/ 4 w 14"/>
                  <a:gd name="T7" fmla="*/ 57 h 58"/>
                  <a:gd name="T8" fmla="*/ 4 w 14"/>
                  <a:gd name="T9" fmla="*/ 57 h 58"/>
                  <a:gd name="T10" fmla="*/ 0 w 14"/>
                  <a:gd name="T11" fmla="*/ 53 h 58"/>
                  <a:gd name="T12" fmla="*/ 5 w 14"/>
                  <a:gd name="T13" fmla="*/ 4 h 58"/>
                  <a:gd name="T14" fmla="*/ 10 w 14"/>
                  <a:gd name="T1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8">
                    <a:moveTo>
                      <a:pt x="10" y="0"/>
                    </a:moveTo>
                    <a:cubicBezTo>
                      <a:pt x="12" y="0"/>
                      <a:pt x="14" y="2"/>
                      <a:pt x="14" y="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6"/>
                      <a:pt x="6" y="58"/>
                      <a:pt x="4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2" y="57"/>
                      <a:pt x="0" y="55"/>
                      <a:pt x="0" y="5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1"/>
                      <a:pt x="8" y="0"/>
                      <a:pt x="10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2" name="Freeform 87"/>
              <p:cNvSpPr>
                <a:spLocks/>
              </p:cNvSpPr>
              <p:nvPr/>
            </p:nvSpPr>
            <p:spPr bwMode="auto">
              <a:xfrm>
                <a:off x="7424737" y="5192713"/>
                <a:ext cx="63500" cy="219075"/>
              </a:xfrm>
              <a:custGeom>
                <a:avLst/>
                <a:gdLst>
                  <a:gd name="T0" fmla="*/ 13 w 17"/>
                  <a:gd name="T1" fmla="*/ 1 h 58"/>
                  <a:gd name="T2" fmla="*/ 17 w 17"/>
                  <a:gd name="T3" fmla="*/ 5 h 58"/>
                  <a:gd name="T4" fmla="*/ 8 w 17"/>
                  <a:gd name="T5" fmla="*/ 54 h 58"/>
                  <a:gd name="T6" fmla="*/ 4 w 17"/>
                  <a:gd name="T7" fmla="*/ 58 h 58"/>
                  <a:gd name="T8" fmla="*/ 4 w 17"/>
                  <a:gd name="T9" fmla="*/ 58 h 58"/>
                  <a:gd name="T10" fmla="*/ 0 w 17"/>
                  <a:gd name="T11" fmla="*/ 53 h 58"/>
                  <a:gd name="T12" fmla="*/ 9 w 17"/>
                  <a:gd name="T13" fmla="*/ 4 h 58"/>
                  <a:gd name="T14" fmla="*/ 13 w 17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58">
                    <a:moveTo>
                      <a:pt x="13" y="1"/>
                    </a:moveTo>
                    <a:cubicBezTo>
                      <a:pt x="16" y="1"/>
                      <a:pt x="17" y="3"/>
                      <a:pt x="17" y="5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6"/>
                      <a:pt x="6" y="58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" y="57"/>
                      <a:pt x="0" y="55"/>
                      <a:pt x="0" y="5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3" name="Freeform 88"/>
              <p:cNvSpPr>
                <a:spLocks/>
              </p:cNvSpPr>
              <p:nvPr/>
            </p:nvSpPr>
            <p:spPr bwMode="auto">
              <a:xfrm>
                <a:off x="7299325" y="5170488"/>
                <a:ext cx="79375" cy="214313"/>
              </a:xfrm>
              <a:custGeom>
                <a:avLst/>
                <a:gdLst>
                  <a:gd name="T0" fmla="*/ 17 w 21"/>
                  <a:gd name="T1" fmla="*/ 0 h 57"/>
                  <a:gd name="T2" fmla="*/ 20 w 21"/>
                  <a:gd name="T3" fmla="*/ 5 h 57"/>
                  <a:gd name="T4" fmla="*/ 9 w 21"/>
                  <a:gd name="T5" fmla="*/ 54 h 57"/>
                  <a:gd name="T6" fmla="*/ 4 w 21"/>
                  <a:gd name="T7" fmla="*/ 57 h 57"/>
                  <a:gd name="T8" fmla="*/ 4 w 21"/>
                  <a:gd name="T9" fmla="*/ 57 h 57"/>
                  <a:gd name="T10" fmla="*/ 1 w 21"/>
                  <a:gd name="T11" fmla="*/ 52 h 57"/>
                  <a:gd name="T12" fmla="*/ 12 w 21"/>
                  <a:gd name="T13" fmla="*/ 3 h 57"/>
                  <a:gd name="T14" fmla="*/ 17 w 21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7">
                    <a:moveTo>
                      <a:pt x="17" y="0"/>
                    </a:moveTo>
                    <a:cubicBezTo>
                      <a:pt x="19" y="1"/>
                      <a:pt x="21" y="3"/>
                      <a:pt x="20" y="5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8" y="56"/>
                      <a:pt x="6" y="57"/>
                      <a:pt x="4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2" y="56"/>
                      <a:pt x="0" y="54"/>
                      <a:pt x="1" y="52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3" y="1"/>
                      <a:pt x="15" y="0"/>
                      <a:pt x="17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4" name="Freeform 89"/>
              <p:cNvSpPr>
                <a:spLocks/>
              </p:cNvSpPr>
              <p:nvPr/>
            </p:nvSpPr>
            <p:spPr bwMode="auto">
              <a:xfrm>
                <a:off x="6623050" y="4791075"/>
                <a:ext cx="214313" cy="293688"/>
              </a:xfrm>
              <a:custGeom>
                <a:avLst/>
                <a:gdLst>
                  <a:gd name="T0" fmla="*/ 54 w 57"/>
                  <a:gd name="T1" fmla="*/ 2 h 78"/>
                  <a:gd name="T2" fmla="*/ 55 w 57"/>
                  <a:gd name="T3" fmla="*/ 7 h 78"/>
                  <a:gd name="T4" fmla="*/ 8 w 57"/>
                  <a:gd name="T5" fmla="*/ 75 h 78"/>
                  <a:gd name="T6" fmla="*/ 2 w 57"/>
                  <a:gd name="T7" fmla="*/ 76 h 78"/>
                  <a:gd name="T8" fmla="*/ 2 w 57"/>
                  <a:gd name="T9" fmla="*/ 76 h 78"/>
                  <a:gd name="T10" fmla="*/ 1 w 57"/>
                  <a:gd name="T11" fmla="*/ 71 h 78"/>
                  <a:gd name="T12" fmla="*/ 49 w 57"/>
                  <a:gd name="T13" fmla="*/ 3 h 78"/>
                  <a:gd name="T14" fmla="*/ 54 w 57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8">
                    <a:moveTo>
                      <a:pt x="54" y="2"/>
                    </a:moveTo>
                    <a:cubicBezTo>
                      <a:pt x="56" y="3"/>
                      <a:pt x="57" y="6"/>
                      <a:pt x="55" y="7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6" y="77"/>
                      <a:pt x="4" y="78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0" y="75"/>
                      <a:pt x="0" y="72"/>
                      <a:pt x="1" y="71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1"/>
                      <a:pt x="53" y="0"/>
                      <a:pt x="54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5" name="Freeform 90"/>
              <p:cNvSpPr>
                <a:spLocks/>
              </p:cNvSpPr>
              <p:nvPr/>
            </p:nvSpPr>
            <p:spPr bwMode="auto">
              <a:xfrm>
                <a:off x="7062787" y="5103813"/>
                <a:ext cx="98425" cy="206375"/>
              </a:xfrm>
              <a:custGeom>
                <a:avLst/>
                <a:gdLst>
                  <a:gd name="T0" fmla="*/ 23 w 26"/>
                  <a:gd name="T1" fmla="*/ 0 h 55"/>
                  <a:gd name="T2" fmla="*/ 25 w 26"/>
                  <a:gd name="T3" fmla="*/ 6 h 55"/>
                  <a:gd name="T4" fmla="*/ 8 w 26"/>
                  <a:gd name="T5" fmla="*/ 52 h 55"/>
                  <a:gd name="T6" fmla="*/ 3 w 26"/>
                  <a:gd name="T7" fmla="*/ 55 h 55"/>
                  <a:gd name="T8" fmla="*/ 3 w 26"/>
                  <a:gd name="T9" fmla="*/ 55 h 55"/>
                  <a:gd name="T10" fmla="*/ 0 w 26"/>
                  <a:gd name="T11" fmla="*/ 50 h 55"/>
                  <a:gd name="T12" fmla="*/ 18 w 26"/>
                  <a:gd name="T13" fmla="*/ 3 h 55"/>
                  <a:gd name="T14" fmla="*/ 23 w 26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5">
                    <a:moveTo>
                      <a:pt x="23" y="0"/>
                    </a:moveTo>
                    <a:cubicBezTo>
                      <a:pt x="25" y="1"/>
                      <a:pt x="26" y="4"/>
                      <a:pt x="25" y="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7" y="54"/>
                      <a:pt x="5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4"/>
                      <a:pt x="0" y="52"/>
                      <a:pt x="0" y="50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1"/>
                      <a:pt x="21" y="0"/>
                      <a:pt x="23" y="0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6" name="Freeform 91"/>
              <p:cNvSpPr>
                <a:spLocks/>
              </p:cNvSpPr>
              <p:nvPr/>
            </p:nvSpPr>
            <p:spPr bwMode="auto">
              <a:xfrm>
                <a:off x="6946900" y="5057775"/>
                <a:ext cx="109538" cy="206375"/>
              </a:xfrm>
              <a:custGeom>
                <a:avLst/>
                <a:gdLst>
                  <a:gd name="T0" fmla="*/ 26 w 29"/>
                  <a:gd name="T1" fmla="*/ 1 h 55"/>
                  <a:gd name="T2" fmla="*/ 28 w 29"/>
                  <a:gd name="T3" fmla="*/ 6 h 55"/>
                  <a:gd name="T4" fmla="*/ 8 w 29"/>
                  <a:gd name="T5" fmla="*/ 52 h 55"/>
                  <a:gd name="T6" fmla="*/ 3 w 29"/>
                  <a:gd name="T7" fmla="*/ 54 h 55"/>
                  <a:gd name="T8" fmla="*/ 3 w 29"/>
                  <a:gd name="T9" fmla="*/ 54 h 55"/>
                  <a:gd name="T10" fmla="*/ 1 w 29"/>
                  <a:gd name="T11" fmla="*/ 48 h 55"/>
                  <a:gd name="T12" fmla="*/ 21 w 29"/>
                  <a:gd name="T13" fmla="*/ 3 h 55"/>
                  <a:gd name="T14" fmla="*/ 26 w 29"/>
                  <a:gd name="T15" fmla="*/ 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55">
                    <a:moveTo>
                      <a:pt x="26" y="1"/>
                    </a:moveTo>
                    <a:cubicBezTo>
                      <a:pt x="28" y="2"/>
                      <a:pt x="29" y="4"/>
                      <a:pt x="28" y="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7" y="54"/>
                      <a:pt x="5" y="55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1" y="53"/>
                      <a:pt x="0" y="50"/>
                      <a:pt x="1" y="48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1"/>
                      <a:pt x="24" y="0"/>
                      <a:pt x="26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7" name="Freeform 92"/>
              <p:cNvSpPr>
                <a:spLocks/>
              </p:cNvSpPr>
              <p:nvPr/>
            </p:nvSpPr>
            <p:spPr bwMode="auto">
              <a:xfrm>
                <a:off x="6834187" y="5008563"/>
                <a:ext cx="120650" cy="200025"/>
              </a:xfrm>
              <a:custGeom>
                <a:avLst/>
                <a:gdLst>
                  <a:gd name="T0" fmla="*/ 30 w 32"/>
                  <a:gd name="T1" fmla="*/ 1 h 53"/>
                  <a:gd name="T2" fmla="*/ 31 w 32"/>
                  <a:gd name="T3" fmla="*/ 6 h 53"/>
                  <a:gd name="T4" fmla="*/ 8 w 32"/>
                  <a:gd name="T5" fmla="*/ 50 h 53"/>
                  <a:gd name="T6" fmla="*/ 3 w 32"/>
                  <a:gd name="T7" fmla="*/ 52 h 53"/>
                  <a:gd name="T8" fmla="*/ 3 w 32"/>
                  <a:gd name="T9" fmla="*/ 52 h 53"/>
                  <a:gd name="T10" fmla="*/ 1 w 32"/>
                  <a:gd name="T11" fmla="*/ 46 h 53"/>
                  <a:gd name="T12" fmla="*/ 24 w 32"/>
                  <a:gd name="T13" fmla="*/ 2 h 53"/>
                  <a:gd name="T14" fmla="*/ 30 w 32"/>
                  <a:gd name="T15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30" y="1"/>
                    </a:moveTo>
                    <a:cubicBezTo>
                      <a:pt x="32" y="2"/>
                      <a:pt x="32" y="4"/>
                      <a:pt x="31" y="6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" y="52"/>
                      <a:pt x="5" y="53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cubicBezTo>
                      <a:pt x="1" y="51"/>
                      <a:pt x="0" y="48"/>
                      <a:pt x="1" y="46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5" y="0"/>
                      <a:pt x="28" y="0"/>
                      <a:pt x="30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8" name="Freeform 93"/>
              <p:cNvSpPr>
                <a:spLocks/>
              </p:cNvSpPr>
              <p:nvPr/>
            </p:nvSpPr>
            <p:spPr bwMode="auto">
              <a:xfrm>
                <a:off x="6724650" y="4953000"/>
                <a:ext cx="131763" cy="192088"/>
              </a:xfrm>
              <a:custGeom>
                <a:avLst/>
                <a:gdLst>
                  <a:gd name="T0" fmla="*/ 33 w 35"/>
                  <a:gd name="T1" fmla="*/ 1 h 51"/>
                  <a:gd name="T2" fmla="*/ 34 w 35"/>
                  <a:gd name="T3" fmla="*/ 6 h 51"/>
                  <a:gd name="T4" fmla="*/ 8 w 35"/>
                  <a:gd name="T5" fmla="*/ 49 h 51"/>
                  <a:gd name="T6" fmla="*/ 3 w 35"/>
                  <a:gd name="T7" fmla="*/ 50 h 51"/>
                  <a:gd name="T8" fmla="*/ 3 w 35"/>
                  <a:gd name="T9" fmla="*/ 50 h 51"/>
                  <a:gd name="T10" fmla="*/ 1 w 35"/>
                  <a:gd name="T11" fmla="*/ 45 h 51"/>
                  <a:gd name="T12" fmla="*/ 27 w 35"/>
                  <a:gd name="T13" fmla="*/ 2 h 51"/>
                  <a:gd name="T14" fmla="*/ 33 w 35"/>
                  <a:gd name="T15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1">
                    <a:moveTo>
                      <a:pt x="33" y="1"/>
                    </a:moveTo>
                    <a:cubicBezTo>
                      <a:pt x="35" y="2"/>
                      <a:pt x="35" y="4"/>
                      <a:pt x="34" y="6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7" y="51"/>
                      <a:pt x="5" y="51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1" y="49"/>
                      <a:pt x="0" y="47"/>
                      <a:pt x="1" y="45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0"/>
                      <a:pt x="31" y="0"/>
                      <a:pt x="33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29" name="Freeform 94"/>
              <p:cNvSpPr>
                <a:spLocks/>
              </p:cNvSpPr>
              <p:nvPr/>
            </p:nvSpPr>
            <p:spPr bwMode="auto">
              <a:xfrm>
                <a:off x="6172200" y="4425950"/>
                <a:ext cx="285750" cy="222250"/>
              </a:xfrm>
              <a:custGeom>
                <a:avLst/>
                <a:gdLst>
                  <a:gd name="T0" fmla="*/ 75 w 76"/>
                  <a:gd name="T1" fmla="*/ 2 h 59"/>
                  <a:gd name="T2" fmla="*/ 74 w 76"/>
                  <a:gd name="T3" fmla="*/ 8 h 59"/>
                  <a:gd name="T4" fmla="*/ 7 w 76"/>
                  <a:gd name="T5" fmla="*/ 57 h 59"/>
                  <a:gd name="T6" fmla="*/ 2 w 76"/>
                  <a:gd name="T7" fmla="*/ 57 h 59"/>
                  <a:gd name="T8" fmla="*/ 2 w 76"/>
                  <a:gd name="T9" fmla="*/ 57 h 59"/>
                  <a:gd name="T10" fmla="*/ 3 w 76"/>
                  <a:gd name="T11" fmla="*/ 51 h 59"/>
                  <a:gd name="T12" fmla="*/ 69 w 76"/>
                  <a:gd name="T13" fmla="*/ 1 h 59"/>
                  <a:gd name="T14" fmla="*/ 75 w 76"/>
                  <a:gd name="T15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9">
                    <a:moveTo>
                      <a:pt x="75" y="2"/>
                    </a:moveTo>
                    <a:cubicBezTo>
                      <a:pt x="76" y="4"/>
                      <a:pt x="76" y="6"/>
                      <a:pt x="74" y="8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6" y="59"/>
                      <a:pt x="3" y="58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55"/>
                      <a:pt x="1" y="52"/>
                      <a:pt x="3" y="5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71" y="0"/>
                      <a:pt x="73" y="0"/>
                      <a:pt x="75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0" name="Freeform 95"/>
              <p:cNvSpPr>
                <a:spLocks/>
              </p:cNvSpPr>
              <p:nvPr/>
            </p:nvSpPr>
            <p:spPr bwMode="auto">
              <a:xfrm>
                <a:off x="6521450" y="4821238"/>
                <a:ext cx="150813" cy="180975"/>
              </a:xfrm>
              <a:custGeom>
                <a:avLst/>
                <a:gdLst>
                  <a:gd name="T0" fmla="*/ 38 w 40"/>
                  <a:gd name="T1" fmla="*/ 1 h 48"/>
                  <a:gd name="T2" fmla="*/ 39 w 40"/>
                  <a:gd name="T3" fmla="*/ 7 h 48"/>
                  <a:gd name="T4" fmla="*/ 8 w 40"/>
                  <a:gd name="T5" fmla="*/ 46 h 48"/>
                  <a:gd name="T6" fmla="*/ 2 w 40"/>
                  <a:gd name="T7" fmla="*/ 46 h 48"/>
                  <a:gd name="T8" fmla="*/ 2 w 40"/>
                  <a:gd name="T9" fmla="*/ 46 h 48"/>
                  <a:gd name="T10" fmla="*/ 1 w 40"/>
                  <a:gd name="T11" fmla="*/ 41 h 48"/>
                  <a:gd name="T12" fmla="*/ 32 w 40"/>
                  <a:gd name="T13" fmla="*/ 2 h 48"/>
                  <a:gd name="T14" fmla="*/ 38 w 40"/>
                  <a:gd name="T15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8">
                    <a:moveTo>
                      <a:pt x="38" y="1"/>
                    </a:moveTo>
                    <a:cubicBezTo>
                      <a:pt x="40" y="2"/>
                      <a:pt x="40" y="5"/>
                      <a:pt x="39" y="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6" y="48"/>
                      <a:pt x="4" y="48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45"/>
                      <a:pt x="0" y="43"/>
                      <a:pt x="1" y="4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4" y="0"/>
                      <a:pt x="36" y="0"/>
                      <a:pt x="38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1" name="Freeform 96"/>
              <p:cNvSpPr>
                <a:spLocks/>
              </p:cNvSpPr>
              <p:nvPr/>
            </p:nvSpPr>
            <p:spPr bwMode="auto">
              <a:xfrm>
                <a:off x="6427787" y="4746625"/>
                <a:ext cx="158750" cy="173038"/>
              </a:xfrm>
              <a:custGeom>
                <a:avLst/>
                <a:gdLst>
                  <a:gd name="T0" fmla="*/ 40 w 42"/>
                  <a:gd name="T1" fmla="*/ 2 h 46"/>
                  <a:gd name="T2" fmla="*/ 40 w 42"/>
                  <a:gd name="T3" fmla="*/ 7 h 46"/>
                  <a:gd name="T4" fmla="*/ 7 w 42"/>
                  <a:gd name="T5" fmla="*/ 44 h 46"/>
                  <a:gd name="T6" fmla="*/ 2 w 42"/>
                  <a:gd name="T7" fmla="*/ 45 h 46"/>
                  <a:gd name="T8" fmla="*/ 2 w 42"/>
                  <a:gd name="T9" fmla="*/ 45 h 46"/>
                  <a:gd name="T10" fmla="*/ 1 w 42"/>
                  <a:gd name="T11" fmla="*/ 39 h 46"/>
                  <a:gd name="T12" fmla="*/ 34 w 42"/>
                  <a:gd name="T13" fmla="*/ 2 h 46"/>
                  <a:gd name="T14" fmla="*/ 40 w 42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6">
                    <a:moveTo>
                      <a:pt x="40" y="2"/>
                    </a:moveTo>
                    <a:cubicBezTo>
                      <a:pt x="42" y="3"/>
                      <a:pt x="42" y="6"/>
                      <a:pt x="40" y="7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6" y="46"/>
                      <a:pt x="3" y="46"/>
                      <a:pt x="2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3"/>
                      <a:pt x="0" y="41"/>
                      <a:pt x="1" y="39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0"/>
                      <a:pt x="39" y="0"/>
                      <a:pt x="40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2" name="Freeform 97"/>
              <p:cNvSpPr>
                <a:spLocks/>
              </p:cNvSpPr>
              <p:nvPr/>
            </p:nvSpPr>
            <p:spPr bwMode="auto">
              <a:xfrm>
                <a:off x="6337300" y="4667250"/>
                <a:ext cx="166688" cy="165100"/>
              </a:xfrm>
              <a:custGeom>
                <a:avLst/>
                <a:gdLst>
                  <a:gd name="T0" fmla="*/ 43 w 44"/>
                  <a:gd name="T1" fmla="*/ 2 h 44"/>
                  <a:gd name="T2" fmla="*/ 43 w 44"/>
                  <a:gd name="T3" fmla="*/ 7 h 44"/>
                  <a:gd name="T4" fmla="*/ 7 w 44"/>
                  <a:gd name="T5" fmla="*/ 42 h 44"/>
                  <a:gd name="T6" fmla="*/ 2 w 44"/>
                  <a:gd name="T7" fmla="*/ 42 h 44"/>
                  <a:gd name="T8" fmla="*/ 2 w 44"/>
                  <a:gd name="T9" fmla="*/ 42 h 44"/>
                  <a:gd name="T10" fmla="*/ 2 w 44"/>
                  <a:gd name="T11" fmla="*/ 36 h 44"/>
                  <a:gd name="T12" fmla="*/ 37 w 44"/>
                  <a:gd name="T13" fmla="*/ 2 h 44"/>
                  <a:gd name="T14" fmla="*/ 43 w 44"/>
                  <a:gd name="T15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4">
                    <a:moveTo>
                      <a:pt x="43" y="2"/>
                    </a:moveTo>
                    <a:cubicBezTo>
                      <a:pt x="44" y="3"/>
                      <a:pt x="44" y="6"/>
                      <a:pt x="43" y="7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6" y="44"/>
                      <a:pt x="3" y="44"/>
                      <a:pt x="2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1"/>
                      <a:pt x="0" y="38"/>
                      <a:pt x="2" y="3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9" y="0"/>
                      <a:pt x="41" y="0"/>
                      <a:pt x="43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3" name="Freeform 98"/>
              <p:cNvSpPr>
                <a:spLocks/>
              </p:cNvSpPr>
              <p:nvPr/>
            </p:nvSpPr>
            <p:spPr bwMode="auto">
              <a:xfrm>
                <a:off x="6254750" y="4584700"/>
                <a:ext cx="173038" cy="153988"/>
              </a:xfrm>
              <a:custGeom>
                <a:avLst/>
                <a:gdLst>
                  <a:gd name="T0" fmla="*/ 45 w 46"/>
                  <a:gd name="T1" fmla="*/ 1 h 41"/>
                  <a:gd name="T2" fmla="*/ 44 w 46"/>
                  <a:gd name="T3" fmla="*/ 7 h 41"/>
                  <a:gd name="T4" fmla="*/ 7 w 46"/>
                  <a:gd name="T5" fmla="*/ 40 h 41"/>
                  <a:gd name="T6" fmla="*/ 1 w 46"/>
                  <a:gd name="T7" fmla="*/ 39 h 41"/>
                  <a:gd name="T8" fmla="*/ 1 w 46"/>
                  <a:gd name="T9" fmla="*/ 39 h 41"/>
                  <a:gd name="T10" fmla="*/ 1 w 46"/>
                  <a:gd name="T11" fmla="*/ 34 h 41"/>
                  <a:gd name="T12" fmla="*/ 39 w 46"/>
                  <a:gd name="T13" fmla="*/ 1 h 41"/>
                  <a:gd name="T14" fmla="*/ 45 w 46"/>
                  <a:gd name="T15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1">
                    <a:moveTo>
                      <a:pt x="45" y="1"/>
                    </a:moveTo>
                    <a:cubicBezTo>
                      <a:pt x="46" y="3"/>
                      <a:pt x="46" y="6"/>
                      <a:pt x="44" y="7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5" y="41"/>
                      <a:pt x="3" y="41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38"/>
                      <a:pt x="0" y="35"/>
                      <a:pt x="1" y="34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1" y="0"/>
                      <a:pt x="43" y="0"/>
                      <a:pt x="45" y="1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4" name="Freeform 99"/>
              <p:cNvSpPr>
                <a:spLocks/>
              </p:cNvSpPr>
              <p:nvPr/>
            </p:nvSpPr>
            <p:spPr bwMode="auto">
              <a:xfrm>
                <a:off x="5883275" y="3960813"/>
                <a:ext cx="327025" cy="134938"/>
              </a:xfrm>
              <a:custGeom>
                <a:avLst/>
                <a:gdLst>
                  <a:gd name="T0" fmla="*/ 87 w 87"/>
                  <a:gd name="T1" fmla="*/ 3 h 36"/>
                  <a:gd name="T2" fmla="*/ 84 w 87"/>
                  <a:gd name="T3" fmla="*/ 8 h 36"/>
                  <a:gd name="T4" fmla="*/ 6 w 87"/>
                  <a:gd name="T5" fmla="*/ 35 h 36"/>
                  <a:gd name="T6" fmla="*/ 0 w 87"/>
                  <a:gd name="T7" fmla="*/ 33 h 36"/>
                  <a:gd name="T8" fmla="*/ 0 w 87"/>
                  <a:gd name="T9" fmla="*/ 33 h 36"/>
                  <a:gd name="T10" fmla="*/ 3 w 87"/>
                  <a:gd name="T11" fmla="*/ 27 h 36"/>
                  <a:gd name="T12" fmla="*/ 82 w 87"/>
                  <a:gd name="T13" fmla="*/ 1 h 36"/>
                  <a:gd name="T14" fmla="*/ 87 w 87"/>
                  <a:gd name="T15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6">
                    <a:moveTo>
                      <a:pt x="87" y="3"/>
                    </a:moveTo>
                    <a:cubicBezTo>
                      <a:pt x="87" y="5"/>
                      <a:pt x="86" y="7"/>
                      <a:pt x="84" y="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3" y="36"/>
                      <a:pt x="1" y="35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0"/>
                      <a:pt x="1" y="28"/>
                      <a:pt x="3" y="27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84" y="0"/>
                      <a:pt x="86" y="1"/>
                      <a:pt x="87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5" name="Freeform 100"/>
              <p:cNvSpPr>
                <a:spLocks/>
              </p:cNvSpPr>
              <p:nvPr/>
            </p:nvSpPr>
            <p:spPr bwMode="auto">
              <a:xfrm>
                <a:off x="6105525" y="4400550"/>
                <a:ext cx="187325" cy="139700"/>
              </a:xfrm>
              <a:custGeom>
                <a:avLst/>
                <a:gdLst>
                  <a:gd name="T0" fmla="*/ 49 w 50"/>
                  <a:gd name="T1" fmla="*/ 2 h 37"/>
                  <a:gd name="T2" fmla="*/ 48 w 50"/>
                  <a:gd name="T3" fmla="*/ 8 h 37"/>
                  <a:gd name="T4" fmla="*/ 7 w 50"/>
                  <a:gd name="T5" fmla="*/ 36 h 37"/>
                  <a:gd name="T6" fmla="*/ 1 w 50"/>
                  <a:gd name="T7" fmla="*/ 35 h 37"/>
                  <a:gd name="T8" fmla="*/ 1 w 50"/>
                  <a:gd name="T9" fmla="*/ 35 h 37"/>
                  <a:gd name="T10" fmla="*/ 2 w 50"/>
                  <a:gd name="T11" fmla="*/ 29 h 37"/>
                  <a:gd name="T12" fmla="*/ 43 w 50"/>
                  <a:gd name="T13" fmla="*/ 1 h 37"/>
                  <a:gd name="T14" fmla="*/ 49 w 50"/>
                  <a:gd name="T15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37">
                    <a:moveTo>
                      <a:pt x="49" y="2"/>
                    </a:moveTo>
                    <a:cubicBezTo>
                      <a:pt x="50" y="4"/>
                      <a:pt x="50" y="7"/>
                      <a:pt x="48" y="8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5" y="37"/>
                      <a:pt x="2" y="36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3"/>
                      <a:pt x="0" y="30"/>
                      <a:pt x="2" y="29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5" y="0"/>
                      <a:pt x="48" y="1"/>
                      <a:pt x="49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6" name="Freeform 101"/>
              <p:cNvSpPr>
                <a:spLocks/>
              </p:cNvSpPr>
              <p:nvPr/>
            </p:nvSpPr>
            <p:spPr bwMode="auto">
              <a:xfrm>
                <a:off x="6037262" y="4302125"/>
                <a:ext cx="200025" cy="131763"/>
              </a:xfrm>
              <a:custGeom>
                <a:avLst/>
                <a:gdLst>
                  <a:gd name="T0" fmla="*/ 51 w 53"/>
                  <a:gd name="T1" fmla="*/ 3 h 35"/>
                  <a:gd name="T2" fmla="*/ 50 w 53"/>
                  <a:gd name="T3" fmla="*/ 8 h 35"/>
                  <a:gd name="T4" fmla="*/ 7 w 53"/>
                  <a:gd name="T5" fmla="*/ 33 h 35"/>
                  <a:gd name="T6" fmla="*/ 1 w 53"/>
                  <a:gd name="T7" fmla="*/ 32 h 35"/>
                  <a:gd name="T8" fmla="*/ 1 w 53"/>
                  <a:gd name="T9" fmla="*/ 32 h 35"/>
                  <a:gd name="T10" fmla="*/ 3 w 53"/>
                  <a:gd name="T11" fmla="*/ 26 h 35"/>
                  <a:gd name="T12" fmla="*/ 46 w 53"/>
                  <a:gd name="T13" fmla="*/ 1 h 35"/>
                  <a:gd name="T14" fmla="*/ 51 w 53"/>
                  <a:gd name="T15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51" y="3"/>
                    </a:moveTo>
                    <a:cubicBezTo>
                      <a:pt x="53" y="5"/>
                      <a:pt x="52" y="7"/>
                      <a:pt x="50" y="8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5" y="35"/>
                      <a:pt x="3" y="34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0"/>
                      <a:pt x="1" y="28"/>
                      <a:pt x="3" y="26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8" y="0"/>
                      <a:pt x="50" y="1"/>
                      <a:pt x="51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7" name="Freeform 102"/>
              <p:cNvSpPr>
                <a:spLocks/>
              </p:cNvSpPr>
              <p:nvPr/>
            </p:nvSpPr>
            <p:spPr bwMode="auto">
              <a:xfrm>
                <a:off x="5981700" y="4205288"/>
                <a:ext cx="201613" cy="115888"/>
              </a:xfrm>
              <a:custGeom>
                <a:avLst/>
                <a:gdLst>
                  <a:gd name="T0" fmla="*/ 53 w 54"/>
                  <a:gd name="T1" fmla="*/ 2 h 31"/>
                  <a:gd name="T2" fmla="*/ 51 w 54"/>
                  <a:gd name="T3" fmla="*/ 8 h 31"/>
                  <a:gd name="T4" fmla="*/ 6 w 54"/>
                  <a:gd name="T5" fmla="*/ 30 h 31"/>
                  <a:gd name="T6" fmla="*/ 1 w 54"/>
                  <a:gd name="T7" fmla="*/ 28 h 31"/>
                  <a:gd name="T8" fmla="*/ 1 w 54"/>
                  <a:gd name="T9" fmla="*/ 28 h 31"/>
                  <a:gd name="T10" fmla="*/ 3 w 54"/>
                  <a:gd name="T11" fmla="*/ 23 h 31"/>
                  <a:gd name="T12" fmla="*/ 47 w 54"/>
                  <a:gd name="T13" fmla="*/ 1 h 31"/>
                  <a:gd name="T14" fmla="*/ 53 w 54"/>
                  <a:gd name="T15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1">
                    <a:moveTo>
                      <a:pt x="53" y="2"/>
                    </a:moveTo>
                    <a:cubicBezTo>
                      <a:pt x="54" y="4"/>
                      <a:pt x="53" y="7"/>
                      <a:pt x="51" y="8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4" y="31"/>
                      <a:pt x="2" y="30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6"/>
                      <a:pt x="1" y="24"/>
                      <a:pt x="3" y="2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9" y="0"/>
                      <a:pt x="52" y="0"/>
                      <a:pt x="53" y="2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8" name="Freeform 103"/>
              <p:cNvSpPr>
                <a:spLocks/>
              </p:cNvSpPr>
              <p:nvPr/>
            </p:nvSpPr>
            <p:spPr bwMode="auto">
              <a:xfrm>
                <a:off x="5927725" y="4100513"/>
                <a:ext cx="207963" cy="107950"/>
              </a:xfrm>
              <a:custGeom>
                <a:avLst/>
                <a:gdLst>
                  <a:gd name="T0" fmla="*/ 54 w 55"/>
                  <a:gd name="T1" fmla="*/ 3 h 29"/>
                  <a:gd name="T2" fmla="*/ 52 w 55"/>
                  <a:gd name="T3" fmla="*/ 8 h 29"/>
                  <a:gd name="T4" fmla="*/ 6 w 55"/>
                  <a:gd name="T5" fmla="*/ 28 h 29"/>
                  <a:gd name="T6" fmla="*/ 1 w 55"/>
                  <a:gd name="T7" fmla="*/ 26 h 29"/>
                  <a:gd name="T8" fmla="*/ 1 w 55"/>
                  <a:gd name="T9" fmla="*/ 26 h 29"/>
                  <a:gd name="T10" fmla="*/ 3 w 55"/>
                  <a:gd name="T11" fmla="*/ 20 h 29"/>
                  <a:gd name="T12" fmla="*/ 49 w 55"/>
                  <a:gd name="T13" fmla="*/ 1 h 29"/>
                  <a:gd name="T14" fmla="*/ 54 w 55"/>
                  <a:gd name="T1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9">
                    <a:moveTo>
                      <a:pt x="54" y="3"/>
                    </a:moveTo>
                    <a:cubicBezTo>
                      <a:pt x="55" y="5"/>
                      <a:pt x="54" y="7"/>
                      <a:pt x="52" y="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4" y="29"/>
                      <a:pt x="2" y="28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4"/>
                      <a:pt x="1" y="21"/>
                      <a:pt x="3" y="20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51" y="0"/>
                      <a:pt x="53" y="1"/>
                      <a:pt x="54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39" name="Freeform 104"/>
              <p:cNvSpPr>
                <a:spLocks/>
              </p:cNvSpPr>
              <p:nvPr/>
            </p:nvSpPr>
            <p:spPr bwMode="auto">
              <a:xfrm>
                <a:off x="5778500" y="3416300"/>
                <a:ext cx="341313" cy="33338"/>
              </a:xfrm>
              <a:custGeom>
                <a:avLst/>
                <a:gdLst>
                  <a:gd name="T0" fmla="*/ 91 w 91"/>
                  <a:gd name="T1" fmla="*/ 4 h 9"/>
                  <a:gd name="T2" fmla="*/ 87 w 91"/>
                  <a:gd name="T3" fmla="*/ 9 h 9"/>
                  <a:gd name="T4" fmla="*/ 4 w 91"/>
                  <a:gd name="T5" fmla="*/ 9 h 9"/>
                  <a:gd name="T6" fmla="*/ 0 w 91"/>
                  <a:gd name="T7" fmla="*/ 5 h 9"/>
                  <a:gd name="T8" fmla="*/ 0 w 91"/>
                  <a:gd name="T9" fmla="*/ 5 h 9"/>
                  <a:gd name="T10" fmla="*/ 4 w 91"/>
                  <a:gd name="T11" fmla="*/ 1 h 9"/>
                  <a:gd name="T12" fmla="*/ 87 w 91"/>
                  <a:gd name="T13" fmla="*/ 0 h 9"/>
                  <a:gd name="T14" fmla="*/ 91 w 91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">
                    <a:moveTo>
                      <a:pt x="91" y="4"/>
                    </a:moveTo>
                    <a:cubicBezTo>
                      <a:pt x="91" y="7"/>
                      <a:pt x="89" y="9"/>
                      <a:pt x="87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" y="9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1" y="1"/>
                      <a:pt x="4" y="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1" y="2"/>
                      <a:pt x="91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40" name="Freeform 105"/>
              <p:cNvSpPr>
                <a:spLocks/>
              </p:cNvSpPr>
              <p:nvPr/>
            </p:nvSpPr>
            <p:spPr bwMode="auto">
              <a:xfrm>
                <a:off x="5842000" y="3859213"/>
                <a:ext cx="214313" cy="82550"/>
              </a:xfrm>
              <a:custGeom>
                <a:avLst/>
                <a:gdLst>
                  <a:gd name="T0" fmla="*/ 56 w 57"/>
                  <a:gd name="T1" fmla="*/ 4 h 22"/>
                  <a:gd name="T2" fmla="*/ 53 w 57"/>
                  <a:gd name="T3" fmla="*/ 8 h 22"/>
                  <a:gd name="T4" fmla="*/ 5 w 57"/>
                  <a:gd name="T5" fmla="*/ 21 h 22"/>
                  <a:gd name="T6" fmla="*/ 0 w 57"/>
                  <a:gd name="T7" fmla="*/ 18 h 22"/>
                  <a:gd name="T8" fmla="*/ 0 w 57"/>
                  <a:gd name="T9" fmla="*/ 18 h 22"/>
                  <a:gd name="T10" fmla="*/ 3 w 57"/>
                  <a:gd name="T11" fmla="*/ 13 h 22"/>
                  <a:gd name="T12" fmla="*/ 51 w 57"/>
                  <a:gd name="T13" fmla="*/ 1 h 22"/>
                  <a:gd name="T14" fmla="*/ 56 w 57"/>
                  <a:gd name="T15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2">
                    <a:moveTo>
                      <a:pt x="56" y="4"/>
                    </a:moveTo>
                    <a:cubicBezTo>
                      <a:pt x="57" y="6"/>
                      <a:pt x="56" y="8"/>
                      <a:pt x="53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2"/>
                      <a:pt x="1" y="21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6"/>
                      <a:pt x="1" y="14"/>
                      <a:pt x="3" y="13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4" y="0"/>
                      <a:pt x="56" y="1"/>
                      <a:pt x="56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41" name="Freeform 106"/>
              <p:cNvSpPr>
                <a:spLocks/>
              </p:cNvSpPr>
              <p:nvPr/>
            </p:nvSpPr>
            <p:spPr bwMode="auto">
              <a:xfrm>
                <a:off x="5815012" y="3749675"/>
                <a:ext cx="214313" cy="68263"/>
              </a:xfrm>
              <a:custGeom>
                <a:avLst/>
                <a:gdLst>
                  <a:gd name="T0" fmla="*/ 57 w 57"/>
                  <a:gd name="T1" fmla="*/ 3 h 18"/>
                  <a:gd name="T2" fmla="*/ 54 w 57"/>
                  <a:gd name="T3" fmla="*/ 8 h 18"/>
                  <a:gd name="T4" fmla="*/ 5 w 57"/>
                  <a:gd name="T5" fmla="*/ 18 h 18"/>
                  <a:gd name="T6" fmla="*/ 0 w 57"/>
                  <a:gd name="T7" fmla="*/ 15 h 18"/>
                  <a:gd name="T8" fmla="*/ 0 w 57"/>
                  <a:gd name="T9" fmla="*/ 15 h 18"/>
                  <a:gd name="T10" fmla="*/ 3 w 57"/>
                  <a:gd name="T11" fmla="*/ 10 h 18"/>
                  <a:gd name="T12" fmla="*/ 52 w 57"/>
                  <a:gd name="T13" fmla="*/ 0 h 18"/>
                  <a:gd name="T14" fmla="*/ 57 w 57"/>
                  <a:gd name="T1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8">
                    <a:moveTo>
                      <a:pt x="57" y="3"/>
                    </a:moveTo>
                    <a:cubicBezTo>
                      <a:pt x="57" y="5"/>
                      <a:pt x="56" y="8"/>
                      <a:pt x="54" y="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3" y="18"/>
                      <a:pt x="1" y="17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6" y="1"/>
                      <a:pt x="57" y="3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42" name="Freeform 107"/>
              <p:cNvSpPr>
                <a:spLocks/>
              </p:cNvSpPr>
              <p:nvPr/>
            </p:nvSpPr>
            <p:spPr bwMode="auto">
              <a:xfrm>
                <a:off x="5797550" y="3636963"/>
                <a:ext cx="217488" cy="57150"/>
              </a:xfrm>
              <a:custGeom>
                <a:avLst/>
                <a:gdLst>
                  <a:gd name="T0" fmla="*/ 57 w 58"/>
                  <a:gd name="T1" fmla="*/ 4 h 15"/>
                  <a:gd name="T2" fmla="*/ 54 w 58"/>
                  <a:gd name="T3" fmla="*/ 8 h 15"/>
                  <a:gd name="T4" fmla="*/ 5 w 58"/>
                  <a:gd name="T5" fmla="*/ 15 h 15"/>
                  <a:gd name="T6" fmla="*/ 0 w 58"/>
                  <a:gd name="T7" fmla="*/ 12 h 15"/>
                  <a:gd name="T8" fmla="*/ 0 w 58"/>
                  <a:gd name="T9" fmla="*/ 12 h 15"/>
                  <a:gd name="T10" fmla="*/ 3 w 58"/>
                  <a:gd name="T11" fmla="*/ 7 h 15"/>
                  <a:gd name="T12" fmla="*/ 53 w 58"/>
                  <a:gd name="T13" fmla="*/ 0 h 15"/>
                  <a:gd name="T14" fmla="*/ 57 w 58"/>
                  <a:gd name="T15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5">
                    <a:moveTo>
                      <a:pt x="57" y="4"/>
                    </a:moveTo>
                    <a:cubicBezTo>
                      <a:pt x="58" y="6"/>
                      <a:pt x="56" y="8"/>
                      <a:pt x="54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2" y="15"/>
                      <a:pt x="0" y="14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9"/>
                      <a:pt x="1" y="7"/>
                      <a:pt x="3" y="7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1"/>
                      <a:pt x="57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43" name="Freeform 108"/>
              <p:cNvSpPr>
                <a:spLocks/>
              </p:cNvSpPr>
              <p:nvPr/>
            </p:nvSpPr>
            <p:spPr bwMode="auto">
              <a:xfrm>
                <a:off x="5784850" y="3524250"/>
                <a:ext cx="219075" cy="46038"/>
              </a:xfrm>
              <a:custGeom>
                <a:avLst/>
                <a:gdLst>
                  <a:gd name="T0" fmla="*/ 57 w 58"/>
                  <a:gd name="T1" fmla="*/ 4 h 12"/>
                  <a:gd name="T2" fmla="*/ 54 w 58"/>
                  <a:gd name="T3" fmla="*/ 8 h 12"/>
                  <a:gd name="T4" fmla="*/ 4 w 58"/>
                  <a:gd name="T5" fmla="*/ 12 h 12"/>
                  <a:gd name="T6" fmla="*/ 0 w 58"/>
                  <a:gd name="T7" fmla="*/ 8 h 12"/>
                  <a:gd name="T8" fmla="*/ 0 w 58"/>
                  <a:gd name="T9" fmla="*/ 8 h 12"/>
                  <a:gd name="T10" fmla="*/ 4 w 58"/>
                  <a:gd name="T11" fmla="*/ 4 h 12"/>
                  <a:gd name="T12" fmla="*/ 53 w 58"/>
                  <a:gd name="T13" fmla="*/ 0 h 12"/>
                  <a:gd name="T14" fmla="*/ 57 w 58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2">
                    <a:moveTo>
                      <a:pt x="57" y="4"/>
                    </a:moveTo>
                    <a:cubicBezTo>
                      <a:pt x="58" y="6"/>
                      <a:pt x="56" y="8"/>
                      <a:pt x="54" y="8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" y="12"/>
                      <a:pt x="0" y="10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1" y="4"/>
                      <a:pt x="4" y="4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4"/>
                    </a:cubicBezTo>
                    <a:close/>
                  </a:path>
                </a:pathLst>
              </a:custGeom>
              <a:solidFill>
                <a:srgbClr val="262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44" name="Freeform 109"/>
              <p:cNvSpPr>
                <a:spLocks/>
              </p:cNvSpPr>
              <p:nvPr/>
            </p:nvSpPr>
            <p:spPr bwMode="auto">
              <a:xfrm>
                <a:off x="6630987" y="2270125"/>
                <a:ext cx="2322513" cy="2322513"/>
              </a:xfrm>
              <a:custGeom>
                <a:avLst/>
                <a:gdLst>
                  <a:gd name="T0" fmla="*/ 618 w 618"/>
                  <a:gd name="T1" fmla="*/ 278 h 618"/>
                  <a:gd name="T2" fmla="*/ 571 w 618"/>
                  <a:gd name="T3" fmla="*/ 234 h 618"/>
                  <a:gd name="T4" fmla="*/ 583 w 618"/>
                  <a:gd name="T5" fmla="*/ 163 h 618"/>
                  <a:gd name="T6" fmla="*/ 522 w 618"/>
                  <a:gd name="T7" fmla="*/ 139 h 618"/>
                  <a:gd name="T8" fmla="*/ 506 w 618"/>
                  <a:gd name="T9" fmla="*/ 69 h 618"/>
                  <a:gd name="T10" fmla="*/ 441 w 618"/>
                  <a:gd name="T11" fmla="*/ 71 h 618"/>
                  <a:gd name="T12" fmla="*/ 399 w 618"/>
                  <a:gd name="T13" fmla="*/ 12 h 618"/>
                  <a:gd name="T14" fmla="*/ 339 w 618"/>
                  <a:gd name="T15" fmla="*/ 38 h 618"/>
                  <a:gd name="T16" fmla="*/ 278 w 618"/>
                  <a:gd name="T17" fmla="*/ 0 h 618"/>
                  <a:gd name="T18" fmla="*/ 234 w 618"/>
                  <a:gd name="T19" fmla="*/ 47 h 618"/>
                  <a:gd name="T20" fmla="*/ 163 w 618"/>
                  <a:gd name="T21" fmla="*/ 35 h 618"/>
                  <a:gd name="T22" fmla="*/ 139 w 618"/>
                  <a:gd name="T23" fmla="*/ 96 h 618"/>
                  <a:gd name="T24" fmla="*/ 69 w 618"/>
                  <a:gd name="T25" fmla="*/ 112 h 618"/>
                  <a:gd name="T26" fmla="*/ 70 w 618"/>
                  <a:gd name="T27" fmla="*/ 177 h 618"/>
                  <a:gd name="T28" fmla="*/ 12 w 618"/>
                  <a:gd name="T29" fmla="*/ 219 h 618"/>
                  <a:gd name="T30" fmla="*/ 38 w 618"/>
                  <a:gd name="T31" fmla="*/ 278 h 618"/>
                  <a:gd name="T32" fmla="*/ 0 w 618"/>
                  <a:gd name="T33" fmla="*/ 340 h 618"/>
                  <a:gd name="T34" fmla="*/ 47 w 618"/>
                  <a:gd name="T35" fmla="*/ 384 h 618"/>
                  <a:gd name="T36" fmla="*/ 35 w 618"/>
                  <a:gd name="T37" fmla="*/ 455 h 618"/>
                  <a:gd name="T38" fmla="*/ 96 w 618"/>
                  <a:gd name="T39" fmla="*/ 479 h 618"/>
                  <a:gd name="T40" fmla="*/ 112 w 618"/>
                  <a:gd name="T41" fmla="*/ 549 h 618"/>
                  <a:gd name="T42" fmla="*/ 177 w 618"/>
                  <a:gd name="T43" fmla="*/ 547 h 618"/>
                  <a:gd name="T44" fmla="*/ 218 w 618"/>
                  <a:gd name="T45" fmla="*/ 606 h 618"/>
                  <a:gd name="T46" fmla="*/ 278 w 618"/>
                  <a:gd name="T47" fmla="*/ 580 h 618"/>
                  <a:gd name="T48" fmla="*/ 339 w 618"/>
                  <a:gd name="T49" fmla="*/ 618 h 618"/>
                  <a:gd name="T50" fmla="*/ 384 w 618"/>
                  <a:gd name="T51" fmla="*/ 571 h 618"/>
                  <a:gd name="T52" fmla="*/ 455 w 618"/>
                  <a:gd name="T53" fmla="*/ 583 h 618"/>
                  <a:gd name="T54" fmla="*/ 479 w 618"/>
                  <a:gd name="T55" fmla="*/ 522 h 618"/>
                  <a:gd name="T56" fmla="*/ 549 w 618"/>
                  <a:gd name="T57" fmla="*/ 506 h 618"/>
                  <a:gd name="T58" fmla="*/ 547 w 618"/>
                  <a:gd name="T59" fmla="*/ 441 h 618"/>
                  <a:gd name="T60" fmla="*/ 606 w 618"/>
                  <a:gd name="T61" fmla="*/ 399 h 618"/>
                  <a:gd name="T62" fmla="*/ 579 w 618"/>
                  <a:gd name="T63" fmla="*/ 34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8" h="618">
                    <a:moveTo>
                      <a:pt x="618" y="340"/>
                    </a:moveTo>
                    <a:cubicBezTo>
                      <a:pt x="618" y="278"/>
                      <a:pt x="618" y="278"/>
                      <a:pt x="618" y="278"/>
                    </a:cubicBezTo>
                    <a:cubicBezTo>
                      <a:pt x="579" y="278"/>
                      <a:pt x="579" y="278"/>
                      <a:pt x="579" y="278"/>
                    </a:cubicBezTo>
                    <a:cubicBezTo>
                      <a:pt x="578" y="263"/>
                      <a:pt x="575" y="248"/>
                      <a:pt x="571" y="234"/>
                    </a:cubicBezTo>
                    <a:cubicBezTo>
                      <a:pt x="606" y="219"/>
                      <a:pt x="606" y="219"/>
                      <a:pt x="606" y="219"/>
                    </a:cubicBezTo>
                    <a:cubicBezTo>
                      <a:pt x="583" y="163"/>
                      <a:pt x="583" y="163"/>
                      <a:pt x="583" y="163"/>
                    </a:cubicBezTo>
                    <a:cubicBezTo>
                      <a:pt x="547" y="177"/>
                      <a:pt x="547" y="177"/>
                      <a:pt x="547" y="177"/>
                    </a:cubicBezTo>
                    <a:cubicBezTo>
                      <a:pt x="540" y="164"/>
                      <a:pt x="531" y="151"/>
                      <a:pt x="522" y="139"/>
                    </a:cubicBezTo>
                    <a:cubicBezTo>
                      <a:pt x="549" y="112"/>
                      <a:pt x="549" y="112"/>
                      <a:pt x="549" y="112"/>
                    </a:cubicBezTo>
                    <a:cubicBezTo>
                      <a:pt x="506" y="69"/>
                      <a:pt x="506" y="69"/>
                      <a:pt x="506" y="69"/>
                    </a:cubicBezTo>
                    <a:cubicBezTo>
                      <a:pt x="479" y="96"/>
                      <a:pt x="479" y="96"/>
                      <a:pt x="479" y="96"/>
                    </a:cubicBezTo>
                    <a:cubicBezTo>
                      <a:pt x="467" y="86"/>
                      <a:pt x="454" y="78"/>
                      <a:pt x="441" y="71"/>
                    </a:cubicBezTo>
                    <a:cubicBezTo>
                      <a:pt x="456" y="35"/>
                      <a:pt x="456" y="35"/>
                      <a:pt x="456" y="35"/>
                    </a:cubicBezTo>
                    <a:cubicBezTo>
                      <a:pt x="399" y="12"/>
                      <a:pt x="399" y="12"/>
                      <a:pt x="399" y="12"/>
                    </a:cubicBezTo>
                    <a:cubicBezTo>
                      <a:pt x="384" y="47"/>
                      <a:pt x="384" y="47"/>
                      <a:pt x="384" y="47"/>
                    </a:cubicBezTo>
                    <a:cubicBezTo>
                      <a:pt x="370" y="43"/>
                      <a:pt x="355" y="40"/>
                      <a:pt x="339" y="38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278" y="0"/>
                      <a:pt x="278" y="0"/>
                      <a:pt x="278" y="0"/>
                    </a:cubicBezTo>
                    <a:cubicBezTo>
                      <a:pt x="278" y="38"/>
                      <a:pt x="278" y="38"/>
                      <a:pt x="278" y="38"/>
                    </a:cubicBezTo>
                    <a:cubicBezTo>
                      <a:pt x="263" y="40"/>
                      <a:pt x="248" y="43"/>
                      <a:pt x="234" y="47"/>
                    </a:cubicBezTo>
                    <a:cubicBezTo>
                      <a:pt x="219" y="12"/>
                      <a:pt x="219" y="12"/>
                      <a:pt x="219" y="12"/>
                    </a:cubicBezTo>
                    <a:cubicBezTo>
                      <a:pt x="163" y="35"/>
                      <a:pt x="163" y="35"/>
                      <a:pt x="163" y="35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64" y="78"/>
                      <a:pt x="151" y="86"/>
                      <a:pt x="139" y="96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96" y="139"/>
                      <a:pt x="96" y="139"/>
                      <a:pt x="96" y="139"/>
                    </a:cubicBezTo>
                    <a:cubicBezTo>
                      <a:pt x="86" y="151"/>
                      <a:pt x="78" y="164"/>
                      <a:pt x="70" y="177"/>
                    </a:cubicBezTo>
                    <a:cubicBezTo>
                      <a:pt x="35" y="162"/>
                      <a:pt x="35" y="162"/>
                      <a:pt x="35" y="162"/>
                    </a:cubicBezTo>
                    <a:cubicBezTo>
                      <a:pt x="12" y="219"/>
                      <a:pt x="12" y="219"/>
                      <a:pt x="12" y="219"/>
                    </a:cubicBezTo>
                    <a:cubicBezTo>
                      <a:pt x="47" y="233"/>
                      <a:pt x="47" y="233"/>
                      <a:pt x="47" y="233"/>
                    </a:cubicBezTo>
                    <a:cubicBezTo>
                      <a:pt x="43" y="248"/>
                      <a:pt x="40" y="263"/>
                      <a:pt x="38" y="278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340"/>
                      <a:pt x="0" y="340"/>
                      <a:pt x="0" y="340"/>
                    </a:cubicBezTo>
                    <a:cubicBezTo>
                      <a:pt x="38" y="340"/>
                      <a:pt x="38" y="340"/>
                      <a:pt x="38" y="340"/>
                    </a:cubicBezTo>
                    <a:cubicBezTo>
                      <a:pt x="40" y="355"/>
                      <a:pt x="43" y="370"/>
                      <a:pt x="47" y="384"/>
                    </a:cubicBezTo>
                    <a:cubicBezTo>
                      <a:pt x="11" y="399"/>
                      <a:pt x="11" y="399"/>
                      <a:pt x="11" y="399"/>
                    </a:cubicBezTo>
                    <a:cubicBezTo>
                      <a:pt x="35" y="455"/>
                      <a:pt x="35" y="455"/>
                      <a:pt x="35" y="455"/>
                    </a:cubicBezTo>
                    <a:cubicBezTo>
                      <a:pt x="70" y="441"/>
                      <a:pt x="70" y="441"/>
                      <a:pt x="70" y="441"/>
                    </a:cubicBezTo>
                    <a:cubicBezTo>
                      <a:pt x="78" y="454"/>
                      <a:pt x="86" y="467"/>
                      <a:pt x="96" y="479"/>
                    </a:cubicBezTo>
                    <a:cubicBezTo>
                      <a:pt x="69" y="506"/>
                      <a:pt x="69" y="506"/>
                      <a:pt x="69" y="506"/>
                    </a:cubicBezTo>
                    <a:cubicBezTo>
                      <a:pt x="112" y="549"/>
                      <a:pt x="112" y="549"/>
                      <a:pt x="112" y="549"/>
                    </a:cubicBezTo>
                    <a:cubicBezTo>
                      <a:pt x="139" y="522"/>
                      <a:pt x="139" y="522"/>
                      <a:pt x="139" y="522"/>
                    </a:cubicBezTo>
                    <a:cubicBezTo>
                      <a:pt x="151" y="531"/>
                      <a:pt x="163" y="540"/>
                      <a:pt x="177" y="547"/>
                    </a:cubicBezTo>
                    <a:cubicBezTo>
                      <a:pt x="162" y="583"/>
                      <a:pt x="162" y="583"/>
                      <a:pt x="162" y="583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33" y="571"/>
                      <a:pt x="233" y="571"/>
                      <a:pt x="233" y="571"/>
                    </a:cubicBezTo>
                    <a:cubicBezTo>
                      <a:pt x="248" y="575"/>
                      <a:pt x="263" y="578"/>
                      <a:pt x="278" y="580"/>
                    </a:cubicBezTo>
                    <a:cubicBezTo>
                      <a:pt x="278" y="618"/>
                      <a:pt x="278" y="618"/>
                      <a:pt x="278" y="618"/>
                    </a:cubicBezTo>
                    <a:cubicBezTo>
                      <a:pt x="339" y="618"/>
                      <a:pt x="339" y="618"/>
                      <a:pt x="339" y="618"/>
                    </a:cubicBezTo>
                    <a:cubicBezTo>
                      <a:pt x="339" y="580"/>
                      <a:pt x="339" y="580"/>
                      <a:pt x="339" y="580"/>
                    </a:cubicBezTo>
                    <a:cubicBezTo>
                      <a:pt x="355" y="578"/>
                      <a:pt x="369" y="575"/>
                      <a:pt x="384" y="571"/>
                    </a:cubicBezTo>
                    <a:cubicBezTo>
                      <a:pt x="398" y="606"/>
                      <a:pt x="398" y="606"/>
                      <a:pt x="398" y="606"/>
                    </a:cubicBezTo>
                    <a:cubicBezTo>
                      <a:pt x="455" y="583"/>
                      <a:pt x="455" y="583"/>
                      <a:pt x="455" y="583"/>
                    </a:cubicBezTo>
                    <a:cubicBezTo>
                      <a:pt x="440" y="548"/>
                      <a:pt x="440" y="548"/>
                      <a:pt x="440" y="548"/>
                    </a:cubicBezTo>
                    <a:cubicBezTo>
                      <a:pt x="454" y="540"/>
                      <a:pt x="467" y="532"/>
                      <a:pt x="479" y="522"/>
                    </a:cubicBezTo>
                    <a:cubicBezTo>
                      <a:pt x="506" y="549"/>
                      <a:pt x="506" y="549"/>
                      <a:pt x="506" y="549"/>
                    </a:cubicBezTo>
                    <a:cubicBezTo>
                      <a:pt x="549" y="506"/>
                      <a:pt x="549" y="506"/>
                      <a:pt x="549" y="506"/>
                    </a:cubicBezTo>
                    <a:cubicBezTo>
                      <a:pt x="522" y="479"/>
                      <a:pt x="522" y="479"/>
                      <a:pt x="522" y="479"/>
                    </a:cubicBezTo>
                    <a:cubicBezTo>
                      <a:pt x="531" y="467"/>
                      <a:pt x="540" y="454"/>
                      <a:pt x="547" y="441"/>
                    </a:cubicBezTo>
                    <a:cubicBezTo>
                      <a:pt x="582" y="456"/>
                      <a:pt x="582" y="456"/>
                      <a:pt x="582" y="456"/>
                    </a:cubicBezTo>
                    <a:cubicBezTo>
                      <a:pt x="606" y="399"/>
                      <a:pt x="606" y="399"/>
                      <a:pt x="606" y="399"/>
                    </a:cubicBezTo>
                    <a:cubicBezTo>
                      <a:pt x="571" y="385"/>
                      <a:pt x="571" y="385"/>
                      <a:pt x="571" y="385"/>
                    </a:cubicBezTo>
                    <a:cubicBezTo>
                      <a:pt x="575" y="370"/>
                      <a:pt x="578" y="355"/>
                      <a:pt x="579" y="340"/>
                    </a:cubicBezTo>
                    <a:lnTo>
                      <a:pt x="618" y="340"/>
                    </a:lnTo>
                    <a:close/>
                  </a:path>
                </a:pathLst>
              </a:custGeom>
              <a:solidFill>
                <a:srgbClr val="CACACA"/>
              </a:solidFill>
              <a:ln w="9525">
                <a:noFill/>
                <a:round/>
                <a:headEnd/>
                <a:tailEnd/>
              </a:ln>
              <a:effectLst>
                <a:outerShdw dist="38100" sx="101000" sy="101000" algn="l" rotWithShape="0">
                  <a:prstClr val="black">
                    <a:alpha val="6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45" name="Oval 110"/>
              <p:cNvSpPr>
                <a:spLocks noChangeArrowheads="1"/>
              </p:cNvSpPr>
              <p:nvPr/>
            </p:nvSpPr>
            <p:spPr bwMode="auto">
              <a:xfrm>
                <a:off x="6927850" y="2566988"/>
                <a:ext cx="1725613" cy="1724025"/>
              </a:xfrm>
              <a:prstGeom prst="ellipse">
                <a:avLst/>
              </a:prstGeom>
              <a:solidFill>
                <a:srgbClr val="2727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 dirty="0"/>
              </a:p>
            </p:txBody>
          </p:sp>
          <p:grpSp>
            <p:nvGrpSpPr>
              <p:cNvPr id="146" name="Group 145"/>
              <p:cNvGrpSpPr/>
              <p:nvPr/>
            </p:nvGrpSpPr>
            <p:grpSpPr>
              <a:xfrm>
                <a:off x="6039300" y="1749198"/>
                <a:ext cx="3523838" cy="3399779"/>
                <a:chOff x="5389421" y="2038911"/>
                <a:chExt cx="3043034" cy="2935903"/>
              </a:xfrm>
            </p:grpSpPr>
            <p:sp>
              <p:nvSpPr>
                <p:cNvPr id="147" name="TextBox 146"/>
                <p:cNvSpPr txBox="1"/>
                <p:nvPr/>
              </p:nvSpPr>
              <p:spPr>
                <a:xfrm rot="20552286">
                  <a:off x="6149471" y="2038911"/>
                  <a:ext cx="703006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80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 rot="1198336">
                  <a:off x="6936028" y="2064200"/>
                  <a:ext cx="703006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90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 rot="3228151">
                  <a:off x="7614853" y="2532609"/>
                  <a:ext cx="605858" cy="466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 rot="16200000">
                  <a:off x="7847794" y="3192447"/>
                  <a:ext cx="703007" cy="466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TextBox 150"/>
                <p:cNvSpPr txBox="1"/>
                <p:nvPr/>
              </p:nvSpPr>
              <p:spPr>
                <a:xfrm rot="18437322">
                  <a:off x="7619617" y="3977327"/>
                  <a:ext cx="703007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TextBox 151"/>
                <p:cNvSpPr txBox="1"/>
                <p:nvPr/>
              </p:nvSpPr>
              <p:spPr>
                <a:xfrm rot="20700000">
                  <a:off x="7028742" y="4490741"/>
                  <a:ext cx="703006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3" name="TextBox 152"/>
                <p:cNvSpPr txBox="1"/>
                <p:nvPr/>
              </p:nvSpPr>
              <p:spPr>
                <a:xfrm rot="1133190">
                  <a:off x="6209797" y="4508498"/>
                  <a:ext cx="703006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 rot="3230614">
                  <a:off x="5556905" y="4070407"/>
                  <a:ext cx="703007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5" name="TextBox 154"/>
                <p:cNvSpPr txBox="1"/>
                <p:nvPr/>
              </p:nvSpPr>
              <p:spPr>
                <a:xfrm rot="5400000">
                  <a:off x="5271075" y="3273662"/>
                  <a:ext cx="703007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TextBox 155"/>
                <p:cNvSpPr txBox="1"/>
                <p:nvPr/>
              </p:nvSpPr>
              <p:spPr>
                <a:xfrm rot="18459382">
                  <a:off x="5528335" y="2484145"/>
                  <a:ext cx="703007" cy="46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  <a:endParaRPr lang="en-US" sz="5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1128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181AE"/>
            </a:gs>
            <a:gs pos="0">
              <a:srgbClr val="1181A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7">
      <a:dk1>
        <a:sysClr val="windowText" lastClr="000000"/>
      </a:dk1>
      <a:lt1>
        <a:sysClr val="window" lastClr="FFFFFF"/>
      </a:lt1>
      <a:dk2>
        <a:srgbClr val="0070C0"/>
      </a:dk2>
      <a:lt2>
        <a:srgbClr val="92D050"/>
      </a:lt2>
      <a:accent1>
        <a:srgbClr val="3F8BB7"/>
      </a:accent1>
      <a:accent2>
        <a:srgbClr val="193E5C"/>
      </a:accent2>
      <a:accent3>
        <a:srgbClr val="44AAA0"/>
      </a:accent3>
      <a:accent4>
        <a:srgbClr val="BF5F47"/>
      </a:accent4>
      <a:accent5>
        <a:srgbClr val="E39F3A"/>
      </a:accent5>
      <a:accent6>
        <a:srgbClr val="6571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7">
    <a:dk1>
      <a:sysClr val="windowText" lastClr="000000"/>
    </a:dk1>
    <a:lt1>
      <a:sysClr val="window" lastClr="FFFFFF"/>
    </a:lt1>
    <a:dk2>
      <a:srgbClr val="0070C0"/>
    </a:dk2>
    <a:lt2>
      <a:srgbClr val="92D050"/>
    </a:lt2>
    <a:accent1>
      <a:srgbClr val="3F8BB7"/>
    </a:accent1>
    <a:accent2>
      <a:srgbClr val="193E5C"/>
    </a:accent2>
    <a:accent3>
      <a:srgbClr val="44AAA0"/>
    </a:accent3>
    <a:accent4>
      <a:srgbClr val="BF5F47"/>
    </a:accent4>
    <a:accent5>
      <a:srgbClr val="E39F3A"/>
    </a:accent5>
    <a:accent6>
      <a:srgbClr val="65713F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5247</TotalTime>
  <Words>185</Words>
  <Application>Microsoft Office PowerPoint</Application>
  <PresentationFormat>Custom</PresentationFormat>
  <Paragraphs>60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Combination Lock Shapes</vt:lpstr>
      <vt:lpstr>Combination Lock Shapes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99</cp:revision>
  <dcterms:created xsi:type="dcterms:W3CDTF">2013-09-12T13:05:01Z</dcterms:created>
  <dcterms:modified xsi:type="dcterms:W3CDTF">2015-07-16T18:42:36Z</dcterms:modified>
</cp:coreProperties>
</file>