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7" r:id="rId4"/>
    <p:sldId id="278" r:id="rId5"/>
    <p:sldId id="279" r:id="rId6"/>
    <p:sldId id="280" r:id="rId7"/>
    <p:sldId id="281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686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1" y="4399020"/>
            <a:ext cx="1038395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62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987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885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21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76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99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61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93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882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752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3895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96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8/5/2020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83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Highlighted Event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FB8BBC-A74F-48D8-9DAD-3DBBA4047FF8}"/>
              </a:ext>
            </a:extLst>
          </p:cNvPr>
          <p:cNvSpPr>
            <a:spLocks/>
          </p:cNvSpPr>
          <p:nvPr/>
        </p:nvSpPr>
        <p:spPr bwMode="auto">
          <a:xfrm>
            <a:off x="811296" y="2181522"/>
            <a:ext cx="2121934" cy="2199870"/>
          </a:xfrm>
          <a:custGeom>
            <a:avLst/>
            <a:gdLst>
              <a:gd name="T0" fmla="*/ 0 w 407"/>
              <a:gd name="T1" fmla="*/ 0 h 508"/>
              <a:gd name="T2" fmla="*/ 0 w 407"/>
              <a:gd name="T3" fmla="*/ 508 h 508"/>
              <a:gd name="T4" fmla="*/ 407 w 407"/>
              <a:gd name="T5" fmla="*/ 508 h 508"/>
              <a:gd name="T6" fmla="*/ 407 w 407"/>
              <a:gd name="T7" fmla="*/ 174 h 508"/>
              <a:gd name="T8" fmla="*/ 0 w 407"/>
              <a:gd name="T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508">
                <a:moveTo>
                  <a:pt x="0" y="0"/>
                </a:moveTo>
                <a:cubicBezTo>
                  <a:pt x="0" y="508"/>
                  <a:pt x="0" y="508"/>
                  <a:pt x="0" y="508"/>
                </a:cubicBezTo>
                <a:cubicBezTo>
                  <a:pt x="407" y="508"/>
                  <a:pt x="407" y="508"/>
                  <a:pt x="407" y="508"/>
                </a:cubicBezTo>
                <a:cubicBezTo>
                  <a:pt x="407" y="174"/>
                  <a:pt x="407" y="174"/>
                  <a:pt x="407" y="174"/>
                </a:cubicBezTo>
                <a:cubicBezTo>
                  <a:pt x="215" y="110"/>
                  <a:pt x="78" y="4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A838F635-DECE-4D53-B0C4-B15D1A761AB3}"/>
              </a:ext>
            </a:extLst>
          </p:cNvPr>
          <p:cNvSpPr>
            <a:spLocks/>
          </p:cNvSpPr>
          <p:nvPr/>
        </p:nvSpPr>
        <p:spPr bwMode="auto">
          <a:xfrm>
            <a:off x="2931674" y="2934811"/>
            <a:ext cx="2121934" cy="1446581"/>
          </a:xfrm>
          <a:custGeom>
            <a:avLst/>
            <a:gdLst>
              <a:gd name="T0" fmla="*/ 0 w 407"/>
              <a:gd name="T1" fmla="*/ 0 h 334"/>
              <a:gd name="T2" fmla="*/ 0 w 407"/>
              <a:gd name="T3" fmla="*/ 334 h 334"/>
              <a:gd name="T4" fmla="*/ 407 w 407"/>
              <a:gd name="T5" fmla="*/ 334 h 334"/>
              <a:gd name="T6" fmla="*/ 407 w 407"/>
              <a:gd name="T7" fmla="*/ 107 h 334"/>
              <a:gd name="T8" fmla="*/ 0 w 407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334">
                <a:moveTo>
                  <a:pt x="0" y="0"/>
                </a:moveTo>
                <a:cubicBezTo>
                  <a:pt x="0" y="334"/>
                  <a:pt x="0" y="334"/>
                  <a:pt x="0" y="334"/>
                </a:cubicBezTo>
                <a:cubicBezTo>
                  <a:pt x="407" y="334"/>
                  <a:pt x="407" y="334"/>
                  <a:pt x="407" y="334"/>
                </a:cubicBezTo>
                <a:cubicBezTo>
                  <a:pt x="407" y="107"/>
                  <a:pt x="407" y="107"/>
                  <a:pt x="407" y="107"/>
                </a:cubicBezTo>
                <a:cubicBezTo>
                  <a:pt x="252" y="77"/>
                  <a:pt x="116" y="3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C888A987-CCF0-4DA6-B0AF-D5C1720AD1FC}"/>
              </a:ext>
            </a:extLst>
          </p:cNvPr>
          <p:cNvSpPr>
            <a:spLocks/>
          </p:cNvSpPr>
          <p:nvPr/>
        </p:nvSpPr>
        <p:spPr bwMode="auto">
          <a:xfrm>
            <a:off x="7169205" y="3636102"/>
            <a:ext cx="2121934" cy="745290"/>
          </a:xfrm>
          <a:custGeom>
            <a:avLst/>
            <a:gdLst>
              <a:gd name="T0" fmla="*/ 0 w 407"/>
              <a:gd name="T1" fmla="*/ 0 h 172"/>
              <a:gd name="T2" fmla="*/ 0 w 407"/>
              <a:gd name="T3" fmla="*/ 172 h 172"/>
              <a:gd name="T4" fmla="*/ 407 w 407"/>
              <a:gd name="T5" fmla="*/ 172 h 172"/>
              <a:gd name="T6" fmla="*/ 407 w 407"/>
              <a:gd name="T7" fmla="*/ 9 h 172"/>
              <a:gd name="T8" fmla="*/ 0 w 407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72">
                <a:moveTo>
                  <a:pt x="0" y="0"/>
                </a:moveTo>
                <a:cubicBezTo>
                  <a:pt x="0" y="172"/>
                  <a:pt x="0" y="172"/>
                  <a:pt x="0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7" y="9"/>
                  <a:pt x="407" y="9"/>
                  <a:pt x="407" y="9"/>
                </a:cubicBezTo>
                <a:cubicBezTo>
                  <a:pt x="263" y="14"/>
                  <a:pt x="127" y="1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7C7D2816-4799-45AA-8F5E-1CE3F9CD24A9}"/>
              </a:ext>
            </a:extLst>
          </p:cNvPr>
          <p:cNvSpPr>
            <a:spLocks/>
          </p:cNvSpPr>
          <p:nvPr/>
        </p:nvSpPr>
        <p:spPr bwMode="auto">
          <a:xfrm>
            <a:off x="5052164" y="3398783"/>
            <a:ext cx="2115484" cy="982609"/>
          </a:xfrm>
          <a:custGeom>
            <a:avLst/>
            <a:gdLst>
              <a:gd name="T0" fmla="*/ 0 w 406"/>
              <a:gd name="T1" fmla="*/ 0 h 227"/>
              <a:gd name="T2" fmla="*/ 0 w 406"/>
              <a:gd name="T3" fmla="*/ 227 h 227"/>
              <a:gd name="T4" fmla="*/ 406 w 406"/>
              <a:gd name="T5" fmla="*/ 227 h 227"/>
              <a:gd name="T6" fmla="*/ 406 w 406"/>
              <a:gd name="T7" fmla="*/ 55 h 227"/>
              <a:gd name="T8" fmla="*/ 0 w 406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227">
                <a:moveTo>
                  <a:pt x="0" y="0"/>
                </a:moveTo>
                <a:cubicBezTo>
                  <a:pt x="0" y="227"/>
                  <a:pt x="0" y="227"/>
                  <a:pt x="0" y="227"/>
                </a:cubicBezTo>
                <a:cubicBezTo>
                  <a:pt x="406" y="227"/>
                  <a:pt x="406" y="227"/>
                  <a:pt x="406" y="227"/>
                </a:cubicBezTo>
                <a:cubicBezTo>
                  <a:pt x="406" y="55"/>
                  <a:pt x="406" y="55"/>
                  <a:pt x="406" y="55"/>
                </a:cubicBezTo>
                <a:cubicBezTo>
                  <a:pt x="259" y="44"/>
                  <a:pt x="123" y="24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C4D0FE55-C943-4383-B767-DD402243D1B0}"/>
              </a:ext>
            </a:extLst>
          </p:cNvPr>
          <p:cNvSpPr>
            <a:spLocks/>
          </p:cNvSpPr>
          <p:nvPr/>
        </p:nvSpPr>
        <p:spPr bwMode="auto">
          <a:xfrm>
            <a:off x="9289584" y="3537441"/>
            <a:ext cx="2117097" cy="843951"/>
          </a:xfrm>
          <a:custGeom>
            <a:avLst/>
            <a:gdLst>
              <a:gd name="T0" fmla="*/ 406 w 406"/>
              <a:gd name="T1" fmla="*/ 0 h 195"/>
              <a:gd name="T2" fmla="*/ 0 w 406"/>
              <a:gd name="T3" fmla="*/ 32 h 195"/>
              <a:gd name="T4" fmla="*/ 0 w 406"/>
              <a:gd name="T5" fmla="*/ 195 h 195"/>
              <a:gd name="T6" fmla="*/ 406 w 406"/>
              <a:gd name="T7" fmla="*/ 195 h 195"/>
              <a:gd name="T8" fmla="*/ 406 w 40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195">
                <a:moveTo>
                  <a:pt x="406" y="0"/>
                </a:moveTo>
                <a:cubicBezTo>
                  <a:pt x="264" y="18"/>
                  <a:pt x="129" y="28"/>
                  <a:pt x="0" y="32"/>
                </a:cubicBezTo>
                <a:cubicBezTo>
                  <a:pt x="0" y="195"/>
                  <a:pt x="0" y="195"/>
                  <a:pt x="0" y="195"/>
                </a:cubicBezTo>
                <a:cubicBezTo>
                  <a:pt x="406" y="195"/>
                  <a:pt x="406" y="195"/>
                  <a:pt x="406" y="195"/>
                </a:cubicBezTo>
                <a:lnTo>
                  <a:pt x="40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0679F22-B211-4DBF-A238-FD8633AF81D9}"/>
              </a:ext>
            </a:extLst>
          </p:cNvPr>
          <p:cNvSpPr/>
          <p:nvPr/>
        </p:nvSpPr>
        <p:spPr>
          <a:xfrm>
            <a:off x="914241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8AFFEBF-609F-4F89-AA79-1D37474E96DC}"/>
              </a:ext>
            </a:extLst>
          </p:cNvPr>
          <p:cNvSpPr/>
          <p:nvPr/>
        </p:nvSpPr>
        <p:spPr>
          <a:xfrm>
            <a:off x="3034619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CEF2C705-C024-43E6-BB10-9961D9D438A6}"/>
              </a:ext>
            </a:extLst>
          </p:cNvPr>
          <p:cNvSpPr/>
          <p:nvPr/>
        </p:nvSpPr>
        <p:spPr>
          <a:xfrm>
            <a:off x="5151884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F03B466-5F20-4AE4-BC1C-EE5FF5A50A3D}"/>
              </a:ext>
            </a:extLst>
          </p:cNvPr>
          <p:cNvSpPr/>
          <p:nvPr/>
        </p:nvSpPr>
        <p:spPr>
          <a:xfrm>
            <a:off x="727215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4FB4398-139A-4AC3-91A1-FEE5DEEF1502}"/>
              </a:ext>
            </a:extLst>
          </p:cNvPr>
          <p:cNvSpPr/>
          <p:nvPr/>
        </p:nvSpPr>
        <p:spPr>
          <a:xfrm>
            <a:off x="939011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15F4F5C-942C-47D5-B507-9F2AAB7CBD64}"/>
              </a:ext>
            </a:extLst>
          </p:cNvPr>
          <p:cNvSpPr txBox="1"/>
          <p:nvPr/>
        </p:nvSpPr>
        <p:spPr>
          <a:xfrm>
            <a:off x="1488184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52BCBE1-4E8F-4AB9-86B6-2DBB11244DD5}"/>
              </a:ext>
            </a:extLst>
          </p:cNvPr>
          <p:cNvSpPr txBox="1"/>
          <p:nvPr/>
        </p:nvSpPr>
        <p:spPr>
          <a:xfrm>
            <a:off x="3608561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FA1DBCFA-9F14-4B82-ADAA-45EA528F6E7F}"/>
              </a:ext>
            </a:extLst>
          </p:cNvPr>
          <p:cNvSpPr txBox="1"/>
          <p:nvPr/>
        </p:nvSpPr>
        <p:spPr>
          <a:xfrm>
            <a:off x="5725827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574AD870-B978-4579-9EF8-597B3EF2A13A}"/>
              </a:ext>
            </a:extLst>
          </p:cNvPr>
          <p:cNvSpPr txBox="1"/>
          <p:nvPr/>
        </p:nvSpPr>
        <p:spPr>
          <a:xfrm>
            <a:off x="784609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0F6E765D-89D2-4882-A0F8-34BD856EDA48}"/>
              </a:ext>
            </a:extLst>
          </p:cNvPr>
          <p:cNvSpPr txBox="1"/>
          <p:nvPr/>
        </p:nvSpPr>
        <p:spPr>
          <a:xfrm>
            <a:off x="996405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06E2568F-B915-42F8-89CC-6A98A8D19A47}"/>
              </a:ext>
            </a:extLst>
          </p:cNvPr>
          <p:cNvSpPr/>
          <p:nvPr/>
        </p:nvSpPr>
        <p:spPr>
          <a:xfrm>
            <a:off x="811296" y="1749474"/>
            <a:ext cx="2121934" cy="3312368"/>
          </a:xfrm>
          <a:prstGeom prst="roundRect">
            <a:avLst>
              <a:gd name="adj" fmla="val 4451"/>
            </a:avLst>
          </a:prstGeom>
          <a:solidFill>
            <a:schemeClr val="accent1">
              <a:alpha val="10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6A05EA9E-BC36-4852-A362-AB5550CBAB0B}"/>
              </a:ext>
            </a:extLst>
          </p:cNvPr>
          <p:cNvSpPr/>
          <p:nvPr/>
        </p:nvSpPr>
        <p:spPr>
          <a:xfrm>
            <a:off x="914241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5C1A1CD0-96C1-4495-871E-76FA6C90D8E9}"/>
              </a:ext>
            </a:extLst>
          </p:cNvPr>
          <p:cNvSpPr/>
          <p:nvPr/>
        </p:nvSpPr>
        <p:spPr>
          <a:xfrm>
            <a:off x="3034619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02C4FAC1-3FE0-4553-9149-4FE21000BA63}"/>
              </a:ext>
            </a:extLst>
          </p:cNvPr>
          <p:cNvSpPr/>
          <p:nvPr/>
        </p:nvSpPr>
        <p:spPr>
          <a:xfrm>
            <a:off x="5151884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B02EDFE6-3F1C-4F73-BB77-53EC8B57EBE3}"/>
              </a:ext>
            </a:extLst>
          </p:cNvPr>
          <p:cNvSpPr/>
          <p:nvPr/>
        </p:nvSpPr>
        <p:spPr>
          <a:xfrm>
            <a:off x="727215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DD3AC848-6900-459C-923D-6A0E558DDB20}"/>
              </a:ext>
            </a:extLst>
          </p:cNvPr>
          <p:cNvSpPr/>
          <p:nvPr/>
        </p:nvSpPr>
        <p:spPr>
          <a:xfrm>
            <a:off x="939011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AC606022-16EF-4DAB-9564-D6E5F3853AEB}"/>
              </a:ext>
            </a:extLst>
          </p:cNvPr>
          <p:cNvSpPr/>
          <p:nvPr/>
        </p:nvSpPr>
        <p:spPr>
          <a:xfrm>
            <a:off x="3632601" y="1389434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83990B48-EE88-4190-B9BF-F732B547D6BF}"/>
              </a:ext>
            </a:extLst>
          </p:cNvPr>
          <p:cNvSpPr/>
          <p:nvPr/>
        </p:nvSpPr>
        <p:spPr>
          <a:xfrm>
            <a:off x="5749866" y="138943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04EAE8B4-53D3-4C7D-A33F-F9D21C254BDC}"/>
              </a:ext>
            </a:extLst>
          </p:cNvPr>
          <p:cNvSpPr/>
          <p:nvPr/>
        </p:nvSpPr>
        <p:spPr>
          <a:xfrm>
            <a:off x="7870132" y="1389434"/>
            <a:ext cx="720080" cy="720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B3B164BE-84E8-413E-9ADA-16E5DC77EE94}"/>
              </a:ext>
            </a:extLst>
          </p:cNvPr>
          <p:cNvSpPr/>
          <p:nvPr/>
        </p:nvSpPr>
        <p:spPr>
          <a:xfrm>
            <a:off x="9988092" y="1389434"/>
            <a:ext cx="720080" cy="7200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696C9D4F-987C-447A-A562-A538E7A6BF23}"/>
              </a:ext>
            </a:extLst>
          </p:cNvPr>
          <p:cNvSpPr/>
          <p:nvPr/>
        </p:nvSpPr>
        <p:spPr>
          <a:xfrm>
            <a:off x="1512223" y="1389434"/>
            <a:ext cx="720080" cy="7200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5" name="Group 145">
            <a:extLst>
              <a:ext uri="{FF2B5EF4-FFF2-40B4-BE49-F238E27FC236}">
                <a16:creationId xmlns:a16="http://schemas.microsoft.com/office/drawing/2014/main" xmlns="" id="{972E1BBA-92FE-45E1-939D-130809E67F60}"/>
              </a:ext>
            </a:extLst>
          </p:cNvPr>
          <p:cNvGrpSpPr/>
          <p:nvPr/>
        </p:nvGrpSpPr>
        <p:grpSpPr>
          <a:xfrm>
            <a:off x="1720007" y="1593971"/>
            <a:ext cx="299598" cy="290267"/>
            <a:chOff x="8891588" y="1708150"/>
            <a:chExt cx="917575" cy="889000"/>
          </a:xfrm>
          <a:solidFill>
            <a:schemeClr val="bg1"/>
          </a:solidFill>
          <a:effectLst/>
        </p:grpSpPr>
        <p:sp>
          <p:nvSpPr>
            <p:cNvPr id="76" name="Freeform 28">
              <a:extLst>
                <a:ext uri="{FF2B5EF4-FFF2-40B4-BE49-F238E27FC236}">
                  <a16:creationId xmlns:a16="http://schemas.microsoft.com/office/drawing/2014/main" xmlns="" id="{149A7473-CD3A-4F8E-A989-A94543A450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1588" y="1708150"/>
              <a:ext cx="885825" cy="889000"/>
            </a:xfrm>
            <a:custGeom>
              <a:avLst/>
              <a:gdLst/>
              <a:ahLst/>
              <a:cxnLst>
                <a:cxn ang="0">
                  <a:pos x="117" y="452"/>
                </a:cxn>
                <a:cxn ang="0">
                  <a:pos x="136" y="393"/>
                </a:cxn>
                <a:cxn ang="0">
                  <a:pos x="46" y="237"/>
                </a:cxn>
                <a:cxn ang="0">
                  <a:pos x="43" y="290"/>
                </a:cxn>
                <a:cxn ang="0">
                  <a:pos x="51" y="340"/>
                </a:cxn>
                <a:cxn ang="0">
                  <a:pos x="53" y="218"/>
                </a:cxn>
                <a:cxn ang="0">
                  <a:pos x="121" y="104"/>
                </a:cxn>
                <a:cxn ang="0">
                  <a:pos x="68" y="175"/>
                </a:cxn>
                <a:cxn ang="0">
                  <a:pos x="284" y="0"/>
                </a:cxn>
                <a:cxn ang="0">
                  <a:pos x="380" y="19"/>
                </a:cxn>
                <a:cxn ang="0">
                  <a:pos x="466" y="71"/>
                </a:cxn>
                <a:cxn ang="0">
                  <a:pos x="526" y="148"/>
                </a:cxn>
                <a:cxn ang="0">
                  <a:pos x="556" y="242"/>
                </a:cxn>
                <a:cxn ang="0">
                  <a:pos x="551" y="343"/>
                </a:cxn>
                <a:cxn ang="0">
                  <a:pos x="515" y="370"/>
                </a:cxn>
                <a:cxn ang="0">
                  <a:pos x="517" y="268"/>
                </a:cxn>
                <a:cxn ang="0">
                  <a:pos x="495" y="217"/>
                </a:cxn>
                <a:cxn ang="0">
                  <a:pos x="474" y="204"/>
                </a:cxn>
                <a:cxn ang="0">
                  <a:pos x="439" y="176"/>
                </a:cxn>
                <a:cxn ang="0">
                  <a:pos x="459" y="124"/>
                </a:cxn>
                <a:cxn ang="0">
                  <a:pos x="404" y="79"/>
                </a:cxn>
                <a:cxn ang="0">
                  <a:pos x="382" y="67"/>
                </a:cxn>
                <a:cxn ang="0">
                  <a:pos x="420" y="161"/>
                </a:cxn>
                <a:cxn ang="0">
                  <a:pos x="376" y="158"/>
                </a:cxn>
                <a:cxn ang="0">
                  <a:pos x="351" y="104"/>
                </a:cxn>
                <a:cxn ang="0">
                  <a:pos x="312" y="54"/>
                </a:cxn>
                <a:cxn ang="0">
                  <a:pos x="271" y="44"/>
                </a:cxn>
                <a:cxn ang="0">
                  <a:pos x="227" y="74"/>
                </a:cxn>
                <a:cxn ang="0">
                  <a:pos x="196" y="129"/>
                </a:cxn>
                <a:cxn ang="0">
                  <a:pos x="180" y="175"/>
                </a:cxn>
                <a:cxn ang="0">
                  <a:pos x="246" y="213"/>
                </a:cxn>
                <a:cxn ang="0">
                  <a:pos x="202" y="217"/>
                </a:cxn>
                <a:cxn ang="0">
                  <a:pos x="168" y="297"/>
                </a:cxn>
                <a:cxn ang="0">
                  <a:pos x="217" y="365"/>
                </a:cxn>
                <a:cxn ang="0">
                  <a:pos x="189" y="413"/>
                </a:cxn>
                <a:cxn ang="0">
                  <a:pos x="224" y="483"/>
                </a:cxn>
                <a:cxn ang="0">
                  <a:pos x="273" y="517"/>
                </a:cxn>
                <a:cxn ang="0">
                  <a:pos x="320" y="499"/>
                </a:cxn>
                <a:cxn ang="0">
                  <a:pos x="392" y="471"/>
                </a:cxn>
                <a:cxn ang="0">
                  <a:pos x="427" y="468"/>
                </a:cxn>
                <a:cxn ang="0">
                  <a:pos x="425" y="519"/>
                </a:cxn>
                <a:cxn ang="0">
                  <a:pos x="349" y="551"/>
                </a:cxn>
                <a:cxn ang="0">
                  <a:pos x="258" y="559"/>
                </a:cxn>
                <a:cxn ang="0">
                  <a:pos x="163" y="534"/>
                </a:cxn>
                <a:cxn ang="0">
                  <a:pos x="78" y="473"/>
                </a:cxn>
                <a:cxn ang="0">
                  <a:pos x="24" y="393"/>
                </a:cxn>
                <a:cxn ang="0">
                  <a:pos x="1" y="300"/>
                </a:cxn>
                <a:cxn ang="0">
                  <a:pos x="11" y="205"/>
                </a:cxn>
                <a:cxn ang="0">
                  <a:pos x="55" y="115"/>
                </a:cxn>
                <a:cxn ang="0">
                  <a:pos x="125" y="47"/>
                </a:cxn>
                <a:cxn ang="0">
                  <a:pos x="213" y="8"/>
                </a:cxn>
              </a:cxnLst>
              <a:rect l="0" t="0" r="r" b="b"/>
              <a:pathLst>
                <a:path w="558" h="560">
                  <a:moveTo>
                    <a:pt x="72" y="393"/>
                  </a:moveTo>
                  <a:lnTo>
                    <a:pt x="85" y="415"/>
                  </a:lnTo>
                  <a:lnTo>
                    <a:pt x="100" y="435"/>
                  </a:lnTo>
                  <a:lnTo>
                    <a:pt x="117" y="452"/>
                  </a:lnTo>
                  <a:lnTo>
                    <a:pt x="135" y="468"/>
                  </a:lnTo>
                  <a:lnTo>
                    <a:pt x="154" y="482"/>
                  </a:lnTo>
                  <a:lnTo>
                    <a:pt x="176" y="493"/>
                  </a:lnTo>
                  <a:lnTo>
                    <a:pt x="136" y="393"/>
                  </a:lnTo>
                  <a:lnTo>
                    <a:pt x="72" y="393"/>
                  </a:lnTo>
                  <a:close/>
                  <a:moveTo>
                    <a:pt x="53" y="218"/>
                  </a:moveTo>
                  <a:lnTo>
                    <a:pt x="49" y="227"/>
                  </a:lnTo>
                  <a:lnTo>
                    <a:pt x="46" y="237"/>
                  </a:lnTo>
                  <a:lnTo>
                    <a:pt x="44" y="249"/>
                  </a:lnTo>
                  <a:lnTo>
                    <a:pt x="43" y="262"/>
                  </a:lnTo>
                  <a:lnTo>
                    <a:pt x="43" y="276"/>
                  </a:lnTo>
                  <a:lnTo>
                    <a:pt x="43" y="290"/>
                  </a:lnTo>
                  <a:lnTo>
                    <a:pt x="44" y="304"/>
                  </a:lnTo>
                  <a:lnTo>
                    <a:pt x="45" y="317"/>
                  </a:lnTo>
                  <a:lnTo>
                    <a:pt x="48" y="329"/>
                  </a:lnTo>
                  <a:lnTo>
                    <a:pt x="51" y="340"/>
                  </a:lnTo>
                  <a:lnTo>
                    <a:pt x="54" y="349"/>
                  </a:lnTo>
                  <a:lnTo>
                    <a:pt x="128" y="349"/>
                  </a:lnTo>
                  <a:lnTo>
                    <a:pt x="128" y="218"/>
                  </a:lnTo>
                  <a:lnTo>
                    <a:pt x="53" y="218"/>
                  </a:lnTo>
                  <a:close/>
                  <a:moveTo>
                    <a:pt x="176" y="67"/>
                  </a:moveTo>
                  <a:lnTo>
                    <a:pt x="156" y="78"/>
                  </a:lnTo>
                  <a:lnTo>
                    <a:pt x="138" y="90"/>
                  </a:lnTo>
                  <a:lnTo>
                    <a:pt x="121" y="104"/>
                  </a:lnTo>
                  <a:lnTo>
                    <a:pt x="106" y="119"/>
                  </a:lnTo>
                  <a:lnTo>
                    <a:pt x="92" y="136"/>
                  </a:lnTo>
                  <a:lnTo>
                    <a:pt x="79" y="154"/>
                  </a:lnTo>
                  <a:lnTo>
                    <a:pt x="68" y="175"/>
                  </a:lnTo>
                  <a:lnTo>
                    <a:pt x="134" y="175"/>
                  </a:lnTo>
                  <a:lnTo>
                    <a:pt x="154" y="121"/>
                  </a:lnTo>
                  <a:lnTo>
                    <a:pt x="176" y="67"/>
                  </a:lnTo>
                  <a:close/>
                  <a:moveTo>
                    <a:pt x="284" y="0"/>
                  </a:moveTo>
                  <a:lnTo>
                    <a:pt x="308" y="2"/>
                  </a:lnTo>
                  <a:lnTo>
                    <a:pt x="333" y="5"/>
                  </a:lnTo>
                  <a:lnTo>
                    <a:pt x="357" y="11"/>
                  </a:lnTo>
                  <a:lnTo>
                    <a:pt x="380" y="19"/>
                  </a:lnTo>
                  <a:lnTo>
                    <a:pt x="404" y="29"/>
                  </a:lnTo>
                  <a:lnTo>
                    <a:pt x="426" y="41"/>
                  </a:lnTo>
                  <a:lnTo>
                    <a:pt x="447" y="56"/>
                  </a:lnTo>
                  <a:lnTo>
                    <a:pt x="466" y="71"/>
                  </a:lnTo>
                  <a:lnTo>
                    <a:pt x="484" y="88"/>
                  </a:lnTo>
                  <a:lnTo>
                    <a:pt x="499" y="107"/>
                  </a:lnTo>
                  <a:lnTo>
                    <a:pt x="514" y="127"/>
                  </a:lnTo>
                  <a:lnTo>
                    <a:pt x="526" y="148"/>
                  </a:lnTo>
                  <a:lnTo>
                    <a:pt x="537" y="170"/>
                  </a:lnTo>
                  <a:lnTo>
                    <a:pt x="545" y="193"/>
                  </a:lnTo>
                  <a:lnTo>
                    <a:pt x="552" y="217"/>
                  </a:lnTo>
                  <a:lnTo>
                    <a:pt x="556" y="242"/>
                  </a:lnTo>
                  <a:lnTo>
                    <a:pt x="558" y="266"/>
                  </a:lnTo>
                  <a:lnTo>
                    <a:pt x="558" y="292"/>
                  </a:lnTo>
                  <a:lnTo>
                    <a:pt x="556" y="317"/>
                  </a:lnTo>
                  <a:lnTo>
                    <a:pt x="551" y="343"/>
                  </a:lnTo>
                  <a:lnTo>
                    <a:pt x="544" y="369"/>
                  </a:lnTo>
                  <a:lnTo>
                    <a:pt x="535" y="395"/>
                  </a:lnTo>
                  <a:lnTo>
                    <a:pt x="524" y="382"/>
                  </a:lnTo>
                  <a:lnTo>
                    <a:pt x="515" y="370"/>
                  </a:lnTo>
                  <a:lnTo>
                    <a:pt x="517" y="345"/>
                  </a:lnTo>
                  <a:lnTo>
                    <a:pt x="518" y="319"/>
                  </a:lnTo>
                  <a:lnTo>
                    <a:pt x="518" y="294"/>
                  </a:lnTo>
                  <a:lnTo>
                    <a:pt x="517" y="268"/>
                  </a:lnTo>
                  <a:lnTo>
                    <a:pt x="514" y="243"/>
                  </a:lnTo>
                  <a:lnTo>
                    <a:pt x="511" y="216"/>
                  </a:lnTo>
                  <a:lnTo>
                    <a:pt x="502" y="218"/>
                  </a:lnTo>
                  <a:lnTo>
                    <a:pt x="495" y="217"/>
                  </a:lnTo>
                  <a:lnTo>
                    <a:pt x="489" y="216"/>
                  </a:lnTo>
                  <a:lnTo>
                    <a:pt x="484" y="213"/>
                  </a:lnTo>
                  <a:lnTo>
                    <a:pt x="479" y="209"/>
                  </a:lnTo>
                  <a:lnTo>
                    <a:pt x="474" y="204"/>
                  </a:lnTo>
                  <a:lnTo>
                    <a:pt x="469" y="200"/>
                  </a:lnTo>
                  <a:lnTo>
                    <a:pt x="460" y="192"/>
                  </a:lnTo>
                  <a:lnTo>
                    <a:pt x="450" y="185"/>
                  </a:lnTo>
                  <a:lnTo>
                    <a:pt x="439" y="176"/>
                  </a:lnTo>
                  <a:lnTo>
                    <a:pt x="493" y="176"/>
                  </a:lnTo>
                  <a:lnTo>
                    <a:pt x="483" y="157"/>
                  </a:lnTo>
                  <a:lnTo>
                    <a:pt x="471" y="140"/>
                  </a:lnTo>
                  <a:lnTo>
                    <a:pt x="459" y="124"/>
                  </a:lnTo>
                  <a:lnTo>
                    <a:pt x="445" y="110"/>
                  </a:lnTo>
                  <a:lnTo>
                    <a:pt x="430" y="97"/>
                  </a:lnTo>
                  <a:lnTo>
                    <a:pt x="414" y="85"/>
                  </a:lnTo>
                  <a:lnTo>
                    <a:pt x="404" y="79"/>
                  </a:lnTo>
                  <a:lnTo>
                    <a:pt x="393" y="73"/>
                  </a:lnTo>
                  <a:lnTo>
                    <a:pt x="383" y="69"/>
                  </a:lnTo>
                  <a:lnTo>
                    <a:pt x="383" y="68"/>
                  </a:lnTo>
                  <a:lnTo>
                    <a:pt x="382" y="67"/>
                  </a:lnTo>
                  <a:lnTo>
                    <a:pt x="382" y="68"/>
                  </a:lnTo>
                  <a:lnTo>
                    <a:pt x="383" y="69"/>
                  </a:lnTo>
                  <a:lnTo>
                    <a:pt x="419" y="159"/>
                  </a:lnTo>
                  <a:lnTo>
                    <a:pt x="420" y="161"/>
                  </a:lnTo>
                  <a:lnTo>
                    <a:pt x="420" y="164"/>
                  </a:lnTo>
                  <a:lnTo>
                    <a:pt x="421" y="168"/>
                  </a:lnTo>
                  <a:lnTo>
                    <a:pt x="398" y="163"/>
                  </a:lnTo>
                  <a:lnTo>
                    <a:pt x="376" y="158"/>
                  </a:lnTo>
                  <a:lnTo>
                    <a:pt x="371" y="145"/>
                  </a:lnTo>
                  <a:lnTo>
                    <a:pt x="365" y="131"/>
                  </a:lnTo>
                  <a:lnTo>
                    <a:pt x="359" y="118"/>
                  </a:lnTo>
                  <a:lnTo>
                    <a:pt x="351" y="104"/>
                  </a:lnTo>
                  <a:lnTo>
                    <a:pt x="342" y="90"/>
                  </a:lnTo>
                  <a:lnTo>
                    <a:pt x="333" y="76"/>
                  </a:lnTo>
                  <a:lnTo>
                    <a:pt x="322" y="64"/>
                  </a:lnTo>
                  <a:lnTo>
                    <a:pt x="312" y="54"/>
                  </a:lnTo>
                  <a:lnTo>
                    <a:pt x="302" y="48"/>
                  </a:lnTo>
                  <a:lnTo>
                    <a:pt x="292" y="44"/>
                  </a:lnTo>
                  <a:lnTo>
                    <a:pt x="281" y="42"/>
                  </a:lnTo>
                  <a:lnTo>
                    <a:pt x="271" y="44"/>
                  </a:lnTo>
                  <a:lnTo>
                    <a:pt x="260" y="47"/>
                  </a:lnTo>
                  <a:lnTo>
                    <a:pt x="249" y="53"/>
                  </a:lnTo>
                  <a:lnTo>
                    <a:pt x="239" y="62"/>
                  </a:lnTo>
                  <a:lnTo>
                    <a:pt x="227" y="74"/>
                  </a:lnTo>
                  <a:lnTo>
                    <a:pt x="217" y="86"/>
                  </a:lnTo>
                  <a:lnTo>
                    <a:pt x="209" y="100"/>
                  </a:lnTo>
                  <a:lnTo>
                    <a:pt x="202" y="114"/>
                  </a:lnTo>
                  <a:lnTo>
                    <a:pt x="196" y="129"/>
                  </a:lnTo>
                  <a:lnTo>
                    <a:pt x="190" y="144"/>
                  </a:lnTo>
                  <a:lnTo>
                    <a:pt x="186" y="154"/>
                  </a:lnTo>
                  <a:lnTo>
                    <a:pt x="184" y="164"/>
                  </a:lnTo>
                  <a:lnTo>
                    <a:pt x="180" y="175"/>
                  </a:lnTo>
                  <a:lnTo>
                    <a:pt x="290" y="175"/>
                  </a:lnTo>
                  <a:lnTo>
                    <a:pt x="275" y="189"/>
                  </a:lnTo>
                  <a:lnTo>
                    <a:pt x="261" y="201"/>
                  </a:lnTo>
                  <a:lnTo>
                    <a:pt x="246" y="213"/>
                  </a:lnTo>
                  <a:lnTo>
                    <a:pt x="242" y="215"/>
                  </a:lnTo>
                  <a:lnTo>
                    <a:pt x="236" y="216"/>
                  </a:lnTo>
                  <a:lnTo>
                    <a:pt x="230" y="217"/>
                  </a:lnTo>
                  <a:lnTo>
                    <a:pt x="202" y="217"/>
                  </a:lnTo>
                  <a:lnTo>
                    <a:pt x="173" y="217"/>
                  </a:lnTo>
                  <a:lnTo>
                    <a:pt x="169" y="244"/>
                  </a:lnTo>
                  <a:lnTo>
                    <a:pt x="167" y="271"/>
                  </a:lnTo>
                  <a:lnTo>
                    <a:pt x="168" y="297"/>
                  </a:lnTo>
                  <a:lnTo>
                    <a:pt x="170" y="324"/>
                  </a:lnTo>
                  <a:lnTo>
                    <a:pt x="173" y="351"/>
                  </a:lnTo>
                  <a:lnTo>
                    <a:pt x="211" y="351"/>
                  </a:lnTo>
                  <a:lnTo>
                    <a:pt x="217" y="365"/>
                  </a:lnTo>
                  <a:lnTo>
                    <a:pt x="222" y="378"/>
                  </a:lnTo>
                  <a:lnTo>
                    <a:pt x="227" y="393"/>
                  </a:lnTo>
                  <a:lnTo>
                    <a:pt x="183" y="393"/>
                  </a:lnTo>
                  <a:lnTo>
                    <a:pt x="189" y="413"/>
                  </a:lnTo>
                  <a:lnTo>
                    <a:pt x="196" y="432"/>
                  </a:lnTo>
                  <a:lnTo>
                    <a:pt x="204" y="450"/>
                  </a:lnTo>
                  <a:lnTo>
                    <a:pt x="213" y="467"/>
                  </a:lnTo>
                  <a:lnTo>
                    <a:pt x="224" y="483"/>
                  </a:lnTo>
                  <a:lnTo>
                    <a:pt x="238" y="498"/>
                  </a:lnTo>
                  <a:lnTo>
                    <a:pt x="249" y="507"/>
                  </a:lnTo>
                  <a:lnTo>
                    <a:pt x="262" y="514"/>
                  </a:lnTo>
                  <a:lnTo>
                    <a:pt x="273" y="517"/>
                  </a:lnTo>
                  <a:lnTo>
                    <a:pt x="285" y="517"/>
                  </a:lnTo>
                  <a:lnTo>
                    <a:pt x="297" y="514"/>
                  </a:lnTo>
                  <a:lnTo>
                    <a:pt x="308" y="508"/>
                  </a:lnTo>
                  <a:lnTo>
                    <a:pt x="320" y="499"/>
                  </a:lnTo>
                  <a:lnTo>
                    <a:pt x="329" y="490"/>
                  </a:lnTo>
                  <a:lnTo>
                    <a:pt x="337" y="480"/>
                  </a:lnTo>
                  <a:lnTo>
                    <a:pt x="345" y="471"/>
                  </a:lnTo>
                  <a:lnTo>
                    <a:pt x="392" y="471"/>
                  </a:lnTo>
                  <a:lnTo>
                    <a:pt x="382" y="492"/>
                  </a:lnTo>
                  <a:lnTo>
                    <a:pt x="384" y="494"/>
                  </a:lnTo>
                  <a:lnTo>
                    <a:pt x="404" y="481"/>
                  </a:lnTo>
                  <a:lnTo>
                    <a:pt x="427" y="468"/>
                  </a:lnTo>
                  <a:lnTo>
                    <a:pt x="440" y="482"/>
                  </a:lnTo>
                  <a:lnTo>
                    <a:pt x="454" y="496"/>
                  </a:lnTo>
                  <a:lnTo>
                    <a:pt x="440" y="508"/>
                  </a:lnTo>
                  <a:lnTo>
                    <a:pt x="425" y="519"/>
                  </a:lnTo>
                  <a:lnTo>
                    <a:pt x="408" y="529"/>
                  </a:lnTo>
                  <a:lnTo>
                    <a:pt x="390" y="537"/>
                  </a:lnTo>
                  <a:lnTo>
                    <a:pt x="370" y="545"/>
                  </a:lnTo>
                  <a:lnTo>
                    <a:pt x="349" y="551"/>
                  </a:lnTo>
                  <a:lnTo>
                    <a:pt x="327" y="556"/>
                  </a:lnTo>
                  <a:lnTo>
                    <a:pt x="305" y="559"/>
                  </a:lnTo>
                  <a:lnTo>
                    <a:pt x="282" y="560"/>
                  </a:lnTo>
                  <a:lnTo>
                    <a:pt x="258" y="559"/>
                  </a:lnTo>
                  <a:lnTo>
                    <a:pt x="235" y="557"/>
                  </a:lnTo>
                  <a:lnTo>
                    <a:pt x="211" y="551"/>
                  </a:lnTo>
                  <a:lnTo>
                    <a:pt x="186" y="544"/>
                  </a:lnTo>
                  <a:lnTo>
                    <a:pt x="163" y="534"/>
                  </a:lnTo>
                  <a:lnTo>
                    <a:pt x="139" y="522"/>
                  </a:lnTo>
                  <a:lnTo>
                    <a:pt x="116" y="507"/>
                  </a:lnTo>
                  <a:lnTo>
                    <a:pt x="96" y="491"/>
                  </a:lnTo>
                  <a:lnTo>
                    <a:pt x="78" y="473"/>
                  </a:lnTo>
                  <a:lnTo>
                    <a:pt x="62" y="455"/>
                  </a:lnTo>
                  <a:lnTo>
                    <a:pt x="47" y="435"/>
                  </a:lnTo>
                  <a:lnTo>
                    <a:pt x="35" y="414"/>
                  </a:lnTo>
                  <a:lnTo>
                    <a:pt x="24" y="393"/>
                  </a:lnTo>
                  <a:lnTo>
                    <a:pt x="15" y="370"/>
                  </a:lnTo>
                  <a:lnTo>
                    <a:pt x="9" y="347"/>
                  </a:lnTo>
                  <a:lnTo>
                    <a:pt x="4" y="324"/>
                  </a:lnTo>
                  <a:lnTo>
                    <a:pt x="1" y="300"/>
                  </a:lnTo>
                  <a:lnTo>
                    <a:pt x="0" y="276"/>
                  </a:lnTo>
                  <a:lnTo>
                    <a:pt x="2" y="252"/>
                  </a:lnTo>
                  <a:lnTo>
                    <a:pt x="5" y="229"/>
                  </a:lnTo>
                  <a:lnTo>
                    <a:pt x="11" y="205"/>
                  </a:lnTo>
                  <a:lnTo>
                    <a:pt x="19" y="182"/>
                  </a:lnTo>
                  <a:lnTo>
                    <a:pt x="28" y="159"/>
                  </a:lnTo>
                  <a:lnTo>
                    <a:pt x="40" y="137"/>
                  </a:lnTo>
                  <a:lnTo>
                    <a:pt x="55" y="115"/>
                  </a:lnTo>
                  <a:lnTo>
                    <a:pt x="70" y="96"/>
                  </a:lnTo>
                  <a:lnTo>
                    <a:pt x="87" y="78"/>
                  </a:lnTo>
                  <a:lnTo>
                    <a:pt x="106" y="61"/>
                  </a:lnTo>
                  <a:lnTo>
                    <a:pt x="125" y="47"/>
                  </a:lnTo>
                  <a:lnTo>
                    <a:pt x="146" y="34"/>
                  </a:lnTo>
                  <a:lnTo>
                    <a:pt x="167" y="24"/>
                  </a:lnTo>
                  <a:lnTo>
                    <a:pt x="190" y="15"/>
                  </a:lnTo>
                  <a:lnTo>
                    <a:pt x="213" y="8"/>
                  </a:lnTo>
                  <a:lnTo>
                    <a:pt x="236" y="4"/>
                  </a:lnTo>
                  <a:lnTo>
                    <a:pt x="260" y="1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xmlns="" id="{12EF8695-181B-4D81-8012-F083B71D60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7350" y="2016125"/>
              <a:ext cx="531813" cy="539750"/>
            </a:xfrm>
            <a:custGeom>
              <a:avLst/>
              <a:gdLst/>
              <a:ahLst/>
              <a:cxnLst>
                <a:cxn ang="0">
                  <a:pos x="106" y="34"/>
                </a:cxn>
                <a:cxn ang="0">
                  <a:pos x="77" y="45"/>
                </a:cxn>
                <a:cxn ang="0">
                  <a:pos x="54" y="64"/>
                </a:cxn>
                <a:cxn ang="0">
                  <a:pos x="39" y="90"/>
                </a:cxn>
                <a:cxn ang="0">
                  <a:pos x="33" y="121"/>
                </a:cxn>
                <a:cxn ang="0">
                  <a:pos x="39" y="153"/>
                </a:cxn>
                <a:cxn ang="0">
                  <a:pos x="54" y="179"/>
                </a:cxn>
                <a:cxn ang="0">
                  <a:pos x="77" y="198"/>
                </a:cxn>
                <a:cxn ang="0">
                  <a:pos x="105" y="208"/>
                </a:cxn>
                <a:cxn ang="0">
                  <a:pos x="137" y="208"/>
                </a:cxn>
                <a:cxn ang="0">
                  <a:pos x="166" y="198"/>
                </a:cxn>
                <a:cxn ang="0">
                  <a:pos x="189" y="178"/>
                </a:cxn>
                <a:cxn ang="0">
                  <a:pos x="204" y="152"/>
                </a:cxn>
                <a:cxn ang="0">
                  <a:pos x="210" y="121"/>
                </a:cxn>
                <a:cxn ang="0">
                  <a:pos x="204" y="91"/>
                </a:cxn>
                <a:cxn ang="0">
                  <a:pos x="189" y="65"/>
                </a:cxn>
                <a:cxn ang="0">
                  <a:pos x="166" y="45"/>
                </a:cxn>
                <a:cxn ang="0">
                  <a:pos x="137" y="34"/>
                </a:cxn>
                <a:cxn ang="0">
                  <a:pos x="128" y="0"/>
                </a:cxn>
                <a:cxn ang="0">
                  <a:pos x="160" y="6"/>
                </a:cxn>
                <a:cxn ang="0">
                  <a:pos x="190" y="21"/>
                </a:cxn>
                <a:cxn ang="0">
                  <a:pos x="214" y="42"/>
                </a:cxn>
                <a:cxn ang="0">
                  <a:pos x="231" y="68"/>
                </a:cxn>
                <a:cxn ang="0">
                  <a:pos x="240" y="97"/>
                </a:cxn>
                <a:cxn ang="0">
                  <a:pos x="241" y="129"/>
                </a:cxn>
                <a:cxn ang="0">
                  <a:pos x="234" y="164"/>
                </a:cxn>
                <a:cxn ang="0">
                  <a:pos x="281" y="240"/>
                </a:cxn>
                <a:cxn ang="0">
                  <a:pos x="328" y="310"/>
                </a:cxn>
                <a:cxn ang="0">
                  <a:pos x="312" y="326"/>
                </a:cxn>
                <a:cxn ang="0">
                  <a:pos x="292" y="340"/>
                </a:cxn>
                <a:cxn ang="0">
                  <a:pos x="186" y="225"/>
                </a:cxn>
                <a:cxn ang="0">
                  <a:pos x="152" y="239"/>
                </a:cxn>
                <a:cxn ang="0">
                  <a:pos x="116" y="243"/>
                </a:cxn>
                <a:cxn ang="0">
                  <a:pos x="79" y="236"/>
                </a:cxn>
                <a:cxn ang="0">
                  <a:pos x="50" y="220"/>
                </a:cxn>
                <a:cxn ang="0">
                  <a:pos x="27" y="198"/>
                </a:cxn>
                <a:cxn ang="0">
                  <a:pos x="9" y="169"/>
                </a:cxn>
                <a:cxn ang="0">
                  <a:pos x="0" y="138"/>
                </a:cxn>
                <a:cxn ang="0">
                  <a:pos x="1" y="105"/>
                </a:cxn>
                <a:cxn ang="0">
                  <a:pos x="9" y="74"/>
                </a:cxn>
                <a:cxn ang="0">
                  <a:pos x="26" y="45"/>
                </a:cxn>
                <a:cxn ang="0">
                  <a:pos x="51" y="22"/>
                </a:cxn>
                <a:cxn ang="0">
                  <a:pos x="80" y="7"/>
                </a:cxn>
                <a:cxn ang="0">
                  <a:pos x="112" y="0"/>
                </a:cxn>
              </a:cxnLst>
              <a:rect l="0" t="0" r="r" b="b"/>
              <a:pathLst>
                <a:path w="335" h="340">
                  <a:moveTo>
                    <a:pt x="122" y="33"/>
                  </a:moveTo>
                  <a:lnTo>
                    <a:pt x="106" y="34"/>
                  </a:lnTo>
                  <a:lnTo>
                    <a:pt x="91" y="38"/>
                  </a:lnTo>
                  <a:lnTo>
                    <a:pt x="77" y="45"/>
                  </a:lnTo>
                  <a:lnTo>
                    <a:pt x="65" y="54"/>
                  </a:lnTo>
                  <a:lnTo>
                    <a:pt x="54" y="64"/>
                  </a:lnTo>
                  <a:lnTo>
                    <a:pt x="45" y="76"/>
                  </a:lnTo>
                  <a:lnTo>
                    <a:pt x="39" y="90"/>
                  </a:lnTo>
                  <a:lnTo>
                    <a:pt x="35" y="106"/>
                  </a:lnTo>
                  <a:lnTo>
                    <a:pt x="33" y="121"/>
                  </a:lnTo>
                  <a:lnTo>
                    <a:pt x="35" y="137"/>
                  </a:lnTo>
                  <a:lnTo>
                    <a:pt x="39" y="153"/>
                  </a:lnTo>
                  <a:lnTo>
                    <a:pt x="45" y="166"/>
                  </a:lnTo>
                  <a:lnTo>
                    <a:pt x="54" y="179"/>
                  </a:lnTo>
                  <a:lnTo>
                    <a:pt x="64" y="189"/>
                  </a:lnTo>
                  <a:lnTo>
                    <a:pt x="77" y="198"/>
                  </a:lnTo>
                  <a:lnTo>
                    <a:pt x="90" y="204"/>
                  </a:lnTo>
                  <a:lnTo>
                    <a:pt x="105" y="208"/>
                  </a:lnTo>
                  <a:lnTo>
                    <a:pt x="121" y="210"/>
                  </a:lnTo>
                  <a:lnTo>
                    <a:pt x="137" y="208"/>
                  </a:lnTo>
                  <a:lnTo>
                    <a:pt x="152" y="204"/>
                  </a:lnTo>
                  <a:lnTo>
                    <a:pt x="166" y="198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98" y="166"/>
                  </a:lnTo>
                  <a:lnTo>
                    <a:pt x="204" y="152"/>
                  </a:lnTo>
                  <a:lnTo>
                    <a:pt x="208" y="137"/>
                  </a:lnTo>
                  <a:lnTo>
                    <a:pt x="210" y="121"/>
                  </a:lnTo>
                  <a:lnTo>
                    <a:pt x="208" y="106"/>
                  </a:lnTo>
                  <a:lnTo>
                    <a:pt x="204" y="91"/>
                  </a:lnTo>
                  <a:lnTo>
                    <a:pt x="198" y="77"/>
                  </a:lnTo>
                  <a:lnTo>
                    <a:pt x="189" y="65"/>
                  </a:lnTo>
                  <a:lnTo>
                    <a:pt x="178" y="54"/>
                  </a:lnTo>
                  <a:lnTo>
                    <a:pt x="166" y="45"/>
                  </a:lnTo>
                  <a:lnTo>
                    <a:pt x="152" y="38"/>
                  </a:lnTo>
                  <a:lnTo>
                    <a:pt x="137" y="34"/>
                  </a:lnTo>
                  <a:lnTo>
                    <a:pt x="122" y="33"/>
                  </a:lnTo>
                  <a:close/>
                  <a:moveTo>
                    <a:pt x="128" y="0"/>
                  </a:moveTo>
                  <a:lnTo>
                    <a:pt x="144" y="2"/>
                  </a:lnTo>
                  <a:lnTo>
                    <a:pt x="160" y="6"/>
                  </a:lnTo>
                  <a:lnTo>
                    <a:pt x="176" y="12"/>
                  </a:lnTo>
                  <a:lnTo>
                    <a:pt x="190" y="21"/>
                  </a:lnTo>
                  <a:lnTo>
                    <a:pt x="203" y="31"/>
                  </a:lnTo>
                  <a:lnTo>
                    <a:pt x="214" y="42"/>
                  </a:lnTo>
                  <a:lnTo>
                    <a:pt x="224" y="54"/>
                  </a:lnTo>
                  <a:lnTo>
                    <a:pt x="231" y="68"/>
                  </a:lnTo>
                  <a:lnTo>
                    <a:pt x="237" y="82"/>
                  </a:lnTo>
                  <a:lnTo>
                    <a:pt x="240" y="97"/>
                  </a:lnTo>
                  <a:lnTo>
                    <a:pt x="241" y="113"/>
                  </a:lnTo>
                  <a:lnTo>
                    <a:pt x="241" y="129"/>
                  </a:lnTo>
                  <a:lnTo>
                    <a:pt x="238" y="146"/>
                  </a:lnTo>
                  <a:lnTo>
                    <a:pt x="234" y="164"/>
                  </a:lnTo>
                  <a:lnTo>
                    <a:pt x="228" y="182"/>
                  </a:lnTo>
                  <a:lnTo>
                    <a:pt x="281" y="240"/>
                  </a:lnTo>
                  <a:lnTo>
                    <a:pt x="335" y="299"/>
                  </a:lnTo>
                  <a:lnTo>
                    <a:pt x="328" y="310"/>
                  </a:lnTo>
                  <a:lnTo>
                    <a:pt x="321" y="319"/>
                  </a:lnTo>
                  <a:lnTo>
                    <a:pt x="312" y="326"/>
                  </a:lnTo>
                  <a:lnTo>
                    <a:pt x="303" y="334"/>
                  </a:lnTo>
                  <a:lnTo>
                    <a:pt x="292" y="340"/>
                  </a:lnTo>
                  <a:lnTo>
                    <a:pt x="239" y="283"/>
                  </a:lnTo>
                  <a:lnTo>
                    <a:pt x="186" y="225"/>
                  </a:lnTo>
                  <a:lnTo>
                    <a:pt x="169" y="233"/>
                  </a:lnTo>
                  <a:lnTo>
                    <a:pt x="152" y="239"/>
                  </a:lnTo>
                  <a:lnTo>
                    <a:pt x="134" y="243"/>
                  </a:lnTo>
                  <a:lnTo>
                    <a:pt x="116" y="243"/>
                  </a:lnTo>
                  <a:lnTo>
                    <a:pt x="98" y="241"/>
                  </a:lnTo>
                  <a:lnTo>
                    <a:pt x="79" y="236"/>
                  </a:lnTo>
                  <a:lnTo>
                    <a:pt x="64" y="229"/>
                  </a:lnTo>
                  <a:lnTo>
                    <a:pt x="50" y="220"/>
                  </a:lnTo>
                  <a:lnTo>
                    <a:pt x="38" y="210"/>
                  </a:lnTo>
                  <a:lnTo>
                    <a:pt x="27" y="198"/>
                  </a:lnTo>
                  <a:lnTo>
                    <a:pt x="17" y="184"/>
                  </a:lnTo>
                  <a:lnTo>
                    <a:pt x="9" y="169"/>
                  </a:lnTo>
                  <a:lnTo>
                    <a:pt x="4" y="153"/>
                  </a:lnTo>
                  <a:lnTo>
                    <a:pt x="0" y="138"/>
                  </a:lnTo>
                  <a:lnTo>
                    <a:pt x="0" y="121"/>
                  </a:lnTo>
                  <a:lnTo>
                    <a:pt x="1" y="105"/>
                  </a:lnTo>
                  <a:lnTo>
                    <a:pt x="4" y="89"/>
                  </a:lnTo>
                  <a:lnTo>
                    <a:pt x="9" y="74"/>
                  </a:lnTo>
                  <a:lnTo>
                    <a:pt x="17" y="59"/>
                  </a:lnTo>
                  <a:lnTo>
                    <a:pt x="26" y="45"/>
                  </a:lnTo>
                  <a:lnTo>
                    <a:pt x="38" y="33"/>
                  </a:lnTo>
                  <a:lnTo>
                    <a:pt x="51" y="22"/>
                  </a:lnTo>
                  <a:lnTo>
                    <a:pt x="65" y="13"/>
                  </a:lnTo>
                  <a:lnTo>
                    <a:pt x="80" y="7"/>
                  </a:lnTo>
                  <a:lnTo>
                    <a:pt x="96" y="2"/>
                  </a:lnTo>
                  <a:lnTo>
                    <a:pt x="112" y="0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0">
              <a:extLst>
                <a:ext uri="{FF2B5EF4-FFF2-40B4-BE49-F238E27FC236}">
                  <a16:creationId xmlns:a16="http://schemas.microsoft.com/office/drawing/2014/main" xmlns="" id="{0C552950-7E02-474C-8B09-5FC8BBFC0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2087563"/>
              <a:ext cx="234950" cy="157163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1"/>
                </a:cxn>
                <a:cxn ang="0">
                  <a:pos x="97" y="4"/>
                </a:cxn>
                <a:cxn ang="0">
                  <a:pos x="108" y="9"/>
                </a:cxn>
                <a:cxn ang="0">
                  <a:pos x="118" y="16"/>
                </a:cxn>
                <a:cxn ang="0">
                  <a:pos x="128" y="24"/>
                </a:cxn>
                <a:cxn ang="0">
                  <a:pos x="136" y="35"/>
                </a:cxn>
                <a:cxn ang="0">
                  <a:pos x="142" y="47"/>
                </a:cxn>
                <a:cxn ang="0">
                  <a:pos x="147" y="59"/>
                </a:cxn>
                <a:cxn ang="0">
                  <a:pos x="148" y="72"/>
                </a:cxn>
                <a:cxn ang="0">
                  <a:pos x="148" y="85"/>
                </a:cxn>
                <a:cxn ang="0">
                  <a:pos x="144" y="99"/>
                </a:cxn>
                <a:cxn ang="0">
                  <a:pos x="132" y="82"/>
                </a:cxn>
                <a:cxn ang="0">
                  <a:pos x="120" y="69"/>
                </a:cxn>
                <a:cxn ang="0">
                  <a:pos x="109" y="57"/>
                </a:cxn>
                <a:cxn ang="0">
                  <a:pos x="97" y="48"/>
                </a:cxn>
                <a:cxn ang="0">
                  <a:pos x="85" y="42"/>
                </a:cxn>
                <a:cxn ang="0">
                  <a:pos x="72" y="38"/>
                </a:cxn>
                <a:cxn ang="0">
                  <a:pos x="59" y="36"/>
                </a:cxn>
                <a:cxn ang="0">
                  <a:pos x="46" y="37"/>
                </a:cxn>
                <a:cxn ang="0">
                  <a:pos x="32" y="41"/>
                </a:cxn>
                <a:cxn ang="0">
                  <a:pos x="16" y="47"/>
                </a:cxn>
                <a:cxn ang="0">
                  <a:pos x="0" y="55"/>
                </a:cxn>
                <a:cxn ang="0">
                  <a:pos x="5" y="42"/>
                </a:cxn>
                <a:cxn ang="0">
                  <a:pos x="11" y="31"/>
                </a:cxn>
                <a:cxn ang="0">
                  <a:pos x="19" y="23"/>
                </a:cxn>
                <a:cxn ang="0">
                  <a:pos x="27" y="15"/>
                </a:cxn>
                <a:cxn ang="0">
                  <a:pos x="37" y="9"/>
                </a:cxn>
                <a:cxn ang="0">
                  <a:pos x="49" y="4"/>
                </a:cxn>
                <a:cxn ang="0">
                  <a:pos x="61" y="1"/>
                </a:cxn>
                <a:cxn ang="0">
                  <a:pos x="74" y="0"/>
                </a:cxn>
              </a:cxnLst>
              <a:rect l="0" t="0" r="r" b="b"/>
              <a:pathLst>
                <a:path w="148" h="99">
                  <a:moveTo>
                    <a:pt x="74" y="0"/>
                  </a:moveTo>
                  <a:lnTo>
                    <a:pt x="85" y="1"/>
                  </a:lnTo>
                  <a:lnTo>
                    <a:pt x="97" y="4"/>
                  </a:lnTo>
                  <a:lnTo>
                    <a:pt x="108" y="9"/>
                  </a:lnTo>
                  <a:lnTo>
                    <a:pt x="118" y="16"/>
                  </a:lnTo>
                  <a:lnTo>
                    <a:pt x="128" y="24"/>
                  </a:lnTo>
                  <a:lnTo>
                    <a:pt x="136" y="35"/>
                  </a:lnTo>
                  <a:lnTo>
                    <a:pt x="142" y="47"/>
                  </a:lnTo>
                  <a:lnTo>
                    <a:pt x="147" y="59"/>
                  </a:lnTo>
                  <a:lnTo>
                    <a:pt x="148" y="72"/>
                  </a:lnTo>
                  <a:lnTo>
                    <a:pt x="148" y="85"/>
                  </a:lnTo>
                  <a:lnTo>
                    <a:pt x="144" y="99"/>
                  </a:lnTo>
                  <a:lnTo>
                    <a:pt x="132" y="82"/>
                  </a:lnTo>
                  <a:lnTo>
                    <a:pt x="120" y="69"/>
                  </a:lnTo>
                  <a:lnTo>
                    <a:pt x="109" y="57"/>
                  </a:lnTo>
                  <a:lnTo>
                    <a:pt x="97" y="48"/>
                  </a:lnTo>
                  <a:lnTo>
                    <a:pt x="85" y="42"/>
                  </a:lnTo>
                  <a:lnTo>
                    <a:pt x="72" y="38"/>
                  </a:lnTo>
                  <a:lnTo>
                    <a:pt x="59" y="36"/>
                  </a:lnTo>
                  <a:lnTo>
                    <a:pt x="46" y="37"/>
                  </a:lnTo>
                  <a:lnTo>
                    <a:pt x="32" y="41"/>
                  </a:lnTo>
                  <a:lnTo>
                    <a:pt x="16" y="47"/>
                  </a:lnTo>
                  <a:lnTo>
                    <a:pt x="0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19" y="23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9" y="4"/>
                  </a:lnTo>
                  <a:lnTo>
                    <a:pt x="61" y="1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CE86D88D-62DC-4B6D-BAC8-D59EE69CFF78}"/>
              </a:ext>
            </a:extLst>
          </p:cNvPr>
          <p:cNvGrpSpPr/>
          <p:nvPr/>
        </p:nvGrpSpPr>
        <p:grpSpPr>
          <a:xfrm>
            <a:off x="5935235" y="1651888"/>
            <a:ext cx="328148" cy="185649"/>
            <a:chOff x="4763" y="2390776"/>
            <a:chExt cx="1557337" cy="881061"/>
          </a:xfrm>
          <a:solidFill>
            <a:schemeClr val="bg1"/>
          </a:solidFill>
        </p:grpSpPr>
        <p:sp>
          <p:nvSpPr>
            <p:cNvPr id="80" name="Freeform 5">
              <a:extLst>
                <a:ext uri="{FF2B5EF4-FFF2-40B4-BE49-F238E27FC236}">
                  <a16:creationId xmlns:a16="http://schemas.microsoft.com/office/drawing/2014/main" xmlns="" id="{320C7F5F-8A9A-464E-BBA9-5DF8099A42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025" y="2911475"/>
              <a:ext cx="663575" cy="360362"/>
            </a:xfrm>
            <a:custGeom>
              <a:avLst/>
              <a:gdLst>
                <a:gd name="T0" fmla="*/ 513 w 655"/>
                <a:gd name="T1" fmla="*/ 33 h 355"/>
                <a:gd name="T2" fmla="*/ 383 w 655"/>
                <a:gd name="T3" fmla="*/ 0 h 355"/>
                <a:gd name="T4" fmla="*/ 271 w 655"/>
                <a:gd name="T5" fmla="*/ 0 h 355"/>
                <a:gd name="T6" fmla="*/ 138 w 655"/>
                <a:gd name="T7" fmla="*/ 35 h 355"/>
                <a:gd name="T8" fmla="*/ 0 w 655"/>
                <a:gd name="T9" fmla="*/ 272 h 355"/>
                <a:gd name="T10" fmla="*/ 0 w 655"/>
                <a:gd name="T11" fmla="*/ 355 h 355"/>
                <a:gd name="T12" fmla="*/ 655 w 655"/>
                <a:gd name="T13" fmla="*/ 355 h 355"/>
                <a:gd name="T14" fmla="*/ 655 w 655"/>
                <a:gd name="T15" fmla="*/ 272 h 355"/>
                <a:gd name="T16" fmla="*/ 513 w 655"/>
                <a:gd name="T17" fmla="*/ 33 h 355"/>
                <a:gd name="T18" fmla="*/ 513 w 655"/>
                <a:gd name="T19" fmla="*/ 33 h 355"/>
                <a:gd name="T20" fmla="*/ 513 w 655"/>
                <a:gd name="T21" fmla="*/ 33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5" h="355">
                  <a:moveTo>
                    <a:pt x="513" y="33"/>
                  </a:moveTo>
                  <a:cubicBezTo>
                    <a:pt x="475" y="12"/>
                    <a:pt x="430" y="0"/>
                    <a:pt x="38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23" y="0"/>
                    <a:pt x="178" y="12"/>
                    <a:pt x="138" y="35"/>
                  </a:cubicBezTo>
                  <a:cubicBezTo>
                    <a:pt x="55" y="81"/>
                    <a:pt x="0" y="170"/>
                    <a:pt x="0" y="272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655" y="355"/>
                    <a:pt x="655" y="355"/>
                    <a:pt x="655" y="355"/>
                  </a:cubicBezTo>
                  <a:cubicBezTo>
                    <a:pt x="655" y="272"/>
                    <a:pt x="655" y="272"/>
                    <a:pt x="655" y="272"/>
                  </a:cubicBezTo>
                  <a:cubicBezTo>
                    <a:pt x="655" y="169"/>
                    <a:pt x="598" y="79"/>
                    <a:pt x="513" y="33"/>
                  </a:cubicBezTo>
                  <a:close/>
                  <a:moveTo>
                    <a:pt x="513" y="33"/>
                  </a:moveTo>
                  <a:cubicBezTo>
                    <a:pt x="513" y="33"/>
                    <a:pt x="513" y="33"/>
                    <a:pt x="513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6">
              <a:extLst>
                <a:ext uri="{FF2B5EF4-FFF2-40B4-BE49-F238E27FC236}">
                  <a16:creationId xmlns:a16="http://schemas.microsoft.com/office/drawing/2014/main" xmlns="" id="{947812C6-FBBD-4CFE-9353-F5462BF7B9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4575" y="2835275"/>
              <a:ext cx="517525" cy="392112"/>
            </a:xfrm>
            <a:custGeom>
              <a:avLst/>
              <a:gdLst>
                <a:gd name="T0" fmla="*/ 240 w 511"/>
                <a:gd name="T1" fmla="*/ 0 h 386"/>
                <a:gd name="T2" fmla="*/ 147 w 511"/>
                <a:gd name="T3" fmla="*/ 0 h 386"/>
                <a:gd name="T4" fmla="*/ 0 w 511"/>
                <a:gd name="T5" fmla="*/ 44 h 386"/>
                <a:gd name="T6" fmla="*/ 57 w 511"/>
                <a:gd name="T7" fmla="*/ 91 h 386"/>
                <a:gd name="T8" fmla="*/ 163 w 511"/>
                <a:gd name="T9" fmla="*/ 347 h 386"/>
                <a:gd name="T10" fmla="*/ 163 w 511"/>
                <a:gd name="T11" fmla="*/ 386 h 386"/>
                <a:gd name="T12" fmla="*/ 511 w 511"/>
                <a:gd name="T13" fmla="*/ 386 h 386"/>
                <a:gd name="T14" fmla="*/ 511 w 511"/>
                <a:gd name="T15" fmla="*/ 271 h 386"/>
                <a:gd name="T16" fmla="*/ 240 w 511"/>
                <a:gd name="T17" fmla="*/ 0 h 386"/>
                <a:gd name="T18" fmla="*/ 240 w 511"/>
                <a:gd name="T19" fmla="*/ 0 h 386"/>
                <a:gd name="T20" fmla="*/ 240 w 511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1" h="386">
                  <a:moveTo>
                    <a:pt x="240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93" y="0"/>
                    <a:pt x="42" y="16"/>
                    <a:pt x="0" y="44"/>
                  </a:cubicBezTo>
                  <a:cubicBezTo>
                    <a:pt x="20" y="57"/>
                    <a:pt x="39" y="73"/>
                    <a:pt x="57" y="91"/>
                  </a:cubicBezTo>
                  <a:cubicBezTo>
                    <a:pt x="125" y="159"/>
                    <a:pt x="163" y="250"/>
                    <a:pt x="163" y="347"/>
                  </a:cubicBezTo>
                  <a:cubicBezTo>
                    <a:pt x="163" y="386"/>
                    <a:pt x="163" y="386"/>
                    <a:pt x="163" y="386"/>
                  </a:cubicBezTo>
                  <a:cubicBezTo>
                    <a:pt x="511" y="386"/>
                    <a:pt x="511" y="386"/>
                    <a:pt x="511" y="386"/>
                  </a:cubicBezTo>
                  <a:cubicBezTo>
                    <a:pt x="511" y="271"/>
                    <a:pt x="511" y="271"/>
                    <a:pt x="511" y="271"/>
                  </a:cubicBezTo>
                  <a:cubicBezTo>
                    <a:pt x="511" y="122"/>
                    <a:pt x="389" y="0"/>
                    <a:pt x="240" y="0"/>
                  </a:cubicBezTo>
                  <a:close/>
                  <a:moveTo>
                    <a:pt x="240" y="0"/>
                  </a:moveTo>
                  <a:cubicBezTo>
                    <a:pt x="240" y="0"/>
                    <a:pt x="240" y="0"/>
                    <a:pt x="2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7">
              <a:extLst>
                <a:ext uri="{FF2B5EF4-FFF2-40B4-BE49-F238E27FC236}">
                  <a16:creationId xmlns:a16="http://schemas.microsoft.com/office/drawing/2014/main" xmlns="" id="{C285DB95-D4F4-4469-B5AF-147EB31B1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" y="2835275"/>
              <a:ext cx="520700" cy="392112"/>
            </a:xfrm>
            <a:custGeom>
              <a:avLst/>
              <a:gdLst>
                <a:gd name="T0" fmla="*/ 364 w 514"/>
                <a:gd name="T1" fmla="*/ 0 h 386"/>
                <a:gd name="T2" fmla="*/ 271 w 514"/>
                <a:gd name="T3" fmla="*/ 0 h 386"/>
                <a:gd name="T4" fmla="*/ 0 w 514"/>
                <a:gd name="T5" fmla="*/ 271 h 386"/>
                <a:gd name="T6" fmla="*/ 0 w 514"/>
                <a:gd name="T7" fmla="*/ 386 h 386"/>
                <a:gd name="T8" fmla="*/ 353 w 514"/>
                <a:gd name="T9" fmla="*/ 386 h 386"/>
                <a:gd name="T10" fmla="*/ 353 w 514"/>
                <a:gd name="T11" fmla="*/ 347 h 386"/>
                <a:gd name="T12" fmla="*/ 459 w 514"/>
                <a:gd name="T13" fmla="*/ 91 h 386"/>
                <a:gd name="T14" fmla="*/ 514 w 514"/>
                <a:gd name="T15" fmla="*/ 46 h 386"/>
                <a:gd name="T16" fmla="*/ 364 w 514"/>
                <a:gd name="T17" fmla="*/ 0 h 386"/>
                <a:gd name="T18" fmla="*/ 364 w 514"/>
                <a:gd name="T19" fmla="*/ 0 h 386"/>
                <a:gd name="T20" fmla="*/ 364 w 514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4" h="386">
                  <a:moveTo>
                    <a:pt x="36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22" y="0"/>
                    <a:pt x="0" y="122"/>
                    <a:pt x="0" y="271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3" y="347"/>
                    <a:pt x="353" y="347"/>
                    <a:pt x="353" y="347"/>
                  </a:cubicBezTo>
                  <a:cubicBezTo>
                    <a:pt x="353" y="250"/>
                    <a:pt x="390" y="159"/>
                    <a:pt x="459" y="91"/>
                  </a:cubicBezTo>
                  <a:cubicBezTo>
                    <a:pt x="476" y="74"/>
                    <a:pt x="494" y="59"/>
                    <a:pt x="514" y="46"/>
                  </a:cubicBezTo>
                  <a:cubicBezTo>
                    <a:pt x="471" y="17"/>
                    <a:pt x="419" y="0"/>
                    <a:pt x="364" y="0"/>
                  </a:cubicBezTo>
                  <a:close/>
                  <a:moveTo>
                    <a:pt x="364" y="0"/>
                  </a:moveTo>
                  <a:cubicBezTo>
                    <a:pt x="364" y="0"/>
                    <a:pt x="364" y="0"/>
                    <a:pt x="3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">
              <a:extLst>
                <a:ext uri="{FF2B5EF4-FFF2-40B4-BE49-F238E27FC236}">
                  <a16:creationId xmlns:a16="http://schemas.microsoft.com/office/drawing/2014/main" xmlns="" id="{1B4A1D4E-0180-40CC-B41A-D0D1A95C2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0" y="2422525"/>
              <a:ext cx="371475" cy="390525"/>
            </a:xfrm>
            <a:custGeom>
              <a:avLst/>
              <a:gdLst>
                <a:gd name="T0" fmla="*/ 183 w 367"/>
                <a:gd name="T1" fmla="*/ 0 h 385"/>
                <a:gd name="T2" fmla="*/ 182 w 367"/>
                <a:gd name="T3" fmla="*/ 0 h 385"/>
                <a:gd name="T4" fmla="*/ 1 w 367"/>
                <a:gd name="T5" fmla="*/ 194 h 385"/>
                <a:gd name="T6" fmla="*/ 184 w 367"/>
                <a:gd name="T7" fmla="*/ 385 h 385"/>
                <a:gd name="T8" fmla="*/ 185 w 367"/>
                <a:gd name="T9" fmla="*/ 385 h 385"/>
                <a:gd name="T10" fmla="*/ 315 w 367"/>
                <a:gd name="T11" fmla="*/ 326 h 385"/>
                <a:gd name="T12" fmla="*/ 366 w 367"/>
                <a:gd name="T13" fmla="*/ 191 h 385"/>
                <a:gd name="T14" fmla="*/ 183 w 367"/>
                <a:gd name="T15" fmla="*/ 0 h 385"/>
                <a:gd name="T16" fmla="*/ 183 w 367"/>
                <a:gd name="T17" fmla="*/ 0 h 385"/>
                <a:gd name="T18" fmla="*/ 183 w 367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5" y="384"/>
                    <a:pt x="281" y="364"/>
                    <a:pt x="315" y="326"/>
                  </a:cubicBezTo>
                  <a:cubicBezTo>
                    <a:pt x="348" y="290"/>
                    <a:pt x="367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xmlns="" id="{B2AB630F-A5CD-4F68-B794-9B95149C55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288" y="2422525"/>
              <a:ext cx="369887" cy="390525"/>
            </a:xfrm>
            <a:custGeom>
              <a:avLst/>
              <a:gdLst>
                <a:gd name="T0" fmla="*/ 183 w 366"/>
                <a:gd name="T1" fmla="*/ 0 h 385"/>
                <a:gd name="T2" fmla="*/ 182 w 366"/>
                <a:gd name="T3" fmla="*/ 0 h 385"/>
                <a:gd name="T4" fmla="*/ 1 w 366"/>
                <a:gd name="T5" fmla="*/ 194 h 385"/>
                <a:gd name="T6" fmla="*/ 184 w 366"/>
                <a:gd name="T7" fmla="*/ 385 h 385"/>
                <a:gd name="T8" fmla="*/ 185 w 366"/>
                <a:gd name="T9" fmla="*/ 385 h 385"/>
                <a:gd name="T10" fmla="*/ 315 w 366"/>
                <a:gd name="T11" fmla="*/ 326 h 385"/>
                <a:gd name="T12" fmla="*/ 366 w 366"/>
                <a:gd name="T13" fmla="*/ 191 h 385"/>
                <a:gd name="T14" fmla="*/ 183 w 366"/>
                <a:gd name="T15" fmla="*/ 0 h 385"/>
                <a:gd name="T16" fmla="*/ 183 w 366"/>
                <a:gd name="T17" fmla="*/ 0 h 385"/>
                <a:gd name="T18" fmla="*/ 183 w 366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4" y="384"/>
                    <a:pt x="280" y="364"/>
                    <a:pt x="315" y="326"/>
                  </a:cubicBezTo>
                  <a:cubicBezTo>
                    <a:pt x="348" y="290"/>
                    <a:pt x="366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0">
              <a:extLst>
                <a:ext uri="{FF2B5EF4-FFF2-40B4-BE49-F238E27FC236}">
                  <a16:creationId xmlns:a16="http://schemas.microsoft.com/office/drawing/2014/main" xmlns="" id="{B8B18176-47C2-421C-B02D-3FA789CC8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088" y="2390776"/>
              <a:ext cx="427037" cy="452437"/>
            </a:xfrm>
            <a:custGeom>
              <a:avLst/>
              <a:gdLst>
                <a:gd name="T0" fmla="*/ 210 w 421"/>
                <a:gd name="T1" fmla="*/ 0 h 445"/>
                <a:gd name="T2" fmla="*/ 0 w 421"/>
                <a:gd name="T3" fmla="*/ 222 h 445"/>
                <a:gd name="T4" fmla="*/ 120 w 421"/>
                <a:gd name="T5" fmla="*/ 423 h 445"/>
                <a:gd name="T6" fmla="*/ 210 w 421"/>
                <a:gd name="T7" fmla="*/ 445 h 445"/>
                <a:gd name="T8" fmla="*/ 300 w 421"/>
                <a:gd name="T9" fmla="*/ 423 h 445"/>
                <a:gd name="T10" fmla="*/ 421 w 421"/>
                <a:gd name="T11" fmla="*/ 222 h 445"/>
                <a:gd name="T12" fmla="*/ 210 w 421"/>
                <a:gd name="T13" fmla="*/ 0 h 445"/>
                <a:gd name="T14" fmla="*/ 210 w 421"/>
                <a:gd name="T15" fmla="*/ 0 h 445"/>
                <a:gd name="T16" fmla="*/ 210 w 421"/>
                <a:gd name="T1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445">
                  <a:moveTo>
                    <a:pt x="210" y="0"/>
                  </a:moveTo>
                  <a:cubicBezTo>
                    <a:pt x="94" y="0"/>
                    <a:pt x="0" y="100"/>
                    <a:pt x="0" y="222"/>
                  </a:cubicBezTo>
                  <a:cubicBezTo>
                    <a:pt x="0" y="311"/>
                    <a:pt x="49" y="388"/>
                    <a:pt x="120" y="423"/>
                  </a:cubicBezTo>
                  <a:cubicBezTo>
                    <a:pt x="148" y="437"/>
                    <a:pt x="178" y="445"/>
                    <a:pt x="210" y="445"/>
                  </a:cubicBezTo>
                  <a:cubicBezTo>
                    <a:pt x="242" y="445"/>
                    <a:pt x="273" y="437"/>
                    <a:pt x="300" y="423"/>
                  </a:cubicBezTo>
                  <a:cubicBezTo>
                    <a:pt x="371" y="388"/>
                    <a:pt x="421" y="311"/>
                    <a:pt x="421" y="222"/>
                  </a:cubicBezTo>
                  <a:cubicBezTo>
                    <a:pt x="421" y="100"/>
                    <a:pt x="326" y="0"/>
                    <a:pt x="210" y="0"/>
                  </a:cubicBezTo>
                  <a:close/>
                  <a:moveTo>
                    <a:pt x="210" y="0"/>
                  </a:moveTo>
                  <a:cubicBezTo>
                    <a:pt x="210" y="0"/>
                    <a:pt x="210" y="0"/>
                    <a:pt x="2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9F59E037-1E32-404A-86FD-DC9B0B96D9A6}"/>
              </a:ext>
            </a:extLst>
          </p:cNvPr>
          <p:cNvGrpSpPr/>
          <p:nvPr/>
        </p:nvGrpSpPr>
        <p:grpSpPr>
          <a:xfrm>
            <a:off x="8092786" y="1622532"/>
            <a:ext cx="265127" cy="233145"/>
            <a:chOff x="-192087" y="2485914"/>
            <a:chExt cx="1798150" cy="1581261"/>
          </a:xfrm>
          <a:solidFill>
            <a:schemeClr val="bg1"/>
          </a:solidFill>
        </p:grpSpPr>
        <p:sp>
          <p:nvSpPr>
            <p:cNvPr id="87" name="Rectangle 14">
              <a:extLst>
                <a:ext uri="{FF2B5EF4-FFF2-40B4-BE49-F238E27FC236}">
                  <a16:creationId xmlns:a16="http://schemas.microsoft.com/office/drawing/2014/main" xmlns="" id="{BCD288AD-7946-49C5-98D8-2685F6239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96" y="3328897"/>
              <a:ext cx="315184" cy="1057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5">
              <a:extLst>
                <a:ext uri="{FF2B5EF4-FFF2-40B4-BE49-F238E27FC236}">
                  <a16:creationId xmlns:a16="http://schemas.microsoft.com/office/drawing/2014/main" xmlns="" id="{165BB6EE-B14A-4135-8BC1-FA62C23F6E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2087" y="2757293"/>
              <a:ext cx="1798150" cy="1309882"/>
            </a:xfrm>
            <a:custGeom>
              <a:avLst/>
              <a:gdLst>
                <a:gd name="T0" fmla="*/ 1246 w 1536"/>
                <a:gd name="T1" fmla="*/ 578 h 1118"/>
                <a:gd name="T2" fmla="*/ 993 w 1536"/>
                <a:gd name="T3" fmla="*/ 578 h 1118"/>
                <a:gd name="T4" fmla="*/ 993 w 1536"/>
                <a:gd name="T5" fmla="*/ 623 h 1118"/>
                <a:gd name="T6" fmla="*/ 948 w 1536"/>
                <a:gd name="T7" fmla="*/ 668 h 1118"/>
                <a:gd name="T8" fmla="*/ 588 w 1536"/>
                <a:gd name="T9" fmla="*/ 668 h 1118"/>
                <a:gd name="T10" fmla="*/ 543 w 1536"/>
                <a:gd name="T11" fmla="*/ 623 h 1118"/>
                <a:gd name="T12" fmla="*/ 543 w 1536"/>
                <a:gd name="T13" fmla="*/ 578 h 1118"/>
                <a:gd name="T14" fmla="*/ 290 w 1536"/>
                <a:gd name="T15" fmla="*/ 578 h 1118"/>
                <a:gd name="T16" fmla="*/ 162 w 1536"/>
                <a:gd name="T17" fmla="*/ 486 h 1118"/>
                <a:gd name="T18" fmla="*/ 0 w 1536"/>
                <a:gd name="T19" fmla="*/ 0 h 1118"/>
                <a:gd name="T20" fmla="*/ 0 w 1536"/>
                <a:gd name="T21" fmla="*/ 983 h 1118"/>
                <a:gd name="T22" fmla="*/ 135 w 1536"/>
                <a:gd name="T23" fmla="*/ 1118 h 1118"/>
                <a:gd name="T24" fmla="*/ 1401 w 1536"/>
                <a:gd name="T25" fmla="*/ 1118 h 1118"/>
                <a:gd name="T26" fmla="*/ 1536 w 1536"/>
                <a:gd name="T27" fmla="*/ 983 h 1118"/>
                <a:gd name="T28" fmla="*/ 1536 w 1536"/>
                <a:gd name="T29" fmla="*/ 0 h 1118"/>
                <a:gd name="T30" fmla="*/ 1374 w 1536"/>
                <a:gd name="T31" fmla="*/ 486 h 1118"/>
                <a:gd name="T32" fmla="*/ 1246 w 1536"/>
                <a:gd name="T33" fmla="*/ 578 h 1118"/>
                <a:gd name="T34" fmla="*/ 1246 w 1536"/>
                <a:gd name="T35" fmla="*/ 578 h 1118"/>
                <a:gd name="T36" fmla="*/ 1246 w 1536"/>
                <a:gd name="T37" fmla="*/ 57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6" h="1118">
                  <a:moveTo>
                    <a:pt x="1246" y="578"/>
                  </a:moveTo>
                  <a:cubicBezTo>
                    <a:pt x="993" y="578"/>
                    <a:pt x="993" y="578"/>
                    <a:pt x="993" y="578"/>
                  </a:cubicBezTo>
                  <a:cubicBezTo>
                    <a:pt x="993" y="623"/>
                    <a:pt x="993" y="623"/>
                    <a:pt x="993" y="623"/>
                  </a:cubicBezTo>
                  <a:cubicBezTo>
                    <a:pt x="993" y="648"/>
                    <a:pt x="973" y="668"/>
                    <a:pt x="948" y="668"/>
                  </a:cubicBezTo>
                  <a:cubicBezTo>
                    <a:pt x="588" y="668"/>
                    <a:pt x="588" y="668"/>
                    <a:pt x="588" y="668"/>
                  </a:cubicBezTo>
                  <a:cubicBezTo>
                    <a:pt x="563" y="668"/>
                    <a:pt x="543" y="648"/>
                    <a:pt x="543" y="623"/>
                  </a:cubicBezTo>
                  <a:cubicBezTo>
                    <a:pt x="543" y="578"/>
                    <a:pt x="543" y="578"/>
                    <a:pt x="543" y="578"/>
                  </a:cubicBezTo>
                  <a:cubicBezTo>
                    <a:pt x="290" y="578"/>
                    <a:pt x="290" y="578"/>
                    <a:pt x="290" y="578"/>
                  </a:cubicBezTo>
                  <a:cubicBezTo>
                    <a:pt x="232" y="578"/>
                    <a:pt x="180" y="541"/>
                    <a:pt x="162" y="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1057"/>
                    <a:pt x="61" y="1118"/>
                    <a:pt x="135" y="1118"/>
                  </a:cubicBezTo>
                  <a:cubicBezTo>
                    <a:pt x="1401" y="1118"/>
                    <a:pt x="1401" y="1118"/>
                    <a:pt x="1401" y="1118"/>
                  </a:cubicBezTo>
                  <a:cubicBezTo>
                    <a:pt x="1475" y="1118"/>
                    <a:pt x="1536" y="1057"/>
                    <a:pt x="1536" y="983"/>
                  </a:cubicBezTo>
                  <a:cubicBezTo>
                    <a:pt x="1536" y="0"/>
                    <a:pt x="1536" y="0"/>
                    <a:pt x="1536" y="0"/>
                  </a:cubicBezTo>
                  <a:cubicBezTo>
                    <a:pt x="1374" y="486"/>
                    <a:pt x="1374" y="486"/>
                    <a:pt x="1374" y="486"/>
                  </a:cubicBezTo>
                  <a:cubicBezTo>
                    <a:pt x="1356" y="541"/>
                    <a:pt x="1304" y="578"/>
                    <a:pt x="1246" y="578"/>
                  </a:cubicBezTo>
                  <a:close/>
                  <a:moveTo>
                    <a:pt x="1246" y="578"/>
                  </a:moveTo>
                  <a:cubicBezTo>
                    <a:pt x="1246" y="578"/>
                    <a:pt x="1246" y="578"/>
                    <a:pt x="1246" y="57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xmlns="" id="{C62304DF-8BED-4A7F-AF7C-24777F0A1F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2340" y="2485914"/>
              <a:ext cx="1618656" cy="842983"/>
            </a:xfrm>
            <a:custGeom>
              <a:avLst/>
              <a:gdLst>
                <a:gd name="T0" fmla="*/ 871 w 1382"/>
                <a:gd name="T1" fmla="*/ 0 h 720"/>
                <a:gd name="T2" fmla="*/ 511 w 1382"/>
                <a:gd name="T3" fmla="*/ 0 h 720"/>
                <a:gd name="T4" fmla="*/ 376 w 1382"/>
                <a:gd name="T5" fmla="*/ 135 h 720"/>
                <a:gd name="T6" fmla="*/ 376 w 1382"/>
                <a:gd name="T7" fmla="*/ 180 h 720"/>
                <a:gd name="T8" fmla="*/ 0 w 1382"/>
                <a:gd name="T9" fmla="*/ 180 h 720"/>
                <a:gd name="T10" fmla="*/ 170 w 1382"/>
                <a:gd name="T11" fmla="*/ 689 h 720"/>
                <a:gd name="T12" fmla="*/ 213 w 1382"/>
                <a:gd name="T13" fmla="*/ 720 h 720"/>
                <a:gd name="T14" fmla="*/ 466 w 1382"/>
                <a:gd name="T15" fmla="*/ 720 h 720"/>
                <a:gd name="T16" fmla="*/ 466 w 1382"/>
                <a:gd name="T17" fmla="*/ 675 h 720"/>
                <a:gd name="T18" fmla="*/ 511 w 1382"/>
                <a:gd name="T19" fmla="*/ 630 h 720"/>
                <a:gd name="T20" fmla="*/ 871 w 1382"/>
                <a:gd name="T21" fmla="*/ 630 h 720"/>
                <a:gd name="T22" fmla="*/ 916 w 1382"/>
                <a:gd name="T23" fmla="*/ 675 h 720"/>
                <a:gd name="T24" fmla="*/ 916 w 1382"/>
                <a:gd name="T25" fmla="*/ 720 h 720"/>
                <a:gd name="T26" fmla="*/ 1169 w 1382"/>
                <a:gd name="T27" fmla="*/ 720 h 720"/>
                <a:gd name="T28" fmla="*/ 1212 w 1382"/>
                <a:gd name="T29" fmla="*/ 689 h 720"/>
                <a:gd name="T30" fmla="*/ 1382 w 1382"/>
                <a:gd name="T31" fmla="*/ 180 h 720"/>
                <a:gd name="T32" fmla="*/ 1006 w 1382"/>
                <a:gd name="T33" fmla="*/ 180 h 720"/>
                <a:gd name="T34" fmla="*/ 1006 w 1382"/>
                <a:gd name="T35" fmla="*/ 135 h 720"/>
                <a:gd name="T36" fmla="*/ 871 w 1382"/>
                <a:gd name="T37" fmla="*/ 0 h 720"/>
                <a:gd name="T38" fmla="*/ 466 w 1382"/>
                <a:gd name="T39" fmla="*/ 180 h 720"/>
                <a:gd name="T40" fmla="*/ 466 w 1382"/>
                <a:gd name="T41" fmla="*/ 135 h 720"/>
                <a:gd name="T42" fmla="*/ 511 w 1382"/>
                <a:gd name="T43" fmla="*/ 90 h 720"/>
                <a:gd name="T44" fmla="*/ 871 w 1382"/>
                <a:gd name="T45" fmla="*/ 90 h 720"/>
                <a:gd name="T46" fmla="*/ 916 w 1382"/>
                <a:gd name="T47" fmla="*/ 135 h 720"/>
                <a:gd name="T48" fmla="*/ 916 w 1382"/>
                <a:gd name="T49" fmla="*/ 180 h 720"/>
                <a:gd name="T50" fmla="*/ 466 w 1382"/>
                <a:gd name="T51" fmla="*/ 180 h 720"/>
                <a:gd name="T52" fmla="*/ 466 w 1382"/>
                <a:gd name="T53" fmla="*/ 180 h 720"/>
                <a:gd name="T54" fmla="*/ 466 w 1382"/>
                <a:gd name="T55" fmla="*/ 18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2" h="720">
                  <a:moveTo>
                    <a:pt x="871" y="0"/>
                  </a:moveTo>
                  <a:cubicBezTo>
                    <a:pt x="511" y="0"/>
                    <a:pt x="511" y="0"/>
                    <a:pt x="511" y="0"/>
                  </a:cubicBezTo>
                  <a:cubicBezTo>
                    <a:pt x="437" y="0"/>
                    <a:pt x="376" y="61"/>
                    <a:pt x="376" y="135"/>
                  </a:cubicBezTo>
                  <a:cubicBezTo>
                    <a:pt x="376" y="180"/>
                    <a:pt x="376" y="180"/>
                    <a:pt x="376" y="18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70" y="689"/>
                    <a:pt x="170" y="689"/>
                    <a:pt x="170" y="689"/>
                  </a:cubicBezTo>
                  <a:cubicBezTo>
                    <a:pt x="176" y="708"/>
                    <a:pt x="193" y="720"/>
                    <a:pt x="213" y="720"/>
                  </a:cubicBezTo>
                  <a:cubicBezTo>
                    <a:pt x="466" y="720"/>
                    <a:pt x="466" y="720"/>
                    <a:pt x="466" y="720"/>
                  </a:cubicBezTo>
                  <a:cubicBezTo>
                    <a:pt x="466" y="675"/>
                    <a:pt x="466" y="675"/>
                    <a:pt x="466" y="675"/>
                  </a:cubicBezTo>
                  <a:cubicBezTo>
                    <a:pt x="466" y="650"/>
                    <a:pt x="486" y="630"/>
                    <a:pt x="511" y="630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96" y="630"/>
                    <a:pt x="916" y="650"/>
                    <a:pt x="916" y="675"/>
                  </a:cubicBezTo>
                  <a:cubicBezTo>
                    <a:pt x="916" y="720"/>
                    <a:pt x="916" y="720"/>
                    <a:pt x="916" y="720"/>
                  </a:cubicBezTo>
                  <a:cubicBezTo>
                    <a:pt x="1169" y="720"/>
                    <a:pt x="1169" y="720"/>
                    <a:pt x="1169" y="720"/>
                  </a:cubicBezTo>
                  <a:cubicBezTo>
                    <a:pt x="1189" y="720"/>
                    <a:pt x="1206" y="708"/>
                    <a:pt x="1212" y="689"/>
                  </a:cubicBezTo>
                  <a:cubicBezTo>
                    <a:pt x="1382" y="180"/>
                    <a:pt x="1382" y="180"/>
                    <a:pt x="1382" y="180"/>
                  </a:cubicBezTo>
                  <a:cubicBezTo>
                    <a:pt x="1006" y="180"/>
                    <a:pt x="1006" y="180"/>
                    <a:pt x="1006" y="180"/>
                  </a:cubicBezTo>
                  <a:cubicBezTo>
                    <a:pt x="1006" y="135"/>
                    <a:pt x="1006" y="135"/>
                    <a:pt x="1006" y="135"/>
                  </a:cubicBezTo>
                  <a:cubicBezTo>
                    <a:pt x="1006" y="61"/>
                    <a:pt x="945" y="0"/>
                    <a:pt x="871" y="0"/>
                  </a:cubicBezTo>
                  <a:close/>
                  <a:moveTo>
                    <a:pt x="466" y="180"/>
                  </a:moveTo>
                  <a:cubicBezTo>
                    <a:pt x="466" y="135"/>
                    <a:pt x="466" y="135"/>
                    <a:pt x="466" y="135"/>
                  </a:cubicBezTo>
                  <a:cubicBezTo>
                    <a:pt x="466" y="110"/>
                    <a:pt x="486" y="90"/>
                    <a:pt x="511" y="90"/>
                  </a:cubicBezTo>
                  <a:cubicBezTo>
                    <a:pt x="871" y="90"/>
                    <a:pt x="871" y="90"/>
                    <a:pt x="871" y="90"/>
                  </a:cubicBezTo>
                  <a:cubicBezTo>
                    <a:pt x="896" y="90"/>
                    <a:pt x="916" y="110"/>
                    <a:pt x="916" y="135"/>
                  </a:cubicBezTo>
                  <a:cubicBezTo>
                    <a:pt x="916" y="180"/>
                    <a:pt x="916" y="180"/>
                    <a:pt x="916" y="180"/>
                  </a:cubicBezTo>
                  <a:lnTo>
                    <a:pt x="466" y="180"/>
                  </a:lnTo>
                  <a:close/>
                  <a:moveTo>
                    <a:pt x="466" y="180"/>
                  </a:moveTo>
                  <a:cubicBezTo>
                    <a:pt x="466" y="180"/>
                    <a:pt x="466" y="180"/>
                    <a:pt x="466" y="1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5AA3AC56-3EAB-4CAE-BC70-8194F2D80D1E}"/>
              </a:ext>
            </a:extLst>
          </p:cNvPr>
          <p:cNvGrpSpPr/>
          <p:nvPr/>
        </p:nvGrpSpPr>
        <p:grpSpPr>
          <a:xfrm>
            <a:off x="10204113" y="1592116"/>
            <a:ext cx="294553" cy="293977"/>
            <a:chOff x="6597650" y="-576263"/>
            <a:chExt cx="808038" cy="806451"/>
          </a:xfrm>
          <a:solidFill>
            <a:schemeClr val="bg1"/>
          </a:solidFill>
        </p:grpSpPr>
        <p:sp>
          <p:nvSpPr>
            <p:cNvPr id="91" name="Freeform 20">
              <a:extLst>
                <a:ext uri="{FF2B5EF4-FFF2-40B4-BE49-F238E27FC236}">
                  <a16:creationId xmlns:a16="http://schemas.microsoft.com/office/drawing/2014/main" xmlns="" id="{F6E41A3C-58FA-4B1E-89E0-DD8EDA9CF5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3" y="-576263"/>
              <a:ext cx="709613" cy="473076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  <a:gd name="T58" fmla="*/ 180 w 1800"/>
                <a:gd name="T59" fmla="*/ 960 h 1200"/>
                <a:gd name="T60" fmla="*/ 180 w 1800"/>
                <a:gd name="T61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  <a:moveTo>
                    <a:pt x="180" y="960"/>
                  </a:moveTo>
                  <a:cubicBezTo>
                    <a:pt x="180" y="960"/>
                    <a:pt x="180" y="960"/>
                    <a:pt x="180" y="9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1">
              <a:extLst>
                <a:ext uri="{FF2B5EF4-FFF2-40B4-BE49-F238E27FC236}">
                  <a16:creationId xmlns:a16="http://schemas.microsoft.com/office/drawing/2014/main" xmlns="" id="{7414A949-35A3-4076-A0A6-1634859430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7650" y="-339725"/>
              <a:ext cx="808038" cy="569913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  <a:gd name="T62" fmla="*/ 1988 w 2048"/>
                <a:gd name="T63" fmla="*/ 1328 h 1448"/>
                <a:gd name="T64" fmla="*/ 1988 w 2048"/>
                <a:gd name="T65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  <a:moveTo>
                    <a:pt x="1988" y="1328"/>
                  </a:moveTo>
                  <a:cubicBezTo>
                    <a:pt x="1988" y="1328"/>
                    <a:pt x="1988" y="1328"/>
                    <a:pt x="1988" y="13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CA4633A5-7424-46B3-8C28-CF7E054FF495}"/>
              </a:ext>
            </a:extLst>
          </p:cNvPr>
          <p:cNvGrpSpPr/>
          <p:nvPr/>
        </p:nvGrpSpPr>
        <p:grpSpPr>
          <a:xfrm>
            <a:off x="3833984" y="1575911"/>
            <a:ext cx="323725" cy="326388"/>
            <a:chOff x="12787313" y="2351088"/>
            <a:chExt cx="1350963" cy="1362075"/>
          </a:xfrm>
          <a:solidFill>
            <a:schemeClr val="bg1"/>
          </a:solidFill>
        </p:grpSpPr>
        <p:sp>
          <p:nvSpPr>
            <p:cNvPr id="94" name="Freeform 11">
              <a:extLst>
                <a:ext uri="{FF2B5EF4-FFF2-40B4-BE49-F238E27FC236}">
                  <a16:creationId xmlns:a16="http://schemas.microsoft.com/office/drawing/2014/main" xmlns="" id="{33EE8295-CB31-4736-993A-C4DAA0C46F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87313" y="2351088"/>
              <a:ext cx="1350963" cy="1362075"/>
            </a:xfrm>
            <a:custGeom>
              <a:avLst/>
              <a:gdLst/>
              <a:ahLst/>
              <a:cxnLst>
                <a:cxn ang="0">
                  <a:pos x="288" y="198"/>
                </a:cxn>
                <a:cxn ang="0">
                  <a:pos x="173" y="336"/>
                </a:cxn>
                <a:cxn ang="0">
                  <a:pos x="173" y="522"/>
                </a:cxn>
                <a:cxn ang="0">
                  <a:pos x="288" y="658"/>
                </a:cxn>
                <a:cxn ang="0">
                  <a:pos x="470" y="690"/>
                </a:cxn>
                <a:cxn ang="0">
                  <a:pos x="625" y="600"/>
                </a:cxn>
                <a:cxn ang="0">
                  <a:pos x="688" y="429"/>
                </a:cxn>
                <a:cxn ang="0">
                  <a:pos x="625" y="256"/>
                </a:cxn>
                <a:cxn ang="0">
                  <a:pos x="470" y="166"/>
                </a:cxn>
                <a:cxn ang="0">
                  <a:pos x="596" y="36"/>
                </a:cxn>
                <a:cxn ang="0">
                  <a:pos x="622" y="47"/>
                </a:cxn>
                <a:cxn ang="0">
                  <a:pos x="631" y="111"/>
                </a:cxn>
                <a:cxn ang="0">
                  <a:pos x="630" y="154"/>
                </a:cxn>
                <a:cxn ang="0">
                  <a:pos x="679" y="203"/>
                </a:cxn>
                <a:cxn ang="0">
                  <a:pos x="774" y="218"/>
                </a:cxn>
                <a:cxn ang="0">
                  <a:pos x="805" y="232"/>
                </a:cxn>
                <a:cxn ang="0">
                  <a:pos x="826" y="294"/>
                </a:cxn>
                <a:cxn ang="0">
                  <a:pos x="846" y="368"/>
                </a:cxn>
                <a:cxn ang="0">
                  <a:pos x="846" y="421"/>
                </a:cxn>
                <a:cxn ang="0">
                  <a:pos x="782" y="459"/>
                </a:cxn>
                <a:cxn ang="0">
                  <a:pos x="738" y="564"/>
                </a:cxn>
                <a:cxn ang="0">
                  <a:pos x="764" y="603"/>
                </a:cxn>
                <a:cxn ang="0">
                  <a:pos x="782" y="662"/>
                </a:cxn>
                <a:cxn ang="0">
                  <a:pos x="682" y="768"/>
                </a:cxn>
                <a:cxn ang="0">
                  <a:pos x="662" y="786"/>
                </a:cxn>
                <a:cxn ang="0">
                  <a:pos x="615" y="777"/>
                </a:cxn>
                <a:cxn ang="0">
                  <a:pos x="574" y="748"/>
                </a:cxn>
                <a:cxn ang="0">
                  <a:pos x="554" y="745"/>
                </a:cxn>
                <a:cxn ang="0">
                  <a:pos x="481" y="760"/>
                </a:cxn>
                <a:cxn ang="0">
                  <a:pos x="461" y="771"/>
                </a:cxn>
                <a:cxn ang="0">
                  <a:pos x="438" y="822"/>
                </a:cxn>
                <a:cxn ang="0">
                  <a:pos x="242" y="815"/>
                </a:cxn>
                <a:cxn ang="0">
                  <a:pos x="224" y="798"/>
                </a:cxn>
                <a:cxn ang="0">
                  <a:pos x="224" y="722"/>
                </a:cxn>
                <a:cxn ang="0">
                  <a:pos x="202" y="677"/>
                </a:cxn>
                <a:cxn ang="0">
                  <a:pos x="155" y="630"/>
                </a:cxn>
                <a:cxn ang="0">
                  <a:pos x="119" y="630"/>
                </a:cxn>
                <a:cxn ang="0">
                  <a:pos x="52" y="627"/>
                </a:cxn>
                <a:cxn ang="0">
                  <a:pos x="21" y="539"/>
                </a:cxn>
                <a:cxn ang="0">
                  <a:pos x="8" y="487"/>
                </a:cxn>
                <a:cxn ang="0">
                  <a:pos x="1" y="444"/>
                </a:cxn>
                <a:cxn ang="0">
                  <a:pos x="73" y="400"/>
                </a:cxn>
                <a:cxn ang="0">
                  <a:pos x="99" y="352"/>
                </a:cxn>
                <a:cxn ang="0">
                  <a:pos x="114" y="294"/>
                </a:cxn>
                <a:cxn ang="0">
                  <a:pos x="68" y="226"/>
                </a:cxn>
                <a:cxn ang="0">
                  <a:pos x="64" y="201"/>
                </a:cxn>
                <a:cxn ang="0">
                  <a:pos x="189" y="70"/>
                </a:cxn>
                <a:cxn ang="0">
                  <a:pos x="227" y="73"/>
                </a:cxn>
                <a:cxn ang="0">
                  <a:pos x="297" y="116"/>
                </a:cxn>
                <a:cxn ang="0">
                  <a:pos x="373" y="96"/>
                </a:cxn>
                <a:cxn ang="0">
                  <a:pos x="399" y="73"/>
                </a:cxn>
                <a:cxn ang="0">
                  <a:pos x="412" y="41"/>
                </a:cxn>
                <a:cxn ang="0">
                  <a:pos x="431" y="6"/>
                </a:cxn>
              </a:cxnLst>
              <a:rect l="0" t="0" r="r" b="b"/>
              <a:pathLst>
                <a:path w="851" h="858">
                  <a:moveTo>
                    <a:pt x="421" y="161"/>
                  </a:moveTo>
                  <a:lnTo>
                    <a:pt x="374" y="166"/>
                  </a:lnTo>
                  <a:lnTo>
                    <a:pt x="329" y="178"/>
                  </a:lnTo>
                  <a:lnTo>
                    <a:pt x="288" y="198"/>
                  </a:lnTo>
                  <a:lnTo>
                    <a:pt x="251" y="224"/>
                  </a:lnTo>
                  <a:lnTo>
                    <a:pt x="219" y="256"/>
                  </a:lnTo>
                  <a:lnTo>
                    <a:pt x="193" y="294"/>
                  </a:lnTo>
                  <a:lnTo>
                    <a:pt x="173" y="336"/>
                  </a:lnTo>
                  <a:lnTo>
                    <a:pt x="161" y="380"/>
                  </a:lnTo>
                  <a:lnTo>
                    <a:pt x="157" y="429"/>
                  </a:lnTo>
                  <a:lnTo>
                    <a:pt x="161" y="476"/>
                  </a:lnTo>
                  <a:lnTo>
                    <a:pt x="173" y="522"/>
                  </a:lnTo>
                  <a:lnTo>
                    <a:pt x="193" y="563"/>
                  </a:lnTo>
                  <a:lnTo>
                    <a:pt x="219" y="600"/>
                  </a:lnTo>
                  <a:lnTo>
                    <a:pt x="251" y="632"/>
                  </a:lnTo>
                  <a:lnTo>
                    <a:pt x="288" y="658"/>
                  </a:lnTo>
                  <a:lnTo>
                    <a:pt x="329" y="677"/>
                  </a:lnTo>
                  <a:lnTo>
                    <a:pt x="374" y="690"/>
                  </a:lnTo>
                  <a:lnTo>
                    <a:pt x="421" y="694"/>
                  </a:lnTo>
                  <a:lnTo>
                    <a:pt x="470" y="690"/>
                  </a:lnTo>
                  <a:lnTo>
                    <a:pt x="514" y="677"/>
                  </a:lnTo>
                  <a:lnTo>
                    <a:pt x="555" y="658"/>
                  </a:lnTo>
                  <a:lnTo>
                    <a:pt x="593" y="632"/>
                  </a:lnTo>
                  <a:lnTo>
                    <a:pt x="625" y="600"/>
                  </a:lnTo>
                  <a:lnTo>
                    <a:pt x="651" y="563"/>
                  </a:lnTo>
                  <a:lnTo>
                    <a:pt x="671" y="522"/>
                  </a:lnTo>
                  <a:lnTo>
                    <a:pt x="683" y="476"/>
                  </a:lnTo>
                  <a:lnTo>
                    <a:pt x="688" y="429"/>
                  </a:lnTo>
                  <a:lnTo>
                    <a:pt x="683" y="380"/>
                  </a:lnTo>
                  <a:lnTo>
                    <a:pt x="671" y="336"/>
                  </a:lnTo>
                  <a:lnTo>
                    <a:pt x="651" y="294"/>
                  </a:lnTo>
                  <a:lnTo>
                    <a:pt x="625" y="256"/>
                  </a:lnTo>
                  <a:lnTo>
                    <a:pt x="593" y="224"/>
                  </a:lnTo>
                  <a:lnTo>
                    <a:pt x="555" y="198"/>
                  </a:lnTo>
                  <a:lnTo>
                    <a:pt x="514" y="178"/>
                  </a:lnTo>
                  <a:lnTo>
                    <a:pt x="470" y="166"/>
                  </a:lnTo>
                  <a:lnTo>
                    <a:pt x="421" y="161"/>
                  </a:lnTo>
                  <a:close/>
                  <a:moveTo>
                    <a:pt x="452" y="0"/>
                  </a:moveTo>
                  <a:lnTo>
                    <a:pt x="467" y="1"/>
                  </a:lnTo>
                  <a:lnTo>
                    <a:pt x="596" y="36"/>
                  </a:lnTo>
                  <a:lnTo>
                    <a:pt x="599" y="36"/>
                  </a:lnTo>
                  <a:lnTo>
                    <a:pt x="606" y="38"/>
                  </a:lnTo>
                  <a:lnTo>
                    <a:pt x="613" y="41"/>
                  </a:lnTo>
                  <a:lnTo>
                    <a:pt x="622" y="47"/>
                  </a:lnTo>
                  <a:lnTo>
                    <a:pt x="630" y="58"/>
                  </a:lnTo>
                  <a:lnTo>
                    <a:pt x="633" y="71"/>
                  </a:lnTo>
                  <a:lnTo>
                    <a:pt x="633" y="91"/>
                  </a:lnTo>
                  <a:lnTo>
                    <a:pt x="631" y="111"/>
                  </a:lnTo>
                  <a:lnTo>
                    <a:pt x="630" y="128"/>
                  </a:lnTo>
                  <a:lnTo>
                    <a:pt x="628" y="139"/>
                  </a:lnTo>
                  <a:lnTo>
                    <a:pt x="628" y="146"/>
                  </a:lnTo>
                  <a:lnTo>
                    <a:pt x="630" y="154"/>
                  </a:lnTo>
                  <a:lnTo>
                    <a:pt x="634" y="163"/>
                  </a:lnTo>
                  <a:lnTo>
                    <a:pt x="656" y="181"/>
                  </a:lnTo>
                  <a:lnTo>
                    <a:pt x="666" y="192"/>
                  </a:lnTo>
                  <a:lnTo>
                    <a:pt x="679" y="203"/>
                  </a:lnTo>
                  <a:lnTo>
                    <a:pt x="688" y="213"/>
                  </a:lnTo>
                  <a:lnTo>
                    <a:pt x="694" y="221"/>
                  </a:lnTo>
                  <a:lnTo>
                    <a:pt x="697" y="224"/>
                  </a:lnTo>
                  <a:lnTo>
                    <a:pt x="774" y="218"/>
                  </a:lnTo>
                  <a:lnTo>
                    <a:pt x="778" y="218"/>
                  </a:lnTo>
                  <a:lnTo>
                    <a:pt x="785" y="220"/>
                  </a:lnTo>
                  <a:lnTo>
                    <a:pt x="796" y="223"/>
                  </a:lnTo>
                  <a:lnTo>
                    <a:pt x="805" y="232"/>
                  </a:lnTo>
                  <a:lnTo>
                    <a:pt x="813" y="245"/>
                  </a:lnTo>
                  <a:lnTo>
                    <a:pt x="816" y="258"/>
                  </a:lnTo>
                  <a:lnTo>
                    <a:pt x="820" y="274"/>
                  </a:lnTo>
                  <a:lnTo>
                    <a:pt x="826" y="294"/>
                  </a:lnTo>
                  <a:lnTo>
                    <a:pt x="831" y="314"/>
                  </a:lnTo>
                  <a:lnTo>
                    <a:pt x="837" y="334"/>
                  </a:lnTo>
                  <a:lnTo>
                    <a:pt x="841" y="352"/>
                  </a:lnTo>
                  <a:lnTo>
                    <a:pt x="846" y="368"/>
                  </a:lnTo>
                  <a:lnTo>
                    <a:pt x="848" y="378"/>
                  </a:lnTo>
                  <a:lnTo>
                    <a:pt x="851" y="384"/>
                  </a:lnTo>
                  <a:lnTo>
                    <a:pt x="851" y="407"/>
                  </a:lnTo>
                  <a:lnTo>
                    <a:pt x="846" y="421"/>
                  </a:lnTo>
                  <a:lnTo>
                    <a:pt x="835" y="433"/>
                  </a:lnTo>
                  <a:lnTo>
                    <a:pt x="808" y="448"/>
                  </a:lnTo>
                  <a:lnTo>
                    <a:pt x="794" y="455"/>
                  </a:lnTo>
                  <a:lnTo>
                    <a:pt x="782" y="459"/>
                  </a:lnTo>
                  <a:lnTo>
                    <a:pt x="773" y="462"/>
                  </a:lnTo>
                  <a:lnTo>
                    <a:pt x="770" y="464"/>
                  </a:lnTo>
                  <a:lnTo>
                    <a:pt x="738" y="560"/>
                  </a:lnTo>
                  <a:lnTo>
                    <a:pt x="738" y="564"/>
                  </a:lnTo>
                  <a:lnTo>
                    <a:pt x="741" y="569"/>
                  </a:lnTo>
                  <a:lnTo>
                    <a:pt x="746" y="578"/>
                  </a:lnTo>
                  <a:lnTo>
                    <a:pt x="753" y="590"/>
                  </a:lnTo>
                  <a:lnTo>
                    <a:pt x="764" y="603"/>
                  </a:lnTo>
                  <a:lnTo>
                    <a:pt x="773" y="615"/>
                  </a:lnTo>
                  <a:lnTo>
                    <a:pt x="781" y="630"/>
                  </a:lnTo>
                  <a:lnTo>
                    <a:pt x="785" y="645"/>
                  </a:lnTo>
                  <a:lnTo>
                    <a:pt x="782" y="662"/>
                  </a:lnTo>
                  <a:lnTo>
                    <a:pt x="771" y="679"/>
                  </a:lnTo>
                  <a:lnTo>
                    <a:pt x="703" y="748"/>
                  </a:lnTo>
                  <a:lnTo>
                    <a:pt x="691" y="758"/>
                  </a:lnTo>
                  <a:lnTo>
                    <a:pt x="682" y="768"/>
                  </a:lnTo>
                  <a:lnTo>
                    <a:pt x="676" y="775"/>
                  </a:lnTo>
                  <a:lnTo>
                    <a:pt x="673" y="777"/>
                  </a:lnTo>
                  <a:lnTo>
                    <a:pt x="668" y="781"/>
                  </a:lnTo>
                  <a:lnTo>
                    <a:pt x="662" y="786"/>
                  </a:lnTo>
                  <a:lnTo>
                    <a:pt x="654" y="789"/>
                  </a:lnTo>
                  <a:lnTo>
                    <a:pt x="644" y="789"/>
                  </a:lnTo>
                  <a:lnTo>
                    <a:pt x="630" y="786"/>
                  </a:lnTo>
                  <a:lnTo>
                    <a:pt x="615" y="777"/>
                  </a:lnTo>
                  <a:lnTo>
                    <a:pt x="598" y="764"/>
                  </a:lnTo>
                  <a:lnTo>
                    <a:pt x="586" y="755"/>
                  </a:lnTo>
                  <a:lnTo>
                    <a:pt x="578" y="751"/>
                  </a:lnTo>
                  <a:lnTo>
                    <a:pt x="574" y="748"/>
                  </a:lnTo>
                  <a:lnTo>
                    <a:pt x="571" y="746"/>
                  </a:lnTo>
                  <a:lnTo>
                    <a:pt x="568" y="746"/>
                  </a:lnTo>
                  <a:lnTo>
                    <a:pt x="561" y="745"/>
                  </a:lnTo>
                  <a:lnTo>
                    <a:pt x="554" y="745"/>
                  </a:lnTo>
                  <a:lnTo>
                    <a:pt x="546" y="746"/>
                  </a:lnTo>
                  <a:lnTo>
                    <a:pt x="539" y="749"/>
                  </a:lnTo>
                  <a:lnTo>
                    <a:pt x="493" y="758"/>
                  </a:lnTo>
                  <a:lnTo>
                    <a:pt x="481" y="760"/>
                  </a:lnTo>
                  <a:lnTo>
                    <a:pt x="476" y="761"/>
                  </a:lnTo>
                  <a:lnTo>
                    <a:pt x="472" y="761"/>
                  </a:lnTo>
                  <a:lnTo>
                    <a:pt x="469" y="763"/>
                  </a:lnTo>
                  <a:lnTo>
                    <a:pt x="461" y="771"/>
                  </a:lnTo>
                  <a:lnTo>
                    <a:pt x="458" y="777"/>
                  </a:lnTo>
                  <a:lnTo>
                    <a:pt x="453" y="789"/>
                  </a:lnTo>
                  <a:lnTo>
                    <a:pt x="447" y="804"/>
                  </a:lnTo>
                  <a:lnTo>
                    <a:pt x="438" y="822"/>
                  </a:lnTo>
                  <a:lnTo>
                    <a:pt x="428" y="838"/>
                  </a:lnTo>
                  <a:lnTo>
                    <a:pt x="417" y="851"/>
                  </a:lnTo>
                  <a:lnTo>
                    <a:pt x="403" y="858"/>
                  </a:lnTo>
                  <a:lnTo>
                    <a:pt x="242" y="815"/>
                  </a:lnTo>
                  <a:lnTo>
                    <a:pt x="240" y="813"/>
                  </a:lnTo>
                  <a:lnTo>
                    <a:pt x="236" y="812"/>
                  </a:lnTo>
                  <a:lnTo>
                    <a:pt x="230" y="806"/>
                  </a:lnTo>
                  <a:lnTo>
                    <a:pt x="224" y="798"/>
                  </a:lnTo>
                  <a:lnTo>
                    <a:pt x="221" y="786"/>
                  </a:lnTo>
                  <a:lnTo>
                    <a:pt x="219" y="771"/>
                  </a:lnTo>
                  <a:lnTo>
                    <a:pt x="222" y="737"/>
                  </a:lnTo>
                  <a:lnTo>
                    <a:pt x="224" y="722"/>
                  </a:lnTo>
                  <a:lnTo>
                    <a:pt x="224" y="708"/>
                  </a:lnTo>
                  <a:lnTo>
                    <a:pt x="219" y="694"/>
                  </a:lnTo>
                  <a:lnTo>
                    <a:pt x="211" y="685"/>
                  </a:lnTo>
                  <a:lnTo>
                    <a:pt x="202" y="677"/>
                  </a:lnTo>
                  <a:lnTo>
                    <a:pt x="192" y="668"/>
                  </a:lnTo>
                  <a:lnTo>
                    <a:pt x="172" y="648"/>
                  </a:lnTo>
                  <a:lnTo>
                    <a:pt x="164" y="639"/>
                  </a:lnTo>
                  <a:lnTo>
                    <a:pt x="155" y="630"/>
                  </a:lnTo>
                  <a:lnTo>
                    <a:pt x="151" y="627"/>
                  </a:lnTo>
                  <a:lnTo>
                    <a:pt x="141" y="626"/>
                  </a:lnTo>
                  <a:lnTo>
                    <a:pt x="129" y="627"/>
                  </a:lnTo>
                  <a:lnTo>
                    <a:pt x="119" y="630"/>
                  </a:lnTo>
                  <a:lnTo>
                    <a:pt x="88" y="633"/>
                  </a:lnTo>
                  <a:lnTo>
                    <a:pt x="71" y="633"/>
                  </a:lnTo>
                  <a:lnTo>
                    <a:pt x="59" y="632"/>
                  </a:lnTo>
                  <a:lnTo>
                    <a:pt x="52" y="627"/>
                  </a:lnTo>
                  <a:lnTo>
                    <a:pt x="47" y="619"/>
                  </a:lnTo>
                  <a:lnTo>
                    <a:pt x="30" y="569"/>
                  </a:lnTo>
                  <a:lnTo>
                    <a:pt x="26" y="552"/>
                  </a:lnTo>
                  <a:lnTo>
                    <a:pt x="21" y="539"/>
                  </a:lnTo>
                  <a:lnTo>
                    <a:pt x="20" y="529"/>
                  </a:lnTo>
                  <a:lnTo>
                    <a:pt x="17" y="519"/>
                  </a:lnTo>
                  <a:lnTo>
                    <a:pt x="12" y="503"/>
                  </a:lnTo>
                  <a:lnTo>
                    <a:pt x="8" y="487"/>
                  </a:lnTo>
                  <a:lnTo>
                    <a:pt x="5" y="470"/>
                  </a:lnTo>
                  <a:lnTo>
                    <a:pt x="1" y="456"/>
                  </a:lnTo>
                  <a:lnTo>
                    <a:pt x="0" y="448"/>
                  </a:lnTo>
                  <a:lnTo>
                    <a:pt x="1" y="444"/>
                  </a:lnTo>
                  <a:lnTo>
                    <a:pt x="17" y="429"/>
                  </a:lnTo>
                  <a:lnTo>
                    <a:pt x="32" y="419"/>
                  </a:lnTo>
                  <a:lnTo>
                    <a:pt x="59" y="407"/>
                  </a:lnTo>
                  <a:lnTo>
                    <a:pt x="73" y="400"/>
                  </a:lnTo>
                  <a:lnTo>
                    <a:pt x="85" y="390"/>
                  </a:lnTo>
                  <a:lnTo>
                    <a:pt x="93" y="381"/>
                  </a:lnTo>
                  <a:lnTo>
                    <a:pt x="96" y="369"/>
                  </a:lnTo>
                  <a:lnTo>
                    <a:pt x="99" y="352"/>
                  </a:lnTo>
                  <a:lnTo>
                    <a:pt x="103" y="334"/>
                  </a:lnTo>
                  <a:lnTo>
                    <a:pt x="108" y="317"/>
                  </a:lnTo>
                  <a:lnTo>
                    <a:pt x="113" y="303"/>
                  </a:lnTo>
                  <a:lnTo>
                    <a:pt x="114" y="294"/>
                  </a:lnTo>
                  <a:lnTo>
                    <a:pt x="108" y="279"/>
                  </a:lnTo>
                  <a:lnTo>
                    <a:pt x="103" y="273"/>
                  </a:lnTo>
                  <a:lnTo>
                    <a:pt x="102" y="270"/>
                  </a:lnTo>
                  <a:lnTo>
                    <a:pt x="68" y="226"/>
                  </a:lnTo>
                  <a:lnTo>
                    <a:pt x="67" y="224"/>
                  </a:lnTo>
                  <a:lnTo>
                    <a:pt x="64" y="220"/>
                  </a:lnTo>
                  <a:lnTo>
                    <a:pt x="62" y="212"/>
                  </a:lnTo>
                  <a:lnTo>
                    <a:pt x="64" y="201"/>
                  </a:lnTo>
                  <a:lnTo>
                    <a:pt x="70" y="191"/>
                  </a:lnTo>
                  <a:lnTo>
                    <a:pt x="183" y="74"/>
                  </a:lnTo>
                  <a:lnTo>
                    <a:pt x="184" y="73"/>
                  </a:lnTo>
                  <a:lnTo>
                    <a:pt x="189" y="70"/>
                  </a:lnTo>
                  <a:lnTo>
                    <a:pt x="195" y="65"/>
                  </a:lnTo>
                  <a:lnTo>
                    <a:pt x="204" y="64"/>
                  </a:lnTo>
                  <a:lnTo>
                    <a:pt x="215" y="65"/>
                  </a:lnTo>
                  <a:lnTo>
                    <a:pt x="227" y="73"/>
                  </a:lnTo>
                  <a:lnTo>
                    <a:pt x="280" y="111"/>
                  </a:lnTo>
                  <a:lnTo>
                    <a:pt x="281" y="113"/>
                  </a:lnTo>
                  <a:lnTo>
                    <a:pt x="288" y="114"/>
                  </a:lnTo>
                  <a:lnTo>
                    <a:pt x="297" y="116"/>
                  </a:lnTo>
                  <a:lnTo>
                    <a:pt x="312" y="113"/>
                  </a:lnTo>
                  <a:lnTo>
                    <a:pt x="358" y="99"/>
                  </a:lnTo>
                  <a:lnTo>
                    <a:pt x="368" y="97"/>
                  </a:lnTo>
                  <a:lnTo>
                    <a:pt x="373" y="96"/>
                  </a:lnTo>
                  <a:lnTo>
                    <a:pt x="376" y="96"/>
                  </a:lnTo>
                  <a:lnTo>
                    <a:pt x="382" y="94"/>
                  </a:lnTo>
                  <a:lnTo>
                    <a:pt x="390" y="88"/>
                  </a:lnTo>
                  <a:lnTo>
                    <a:pt x="399" y="73"/>
                  </a:lnTo>
                  <a:lnTo>
                    <a:pt x="400" y="70"/>
                  </a:lnTo>
                  <a:lnTo>
                    <a:pt x="403" y="62"/>
                  </a:lnTo>
                  <a:lnTo>
                    <a:pt x="408" y="53"/>
                  </a:lnTo>
                  <a:lnTo>
                    <a:pt x="412" y="41"/>
                  </a:lnTo>
                  <a:lnTo>
                    <a:pt x="417" y="30"/>
                  </a:lnTo>
                  <a:lnTo>
                    <a:pt x="420" y="21"/>
                  </a:lnTo>
                  <a:lnTo>
                    <a:pt x="425" y="13"/>
                  </a:lnTo>
                  <a:lnTo>
                    <a:pt x="431" y="6"/>
                  </a:lnTo>
                  <a:lnTo>
                    <a:pt x="440" y="1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2">
              <a:extLst>
                <a:ext uri="{FF2B5EF4-FFF2-40B4-BE49-F238E27FC236}">
                  <a16:creationId xmlns:a16="http://schemas.microsoft.com/office/drawing/2014/main" xmlns="" id="{EFB1DF52-1784-4577-B953-3CE3D06736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30213" y="2701925"/>
              <a:ext cx="663575" cy="666750"/>
            </a:xfrm>
            <a:custGeom>
              <a:avLst/>
              <a:gdLst/>
              <a:ahLst/>
              <a:cxnLst>
                <a:cxn ang="0">
                  <a:pos x="209" y="104"/>
                </a:cxn>
                <a:cxn ang="0">
                  <a:pos x="181" y="107"/>
                </a:cxn>
                <a:cxn ang="0">
                  <a:pos x="155" y="118"/>
                </a:cxn>
                <a:cxn ang="0">
                  <a:pos x="134" y="134"/>
                </a:cxn>
                <a:cxn ang="0">
                  <a:pos x="117" y="157"/>
                </a:cxn>
                <a:cxn ang="0">
                  <a:pos x="107" y="182"/>
                </a:cxn>
                <a:cxn ang="0">
                  <a:pos x="102" y="211"/>
                </a:cxn>
                <a:cxn ang="0">
                  <a:pos x="107" y="238"/>
                </a:cxn>
                <a:cxn ang="0">
                  <a:pos x="117" y="264"/>
                </a:cxn>
                <a:cxn ang="0">
                  <a:pos x="134" y="285"/>
                </a:cxn>
                <a:cxn ang="0">
                  <a:pos x="155" y="302"/>
                </a:cxn>
                <a:cxn ang="0">
                  <a:pos x="181" y="313"/>
                </a:cxn>
                <a:cxn ang="0">
                  <a:pos x="209" y="318"/>
                </a:cxn>
                <a:cxn ang="0">
                  <a:pos x="237" y="313"/>
                </a:cxn>
                <a:cxn ang="0">
                  <a:pos x="262" y="302"/>
                </a:cxn>
                <a:cxn ang="0">
                  <a:pos x="285" y="285"/>
                </a:cxn>
                <a:cxn ang="0">
                  <a:pos x="301" y="264"/>
                </a:cxn>
                <a:cxn ang="0">
                  <a:pos x="312" y="238"/>
                </a:cxn>
                <a:cxn ang="0">
                  <a:pos x="315" y="211"/>
                </a:cxn>
                <a:cxn ang="0">
                  <a:pos x="312" y="182"/>
                </a:cxn>
                <a:cxn ang="0">
                  <a:pos x="301" y="157"/>
                </a:cxn>
                <a:cxn ang="0">
                  <a:pos x="285" y="134"/>
                </a:cxn>
                <a:cxn ang="0">
                  <a:pos x="262" y="118"/>
                </a:cxn>
                <a:cxn ang="0">
                  <a:pos x="237" y="107"/>
                </a:cxn>
                <a:cxn ang="0">
                  <a:pos x="209" y="104"/>
                </a:cxn>
                <a:cxn ang="0">
                  <a:pos x="209" y="0"/>
                </a:cxn>
                <a:cxn ang="0">
                  <a:pos x="251" y="5"/>
                </a:cxn>
                <a:cxn ang="0">
                  <a:pos x="291" y="17"/>
                </a:cxn>
                <a:cxn ang="0">
                  <a:pos x="326" y="37"/>
                </a:cxn>
                <a:cxn ang="0">
                  <a:pos x="358" y="63"/>
                </a:cxn>
                <a:cxn ang="0">
                  <a:pos x="382" y="93"/>
                </a:cxn>
                <a:cxn ang="0">
                  <a:pos x="402" y="128"/>
                </a:cxn>
                <a:cxn ang="0">
                  <a:pos x="414" y="168"/>
                </a:cxn>
                <a:cxn ang="0">
                  <a:pos x="418" y="211"/>
                </a:cxn>
                <a:cxn ang="0">
                  <a:pos x="414" y="252"/>
                </a:cxn>
                <a:cxn ang="0">
                  <a:pos x="402" y="292"/>
                </a:cxn>
                <a:cxn ang="0">
                  <a:pos x="382" y="327"/>
                </a:cxn>
                <a:cxn ang="0">
                  <a:pos x="358" y="359"/>
                </a:cxn>
                <a:cxn ang="0">
                  <a:pos x="326" y="383"/>
                </a:cxn>
                <a:cxn ang="0">
                  <a:pos x="291" y="403"/>
                </a:cxn>
                <a:cxn ang="0">
                  <a:pos x="251" y="415"/>
                </a:cxn>
                <a:cxn ang="0">
                  <a:pos x="209" y="420"/>
                </a:cxn>
                <a:cxn ang="0">
                  <a:pos x="167" y="415"/>
                </a:cxn>
                <a:cxn ang="0">
                  <a:pos x="128" y="403"/>
                </a:cxn>
                <a:cxn ang="0">
                  <a:pos x="93" y="383"/>
                </a:cxn>
                <a:cxn ang="0">
                  <a:pos x="61" y="359"/>
                </a:cxn>
                <a:cxn ang="0">
                  <a:pos x="37" y="327"/>
                </a:cxn>
                <a:cxn ang="0">
                  <a:pos x="17" y="292"/>
                </a:cxn>
                <a:cxn ang="0">
                  <a:pos x="5" y="252"/>
                </a:cxn>
                <a:cxn ang="0">
                  <a:pos x="0" y="211"/>
                </a:cxn>
                <a:cxn ang="0">
                  <a:pos x="5" y="168"/>
                </a:cxn>
                <a:cxn ang="0">
                  <a:pos x="17" y="128"/>
                </a:cxn>
                <a:cxn ang="0">
                  <a:pos x="37" y="93"/>
                </a:cxn>
                <a:cxn ang="0">
                  <a:pos x="61" y="63"/>
                </a:cxn>
                <a:cxn ang="0">
                  <a:pos x="93" y="37"/>
                </a:cxn>
                <a:cxn ang="0">
                  <a:pos x="128" y="17"/>
                </a:cxn>
                <a:cxn ang="0">
                  <a:pos x="167" y="5"/>
                </a:cxn>
                <a:cxn ang="0">
                  <a:pos x="209" y="0"/>
                </a:cxn>
              </a:cxnLst>
              <a:rect l="0" t="0" r="r" b="b"/>
              <a:pathLst>
                <a:path w="418" h="420">
                  <a:moveTo>
                    <a:pt x="209" y="104"/>
                  </a:moveTo>
                  <a:lnTo>
                    <a:pt x="181" y="107"/>
                  </a:lnTo>
                  <a:lnTo>
                    <a:pt x="155" y="118"/>
                  </a:lnTo>
                  <a:lnTo>
                    <a:pt x="134" y="134"/>
                  </a:lnTo>
                  <a:lnTo>
                    <a:pt x="117" y="157"/>
                  </a:lnTo>
                  <a:lnTo>
                    <a:pt x="107" y="182"/>
                  </a:lnTo>
                  <a:lnTo>
                    <a:pt x="102" y="211"/>
                  </a:lnTo>
                  <a:lnTo>
                    <a:pt x="107" y="238"/>
                  </a:lnTo>
                  <a:lnTo>
                    <a:pt x="117" y="264"/>
                  </a:lnTo>
                  <a:lnTo>
                    <a:pt x="134" y="285"/>
                  </a:lnTo>
                  <a:lnTo>
                    <a:pt x="155" y="302"/>
                  </a:lnTo>
                  <a:lnTo>
                    <a:pt x="181" y="313"/>
                  </a:lnTo>
                  <a:lnTo>
                    <a:pt x="209" y="318"/>
                  </a:lnTo>
                  <a:lnTo>
                    <a:pt x="237" y="313"/>
                  </a:lnTo>
                  <a:lnTo>
                    <a:pt x="262" y="302"/>
                  </a:lnTo>
                  <a:lnTo>
                    <a:pt x="285" y="285"/>
                  </a:lnTo>
                  <a:lnTo>
                    <a:pt x="301" y="264"/>
                  </a:lnTo>
                  <a:lnTo>
                    <a:pt x="312" y="238"/>
                  </a:lnTo>
                  <a:lnTo>
                    <a:pt x="315" y="211"/>
                  </a:lnTo>
                  <a:lnTo>
                    <a:pt x="312" y="182"/>
                  </a:lnTo>
                  <a:lnTo>
                    <a:pt x="301" y="157"/>
                  </a:lnTo>
                  <a:lnTo>
                    <a:pt x="285" y="134"/>
                  </a:lnTo>
                  <a:lnTo>
                    <a:pt x="262" y="118"/>
                  </a:lnTo>
                  <a:lnTo>
                    <a:pt x="237" y="107"/>
                  </a:lnTo>
                  <a:lnTo>
                    <a:pt x="209" y="104"/>
                  </a:lnTo>
                  <a:close/>
                  <a:moveTo>
                    <a:pt x="209" y="0"/>
                  </a:moveTo>
                  <a:lnTo>
                    <a:pt x="251" y="5"/>
                  </a:lnTo>
                  <a:lnTo>
                    <a:pt x="291" y="17"/>
                  </a:lnTo>
                  <a:lnTo>
                    <a:pt x="326" y="37"/>
                  </a:lnTo>
                  <a:lnTo>
                    <a:pt x="358" y="63"/>
                  </a:lnTo>
                  <a:lnTo>
                    <a:pt x="382" y="93"/>
                  </a:lnTo>
                  <a:lnTo>
                    <a:pt x="402" y="128"/>
                  </a:lnTo>
                  <a:lnTo>
                    <a:pt x="414" y="168"/>
                  </a:lnTo>
                  <a:lnTo>
                    <a:pt x="418" y="211"/>
                  </a:lnTo>
                  <a:lnTo>
                    <a:pt x="414" y="252"/>
                  </a:lnTo>
                  <a:lnTo>
                    <a:pt x="402" y="292"/>
                  </a:lnTo>
                  <a:lnTo>
                    <a:pt x="382" y="327"/>
                  </a:lnTo>
                  <a:lnTo>
                    <a:pt x="358" y="359"/>
                  </a:lnTo>
                  <a:lnTo>
                    <a:pt x="326" y="383"/>
                  </a:lnTo>
                  <a:lnTo>
                    <a:pt x="291" y="403"/>
                  </a:lnTo>
                  <a:lnTo>
                    <a:pt x="251" y="415"/>
                  </a:lnTo>
                  <a:lnTo>
                    <a:pt x="209" y="420"/>
                  </a:lnTo>
                  <a:lnTo>
                    <a:pt x="167" y="415"/>
                  </a:lnTo>
                  <a:lnTo>
                    <a:pt x="128" y="403"/>
                  </a:lnTo>
                  <a:lnTo>
                    <a:pt x="93" y="383"/>
                  </a:lnTo>
                  <a:lnTo>
                    <a:pt x="61" y="359"/>
                  </a:lnTo>
                  <a:lnTo>
                    <a:pt x="37" y="327"/>
                  </a:lnTo>
                  <a:lnTo>
                    <a:pt x="17" y="292"/>
                  </a:lnTo>
                  <a:lnTo>
                    <a:pt x="5" y="252"/>
                  </a:lnTo>
                  <a:lnTo>
                    <a:pt x="0" y="211"/>
                  </a:lnTo>
                  <a:lnTo>
                    <a:pt x="5" y="168"/>
                  </a:lnTo>
                  <a:lnTo>
                    <a:pt x="17" y="128"/>
                  </a:lnTo>
                  <a:lnTo>
                    <a:pt x="37" y="93"/>
                  </a:lnTo>
                  <a:lnTo>
                    <a:pt x="61" y="63"/>
                  </a:lnTo>
                  <a:lnTo>
                    <a:pt x="93" y="37"/>
                  </a:lnTo>
                  <a:lnTo>
                    <a:pt x="128" y="17"/>
                  </a:lnTo>
                  <a:lnTo>
                    <a:pt x="167" y="5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Highlighted Event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FB8BBC-A74F-48D8-9DAD-3DBBA4047FF8}"/>
              </a:ext>
            </a:extLst>
          </p:cNvPr>
          <p:cNvSpPr>
            <a:spLocks/>
          </p:cNvSpPr>
          <p:nvPr/>
        </p:nvSpPr>
        <p:spPr bwMode="auto">
          <a:xfrm>
            <a:off x="811296" y="2181522"/>
            <a:ext cx="2121934" cy="2199870"/>
          </a:xfrm>
          <a:custGeom>
            <a:avLst/>
            <a:gdLst>
              <a:gd name="T0" fmla="*/ 0 w 407"/>
              <a:gd name="T1" fmla="*/ 0 h 508"/>
              <a:gd name="T2" fmla="*/ 0 w 407"/>
              <a:gd name="T3" fmla="*/ 508 h 508"/>
              <a:gd name="T4" fmla="*/ 407 w 407"/>
              <a:gd name="T5" fmla="*/ 508 h 508"/>
              <a:gd name="T6" fmla="*/ 407 w 407"/>
              <a:gd name="T7" fmla="*/ 174 h 508"/>
              <a:gd name="T8" fmla="*/ 0 w 407"/>
              <a:gd name="T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508">
                <a:moveTo>
                  <a:pt x="0" y="0"/>
                </a:moveTo>
                <a:cubicBezTo>
                  <a:pt x="0" y="508"/>
                  <a:pt x="0" y="508"/>
                  <a:pt x="0" y="508"/>
                </a:cubicBezTo>
                <a:cubicBezTo>
                  <a:pt x="407" y="508"/>
                  <a:pt x="407" y="508"/>
                  <a:pt x="407" y="508"/>
                </a:cubicBezTo>
                <a:cubicBezTo>
                  <a:pt x="407" y="174"/>
                  <a:pt x="407" y="174"/>
                  <a:pt x="407" y="174"/>
                </a:cubicBezTo>
                <a:cubicBezTo>
                  <a:pt x="215" y="110"/>
                  <a:pt x="78" y="4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A838F635-DECE-4D53-B0C4-B15D1A761AB3}"/>
              </a:ext>
            </a:extLst>
          </p:cNvPr>
          <p:cNvSpPr>
            <a:spLocks/>
          </p:cNvSpPr>
          <p:nvPr/>
        </p:nvSpPr>
        <p:spPr bwMode="auto">
          <a:xfrm>
            <a:off x="2931674" y="2934811"/>
            <a:ext cx="2121934" cy="1446581"/>
          </a:xfrm>
          <a:custGeom>
            <a:avLst/>
            <a:gdLst>
              <a:gd name="T0" fmla="*/ 0 w 407"/>
              <a:gd name="T1" fmla="*/ 0 h 334"/>
              <a:gd name="T2" fmla="*/ 0 w 407"/>
              <a:gd name="T3" fmla="*/ 334 h 334"/>
              <a:gd name="T4" fmla="*/ 407 w 407"/>
              <a:gd name="T5" fmla="*/ 334 h 334"/>
              <a:gd name="T6" fmla="*/ 407 w 407"/>
              <a:gd name="T7" fmla="*/ 107 h 334"/>
              <a:gd name="T8" fmla="*/ 0 w 407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334">
                <a:moveTo>
                  <a:pt x="0" y="0"/>
                </a:moveTo>
                <a:cubicBezTo>
                  <a:pt x="0" y="334"/>
                  <a:pt x="0" y="334"/>
                  <a:pt x="0" y="334"/>
                </a:cubicBezTo>
                <a:cubicBezTo>
                  <a:pt x="407" y="334"/>
                  <a:pt x="407" y="334"/>
                  <a:pt x="407" y="334"/>
                </a:cubicBezTo>
                <a:cubicBezTo>
                  <a:pt x="407" y="107"/>
                  <a:pt x="407" y="107"/>
                  <a:pt x="407" y="107"/>
                </a:cubicBezTo>
                <a:cubicBezTo>
                  <a:pt x="252" y="77"/>
                  <a:pt x="116" y="3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C888A987-CCF0-4DA6-B0AF-D5C1720AD1FC}"/>
              </a:ext>
            </a:extLst>
          </p:cNvPr>
          <p:cNvSpPr>
            <a:spLocks/>
          </p:cNvSpPr>
          <p:nvPr/>
        </p:nvSpPr>
        <p:spPr bwMode="auto">
          <a:xfrm>
            <a:off x="7169205" y="3636102"/>
            <a:ext cx="2121934" cy="745290"/>
          </a:xfrm>
          <a:custGeom>
            <a:avLst/>
            <a:gdLst>
              <a:gd name="T0" fmla="*/ 0 w 407"/>
              <a:gd name="T1" fmla="*/ 0 h 172"/>
              <a:gd name="T2" fmla="*/ 0 w 407"/>
              <a:gd name="T3" fmla="*/ 172 h 172"/>
              <a:gd name="T4" fmla="*/ 407 w 407"/>
              <a:gd name="T5" fmla="*/ 172 h 172"/>
              <a:gd name="T6" fmla="*/ 407 w 407"/>
              <a:gd name="T7" fmla="*/ 9 h 172"/>
              <a:gd name="T8" fmla="*/ 0 w 407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72">
                <a:moveTo>
                  <a:pt x="0" y="0"/>
                </a:moveTo>
                <a:cubicBezTo>
                  <a:pt x="0" y="172"/>
                  <a:pt x="0" y="172"/>
                  <a:pt x="0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7" y="9"/>
                  <a:pt x="407" y="9"/>
                  <a:pt x="407" y="9"/>
                </a:cubicBezTo>
                <a:cubicBezTo>
                  <a:pt x="263" y="14"/>
                  <a:pt x="127" y="1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7C7D2816-4799-45AA-8F5E-1CE3F9CD24A9}"/>
              </a:ext>
            </a:extLst>
          </p:cNvPr>
          <p:cNvSpPr>
            <a:spLocks/>
          </p:cNvSpPr>
          <p:nvPr/>
        </p:nvSpPr>
        <p:spPr bwMode="auto">
          <a:xfrm>
            <a:off x="5052164" y="3398783"/>
            <a:ext cx="2115484" cy="982609"/>
          </a:xfrm>
          <a:custGeom>
            <a:avLst/>
            <a:gdLst>
              <a:gd name="T0" fmla="*/ 0 w 406"/>
              <a:gd name="T1" fmla="*/ 0 h 227"/>
              <a:gd name="T2" fmla="*/ 0 w 406"/>
              <a:gd name="T3" fmla="*/ 227 h 227"/>
              <a:gd name="T4" fmla="*/ 406 w 406"/>
              <a:gd name="T5" fmla="*/ 227 h 227"/>
              <a:gd name="T6" fmla="*/ 406 w 406"/>
              <a:gd name="T7" fmla="*/ 55 h 227"/>
              <a:gd name="T8" fmla="*/ 0 w 406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227">
                <a:moveTo>
                  <a:pt x="0" y="0"/>
                </a:moveTo>
                <a:cubicBezTo>
                  <a:pt x="0" y="227"/>
                  <a:pt x="0" y="227"/>
                  <a:pt x="0" y="227"/>
                </a:cubicBezTo>
                <a:cubicBezTo>
                  <a:pt x="406" y="227"/>
                  <a:pt x="406" y="227"/>
                  <a:pt x="406" y="227"/>
                </a:cubicBezTo>
                <a:cubicBezTo>
                  <a:pt x="406" y="55"/>
                  <a:pt x="406" y="55"/>
                  <a:pt x="406" y="55"/>
                </a:cubicBezTo>
                <a:cubicBezTo>
                  <a:pt x="259" y="44"/>
                  <a:pt x="123" y="24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C4D0FE55-C943-4383-B767-DD402243D1B0}"/>
              </a:ext>
            </a:extLst>
          </p:cNvPr>
          <p:cNvSpPr>
            <a:spLocks/>
          </p:cNvSpPr>
          <p:nvPr/>
        </p:nvSpPr>
        <p:spPr bwMode="auto">
          <a:xfrm>
            <a:off x="9289584" y="3537441"/>
            <a:ext cx="2117097" cy="843951"/>
          </a:xfrm>
          <a:custGeom>
            <a:avLst/>
            <a:gdLst>
              <a:gd name="T0" fmla="*/ 406 w 406"/>
              <a:gd name="T1" fmla="*/ 0 h 195"/>
              <a:gd name="T2" fmla="*/ 0 w 406"/>
              <a:gd name="T3" fmla="*/ 32 h 195"/>
              <a:gd name="T4" fmla="*/ 0 w 406"/>
              <a:gd name="T5" fmla="*/ 195 h 195"/>
              <a:gd name="T6" fmla="*/ 406 w 406"/>
              <a:gd name="T7" fmla="*/ 195 h 195"/>
              <a:gd name="T8" fmla="*/ 406 w 40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195">
                <a:moveTo>
                  <a:pt x="406" y="0"/>
                </a:moveTo>
                <a:cubicBezTo>
                  <a:pt x="264" y="18"/>
                  <a:pt x="129" y="28"/>
                  <a:pt x="0" y="32"/>
                </a:cubicBezTo>
                <a:cubicBezTo>
                  <a:pt x="0" y="195"/>
                  <a:pt x="0" y="195"/>
                  <a:pt x="0" y="195"/>
                </a:cubicBezTo>
                <a:cubicBezTo>
                  <a:pt x="406" y="195"/>
                  <a:pt x="406" y="195"/>
                  <a:pt x="406" y="195"/>
                </a:cubicBezTo>
                <a:lnTo>
                  <a:pt x="40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0679F22-B211-4DBF-A238-FD8633AF81D9}"/>
              </a:ext>
            </a:extLst>
          </p:cNvPr>
          <p:cNvSpPr/>
          <p:nvPr/>
        </p:nvSpPr>
        <p:spPr>
          <a:xfrm>
            <a:off x="914241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8AFFEBF-609F-4F89-AA79-1D37474E96DC}"/>
              </a:ext>
            </a:extLst>
          </p:cNvPr>
          <p:cNvSpPr/>
          <p:nvPr/>
        </p:nvSpPr>
        <p:spPr>
          <a:xfrm>
            <a:off x="3034619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CEF2C705-C024-43E6-BB10-9961D9D438A6}"/>
              </a:ext>
            </a:extLst>
          </p:cNvPr>
          <p:cNvSpPr/>
          <p:nvPr/>
        </p:nvSpPr>
        <p:spPr>
          <a:xfrm>
            <a:off x="5151884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F03B466-5F20-4AE4-BC1C-EE5FF5A50A3D}"/>
              </a:ext>
            </a:extLst>
          </p:cNvPr>
          <p:cNvSpPr/>
          <p:nvPr/>
        </p:nvSpPr>
        <p:spPr>
          <a:xfrm>
            <a:off x="727215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4FB4398-139A-4AC3-91A1-FEE5DEEF1502}"/>
              </a:ext>
            </a:extLst>
          </p:cNvPr>
          <p:cNvSpPr/>
          <p:nvPr/>
        </p:nvSpPr>
        <p:spPr>
          <a:xfrm>
            <a:off x="939011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xmlns="" id="{D7E6578E-6FAA-4C6D-A176-63353E8808B7}"/>
              </a:ext>
            </a:extLst>
          </p:cNvPr>
          <p:cNvSpPr/>
          <p:nvPr/>
        </p:nvSpPr>
        <p:spPr>
          <a:xfrm>
            <a:off x="2922383" y="1749474"/>
            <a:ext cx="2121934" cy="3312368"/>
          </a:xfrm>
          <a:prstGeom prst="roundRect">
            <a:avLst>
              <a:gd name="adj" fmla="val 4451"/>
            </a:avLst>
          </a:prstGeom>
          <a:solidFill>
            <a:schemeClr val="accent2">
              <a:alpha val="1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D9C91ED0-1005-49F9-B8B0-B14A439289BE}"/>
              </a:ext>
            </a:extLst>
          </p:cNvPr>
          <p:cNvSpPr txBox="1"/>
          <p:nvPr/>
        </p:nvSpPr>
        <p:spPr>
          <a:xfrm>
            <a:off x="1488184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412230E8-20ED-43F4-B414-F0487BD1F472}"/>
              </a:ext>
            </a:extLst>
          </p:cNvPr>
          <p:cNvSpPr txBox="1"/>
          <p:nvPr/>
        </p:nvSpPr>
        <p:spPr>
          <a:xfrm>
            <a:off x="3608561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9B3538F9-6F02-4F7D-80F9-2B6515964EB4}"/>
              </a:ext>
            </a:extLst>
          </p:cNvPr>
          <p:cNvSpPr txBox="1"/>
          <p:nvPr/>
        </p:nvSpPr>
        <p:spPr>
          <a:xfrm>
            <a:off x="5725827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4F9DD8DC-C433-4CCF-8B87-9A72DEBDA74B}"/>
              </a:ext>
            </a:extLst>
          </p:cNvPr>
          <p:cNvSpPr txBox="1"/>
          <p:nvPr/>
        </p:nvSpPr>
        <p:spPr>
          <a:xfrm>
            <a:off x="784609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3A0BF0F6-F1C8-4579-868F-2EEDDE08D518}"/>
              </a:ext>
            </a:extLst>
          </p:cNvPr>
          <p:cNvSpPr txBox="1"/>
          <p:nvPr/>
        </p:nvSpPr>
        <p:spPr>
          <a:xfrm>
            <a:off x="996405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97C886AC-ED2C-45DC-806B-F040F82AC8E5}"/>
              </a:ext>
            </a:extLst>
          </p:cNvPr>
          <p:cNvSpPr/>
          <p:nvPr/>
        </p:nvSpPr>
        <p:spPr>
          <a:xfrm>
            <a:off x="914241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81D26486-7635-4D1D-96A1-1F651EAA78FD}"/>
              </a:ext>
            </a:extLst>
          </p:cNvPr>
          <p:cNvSpPr/>
          <p:nvPr/>
        </p:nvSpPr>
        <p:spPr>
          <a:xfrm>
            <a:off x="3034619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FB82BBD6-A0A8-45F1-BE4C-45CFECEB0AE3}"/>
              </a:ext>
            </a:extLst>
          </p:cNvPr>
          <p:cNvSpPr/>
          <p:nvPr/>
        </p:nvSpPr>
        <p:spPr>
          <a:xfrm>
            <a:off x="5151884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89B7C56D-8E83-4494-9116-1323A4D55C1E}"/>
              </a:ext>
            </a:extLst>
          </p:cNvPr>
          <p:cNvSpPr/>
          <p:nvPr/>
        </p:nvSpPr>
        <p:spPr>
          <a:xfrm>
            <a:off x="727215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F6F02A0A-92E5-46D5-8776-FE28E1CDB151}"/>
              </a:ext>
            </a:extLst>
          </p:cNvPr>
          <p:cNvSpPr/>
          <p:nvPr/>
        </p:nvSpPr>
        <p:spPr>
          <a:xfrm>
            <a:off x="939011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57A92B68-3AD9-4DC3-A9A2-33E253C715CB}"/>
              </a:ext>
            </a:extLst>
          </p:cNvPr>
          <p:cNvSpPr/>
          <p:nvPr/>
        </p:nvSpPr>
        <p:spPr>
          <a:xfrm>
            <a:off x="1512223" y="1389434"/>
            <a:ext cx="720080" cy="7200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2C3516CA-AA60-43FE-8218-5710DE2EA39A}"/>
              </a:ext>
            </a:extLst>
          </p:cNvPr>
          <p:cNvSpPr/>
          <p:nvPr/>
        </p:nvSpPr>
        <p:spPr>
          <a:xfrm>
            <a:off x="5749866" y="138943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C4FAE40D-E43D-406D-927F-4C3DFFA7EC55}"/>
              </a:ext>
            </a:extLst>
          </p:cNvPr>
          <p:cNvSpPr/>
          <p:nvPr/>
        </p:nvSpPr>
        <p:spPr>
          <a:xfrm>
            <a:off x="7870132" y="1389434"/>
            <a:ext cx="720080" cy="720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733ADE63-59CB-41FA-931D-5BEBD8803796}"/>
              </a:ext>
            </a:extLst>
          </p:cNvPr>
          <p:cNvSpPr/>
          <p:nvPr/>
        </p:nvSpPr>
        <p:spPr>
          <a:xfrm>
            <a:off x="9988092" y="1389434"/>
            <a:ext cx="720080" cy="7200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9" name="Group 145">
            <a:extLst>
              <a:ext uri="{FF2B5EF4-FFF2-40B4-BE49-F238E27FC236}">
                <a16:creationId xmlns:a16="http://schemas.microsoft.com/office/drawing/2014/main" xmlns="" id="{25B91637-4A81-418F-8565-D3CC0685EB7D}"/>
              </a:ext>
            </a:extLst>
          </p:cNvPr>
          <p:cNvGrpSpPr/>
          <p:nvPr/>
        </p:nvGrpSpPr>
        <p:grpSpPr>
          <a:xfrm>
            <a:off x="1720007" y="1593971"/>
            <a:ext cx="299598" cy="290267"/>
            <a:chOff x="8891588" y="1708150"/>
            <a:chExt cx="917575" cy="889000"/>
          </a:xfrm>
          <a:solidFill>
            <a:schemeClr val="bg1"/>
          </a:solidFill>
          <a:effectLst/>
        </p:grpSpPr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xmlns="" id="{3F3E679A-FDCD-46CD-93A2-356B8C2278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1588" y="1708150"/>
              <a:ext cx="885825" cy="889000"/>
            </a:xfrm>
            <a:custGeom>
              <a:avLst/>
              <a:gdLst/>
              <a:ahLst/>
              <a:cxnLst>
                <a:cxn ang="0">
                  <a:pos x="117" y="452"/>
                </a:cxn>
                <a:cxn ang="0">
                  <a:pos x="136" y="393"/>
                </a:cxn>
                <a:cxn ang="0">
                  <a:pos x="46" y="237"/>
                </a:cxn>
                <a:cxn ang="0">
                  <a:pos x="43" y="290"/>
                </a:cxn>
                <a:cxn ang="0">
                  <a:pos x="51" y="340"/>
                </a:cxn>
                <a:cxn ang="0">
                  <a:pos x="53" y="218"/>
                </a:cxn>
                <a:cxn ang="0">
                  <a:pos x="121" y="104"/>
                </a:cxn>
                <a:cxn ang="0">
                  <a:pos x="68" y="175"/>
                </a:cxn>
                <a:cxn ang="0">
                  <a:pos x="284" y="0"/>
                </a:cxn>
                <a:cxn ang="0">
                  <a:pos x="380" y="19"/>
                </a:cxn>
                <a:cxn ang="0">
                  <a:pos x="466" y="71"/>
                </a:cxn>
                <a:cxn ang="0">
                  <a:pos x="526" y="148"/>
                </a:cxn>
                <a:cxn ang="0">
                  <a:pos x="556" y="242"/>
                </a:cxn>
                <a:cxn ang="0">
                  <a:pos x="551" y="343"/>
                </a:cxn>
                <a:cxn ang="0">
                  <a:pos x="515" y="370"/>
                </a:cxn>
                <a:cxn ang="0">
                  <a:pos x="517" y="268"/>
                </a:cxn>
                <a:cxn ang="0">
                  <a:pos x="495" y="217"/>
                </a:cxn>
                <a:cxn ang="0">
                  <a:pos x="474" y="204"/>
                </a:cxn>
                <a:cxn ang="0">
                  <a:pos x="439" y="176"/>
                </a:cxn>
                <a:cxn ang="0">
                  <a:pos x="459" y="124"/>
                </a:cxn>
                <a:cxn ang="0">
                  <a:pos x="404" y="79"/>
                </a:cxn>
                <a:cxn ang="0">
                  <a:pos x="382" y="67"/>
                </a:cxn>
                <a:cxn ang="0">
                  <a:pos x="420" y="161"/>
                </a:cxn>
                <a:cxn ang="0">
                  <a:pos x="376" y="158"/>
                </a:cxn>
                <a:cxn ang="0">
                  <a:pos x="351" y="104"/>
                </a:cxn>
                <a:cxn ang="0">
                  <a:pos x="312" y="54"/>
                </a:cxn>
                <a:cxn ang="0">
                  <a:pos x="271" y="44"/>
                </a:cxn>
                <a:cxn ang="0">
                  <a:pos x="227" y="74"/>
                </a:cxn>
                <a:cxn ang="0">
                  <a:pos x="196" y="129"/>
                </a:cxn>
                <a:cxn ang="0">
                  <a:pos x="180" y="175"/>
                </a:cxn>
                <a:cxn ang="0">
                  <a:pos x="246" y="213"/>
                </a:cxn>
                <a:cxn ang="0">
                  <a:pos x="202" y="217"/>
                </a:cxn>
                <a:cxn ang="0">
                  <a:pos x="168" y="297"/>
                </a:cxn>
                <a:cxn ang="0">
                  <a:pos x="217" y="365"/>
                </a:cxn>
                <a:cxn ang="0">
                  <a:pos x="189" y="413"/>
                </a:cxn>
                <a:cxn ang="0">
                  <a:pos x="224" y="483"/>
                </a:cxn>
                <a:cxn ang="0">
                  <a:pos x="273" y="517"/>
                </a:cxn>
                <a:cxn ang="0">
                  <a:pos x="320" y="499"/>
                </a:cxn>
                <a:cxn ang="0">
                  <a:pos x="392" y="471"/>
                </a:cxn>
                <a:cxn ang="0">
                  <a:pos x="427" y="468"/>
                </a:cxn>
                <a:cxn ang="0">
                  <a:pos x="425" y="519"/>
                </a:cxn>
                <a:cxn ang="0">
                  <a:pos x="349" y="551"/>
                </a:cxn>
                <a:cxn ang="0">
                  <a:pos x="258" y="559"/>
                </a:cxn>
                <a:cxn ang="0">
                  <a:pos x="163" y="534"/>
                </a:cxn>
                <a:cxn ang="0">
                  <a:pos x="78" y="473"/>
                </a:cxn>
                <a:cxn ang="0">
                  <a:pos x="24" y="393"/>
                </a:cxn>
                <a:cxn ang="0">
                  <a:pos x="1" y="300"/>
                </a:cxn>
                <a:cxn ang="0">
                  <a:pos x="11" y="205"/>
                </a:cxn>
                <a:cxn ang="0">
                  <a:pos x="55" y="115"/>
                </a:cxn>
                <a:cxn ang="0">
                  <a:pos x="125" y="47"/>
                </a:cxn>
                <a:cxn ang="0">
                  <a:pos x="213" y="8"/>
                </a:cxn>
              </a:cxnLst>
              <a:rect l="0" t="0" r="r" b="b"/>
              <a:pathLst>
                <a:path w="558" h="560">
                  <a:moveTo>
                    <a:pt x="72" y="393"/>
                  </a:moveTo>
                  <a:lnTo>
                    <a:pt x="85" y="415"/>
                  </a:lnTo>
                  <a:lnTo>
                    <a:pt x="100" y="435"/>
                  </a:lnTo>
                  <a:lnTo>
                    <a:pt x="117" y="452"/>
                  </a:lnTo>
                  <a:lnTo>
                    <a:pt x="135" y="468"/>
                  </a:lnTo>
                  <a:lnTo>
                    <a:pt x="154" y="482"/>
                  </a:lnTo>
                  <a:lnTo>
                    <a:pt x="176" y="493"/>
                  </a:lnTo>
                  <a:lnTo>
                    <a:pt x="136" y="393"/>
                  </a:lnTo>
                  <a:lnTo>
                    <a:pt x="72" y="393"/>
                  </a:lnTo>
                  <a:close/>
                  <a:moveTo>
                    <a:pt x="53" y="218"/>
                  </a:moveTo>
                  <a:lnTo>
                    <a:pt x="49" y="227"/>
                  </a:lnTo>
                  <a:lnTo>
                    <a:pt x="46" y="237"/>
                  </a:lnTo>
                  <a:lnTo>
                    <a:pt x="44" y="249"/>
                  </a:lnTo>
                  <a:lnTo>
                    <a:pt x="43" y="262"/>
                  </a:lnTo>
                  <a:lnTo>
                    <a:pt x="43" y="276"/>
                  </a:lnTo>
                  <a:lnTo>
                    <a:pt x="43" y="290"/>
                  </a:lnTo>
                  <a:lnTo>
                    <a:pt x="44" y="304"/>
                  </a:lnTo>
                  <a:lnTo>
                    <a:pt x="45" y="317"/>
                  </a:lnTo>
                  <a:lnTo>
                    <a:pt x="48" y="329"/>
                  </a:lnTo>
                  <a:lnTo>
                    <a:pt x="51" y="340"/>
                  </a:lnTo>
                  <a:lnTo>
                    <a:pt x="54" y="349"/>
                  </a:lnTo>
                  <a:lnTo>
                    <a:pt x="128" y="349"/>
                  </a:lnTo>
                  <a:lnTo>
                    <a:pt x="128" y="218"/>
                  </a:lnTo>
                  <a:lnTo>
                    <a:pt x="53" y="218"/>
                  </a:lnTo>
                  <a:close/>
                  <a:moveTo>
                    <a:pt x="176" y="67"/>
                  </a:moveTo>
                  <a:lnTo>
                    <a:pt x="156" y="78"/>
                  </a:lnTo>
                  <a:lnTo>
                    <a:pt x="138" y="90"/>
                  </a:lnTo>
                  <a:lnTo>
                    <a:pt x="121" y="104"/>
                  </a:lnTo>
                  <a:lnTo>
                    <a:pt x="106" y="119"/>
                  </a:lnTo>
                  <a:lnTo>
                    <a:pt x="92" y="136"/>
                  </a:lnTo>
                  <a:lnTo>
                    <a:pt x="79" y="154"/>
                  </a:lnTo>
                  <a:lnTo>
                    <a:pt x="68" y="175"/>
                  </a:lnTo>
                  <a:lnTo>
                    <a:pt x="134" y="175"/>
                  </a:lnTo>
                  <a:lnTo>
                    <a:pt x="154" y="121"/>
                  </a:lnTo>
                  <a:lnTo>
                    <a:pt x="176" y="67"/>
                  </a:lnTo>
                  <a:close/>
                  <a:moveTo>
                    <a:pt x="284" y="0"/>
                  </a:moveTo>
                  <a:lnTo>
                    <a:pt x="308" y="2"/>
                  </a:lnTo>
                  <a:lnTo>
                    <a:pt x="333" y="5"/>
                  </a:lnTo>
                  <a:lnTo>
                    <a:pt x="357" y="11"/>
                  </a:lnTo>
                  <a:lnTo>
                    <a:pt x="380" y="19"/>
                  </a:lnTo>
                  <a:lnTo>
                    <a:pt x="404" y="29"/>
                  </a:lnTo>
                  <a:lnTo>
                    <a:pt x="426" y="41"/>
                  </a:lnTo>
                  <a:lnTo>
                    <a:pt x="447" y="56"/>
                  </a:lnTo>
                  <a:lnTo>
                    <a:pt x="466" y="71"/>
                  </a:lnTo>
                  <a:lnTo>
                    <a:pt x="484" y="88"/>
                  </a:lnTo>
                  <a:lnTo>
                    <a:pt x="499" y="107"/>
                  </a:lnTo>
                  <a:lnTo>
                    <a:pt x="514" y="127"/>
                  </a:lnTo>
                  <a:lnTo>
                    <a:pt x="526" y="148"/>
                  </a:lnTo>
                  <a:lnTo>
                    <a:pt x="537" y="170"/>
                  </a:lnTo>
                  <a:lnTo>
                    <a:pt x="545" y="193"/>
                  </a:lnTo>
                  <a:lnTo>
                    <a:pt x="552" y="217"/>
                  </a:lnTo>
                  <a:lnTo>
                    <a:pt x="556" y="242"/>
                  </a:lnTo>
                  <a:lnTo>
                    <a:pt x="558" y="266"/>
                  </a:lnTo>
                  <a:lnTo>
                    <a:pt x="558" y="292"/>
                  </a:lnTo>
                  <a:lnTo>
                    <a:pt x="556" y="317"/>
                  </a:lnTo>
                  <a:lnTo>
                    <a:pt x="551" y="343"/>
                  </a:lnTo>
                  <a:lnTo>
                    <a:pt x="544" y="369"/>
                  </a:lnTo>
                  <a:lnTo>
                    <a:pt x="535" y="395"/>
                  </a:lnTo>
                  <a:lnTo>
                    <a:pt x="524" y="382"/>
                  </a:lnTo>
                  <a:lnTo>
                    <a:pt x="515" y="370"/>
                  </a:lnTo>
                  <a:lnTo>
                    <a:pt x="517" y="345"/>
                  </a:lnTo>
                  <a:lnTo>
                    <a:pt x="518" y="319"/>
                  </a:lnTo>
                  <a:lnTo>
                    <a:pt x="518" y="294"/>
                  </a:lnTo>
                  <a:lnTo>
                    <a:pt x="517" y="268"/>
                  </a:lnTo>
                  <a:lnTo>
                    <a:pt x="514" y="243"/>
                  </a:lnTo>
                  <a:lnTo>
                    <a:pt x="511" y="216"/>
                  </a:lnTo>
                  <a:lnTo>
                    <a:pt x="502" y="218"/>
                  </a:lnTo>
                  <a:lnTo>
                    <a:pt x="495" y="217"/>
                  </a:lnTo>
                  <a:lnTo>
                    <a:pt x="489" y="216"/>
                  </a:lnTo>
                  <a:lnTo>
                    <a:pt x="484" y="213"/>
                  </a:lnTo>
                  <a:lnTo>
                    <a:pt x="479" y="209"/>
                  </a:lnTo>
                  <a:lnTo>
                    <a:pt x="474" y="204"/>
                  </a:lnTo>
                  <a:lnTo>
                    <a:pt x="469" y="200"/>
                  </a:lnTo>
                  <a:lnTo>
                    <a:pt x="460" y="192"/>
                  </a:lnTo>
                  <a:lnTo>
                    <a:pt x="450" y="185"/>
                  </a:lnTo>
                  <a:lnTo>
                    <a:pt x="439" y="176"/>
                  </a:lnTo>
                  <a:lnTo>
                    <a:pt x="493" y="176"/>
                  </a:lnTo>
                  <a:lnTo>
                    <a:pt x="483" y="157"/>
                  </a:lnTo>
                  <a:lnTo>
                    <a:pt x="471" y="140"/>
                  </a:lnTo>
                  <a:lnTo>
                    <a:pt x="459" y="124"/>
                  </a:lnTo>
                  <a:lnTo>
                    <a:pt x="445" y="110"/>
                  </a:lnTo>
                  <a:lnTo>
                    <a:pt x="430" y="97"/>
                  </a:lnTo>
                  <a:lnTo>
                    <a:pt x="414" y="85"/>
                  </a:lnTo>
                  <a:lnTo>
                    <a:pt x="404" y="79"/>
                  </a:lnTo>
                  <a:lnTo>
                    <a:pt x="393" y="73"/>
                  </a:lnTo>
                  <a:lnTo>
                    <a:pt x="383" y="69"/>
                  </a:lnTo>
                  <a:lnTo>
                    <a:pt x="383" y="68"/>
                  </a:lnTo>
                  <a:lnTo>
                    <a:pt x="382" y="67"/>
                  </a:lnTo>
                  <a:lnTo>
                    <a:pt x="382" y="68"/>
                  </a:lnTo>
                  <a:lnTo>
                    <a:pt x="383" y="69"/>
                  </a:lnTo>
                  <a:lnTo>
                    <a:pt x="419" y="159"/>
                  </a:lnTo>
                  <a:lnTo>
                    <a:pt x="420" y="161"/>
                  </a:lnTo>
                  <a:lnTo>
                    <a:pt x="420" y="164"/>
                  </a:lnTo>
                  <a:lnTo>
                    <a:pt x="421" y="168"/>
                  </a:lnTo>
                  <a:lnTo>
                    <a:pt x="398" y="163"/>
                  </a:lnTo>
                  <a:lnTo>
                    <a:pt x="376" y="158"/>
                  </a:lnTo>
                  <a:lnTo>
                    <a:pt x="371" y="145"/>
                  </a:lnTo>
                  <a:lnTo>
                    <a:pt x="365" y="131"/>
                  </a:lnTo>
                  <a:lnTo>
                    <a:pt x="359" y="118"/>
                  </a:lnTo>
                  <a:lnTo>
                    <a:pt x="351" y="104"/>
                  </a:lnTo>
                  <a:lnTo>
                    <a:pt x="342" y="90"/>
                  </a:lnTo>
                  <a:lnTo>
                    <a:pt x="333" y="76"/>
                  </a:lnTo>
                  <a:lnTo>
                    <a:pt x="322" y="64"/>
                  </a:lnTo>
                  <a:lnTo>
                    <a:pt x="312" y="54"/>
                  </a:lnTo>
                  <a:lnTo>
                    <a:pt x="302" y="48"/>
                  </a:lnTo>
                  <a:lnTo>
                    <a:pt x="292" y="44"/>
                  </a:lnTo>
                  <a:lnTo>
                    <a:pt x="281" y="42"/>
                  </a:lnTo>
                  <a:lnTo>
                    <a:pt x="271" y="44"/>
                  </a:lnTo>
                  <a:lnTo>
                    <a:pt x="260" y="47"/>
                  </a:lnTo>
                  <a:lnTo>
                    <a:pt x="249" y="53"/>
                  </a:lnTo>
                  <a:lnTo>
                    <a:pt x="239" y="62"/>
                  </a:lnTo>
                  <a:lnTo>
                    <a:pt x="227" y="74"/>
                  </a:lnTo>
                  <a:lnTo>
                    <a:pt x="217" y="86"/>
                  </a:lnTo>
                  <a:lnTo>
                    <a:pt x="209" y="100"/>
                  </a:lnTo>
                  <a:lnTo>
                    <a:pt x="202" y="114"/>
                  </a:lnTo>
                  <a:lnTo>
                    <a:pt x="196" y="129"/>
                  </a:lnTo>
                  <a:lnTo>
                    <a:pt x="190" y="144"/>
                  </a:lnTo>
                  <a:lnTo>
                    <a:pt x="186" y="154"/>
                  </a:lnTo>
                  <a:lnTo>
                    <a:pt x="184" y="164"/>
                  </a:lnTo>
                  <a:lnTo>
                    <a:pt x="180" y="175"/>
                  </a:lnTo>
                  <a:lnTo>
                    <a:pt x="290" y="175"/>
                  </a:lnTo>
                  <a:lnTo>
                    <a:pt x="275" y="189"/>
                  </a:lnTo>
                  <a:lnTo>
                    <a:pt x="261" y="201"/>
                  </a:lnTo>
                  <a:lnTo>
                    <a:pt x="246" y="213"/>
                  </a:lnTo>
                  <a:lnTo>
                    <a:pt x="242" y="215"/>
                  </a:lnTo>
                  <a:lnTo>
                    <a:pt x="236" y="216"/>
                  </a:lnTo>
                  <a:lnTo>
                    <a:pt x="230" y="217"/>
                  </a:lnTo>
                  <a:lnTo>
                    <a:pt x="202" y="217"/>
                  </a:lnTo>
                  <a:lnTo>
                    <a:pt x="173" y="217"/>
                  </a:lnTo>
                  <a:lnTo>
                    <a:pt x="169" y="244"/>
                  </a:lnTo>
                  <a:lnTo>
                    <a:pt x="167" y="271"/>
                  </a:lnTo>
                  <a:lnTo>
                    <a:pt x="168" y="297"/>
                  </a:lnTo>
                  <a:lnTo>
                    <a:pt x="170" y="324"/>
                  </a:lnTo>
                  <a:lnTo>
                    <a:pt x="173" y="351"/>
                  </a:lnTo>
                  <a:lnTo>
                    <a:pt x="211" y="351"/>
                  </a:lnTo>
                  <a:lnTo>
                    <a:pt x="217" y="365"/>
                  </a:lnTo>
                  <a:lnTo>
                    <a:pt x="222" y="378"/>
                  </a:lnTo>
                  <a:lnTo>
                    <a:pt x="227" y="393"/>
                  </a:lnTo>
                  <a:lnTo>
                    <a:pt x="183" y="393"/>
                  </a:lnTo>
                  <a:lnTo>
                    <a:pt x="189" y="413"/>
                  </a:lnTo>
                  <a:lnTo>
                    <a:pt x="196" y="432"/>
                  </a:lnTo>
                  <a:lnTo>
                    <a:pt x="204" y="450"/>
                  </a:lnTo>
                  <a:lnTo>
                    <a:pt x="213" y="467"/>
                  </a:lnTo>
                  <a:lnTo>
                    <a:pt x="224" y="483"/>
                  </a:lnTo>
                  <a:lnTo>
                    <a:pt x="238" y="498"/>
                  </a:lnTo>
                  <a:lnTo>
                    <a:pt x="249" y="507"/>
                  </a:lnTo>
                  <a:lnTo>
                    <a:pt x="262" y="514"/>
                  </a:lnTo>
                  <a:lnTo>
                    <a:pt x="273" y="517"/>
                  </a:lnTo>
                  <a:lnTo>
                    <a:pt x="285" y="517"/>
                  </a:lnTo>
                  <a:lnTo>
                    <a:pt x="297" y="514"/>
                  </a:lnTo>
                  <a:lnTo>
                    <a:pt x="308" y="508"/>
                  </a:lnTo>
                  <a:lnTo>
                    <a:pt x="320" y="499"/>
                  </a:lnTo>
                  <a:lnTo>
                    <a:pt x="329" y="490"/>
                  </a:lnTo>
                  <a:lnTo>
                    <a:pt x="337" y="480"/>
                  </a:lnTo>
                  <a:lnTo>
                    <a:pt x="345" y="471"/>
                  </a:lnTo>
                  <a:lnTo>
                    <a:pt x="392" y="471"/>
                  </a:lnTo>
                  <a:lnTo>
                    <a:pt x="382" y="492"/>
                  </a:lnTo>
                  <a:lnTo>
                    <a:pt x="384" y="494"/>
                  </a:lnTo>
                  <a:lnTo>
                    <a:pt x="404" y="481"/>
                  </a:lnTo>
                  <a:lnTo>
                    <a:pt x="427" y="468"/>
                  </a:lnTo>
                  <a:lnTo>
                    <a:pt x="440" y="482"/>
                  </a:lnTo>
                  <a:lnTo>
                    <a:pt x="454" y="496"/>
                  </a:lnTo>
                  <a:lnTo>
                    <a:pt x="440" y="508"/>
                  </a:lnTo>
                  <a:lnTo>
                    <a:pt x="425" y="519"/>
                  </a:lnTo>
                  <a:lnTo>
                    <a:pt x="408" y="529"/>
                  </a:lnTo>
                  <a:lnTo>
                    <a:pt x="390" y="537"/>
                  </a:lnTo>
                  <a:lnTo>
                    <a:pt x="370" y="545"/>
                  </a:lnTo>
                  <a:lnTo>
                    <a:pt x="349" y="551"/>
                  </a:lnTo>
                  <a:lnTo>
                    <a:pt x="327" y="556"/>
                  </a:lnTo>
                  <a:lnTo>
                    <a:pt x="305" y="559"/>
                  </a:lnTo>
                  <a:lnTo>
                    <a:pt x="282" y="560"/>
                  </a:lnTo>
                  <a:lnTo>
                    <a:pt x="258" y="559"/>
                  </a:lnTo>
                  <a:lnTo>
                    <a:pt x="235" y="557"/>
                  </a:lnTo>
                  <a:lnTo>
                    <a:pt x="211" y="551"/>
                  </a:lnTo>
                  <a:lnTo>
                    <a:pt x="186" y="544"/>
                  </a:lnTo>
                  <a:lnTo>
                    <a:pt x="163" y="534"/>
                  </a:lnTo>
                  <a:lnTo>
                    <a:pt x="139" y="522"/>
                  </a:lnTo>
                  <a:lnTo>
                    <a:pt x="116" y="507"/>
                  </a:lnTo>
                  <a:lnTo>
                    <a:pt x="96" y="491"/>
                  </a:lnTo>
                  <a:lnTo>
                    <a:pt x="78" y="473"/>
                  </a:lnTo>
                  <a:lnTo>
                    <a:pt x="62" y="455"/>
                  </a:lnTo>
                  <a:lnTo>
                    <a:pt x="47" y="435"/>
                  </a:lnTo>
                  <a:lnTo>
                    <a:pt x="35" y="414"/>
                  </a:lnTo>
                  <a:lnTo>
                    <a:pt x="24" y="393"/>
                  </a:lnTo>
                  <a:lnTo>
                    <a:pt x="15" y="370"/>
                  </a:lnTo>
                  <a:lnTo>
                    <a:pt x="9" y="347"/>
                  </a:lnTo>
                  <a:lnTo>
                    <a:pt x="4" y="324"/>
                  </a:lnTo>
                  <a:lnTo>
                    <a:pt x="1" y="300"/>
                  </a:lnTo>
                  <a:lnTo>
                    <a:pt x="0" y="276"/>
                  </a:lnTo>
                  <a:lnTo>
                    <a:pt x="2" y="252"/>
                  </a:lnTo>
                  <a:lnTo>
                    <a:pt x="5" y="229"/>
                  </a:lnTo>
                  <a:lnTo>
                    <a:pt x="11" y="205"/>
                  </a:lnTo>
                  <a:lnTo>
                    <a:pt x="19" y="182"/>
                  </a:lnTo>
                  <a:lnTo>
                    <a:pt x="28" y="159"/>
                  </a:lnTo>
                  <a:lnTo>
                    <a:pt x="40" y="137"/>
                  </a:lnTo>
                  <a:lnTo>
                    <a:pt x="55" y="115"/>
                  </a:lnTo>
                  <a:lnTo>
                    <a:pt x="70" y="96"/>
                  </a:lnTo>
                  <a:lnTo>
                    <a:pt x="87" y="78"/>
                  </a:lnTo>
                  <a:lnTo>
                    <a:pt x="106" y="61"/>
                  </a:lnTo>
                  <a:lnTo>
                    <a:pt x="125" y="47"/>
                  </a:lnTo>
                  <a:lnTo>
                    <a:pt x="146" y="34"/>
                  </a:lnTo>
                  <a:lnTo>
                    <a:pt x="167" y="24"/>
                  </a:lnTo>
                  <a:lnTo>
                    <a:pt x="190" y="15"/>
                  </a:lnTo>
                  <a:lnTo>
                    <a:pt x="213" y="8"/>
                  </a:lnTo>
                  <a:lnTo>
                    <a:pt x="236" y="4"/>
                  </a:lnTo>
                  <a:lnTo>
                    <a:pt x="260" y="1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xmlns="" id="{938760D4-76F2-4BFF-9C2E-879CC8738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7350" y="2016125"/>
              <a:ext cx="531813" cy="539750"/>
            </a:xfrm>
            <a:custGeom>
              <a:avLst/>
              <a:gdLst/>
              <a:ahLst/>
              <a:cxnLst>
                <a:cxn ang="0">
                  <a:pos x="106" y="34"/>
                </a:cxn>
                <a:cxn ang="0">
                  <a:pos x="77" y="45"/>
                </a:cxn>
                <a:cxn ang="0">
                  <a:pos x="54" y="64"/>
                </a:cxn>
                <a:cxn ang="0">
                  <a:pos x="39" y="90"/>
                </a:cxn>
                <a:cxn ang="0">
                  <a:pos x="33" y="121"/>
                </a:cxn>
                <a:cxn ang="0">
                  <a:pos x="39" y="153"/>
                </a:cxn>
                <a:cxn ang="0">
                  <a:pos x="54" y="179"/>
                </a:cxn>
                <a:cxn ang="0">
                  <a:pos x="77" y="198"/>
                </a:cxn>
                <a:cxn ang="0">
                  <a:pos x="105" y="208"/>
                </a:cxn>
                <a:cxn ang="0">
                  <a:pos x="137" y="208"/>
                </a:cxn>
                <a:cxn ang="0">
                  <a:pos x="166" y="198"/>
                </a:cxn>
                <a:cxn ang="0">
                  <a:pos x="189" y="178"/>
                </a:cxn>
                <a:cxn ang="0">
                  <a:pos x="204" y="152"/>
                </a:cxn>
                <a:cxn ang="0">
                  <a:pos x="210" y="121"/>
                </a:cxn>
                <a:cxn ang="0">
                  <a:pos x="204" y="91"/>
                </a:cxn>
                <a:cxn ang="0">
                  <a:pos x="189" y="65"/>
                </a:cxn>
                <a:cxn ang="0">
                  <a:pos x="166" y="45"/>
                </a:cxn>
                <a:cxn ang="0">
                  <a:pos x="137" y="34"/>
                </a:cxn>
                <a:cxn ang="0">
                  <a:pos x="128" y="0"/>
                </a:cxn>
                <a:cxn ang="0">
                  <a:pos x="160" y="6"/>
                </a:cxn>
                <a:cxn ang="0">
                  <a:pos x="190" y="21"/>
                </a:cxn>
                <a:cxn ang="0">
                  <a:pos x="214" y="42"/>
                </a:cxn>
                <a:cxn ang="0">
                  <a:pos x="231" y="68"/>
                </a:cxn>
                <a:cxn ang="0">
                  <a:pos x="240" y="97"/>
                </a:cxn>
                <a:cxn ang="0">
                  <a:pos x="241" y="129"/>
                </a:cxn>
                <a:cxn ang="0">
                  <a:pos x="234" y="164"/>
                </a:cxn>
                <a:cxn ang="0">
                  <a:pos x="281" y="240"/>
                </a:cxn>
                <a:cxn ang="0">
                  <a:pos x="328" y="310"/>
                </a:cxn>
                <a:cxn ang="0">
                  <a:pos x="312" y="326"/>
                </a:cxn>
                <a:cxn ang="0">
                  <a:pos x="292" y="340"/>
                </a:cxn>
                <a:cxn ang="0">
                  <a:pos x="186" y="225"/>
                </a:cxn>
                <a:cxn ang="0">
                  <a:pos x="152" y="239"/>
                </a:cxn>
                <a:cxn ang="0">
                  <a:pos x="116" y="243"/>
                </a:cxn>
                <a:cxn ang="0">
                  <a:pos x="79" y="236"/>
                </a:cxn>
                <a:cxn ang="0">
                  <a:pos x="50" y="220"/>
                </a:cxn>
                <a:cxn ang="0">
                  <a:pos x="27" y="198"/>
                </a:cxn>
                <a:cxn ang="0">
                  <a:pos x="9" y="169"/>
                </a:cxn>
                <a:cxn ang="0">
                  <a:pos x="0" y="138"/>
                </a:cxn>
                <a:cxn ang="0">
                  <a:pos x="1" y="105"/>
                </a:cxn>
                <a:cxn ang="0">
                  <a:pos x="9" y="74"/>
                </a:cxn>
                <a:cxn ang="0">
                  <a:pos x="26" y="45"/>
                </a:cxn>
                <a:cxn ang="0">
                  <a:pos x="51" y="22"/>
                </a:cxn>
                <a:cxn ang="0">
                  <a:pos x="80" y="7"/>
                </a:cxn>
                <a:cxn ang="0">
                  <a:pos x="112" y="0"/>
                </a:cxn>
              </a:cxnLst>
              <a:rect l="0" t="0" r="r" b="b"/>
              <a:pathLst>
                <a:path w="335" h="340">
                  <a:moveTo>
                    <a:pt x="122" y="33"/>
                  </a:moveTo>
                  <a:lnTo>
                    <a:pt x="106" y="34"/>
                  </a:lnTo>
                  <a:lnTo>
                    <a:pt x="91" y="38"/>
                  </a:lnTo>
                  <a:lnTo>
                    <a:pt x="77" y="45"/>
                  </a:lnTo>
                  <a:lnTo>
                    <a:pt x="65" y="54"/>
                  </a:lnTo>
                  <a:lnTo>
                    <a:pt x="54" y="64"/>
                  </a:lnTo>
                  <a:lnTo>
                    <a:pt x="45" y="76"/>
                  </a:lnTo>
                  <a:lnTo>
                    <a:pt x="39" y="90"/>
                  </a:lnTo>
                  <a:lnTo>
                    <a:pt x="35" y="106"/>
                  </a:lnTo>
                  <a:lnTo>
                    <a:pt x="33" y="121"/>
                  </a:lnTo>
                  <a:lnTo>
                    <a:pt x="35" y="137"/>
                  </a:lnTo>
                  <a:lnTo>
                    <a:pt x="39" y="153"/>
                  </a:lnTo>
                  <a:lnTo>
                    <a:pt x="45" y="166"/>
                  </a:lnTo>
                  <a:lnTo>
                    <a:pt x="54" y="179"/>
                  </a:lnTo>
                  <a:lnTo>
                    <a:pt x="64" y="189"/>
                  </a:lnTo>
                  <a:lnTo>
                    <a:pt x="77" y="198"/>
                  </a:lnTo>
                  <a:lnTo>
                    <a:pt x="90" y="204"/>
                  </a:lnTo>
                  <a:lnTo>
                    <a:pt x="105" y="208"/>
                  </a:lnTo>
                  <a:lnTo>
                    <a:pt x="121" y="210"/>
                  </a:lnTo>
                  <a:lnTo>
                    <a:pt x="137" y="208"/>
                  </a:lnTo>
                  <a:lnTo>
                    <a:pt x="152" y="204"/>
                  </a:lnTo>
                  <a:lnTo>
                    <a:pt x="166" y="198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98" y="166"/>
                  </a:lnTo>
                  <a:lnTo>
                    <a:pt x="204" y="152"/>
                  </a:lnTo>
                  <a:lnTo>
                    <a:pt x="208" y="137"/>
                  </a:lnTo>
                  <a:lnTo>
                    <a:pt x="210" y="121"/>
                  </a:lnTo>
                  <a:lnTo>
                    <a:pt x="208" y="106"/>
                  </a:lnTo>
                  <a:lnTo>
                    <a:pt x="204" y="91"/>
                  </a:lnTo>
                  <a:lnTo>
                    <a:pt x="198" y="77"/>
                  </a:lnTo>
                  <a:lnTo>
                    <a:pt x="189" y="65"/>
                  </a:lnTo>
                  <a:lnTo>
                    <a:pt x="178" y="54"/>
                  </a:lnTo>
                  <a:lnTo>
                    <a:pt x="166" y="45"/>
                  </a:lnTo>
                  <a:lnTo>
                    <a:pt x="152" y="38"/>
                  </a:lnTo>
                  <a:lnTo>
                    <a:pt x="137" y="34"/>
                  </a:lnTo>
                  <a:lnTo>
                    <a:pt x="122" y="33"/>
                  </a:lnTo>
                  <a:close/>
                  <a:moveTo>
                    <a:pt x="128" y="0"/>
                  </a:moveTo>
                  <a:lnTo>
                    <a:pt x="144" y="2"/>
                  </a:lnTo>
                  <a:lnTo>
                    <a:pt x="160" y="6"/>
                  </a:lnTo>
                  <a:lnTo>
                    <a:pt x="176" y="12"/>
                  </a:lnTo>
                  <a:lnTo>
                    <a:pt x="190" y="21"/>
                  </a:lnTo>
                  <a:lnTo>
                    <a:pt x="203" y="31"/>
                  </a:lnTo>
                  <a:lnTo>
                    <a:pt x="214" y="42"/>
                  </a:lnTo>
                  <a:lnTo>
                    <a:pt x="224" y="54"/>
                  </a:lnTo>
                  <a:lnTo>
                    <a:pt x="231" y="68"/>
                  </a:lnTo>
                  <a:lnTo>
                    <a:pt x="237" y="82"/>
                  </a:lnTo>
                  <a:lnTo>
                    <a:pt x="240" y="97"/>
                  </a:lnTo>
                  <a:lnTo>
                    <a:pt x="241" y="113"/>
                  </a:lnTo>
                  <a:lnTo>
                    <a:pt x="241" y="129"/>
                  </a:lnTo>
                  <a:lnTo>
                    <a:pt x="238" y="146"/>
                  </a:lnTo>
                  <a:lnTo>
                    <a:pt x="234" y="164"/>
                  </a:lnTo>
                  <a:lnTo>
                    <a:pt x="228" y="182"/>
                  </a:lnTo>
                  <a:lnTo>
                    <a:pt x="281" y="240"/>
                  </a:lnTo>
                  <a:lnTo>
                    <a:pt x="335" y="299"/>
                  </a:lnTo>
                  <a:lnTo>
                    <a:pt x="328" y="310"/>
                  </a:lnTo>
                  <a:lnTo>
                    <a:pt x="321" y="319"/>
                  </a:lnTo>
                  <a:lnTo>
                    <a:pt x="312" y="326"/>
                  </a:lnTo>
                  <a:lnTo>
                    <a:pt x="303" y="334"/>
                  </a:lnTo>
                  <a:lnTo>
                    <a:pt x="292" y="340"/>
                  </a:lnTo>
                  <a:lnTo>
                    <a:pt x="239" y="283"/>
                  </a:lnTo>
                  <a:lnTo>
                    <a:pt x="186" y="225"/>
                  </a:lnTo>
                  <a:lnTo>
                    <a:pt x="169" y="233"/>
                  </a:lnTo>
                  <a:lnTo>
                    <a:pt x="152" y="239"/>
                  </a:lnTo>
                  <a:lnTo>
                    <a:pt x="134" y="243"/>
                  </a:lnTo>
                  <a:lnTo>
                    <a:pt x="116" y="243"/>
                  </a:lnTo>
                  <a:lnTo>
                    <a:pt x="98" y="241"/>
                  </a:lnTo>
                  <a:lnTo>
                    <a:pt x="79" y="236"/>
                  </a:lnTo>
                  <a:lnTo>
                    <a:pt x="64" y="229"/>
                  </a:lnTo>
                  <a:lnTo>
                    <a:pt x="50" y="220"/>
                  </a:lnTo>
                  <a:lnTo>
                    <a:pt x="38" y="210"/>
                  </a:lnTo>
                  <a:lnTo>
                    <a:pt x="27" y="198"/>
                  </a:lnTo>
                  <a:lnTo>
                    <a:pt x="17" y="184"/>
                  </a:lnTo>
                  <a:lnTo>
                    <a:pt x="9" y="169"/>
                  </a:lnTo>
                  <a:lnTo>
                    <a:pt x="4" y="153"/>
                  </a:lnTo>
                  <a:lnTo>
                    <a:pt x="0" y="138"/>
                  </a:lnTo>
                  <a:lnTo>
                    <a:pt x="0" y="121"/>
                  </a:lnTo>
                  <a:lnTo>
                    <a:pt x="1" y="105"/>
                  </a:lnTo>
                  <a:lnTo>
                    <a:pt x="4" y="89"/>
                  </a:lnTo>
                  <a:lnTo>
                    <a:pt x="9" y="74"/>
                  </a:lnTo>
                  <a:lnTo>
                    <a:pt x="17" y="59"/>
                  </a:lnTo>
                  <a:lnTo>
                    <a:pt x="26" y="45"/>
                  </a:lnTo>
                  <a:lnTo>
                    <a:pt x="38" y="33"/>
                  </a:lnTo>
                  <a:lnTo>
                    <a:pt x="51" y="22"/>
                  </a:lnTo>
                  <a:lnTo>
                    <a:pt x="65" y="13"/>
                  </a:lnTo>
                  <a:lnTo>
                    <a:pt x="80" y="7"/>
                  </a:lnTo>
                  <a:lnTo>
                    <a:pt x="96" y="2"/>
                  </a:lnTo>
                  <a:lnTo>
                    <a:pt x="112" y="0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70BD2FB5-7CDC-4374-9847-FBCAA7BD6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2087563"/>
              <a:ext cx="234950" cy="157163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1"/>
                </a:cxn>
                <a:cxn ang="0">
                  <a:pos x="97" y="4"/>
                </a:cxn>
                <a:cxn ang="0">
                  <a:pos x="108" y="9"/>
                </a:cxn>
                <a:cxn ang="0">
                  <a:pos x="118" y="16"/>
                </a:cxn>
                <a:cxn ang="0">
                  <a:pos x="128" y="24"/>
                </a:cxn>
                <a:cxn ang="0">
                  <a:pos x="136" y="35"/>
                </a:cxn>
                <a:cxn ang="0">
                  <a:pos x="142" y="47"/>
                </a:cxn>
                <a:cxn ang="0">
                  <a:pos x="147" y="59"/>
                </a:cxn>
                <a:cxn ang="0">
                  <a:pos x="148" y="72"/>
                </a:cxn>
                <a:cxn ang="0">
                  <a:pos x="148" y="85"/>
                </a:cxn>
                <a:cxn ang="0">
                  <a:pos x="144" y="99"/>
                </a:cxn>
                <a:cxn ang="0">
                  <a:pos x="132" y="82"/>
                </a:cxn>
                <a:cxn ang="0">
                  <a:pos x="120" y="69"/>
                </a:cxn>
                <a:cxn ang="0">
                  <a:pos x="109" y="57"/>
                </a:cxn>
                <a:cxn ang="0">
                  <a:pos x="97" y="48"/>
                </a:cxn>
                <a:cxn ang="0">
                  <a:pos x="85" y="42"/>
                </a:cxn>
                <a:cxn ang="0">
                  <a:pos x="72" y="38"/>
                </a:cxn>
                <a:cxn ang="0">
                  <a:pos x="59" y="36"/>
                </a:cxn>
                <a:cxn ang="0">
                  <a:pos x="46" y="37"/>
                </a:cxn>
                <a:cxn ang="0">
                  <a:pos x="32" y="41"/>
                </a:cxn>
                <a:cxn ang="0">
                  <a:pos x="16" y="47"/>
                </a:cxn>
                <a:cxn ang="0">
                  <a:pos x="0" y="55"/>
                </a:cxn>
                <a:cxn ang="0">
                  <a:pos x="5" y="42"/>
                </a:cxn>
                <a:cxn ang="0">
                  <a:pos x="11" y="31"/>
                </a:cxn>
                <a:cxn ang="0">
                  <a:pos x="19" y="23"/>
                </a:cxn>
                <a:cxn ang="0">
                  <a:pos x="27" y="15"/>
                </a:cxn>
                <a:cxn ang="0">
                  <a:pos x="37" y="9"/>
                </a:cxn>
                <a:cxn ang="0">
                  <a:pos x="49" y="4"/>
                </a:cxn>
                <a:cxn ang="0">
                  <a:pos x="61" y="1"/>
                </a:cxn>
                <a:cxn ang="0">
                  <a:pos x="74" y="0"/>
                </a:cxn>
              </a:cxnLst>
              <a:rect l="0" t="0" r="r" b="b"/>
              <a:pathLst>
                <a:path w="148" h="99">
                  <a:moveTo>
                    <a:pt x="74" y="0"/>
                  </a:moveTo>
                  <a:lnTo>
                    <a:pt x="85" y="1"/>
                  </a:lnTo>
                  <a:lnTo>
                    <a:pt x="97" y="4"/>
                  </a:lnTo>
                  <a:lnTo>
                    <a:pt x="108" y="9"/>
                  </a:lnTo>
                  <a:lnTo>
                    <a:pt x="118" y="16"/>
                  </a:lnTo>
                  <a:lnTo>
                    <a:pt x="128" y="24"/>
                  </a:lnTo>
                  <a:lnTo>
                    <a:pt x="136" y="35"/>
                  </a:lnTo>
                  <a:lnTo>
                    <a:pt x="142" y="47"/>
                  </a:lnTo>
                  <a:lnTo>
                    <a:pt x="147" y="59"/>
                  </a:lnTo>
                  <a:lnTo>
                    <a:pt x="148" y="72"/>
                  </a:lnTo>
                  <a:lnTo>
                    <a:pt x="148" y="85"/>
                  </a:lnTo>
                  <a:lnTo>
                    <a:pt x="144" y="99"/>
                  </a:lnTo>
                  <a:lnTo>
                    <a:pt x="132" y="82"/>
                  </a:lnTo>
                  <a:lnTo>
                    <a:pt x="120" y="69"/>
                  </a:lnTo>
                  <a:lnTo>
                    <a:pt x="109" y="57"/>
                  </a:lnTo>
                  <a:lnTo>
                    <a:pt x="97" y="48"/>
                  </a:lnTo>
                  <a:lnTo>
                    <a:pt x="85" y="42"/>
                  </a:lnTo>
                  <a:lnTo>
                    <a:pt x="72" y="38"/>
                  </a:lnTo>
                  <a:lnTo>
                    <a:pt x="59" y="36"/>
                  </a:lnTo>
                  <a:lnTo>
                    <a:pt x="46" y="37"/>
                  </a:lnTo>
                  <a:lnTo>
                    <a:pt x="32" y="41"/>
                  </a:lnTo>
                  <a:lnTo>
                    <a:pt x="16" y="47"/>
                  </a:lnTo>
                  <a:lnTo>
                    <a:pt x="0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19" y="23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9" y="4"/>
                  </a:lnTo>
                  <a:lnTo>
                    <a:pt x="61" y="1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772F8068-24E3-4AE1-932C-217A3CD24D6E}"/>
              </a:ext>
            </a:extLst>
          </p:cNvPr>
          <p:cNvGrpSpPr/>
          <p:nvPr/>
        </p:nvGrpSpPr>
        <p:grpSpPr>
          <a:xfrm>
            <a:off x="5935235" y="1651888"/>
            <a:ext cx="328148" cy="185649"/>
            <a:chOff x="4763" y="2390776"/>
            <a:chExt cx="1557337" cy="881061"/>
          </a:xfrm>
          <a:solidFill>
            <a:schemeClr val="bg1"/>
          </a:solidFill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xmlns="" id="{1177B01E-1632-453D-A185-C5779015D7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025" y="2911475"/>
              <a:ext cx="663575" cy="360362"/>
            </a:xfrm>
            <a:custGeom>
              <a:avLst/>
              <a:gdLst>
                <a:gd name="T0" fmla="*/ 513 w 655"/>
                <a:gd name="T1" fmla="*/ 33 h 355"/>
                <a:gd name="T2" fmla="*/ 383 w 655"/>
                <a:gd name="T3" fmla="*/ 0 h 355"/>
                <a:gd name="T4" fmla="*/ 271 w 655"/>
                <a:gd name="T5" fmla="*/ 0 h 355"/>
                <a:gd name="T6" fmla="*/ 138 w 655"/>
                <a:gd name="T7" fmla="*/ 35 h 355"/>
                <a:gd name="T8" fmla="*/ 0 w 655"/>
                <a:gd name="T9" fmla="*/ 272 h 355"/>
                <a:gd name="T10" fmla="*/ 0 w 655"/>
                <a:gd name="T11" fmla="*/ 355 h 355"/>
                <a:gd name="T12" fmla="*/ 655 w 655"/>
                <a:gd name="T13" fmla="*/ 355 h 355"/>
                <a:gd name="T14" fmla="*/ 655 w 655"/>
                <a:gd name="T15" fmla="*/ 272 h 355"/>
                <a:gd name="T16" fmla="*/ 513 w 655"/>
                <a:gd name="T17" fmla="*/ 33 h 355"/>
                <a:gd name="T18" fmla="*/ 513 w 655"/>
                <a:gd name="T19" fmla="*/ 33 h 355"/>
                <a:gd name="T20" fmla="*/ 513 w 655"/>
                <a:gd name="T21" fmla="*/ 33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5" h="355">
                  <a:moveTo>
                    <a:pt x="513" y="33"/>
                  </a:moveTo>
                  <a:cubicBezTo>
                    <a:pt x="475" y="12"/>
                    <a:pt x="430" y="0"/>
                    <a:pt x="38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23" y="0"/>
                    <a:pt x="178" y="12"/>
                    <a:pt x="138" y="35"/>
                  </a:cubicBezTo>
                  <a:cubicBezTo>
                    <a:pt x="55" y="81"/>
                    <a:pt x="0" y="170"/>
                    <a:pt x="0" y="272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655" y="355"/>
                    <a:pt x="655" y="355"/>
                    <a:pt x="655" y="355"/>
                  </a:cubicBezTo>
                  <a:cubicBezTo>
                    <a:pt x="655" y="272"/>
                    <a:pt x="655" y="272"/>
                    <a:pt x="655" y="272"/>
                  </a:cubicBezTo>
                  <a:cubicBezTo>
                    <a:pt x="655" y="169"/>
                    <a:pt x="598" y="79"/>
                    <a:pt x="513" y="33"/>
                  </a:cubicBezTo>
                  <a:close/>
                  <a:moveTo>
                    <a:pt x="513" y="33"/>
                  </a:moveTo>
                  <a:cubicBezTo>
                    <a:pt x="513" y="33"/>
                    <a:pt x="513" y="33"/>
                    <a:pt x="513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xmlns="" id="{37E42D4A-B2C6-44EC-A102-88B7935FE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4575" y="2835275"/>
              <a:ext cx="517525" cy="392112"/>
            </a:xfrm>
            <a:custGeom>
              <a:avLst/>
              <a:gdLst>
                <a:gd name="T0" fmla="*/ 240 w 511"/>
                <a:gd name="T1" fmla="*/ 0 h 386"/>
                <a:gd name="T2" fmla="*/ 147 w 511"/>
                <a:gd name="T3" fmla="*/ 0 h 386"/>
                <a:gd name="T4" fmla="*/ 0 w 511"/>
                <a:gd name="T5" fmla="*/ 44 h 386"/>
                <a:gd name="T6" fmla="*/ 57 w 511"/>
                <a:gd name="T7" fmla="*/ 91 h 386"/>
                <a:gd name="T8" fmla="*/ 163 w 511"/>
                <a:gd name="T9" fmla="*/ 347 h 386"/>
                <a:gd name="T10" fmla="*/ 163 w 511"/>
                <a:gd name="T11" fmla="*/ 386 h 386"/>
                <a:gd name="T12" fmla="*/ 511 w 511"/>
                <a:gd name="T13" fmla="*/ 386 h 386"/>
                <a:gd name="T14" fmla="*/ 511 w 511"/>
                <a:gd name="T15" fmla="*/ 271 h 386"/>
                <a:gd name="T16" fmla="*/ 240 w 511"/>
                <a:gd name="T17" fmla="*/ 0 h 386"/>
                <a:gd name="T18" fmla="*/ 240 w 511"/>
                <a:gd name="T19" fmla="*/ 0 h 386"/>
                <a:gd name="T20" fmla="*/ 240 w 511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1" h="386">
                  <a:moveTo>
                    <a:pt x="240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93" y="0"/>
                    <a:pt x="42" y="16"/>
                    <a:pt x="0" y="44"/>
                  </a:cubicBezTo>
                  <a:cubicBezTo>
                    <a:pt x="20" y="57"/>
                    <a:pt x="39" y="73"/>
                    <a:pt x="57" y="91"/>
                  </a:cubicBezTo>
                  <a:cubicBezTo>
                    <a:pt x="125" y="159"/>
                    <a:pt x="163" y="250"/>
                    <a:pt x="163" y="347"/>
                  </a:cubicBezTo>
                  <a:cubicBezTo>
                    <a:pt x="163" y="386"/>
                    <a:pt x="163" y="386"/>
                    <a:pt x="163" y="386"/>
                  </a:cubicBezTo>
                  <a:cubicBezTo>
                    <a:pt x="511" y="386"/>
                    <a:pt x="511" y="386"/>
                    <a:pt x="511" y="386"/>
                  </a:cubicBezTo>
                  <a:cubicBezTo>
                    <a:pt x="511" y="271"/>
                    <a:pt x="511" y="271"/>
                    <a:pt x="511" y="271"/>
                  </a:cubicBezTo>
                  <a:cubicBezTo>
                    <a:pt x="511" y="122"/>
                    <a:pt x="389" y="0"/>
                    <a:pt x="240" y="0"/>
                  </a:cubicBezTo>
                  <a:close/>
                  <a:moveTo>
                    <a:pt x="240" y="0"/>
                  </a:moveTo>
                  <a:cubicBezTo>
                    <a:pt x="240" y="0"/>
                    <a:pt x="240" y="0"/>
                    <a:pt x="2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xmlns="" id="{7F6665D8-96A8-40D7-A38E-24038EE5A2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" y="2835275"/>
              <a:ext cx="520700" cy="392112"/>
            </a:xfrm>
            <a:custGeom>
              <a:avLst/>
              <a:gdLst>
                <a:gd name="T0" fmla="*/ 364 w 514"/>
                <a:gd name="T1" fmla="*/ 0 h 386"/>
                <a:gd name="T2" fmla="*/ 271 w 514"/>
                <a:gd name="T3" fmla="*/ 0 h 386"/>
                <a:gd name="T4" fmla="*/ 0 w 514"/>
                <a:gd name="T5" fmla="*/ 271 h 386"/>
                <a:gd name="T6" fmla="*/ 0 w 514"/>
                <a:gd name="T7" fmla="*/ 386 h 386"/>
                <a:gd name="T8" fmla="*/ 353 w 514"/>
                <a:gd name="T9" fmla="*/ 386 h 386"/>
                <a:gd name="T10" fmla="*/ 353 w 514"/>
                <a:gd name="T11" fmla="*/ 347 h 386"/>
                <a:gd name="T12" fmla="*/ 459 w 514"/>
                <a:gd name="T13" fmla="*/ 91 h 386"/>
                <a:gd name="T14" fmla="*/ 514 w 514"/>
                <a:gd name="T15" fmla="*/ 46 h 386"/>
                <a:gd name="T16" fmla="*/ 364 w 514"/>
                <a:gd name="T17" fmla="*/ 0 h 386"/>
                <a:gd name="T18" fmla="*/ 364 w 514"/>
                <a:gd name="T19" fmla="*/ 0 h 386"/>
                <a:gd name="T20" fmla="*/ 364 w 514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4" h="386">
                  <a:moveTo>
                    <a:pt x="36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22" y="0"/>
                    <a:pt x="0" y="122"/>
                    <a:pt x="0" y="271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3" y="347"/>
                    <a:pt x="353" y="347"/>
                    <a:pt x="353" y="347"/>
                  </a:cubicBezTo>
                  <a:cubicBezTo>
                    <a:pt x="353" y="250"/>
                    <a:pt x="390" y="159"/>
                    <a:pt x="459" y="91"/>
                  </a:cubicBezTo>
                  <a:cubicBezTo>
                    <a:pt x="476" y="74"/>
                    <a:pt x="494" y="59"/>
                    <a:pt x="514" y="46"/>
                  </a:cubicBezTo>
                  <a:cubicBezTo>
                    <a:pt x="471" y="17"/>
                    <a:pt x="419" y="0"/>
                    <a:pt x="364" y="0"/>
                  </a:cubicBezTo>
                  <a:close/>
                  <a:moveTo>
                    <a:pt x="364" y="0"/>
                  </a:moveTo>
                  <a:cubicBezTo>
                    <a:pt x="364" y="0"/>
                    <a:pt x="364" y="0"/>
                    <a:pt x="3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xmlns="" id="{5F687AD7-1A86-4477-AF09-9AF6FB9E97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0" y="2422525"/>
              <a:ext cx="371475" cy="390525"/>
            </a:xfrm>
            <a:custGeom>
              <a:avLst/>
              <a:gdLst>
                <a:gd name="T0" fmla="*/ 183 w 367"/>
                <a:gd name="T1" fmla="*/ 0 h 385"/>
                <a:gd name="T2" fmla="*/ 182 w 367"/>
                <a:gd name="T3" fmla="*/ 0 h 385"/>
                <a:gd name="T4" fmla="*/ 1 w 367"/>
                <a:gd name="T5" fmla="*/ 194 h 385"/>
                <a:gd name="T6" fmla="*/ 184 w 367"/>
                <a:gd name="T7" fmla="*/ 385 h 385"/>
                <a:gd name="T8" fmla="*/ 185 w 367"/>
                <a:gd name="T9" fmla="*/ 385 h 385"/>
                <a:gd name="T10" fmla="*/ 315 w 367"/>
                <a:gd name="T11" fmla="*/ 326 h 385"/>
                <a:gd name="T12" fmla="*/ 366 w 367"/>
                <a:gd name="T13" fmla="*/ 191 h 385"/>
                <a:gd name="T14" fmla="*/ 183 w 367"/>
                <a:gd name="T15" fmla="*/ 0 h 385"/>
                <a:gd name="T16" fmla="*/ 183 w 367"/>
                <a:gd name="T17" fmla="*/ 0 h 385"/>
                <a:gd name="T18" fmla="*/ 183 w 367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5" y="384"/>
                    <a:pt x="281" y="364"/>
                    <a:pt x="315" y="326"/>
                  </a:cubicBezTo>
                  <a:cubicBezTo>
                    <a:pt x="348" y="290"/>
                    <a:pt x="367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xmlns="" id="{B2F03B39-A33C-4A8C-B4E8-8C32EE6455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288" y="2422525"/>
              <a:ext cx="369887" cy="390525"/>
            </a:xfrm>
            <a:custGeom>
              <a:avLst/>
              <a:gdLst>
                <a:gd name="T0" fmla="*/ 183 w 366"/>
                <a:gd name="T1" fmla="*/ 0 h 385"/>
                <a:gd name="T2" fmla="*/ 182 w 366"/>
                <a:gd name="T3" fmla="*/ 0 h 385"/>
                <a:gd name="T4" fmla="*/ 1 w 366"/>
                <a:gd name="T5" fmla="*/ 194 h 385"/>
                <a:gd name="T6" fmla="*/ 184 w 366"/>
                <a:gd name="T7" fmla="*/ 385 h 385"/>
                <a:gd name="T8" fmla="*/ 185 w 366"/>
                <a:gd name="T9" fmla="*/ 385 h 385"/>
                <a:gd name="T10" fmla="*/ 315 w 366"/>
                <a:gd name="T11" fmla="*/ 326 h 385"/>
                <a:gd name="T12" fmla="*/ 366 w 366"/>
                <a:gd name="T13" fmla="*/ 191 h 385"/>
                <a:gd name="T14" fmla="*/ 183 w 366"/>
                <a:gd name="T15" fmla="*/ 0 h 385"/>
                <a:gd name="T16" fmla="*/ 183 w 366"/>
                <a:gd name="T17" fmla="*/ 0 h 385"/>
                <a:gd name="T18" fmla="*/ 183 w 366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4" y="384"/>
                    <a:pt x="280" y="364"/>
                    <a:pt x="315" y="326"/>
                  </a:cubicBezTo>
                  <a:cubicBezTo>
                    <a:pt x="348" y="290"/>
                    <a:pt x="366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xmlns="" id="{F9F2B8BF-7A22-4E2D-B593-54262B417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088" y="2390776"/>
              <a:ext cx="427037" cy="452437"/>
            </a:xfrm>
            <a:custGeom>
              <a:avLst/>
              <a:gdLst>
                <a:gd name="T0" fmla="*/ 210 w 421"/>
                <a:gd name="T1" fmla="*/ 0 h 445"/>
                <a:gd name="T2" fmla="*/ 0 w 421"/>
                <a:gd name="T3" fmla="*/ 222 h 445"/>
                <a:gd name="T4" fmla="*/ 120 w 421"/>
                <a:gd name="T5" fmla="*/ 423 h 445"/>
                <a:gd name="T6" fmla="*/ 210 w 421"/>
                <a:gd name="T7" fmla="*/ 445 h 445"/>
                <a:gd name="T8" fmla="*/ 300 w 421"/>
                <a:gd name="T9" fmla="*/ 423 h 445"/>
                <a:gd name="T10" fmla="*/ 421 w 421"/>
                <a:gd name="T11" fmla="*/ 222 h 445"/>
                <a:gd name="T12" fmla="*/ 210 w 421"/>
                <a:gd name="T13" fmla="*/ 0 h 445"/>
                <a:gd name="T14" fmla="*/ 210 w 421"/>
                <a:gd name="T15" fmla="*/ 0 h 445"/>
                <a:gd name="T16" fmla="*/ 210 w 421"/>
                <a:gd name="T1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445">
                  <a:moveTo>
                    <a:pt x="210" y="0"/>
                  </a:moveTo>
                  <a:cubicBezTo>
                    <a:pt x="94" y="0"/>
                    <a:pt x="0" y="100"/>
                    <a:pt x="0" y="222"/>
                  </a:cubicBezTo>
                  <a:cubicBezTo>
                    <a:pt x="0" y="311"/>
                    <a:pt x="49" y="388"/>
                    <a:pt x="120" y="423"/>
                  </a:cubicBezTo>
                  <a:cubicBezTo>
                    <a:pt x="148" y="437"/>
                    <a:pt x="178" y="445"/>
                    <a:pt x="210" y="445"/>
                  </a:cubicBezTo>
                  <a:cubicBezTo>
                    <a:pt x="242" y="445"/>
                    <a:pt x="273" y="437"/>
                    <a:pt x="300" y="423"/>
                  </a:cubicBezTo>
                  <a:cubicBezTo>
                    <a:pt x="371" y="388"/>
                    <a:pt x="421" y="311"/>
                    <a:pt x="421" y="222"/>
                  </a:cubicBezTo>
                  <a:cubicBezTo>
                    <a:pt x="421" y="100"/>
                    <a:pt x="326" y="0"/>
                    <a:pt x="210" y="0"/>
                  </a:cubicBezTo>
                  <a:close/>
                  <a:moveTo>
                    <a:pt x="210" y="0"/>
                  </a:moveTo>
                  <a:cubicBezTo>
                    <a:pt x="210" y="0"/>
                    <a:pt x="210" y="0"/>
                    <a:pt x="2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2AF7E6AD-8D92-4EC6-83D0-0516E70BB9B6}"/>
              </a:ext>
            </a:extLst>
          </p:cNvPr>
          <p:cNvGrpSpPr/>
          <p:nvPr/>
        </p:nvGrpSpPr>
        <p:grpSpPr>
          <a:xfrm>
            <a:off x="8092786" y="1622532"/>
            <a:ext cx="265127" cy="233145"/>
            <a:chOff x="-192087" y="2485914"/>
            <a:chExt cx="1798150" cy="1581261"/>
          </a:xfrm>
          <a:solidFill>
            <a:schemeClr val="bg1"/>
          </a:solidFill>
        </p:grpSpPr>
        <p:sp>
          <p:nvSpPr>
            <p:cNvPr id="54" name="Rectangle 14">
              <a:extLst>
                <a:ext uri="{FF2B5EF4-FFF2-40B4-BE49-F238E27FC236}">
                  <a16:creationId xmlns:a16="http://schemas.microsoft.com/office/drawing/2014/main" xmlns="" id="{CAA26EB3-4B52-448C-98BA-6594C65FC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96" y="3328897"/>
              <a:ext cx="315184" cy="1057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5">
              <a:extLst>
                <a:ext uri="{FF2B5EF4-FFF2-40B4-BE49-F238E27FC236}">
                  <a16:creationId xmlns:a16="http://schemas.microsoft.com/office/drawing/2014/main" xmlns="" id="{B4F74B46-EADF-4E9B-A791-3C6B5C79D4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2087" y="2757293"/>
              <a:ext cx="1798150" cy="1309882"/>
            </a:xfrm>
            <a:custGeom>
              <a:avLst/>
              <a:gdLst>
                <a:gd name="T0" fmla="*/ 1246 w 1536"/>
                <a:gd name="T1" fmla="*/ 578 h 1118"/>
                <a:gd name="T2" fmla="*/ 993 w 1536"/>
                <a:gd name="T3" fmla="*/ 578 h 1118"/>
                <a:gd name="T4" fmla="*/ 993 w 1536"/>
                <a:gd name="T5" fmla="*/ 623 h 1118"/>
                <a:gd name="T6" fmla="*/ 948 w 1536"/>
                <a:gd name="T7" fmla="*/ 668 h 1118"/>
                <a:gd name="T8" fmla="*/ 588 w 1536"/>
                <a:gd name="T9" fmla="*/ 668 h 1118"/>
                <a:gd name="T10" fmla="*/ 543 w 1536"/>
                <a:gd name="T11" fmla="*/ 623 h 1118"/>
                <a:gd name="T12" fmla="*/ 543 w 1536"/>
                <a:gd name="T13" fmla="*/ 578 h 1118"/>
                <a:gd name="T14" fmla="*/ 290 w 1536"/>
                <a:gd name="T15" fmla="*/ 578 h 1118"/>
                <a:gd name="T16" fmla="*/ 162 w 1536"/>
                <a:gd name="T17" fmla="*/ 486 h 1118"/>
                <a:gd name="T18" fmla="*/ 0 w 1536"/>
                <a:gd name="T19" fmla="*/ 0 h 1118"/>
                <a:gd name="T20" fmla="*/ 0 w 1536"/>
                <a:gd name="T21" fmla="*/ 983 h 1118"/>
                <a:gd name="T22" fmla="*/ 135 w 1536"/>
                <a:gd name="T23" fmla="*/ 1118 h 1118"/>
                <a:gd name="T24" fmla="*/ 1401 w 1536"/>
                <a:gd name="T25" fmla="*/ 1118 h 1118"/>
                <a:gd name="T26" fmla="*/ 1536 w 1536"/>
                <a:gd name="T27" fmla="*/ 983 h 1118"/>
                <a:gd name="T28" fmla="*/ 1536 w 1536"/>
                <a:gd name="T29" fmla="*/ 0 h 1118"/>
                <a:gd name="T30" fmla="*/ 1374 w 1536"/>
                <a:gd name="T31" fmla="*/ 486 h 1118"/>
                <a:gd name="T32" fmla="*/ 1246 w 1536"/>
                <a:gd name="T33" fmla="*/ 578 h 1118"/>
                <a:gd name="T34" fmla="*/ 1246 w 1536"/>
                <a:gd name="T35" fmla="*/ 578 h 1118"/>
                <a:gd name="T36" fmla="*/ 1246 w 1536"/>
                <a:gd name="T37" fmla="*/ 57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6" h="1118">
                  <a:moveTo>
                    <a:pt x="1246" y="578"/>
                  </a:moveTo>
                  <a:cubicBezTo>
                    <a:pt x="993" y="578"/>
                    <a:pt x="993" y="578"/>
                    <a:pt x="993" y="578"/>
                  </a:cubicBezTo>
                  <a:cubicBezTo>
                    <a:pt x="993" y="623"/>
                    <a:pt x="993" y="623"/>
                    <a:pt x="993" y="623"/>
                  </a:cubicBezTo>
                  <a:cubicBezTo>
                    <a:pt x="993" y="648"/>
                    <a:pt x="973" y="668"/>
                    <a:pt x="948" y="668"/>
                  </a:cubicBezTo>
                  <a:cubicBezTo>
                    <a:pt x="588" y="668"/>
                    <a:pt x="588" y="668"/>
                    <a:pt x="588" y="668"/>
                  </a:cubicBezTo>
                  <a:cubicBezTo>
                    <a:pt x="563" y="668"/>
                    <a:pt x="543" y="648"/>
                    <a:pt x="543" y="623"/>
                  </a:cubicBezTo>
                  <a:cubicBezTo>
                    <a:pt x="543" y="578"/>
                    <a:pt x="543" y="578"/>
                    <a:pt x="543" y="578"/>
                  </a:cubicBezTo>
                  <a:cubicBezTo>
                    <a:pt x="290" y="578"/>
                    <a:pt x="290" y="578"/>
                    <a:pt x="290" y="578"/>
                  </a:cubicBezTo>
                  <a:cubicBezTo>
                    <a:pt x="232" y="578"/>
                    <a:pt x="180" y="541"/>
                    <a:pt x="162" y="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1057"/>
                    <a:pt x="61" y="1118"/>
                    <a:pt x="135" y="1118"/>
                  </a:cubicBezTo>
                  <a:cubicBezTo>
                    <a:pt x="1401" y="1118"/>
                    <a:pt x="1401" y="1118"/>
                    <a:pt x="1401" y="1118"/>
                  </a:cubicBezTo>
                  <a:cubicBezTo>
                    <a:pt x="1475" y="1118"/>
                    <a:pt x="1536" y="1057"/>
                    <a:pt x="1536" y="983"/>
                  </a:cubicBezTo>
                  <a:cubicBezTo>
                    <a:pt x="1536" y="0"/>
                    <a:pt x="1536" y="0"/>
                    <a:pt x="1536" y="0"/>
                  </a:cubicBezTo>
                  <a:cubicBezTo>
                    <a:pt x="1374" y="486"/>
                    <a:pt x="1374" y="486"/>
                    <a:pt x="1374" y="486"/>
                  </a:cubicBezTo>
                  <a:cubicBezTo>
                    <a:pt x="1356" y="541"/>
                    <a:pt x="1304" y="578"/>
                    <a:pt x="1246" y="578"/>
                  </a:cubicBezTo>
                  <a:close/>
                  <a:moveTo>
                    <a:pt x="1246" y="578"/>
                  </a:moveTo>
                  <a:cubicBezTo>
                    <a:pt x="1246" y="578"/>
                    <a:pt x="1246" y="578"/>
                    <a:pt x="1246" y="57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xmlns="" id="{73E00001-7A7E-4E35-AB8C-A9C878257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2340" y="2485914"/>
              <a:ext cx="1618656" cy="842983"/>
            </a:xfrm>
            <a:custGeom>
              <a:avLst/>
              <a:gdLst>
                <a:gd name="T0" fmla="*/ 871 w 1382"/>
                <a:gd name="T1" fmla="*/ 0 h 720"/>
                <a:gd name="T2" fmla="*/ 511 w 1382"/>
                <a:gd name="T3" fmla="*/ 0 h 720"/>
                <a:gd name="T4" fmla="*/ 376 w 1382"/>
                <a:gd name="T5" fmla="*/ 135 h 720"/>
                <a:gd name="T6" fmla="*/ 376 w 1382"/>
                <a:gd name="T7" fmla="*/ 180 h 720"/>
                <a:gd name="T8" fmla="*/ 0 w 1382"/>
                <a:gd name="T9" fmla="*/ 180 h 720"/>
                <a:gd name="T10" fmla="*/ 170 w 1382"/>
                <a:gd name="T11" fmla="*/ 689 h 720"/>
                <a:gd name="T12" fmla="*/ 213 w 1382"/>
                <a:gd name="T13" fmla="*/ 720 h 720"/>
                <a:gd name="T14" fmla="*/ 466 w 1382"/>
                <a:gd name="T15" fmla="*/ 720 h 720"/>
                <a:gd name="T16" fmla="*/ 466 w 1382"/>
                <a:gd name="T17" fmla="*/ 675 h 720"/>
                <a:gd name="T18" fmla="*/ 511 w 1382"/>
                <a:gd name="T19" fmla="*/ 630 h 720"/>
                <a:gd name="T20" fmla="*/ 871 w 1382"/>
                <a:gd name="T21" fmla="*/ 630 h 720"/>
                <a:gd name="T22" fmla="*/ 916 w 1382"/>
                <a:gd name="T23" fmla="*/ 675 h 720"/>
                <a:gd name="T24" fmla="*/ 916 w 1382"/>
                <a:gd name="T25" fmla="*/ 720 h 720"/>
                <a:gd name="T26" fmla="*/ 1169 w 1382"/>
                <a:gd name="T27" fmla="*/ 720 h 720"/>
                <a:gd name="T28" fmla="*/ 1212 w 1382"/>
                <a:gd name="T29" fmla="*/ 689 h 720"/>
                <a:gd name="T30" fmla="*/ 1382 w 1382"/>
                <a:gd name="T31" fmla="*/ 180 h 720"/>
                <a:gd name="T32" fmla="*/ 1006 w 1382"/>
                <a:gd name="T33" fmla="*/ 180 h 720"/>
                <a:gd name="T34" fmla="*/ 1006 w 1382"/>
                <a:gd name="T35" fmla="*/ 135 h 720"/>
                <a:gd name="T36" fmla="*/ 871 w 1382"/>
                <a:gd name="T37" fmla="*/ 0 h 720"/>
                <a:gd name="T38" fmla="*/ 466 w 1382"/>
                <a:gd name="T39" fmla="*/ 180 h 720"/>
                <a:gd name="T40" fmla="*/ 466 w 1382"/>
                <a:gd name="T41" fmla="*/ 135 h 720"/>
                <a:gd name="T42" fmla="*/ 511 w 1382"/>
                <a:gd name="T43" fmla="*/ 90 h 720"/>
                <a:gd name="T44" fmla="*/ 871 w 1382"/>
                <a:gd name="T45" fmla="*/ 90 h 720"/>
                <a:gd name="T46" fmla="*/ 916 w 1382"/>
                <a:gd name="T47" fmla="*/ 135 h 720"/>
                <a:gd name="T48" fmla="*/ 916 w 1382"/>
                <a:gd name="T49" fmla="*/ 180 h 720"/>
                <a:gd name="T50" fmla="*/ 466 w 1382"/>
                <a:gd name="T51" fmla="*/ 180 h 720"/>
                <a:gd name="T52" fmla="*/ 466 w 1382"/>
                <a:gd name="T53" fmla="*/ 180 h 720"/>
                <a:gd name="T54" fmla="*/ 466 w 1382"/>
                <a:gd name="T55" fmla="*/ 18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2" h="720">
                  <a:moveTo>
                    <a:pt x="871" y="0"/>
                  </a:moveTo>
                  <a:cubicBezTo>
                    <a:pt x="511" y="0"/>
                    <a:pt x="511" y="0"/>
                    <a:pt x="511" y="0"/>
                  </a:cubicBezTo>
                  <a:cubicBezTo>
                    <a:pt x="437" y="0"/>
                    <a:pt x="376" y="61"/>
                    <a:pt x="376" y="135"/>
                  </a:cubicBezTo>
                  <a:cubicBezTo>
                    <a:pt x="376" y="180"/>
                    <a:pt x="376" y="180"/>
                    <a:pt x="376" y="18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70" y="689"/>
                    <a:pt x="170" y="689"/>
                    <a:pt x="170" y="689"/>
                  </a:cubicBezTo>
                  <a:cubicBezTo>
                    <a:pt x="176" y="708"/>
                    <a:pt x="193" y="720"/>
                    <a:pt x="213" y="720"/>
                  </a:cubicBezTo>
                  <a:cubicBezTo>
                    <a:pt x="466" y="720"/>
                    <a:pt x="466" y="720"/>
                    <a:pt x="466" y="720"/>
                  </a:cubicBezTo>
                  <a:cubicBezTo>
                    <a:pt x="466" y="675"/>
                    <a:pt x="466" y="675"/>
                    <a:pt x="466" y="675"/>
                  </a:cubicBezTo>
                  <a:cubicBezTo>
                    <a:pt x="466" y="650"/>
                    <a:pt x="486" y="630"/>
                    <a:pt x="511" y="630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96" y="630"/>
                    <a:pt x="916" y="650"/>
                    <a:pt x="916" y="675"/>
                  </a:cubicBezTo>
                  <a:cubicBezTo>
                    <a:pt x="916" y="720"/>
                    <a:pt x="916" y="720"/>
                    <a:pt x="916" y="720"/>
                  </a:cubicBezTo>
                  <a:cubicBezTo>
                    <a:pt x="1169" y="720"/>
                    <a:pt x="1169" y="720"/>
                    <a:pt x="1169" y="720"/>
                  </a:cubicBezTo>
                  <a:cubicBezTo>
                    <a:pt x="1189" y="720"/>
                    <a:pt x="1206" y="708"/>
                    <a:pt x="1212" y="689"/>
                  </a:cubicBezTo>
                  <a:cubicBezTo>
                    <a:pt x="1382" y="180"/>
                    <a:pt x="1382" y="180"/>
                    <a:pt x="1382" y="180"/>
                  </a:cubicBezTo>
                  <a:cubicBezTo>
                    <a:pt x="1006" y="180"/>
                    <a:pt x="1006" y="180"/>
                    <a:pt x="1006" y="180"/>
                  </a:cubicBezTo>
                  <a:cubicBezTo>
                    <a:pt x="1006" y="135"/>
                    <a:pt x="1006" y="135"/>
                    <a:pt x="1006" y="135"/>
                  </a:cubicBezTo>
                  <a:cubicBezTo>
                    <a:pt x="1006" y="61"/>
                    <a:pt x="945" y="0"/>
                    <a:pt x="871" y="0"/>
                  </a:cubicBezTo>
                  <a:close/>
                  <a:moveTo>
                    <a:pt x="466" y="180"/>
                  </a:moveTo>
                  <a:cubicBezTo>
                    <a:pt x="466" y="135"/>
                    <a:pt x="466" y="135"/>
                    <a:pt x="466" y="135"/>
                  </a:cubicBezTo>
                  <a:cubicBezTo>
                    <a:pt x="466" y="110"/>
                    <a:pt x="486" y="90"/>
                    <a:pt x="511" y="90"/>
                  </a:cubicBezTo>
                  <a:cubicBezTo>
                    <a:pt x="871" y="90"/>
                    <a:pt x="871" y="90"/>
                    <a:pt x="871" y="90"/>
                  </a:cubicBezTo>
                  <a:cubicBezTo>
                    <a:pt x="896" y="90"/>
                    <a:pt x="916" y="110"/>
                    <a:pt x="916" y="135"/>
                  </a:cubicBezTo>
                  <a:cubicBezTo>
                    <a:pt x="916" y="180"/>
                    <a:pt x="916" y="180"/>
                    <a:pt x="916" y="180"/>
                  </a:cubicBezTo>
                  <a:lnTo>
                    <a:pt x="466" y="180"/>
                  </a:lnTo>
                  <a:close/>
                  <a:moveTo>
                    <a:pt x="466" y="180"/>
                  </a:moveTo>
                  <a:cubicBezTo>
                    <a:pt x="466" y="180"/>
                    <a:pt x="466" y="180"/>
                    <a:pt x="466" y="1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DF93D952-B545-4695-A12C-42F987E0BD01}"/>
              </a:ext>
            </a:extLst>
          </p:cNvPr>
          <p:cNvGrpSpPr/>
          <p:nvPr/>
        </p:nvGrpSpPr>
        <p:grpSpPr>
          <a:xfrm>
            <a:off x="10204113" y="1592116"/>
            <a:ext cx="294553" cy="293977"/>
            <a:chOff x="6597650" y="-576263"/>
            <a:chExt cx="808038" cy="806451"/>
          </a:xfrm>
          <a:solidFill>
            <a:schemeClr val="bg1"/>
          </a:solidFill>
        </p:grpSpPr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xmlns="" id="{F0DE481F-AC11-43FA-B990-8E4A293D5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3" y="-576263"/>
              <a:ext cx="709613" cy="473076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  <a:gd name="T58" fmla="*/ 180 w 1800"/>
                <a:gd name="T59" fmla="*/ 960 h 1200"/>
                <a:gd name="T60" fmla="*/ 180 w 1800"/>
                <a:gd name="T61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  <a:moveTo>
                    <a:pt x="180" y="960"/>
                  </a:moveTo>
                  <a:cubicBezTo>
                    <a:pt x="180" y="960"/>
                    <a:pt x="180" y="960"/>
                    <a:pt x="180" y="9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xmlns="" id="{F0F9B449-A466-4A99-A378-8CD4E5124E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7650" y="-339725"/>
              <a:ext cx="808038" cy="569913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  <a:gd name="T62" fmla="*/ 1988 w 2048"/>
                <a:gd name="T63" fmla="*/ 1328 h 1448"/>
                <a:gd name="T64" fmla="*/ 1988 w 2048"/>
                <a:gd name="T65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  <a:moveTo>
                    <a:pt x="1988" y="1328"/>
                  </a:moveTo>
                  <a:cubicBezTo>
                    <a:pt x="1988" y="1328"/>
                    <a:pt x="1988" y="1328"/>
                    <a:pt x="1988" y="13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228A6DAD-BF12-4549-A38E-84CD46D46ADB}"/>
              </a:ext>
            </a:extLst>
          </p:cNvPr>
          <p:cNvSpPr/>
          <p:nvPr/>
        </p:nvSpPr>
        <p:spPr>
          <a:xfrm>
            <a:off x="3632601" y="1389434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41FE829B-2FD7-452D-99EB-3EF4EA32FE4D}"/>
              </a:ext>
            </a:extLst>
          </p:cNvPr>
          <p:cNvGrpSpPr/>
          <p:nvPr/>
        </p:nvGrpSpPr>
        <p:grpSpPr>
          <a:xfrm>
            <a:off x="3833984" y="1575911"/>
            <a:ext cx="323725" cy="326388"/>
            <a:chOff x="12787313" y="2351088"/>
            <a:chExt cx="1350963" cy="1362075"/>
          </a:xfrm>
          <a:solidFill>
            <a:schemeClr val="bg1"/>
          </a:solidFill>
        </p:grpSpPr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xmlns="" id="{A82DD134-25C7-4F4A-9DAB-963049854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87313" y="2351088"/>
              <a:ext cx="1350963" cy="1362075"/>
            </a:xfrm>
            <a:custGeom>
              <a:avLst/>
              <a:gdLst/>
              <a:ahLst/>
              <a:cxnLst>
                <a:cxn ang="0">
                  <a:pos x="288" y="198"/>
                </a:cxn>
                <a:cxn ang="0">
                  <a:pos x="173" y="336"/>
                </a:cxn>
                <a:cxn ang="0">
                  <a:pos x="173" y="522"/>
                </a:cxn>
                <a:cxn ang="0">
                  <a:pos x="288" y="658"/>
                </a:cxn>
                <a:cxn ang="0">
                  <a:pos x="470" y="690"/>
                </a:cxn>
                <a:cxn ang="0">
                  <a:pos x="625" y="600"/>
                </a:cxn>
                <a:cxn ang="0">
                  <a:pos x="688" y="429"/>
                </a:cxn>
                <a:cxn ang="0">
                  <a:pos x="625" y="256"/>
                </a:cxn>
                <a:cxn ang="0">
                  <a:pos x="470" y="166"/>
                </a:cxn>
                <a:cxn ang="0">
                  <a:pos x="596" y="36"/>
                </a:cxn>
                <a:cxn ang="0">
                  <a:pos x="622" y="47"/>
                </a:cxn>
                <a:cxn ang="0">
                  <a:pos x="631" y="111"/>
                </a:cxn>
                <a:cxn ang="0">
                  <a:pos x="630" y="154"/>
                </a:cxn>
                <a:cxn ang="0">
                  <a:pos x="679" y="203"/>
                </a:cxn>
                <a:cxn ang="0">
                  <a:pos x="774" y="218"/>
                </a:cxn>
                <a:cxn ang="0">
                  <a:pos x="805" y="232"/>
                </a:cxn>
                <a:cxn ang="0">
                  <a:pos x="826" y="294"/>
                </a:cxn>
                <a:cxn ang="0">
                  <a:pos x="846" y="368"/>
                </a:cxn>
                <a:cxn ang="0">
                  <a:pos x="846" y="421"/>
                </a:cxn>
                <a:cxn ang="0">
                  <a:pos x="782" y="459"/>
                </a:cxn>
                <a:cxn ang="0">
                  <a:pos x="738" y="564"/>
                </a:cxn>
                <a:cxn ang="0">
                  <a:pos x="764" y="603"/>
                </a:cxn>
                <a:cxn ang="0">
                  <a:pos x="782" y="662"/>
                </a:cxn>
                <a:cxn ang="0">
                  <a:pos x="682" y="768"/>
                </a:cxn>
                <a:cxn ang="0">
                  <a:pos x="662" y="786"/>
                </a:cxn>
                <a:cxn ang="0">
                  <a:pos x="615" y="777"/>
                </a:cxn>
                <a:cxn ang="0">
                  <a:pos x="574" y="748"/>
                </a:cxn>
                <a:cxn ang="0">
                  <a:pos x="554" y="745"/>
                </a:cxn>
                <a:cxn ang="0">
                  <a:pos x="481" y="760"/>
                </a:cxn>
                <a:cxn ang="0">
                  <a:pos x="461" y="771"/>
                </a:cxn>
                <a:cxn ang="0">
                  <a:pos x="438" y="822"/>
                </a:cxn>
                <a:cxn ang="0">
                  <a:pos x="242" y="815"/>
                </a:cxn>
                <a:cxn ang="0">
                  <a:pos x="224" y="798"/>
                </a:cxn>
                <a:cxn ang="0">
                  <a:pos x="224" y="722"/>
                </a:cxn>
                <a:cxn ang="0">
                  <a:pos x="202" y="677"/>
                </a:cxn>
                <a:cxn ang="0">
                  <a:pos x="155" y="630"/>
                </a:cxn>
                <a:cxn ang="0">
                  <a:pos x="119" y="630"/>
                </a:cxn>
                <a:cxn ang="0">
                  <a:pos x="52" y="627"/>
                </a:cxn>
                <a:cxn ang="0">
                  <a:pos x="21" y="539"/>
                </a:cxn>
                <a:cxn ang="0">
                  <a:pos x="8" y="487"/>
                </a:cxn>
                <a:cxn ang="0">
                  <a:pos x="1" y="444"/>
                </a:cxn>
                <a:cxn ang="0">
                  <a:pos x="73" y="400"/>
                </a:cxn>
                <a:cxn ang="0">
                  <a:pos x="99" y="352"/>
                </a:cxn>
                <a:cxn ang="0">
                  <a:pos x="114" y="294"/>
                </a:cxn>
                <a:cxn ang="0">
                  <a:pos x="68" y="226"/>
                </a:cxn>
                <a:cxn ang="0">
                  <a:pos x="64" y="201"/>
                </a:cxn>
                <a:cxn ang="0">
                  <a:pos x="189" y="70"/>
                </a:cxn>
                <a:cxn ang="0">
                  <a:pos x="227" y="73"/>
                </a:cxn>
                <a:cxn ang="0">
                  <a:pos x="297" y="116"/>
                </a:cxn>
                <a:cxn ang="0">
                  <a:pos x="373" y="96"/>
                </a:cxn>
                <a:cxn ang="0">
                  <a:pos x="399" y="73"/>
                </a:cxn>
                <a:cxn ang="0">
                  <a:pos x="412" y="41"/>
                </a:cxn>
                <a:cxn ang="0">
                  <a:pos x="431" y="6"/>
                </a:cxn>
              </a:cxnLst>
              <a:rect l="0" t="0" r="r" b="b"/>
              <a:pathLst>
                <a:path w="851" h="858">
                  <a:moveTo>
                    <a:pt x="421" y="161"/>
                  </a:moveTo>
                  <a:lnTo>
                    <a:pt x="374" y="166"/>
                  </a:lnTo>
                  <a:lnTo>
                    <a:pt x="329" y="178"/>
                  </a:lnTo>
                  <a:lnTo>
                    <a:pt x="288" y="198"/>
                  </a:lnTo>
                  <a:lnTo>
                    <a:pt x="251" y="224"/>
                  </a:lnTo>
                  <a:lnTo>
                    <a:pt x="219" y="256"/>
                  </a:lnTo>
                  <a:lnTo>
                    <a:pt x="193" y="294"/>
                  </a:lnTo>
                  <a:lnTo>
                    <a:pt x="173" y="336"/>
                  </a:lnTo>
                  <a:lnTo>
                    <a:pt x="161" y="380"/>
                  </a:lnTo>
                  <a:lnTo>
                    <a:pt x="157" y="429"/>
                  </a:lnTo>
                  <a:lnTo>
                    <a:pt x="161" y="476"/>
                  </a:lnTo>
                  <a:lnTo>
                    <a:pt x="173" y="522"/>
                  </a:lnTo>
                  <a:lnTo>
                    <a:pt x="193" y="563"/>
                  </a:lnTo>
                  <a:lnTo>
                    <a:pt x="219" y="600"/>
                  </a:lnTo>
                  <a:lnTo>
                    <a:pt x="251" y="632"/>
                  </a:lnTo>
                  <a:lnTo>
                    <a:pt x="288" y="658"/>
                  </a:lnTo>
                  <a:lnTo>
                    <a:pt x="329" y="677"/>
                  </a:lnTo>
                  <a:lnTo>
                    <a:pt x="374" y="690"/>
                  </a:lnTo>
                  <a:lnTo>
                    <a:pt x="421" y="694"/>
                  </a:lnTo>
                  <a:lnTo>
                    <a:pt x="470" y="690"/>
                  </a:lnTo>
                  <a:lnTo>
                    <a:pt x="514" y="677"/>
                  </a:lnTo>
                  <a:lnTo>
                    <a:pt x="555" y="658"/>
                  </a:lnTo>
                  <a:lnTo>
                    <a:pt x="593" y="632"/>
                  </a:lnTo>
                  <a:lnTo>
                    <a:pt x="625" y="600"/>
                  </a:lnTo>
                  <a:lnTo>
                    <a:pt x="651" y="563"/>
                  </a:lnTo>
                  <a:lnTo>
                    <a:pt x="671" y="522"/>
                  </a:lnTo>
                  <a:lnTo>
                    <a:pt x="683" y="476"/>
                  </a:lnTo>
                  <a:lnTo>
                    <a:pt x="688" y="429"/>
                  </a:lnTo>
                  <a:lnTo>
                    <a:pt x="683" y="380"/>
                  </a:lnTo>
                  <a:lnTo>
                    <a:pt x="671" y="336"/>
                  </a:lnTo>
                  <a:lnTo>
                    <a:pt x="651" y="294"/>
                  </a:lnTo>
                  <a:lnTo>
                    <a:pt x="625" y="256"/>
                  </a:lnTo>
                  <a:lnTo>
                    <a:pt x="593" y="224"/>
                  </a:lnTo>
                  <a:lnTo>
                    <a:pt x="555" y="198"/>
                  </a:lnTo>
                  <a:lnTo>
                    <a:pt x="514" y="178"/>
                  </a:lnTo>
                  <a:lnTo>
                    <a:pt x="470" y="166"/>
                  </a:lnTo>
                  <a:lnTo>
                    <a:pt x="421" y="161"/>
                  </a:lnTo>
                  <a:close/>
                  <a:moveTo>
                    <a:pt x="452" y="0"/>
                  </a:moveTo>
                  <a:lnTo>
                    <a:pt x="467" y="1"/>
                  </a:lnTo>
                  <a:lnTo>
                    <a:pt x="596" y="36"/>
                  </a:lnTo>
                  <a:lnTo>
                    <a:pt x="599" y="36"/>
                  </a:lnTo>
                  <a:lnTo>
                    <a:pt x="606" y="38"/>
                  </a:lnTo>
                  <a:lnTo>
                    <a:pt x="613" y="41"/>
                  </a:lnTo>
                  <a:lnTo>
                    <a:pt x="622" y="47"/>
                  </a:lnTo>
                  <a:lnTo>
                    <a:pt x="630" y="58"/>
                  </a:lnTo>
                  <a:lnTo>
                    <a:pt x="633" y="71"/>
                  </a:lnTo>
                  <a:lnTo>
                    <a:pt x="633" y="91"/>
                  </a:lnTo>
                  <a:lnTo>
                    <a:pt x="631" y="111"/>
                  </a:lnTo>
                  <a:lnTo>
                    <a:pt x="630" y="128"/>
                  </a:lnTo>
                  <a:lnTo>
                    <a:pt x="628" y="139"/>
                  </a:lnTo>
                  <a:lnTo>
                    <a:pt x="628" y="146"/>
                  </a:lnTo>
                  <a:lnTo>
                    <a:pt x="630" y="154"/>
                  </a:lnTo>
                  <a:lnTo>
                    <a:pt x="634" y="163"/>
                  </a:lnTo>
                  <a:lnTo>
                    <a:pt x="656" y="181"/>
                  </a:lnTo>
                  <a:lnTo>
                    <a:pt x="666" y="192"/>
                  </a:lnTo>
                  <a:lnTo>
                    <a:pt x="679" y="203"/>
                  </a:lnTo>
                  <a:lnTo>
                    <a:pt x="688" y="213"/>
                  </a:lnTo>
                  <a:lnTo>
                    <a:pt x="694" y="221"/>
                  </a:lnTo>
                  <a:lnTo>
                    <a:pt x="697" y="224"/>
                  </a:lnTo>
                  <a:lnTo>
                    <a:pt x="774" y="218"/>
                  </a:lnTo>
                  <a:lnTo>
                    <a:pt x="778" y="218"/>
                  </a:lnTo>
                  <a:lnTo>
                    <a:pt x="785" y="220"/>
                  </a:lnTo>
                  <a:lnTo>
                    <a:pt x="796" y="223"/>
                  </a:lnTo>
                  <a:lnTo>
                    <a:pt x="805" y="232"/>
                  </a:lnTo>
                  <a:lnTo>
                    <a:pt x="813" y="245"/>
                  </a:lnTo>
                  <a:lnTo>
                    <a:pt x="816" y="258"/>
                  </a:lnTo>
                  <a:lnTo>
                    <a:pt x="820" y="274"/>
                  </a:lnTo>
                  <a:lnTo>
                    <a:pt x="826" y="294"/>
                  </a:lnTo>
                  <a:lnTo>
                    <a:pt x="831" y="314"/>
                  </a:lnTo>
                  <a:lnTo>
                    <a:pt x="837" y="334"/>
                  </a:lnTo>
                  <a:lnTo>
                    <a:pt x="841" y="352"/>
                  </a:lnTo>
                  <a:lnTo>
                    <a:pt x="846" y="368"/>
                  </a:lnTo>
                  <a:lnTo>
                    <a:pt x="848" y="378"/>
                  </a:lnTo>
                  <a:lnTo>
                    <a:pt x="851" y="384"/>
                  </a:lnTo>
                  <a:lnTo>
                    <a:pt x="851" y="407"/>
                  </a:lnTo>
                  <a:lnTo>
                    <a:pt x="846" y="421"/>
                  </a:lnTo>
                  <a:lnTo>
                    <a:pt x="835" y="433"/>
                  </a:lnTo>
                  <a:lnTo>
                    <a:pt x="808" y="448"/>
                  </a:lnTo>
                  <a:lnTo>
                    <a:pt x="794" y="455"/>
                  </a:lnTo>
                  <a:lnTo>
                    <a:pt x="782" y="459"/>
                  </a:lnTo>
                  <a:lnTo>
                    <a:pt x="773" y="462"/>
                  </a:lnTo>
                  <a:lnTo>
                    <a:pt x="770" y="464"/>
                  </a:lnTo>
                  <a:lnTo>
                    <a:pt x="738" y="560"/>
                  </a:lnTo>
                  <a:lnTo>
                    <a:pt x="738" y="564"/>
                  </a:lnTo>
                  <a:lnTo>
                    <a:pt x="741" y="569"/>
                  </a:lnTo>
                  <a:lnTo>
                    <a:pt x="746" y="578"/>
                  </a:lnTo>
                  <a:lnTo>
                    <a:pt x="753" y="590"/>
                  </a:lnTo>
                  <a:lnTo>
                    <a:pt x="764" y="603"/>
                  </a:lnTo>
                  <a:lnTo>
                    <a:pt x="773" y="615"/>
                  </a:lnTo>
                  <a:lnTo>
                    <a:pt x="781" y="630"/>
                  </a:lnTo>
                  <a:lnTo>
                    <a:pt x="785" y="645"/>
                  </a:lnTo>
                  <a:lnTo>
                    <a:pt x="782" y="662"/>
                  </a:lnTo>
                  <a:lnTo>
                    <a:pt x="771" y="679"/>
                  </a:lnTo>
                  <a:lnTo>
                    <a:pt x="703" y="748"/>
                  </a:lnTo>
                  <a:lnTo>
                    <a:pt x="691" y="758"/>
                  </a:lnTo>
                  <a:lnTo>
                    <a:pt x="682" y="768"/>
                  </a:lnTo>
                  <a:lnTo>
                    <a:pt x="676" y="775"/>
                  </a:lnTo>
                  <a:lnTo>
                    <a:pt x="673" y="777"/>
                  </a:lnTo>
                  <a:lnTo>
                    <a:pt x="668" y="781"/>
                  </a:lnTo>
                  <a:lnTo>
                    <a:pt x="662" y="786"/>
                  </a:lnTo>
                  <a:lnTo>
                    <a:pt x="654" y="789"/>
                  </a:lnTo>
                  <a:lnTo>
                    <a:pt x="644" y="789"/>
                  </a:lnTo>
                  <a:lnTo>
                    <a:pt x="630" y="786"/>
                  </a:lnTo>
                  <a:lnTo>
                    <a:pt x="615" y="777"/>
                  </a:lnTo>
                  <a:lnTo>
                    <a:pt x="598" y="764"/>
                  </a:lnTo>
                  <a:lnTo>
                    <a:pt x="586" y="755"/>
                  </a:lnTo>
                  <a:lnTo>
                    <a:pt x="578" y="751"/>
                  </a:lnTo>
                  <a:lnTo>
                    <a:pt x="574" y="748"/>
                  </a:lnTo>
                  <a:lnTo>
                    <a:pt x="571" y="746"/>
                  </a:lnTo>
                  <a:lnTo>
                    <a:pt x="568" y="746"/>
                  </a:lnTo>
                  <a:lnTo>
                    <a:pt x="561" y="745"/>
                  </a:lnTo>
                  <a:lnTo>
                    <a:pt x="554" y="745"/>
                  </a:lnTo>
                  <a:lnTo>
                    <a:pt x="546" y="746"/>
                  </a:lnTo>
                  <a:lnTo>
                    <a:pt x="539" y="749"/>
                  </a:lnTo>
                  <a:lnTo>
                    <a:pt x="493" y="758"/>
                  </a:lnTo>
                  <a:lnTo>
                    <a:pt x="481" y="760"/>
                  </a:lnTo>
                  <a:lnTo>
                    <a:pt x="476" y="761"/>
                  </a:lnTo>
                  <a:lnTo>
                    <a:pt x="472" y="761"/>
                  </a:lnTo>
                  <a:lnTo>
                    <a:pt x="469" y="763"/>
                  </a:lnTo>
                  <a:lnTo>
                    <a:pt x="461" y="771"/>
                  </a:lnTo>
                  <a:lnTo>
                    <a:pt x="458" y="777"/>
                  </a:lnTo>
                  <a:lnTo>
                    <a:pt x="453" y="789"/>
                  </a:lnTo>
                  <a:lnTo>
                    <a:pt x="447" y="804"/>
                  </a:lnTo>
                  <a:lnTo>
                    <a:pt x="438" y="822"/>
                  </a:lnTo>
                  <a:lnTo>
                    <a:pt x="428" y="838"/>
                  </a:lnTo>
                  <a:lnTo>
                    <a:pt x="417" y="851"/>
                  </a:lnTo>
                  <a:lnTo>
                    <a:pt x="403" y="858"/>
                  </a:lnTo>
                  <a:lnTo>
                    <a:pt x="242" y="815"/>
                  </a:lnTo>
                  <a:lnTo>
                    <a:pt x="240" y="813"/>
                  </a:lnTo>
                  <a:lnTo>
                    <a:pt x="236" y="812"/>
                  </a:lnTo>
                  <a:lnTo>
                    <a:pt x="230" y="806"/>
                  </a:lnTo>
                  <a:lnTo>
                    <a:pt x="224" y="798"/>
                  </a:lnTo>
                  <a:lnTo>
                    <a:pt x="221" y="786"/>
                  </a:lnTo>
                  <a:lnTo>
                    <a:pt x="219" y="771"/>
                  </a:lnTo>
                  <a:lnTo>
                    <a:pt x="222" y="737"/>
                  </a:lnTo>
                  <a:lnTo>
                    <a:pt x="224" y="722"/>
                  </a:lnTo>
                  <a:lnTo>
                    <a:pt x="224" y="708"/>
                  </a:lnTo>
                  <a:lnTo>
                    <a:pt x="219" y="694"/>
                  </a:lnTo>
                  <a:lnTo>
                    <a:pt x="211" y="685"/>
                  </a:lnTo>
                  <a:lnTo>
                    <a:pt x="202" y="677"/>
                  </a:lnTo>
                  <a:lnTo>
                    <a:pt x="192" y="668"/>
                  </a:lnTo>
                  <a:lnTo>
                    <a:pt x="172" y="648"/>
                  </a:lnTo>
                  <a:lnTo>
                    <a:pt x="164" y="639"/>
                  </a:lnTo>
                  <a:lnTo>
                    <a:pt x="155" y="630"/>
                  </a:lnTo>
                  <a:lnTo>
                    <a:pt x="151" y="627"/>
                  </a:lnTo>
                  <a:lnTo>
                    <a:pt x="141" y="626"/>
                  </a:lnTo>
                  <a:lnTo>
                    <a:pt x="129" y="627"/>
                  </a:lnTo>
                  <a:lnTo>
                    <a:pt x="119" y="630"/>
                  </a:lnTo>
                  <a:lnTo>
                    <a:pt x="88" y="633"/>
                  </a:lnTo>
                  <a:lnTo>
                    <a:pt x="71" y="633"/>
                  </a:lnTo>
                  <a:lnTo>
                    <a:pt x="59" y="632"/>
                  </a:lnTo>
                  <a:lnTo>
                    <a:pt x="52" y="627"/>
                  </a:lnTo>
                  <a:lnTo>
                    <a:pt x="47" y="619"/>
                  </a:lnTo>
                  <a:lnTo>
                    <a:pt x="30" y="569"/>
                  </a:lnTo>
                  <a:lnTo>
                    <a:pt x="26" y="552"/>
                  </a:lnTo>
                  <a:lnTo>
                    <a:pt x="21" y="539"/>
                  </a:lnTo>
                  <a:lnTo>
                    <a:pt x="20" y="529"/>
                  </a:lnTo>
                  <a:lnTo>
                    <a:pt x="17" y="519"/>
                  </a:lnTo>
                  <a:lnTo>
                    <a:pt x="12" y="503"/>
                  </a:lnTo>
                  <a:lnTo>
                    <a:pt x="8" y="487"/>
                  </a:lnTo>
                  <a:lnTo>
                    <a:pt x="5" y="470"/>
                  </a:lnTo>
                  <a:lnTo>
                    <a:pt x="1" y="456"/>
                  </a:lnTo>
                  <a:lnTo>
                    <a:pt x="0" y="448"/>
                  </a:lnTo>
                  <a:lnTo>
                    <a:pt x="1" y="444"/>
                  </a:lnTo>
                  <a:lnTo>
                    <a:pt x="17" y="429"/>
                  </a:lnTo>
                  <a:lnTo>
                    <a:pt x="32" y="419"/>
                  </a:lnTo>
                  <a:lnTo>
                    <a:pt x="59" y="407"/>
                  </a:lnTo>
                  <a:lnTo>
                    <a:pt x="73" y="400"/>
                  </a:lnTo>
                  <a:lnTo>
                    <a:pt x="85" y="390"/>
                  </a:lnTo>
                  <a:lnTo>
                    <a:pt x="93" y="381"/>
                  </a:lnTo>
                  <a:lnTo>
                    <a:pt x="96" y="369"/>
                  </a:lnTo>
                  <a:lnTo>
                    <a:pt x="99" y="352"/>
                  </a:lnTo>
                  <a:lnTo>
                    <a:pt x="103" y="334"/>
                  </a:lnTo>
                  <a:lnTo>
                    <a:pt x="108" y="317"/>
                  </a:lnTo>
                  <a:lnTo>
                    <a:pt x="113" y="303"/>
                  </a:lnTo>
                  <a:lnTo>
                    <a:pt x="114" y="294"/>
                  </a:lnTo>
                  <a:lnTo>
                    <a:pt x="108" y="279"/>
                  </a:lnTo>
                  <a:lnTo>
                    <a:pt x="103" y="273"/>
                  </a:lnTo>
                  <a:lnTo>
                    <a:pt x="102" y="270"/>
                  </a:lnTo>
                  <a:lnTo>
                    <a:pt x="68" y="226"/>
                  </a:lnTo>
                  <a:lnTo>
                    <a:pt x="67" y="224"/>
                  </a:lnTo>
                  <a:lnTo>
                    <a:pt x="64" y="220"/>
                  </a:lnTo>
                  <a:lnTo>
                    <a:pt x="62" y="212"/>
                  </a:lnTo>
                  <a:lnTo>
                    <a:pt x="64" y="201"/>
                  </a:lnTo>
                  <a:lnTo>
                    <a:pt x="70" y="191"/>
                  </a:lnTo>
                  <a:lnTo>
                    <a:pt x="183" y="74"/>
                  </a:lnTo>
                  <a:lnTo>
                    <a:pt x="184" y="73"/>
                  </a:lnTo>
                  <a:lnTo>
                    <a:pt x="189" y="70"/>
                  </a:lnTo>
                  <a:lnTo>
                    <a:pt x="195" y="65"/>
                  </a:lnTo>
                  <a:lnTo>
                    <a:pt x="204" y="64"/>
                  </a:lnTo>
                  <a:lnTo>
                    <a:pt x="215" y="65"/>
                  </a:lnTo>
                  <a:lnTo>
                    <a:pt x="227" y="73"/>
                  </a:lnTo>
                  <a:lnTo>
                    <a:pt x="280" y="111"/>
                  </a:lnTo>
                  <a:lnTo>
                    <a:pt x="281" y="113"/>
                  </a:lnTo>
                  <a:lnTo>
                    <a:pt x="288" y="114"/>
                  </a:lnTo>
                  <a:lnTo>
                    <a:pt x="297" y="116"/>
                  </a:lnTo>
                  <a:lnTo>
                    <a:pt x="312" y="113"/>
                  </a:lnTo>
                  <a:lnTo>
                    <a:pt x="358" y="99"/>
                  </a:lnTo>
                  <a:lnTo>
                    <a:pt x="368" y="97"/>
                  </a:lnTo>
                  <a:lnTo>
                    <a:pt x="373" y="96"/>
                  </a:lnTo>
                  <a:lnTo>
                    <a:pt x="376" y="96"/>
                  </a:lnTo>
                  <a:lnTo>
                    <a:pt x="382" y="94"/>
                  </a:lnTo>
                  <a:lnTo>
                    <a:pt x="390" y="88"/>
                  </a:lnTo>
                  <a:lnTo>
                    <a:pt x="399" y="73"/>
                  </a:lnTo>
                  <a:lnTo>
                    <a:pt x="400" y="70"/>
                  </a:lnTo>
                  <a:lnTo>
                    <a:pt x="403" y="62"/>
                  </a:lnTo>
                  <a:lnTo>
                    <a:pt x="408" y="53"/>
                  </a:lnTo>
                  <a:lnTo>
                    <a:pt x="412" y="41"/>
                  </a:lnTo>
                  <a:lnTo>
                    <a:pt x="417" y="30"/>
                  </a:lnTo>
                  <a:lnTo>
                    <a:pt x="420" y="21"/>
                  </a:lnTo>
                  <a:lnTo>
                    <a:pt x="425" y="13"/>
                  </a:lnTo>
                  <a:lnTo>
                    <a:pt x="431" y="6"/>
                  </a:lnTo>
                  <a:lnTo>
                    <a:pt x="440" y="1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xmlns="" id="{A43C3787-F67A-4CE0-8E69-04850C2F3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30213" y="2701925"/>
              <a:ext cx="663575" cy="666750"/>
            </a:xfrm>
            <a:custGeom>
              <a:avLst/>
              <a:gdLst/>
              <a:ahLst/>
              <a:cxnLst>
                <a:cxn ang="0">
                  <a:pos x="209" y="104"/>
                </a:cxn>
                <a:cxn ang="0">
                  <a:pos x="181" y="107"/>
                </a:cxn>
                <a:cxn ang="0">
                  <a:pos x="155" y="118"/>
                </a:cxn>
                <a:cxn ang="0">
                  <a:pos x="134" y="134"/>
                </a:cxn>
                <a:cxn ang="0">
                  <a:pos x="117" y="157"/>
                </a:cxn>
                <a:cxn ang="0">
                  <a:pos x="107" y="182"/>
                </a:cxn>
                <a:cxn ang="0">
                  <a:pos x="102" y="211"/>
                </a:cxn>
                <a:cxn ang="0">
                  <a:pos x="107" y="238"/>
                </a:cxn>
                <a:cxn ang="0">
                  <a:pos x="117" y="264"/>
                </a:cxn>
                <a:cxn ang="0">
                  <a:pos x="134" y="285"/>
                </a:cxn>
                <a:cxn ang="0">
                  <a:pos x="155" y="302"/>
                </a:cxn>
                <a:cxn ang="0">
                  <a:pos x="181" y="313"/>
                </a:cxn>
                <a:cxn ang="0">
                  <a:pos x="209" y="318"/>
                </a:cxn>
                <a:cxn ang="0">
                  <a:pos x="237" y="313"/>
                </a:cxn>
                <a:cxn ang="0">
                  <a:pos x="262" y="302"/>
                </a:cxn>
                <a:cxn ang="0">
                  <a:pos x="285" y="285"/>
                </a:cxn>
                <a:cxn ang="0">
                  <a:pos x="301" y="264"/>
                </a:cxn>
                <a:cxn ang="0">
                  <a:pos x="312" y="238"/>
                </a:cxn>
                <a:cxn ang="0">
                  <a:pos x="315" y="211"/>
                </a:cxn>
                <a:cxn ang="0">
                  <a:pos x="312" y="182"/>
                </a:cxn>
                <a:cxn ang="0">
                  <a:pos x="301" y="157"/>
                </a:cxn>
                <a:cxn ang="0">
                  <a:pos x="285" y="134"/>
                </a:cxn>
                <a:cxn ang="0">
                  <a:pos x="262" y="118"/>
                </a:cxn>
                <a:cxn ang="0">
                  <a:pos x="237" y="107"/>
                </a:cxn>
                <a:cxn ang="0">
                  <a:pos x="209" y="104"/>
                </a:cxn>
                <a:cxn ang="0">
                  <a:pos x="209" y="0"/>
                </a:cxn>
                <a:cxn ang="0">
                  <a:pos x="251" y="5"/>
                </a:cxn>
                <a:cxn ang="0">
                  <a:pos x="291" y="17"/>
                </a:cxn>
                <a:cxn ang="0">
                  <a:pos x="326" y="37"/>
                </a:cxn>
                <a:cxn ang="0">
                  <a:pos x="358" y="63"/>
                </a:cxn>
                <a:cxn ang="0">
                  <a:pos x="382" y="93"/>
                </a:cxn>
                <a:cxn ang="0">
                  <a:pos x="402" y="128"/>
                </a:cxn>
                <a:cxn ang="0">
                  <a:pos x="414" y="168"/>
                </a:cxn>
                <a:cxn ang="0">
                  <a:pos x="418" y="211"/>
                </a:cxn>
                <a:cxn ang="0">
                  <a:pos x="414" y="252"/>
                </a:cxn>
                <a:cxn ang="0">
                  <a:pos x="402" y="292"/>
                </a:cxn>
                <a:cxn ang="0">
                  <a:pos x="382" y="327"/>
                </a:cxn>
                <a:cxn ang="0">
                  <a:pos x="358" y="359"/>
                </a:cxn>
                <a:cxn ang="0">
                  <a:pos x="326" y="383"/>
                </a:cxn>
                <a:cxn ang="0">
                  <a:pos x="291" y="403"/>
                </a:cxn>
                <a:cxn ang="0">
                  <a:pos x="251" y="415"/>
                </a:cxn>
                <a:cxn ang="0">
                  <a:pos x="209" y="420"/>
                </a:cxn>
                <a:cxn ang="0">
                  <a:pos x="167" y="415"/>
                </a:cxn>
                <a:cxn ang="0">
                  <a:pos x="128" y="403"/>
                </a:cxn>
                <a:cxn ang="0">
                  <a:pos x="93" y="383"/>
                </a:cxn>
                <a:cxn ang="0">
                  <a:pos x="61" y="359"/>
                </a:cxn>
                <a:cxn ang="0">
                  <a:pos x="37" y="327"/>
                </a:cxn>
                <a:cxn ang="0">
                  <a:pos x="17" y="292"/>
                </a:cxn>
                <a:cxn ang="0">
                  <a:pos x="5" y="252"/>
                </a:cxn>
                <a:cxn ang="0">
                  <a:pos x="0" y="211"/>
                </a:cxn>
                <a:cxn ang="0">
                  <a:pos x="5" y="168"/>
                </a:cxn>
                <a:cxn ang="0">
                  <a:pos x="17" y="128"/>
                </a:cxn>
                <a:cxn ang="0">
                  <a:pos x="37" y="93"/>
                </a:cxn>
                <a:cxn ang="0">
                  <a:pos x="61" y="63"/>
                </a:cxn>
                <a:cxn ang="0">
                  <a:pos x="93" y="37"/>
                </a:cxn>
                <a:cxn ang="0">
                  <a:pos x="128" y="17"/>
                </a:cxn>
                <a:cxn ang="0">
                  <a:pos x="167" y="5"/>
                </a:cxn>
                <a:cxn ang="0">
                  <a:pos x="209" y="0"/>
                </a:cxn>
              </a:cxnLst>
              <a:rect l="0" t="0" r="r" b="b"/>
              <a:pathLst>
                <a:path w="418" h="420">
                  <a:moveTo>
                    <a:pt x="209" y="104"/>
                  </a:moveTo>
                  <a:lnTo>
                    <a:pt x="181" y="107"/>
                  </a:lnTo>
                  <a:lnTo>
                    <a:pt x="155" y="118"/>
                  </a:lnTo>
                  <a:lnTo>
                    <a:pt x="134" y="134"/>
                  </a:lnTo>
                  <a:lnTo>
                    <a:pt x="117" y="157"/>
                  </a:lnTo>
                  <a:lnTo>
                    <a:pt x="107" y="182"/>
                  </a:lnTo>
                  <a:lnTo>
                    <a:pt x="102" y="211"/>
                  </a:lnTo>
                  <a:lnTo>
                    <a:pt x="107" y="238"/>
                  </a:lnTo>
                  <a:lnTo>
                    <a:pt x="117" y="264"/>
                  </a:lnTo>
                  <a:lnTo>
                    <a:pt x="134" y="285"/>
                  </a:lnTo>
                  <a:lnTo>
                    <a:pt x="155" y="302"/>
                  </a:lnTo>
                  <a:lnTo>
                    <a:pt x="181" y="313"/>
                  </a:lnTo>
                  <a:lnTo>
                    <a:pt x="209" y="318"/>
                  </a:lnTo>
                  <a:lnTo>
                    <a:pt x="237" y="313"/>
                  </a:lnTo>
                  <a:lnTo>
                    <a:pt x="262" y="302"/>
                  </a:lnTo>
                  <a:lnTo>
                    <a:pt x="285" y="285"/>
                  </a:lnTo>
                  <a:lnTo>
                    <a:pt x="301" y="264"/>
                  </a:lnTo>
                  <a:lnTo>
                    <a:pt x="312" y="238"/>
                  </a:lnTo>
                  <a:lnTo>
                    <a:pt x="315" y="211"/>
                  </a:lnTo>
                  <a:lnTo>
                    <a:pt x="312" y="182"/>
                  </a:lnTo>
                  <a:lnTo>
                    <a:pt x="301" y="157"/>
                  </a:lnTo>
                  <a:lnTo>
                    <a:pt x="285" y="134"/>
                  </a:lnTo>
                  <a:lnTo>
                    <a:pt x="262" y="118"/>
                  </a:lnTo>
                  <a:lnTo>
                    <a:pt x="237" y="107"/>
                  </a:lnTo>
                  <a:lnTo>
                    <a:pt x="209" y="104"/>
                  </a:lnTo>
                  <a:close/>
                  <a:moveTo>
                    <a:pt x="209" y="0"/>
                  </a:moveTo>
                  <a:lnTo>
                    <a:pt x="251" y="5"/>
                  </a:lnTo>
                  <a:lnTo>
                    <a:pt x="291" y="17"/>
                  </a:lnTo>
                  <a:lnTo>
                    <a:pt x="326" y="37"/>
                  </a:lnTo>
                  <a:lnTo>
                    <a:pt x="358" y="63"/>
                  </a:lnTo>
                  <a:lnTo>
                    <a:pt x="382" y="93"/>
                  </a:lnTo>
                  <a:lnTo>
                    <a:pt x="402" y="128"/>
                  </a:lnTo>
                  <a:lnTo>
                    <a:pt x="414" y="168"/>
                  </a:lnTo>
                  <a:lnTo>
                    <a:pt x="418" y="211"/>
                  </a:lnTo>
                  <a:lnTo>
                    <a:pt x="414" y="252"/>
                  </a:lnTo>
                  <a:lnTo>
                    <a:pt x="402" y="292"/>
                  </a:lnTo>
                  <a:lnTo>
                    <a:pt x="382" y="327"/>
                  </a:lnTo>
                  <a:lnTo>
                    <a:pt x="358" y="359"/>
                  </a:lnTo>
                  <a:lnTo>
                    <a:pt x="326" y="383"/>
                  </a:lnTo>
                  <a:lnTo>
                    <a:pt x="291" y="403"/>
                  </a:lnTo>
                  <a:lnTo>
                    <a:pt x="251" y="415"/>
                  </a:lnTo>
                  <a:lnTo>
                    <a:pt x="209" y="420"/>
                  </a:lnTo>
                  <a:lnTo>
                    <a:pt x="167" y="415"/>
                  </a:lnTo>
                  <a:lnTo>
                    <a:pt x="128" y="403"/>
                  </a:lnTo>
                  <a:lnTo>
                    <a:pt x="93" y="383"/>
                  </a:lnTo>
                  <a:lnTo>
                    <a:pt x="61" y="359"/>
                  </a:lnTo>
                  <a:lnTo>
                    <a:pt x="37" y="327"/>
                  </a:lnTo>
                  <a:lnTo>
                    <a:pt x="17" y="292"/>
                  </a:lnTo>
                  <a:lnTo>
                    <a:pt x="5" y="252"/>
                  </a:lnTo>
                  <a:lnTo>
                    <a:pt x="0" y="211"/>
                  </a:lnTo>
                  <a:lnTo>
                    <a:pt x="5" y="168"/>
                  </a:lnTo>
                  <a:lnTo>
                    <a:pt x="17" y="128"/>
                  </a:lnTo>
                  <a:lnTo>
                    <a:pt x="37" y="93"/>
                  </a:lnTo>
                  <a:lnTo>
                    <a:pt x="61" y="63"/>
                  </a:lnTo>
                  <a:lnTo>
                    <a:pt x="93" y="37"/>
                  </a:lnTo>
                  <a:lnTo>
                    <a:pt x="128" y="17"/>
                  </a:lnTo>
                  <a:lnTo>
                    <a:pt x="167" y="5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47723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Highlighted Event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FB8BBC-A74F-48D8-9DAD-3DBBA4047FF8}"/>
              </a:ext>
            </a:extLst>
          </p:cNvPr>
          <p:cNvSpPr>
            <a:spLocks/>
          </p:cNvSpPr>
          <p:nvPr/>
        </p:nvSpPr>
        <p:spPr bwMode="auto">
          <a:xfrm>
            <a:off x="811296" y="2181522"/>
            <a:ext cx="2121934" cy="2199870"/>
          </a:xfrm>
          <a:custGeom>
            <a:avLst/>
            <a:gdLst>
              <a:gd name="T0" fmla="*/ 0 w 407"/>
              <a:gd name="T1" fmla="*/ 0 h 508"/>
              <a:gd name="T2" fmla="*/ 0 w 407"/>
              <a:gd name="T3" fmla="*/ 508 h 508"/>
              <a:gd name="T4" fmla="*/ 407 w 407"/>
              <a:gd name="T5" fmla="*/ 508 h 508"/>
              <a:gd name="T6" fmla="*/ 407 w 407"/>
              <a:gd name="T7" fmla="*/ 174 h 508"/>
              <a:gd name="T8" fmla="*/ 0 w 407"/>
              <a:gd name="T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508">
                <a:moveTo>
                  <a:pt x="0" y="0"/>
                </a:moveTo>
                <a:cubicBezTo>
                  <a:pt x="0" y="508"/>
                  <a:pt x="0" y="508"/>
                  <a:pt x="0" y="508"/>
                </a:cubicBezTo>
                <a:cubicBezTo>
                  <a:pt x="407" y="508"/>
                  <a:pt x="407" y="508"/>
                  <a:pt x="407" y="508"/>
                </a:cubicBezTo>
                <a:cubicBezTo>
                  <a:pt x="407" y="174"/>
                  <a:pt x="407" y="174"/>
                  <a:pt x="407" y="174"/>
                </a:cubicBezTo>
                <a:cubicBezTo>
                  <a:pt x="215" y="110"/>
                  <a:pt x="78" y="4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A838F635-DECE-4D53-B0C4-B15D1A761AB3}"/>
              </a:ext>
            </a:extLst>
          </p:cNvPr>
          <p:cNvSpPr>
            <a:spLocks/>
          </p:cNvSpPr>
          <p:nvPr/>
        </p:nvSpPr>
        <p:spPr bwMode="auto">
          <a:xfrm>
            <a:off x="2931674" y="2934811"/>
            <a:ext cx="2121934" cy="1446581"/>
          </a:xfrm>
          <a:custGeom>
            <a:avLst/>
            <a:gdLst>
              <a:gd name="T0" fmla="*/ 0 w 407"/>
              <a:gd name="T1" fmla="*/ 0 h 334"/>
              <a:gd name="T2" fmla="*/ 0 w 407"/>
              <a:gd name="T3" fmla="*/ 334 h 334"/>
              <a:gd name="T4" fmla="*/ 407 w 407"/>
              <a:gd name="T5" fmla="*/ 334 h 334"/>
              <a:gd name="T6" fmla="*/ 407 w 407"/>
              <a:gd name="T7" fmla="*/ 107 h 334"/>
              <a:gd name="T8" fmla="*/ 0 w 407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334">
                <a:moveTo>
                  <a:pt x="0" y="0"/>
                </a:moveTo>
                <a:cubicBezTo>
                  <a:pt x="0" y="334"/>
                  <a:pt x="0" y="334"/>
                  <a:pt x="0" y="334"/>
                </a:cubicBezTo>
                <a:cubicBezTo>
                  <a:pt x="407" y="334"/>
                  <a:pt x="407" y="334"/>
                  <a:pt x="407" y="334"/>
                </a:cubicBezTo>
                <a:cubicBezTo>
                  <a:pt x="407" y="107"/>
                  <a:pt x="407" y="107"/>
                  <a:pt x="407" y="107"/>
                </a:cubicBezTo>
                <a:cubicBezTo>
                  <a:pt x="252" y="77"/>
                  <a:pt x="116" y="3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C888A987-CCF0-4DA6-B0AF-D5C1720AD1FC}"/>
              </a:ext>
            </a:extLst>
          </p:cNvPr>
          <p:cNvSpPr>
            <a:spLocks/>
          </p:cNvSpPr>
          <p:nvPr/>
        </p:nvSpPr>
        <p:spPr bwMode="auto">
          <a:xfrm>
            <a:off x="7169205" y="3636102"/>
            <a:ext cx="2121934" cy="745290"/>
          </a:xfrm>
          <a:custGeom>
            <a:avLst/>
            <a:gdLst>
              <a:gd name="T0" fmla="*/ 0 w 407"/>
              <a:gd name="T1" fmla="*/ 0 h 172"/>
              <a:gd name="T2" fmla="*/ 0 w 407"/>
              <a:gd name="T3" fmla="*/ 172 h 172"/>
              <a:gd name="T4" fmla="*/ 407 w 407"/>
              <a:gd name="T5" fmla="*/ 172 h 172"/>
              <a:gd name="T6" fmla="*/ 407 w 407"/>
              <a:gd name="T7" fmla="*/ 9 h 172"/>
              <a:gd name="T8" fmla="*/ 0 w 407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72">
                <a:moveTo>
                  <a:pt x="0" y="0"/>
                </a:moveTo>
                <a:cubicBezTo>
                  <a:pt x="0" y="172"/>
                  <a:pt x="0" y="172"/>
                  <a:pt x="0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7" y="9"/>
                  <a:pt x="407" y="9"/>
                  <a:pt x="407" y="9"/>
                </a:cubicBezTo>
                <a:cubicBezTo>
                  <a:pt x="263" y="14"/>
                  <a:pt x="127" y="1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7C7D2816-4799-45AA-8F5E-1CE3F9CD24A9}"/>
              </a:ext>
            </a:extLst>
          </p:cNvPr>
          <p:cNvSpPr>
            <a:spLocks/>
          </p:cNvSpPr>
          <p:nvPr/>
        </p:nvSpPr>
        <p:spPr bwMode="auto">
          <a:xfrm>
            <a:off x="5052164" y="3398783"/>
            <a:ext cx="2115484" cy="982609"/>
          </a:xfrm>
          <a:custGeom>
            <a:avLst/>
            <a:gdLst>
              <a:gd name="T0" fmla="*/ 0 w 406"/>
              <a:gd name="T1" fmla="*/ 0 h 227"/>
              <a:gd name="T2" fmla="*/ 0 w 406"/>
              <a:gd name="T3" fmla="*/ 227 h 227"/>
              <a:gd name="T4" fmla="*/ 406 w 406"/>
              <a:gd name="T5" fmla="*/ 227 h 227"/>
              <a:gd name="T6" fmla="*/ 406 w 406"/>
              <a:gd name="T7" fmla="*/ 55 h 227"/>
              <a:gd name="T8" fmla="*/ 0 w 406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227">
                <a:moveTo>
                  <a:pt x="0" y="0"/>
                </a:moveTo>
                <a:cubicBezTo>
                  <a:pt x="0" y="227"/>
                  <a:pt x="0" y="227"/>
                  <a:pt x="0" y="227"/>
                </a:cubicBezTo>
                <a:cubicBezTo>
                  <a:pt x="406" y="227"/>
                  <a:pt x="406" y="227"/>
                  <a:pt x="406" y="227"/>
                </a:cubicBezTo>
                <a:cubicBezTo>
                  <a:pt x="406" y="55"/>
                  <a:pt x="406" y="55"/>
                  <a:pt x="406" y="55"/>
                </a:cubicBezTo>
                <a:cubicBezTo>
                  <a:pt x="259" y="44"/>
                  <a:pt x="123" y="24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C4D0FE55-C943-4383-B767-DD402243D1B0}"/>
              </a:ext>
            </a:extLst>
          </p:cNvPr>
          <p:cNvSpPr>
            <a:spLocks/>
          </p:cNvSpPr>
          <p:nvPr/>
        </p:nvSpPr>
        <p:spPr bwMode="auto">
          <a:xfrm>
            <a:off x="9289584" y="3537441"/>
            <a:ext cx="2117097" cy="843951"/>
          </a:xfrm>
          <a:custGeom>
            <a:avLst/>
            <a:gdLst>
              <a:gd name="T0" fmla="*/ 406 w 406"/>
              <a:gd name="T1" fmla="*/ 0 h 195"/>
              <a:gd name="T2" fmla="*/ 0 w 406"/>
              <a:gd name="T3" fmla="*/ 32 h 195"/>
              <a:gd name="T4" fmla="*/ 0 w 406"/>
              <a:gd name="T5" fmla="*/ 195 h 195"/>
              <a:gd name="T6" fmla="*/ 406 w 406"/>
              <a:gd name="T7" fmla="*/ 195 h 195"/>
              <a:gd name="T8" fmla="*/ 406 w 40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195">
                <a:moveTo>
                  <a:pt x="406" y="0"/>
                </a:moveTo>
                <a:cubicBezTo>
                  <a:pt x="264" y="18"/>
                  <a:pt x="129" y="28"/>
                  <a:pt x="0" y="32"/>
                </a:cubicBezTo>
                <a:cubicBezTo>
                  <a:pt x="0" y="195"/>
                  <a:pt x="0" y="195"/>
                  <a:pt x="0" y="195"/>
                </a:cubicBezTo>
                <a:cubicBezTo>
                  <a:pt x="406" y="195"/>
                  <a:pt x="406" y="195"/>
                  <a:pt x="406" y="195"/>
                </a:cubicBezTo>
                <a:lnTo>
                  <a:pt x="40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0679F22-B211-4DBF-A238-FD8633AF81D9}"/>
              </a:ext>
            </a:extLst>
          </p:cNvPr>
          <p:cNvSpPr/>
          <p:nvPr/>
        </p:nvSpPr>
        <p:spPr>
          <a:xfrm>
            <a:off x="914241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8AFFEBF-609F-4F89-AA79-1D37474E96DC}"/>
              </a:ext>
            </a:extLst>
          </p:cNvPr>
          <p:cNvSpPr/>
          <p:nvPr/>
        </p:nvSpPr>
        <p:spPr>
          <a:xfrm>
            <a:off x="3034619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CEF2C705-C024-43E6-BB10-9961D9D438A6}"/>
              </a:ext>
            </a:extLst>
          </p:cNvPr>
          <p:cNvSpPr/>
          <p:nvPr/>
        </p:nvSpPr>
        <p:spPr>
          <a:xfrm>
            <a:off x="5151884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F03B466-5F20-4AE4-BC1C-EE5FF5A50A3D}"/>
              </a:ext>
            </a:extLst>
          </p:cNvPr>
          <p:cNvSpPr/>
          <p:nvPr/>
        </p:nvSpPr>
        <p:spPr>
          <a:xfrm>
            <a:off x="727215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4FB4398-139A-4AC3-91A1-FEE5DEEF1502}"/>
              </a:ext>
            </a:extLst>
          </p:cNvPr>
          <p:cNvSpPr/>
          <p:nvPr/>
        </p:nvSpPr>
        <p:spPr>
          <a:xfrm>
            <a:off x="939011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xmlns="" id="{B6CCE9AB-55A6-4C51-8D2A-1EE7394574FE}"/>
              </a:ext>
            </a:extLst>
          </p:cNvPr>
          <p:cNvSpPr/>
          <p:nvPr/>
        </p:nvSpPr>
        <p:spPr>
          <a:xfrm>
            <a:off x="5054684" y="1749474"/>
            <a:ext cx="2121934" cy="3312368"/>
          </a:xfrm>
          <a:prstGeom prst="roundRect">
            <a:avLst>
              <a:gd name="adj" fmla="val 4451"/>
            </a:avLst>
          </a:prstGeom>
          <a:solidFill>
            <a:schemeClr val="accent3">
              <a:alpha val="1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1CE53E4-CB61-4F13-A7F5-3BA2E9FA0936}"/>
              </a:ext>
            </a:extLst>
          </p:cNvPr>
          <p:cNvSpPr txBox="1"/>
          <p:nvPr/>
        </p:nvSpPr>
        <p:spPr>
          <a:xfrm>
            <a:off x="1488184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F28C079D-0210-4858-A900-F08D274BC479}"/>
              </a:ext>
            </a:extLst>
          </p:cNvPr>
          <p:cNvSpPr txBox="1"/>
          <p:nvPr/>
        </p:nvSpPr>
        <p:spPr>
          <a:xfrm>
            <a:off x="3608561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E1C92899-F713-42F7-BEFC-E082E785FDEE}"/>
              </a:ext>
            </a:extLst>
          </p:cNvPr>
          <p:cNvSpPr txBox="1"/>
          <p:nvPr/>
        </p:nvSpPr>
        <p:spPr>
          <a:xfrm>
            <a:off x="5725827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64E52C38-8EDC-4A01-9D0D-0C2D853DF0B7}"/>
              </a:ext>
            </a:extLst>
          </p:cNvPr>
          <p:cNvSpPr txBox="1"/>
          <p:nvPr/>
        </p:nvSpPr>
        <p:spPr>
          <a:xfrm>
            <a:off x="784609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89AE505E-60B4-4FE2-9C8B-7F377091CE05}"/>
              </a:ext>
            </a:extLst>
          </p:cNvPr>
          <p:cNvSpPr txBox="1"/>
          <p:nvPr/>
        </p:nvSpPr>
        <p:spPr>
          <a:xfrm>
            <a:off x="996405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5CB1BB8D-656D-408D-A550-90DB29098A1F}"/>
              </a:ext>
            </a:extLst>
          </p:cNvPr>
          <p:cNvSpPr/>
          <p:nvPr/>
        </p:nvSpPr>
        <p:spPr>
          <a:xfrm>
            <a:off x="914241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0D014E28-7C17-4E3C-ABE2-A85DD32595E5}"/>
              </a:ext>
            </a:extLst>
          </p:cNvPr>
          <p:cNvSpPr/>
          <p:nvPr/>
        </p:nvSpPr>
        <p:spPr>
          <a:xfrm>
            <a:off x="3034619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E9127E02-6EFB-43DF-82D5-5673A4850A7B}"/>
              </a:ext>
            </a:extLst>
          </p:cNvPr>
          <p:cNvSpPr/>
          <p:nvPr/>
        </p:nvSpPr>
        <p:spPr>
          <a:xfrm>
            <a:off x="5151884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32C9FF9E-1E5D-4D33-B070-CD2BEEBD9459}"/>
              </a:ext>
            </a:extLst>
          </p:cNvPr>
          <p:cNvSpPr/>
          <p:nvPr/>
        </p:nvSpPr>
        <p:spPr>
          <a:xfrm>
            <a:off x="727215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2AD8612E-8BD1-4048-A987-7AB0787E1DCA}"/>
              </a:ext>
            </a:extLst>
          </p:cNvPr>
          <p:cNvSpPr/>
          <p:nvPr/>
        </p:nvSpPr>
        <p:spPr>
          <a:xfrm>
            <a:off x="939011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57A92B68-3AD9-4DC3-A9A2-33E253C715CB}"/>
              </a:ext>
            </a:extLst>
          </p:cNvPr>
          <p:cNvSpPr/>
          <p:nvPr/>
        </p:nvSpPr>
        <p:spPr>
          <a:xfrm>
            <a:off x="1512223" y="1389434"/>
            <a:ext cx="720080" cy="7200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C4FAE40D-E43D-406D-927F-4C3DFFA7EC55}"/>
              </a:ext>
            </a:extLst>
          </p:cNvPr>
          <p:cNvSpPr/>
          <p:nvPr/>
        </p:nvSpPr>
        <p:spPr>
          <a:xfrm>
            <a:off x="7870132" y="1389434"/>
            <a:ext cx="720080" cy="720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733ADE63-59CB-41FA-931D-5BEBD8803796}"/>
              </a:ext>
            </a:extLst>
          </p:cNvPr>
          <p:cNvSpPr/>
          <p:nvPr/>
        </p:nvSpPr>
        <p:spPr>
          <a:xfrm>
            <a:off x="9988092" y="1389434"/>
            <a:ext cx="720080" cy="7200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9" name="Group 145">
            <a:extLst>
              <a:ext uri="{FF2B5EF4-FFF2-40B4-BE49-F238E27FC236}">
                <a16:creationId xmlns:a16="http://schemas.microsoft.com/office/drawing/2014/main" xmlns="" id="{25B91637-4A81-418F-8565-D3CC0685EB7D}"/>
              </a:ext>
            </a:extLst>
          </p:cNvPr>
          <p:cNvGrpSpPr/>
          <p:nvPr/>
        </p:nvGrpSpPr>
        <p:grpSpPr>
          <a:xfrm>
            <a:off x="1720007" y="1593971"/>
            <a:ext cx="299598" cy="290267"/>
            <a:chOff x="8891588" y="1708150"/>
            <a:chExt cx="917575" cy="889000"/>
          </a:xfrm>
          <a:solidFill>
            <a:schemeClr val="bg1"/>
          </a:solidFill>
          <a:effectLst/>
        </p:grpSpPr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xmlns="" id="{3F3E679A-FDCD-46CD-93A2-356B8C2278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1588" y="1708150"/>
              <a:ext cx="885825" cy="889000"/>
            </a:xfrm>
            <a:custGeom>
              <a:avLst/>
              <a:gdLst/>
              <a:ahLst/>
              <a:cxnLst>
                <a:cxn ang="0">
                  <a:pos x="117" y="452"/>
                </a:cxn>
                <a:cxn ang="0">
                  <a:pos x="136" y="393"/>
                </a:cxn>
                <a:cxn ang="0">
                  <a:pos x="46" y="237"/>
                </a:cxn>
                <a:cxn ang="0">
                  <a:pos x="43" y="290"/>
                </a:cxn>
                <a:cxn ang="0">
                  <a:pos x="51" y="340"/>
                </a:cxn>
                <a:cxn ang="0">
                  <a:pos x="53" y="218"/>
                </a:cxn>
                <a:cxn ang="0">
                  <a:pos x="121" y="104"/>
                </a:cxn>
                <a:cxn ang="0">
                  <a:pos x="68" y="175"/>
                </a:cxn>
                <a:cxn ang="0">
                  <a:pos x="284" y="0"/>
                </a:cxn>
                <a:cxn ang="0">
                  <a:pos x="380" y="19"/>
                </a:cxn>
                <a:cxn ang="0">
                  <a:pos x="466" y="71"/>
                </a:cxn>
                <a:cxn ang="0">
                  <a:pos x="526" y="148"/>
                </a:cxn>
                <a:cxn ang="0">
                  <a:pos x="556" y="242"/>
                </a:cxn>
                <a:cxn ang="0">
                  <a:pos x="551" y="343"/>
                </a:cxn>
                <a:cxn ang="0">
                  <a:pos x="515" y="370"/>
                </a:cxn>
                <a:cxn ang="0">
                  <a:pos x="517" y="268"/>
                </a:cxn>
                <a:cxn ang="0">
                  <a:pos x="495" y="217"/>
                </a:cxn>
                <a:cxn ang="0">
                  <a:pos x="474" y="204"/>
                </a:cxn>
                <a:cxn ang="0">
                  <a:pos x="439" y="176"/>
                </a:cxn>
                <a:cxn ang="0">
                  <a:pos x="459" y="124"/>
                </a:cxn>
                <a:cxn ang="0">
                  <a:pos x="404" y="79"/>
                </a:cxn>
                <a:cxn ang="0">
                  <a:pos x="382" y="67"/>
                </a:cxn>
                <a:cxn ang="0">
                  <a:pos x="420" y="161"/>
                </a:cxn>
                <a:cxn ang="0">
                  <a:pos x="376" y="158"/>
                </a:cxn>
                <a:cxn ang="0">
                  <a:pos x="351" y="104"/>
                </a:cxn>
                <a:cxn ang="0">
                  <a:pos x="312" y="54"/>
                </a:cxn>
                <a:cxn ang="0">
                  <a:pos x="271" y="44"/>
                </a:cxn>
                <a:cxn ang="0">
                  <a:pos x="227" y="74"/>
                </a:cxn>
                <a:cxn ang="0">
                  <a:pos x="196" y="129"/>
                </a:cxn>
                <a:cxn ang="0">
                  <a:pos x="180" y="175"/>
                </a:cxn>
                <a:cxn ang="0">
                  <a:pos x="246" y="213"/>
                </a:cxn>
                <a:cxn ang="0">
                  <a:pos x="202" y="217"/>
                </a:cxn>
                <a:cxn ang="0">
                  <a:pos x="168" y="297"/>
                </a:cxn>
                <a:cxn ang="0">
                  <a:pos x="217" y="365"/>
                </a:cxn>
                <a:cxn ang="0">
                  <a:pos x="189" y="413"/>
                </a:cxn>
                <a:cxn ang="0">
                  <a:pos x="224" y="483"/>
                </a:cxn>
                <a:cxn ang="0">
                  <a:pos x="273" y="517"/>
                </a:cxn>
                <a:cxn ang="0">
                  <a:pos x="320" y="499"/>
                </a:cxn>
                <a:cxn ang="0">
                  <a:pos x="392" y="471"/>
                </a:cxn>
                <a:cxn ang="0">
                  <a:pos x="427" y="468"/>
                </a:cxn>
                <a:cxn ang="0">
                  <a:pos x="425" y="519"/>
                </a:cxn>
                <a:cxn ang="0">
                  <a:pos x="349" y="551"/>
                </a:cxn>
                <a:cxn ang="0">
                  <a:pos x="258" y="559"/>
                </a:cxn>
                <a:cxn ang="0">
                  <a:pos x="163" y="534"/>
                </a:cxn>
                <a:cxn ang="0">
                  <a:pos x="78" y="473"/>
                </a:cxn>
                <a:cxn ang="0">
                  <a:pos x="24" y="393"/>
                </a:cxn>
                <a:cxn ang="0">
                  <a:pos x="1" y="300"/>
                </a:cxn>
                <a:cxn ang="0">
                  <a:pos x="11" y="205"/>
                </a:cxn>
                <a:cxn ang="0">
                  <a:pos x="55" y="115"/>
                </a:cxn>
                <a:cxn ang="0">
                  <a:pos x="125" y="47"/>
                </a:cxn>
                <a:cxn ang="0">
                  <a:pos x="213" y="8"/>
                </a:cxn>
              </a:cxnLst>
              <a:rect l="0" t="0" r="r" b="b"/>
              <a:pathLst>
                <a:path w="558" h="560">
                  <a:moveTo>
                    <a:pt x="72" y="393"/>
                  </a:moveTo>
                  <a:lnTo>
                    <a:pt x="85" y="415"/>
                  </a:lnTo>
                  <a:lnTo>
                    <a:pt x="100" y="435"/>
                  </a:lnTo>
                  <a:lnTo>
                    <a:pt x="117" y="452"/>
                  </a:lnTo>
                  <a:lnTo>
                    <a:pt x="135" y="468"/>
                  </a:lnTo>
                  <a:lnTo>
                    <a:pt x="154" y="482"/>
                  </a:lnTo>
                  <a:lnTo>
                    <a:pt x="176" y="493"/>
                  </a:lnTo>
                  <a:lnTo>
                    <a:pt x="136" y="393"/>
                  </a:lnTo>
                  <a:lnTo>
                    <a:pt x="72" y="393"/>
                  </a:lnTo>
                  <a:close/>
                  <a:moveTo>
                    <a:pt x="53" y="218"/>
                  </a:moveTo>
                  <a:lnTo>
                    <a:pt x="49" y="227"/>
                  </a:lnTo>
                  <a:lnTo>
                    <a:pt x="46" y="237"/>
                  </a:lnTo>
                  <a:lnTo>
                    <a:pt x="44" y="249"/>
                  </a:lnTo>
                  <a:lnTo>
                    <a:pt x="43" y="262"/>
                  </a:lnTo>
                  <a:lnTo>
                    <a:pt x="43" y="276"/>
                  </a:lnTo>
                  <a:lnTo>
                    <a:pt x="43" y="290"/>
                  </a:lnTo>
                  <a:lnTo>
                    <a:pt x="44" y="304"/>
                  </a:lnTo>
                  <a:lnTo>
                    <a:pt x="45" y="317"/>
                  </a:lnTo>
                  <a:lnTo>
                    <a:pt x="48" y="329"/>
                  </a:lnTo>
                  <a:lnTo>
                    <a:pt x="51" y="340"/>
                  </a:lnTo>
                  <a:lnTo>
                    <a:pt x="54" y="349"/>
                  </a:lnTo>
                  <a:lnTo>
                    <a:pt x="128" y="349"/>
                  </a:lnTo>
                  <a:lnTo>
                    <a:pt x="128" y="218"/>
                  </a:lnTo>
                  <a:lnTo>
                    <a:pt x="53" y="218"/>
                  </a:lnTo>
                  <a:close/>
                  <a:moveTo>
                    <a:pt x="176" y="67"/>
                  </a:moveTo>
                  <a:lnTo>
                    <a:pt x="156" y="78"/>
                  </a:lnTo>
                  <a:lnTo>
                    <a:pt x="138" y="90"/>
                  </a:lnTo>
                  <a:lnTo>
                    <a:pt x="121" y="104"/>
                  </a:lnTo>
                  <a:lnTo>
                    <a:pt x="106" y="119"/>
                  </a:lnTo>
                  <a:lnTo>
                    <a:pt x="92" y="136"/>
                  </a:lnTo>
                  <a:lnTo>
                    <a:pt x="79" y="154"/>
                  </a:lnTo>
                  <a:lnTo>
                    <a:pt x="68" y="175"/>
                  </a:lnTo>
                  <a:lnTo>
                    <a:pt x="134" y="175"/>
                  </a:lnTo>
                  <a:lnTo>
                    <a:pt x="154" y="121"/>
                  </a:lnTo>
                  <a:lnTo>
                    <a:pt x="176" y="67"/>
                  </a:lnTo>
                  <a:close/>
                  <a:moveTo>
                    <a:pt x="284" y="0"/>
                  </a:moveTo>
                  <a:lnTo>
                    <a:pt x="308" y="2"/>
                  </a:lnTo>
                  <a:lnTo>
                    <a:pt x="333" y="5"/>
                  </a:lnTo>
                  <a:lnTo>
                    <a:pt x="357" y="11"/>
                  </a:lnTo>
                  <a:lnTo>
                    <a:pt x="380" y="19"/>
                  </a:lnTo>
                  <a:lnTo>
                    <a:pt x="404" y="29"/>
                  </a:lnTo>
                  <a:lnTo>
                    <a:pt x="426" y="41"/>
                  </a:lnTo>
                  <a:lnTo>
                    <a:pt x="447" y="56"/>
                  </a:lnTo>
                  <a:lnTo>
                    <a:pt x="466" y="71"/>
                  </a:lnTo>
                  <a:lnTo>
                    <a:pt x="484" y="88"/>
                  </a:lnTo>
                  <a:lnTo>
                    <a:pt x="499" y="107"/>
                  </a:lnTo>
                  <a:lnTo>
                    <a:pt x="514" y="127"/>
                  </a:lnTo>
                  <a:lnTo>
                    <a:pt x="526" y="148"/>
                  </a:lnTo>
                  <a:lnTo>
                    <a:pt x="537" y="170"/>
                  </a:lnTo>
                  <a:lnTo>
                    <a:pt x="545" y="193"/>
                  </a:lnTo>
                  <a:lnTo>
                    <a:pt x="552" y="217"/>
                  </a:lnTo>
                  <a:lnTo>
                    <a:pt x="556" y="242"/>
                  </a:lnTo>
                  <a:lnTo>
                    <a:pt x="558" y="266"/>
                  </a:lnTo>
                  <a:lnTo>
                    <a:pt x="558" y="292"/>
                  </a:lnTo>
                  <a:lnTo>
                    <a:pt x="556" y="317"/>
                  </a:lnTo>
                  <a:lnTo>
                    <a:pt x="551" y="343"/>
                  </a:lnTo>
                  <a:lnTo>
                    <a:pt x="544" y="369"/>
                  </a:lnTo>
                  <a:lnTo>
                    <a:pt x="535" y="395"/>
                  </a:lnTo>
                  <a:lnTo>
                    <a:pt x="524" y="382"/>
                  </a:lnTo>
                  <a:lnTo>
                    <a:pt x="515" y="370"/>
                  </a:lnTo>
                  <a:lnTo>
                    <a:pt x="517" y="345"/>
                  </a:lnTo>
                  <a:lnTo>
                    <a:pt x="518" y="319"/>
                  </a:lnTo>
                  <a:lnTo>
                    <a:pt x="518" y="294"/>
                  </a:lnTo>
                  <a:lnTo>
                    <a:pt x="517" y="268"/>
                  </a:lnTo>
                  <a:lnTo>
                    <a:pt x="514" y="243"/>
                  </a:lnTo>
                  <a:lnTo>
                    <a:pt x="511" y="216"/>
                  </a:lnTo>
                  <a:lnTo>
                    <a:pt x="502" y="218"/>
                  </a:lnTo>
                  <a:lnTo>
                    <a:pt x="495" y="217"/>
                  </a:lnTo>
                  <a:lnTo>
                    <a:pt x="489" y="216"/>
                  </a:lnTo>
                  <a:lnTo>
                    <a:pt x="484" y="213"/>
                  </a:lnTo>
                  <a:lnTo>
                    <a:pt x="479" y="209"/>
                  </a:lnTo>
                  <a:lnTo>
                    <a:pt x="474" y="204"/>
                  </a:lnTo>
                  <a:lnTo>
                    <a:pt x="469" y="200"/>
                  </a:lnTo>
                  <a:lnTo>
                    <a:pt x="460" y="192"/>
                  </a:lnTo>
                  <a:lnTo>
                    <a:pt x="450" y="185"/>
                  </a:lnTo>
                  <a:lnTo>
                    <a:pt x="439" y="176"/>
                  </a:lnTo>
                  <a:lnTo>
                    <a:pt x="493" y="176"/>
                  </a:lnTo>
                  <a:lnTo>
                    <a:pt x="483" y="157"/>
                  </a:lnTo>
                  <a:lnTo>
                    <a:pt x="471" y="140"/>
                  </a:lnTo>
                  <a:lnTo>
                    <a:pt x="459" y="124"/>
                  </a:lnTo>
                  <a:lnTo>
                    <a:pt x="445" y="110"/>
                  </a:lnTo>
                  <a:lnTo>
                    <a:pt x="430" y="97"/>
                  </a:lnTo>
                  <a:lnTo>
                    <a:pt x="414" y="85"/>
                  </a:lnTo>
                  <a:lnTo>
                    <a:pt x="404" y="79"/>
                  </a:lnTo>
                  <a:lnTo>
                    <a:pt x="393" y="73"/>
                  </a:lnTo>
                  <a:lnTo>
                    <a:pt x="383" y="69"/>
                  </a:lnTo>
                  <a:lnTo>
                    <a:pt x="383" y="68"/>
                  </a:lnTo>
                  <a:lnTo>
                    <a:pt x="382" y="67"/>
                  </a:lnTo>
                  <a:lnTo>
                    <a:pt x="382" y="68"/>
                  </a:lnTo>
                  <a:lnTo>
                    <a:pt x="383" y="69"/>
                  </a:lnTo>
                  <a:lnTo>
                    <a:pt x="419" y="159"/>
                  </a:lnTo>
                  <a:lnTo>
                    <a:pt x="420" y="161"/>
                  </a:lnTo>
                  <a:lnTo>
                    <a:pt x="420" y="164"/>
                  </a:lnTo>
                  <a:lnTo>
                    <a:pt x="421" y="168"/>
                  </a:lnTo>
                  <a:lnTo>
                    <a:pt x="398" y="163"/>
                  </a:lnTo>
                  <a:lnTo>
                    <a:pt x="376" y="158"/>
                  </a:lnTo>
                  <a:lnTo>
                    <a:pt x="371" y="145"/>
                  </a:lnTo>
                  <a:lnTo>
                    <a:pt x="365" y="131"/>
                  </a:lnTo>
                  <a:lnTo>
                    <a:pt x="359" y="118"/>
                  </a:lnTo>
                  <a:lnTo>
                    <a:pt x="351" y="104"/>
                  </a:lnTo>
                  <a:lnTo>
                    <a:pt x="342" y="90"/>
                  </a:lnTo>
                  <a:lnTo>
                    <a:pt x="333" y="76"/>
                  </a:lnTo>
                  <a:lnTo>
                    <a:pt x="322" y="64"/>
                  </a:lnTo>
                  <a:lnTo>
                    <a:pt x="312" y="54"/>
                  </a:lnTo>
                  <a:lnTo>
                    <a:pt x="302" y="48"/>
                  </a:lnTo>
                  <a:lnTo>
                    <a:pt x="292" y="44"/>
                  </a:lnTo>
                  <a:lnTo>
                    <a:pt x="281" y="42"/>
                  </a:lnTo>
                  <a:lnTo>
                    <a:pt x="271" y="44"/>
                  </a:lnTo>
                  <a:lnTo>
                    <a:pt x="260" y="47"/>
                  </a:lnTo>
                  <a:lnTo>
                    <a:pt x="249" y="53"/>
                  </a:lnTo>
                  <a:lnTo>
                    <a:pt x="239" y="62"/>
                  </a:lnTo>
                  <a:lnTo>
                    <a:pt x="227" y="74"/>
                  </a:lnTo>
                  <a:lnTo>
                    <a:pt x="217" y="86"/>
                  </a:lnTo>
                  <a:lnTo>
                    <a:pt x="209" y="100"/>
                  </a:lnTo>
                  <a:lnTo>
                    <a:pt x="202" y="114"/>
                  </a:lnTo>
                  <a:lnTo>
                    <a:pt x="196" y="129"/>
                  </a:lnTo>
                  <a:lnTo>
                    <a:pt x="190" y="144"/>
                  </a:lnTo>
                  <a:lnTo>
                    <a:pt x="186" y="154"/>
                  </a:lnTo>
                  <a:lnTo>
                    <a:pt x="184" y="164"/>
                  </a:lnTo>
                  <a:lnTo>
                    <a:pt x="180" y="175"/>
                  </a:lnTo>
                  <a:lnTo>
                    <a:pt x="290" y="175"/>
                  </a:lnTo>
                  <a:lnTo>
                    <a:pt x="275" y="189"/>
                  </a:lnTo>
                  <a:lnTo>
                    <a:pt x="261" y="201"/>
                  </a:lnTo>
                  <a:lnTo>
                    <a:pt x="246" y="213"/>
                  </a:lnTo>
                  <a:lnTo>
                    <a:pt x="242" y="215"/>
                  </a:lnTo>
                  <a:lnTo>
                    <a:pt x="236" y="216"/>
                  </a:lnTo>
                  <a:lnTo>
                    <a:pt x="230" y="217"/>
                  </a:lnTo>
                  <a:lnTo>
                    <a:pt x="202" y="217"/>
                  </a:lnTo>
                  <a:lnTo>
                    <a:pt x="173" y="217"/>
                  </a:lnTo>
                  <a:lnTo>
                    <a:pt x="169" y="244"/>
                  </a:lnTo>
                  <a:lnTo>
                    <a:pt x="167" y="271"/>
                  </a:lnTo>
                  <a:lnTo>
                    <a:pt x="168" y="297"/>
                  </a:lnTo>
                  <a:lnTo>
                    <a:pt x="170" y="324"/>
                  </a:lnTo>
                  <a:lnTo>
                    <a:pt x="173" y="351"/>
                  </a:lnTo>
                  <a:lnTo>
                    <a:pt x="211" y="351"/>
                  </a:lnTo>
                  <a:lnTo>
                    <a:pt x="217" y="365"/>
                  </a:lnTo>
                  <a:lnTo>
                    <a:pt x="222" y="378"/>
                  </a:lnTo>
                  <a:lnTo>
                    <a:pt x="227" y="393"/>
                  </a:lnTo>
                  <a:lnTo>
                    <a:pt x="183" y="393"/>
                  </a:lnTo>
                  <a:lnTo>
                    <a:pt x="189" y="413"/>
                  </a:lnTo>
                  <a:lnTo>
                    <a:pt x="196" y="432"/>
                  </a:lnTo>
                  <a:lnTo>
                    <a:pt x="204" y="450"/>
                  </a:lnTo>
                  <a:lnTo>
                    <a:pt x="213" y="467"/>
                  </a:lnTo>
                  <a:lnTo>
                    <a:pt x="224" y="483"/>
                  </a:lnTo>
                  <a:lnTo>
                    <a:pt x="238" y="498"/>
                  </a:lnTo>
                  <a:lnTo>
                    <a:pt x="249" y="507"/>
                  </a:lnTo>
                  <a:lnTo>
                    <a:pt x="262" y="514"/>
                  </a:lnTo>
                  <a:lnTo>
                    <a:pt x="273" y="517"/>
                  </a:lnTo>
                  <a:lnTo>
                    <a:pt x="285" y="517"/>
                  </a:lnTo>
                  <a:lnTo>
                    <a:pt x="297" y="514"/>
                  </a:lnTo>
                  <a:lnTo>
                    <a:pt x="308" y="508"/>
                  </a:lnTo>
                  <a:lnTo>
                    <a:pt x="320" y="499"/>
                  </a:lnTo>
                  <a:lnTo>
                    <a:pt x="329" y="490"/>
                  </a:lnTo>
                  <a:lnTo>
                    <a:pt x="337" y="480"/>
                  </a:lnTo>
                  <a:lnTo>
                    <a:pt x="345" y="471"/>
                  </a:lnTo>
                  <a:lnTo>
                    <a:pt x="392" y="471"/>
                  </a:lnTo>
                  <a:lnTo>
                    <a:pt x="382" y="492"/>
                  </a:lnTo>
                  <a:lnTo>
                    <a:pt x="384" y="494"/>
                  </a:lnTo>
                  <a:lnTo>
                    <a:pt x="404" y="481"/>
                  </a:lnTo>
                  <a:lnTo>
                    <a:pt x="427" y="468"/>
                  </a:lnTo>
                  <a:lnTo>
                    <a:pt x="440" y="482"/>
                  </a:lnTo>
                  <a:lnTo>
                    <a:pt x="454" y="496"/>
                  </a:lnTo>
                  <a:lnTo>
                    <a:pt x="440" y="508"/>
                  </a:lnTo>
                  <a:lnTo>
                    <a:pt x="425" y="519"/>
                  </a:lnTo>
                  <a:lnTo>
                    <a:pt x="408" y="529"/>
                  </a:lnTo>
                  <a:lnTo>
                    <a:pt x="390" y="537"/>
                  </a:lnTo>
                  <a:lnTo>
                    <a:pt x="370" y="545"/>
                  </a:lnTo>
                  <a:lnTo>
                    <a:pt x="349" y="551"/>
                  </a:lnTo>
                  <a:lnTo>
                    <a:pt x="327" y="556"/>
                  </a:lnTo>
                  <a:lnTo>
                    <a:pt x="305" y="559"/>
                  </a:lnTo>
                  <a:lnTo>
                    <a:pt x="282" y="560"/>
                  </a:lnTo>
                  <a:lnTo>
                    <a:pt x="258" y="559"/>
                  </a:lnTo>
                  <a:lnTo>
                    <a:pt x="235" y="557"/>
                  </a:lnTo>
                  <a:lnTo>
                    <a:pt x="211" y="551"/>
                  </a:lnTo>
                  <a:lnTo>
                    <a:pt x="186" y="544"/>
                  </a:lnTo>
                  <a:lnTo>
                    <a:pt x="163" y="534"/>
                  </a:lnTo>
                  <a:lnTo>
                    <a:pt x="139" y="522"/>
                  </a:lnTo>
                  <a:lnTo>
                    <a:pt x="116" y="507"/>
                  </a:lnTo>
                  <a:lnTo>
                    <a:pt x="96" y="491"/>
                  </a:lnTo>
                  <a:lnTo>
                    <a:pt x="78" y="473"/>
                  </a:lnTo>
                  <a:lnTo>
                    <a:pt x="62" y="455"/>
                  </a:lnTo>
                  <a:lnTo>
                    <a:pt x="47" y="435"/>
                  </a:lnTo>
                  <a:lnTo>
                    <a:pt x="35" y="414"/>
                  </a:lnTo>
                  <a:lnTo>
                    <a:pt x="24" y="393"/>
                  </a:lnTo>
                  <a:lnTo>
                    <a:pt x="15" y="370"/>
                  </a:lnTo>
                  <a:lnTo>
                    <a:pt x="9" y="347"/>
                  </a:lnTo>
                  <a:lnTo>
                    <a:pt x="4" y="324"/>
                  </a:lnTo>
                  <a:lnTo>
                    <a:pt x="1" y="300"/>
                  </a:lnTo>
                  <a:lnTo>
                    <a:pt x="0" y="276"/>
                  </a:lnTo>
                  <a:lnTo>
                    <a:pt x="2" y="252"/>
                  </a:lnTo>
                  <a:lnTo>
                    <a:pt x="5" y="229"/>
                  </a:lnTo>
                  <a:lnTo>
                    <a:pt x="11" y="205"/>
                  </a:lnTo>
                  <a:lnTo>
                    <a:pt x="19" y="182"/>
                  </a:lnTo>
                  <a:lnTo>
                    <a:pt x="28" y="159"/>
                  </a:lnTo>
                  <a:lnTo>
                    <a:pt x="40" y="137"/>
                  </a:lnTo>
                  <a:lnTo>
                    <a:pt x="55" y="115"/>
                  </a:lnTo>
                  <a:lnTo>
                    <a:pt x="70" y="96"/>
                  </a:lnTo>
                  <a:lnTo>
                    <a:pt x="87" y="78"/>
                  </a:lnTo>
                  <a:lnTo>
                    <a:pt x="106" y="61"/>
                  </a:lnTo>
                  <a:lnTo>
                    <a:pt x="125" y="47"/>
                  </a:lnTo>
                  <a:lnTo>
                    <a:pt x="146" y="34"/>
                  </a:lnTo>
                  <a:lnTo>
                    <a:pt x="167" y="24"/>
                  </a:lnTo>
                  <a:lnTo>
                    <a:pt x="190" y="15"/>
                  </a:lnTo>
                  <a:lnTo>
                    <a:pt x="213" y="8"/>
                  </a:lnTo>
                  <a:lnTo>
                    <a:pt x="236" y="4"/>
                  </a:lnTo>
                  <a:lnTo>
                    <a:pt x="260" y="1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xmlns="" id="{938760D4-76F2-4BFF-9C2E-879CC8738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7350" y="2016125"/>
              <a:ext cx="531813" cy="539750"/>
            </a:xfrm>
            <a:custGeom>
              <a:avLst/>
              <a:gdLst/>
              <a:ahLst/>
              <a:cxnLst>
                <a:cxn ang="0">
                  <a:pos x="106" y="34"/>
                </a:cxn>
                <a:cxn ang="0">
                  <a:pos x="77" y="45"/>
                </a:cxn>
                <a:cxn ang="0">
                  <a:pos x="54" y="64"/>
                </a:cxn>
                <a:cxn ang="0">
                  <a:pos x="39" y="90"/>
                </a:cxn>
                <a:cxn ang="0">
                  <a:pos x="33" y="121"/>
                </a:cxn>
                <a:cxn ang="0">
                  <a:pos x="39" y="153"/>
                </a:cxn>
                <a:cxn ang="0">
                  <a:pos x="54" y="179"/>
                </a:cxn>
                <a:cxn ang="0">
                  <a:pos x="77" y="198"/>
                </a:cxn>
                <a:cxn ang="0">
                  <a:pos x="105" y="208"/>
                </a:cxn>
                <a:cxn ang="0">
                  <a:pos x="137" y="208"/>
                </a:cxn>
                <a:cxn ang="0">
                  <a:pos x="166" y="198"/>
                </a:cxn>
                <a:cxn ang="0">
                  <a:pos x="189" y="178"/>
                </a:cxn>
                <a:cxn ang="0">
                  <a:pos x="204" y="152"/>
                </a:cxn>
                <a:cxn ang="0">
                  <a:pos x="210" y="121"/>
                </a:cxn>
                <a:cxn ang="0">
                  <a:pos x="204" y="91"/>
                </a:cxn>
                <a:cxn ang="0">
                  <a:pos x="189" y="65"/>
                </a:cxn>
                <a:cxn ang="0">
                  <a:pos x="166" y="45"/>
                </a:cxn>
                <a:cxn ang="0">
                  <a:pos x="137" y="34"/>
                </a:cxn>
                <a:cxn ang="0">
                  <a:pos x="128" y="0"/>
                </a:cxn>
                <a:cxn ang="0">
                  <a:pos x="160" y="6"/>
                </a:cxn>
                <a:cxn ang="0">
                  <a:pos x="190" y="21"/>
                </a:cxn>
                <a:cxn ang="0">
                  <a:pos x="214" y="42"/>
                </a:cxn>
                <a:cxn ang="0">
                  <a:pos x="231" y="68"/>
                </a:cxn>
                <a:cxn ang="0">
                  <a:pos x="240" y="97"/>
                </a:cxn>
                <a:cxn ang="0">
                  <a:pos x="241" y="129"/>
                </a:cxn>
                <a:cxn ang="0">
                  <a:pos x="234" y="164"/>
                </a:cxn>
                <a:cxn ang="0">
                  <a:pos x="281" y="240"/>
                </a:cxn>
                <a:cxn ang="0">
                  <a:pos x="328" y="310"/>
                </a:cxn>
                <a:cxn ang="0">
                  <a:pos x="312" y="326"/>
                </a:cxn>
                <a:cxn ang="0">
                  <a:pos x="292" y="340"/>
                </a:cxn>
                <a:cxn ang="0">
                  <a:pos x="186" y="225"/>
                </a:cxn>
                <a:cxn ang="0">
                  <a:pos x="152" y="239"/>
                </a:cxn>
                <a:cxn ang="0">
                  <a:pos x="116" y="243"/>
                </a:cxn>
                <a:cxn ang="0">
                  <a:pos x="79" y="236"/>
                </a:cxn>
                <a:cxn ang="0">
                  <a:pos x="50" y="220"/>
                </a:cxn>
                <a:cxn ang="0">
                  <a:pos x="27" y="198"/>
                </a:cxn>
                <a:cxn ang="0">
                  <a:pos x="9" y="169"/>
                </a:cxn>
                <a:cxn ang="0">
                  <a:pos x="0" y="138"/>
                </a:cxn>
                <a:cxn ang="0">
                  <a:pos x="1" y="105"/>
                </a:cxn>
                <a:cxn ang="0">
                  <a:pos x="9" y="74"/>
                </a:cxn>
                <a:cxn ang="0">
                  <a:pos x="26" y="45"/>
                </a:cxn>
                <a:cxn ang="0">
                  <a:pos x="51" y="22"/>
                </a:cxn>
                <a:cxn ang="0">
                  <a:pos x="80" y="7"/>
                </a:cxn>
                <a:cxn ang="0">
                  <a:pos x="112" y="0"/>
                </a:cxn>
              </a:cxnLst>
              <a:rect l="0" t="0" r="r" b="b"/>
              <a:pathLst>
                <a:path w="335" h="340">
                  <a:moveTo>
                    <a:pt x="122" y="33"/>
                  </a:moveTo>
                  <a:lnTo>
                    <a:pt x="106" y="34"/>
                  </a:lnTo>
                  <a:lnTo>
                    <a:pt x="91" y="38"/>
                  </a:lnTo>
                  <a:lnTo>
                    <a:pt x="77" y="45"/>
                  </a:lnTo>
                  <a:lnTo>
                    <a:pt x="65" y="54"/>
                  </a:lnTo>
                  <a:lnTo>
                    <a:pt x="54" y="64"/>
                  </a:lnTo>
                  <a:lnTo>
                    <a:pt x="45" y="76"/>
                  </a:lnTo>
                  <a:lnTo>
                    <a:pt x="39" y="90"/>
                  </a:lnTo>
                  <a:lnTo>
                    <a:pt x="35" y="106"/>
                  </a:lnTo>
                  <a:lnTo>
                    <a:pt x="33" y="121"/>
                  </a:lnTo>
                  <a:lnTo>
                    <a:pt x="35" y="137"/>
                  </a:lnTo>
                  <a:lnTo>
                    <a:pt x="39" y="153"/>
                  </a:lnTo>
                  <a:lnTo>
                    <a:pt x="45" y="166"/>
                  </a:lnTo>
                  <a:lnTo>
                    <a:pt x="54" y="179"/>
                  </a:lnTo>
                  <a:lnTo>
                    <a:pt x="64" y="189"/>
                  </a:lnTo>
                  <a:lnTo>
                    <a:pt x="77" y="198"/>
                  </a:lnTo>
                  <a:lnTo>
                    <a:pt x="90" y="204"/>
                  </a:lnTo>
                  <a:lnTo>
                    <a:pt x="105" y="208"/>
                  </a:lnTo>
                  <a:lnTo>
                    <a:pt x="121" y="210"/>
                  </a:lnTo>
                  <a:lnTo>
                    <a:pt x="137" y="208"/>
                  </a:lnTo>
                  <a:lnTo>
                    <a:pt x="152" y="204"/>
                  </a:lnTo>
                  <a:lnTo>
                    <a:pt x="166" y="198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98" y="166"/>
                  </a:lnTo>
                  <a:lnTo>
                    <a:pt x="204" y="152"/>
                  </a:lnTo>
                  <a:lnTo>
                    <a:pt x="208" y="137"/>
                  </a:lnTo>
                  <a:lnTo>
                    <a:pt x="210" y="121"/>
                  </a:lnTo>
                  <a:lnTo>
                    <a:pt x="208" y="106"/>
                  </a:lnTo>
                  <a:lnTo>
                    <a:pt x="204" y="91"/>
                  </a:lnTo>
                  <a:lnTo>
                    <a:pt x="198" y="77"/>
                  </a:lnTo>
                  <a:lnTo>
                    <a:pt x="189" y="65"/>
                  </a:lnTo>
                  <a:lnTo>
                    <a:pt x="178" y="54"/>
                  </a:lnTo>
                  <a:lnTo>
                    <a:pt x="166" y="45"/>
                  </a:lnTo>
                  <a:lnTo>
                    <a:pt x="152" y="38"/>
                  </a:lnTo>
                  <a:lnTo>
                    <a:pt x="137" y="34"/>
                  </a:lnTo>
                  <a:lnTo>
                    <a:pt x="122" y="33"/>
                  </a:lnTo>
                  <a:close/>
                  <a:moveTo>
                    <a:pt x="128" y="0"/>
                  </a:moveTo>
                  <a:lnTo>
                    <a:pt x="144" y="2"/>
                  </a:lnTo>
                  <a:lnTo>
                    <a:pt x="160" y="6"/>
                  </a:lnTo>
                  <a:lnTo>
                    <a:pt x="176" y="12"/>
                  </a:lnTo>
                  <a:lnTo>
                    <a:pt x="190" y="21"/>
                  </a:lnTo>
                  <a:lnTo>
                    <a:pt x="203" y="31"/>
                  </a:lnTo>
                  <a:lnTo>
                    <a:pt x="214" y="42"/>
                  </a:lnTo>
                  <a:lnTo>
                    <a:pt x="224" y="54"/>
                  </a:lnTo>
                  <a:lnTo>
                    <a:pt x="231" y="68"/>
                  </a:lnTo>
                  <a:lnTo>
                    <a:pt x="237" y="82"/>
                  </a:lnTo>
                  <a:lnTo>
                    <a:pt x="240" y="97"/>
                  </a:lnTo>
                  <a:lnTo>
                    <a:pt x="241" y="113"/>
                  </a:lnTo>
                  <a:lnTo>
                    <a:pt x="241" y="129"/>
                  </a:lnTo>
                  <a:lnTo>
                    <a:pt x="238" y="146"/>
                  </a:lnTo>
                  <a:lnTo>
                    <a:pt x="234" y="164"/>
                  </a:lnTo>
                  <a:lnTo>
                    <a:pt x="228" y="182"/>
                  </a:lnTo>
                  <a:lnTo>
                    <a:pt x="281" y="240"/>
                  </a:lnTo>
                  <a:lnTo>
                    <a:pt x="335" y="299"/>
                  </a:lnTo>
                  <a:lnTo>
                    <a:pt x="328" y="310"/>
                  </a:lnTo>
                  <a:lnTo>
                    <a:pt x="321" y="319"/>
                  </a:lnTo>
                  <a:lnTo>
                    <a:pt x="312" y="326"/>
                  </a:lnTo>
                  <a:lnTo>
                    <a:pt x="303" y="334"/>
                  </a:lnTo>
                  <a:lnTo>
                    <a:pt x="292" y="340"/>
                  </a:lnTo>
                  <a:lnTo>
                    <a:pt x="239" y="283"/>
                  </a:lnTo>
                  <a:lnTo>
                    <a:pt x="186" y="225"/>
                  </a:lnTo>
                  <a:lnTo>
                    <a:pt x="169" y="233"/>
                  </a:lnTo>
                  <a:lnTo>
                    <a:pt x="152" y="239"/>
                  </a:lnTo>
                  <a:lnTo>
                    <a:pt x="134" y="243"/>
                  </a:lnTo>
                  <a:lnTo>
                    <a:pt x="116" y="243"/>
                  </a:lnTo>
                  <a:lnTo>
                    <a:pt x="98" y="241"/>
                  </a:lnTo>
                  <a:lnTo>
                    <a:pt x="79" y="236"/>
                  </a:lnTo>
                  <a:lnTo>
                    <a:pt x="64" y="229"/>
                  </a:lnTo>
                  <a:lnTo>
                    <a:pt x="50" y="220"/>
                  </a:lnTo>
                  <a:lnTo>
                    <a:pt x="38" y="210"/>
                  </a:lnTo>
                  <a:lnTo>
                    <a:pt x="27" y="198"/>
                  </a:lnTo>
                  <a:lnTo>
                    <a:pt x="17" y="184"/>
                  </a:lnTo>
                  <a:lnTo>
                    <a:pt x="9" y="169"/>
                  </a:lnTo>
                  <a:lnTo>
                    <a:pt x="4" y="153"/>
                  </a:lnTo>
                  <a:lnTo>
                    <a:pt x="0" y="138"/>
                  </a:lnTo>
                  <a:lnTo>
                    <a:pt x="0" y="121"/>
                  </a:lnTo>
                  <a:lnTo>
                    <a:pt x="1" y="105"/>
                  </a:lnTo>
                  <a:lnTo>
                    <a:pt x="4" y="89"/>
                  </a:lnTo>
                  <a:lnTo>
                    <a:pt x="9" y="74"/>
                  </a:lnTo>
                  <a:lnTo>
                    <a:pt x="17" y="59"/>
                  </a:lnTo>
                  <a:lnTo>
                    <a:pt x="26" y="45"/>
                  </a:lnTo>
                  <a:lnTo>
                    <a:pt x="38" y="33"/>
                  </a:lnTo>
                  <a:lnTo>
                    <a:pt x="51" y="22"/>
                  </a:lnTo>
                  <a:lnTo>
                    <a:pt x="65" y="13"/>
                  </a:lnTo>
                  <a:lnTo>
                    <a:pt x="80" y="7"/>
                  </a:lnTo>
                  <a:lnTo>
                    <a:pt x="96" y="2"/>
                  </a:lnTo>
                  <a:lnTo>
                    <a:pt x="112" y="0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70BD2FB5-7CDC-4374-9847-FBCAA7BD6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2087563"/>
              <a:ext cx="234950" cy="157163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1"/>
                </a:cxn>
                <a:cxn ang="0">
                  <a:pos x="97" y="4"/>
                </a:cxn>
                <a:cxn ang="0">
                  <a:pos x="108" y="9"/>
                </a:cxn>
                <a:cxn ang="0">
                  <a:pos x="118" y="16"/>
                </a:cxn>
                <a:cxn ang="0">
                  <a:pos x="128" y="24"/>
                </a:cxn>
                <a:cxn ang="0">
                  <a:pos x="136" y="35"/>
                </a:cxn>
                <a:cxn ang="0">
                  <a:pos x="142" y="47"/>
                </a:cxn>
                <a:cxn ang="0">
                  <a:pos x="147" y="59"/>
                </a:cxn>
                <a:cxn ang="0">
                  <a:pos x="148" y="72"/>
                </a:cxn>
                <a:cxn ang="0">
                  <a:pos x="148" y="85"/>
                </a:cxn>
                <a:cxn ang="0">
                  <a:pos x="144" y="99"/>
                </a:cxn>
                <a:cxn ang="0">
                  <a:pos x="132" y="82"/>
                </a:cxn>
                <a:cxn ang="0">
                  <a:pos x="120" y="69"/>
                </a:cxn>
                <a:cxn ang="0">
                  <a:pos x="109" y="57"/>
                </a:cxn>
                <a:cxn ang="0">
                  <a:pos x="97" y="48"/>
                </a:cxn>
                <a:cxn ang="0">
                  <a:pos x="85" y="42"/>
                </a:cxn>
                <a:cxn ang="0">
                  <a:pos x="72" y="38"/>
                </a:cxn>
                <a:cxn ang="0">
                  <a:pos x="59" y="36"/>
                </a:cxn>
                <a:cxn ang="0">
                  <a:pos x="46" y="37"/>
                </a:cxn>
                <a:cxn ang="0">
                  <a:pos x="32" y="41"/>
                </a:cxn>
                <a:cxn ang="0">
                  <a:pos x="16" y="47"/>
                </a:cxn>
                <a:cxn ang="0">
                  <a:pos x="0" y="55"/>
                </a:cxn>
                <a:cxn ang="0">
                  <a:pos x="5" y="42"/>
                </a:cxn>
                <a:cxn ang="0">
                  <a:pos x="11" y="31"/>
                </a:cxn>
                <a:cxn ang="0">
                  <a:pos x="19" y="23"/>
                </a:cxn>
                <a:cxn ang="0">
                  <a:pos x="27" y="15"/>
                </a:cxn>
                <a:cxn ang="0">
                  <a:pos x="37" y="9"/>
                </a:cxn>
                <a:cxn ang="0">
                  <a:pos x="49" y="4"/>
                </a:cxn>
                <a:cxn ang="0">
                  <a:pos x="61" y="1"/>
                </a:cxn>
                <a:cxn ang="0">
                  <a:pos x="74" y="0"/>
                </a:cxn>
              </a:cxnLst>
              <a:rect l="0" t="0" r="r" b="b"/>
              <a:pathLst>
                <a:path w="148" h="99">
                  <a:moveTo>
                    <a:pt x="74" y="0"/>
                  </a:moveTo>
                  <a:lnTo>
                    <a:pt x="85" y="1"/>
                  </a:lnTo>
                  <a:lnTo>
                    <a:pt x="97" y="4"/>
                  </a:lnTo>
                  <a:lnTo>
                    <a:pt x="108" y="9"/>
                  </a:lnTo>
                  <a:lnTo>
                    <a:pt x="118" y="16"/>
                  </a:lnTo>
                  <a:lnTo>
                    <a:pt x="128" y="24"/>
                  </a:lnTo>
                  <a:lnTo>
                    <a:pt x="136" y="35"/>
                  </a:lnTo>
                  <a:lnTo>
                    <a:pt x="142" y="47"/>
                  </a:lnTo>
                  <a:lnTo>
                    <a:pt x="147" y="59"/>
                  </a:lnTo>
                  <a:lnTo>
                    <a:pt x="148" y="72"/>
                  </a:lnTo>
                  <a:lnTo>
                    <a:pt x="148" y="85"/>
                  </a:lnTo>
                  <a:lnTo>
                    <a:pt x="144" y="99"/>
                  </a:lnTo>
                  <a:lnTo>
                    <a:pt x="132" y="82"/>
                  </a:lnTo>
                  <a:lnTo>
                    <a:pt x="120" y="69"/>
                  </a:lnTo>
                  <a:lnTo>
                    <a:pt x="109" y="57"/>
                  </a:lnTo>
                  <a:lnTo>
                    <a:pt x="97" y="48"/>
                  </a:lnTo>
                  <a:lnTo>
                    <a:pt x="85" y="42"/>
                  </a:lnTo>
                  <a:lnTo>
                    <a:pt x="72" y="38"/>
                  </a:lnTo>
                  <a:lnTo>
                    <a:pt x="59" y="36"/>
                  </a:lnTo>
                  <a:lnTo>
                    <a:pt x="46" y="37"/>
                  </a:lnTo>
                  <a:lnTo>
                    <a:pt x="32" y="41"/>
                  </a:lnTo>
                  <a:lnTo>
                    <a:pt x="16" y="47"/>
                  </a:lnTo>
                  <a:lnTo>
                    <a:pt x="0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19" y="23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9" y="4"/>
                  </a:lnTo>
                  <a:lnTo>
                    <a:pt x="61" y="1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2AF7E6AD-8D92-4EC6-83D0-0516E70BB9B6}"/>
              </a:ext>
            </a:extLst>
          </p:cNvPr>
          <p:cNvGrpSpPr/>
          <p:nvPr/>
        </p:nvGrpSpPr>
        <p:grpSpPr>
          <a:xfrm>
            <a:off x="8092786" y="1622532"/>
            <a:ext cx="265127" cy="233145"/>
            <a:chOff x="-192087" y="2485914"/>
            <a:chExt cx="1798150" cy="1581261"/>
          </a:xfrm>
          <a:solidFill>
            <a:schemeClr val="bg1"/>
          </a:solidFill>
        </p:grpSpPr>
        <p:sp>
          <p:nvSpPr>
            <p:cNvPr id="54" name="Rectangle 14">
              <a:extLst>
                <a:ext uri="{FF2B5EF4-FFF2-40B4-BE49-F238E27FC236}">
                  <a16:creationId xmlns:a16="http://schemas.microsoft.com/office/drawing/2014/main" xmlns="" id="{CAA26EB3-4B52-448C-98BA-6594C65FC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96" y="3328897"/>
              <a:ext cx="315184" cy="1057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5">
              <a:extLst>
                <a:ext uri="{FF2B5EF4-FFF2-40B4-BE49-F238E27FC236}">
                  <a16:creationId xmlns:a16="http://schemas.microsoft.com/office/drawing/2014/main" xmlns="" id="{B4F74B46-EADF-4E9B-A791-3C6B5C79D4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2087" y="2757293"/>
              <a:ext cx="1798150" cy="1309882"/>
            </a:xfrm>
            <a:custGeom>
              <a:avLst/>
              <a:gdLst>
                <a:gd name="T0" fmla="*/ 1246 w 1536"/>
                <a:gd name="T1" fmla="*/ 578 h 1118"/>
                <a:gd name="T2" fmla="*/ 993 w 1536"/>
                <a:gd name="T3" fmla="*/ 578 h 1118"/>
                <a:gd name="T4" fmla="*/ 993 w 1536"/>
                <a:gd name="T5" fmla="*/ 623 h 1118"/>
                <a:gd name="T6" fmla="*/ 948 w 1536"/>
                <a:gd name="T7" fmla="*/ 668 h 1118"/>
                <a:gd name="T8" fmla="*/ 588 w 1536"/>
                <a:gd name="T9" fmla="*/ 668 h 1118"/>
                <a:gd name="T10" fmla="*/ 543 w 1536"/>
                <a:gd name="T11" fmla="*/ 623 h 1118"/>
                <a:gd name="T12" fmla="*/ 543 w 1536"/>
                <a:gd name="T13" fmla="*/ 578 h 1118"/>
                <a:gd name="T14" fmla="*/ 290 w 1536"/>
                <a:gd name="T15" fmla="*/ 578 h 1118"/>
                <a:gd name="T16" fmla="*/ 162 w 1536"/>
                <a:gd name="T17" fmla="*/ 486 h 1118"/>
                <a:gd name="T18" fmla="*/ 0 w 1536"/>
                <a:gd name="T19" fmla="*/ 0 h 1118"/>
                <a:gd name="T20" fmla="*/ 0 w 1536"/>
                <a:gd name="T21" fmla="*/ 983 h 1118"/>
                <a:gd name="T22" fmla="*/ 135 w 1536"/>
                <a:gd name="T23" fmla="*/ 1118 h 1118"/>
                <a:gd name="T24" fmla="*/ 1401 w 1536"/>
                <a:gd name="T25" fmla="*/ 1118 h 1118"/>
                <a:gd name="T26" fmla="*/ 1536 w 1536"/>
                <a:gd name="T27" fmla="*/ 983 h 1118"/>
                <a:gd name="T28" fmla="*/ 1536 w 1536"/>
                <a:gd name="T29" fmla="*/ 0 h 1118"/>
                <a:gd name="T30" fmla="*/ 1374 w 1536"/>
                <a:gd name="T31" fmla="*/ 486 h 1118"/>
                <a:gd name="T32" fmla="*/ 1246 w 1536"/>
                <a:gd name="T33" fmla="*/ 578 h 1118"/>
                <a:gd name="T34" fmla="*/ 1246 w 1536"/>
                <a:gd name="T35" fmla="*/ 578 h 1118"/>
                <a:gd name="T36" fmla="*/ 1246 w 1536"/>
                <a:gd name="T37" fmla="*/ 57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6" h="1118">
                  <a:moveTo>
                    <a:pt x="1246" y="578"/>
                  </a:moveTo>
                  <a:cubicBezTo>
                    <a:pt x="993" y="578"/>
                    <a:pt x="993" y="578"/>
                    <a:pt x="993" y="578"/>
                  </a:cubicBezTo>
                  <a:cubicBezTo>
                    <a:pt x="993" y="623"/>
                    <a:pt x="993" y="623"/>
                    <a:pt x="993" y="623"/>
                  </a:cubicBezTo>
                  <a:cubicBezTo>
                    <a:pt x="993" y="648"/>
                    <a:pt x="973" y="668"/>
                    <a:pt x="948" y="668"/>
                  </a:cubicBezTo>
                  <a:cubicBezTo>
                    <a:pt x="588" y="668"/>
                    <a:pt x="588" y="668"/>
                    <a:pt x="588" y="668"/>
                  </a:cubicBezTo>
                  <a:cubicBezTo>
                    <a:pt x="563" y="668"/>
                    <a:pt x="543" y="648"/>
                    <a:pt x="543" y="623"/>
                  </a:cubicBezTo>
                  <a:cubicBezTo>
                    <a:pt x="543" y="578"/>
                    <a:pt x="543" y="578"/>
                    <a:pt x="543" y="578"/>
                  </a:cubicBezTo>
                  <a:cubicBezTo>
                    <a:pt x="290" y="578"/>
                    <a:pt x="290" y="578"/>
                    <a:pt x="290" y="578"/>
                  </a:cubicBezTo>
                  <a:cubicBezTo>
                    <a:pt x="232" y="578"/>
                    <a:pt x="180" y="541"/>
                    <a:pt x="162" y="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1057"/>
                    <a:pt x="61" y="1118"/>
                    <a:pt x="135" y="1118"/>
                  </a:cubicBezTo>
                  <a:cubicBezTo>
                    <a:pt x="1401" y="1118"/>
                    <a:pt x="1401" y="1118"/>
                    <a:pt x="1401" y="1118"/>
                  </a:cubicBezTo>
                  <a:cubicBezTo>
                    <a:pt x="1475" y="1118"/>
                    <a:pt x="1536" y="1057"/>
                    <a:pt x="1536" y="983"/>
                  </a:cubicBezTo>
                  <a:cubicBezTo>
                    <a:pt x="1536" y="0"/>
                    <a:pt x="1536" y="0"/>
                    <a:pt x="1536" y="0"/>
                  </a:cubicBezTo>
                  <a:cubicBezTo>
                    <a:pt x="1374" y="486"/>
                    <a:pt x="1374" y="486"/>
                    <a:pt x="1374" y="486"/>
                  </a:cubicBezTo>
                  <a:cubicBezTo>
                    <a:pt x="1356" y="541"/>
                    <a:pt x="1304" y="578"/>
                    <a:pt x="1246" y="578"/>
                  </a:cubicBezTo>
                  <a:close/>
                  <a:moveTo>
                    <a:pt x="1246" y="578"/>
                  </a:moveTo>
                  <a:cubicBezTo>
                    <a:pt x="1246" y="578"/>
                    <a:pt x="1246" y="578"/>
                    <a:pt x="1246" y="57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xmlns="" id="{73E00001-7A7E-4E35-AB8C-A9C878257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2340" y="2485914"/>
              <a:ext cx="1618656" cy="842983"/>
            </a:xfrm>
            <a:custGeom>
              <a:avLst/>
              <a:gdLst>
                <a:gd name="T0" fmla="*/ 871 w 1382"/>
                <a:gd name="T1" fmla="*/ 0 h 720"/>
                <a:gd name="T2" fmla="*/ 511 w 1382"/>
                <a:gd name="T3" fmla="*/ 0 h 720"/>
                <a:gd name="T4" fmla="*/ 376 w 1382"/>
                <a:gd name="T5" fmla="*/ 135 h 720"/>
                <a:gd name="T6" fmla="*/ 376 w 1382"/>
                <a:gd name="T7" fmla="*/ 180 h 720"/>
                <a:gd name="T8" fmla="*/ 0 w 1382"/>
                <a:gd name="T9" fmla="*/ 180 h 720"/>
                <a:gd name="T10" fmla="*/ 170 w 1382"/>
                <a:gd name="T11" fmla="*/ 689 h 720"/>
                <a:gd name="T12" fmla="*/ 213 w 1382"/>
                <a:gd name="T13" fmla="*/ 720 h 720"/>
                <a:gd name="T14" fmla="*/ 466 w 1382"/>
                <a:gd name="T15" fmla="*/ 720 h 720"/>
                <a:gd name="T16" fmla="*/ 466 w 1382"/>
                <a:gd name="T17" fmla="*/ 675 h 720"/>
                <a:gd name="T18" fmla="*/ 511 w 1382"/>
                <a:gd name="T19" fmla="*/ 630 h 720"/>
                <a:gd name="T20" fmla="*/ 871 w 1382"/>
                <a:gd name="T21" fmla="*/ 630 h 720"/>
                <a:gd name="T22" fmla="*/ 916 w 1382"/>
                <a:gd name="T23" fmla="*/ 675 h 720"/>
                <a:gd name="T24" fmla="*/ 916 w 1382"/>
                <a:gd name="T25" fmla="*/ 720 h 720"/>
                <a:gd name="T26" fmla="*/ 1169 w 1382"/>
                <a:gd name="T27" fmla="*/ 720 h 720"/>
                <a:gd name="T28" fmla="*/ 1212 w 1382"/>
                <a:gd name="T29" fmla="*/ 689 h 720"/>
                <a:gd name="T30" fmla="*/ 1382 w 1382"/>
                <a:gd name="T31" fmla="*/ 180 h 720"/>
                <a:gd name="T32" fmla="*/ 1006 w 1382"/>
                <a:gd name="T33" fmla="*/ 180 h 720"/>
                <a:gd name="T34" fmla="*/ 1006 w 1382"/>
                <a:gd name="T35" fmla="*/ 135 h 720"/>
                <a:gd name="T36" fmla="*/ 871 w 1382"/>
                <a:gd name="T37" fmla="*/ 0 h 720"/>
                <a:gd name="T38" fmla="*/ 466 w 1382"/>
                <a:gd name="T39" fmla="*/ 180 h 720"/>
                <a:gd name="T40" fmla="*/ 466 w 1382"/>
                <a:gd name="T41" fmla="*/ 135 h 720"/>
                <a:gd name="T42" fmla="*/ 511 w 1382"/>
                <a:gd name="T43" fmla="*/ 90 h 720"/>
                <a:gd name="T44" fmla="*/ 871 w 1382"/>
                <a:gd name="T45" fmla="*/ 90 h 720"/>
                <a:gd name="T46" fmla="*/ 916 w 1382"/>
                <a:gd name="T47" fmla="*/ 135 h 720"/>
                <a:gd name="T48" fmla="*/ 916 w 1382"/>
                <a:gd name="T49" fmla="*/ 180 h 720"/>
                <a:gd name="T50" fmla="*/ 466 w 1382"/>
                <a:gd name="T51" fmla="*/ 180 h 720"/>
                <a:gd name="T52" fmla="*/ 466 w 1382"/>
                <a:gd name="T53" fmla="*/ 180 h 720"/>
                <a:gd name="T54" fmla="*/ 466 w 1382"/>
                <a:gd name="T55" fmla="*/ 18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2" h="720">
                  <a:moveTo>
                    <a:pt x="871" y="0"/>
                  </a:moveTo>
                  <a:cubicBezTo>
                    <a:pt x="511" y="0"/>
                    <a:pt x="511" y="0"/>
                    <a:pt x="511" y="0"/>
                  </a:cubicBezTo>
                  <a:cubicBezTo>
                    <a:pt x="437" y="0"/>
                    <a:pt x="376" y="61"/>
                    <a:pt x="376" y="135"/>
                  </a:cubicBezTo>
                  <a:cubicBezTo>
                    <a:pt x="376" y="180"/>
                    <a:pt x="376" y="180"/>
                    <a:pt x="376" y="18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70" y="689"/>
                    <a:pt x="170" y="689"/>
                    <a:pt x="170" y="689"/>
                  </a:cubicBezTo>
                  <a:cubicBezTo>
                    <a:pt x="176" y="708"/>
                    <a:pt x="193" y="720"/>
                    <a:pt x="213" y="720"/>
                  </a:cubicBezTo>
                  <a:cubicBezTo>
                    <a:pt x="466" y="720"/>
                    <a:pt x="466" y="720"/>
                    <a:pt x="466" y="720"/>
                  </a:cubicBezTo>
                  <a:cubicBezTo>
                    <a:pt x="466" y="675"/>
                    <a:pt x="466" y="675"/>
                    <a:pt x="466" y="675"/>
                  </a:cubicBezTo>
                  <a:cubicBezTo>
                    <a:pt x="466" y="650"/>
                    <a:pt x="486" y="630"/>
                    <a:pt x="511" y="630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96" y="630"/>
                    <a:pt x="916" y="650"/>
                    <a:pt x="916" y="675"/>
                  </a:cubicBezTo>
                  <a:cubicBezTo>
                    <a:pt x="916" y="720"/>
                    <a:pt x="916" y="720"/>
                    <a:pt x="916" y="720"/>
                  </a:cubicBezTo>
                  <a:cubicBezTo>
                    <a:pt x="1169" y="720"/>
                    <a:pt x="1169" y="720"/>
                    <a:pt x="1169" y="720"/>
                  </a:cubicBezTo>
                  <a:cubicBezTo>
                    <a:pt x="1189" y="720"/>
                    <a:pt x="1206" y="708"/>
                    <a:pt x="1212" y="689"/>
                  </a:cubicBezTo>
                  <a:cubicBezTo>
                    <a:pt x="1382" y="180"/>
                    <a:pt x="1382" y="180"/>
                    <a:pt x="1382" y="180"/>
                  </a:cubicBezTo>
                  <a:cubicBezTo>
                    <a:pt x="1006" y="180"/>
                    <a:pt x="1006" y="180"/>
                    <a:pt x="1006" y="180"/>
                  </a:cubicBezTo>
                  <a:cubicBezTo>
                    <a:pt x="1006" y="135"/>
                    <a:pt x="1006" y="135"/>
                    <a:pt x="1006" y="135"/>
                  </a:cubicBezTo>
                  <a:cubicBezTo>
                    <a:pt x="1006" y="61"/>
                    <a:pt x="945" y="0"/>
                    <a:pt x="871" y="0"/>
                  </a:cubicBezTo>
                  <a:close/>
                  <a:moveTo>
                    <a:pt x="466" y="180"/>
                  </a:moveTo>
                  <a:cubicBezTo>
                    <a:pt x="466" y="135"/>
                    <a:pt x="466" y="135"/>
                    <a:pt x="466" y="135"/>
                  </a:cubicBezTo>
                  <a:cubicBezTo>
                    <a:pt x="466" y="110"/>
                    <a:pt x="486" y="90"/>
                    <a:pt x="511" y="90"/>
                  </a:cubicBezTo>
                  <a:cubicBezTo>
                    <a:pt x="871" y="90"/>
                    <a:pt x="871" y="90"/>
                    <a:pt x="871" y="90"/>
                  </a:cubicBezTo>
                  <a:cubicBezTo>
                    <a:pt x="896" y="90"/>
                    <a:pt x="916" y="110"/>
                    <a:pt x="916" y="135"/>
                  </a:cubicBezTo>
                  <a:cubicBezTo>
                    <a:pt x="916" y="180"/>
                    <a:pt x="916" y="180"/>
                    <a:pt x="916" y="180"/>
                  </a:cubicBezTo>
                  <a:lnTo>
                    <a:pt x="466" y="180"/>
                  </a:lnTo>
                  <a:close/>
                  <a:moveTo>
                    <a:pt x="466" y="180"/>
                  </a:moveTo>
                  <a:cubicBezTo>
                    <a:pt x="466" y="180"/>
                    <a:pt x="466" y="180"/>
                    <a:pt x="466" y="1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DF93D952-B545-4695-A12C-42F987E0BD01}"/>
              </a:ext>
            </a:extLst>
          </p:cNvPr>
          <p:cNvGrpSpPr/>
          <p:nvPr/>
        </p:nvGrpSpPr>
        <p:grpSpPr>
          <a:xfrm>
            <a:off x="10204113" y="1592116"/>
            <a:ext cx="294553" cy="293977"/>
            <a:chOff x="6597650" y="-576263"/>
            <a:chExt cx="808038" cy="806451"/>
          </a:xfrm>
          <a:solidFill>
            <a:schemeClr val="bg1"/>
          </a:solidFill>
        </p:grpSpPr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xmlns="" id="{F0DE481F-AC11-43FA-B990-8E4A293D5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3" y="-576263"/>
              <a:ext cx="709613" cy="473076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  <a:gd name="T58" fmla="*/ 180 w 1800"/>
                <a:gd name="T59" fmla="*/ 960 h 1200"/>
                <a:gd name="T60" fmla="*/ 180 w 1800"/>
                <a:gd name="T61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  <a:moveTo>
                    <a:pt x="180" y="960"/>
                  </a:moveTo>
                  <a:cubicBezTo>
                    <a:pt x="180" y="960"/>
                    <a:pt x="180" y="960"/>
                    <a:pt x="180" y="9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xmlns="" id="{F0F9B449-A466-4A99-A378-8CD4E5124E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7650" y="-339725"/>
              <a:ext cx="808038" cy="569913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  <a:gd name="T62" fmla="*/ 1988 w 2048"/>
                <a:gd name="T63" fmla="*/ 1328 h 1448"/>
                <a:gd name="T64" fmla="*/ 1988 w 2048"/>
                <a:gd name="T65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  <a:moveTo>
                    <a:pt x="1988" y="1328"/>
                  </a:moveTo>
                  <a:cubicBezTo>
                    <a:pt x="1988" y="1328"/>
                    <a:pt x="1988" y="1328"/>
                    <a:pt x="1988" y="13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228A6DAD-BF12-4549-A38E-84CD46D46ADB}"/>
              </a:ext>
            </a:extLst>
          </p:cNvPr>
          <p:cNvSpPr/>
          <p:nvPr/>
        </p:nvSpPr>
        <p:spPr>
          <a:xfrm>
            <a:off x="3632601" y="1389434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41FE829B-2FD7-452D-99EB-3EF4EA32FE4D}"/>
              </a:ext>
            </a:extLst>
          </p:cNvPr>
          <p:cNvGrpSpPr/>
          <p:nvPr/>
        </p:nvGrpSpPr>
        <p:grpSpPr>
          <a:xfrm>
            <a:off x="3833984" y="1575911"/>
            <a:ext cx="323725" cy="326388"/>
            <a:chOff x="12787313" y="2351088"/>
            <a:chExt cx="1350963" cy="1362075"/>
          </a:xfrm>
          <a:solidFill>
            <a:schemeClr val="bg1"/>
          </a:solidFill>
        </p:grpSpPr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xmlns="" id="{A82DD134-25C7-4F4A-9DAB-963049854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87313" y="2351088"/>
              <a:ext cx="1350963" cy="1362075"/>
            </a:xfrm>
            <a:custGeom>
              <a:avLst/>
              <a:gdLst/>
              <a:ahLst/>
              <a:cxnLst>
                <a:cxn ang="0">
                  <a:pos x="288" y="198"/>
                </a:cxn>
                <a:cxn ang="0">
                  <a:pos x="173" y="336"/>
                </a:cxn>
                <a:cxn ang="0">
                  <a:pos x="173" y="522"/>
                </a:cxn>
                <a:cxn ang="0">
                  <a:pos x="288" y="658"/>
                </a:cxn>
                <a:cxn ang="0">
                  <a:pos x="470" y="690"/>
                </a:cxn>
                <a:cxn ang="0">
                  <a:pos x="625" y="600"/>
                </a:cxn>
                <a:cxn ang="0">
                  <a:pos x="688" y="429"/>
                </a:cxn>
                <a:cxn ang="0">
                  <a:pos x="625" y="256"/>
                </a:cxn>
                <a:cxn ang="0">
                  <a:pos x="470" y="166"/>
                </a:cxn>
                <a:cxn ang="0">
                  <a:pos x="596" y="36"/>
                </a:cxn>
                <a:cxn ang="0">
                  <a:pos x="622" y="47"/>
                </a:cxn>
                <a:cxn ang="0">
                  <a:pos x="631" y="111"/>
                </a:cxn>
                <a:cxn ang="0">
                  <a:pos x="630" y="154"/>
                </a:cxn>
                <a:cxn ang="0">
                  <a:pos x="679" y="203"/>
                </a:cxn>
                <a:cxn ang="0">
                  <a:pos x="774" y="218"/>
                </a:cxn>
                <a:cxn ang="0">
                  <a:pos x="805" y="232"/>
                </a:cxn>
                <a:cxn ang="0">
                  <a:pos x="826" y="294"/>
                </a:cxn>
                <a:cxn ang="0">
                  <a:pos x="846" y="368"/>
                </a:cxn>
                <a:cxn ang="0">
                  <a:pos x="846" y="421"/>
                </a:cxn>
                <a:cxn ang="0">
                  <a:pos x="782" y="459"/>
                </a:cxn>
                <a:cxn ang="0">
                  <a:pos x="738" y="564"/>
                </a:cxn>
                <a:cxn ang="0">
                  <a:pos x="764" y="603"/>
                </a:cxn>
                <a:cxn ang="0">
                  <a:pos x="782" y="662"/>
                </a:cxn>
                <a:cxn ang="0">
                  <a:pos x="682" y="768"/>
                </a:cxn>
                <a:cxn ang="0">
                  <a:pos x="662" y="786"/>
                </a:cxn>
                <a:cxn ang="0">
                  <a:pos x="615" y="777"/>
                </a:cxn>
                <a:cxn ang="0">
                  <a:pos x="574" y="748"/>
                </a:cxn>
                <a:cxn ang="0">
                  <a:pos x="554" y="745"/>
                </a:cxn>
                <a:cxn ang="0">
                  <a:pos x="481" y="760"/>
                </a:cxn>
                <a:cxn ang="0">
                  <a:pos x="461" y="771"/>
                </a:cxn>
                <a:cxn ang="0">
                  <a:pos x="438" y="822"/>
                </a:cxn>
                <a:cxn ang="0">
                  <a:pos x="242" y="815"/>
                </a:cxn>
                <a:cxn ang="0">
                  <a:pos x="224" y="798"/>
                </a:cxn>
                <a:cxn ang="0">
                  <a:pos x="224" y="722"/>
                </a:cxn>
                <a:cxn ang="0">
                  <a:pos x="202" y="677"/>
                </a:cxn>
                <a:cxn ang="0">
                  <a:pos x="155" y="630"/>
                </a:cxn>
                <a:cxn ang="0">
                  <a:pos x="119" y="630"/>
                </a:cxn>
                <a:cxn ang="0">
                  <a:pos x="52" y="627"/>
                </a:cxn>
                <a:cxn ang="0">
                  <a:pos x="21" y="539"/>
                </a:cxn>
                <a:cxn ang="0">
                  <a:pos x="8" y="487"/>
                </a:cxn>
                <a:cxn ang="0">
                  <a:pos x="1" y="444"/>
                </a:cxn>
                <a:cxn ang="0">
                  <a:pos x="73" y="400"/>
                </a:cxn>
                <a:cxn ang="0">
                  <a:pos x="99" y="352"/>
                </a:cxn>
                <a:cxn ang="0">
                  <a:pos x="114" y="294"/>
                </a:cxn>
                <a:cxn ang="0">
                  <a:pos x="68" y="226"/>
                </a:cxn>
                <a:cxn ang="0">
                  <a:pos x="64" y="201"/>
                </a:cxn>
                <a:cxn ang="0">
                  <a:pos x="189" y="70"/>
                </a:cxn>
                <a:cxn ang="0">
                  <a:pos x="227" y="73"/>
                </a:cxn>
                <a:cxn ang="0">
                  <a:pos x="297" y="116"/>
                </a:cxn>
                <a:cxn ang="0">
                  <a:pos x="373" y="96"/>
                </a:cxn>
                <a:cxn ang="0">
                  <a:pos x="399" y="73"/>
                </a:cxn>
                <a:cxn ang="0">
                  <a:pos x="412" y="41"/>
                </a:cxn>
                <a:cxn ang="0">
                  <a:pos x="431" y="6"/>
                </a:cxn>
              </a:cxnLst>
              <a:rect l="0" t="0" r="r" b="b"/>
              <a:pathLst>
                <a:path w="851" h="858">
                  <a:moveTo>
                    <a:pt x="421" y="161"/>
                  </a:moveTo>
                  <a:lnTo>
                    <a:pt x="374" y="166"/>
                  </a:lnTo>
                  <a:lnTo>
                    <a:pt x="329" y="178"/>
                  </a:lnTo>
                  <a:lnTo>
                    <a:pt x="288" y="198"/>
                  </a:lnTo>
                  <a:lnTo>
                    <a:pt x="251" y="224"/>
                  </a:lnTo>
                  <a:lnTo>
                    <a:pt x="219" y="256"/>
                  </a:lnTo>
                  <a:lnTo>
                    <a:pt x="193" y="294"/>
                  </a:lnTo>
                  <a:lnTo>
                    <a:pt x="173" y="336"/>
                  </a:lnTo>
                  <a:lnTo>
                    <a:pt x="161" y="380"/>
                  </a:lnTo>
                  <a:lnTo>
                    <a:pt x="157" y="429"/>
                  </a:lnTo>
                  <a:lnTo>
                    <a:pt x="161" y="476"/>
                  </a:lnTo>
                  <a:lnTo>
                    <a:pt x="173" y="522"/>
                  </a:lnTo>
                  <a:lnTo>
                    <a:pt x="193" y="563"/>
                  </a:lnTo>
                  <a:lnTo>
                    <a:pt x="219" y="600"/>
                  </a:lnTo>
                  <a:lnTo>
                    <a:pt x="251" y="632"/>
                  </a:lnTo>
                  <a:lnTo>
                    <a:pt x="288" y="658"/>
                  </a:lnTo>
                  <a:lnTo>
                    <a:pt x="329" y="677"/>
                  </a:lnTo>
                  <a:lnTo>
                    <a:pt x="374" y="690"/>
                  </a:lnTo>
                  <a:lnTo>
                    <a:pt x="421" y="694"/>
                  </a:lnTo>
                  <a:lnTo>
                    <a:pt x="470" y="690"/>
                  </a:lnTo>
                  <a:lnTo>
                    <a:pt x="514" y="677"/>
                  </a:lnTo>
                  <a:lnTo>
                    <a:pt x="555" y="658"/>
                  </a:lnTo>
                  <a:lnTo>
                    <a:pt x="593" y="632"/>
                  </a:lnTo>
                  <a:lnTo>
                    <a:pt x="625" y="600"/>
                  </a:lnTo>
                  <a:lnTo>
                    <a:pt x="651" y="563"/>
                  </a:lnTo>
                  <a:lnTo>
                    <a:pt x="671" y="522"/>
                  </a:lnTo>
                  <a:lnTo>
                    <a:pt x="683" y="476"/>
                  </a:lnTo>
                  <a:lnTo>
                    <a:pt x="688" y="429"/>
                  </a:lnTo>
                  <a:lnTo>
                    <a:pt x="683" y="380"/>
                  </a:lnTo>
                  <a:lnTo>
                    <a:pt x="671" y="336"/>
                  </a:lnTo>
                  <a:lnTo>
                    <a:pt x="651" y="294"/>
                  </a:lnTo>
                  <a:lnTo>
                    <a:pt x="625" y="256"/>
                  </a:lnTo>
                  <a:lnTo>
                    <a:pt x="593" y="224"/>
                  </a:lnTo>
                  <a:lnTo>
                    <a:pt x="555" y="198"/>
                  </a:lnTo>
                  <a:lnTo>
                    <a:pt x="514" y="178"/>
                  </a:lnTo>
                  <a:lnTo>
                    <a:pt x="470" y="166"/>
                  </a:lnTo>
                  <a:lnTo>
                    <a:pt x="421" y="161"/>
                  </a:lnTo>
                  <a:close/>
                  <a:moveTo>
                    <a:pt x="452" y="0"/>
                  </a:moveTo>
                  <a:lnTo>
                    <a:pt x="467" y="1"/>
                  </a:lnTo>
                  <a:lnTo>
                    <a:pt x="596" y="36"/>
                  </a:lnTo>
                  <a:lnTo>
                    <a:pt x="599" y="36"/>
                  </a:lnTo>
                  <a:lnTo>
                    <a:pt x="606" y="38"/>
                  </a:lnTo>
                  <a:lnTo>
                    <a:pt x="613" y="41"/>
                  </a:lnTo>
                  <a:lnTo>
                    <a:pt x="622" y="47"/>
                  </a:lnTo>
                  <a:lnTo>
                    <a:pt x="630" y="58"/>
                  </a:lnTo>
                  <a:lnTo>
                    <a:pt x="633" y="71"/>
                  </a:lnTo>
                  <a:lnTo>
                    <a:pt x="633" y="91"/>
                  </a:lnTo>
                  <a:lnTo>
                    <a:pt x="631" y="111"/>
                  </a:lnTo>
                  <a:lnTo>
                    <a:pt x="630" y="128"/>
                  </a:lnTo>
                  <a:lnTo>
                    <a:pt x="628" y="139"/>
                  </a:lnTo>
                  <a:lnTo>
                    <a:pt x="628" y="146"/>
                  </a:lnTo>
                  <a:lnTo>
                    <a:pt x="630" y="154"/>
                  </a:lnTo>
                  <a:lnTo>
                    <a:pt x="634" y="163"/>
                  </a:lnTo>
                  <a:lnTo>
                    <a:pt x="656" y="181"/>
                  </a:lnTo>
                  <a:lnTo>
                    <a:pt x="666" y="192"/>
                  </a:lnTo>
                  <a:lnTo>
                    <a:pt x="679" y="203"/>
                  </a:lnTo>
                  <a:lnTo>
                    <a:pt x="688" y="213"/>
                  </a:lnTo>
                  <a:lnTo>
                    <a:pt x="694" y="221"/>
                  </a:lnTo>
                  <a:lnTo>
                    <a:pt x="697" y="224"/>
                  </a:lnTo>
                  <a:lnTo>
                    <a:pt x="774" y="218"/>
                  </a:lnTo>
                  <a:lnTo>
                    <a:pt x="778" y="218"/>
                  </a:lnTo>
                  <a:lnTo>
                    <a:pt x="785" y="220"/>
                  </a:lnTo>
                  <a:lnTo>
                    <a:pt x="796" y="223"/>
                  </a:lnTo>
                  <a:lnTo>
                    <a:pt x="805" y="232"/>
                  </a:lnTo>
                  <a:lnTo>
                    <a:pt x="813" y="245"/>
                  </a:lnTo>
                  <a:lnTo>
                    <a:pt x="816" y="258"/>
                  </a:lnTo>
                  <a:lnTo>
                    <a:pt x="820" y="274"/>
                  </a:lnTo>
                  <a:lnTo>
                    <a:pt x="826" y="294"/>
                  </a:lnTo>
                  <a:lnTo>
                    <a:pt x="831" y="314"/>
                  </a:lnTo>
                  <a:lnTo>
                    <a:pt x="837" y="334"/>
                  </a:lnTo>
                  <a:lnTo>
                    <a:pt x="841" y="352"/>
                  </a:lnTo>
                  <a:lnTo>
                    <a:pt x="846" y="368"/>
                  </a:lnTo>
                  <a:lnTo>
                    <a:pt x="848" y="378"/>
                  </a:lnTo>
                  <a:lnTo>
                    <a:pt x="851" y="384"/>
                  </a:lnTo>
                  <a:lnTo>
                    <a:pt x="851" y="407"/>
                  </a:lnTo>
                  <a:lnTo>
                    <a:pt x="846" y="421"/>
                  </a:lnTo>
                  <a:lnTo>
                    <a:pt x="835" y="433"/>
                  </a:lnTo>
                  <a:lnTo>
                    <a:pt x="808" y="448"/>
                  </a:lnTo>
                  <a:lnTo>
                    <a:pt x="794" y="455"/>
                  </a:lnTo>
                  <a:lnTo>
                    <a:pt x="782" y="459"/>
                  </a:lnTo>
                  <a:lnTo>
                    <a:pt x="773" y="462"/>
                  </a:lnTo>
                  <a:lnTo>
                    <a:pt x="770" y="464"/>
                  </a:lnTo>
                  <a:lnTo>
                    <a:pt x="738" y="560"/>
                  </a:lnTo>
                  <a:lnTo>
                    <a:pt x="738" y="564"/>
                  </a:lnTo>
                  <a:lnTo>
                    <a:pt x="741" y="569"/>
                  </a:lnTo>
                  <a:lnTo>
                    <a:pt x="746" y="578"/>
                  </a:lnTo>
                  <a:lnTo>
                    <a:pt x="753" y="590"/>
                  </a:lnTo>
                  <a:lnTo>
                    <a:pt x="764" y="603"/>
                  </a:lnTo>
                  <a:lnTo>
                    <a:pt x="773" y="615"/>
                  </a:lnTo>
                  <a:lnTo>
                    <a:pt x="781" y="630"/>
                  </a:lnTo>
                  <a:lnTo>
                    <a:pt x="785" y="645"/>
                  </a:lnTo>
                  <a:lnTo>
                    <a:pt x="782" y="662"/>
                  </a:lnTo>
                  <a:lnTo>
                    <a:pt x="771" y="679"/>
                  </a:lnTo>
                  <a:lnTo>
                    <a:pt x="703" y="748"/>
                  </a:lnTo>
                  <a:lnTo>
                    <a:pt x="691" y="758"/>
                  </a:lnTo>
                  <a:lnTo>
                    <a:pt x="682" y="768"/>
                  </a:lnTo>
                  <a:lnTo>
                    <a:pt x="676" y="775"/>
                  </a:lnTo>
                  <a:lnTo>
                    <a:pt x="673" y="777"/>
                  </a:lnTo>
                  <a:lnTo>
                    <a:pt x="668" y="781"/>
                  </a:lnTo>
                  <a:lnTo>
                    <a:pt x="662" y="786"/>
                  </a:lnTo>
                  <a:lnTo>
                    <a:pt x="654" y="789"/>
                  </a:lnTo>
                  <a:lnTo>
                    <a:pt x="644" y="789"/>
                  </a:lnTo>
                  <a:lnTo>
                    <a:pt x="630" y="786"/>
                  </a:lnTo>
                  <a:lnTo>
                    <a:pt x="615" y="777"/>
                  </a:lnTo>
                  <a:lnTo>
                    <a:pt x="598" y="764"/>
                  </a:lnTo>
                  <a:lnTo>
                    <a:pt x="586" y="755"/>
                  </a:lnTo>
                  <a:lnTo>
                    <a:pt x="578" y="751"/>
                  </a:lnTo>
                  <a:lnTo>
                    <a:pt x="574" y="748"/>
                  </a:lnTo>
                  <a:lnTo>
                    <a:pt x="571" y="746"/>
                  </a:lnTo>
                  <a:lnTo>
                    <a:pt x="568" y="746"/>
                  </a:lnTo>
                  <a:lnTo>
                    <a:pt x="561" y="745"/>
                  </a:lnTo>
                  <a:lnTo>
                    <a:pt x="554" y="745"/>
                  </a:lnTo>
                  <a:lnTo>
                    <a:pt x="546" y="746"/>
                  </a:lnTo>
                  <a:lnTo>
                    <a:pt x="539" y="749"/>
                  </a:lnTo>
                  <a:lnTo>
                    <a:pt x="493" y="758"/>
                  </a:lnTo>
                  <a:lnTo>
                    <a:pt x="481" y="760"/>
                  </a:lnTo>
                  <a:lnTo>
                    <a:pt x="476" y="761"/>
                  </a:lnTo>
                  <a:lnTo>
                    <a:pt x="472" y="761"/>
                  </a:lnTo>
                  <a:lnTo>
                    <a:pt x="469" y="763"/>
                  </a:lnTo>
                  <a:lnTo>
                    <a:pt x="461" y="771"/>
                  </a:lnTo>
                  <a:lnTo>
                    <a:pt x="458" y="777"/>
                  </a:lnTo>
                  <a:lnTo>
                    <a:pt x="453" y="789"/>
                  </a:lnTo>
                  <a:lnTo>
                    <a:pt x="447" y="804"/>
                  </a:lnTo>
                  <a:lnTo>
                    <a:pt x="438" y="822"/>
                  </a:lnTo>
                  <a:lnTo>
                    <a:pt x="428" y="838"/>
                  </a:lnTo>
                  <a:lnTo>
                    <a:pt x="417" y="851"/>
                  </a:lnTo>
                  <a:lnTo>
                    <a:pt x="403" y="858"/>
                  </a:lnTo>
                  <a:lnTo>
                    <a:pt x="242" y="815"/>
                  </a:lnTo>
                  <a:lnTo>
                    <a:pt x="240" y="813"/>
                  </a:lnTo>
                  <a:lnTo>
                    <a:pt x="236" y="812"/>
                  </a:lnTo>
                  <a:lnTo>
                    <a:pt x="230" y="806"/>
                  </a:lnTo>
                  <a:lnTo>
                    <a:pt x="224" y="798"/>
                  </a:lnTo>
                  <a:lnTo>
                    <a:pt x="221" y="786"/>
                  </a:lnTo>
                  <a:lnTo>
                    <a:pt x="219" y="771"/>
                  </a:lnTo>
                  <a:lnTo>
                    <a:pt x="222" y="737"/>
                  </a:lnTo>
                  <a:lnTo>
                    <a:pt x="224" y="722"/>
                  </a:lnTo>
                  <a:lnTo>
                    <a:pt x="224" y="708"/>
                  </a:lnTo>
                  <a:lnTo>
                    <a:pt x="219" y="694"/>
                  </a:lnTo>
                  <a:lnTo>
                    <a:pt x="211" y="685"/>
                  </a:lnTo>
                  <a:lnTo>
                    <a:pt x="202" y="677"/>
                  </a:lnTo>
                  <a:lnTo>
                    <a:pt x="192" y="668"/>
                  </a:lnTo>
                  <a:lnTo>
                    <a:pt x="172" y="648"/>
                  </a:lnTo>
                  <a:lnTo>
                    <a:pt x="164" y="639"/>
                  </a:lnTo>
                  <a:lnTo>
                    <a:pt x="155" y="630"/>
                  </a:lnTo>
                  <a:lnTo>
                    <a:pt x="151" y="627"/>
                  </a:lnTo>
                  <a:lnTo>
                    <a:pt x="141" y="626"/>
                  </a:lnTo>
                  <a:lnTo>
                    <a:pt x="129" y="627"/>
                  </a:lnTo>
                  <a:lnTo>
                    <a:pt x="119" y="630"/>
                  </a:lnTo>
                  <a:lnTo>
                    <a:pt x="88" y="633"/>
                  </a:lnTo>
                  <a:lnTo>
                    <a:pt x="71" y="633"/>
                  </a:lnTo>
                  <a:lnTo>
                    <a:pt x="59" y="632"/>
                  </a:lnTo>
                  <a:lnTo>
                    <a:pt x="52" y="627"/>
                  </a:lnTo>
                  <a:lnTo>
                    <a:pt x="47" y="619"/>
                  </a:lnTo>
                  <a:lnTo>
                    <a:pt x="30" y="569"/>
                  </a:lnTo>
                  <a:lnTo>
                    <a:pt x="26" y="552"/>
                  </a:lnTo>
                  <a:lnTo>
                    <a:pt x="21" y="539"/>
                  </a:lnTo>
                  <a:lnTo>
                    <a:pt x="20" y="529"/>
                  </a:lnTo>
                  <a:lnTo>
                    <a:pt x="17" y="519"/>
                  </a:lnTo>
                  <a:lnTo>
                    <a:pt x="12" y="503"/>
                  </a:lnTo>
                  <a:lnTo>
                    <a:pt x="8" y="487"/>
                  </a:lnTo>
                  <a:lnTo>
                    <a:pt x="5" y="470"/>
                  </a:lnTo>
                  <a:lnTo>
                    <a:pt x="1" y="456"/>
                  </a:lnTo>
                  <a:lnTo>
                    <a:pt x="0" y="448"/>
                  </a:lnTo>
                  <a:lnTo>
                    <a:pt x="1" y="444"/>
                  </a:lnTo>
                  <a:lnTo>
                    <a:pt x="17" y="429"/>
                  </a:lnTo>
                  <a:lnTo>
                    <a:pt x="32" y="419"/>
                  </a:lnTo>
                  <a:lnTo>
                    <a:pt x="59" y="407"/>
                  </a:lnTo>
                  <a:lnTo>
                    <a:pt x="73" y="400"/>
                  </a:lnTo>
                  <a:lnTo>
                    <a:pt x="85" y="390"/>
                  </a:lnTo>
                  <a:lnTo>
                    <a:pt x="93" y="381"/>
                  </a:lnTo>
                  <a:lnTo>
                    <a:pt x="96" y="369"/>
                  </a:lnTo>
                  <a:lnTo>
                    <a:pt x="99" y="352"/>
                  </a:lnTo>
                  <a:lnTo>
                    <a:pt x="103" y="334"/>
                  </a:lnTo>
                  <a:lnTo>
                    <a:pt x="108" y="317"/>
                  </a:lnTo>
                  <a:lnTo>
                    <a:pt x="113" y="303"/>
                  </a:lnTo>
                  <a:lnTo>
                    <a:pt x="114" y="294"/>
                  </a:lnTo>
                  <a:lnTo>
                    <a:pt x="108" y="279"/>
                  </a:lnTo>
                  <a:lnTo>
                    <a:pt x="103" y="273"/>
                  </a:lnTo>
                  <a:lnTo>
                    <a:pt x="102" y="270"/>
                  </a:lnTo>
                  <a:lnTo>
                    <a:pt x="68" y="226"/>
                  </a:lnTo>
                  <a:lnTo>
                    <a:pt x="67" y="224"/>
                  </a:lnTo>
                  <a:lnTo>
                    <a:pt x="64" y="220"/>
                  </a:lnTo>
                  <a:lnTo>
                    <a:pt x="62" y="212"/>
                  </a:lnTo>
                  <a:lnTo>
                    <a:pt x="64" y="201"/>
                  </a:lnTo>
                  <a:lnTo>
                    <a:pt x="70" y="191"/>
                  </a:lnTo>
                  <a:lnTo>
                    <a:pt x="183" y="74"/>
                  </a:lnTo>
                  <a:lnTo>
                    <a:pt x="184" y="73"/>
                  </a:lnTo>
                  <a:lnTo>
                    <a:pt x="189" y="70"/>
                  </a:lnTo>
                  <a:lnTo>
                    <a:pt x="195" y="65"/>
                  </a:lnTo>
                  <a:lnTo>
                    <a:pt x="204" y="64"/>
                  </a:lnTo>
                  <a:lnTo>
                    <a:pt x="215" y="65"/>
                  </a:lnTo>
                  <a:lnTo>
                    <a:pt x="227" y="73"/>
                  </a:lnTo>
                  <a:lnTo>
                    <a:pt x="280" y="111"/>
                  </a:lnTo>
                  <a:lnTo>
                    <a:pt x="281" y="113"/>
                  </a:lnTo>
                  <a:lnTo>
                    <a:pt x="288" y="114"/>
                  </a:lnTo>
                  <a:lnTo>
                    <a:pt x="297" y="116"/>
                  </a:lnTo>
                  <a:lnTo>
                    <a:pt x="312" y="113"/>
                  </a:lnTo>
                  <a:lnTo>
                    <a:pt x="358" y="99"/>
                  </a:lnTo>
                  <a:lnTo>
                    <a:pt x="368" y="97"/>
                  </a:lnTo>
                  <a:lnTo>
                    <a:pt x="373" y="96"/>
                  </a:lnTo>
                  <a:lnTo>
                    <a:pt x="376" y="96"/>
                  </a:lnTo>
                  <a:lnTo>
                    <a:pt x="382" y="94"/>
                  </a:lnTo>
                  <a:lnTo>
                    <a:pt x="390" y="88"/>
                  </a:lnTo>
                  <a:lnTo>
                    <a:pt x="399" y="73"/>
                  </a:lnTo>
                  <a:lnTo>
                    <a:pt x="400" y="70"/>
                  </a:lnTo>
                  <a:lnTo>
                    <a:pt x="403" y="62"/>
                  </a:lnTo>
                  <a:lnTo>
                    <a:pt x="408" y="53"/>
                  </a:lnTo>
                  <a:lnTo>
                    <a:pt x="412" y="41"/>
                  </a:lnTo>
                  <a:lnTo>
                    <a:pt x="417" y="30"/>
                  </a:lnTo>
                  <a:lnTo>
                    <a:pt x="420" y="21"/>
                  </a:lnTo>
                  <a:lnTo>
                    <a:pt x="425" y="13"/>
                  </a:lnTo>
                  <a:lnTo>
                    <a:pt x="431" y="6"/>
                  </a:lnTo>
                  <a:lnTo>
                    <a:pt x="440" y="1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xmlns="" id="{A43C3787-F67A-4CE0-8E69-04850C2F3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30213" y="2701925"/>
              <a:ext cx="663575" cy="666750"/>
            </a:xfrm>
            <a:custGeom>
              <a:avLst/>
              <a:gdLst/>
              <a:ahLst/>
              <a:cxnLst>
                <a:cxn ang="0">
                  <a:pos x="209" y="104"/>
                </a:cxn>
                <a:cxn ang="0">
                  <a:pos x="181" y="107"/>
                </a:cxn>
                <a:cxn ang="0">
                  <a:pos x="155" y="118"/>
                </a:cxn>
                <a:cxn ang="0">
                  <a:pos x="134" y="134"/>
                </a:cxn>
                <a:cxn ang="0">
                  <a:pos x="117" y="157"/>
                </a:cxn>
                <a:cxn ang="0">
                  <a:pos x="107" y="182"/>
                </a:cxn>
                <a:cxn ang="0">
                  <a:pos x="102" y="211"/>
                </a:cxn>
                <a:cxn ang="0">
                  <a:pos x="107" y="238"/>
                </a:cxn>
                <a:cxn ang="0">
                  <a:pos x="117" y="264"/>
                </a:cxn>
                <a:cxn ang="0">
                  <a:pos x="134" y="285"/>
                </a:cxn>
                <a:cxn ang="0">
                  <a:pos x="155" y="302"/>
                </a:cxn>
                <a:cxn ang="0">
                  <a:pos x="181" y="313"/>
                </a:cxn>
                <a:cxn ang="0">
                  <a:pos x="209" y="318"/>
                </a:cxn>
                <a:cxn ang="0">
                  <a:pos x="237" y="313"/>
                </a:cxn>
                <a:cxn ang="0">
                  <a:pos x="262" y="302"/>
                </a:cxn>
                <a:cxn ang="0">
                  <a:pos x="285" y="285"/>
                </a:cxn>
                <a:cxn ang="0">
                  <a:pos x="301" y="264"/>
                </a:cxn>
                <a:cxn ang="0">
                  <a:pos x="312" y="238"/>
                </a:cxn>
                <a:cxn ang="0">
                  <a:pos x="315" y="211"/>
                </a:cxn>
                <a:cxn ang="0">
                  <a:pos x="312" y="182"/>
                </a:cxn>
                <a:cxn ang="0">
                  <a:pos x="301" y="157"/>
                </a:cxn>
                <a:cxn ang="0">
                  <a:pos x="285" y="134"/>
                </a:cxn>
                <a:cxn ang="0">
                  <a:pos x="262" y="118"/>
                </a:cxn>
                <a:cxn ang="0">
                  <a:pos x="237" y="107"/>
                </a:cxn>
                <a:cxn ang="0">
                  <a:pos x="209" y="104"/>
                </a:cxn>
                <a:cxn ang="0">
                  <a:pos x="209" y="0"/>
                </a:cxn>
                <a:cxn ang="0">
                  <a:pos x="251" y="5"/>
                </a:cxn>
                <a:cxn ang="0">
                  <a:pos x="291" y="17"/>
                </a:cxn>
                <a:cxn ang="0">
                  <a:pos x="326" y="37"/>
                </a:cxn>
                <a:cxn ang="0">
                  <a:pos x="358" y="63"/>
                </a:cxn>
                <a:cxn ang="0">
                  <a:pos x="382" y="93"/>
                </a:cxn>
                <a:cxn ang="0">
                  <a:pos x="402" y="128"/>
                </a:cxn>
                <a:cxn ang="0">
                  <a:pos x="414" y="168"/>
                </a:cxn>
                <a:cxn ang="0">
                  <a:pos x="418" y="211"/>
                </a:cxn>
                <a:cxn ang="0">
                  <a:pos x="414" y="252"/>
                </a:cxn>
                <a:cxn ang="0">
                  <a:pos x="402" y="292"/>
                </a:cxn>
                <a:cxn ang="0">
                  <a:pos x="382" y="327"/>
                </a:cxn>
                <a:cxn ang="0">
                  <a:pos x="358" y="359"/>
                </a:cxn>
                <a:cxn ang="0">
                  <a:pos x="326" y="383"/>
                </a:cxn>
                <a:cxn ang="0">
                  <a:pos x="291" y="403"/>
                </a:cxn>
                <a:cxn ang="0">
                  <a:pos x="251" y="415"/>
                </a:cxn>
                <a:cxn ang="0">
                  <a:pos x="209" y="420"/>
                </a:cxn>
                <a:cxn ang="0">
                  <a:pos x="167" y="415"/>
                </a:cxn>
                <a:cxn ang="0">
                  <a:pos x="128" y="403"/>
                </a:cxn>
                <a:cxn ang="0">
                  <a:pos x="93" y="383"/>
                </a:cxn>
                <a:cxn ang="0">
                  <a:pos x="61" y="359"/>
                </a:cxn>
                <a:cxn ang="0">
                  <a:pos x="37" y="327"/>
                </a:cxn>
                <a:cxn ang="0">
                  <a:pos x="17" y="292"/>
                </a:cxn>
                <a:cxn ang="0">
                  <a:pos x="5" y="252"/>
                </a:cxn>
                <a:cxn ang="0">
                  <a:pos x="0" y="211"/>
                </a:cxn>
                <a:cxn ang="0">
                  <a:pos x="5" y="168"/>
                </a:cxn>
                <a:cxn ang="0">
                  <a:pos x="17" y="128"/>
                </a:cxn>
                <a:cxn ang="0">
                  <a:pos x="37" y="93"/>
                </a:cxn>
                <a:cxn ang="0">
                  <a:pos x="61" y="63"/>
                </a:cxn>
                <a:cxn ang="0">
                  <a:pos x="93" y="37"/>
                </a:cxn>
                <a:cxn ang="0">
                  <a:pos x="128" y="17"/>
                </a:cxn>
                <a:cxn ang="0">
                  <a:pos x="167" y="5"/>
                </a:cxn>
                <a:cxn ang="0">
                  <a:pos x="209" y="0"/>
                </a:cxn>
              </a:cxnLst>
              <a:rect l="0" t="0" r="r" b="b"/>
              <a:pathLst>
                <a:path w="418" h="420">
                  <a:moveTo>
                    <a:pt x="209" y="104"/>
                  </a:moveTo>
                  <a:lnTo>
                    <a:pt x="181" y="107"/>
                  </a:lnTo>
                  <a:lnTo>
                    <a:pt x="155" y="118"/>
                  </a:lnTo>
                  <a:lnTo>
                    <a:pt x="134" y="134"/>
                  </a:lnTo>
                  <a:lnTo>
                    <a:pt x="117" y="157"/>
                  </a:lnTo>
                  <a:lnTo>
                    <a:pt x="107" y="182"/>
                  </a:lnTo>
                  <a:lnTo>
                    <a:pt x="102" y="211"/>
                  </a:lnTo>
                  <a:lnTo>
                    <a:pt x="107" y="238"/>
                  </a:lnTo>
                  <a:lnTo>
                    <a:pt x="117" y="264"/>
                  </a:lnTo>
                  <a:lnTo>
                    <a:pt x="134" y="285"/>
                  </a:lnTo>
                  <a:lnTo>
                    <a:pt x="155" y="302"/>
                  </a:lnTo>
                  <a:lnTo>
                    <a:pt x="181" y="313"/>
                  </a:lnTo>
                  <a:lnTo>
                    <a:pt x="209" y="318"/>
                  </a:lnTo>
                  <a:lnTo>
                    <a:pt x="237" y="313"/>
                  </a:lnTo>
                  <a:lnTo>
                    <a:pt x="262" y="302"/>
                  </a:lnTo>
                  <a:lnTo>
                    <a:pt x="285" y="285"/>
                  </a:lnTo>
                  <a:lnTo>
                    <a:pt x="301" y="264"/>
                  </a:lnTo>
                  <a:lnTo>
                    <a:pt x="312" y="238"/>
                  </a:lnTo>
                  <a:lnTo>
                    <a:pt x="315" y="211"/>
                  </a:lnTo>
                  <a:lnTo>
                    <a:pt x="312" y="182"/>
                  </a:lnTo>
                  <a:lnTo>
                    <a:pt x="301" y="157"/>
                  </a:lnTo>
                  <a:lnTo>
                    <a:pt x="285" y="134"/>
                  </a:lnTo>
                  <a:lnTo>
                    <a:pt x="262" y="118"/>
                  </a:lnTo>
                  <a:lnTo>
                    <a:pt x="237" y="107"/>
                  </a:lnTo>
                  <a:lnTo>
                    <a:pt x="209" y="104"/>
                  </a:lnTo>
                  <a:close/>
                  <a:moveTo>
                    <a:pt x="209" y="0"/>
                  </a:moveTo>
                  <a:lnTo>
                    <a:pt x="251" y="5"/>
                  </a:lnTo>
                  <a:lnTo>
                    <a:pt x="291" y="17"/>
                  </a:lnTo>
                  <a:lnTo>
                    <a:pt x="326" y="37"/>
                  </a:lnTo>
                  <a:lnTo>
                    <a:pt x="358" y="63"/>
                  </a:lnTo>
                  <a:lnTo>
                    <a:pt x="382" y="93"/>
                  </a:lnTo>
                  <a:lnTo>
                    <a:pt x="402" y="128"/>
                  </a:lnTo>
                  <a:lnTo>
                    <a:pt x="414" y="168"/>
                  </a:lnTo>
                  <a:lnTo>
                    <a:pt x="418" y="211"/>
                  </a:lnTo>
                  <a:lnTo>
                    <a:pt x="414" y="252"/>
                  </a:lnTo>
                  <a:lnTo>
                    <a:pt x="402" y="292"/>
                  </a:lnTo>
                  <a:lnTo>
                    <a:pt x="382" y="327"/>
                  </a:lnTo>
                  <a:lnTo>
                    <a:pt x="358" y="359"/>
                  </a:lnTo>
                  <a:lnTo>
                    <a:pt x="326" y="383"/>
                  </a:lnTo>
                  <a:lnTo>
                    <a:pt x="291" y="403"/>
                  </a:lnTo>
                  <a:lnTo>
                    <a:pt x="251" y="415"/>
                  </a:lnTo>
                  <a:lnTo>
                    <a:pt x="209" y="420"/>
                  </a:lnTo>
                  <a:lnTo>
                    <a:pt x="167" y="415"/>
                  </a:lnTo>
                  <a:lnTo>
                    <a:pt x="128" y="403"/>
                  </a:lnTo>
                  <a:lnTo>
                    <a:pt x="93" y="383"/>
                  </a:lnTo>
                  <a:lnTo>
                    <a:pt x="61" y="359"/>
                  </a:lnTo>
                  <a:lnTo>
                    <a:pt x="37" y="327"/>
                  </a:lnTo>
                  <a:lnTo>
                    <a:pt x="17" y="292"/>
                  </a:lnTo>
                  <a:lnTo>
                    <a:pt x="5" y="252"/>
                  </a:lnTo>
                  <a:lnTo>
                    <a:pt x="0" y="211"/>
                  </a:lnTo>
                  <a:lnTo>
                    <a:pt x="5" y="168"/>
                  </a:lnTo>
                  <a:lnTo>
                    <a:pt x="17" y="128"/>
                  </a:lnTo>
                  <a:lnTo>
                    <a:pt x="37" y="93"/>
                  </a:lnTo>
                  <a:lnTo>
                    <a:pt x="61" y="63"/>
                  </a:lnTo>
                  <a:lnTo>
                    <a:pt x="93" y="37"/>
                  </a:lnTo>
                  <a:lnTo>
                    <a:pt x="128" y="17"/>
                  </a:lnTo>
                  <a:lnTo>
                    <a:pt x="167" y="5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2C3516CA-AA60-43FE-8218-5710DE2EA39A}"/>
              </a:ext>
            </a:extLst>
          </p:cNvPr>
          <p:cNvSpPr/>
          <p:nvPr/>
        </p:nvSpPr>
        <p:spPr>
          <a:xfrm>
            <a:off x="5749866" y="138943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772F8068-24E3-4AE1-932C-217A3CD24D6E}"/>
              </a:ext>
            </a:extLst>
          </p:cNvPr>
          <p:cNvGrpSpPr/>
          <p:nvPr/>
        </p:nvGrpSpPr>
        <p:grpSpPr>
          <a:xfrm>
            <a:off x="5935235" y="1651888"/>
            <a:ext cx="328148" cy="185649"/>
            <a:chOff x="4763" y="2390776"/>
            <a:chExt cx="1557337" cy="881061"/>
          </a:xfrm>
          <a:solidFill>
            <a:schemeClr val="bg1"/>
          </a:solidFill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xmlns="" id="{1177B01E-1632-453D-A185-C5779015D7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025" y="2911475"/>
              <a:ext cx="663575" cy="360362"/>
            </a:xfrm>
            <a:custGeom>
              <a:avLst/>
              <a:gdLst>
                <a:gd name="T0" fmla="*/ 513 w 655"/>
                <a:gd name="T1" fmla="*/ 33 h 355"/>
                <a:gd name="T2" fmla="*/ 383 w 655"/>
                <a:gd name="T3" fmla="*/ 0 h 355"/>
                <a:gd name="T4" fmla="*/ 271 w 655"/>
                <a:gd name="T5" fmla="*/ 0 h 355"/>
                <a:gd name="T6" fmla="*/ 138 w 655"/>
                <a:gd name="T7" fmla="*/ 35 h 355"/>
                <a:gd name="T8" fmla="*/ 0 w 655"/>
                <a:gd name="T9" fmla="*/ 272 h 355"/>
                <a:gd name="T10" fmla="*/ 0 w 655"/>
                <a:gd name="T11" fmla="*/ 355 h 355"/>
                <a:gd name="T12" fmla="*/ 655 w 655"/>
                <a:gd name="T13" fmla="*/ 355 h 355"/>
                <a:gd name="T14" fmla="*/ 655 w 655"/>
                <a:gd name="T15" fmla="*/ 272 h 355"/>
                <a:gd name="T16" fmla="*/ 513 w 655"/>
                <a:gd name="T17" fmla="*/ 33 h 355"/>
                <a:gd name="T18" fmla="*/ 513 w 655"/>
                <a:gd name="T19" fmla="*/ 33 h 355"/>
                <a:gd name="T20" fmla="*/ 513 w 655"/>
                <a:gd name="T21" fmla="*/ 33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5" h="355">
                  <a:moveTo>
                    <a:pt x="513" y="33"/>
                  </a:moveTo>
                  <a:cubicBezTo>
                    <a:pt x="475" y="12"/>
                    <a:pt x="430" y="0"/>
                    <a:pt x="38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23" y="0"/>
                    <a:pt x="178" y="12"/>
                    <a:pt x="138" y="35"/>
                  </a:cubicBezTo>
                  <a:cubicBezTo>
                    <a:pt x="55" y="81"/>
                    <a:pt x="0" y="170"/>
                    <a:pt x="0" y="272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655" y="355"/>
                    <a:pt x="655" y="355"/>
                    <a:pt x="655" y="355"/>
                  </a:cubicBezTo>
                  <a:cubicBezTo>
                    <a:pt x="655" y="272"/>
                    <a:pt x="655" y="272"/>
                    <a:pt x="655" y="272"/>
                  </a:cubicBezTo>
                  <a:cubicBezTo>
                    <a:pt x="655" y="169"/>
                    <a:pt x="598" y="79"/>
                    <a:pt x="513" y="33"/>
                  </a:cubicBezTo>
                  <a:close/>
                  <a:moveTo>
                    <a:pt x="513" y="33"/>
                  </a:moveTo>
                  <a:cubicBezTo>
                    <a:pt x="513" y="33"/>
                    <a:pt x="513" y="33"/>
                    <a:pt x="513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xmlns="" id="{37E42D4A-B2C6-44EC-A102-88B7935FE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4575" y="2835275"/>
              <a:ext cx="517525" cy="392112"/>
            </a:xfrm>
            <a:custGeom>
              <a:avLst/>
              <a:gdLst>
                <a:gd name="T0" fmla="*/ 240 w 511"/>
                <a:gd name="T1" fmla="*/ 0 h 386"/>
                <a:gd name="T2" fmla="*/ 147 w 511"/>
                <a:gd name="T3" fmla="*/ 0 h 386"/>
                <a:gd name="T4" fmla="*/ 0 w 511"/>
                <a:gd name="T5" fmla="*/ 44 h 386"/>
                <a:gd name="T6" fmla="*/ 57 w 511"/>
                <a:gd name="T7" fmla="*/ 91 h 386"/>
                <a:gd name="T8" fmla="*/ 163 w 511"/>
                <a:gd name="T9" fmla="*/ 347 h 386"/>
                <a:gd name="T10" fmla="*/ 163 w 511"/>
                <a:gd name="T11" fmla="*/ 386 h 386"/>
                <a:gd name="T12" fmla="*/ 511 w 511"/>
                <a:gd name="T13" fmla="*/ 386 h 386"/>
                <a:gd name="T14" fmla="*/ 511 w 511"/>
                <a:gd name="T15" fmla="*/ 271 h 386"/>
                <a:gd name="T16" fmla="*/ 240 w 511"/>
                <a:gd name="T17" fmla="*/ 0 h 386"/>
                <a:gd name="T18" fmla="*/ 240 w 511"/>
                <a:gd name="T19" fmla="*/ 0 h 386"/>
                <a:gd name="T20" fmla="*/ 240 w 511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1" h="386">
                  <a:moveTo>
                    <a:pt x="240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93" y="0"/>
                    <a:pt x="42" y="16"/>
                    <a:pt x="0" y="44"/>
                  </a:cubicBezTo>
                  <a:cubicBezTo>
                    <a:pt x="20" y="57"/>
                    <a:pt x="39" y="73"/>
                    <a:pt x="57" y="91"/>
                  </a:cubicBezTo>
                  <a:cubicBezTo>
                    <a:pt x="125" y="159"/>
                    <a:pt x="163" y="250"/>
                    <a:pt x="163" y="347"/>
                  </a:cubicBezTo>
                  <a:cubicBezTo>
                    <a:pt x="163" y="386"/>
                    <a:pt x="163" y="386"/>
                    <a:pt x="163" y="386"/>
                  </a:cubicBezTo>
                  <a:cubicBezTo>
                    <a:pt x="511" y="386"/>
                    <a:pt x="511" y="386"/>
                    <a:pt x="511" y="386"/>
                  </a:cubicBezTo>
                  <a:cubicBezTo>
                    <a:pt x="511" y="271"/>
                    <a:pt x="511" y="271"/>
                    <a:pt x="511" y="271"/>
                  </a:cubicBezTo>
                  <a:cubicBezTo>
                    <a:pt x="511" y="122"/>
                    <a:pt x="389" y="0"/>
                    <a:pt x="240" y="0"/>
                  </a:cubicBezTo>
                  <a:close/>
                  <a:moveTo>
                    <a:pt x="240" y="0"/>
                  </a:moveTo>
                  <a:cubicBezTo>
                    <a:pt x="240" y="0"/>
                    <a:pt x="240" y="0"/>
                    <a:pt x="2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xmlns="" id="{7F6665D8-96A8-40D7-A38E-24038EE5A2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" y="2835275"/>
              <a:ext cx="520700" cy="392112"/>
            </a:xfrm>
            <a:custGeom>
              <a:avLst/>
              <a:gdLst>
                <a:gd name="T0" fmla="*/ 364 w 514"/>
                <a:gd name="T1" fmla="*/ 0 h 386"/>
                <a:gd name="T2" fmla="*/ 271 w 514"/>
                <a:gd name="T3" fmla="*/ 0 h 386"/>
                <a:gd name="T4" fmla="*/ 0 w 514"/>
                <a:gd name="T5" fmla="*/ 271 h 386"/>
                <a:gd name="T6" fmla="*/ 0 w 514"/>
                <a:gd name="T7" fmla="*/ 386 h 386"/>
                <a:gd name="T8" fmla="*/ 353 w 514"/>
                <a:gd name="T9" fmla="*/ 386 h 386"/>
                <a:gd name="T10" fmla="*/ 353 w 514"/>
                <a:gd name="T11" fmla="*/ 347 h 386"/>
                <a:gd name="T12" fmla="*/ 459 w 514"/>
                <a:gd name="T13" fmla="*/ 91 h 386"/>
                <a:gd name="T14" fmla="*/ 514 w 514"/>
                <a:gd name="T15" fmla="*/ 46 h 386"/>
                <a:gd name="T16" fmla="*/ 364 w 514"/>
                <a:gd name="T17" fmla="*/ 0 h 386"/>
                <a:gd name="T18" fmla="*/ 364 w 514"/>
                <a:gd name="T19" fmla="*/ 0 h 386"/>
                <a:gd name="T20" fmla="*/ 364 w 514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4" h="386">
                  <a:moveTo>
                    <a:pt x="36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22" y="0"/>
                    <a:pt x="0" y="122"/>
                    <a:pt x="0" y="271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3" y="347"/>
                    <a:pt x="353" y="347"/>
                    <a:pt x="353" y="347"/>
                  </a:cubicBezTo>
                  <a:cubicBezTo>
                    <a:pt x="353" y="250"/>
                    <a:pt x="390" y="159"/>
                    <a:pt x="459" y="91"/>
                  </a:cubicBezTo>
                  <a:cubicBezTo>
                    <a:pt x="476" y="74"/>
                    <a:pt x="494" y="59"/>
                    <a:pt x="514" y="46"/>
                  </a:cubicBezTo>
                  <a:cubicBezTo>
                    <a:pt x="471" y="17"/>
                    <a:pt x="419" y="0"/>
                    <a:pt x="364" y="0"/>
                  </a:cubicBezTo>
                  <a:close/>
                  <a:moveTo>
                    <a:pt x="364" y="0"/>
                  </a:moveTo>
                  <a:cubicBezTo>
                    <a:pt x="364" y="0"/>
                    <a:pt x="364" y="0"/>
                    <a:pt x="3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xmlns="" id="{5F687AD7-1A86-4477-AF09-9AF6FB9E97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0" y="2422525"/>
              <a:ext cx="371475" cy="390525"/>
            </a:xfrm>
            <a:custGeom>
              <a:avLst/>
              <a:gdLst>
                <a:gd name="T0" fmla="*/ 183 w 367"/>
                <a:gd name="T1" fmla="*/ 0 h 385"/>
                <a:gd name="T2" fmla="*/ 182 w 367"/>
                <a:gd name="T3" fmla="*/ 0 h 385"/>
                <a:gd name="T4" fmla="*/ 1 w 367"/>
                <a:gd name="T5" fmla="*/ 194 h 385"/>
                <a:gd name="T6" fmla="*/ 184 w 367"/>
                <a:gd name="T7" fmla="*/ 385 h 385"/>
                <a:gd name="T8" fmla="*/ 185 w 367"/>
                <a:gd name="T9" fmla="*/ 385 h 385"/>
                <a:gd name="T10" fmla="*/ 315 w 367"/>
                <a:gd name="T11" fmla="*/ 326 h 385"/>
                <a:gd name="T12" fmla="*/ 366 w 367"/>
                <a:gd name="T13" fmla="*/ 191 h 385"/>
                <a:gd name="T14" fmla="*/ 183 w 367"/>
                <a:gd name="T15" fmla="*/ 0 h 385"/>
                <a:gd name="T16" fmla="*/ 183 w 367"/>
                <a:gd name="T17" fmla="*/ 0 h 385"/>
                <a:gd name="T18" fmla="*/ 183 w 367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5" y="384"/>
                    <a:pt x="281" y="364"/>
                    <a:pt x="315" y="326"/>
                  </a:cubicBezTo>
                  <a:cubicBezTo>
                    <a:pt x="348" y="290"/>
                    <a:pt x="367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xmlns="" id="{B2F03B39-A33C-4A8C-B4E8-8C32EE6455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288" y="2422525"/>
              <a:ext cx="369887" cy="390525"/>
            </a:xfrm>
            <a:custGeom>
              <a:avLst/>
              <a:gdLst>
                <a:gd name="T0" fmla="*/ 183 w 366"/>
                <a:gd name="T1" fmla="*/ 0 h 385"/>
                <a:gd name="T2" fmla="*/ 182 w 366"/>
                <a:gd name="T3" fmla="*/ 0 h 385"/>
                <a:gd name="T4" fmla="*/ 1 w 366"/>
                <a:gd name="T5" fmla="*/ 194 h 385"/>
                <a:gd name="T6" fmla="*/ 184 w 366"/>
                <a:gd name="T7" fmla="*/ 385 h 385"/>
                <a:gd name="T8" fmla="*/ 185 w 366"/>
                <a:gd name="T9" fmla="*/ 385 h 385"/>
                <a:gd name="T10" fmla="*/ 315 w 366"/>
                <a:gd name="T11" fmla="*/ 326 h 385"/>
                <a:gd name="T12" fmla="*/ 366 w 366"/>
                <a:gd name="T13" fmla="*/ 191 h 385"/>
                <a:gd name="T14" fmla="*/ 183 w 366"/>
                <a:gd name="T15" fmla="*/ 0 h 385"/>
                <a:gd name="T16" fmla="*/ 183 w 366"/>
                <a:gd name="T17" fmla="*/ 0 h 385"/>
                <a:gd name="T18" fmla="*/ 183 w 366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4" y="384"/>
                    <a:pt x="280" y="364"/>
                    <a:pt x="315" y="326"/>
                  </a:cubicBezTo>
                  <a:cubicBezTo>
                    <a:pt x="348" y="290"/>
                    <a:pt x="366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xmlns="" id="{F9F2B8BF-7A22-4E2D-B593-54262B417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088" y="2390776"/>
              <a:ext cx="427037" cy="452437"/>
            </a:xfrm>
            <a:custGeom>
              <a:avLst/>
              <a:gdLst>
                <a:gd name="T0" fmla="*/ 210 w 421"/>
                <a:gd name="T1" fmla="*/ 0 h 445"/>
                <a:gd name="T2" fmla="*/ 0 w 421"/>
                <a:gd name="T3" fmla="*/ 222 h 445"/>
                <a:gd name="T4" fmla="*/ 120 w 421"/>
                <a:gd name="T5" fmla="*/ 423 h 445"/>
                <a:gd name="T6" fmla="*/ 210 w 421"/>
                <a:gd name="T7" fmla="*/ 445 h 445"/>
                <a:gd name="T8" fmla="*/ 300 w 421"/>
                <a:gd name="T9" fmla="*/ 423 h 445"/>
                <a:gd name="T10" fmla="*/ 421 w 421"/>
                <a:gd name="T11" fmla="*/ 222 h 445"/>
                <a:gd name="T12" fmla="*/ 210 w 421"/>
                <a:gd name="T13" fmla="*/ 0 h 445"/>
                <a:gd name="T14" fmla="*/ 210 w 421"/>
                <a:gd name="T15" fmla="*/ 0 h 445"/>
                <a:gd name="T16" fmla="*/ 210 w 421"/>
                <a:gd name="T1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445">
                  <a:moveTo>
                    <a:pt x="210" y="0"/>
                  </a:moveTo>
                  <a:cubicBezTo>
                    <a:pt x="94" y="0"/>
                    <a:pt x="0" y="100"/>
                    <a:pt x="0" y="222"/>
                  </a:cubicBezTo>
                  <a:cubicBezTo>
                    <a:pt x="0" y="311"/>
                    <a:pt x="49" y="388"/>
                    <a:pt x="120" y="423"/>
                  </a:cubicBezTo>
                  <a:cubicBezTo>
                    <a:pt x="148" y="437"/>
                    <a:pt x="178" y="445"/>
                    <a:pt x="210" y="445"/>
                  </a:cubicBezTo>
                  <a:cubicBezTo>
                    <a:pt x="242" y="445"/>
                    <a:pt x="273" y="437"/>
                    <a:pt x="300" y="423"/>
                  </a:cubicBezTo>
                  <a:cubicBezTo>
                    <a:pt x="371" y="388"/>
                    <a:pt x="421" y="311"/>
                    <a:pt x="421" y="222"/>
                  </a:cubicBezTo>
                  <a:cubicBezTo>
                    <a:pt x="421" y="100"/>
                    <a:pt x="326" y="0"/>
                    <a:pt x="210" y="0"/>
                  </a:cubicBezTo>
                  <a:close/>
                  <a:moveTo>
                    <a:pt x="210" y="0"/>
                  </a:moveTo>
                  <a:cubicBezTo>
                    <a:pt x="210" y="0"/>
                    <a:pt x="210" y="0"/>
                    <a:pt x="2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2302455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Highlighted Event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FB8BBC-A74F-48D8-9DAD-3DBBA4047FF8}"/>
              </a:ext>
            </a:extLst>
          </p:cNvPr>
          <p:cNvSpPr>
            <a:spLocks/>
          </p:cNvSpPr>
          <p:nvPr/>
        </p:nvSpPr>
        <p:spPr bwMode="auto">
          <a:xfrm>
            <a:off x="811296" y="2181522"/>
            <a:ext cx="2121934" cy="2199870"/>
          </a:xfrm>
          <a:custGeom>
            <a:avLst/>
            <a:gdLst>
              <a:gd name="T0" fmla="*/ 0 w 407"/>
              <a:gd name="T1" fmla="*/ 0 h 508"/>
              <a:gd name="T2" fmla="*/ 0 w 407"/>
              <a:gd name="T3" fmla="*/ 508 h 508"/>
              <a:gd name="T4" fmla="*/ 407 w 407"/>
              <a:gd name="T5" fmla="*/ 508 h 508"/>
              <a:gd name="T6" fmla="*/ 407 w 407"/>
              <a:gd name="T7" fmla="*/ 174 h 508"/>
              <a:gd name="T8" fmla="*/ 0 w 407"/>
              <a:gd name="T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508">
                <a:moveTo>
                  <a:pt x="0" y="0"/>
                </a:moveTo>
                <a:cubicBezTo>
                  <a:pt x="0" y="508"/>
                  <a:pt x="0" y="508"/>
                  <a:pt x="0" y="508"/>
                </a:cubicBezTo>
                <a:cubicBezTo>
                  <a:pt x="407" y="508"/>
                  <a:pt x="407" y="508"/>
                  <a:pt x="407" y="508"/>
                </a:cubicBezTo>
                <a:cubicBezTo>
                  <a:pt x="407" y="174"/>
                  <a:pt x="407" y="174"/>
                  <a:pt x="407" y="174"/>
                </a:cubicBezTo>
                <a:cubicBezTo>
                  <a:pt x="215" y="110"/>
                  <a:pt x="78" y="4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A838F635-DECE-4D53-B0C4-B15D1A761AB3}"/>
              </a:ext>
            </a:extLst>
          </p:cNvPr>
          <p:cNvSpPr>
            <a:spLocks/>
          </p:cNvSpPr>
          <p:nvPr/>
        </p:nvSpPr>
        <p:spPr bwMode="auto">
          <a:xfrm>
            <a:off x="2931674" y="2934811"/>
            <a:ext cx="2121934" cy="1446581"/>
          </a:xfrm>
          <a:custGeom>
            <a:avLst/>
            <a:gdLst>
              <a:gd name="T0" fmla="*/ 0 w 407"/>
              <a:gd name="T1" fmla="*/ 0 h 334"/>
              <a:gd name="T2" fmla="*/ 0 w 407"/>
              <a:gd name="T3" fmla="*/ 334 h 334"/>
              <a:gd name="T4" fmla="*/ 407 w 407"/>
              <a:gd name="T5" fmla="*/ 334 h 334"/>
              <a:gd name="T6" fmla="*/ 407 w 407"/>
              <a:gd name="T7" fmla="*/ 107 h 334"/>
              <a:gd name="T8" fmla="*/ 0 w 407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334">
                <a:moveTo>
                  <a:pt x="0" y="0"/>
                </a:moveTo>
                <a:cubicBezTo>
                  <a:pt x="0" y="334"/>
                  <a:pt x="0" y="334"/>
                  <a:pt x="0" y="334"/>
                </a:cubicBezTo>
                <a:cubicBezTo>
                  <a:pt x="407" y="334"/>
                  <a:pt x="407" y="334"/>
                  <a:pt x="407" y="334"/>
                </a:cubicBezTo>
                <a:cubicBezTo>
                  <a:pt x="407" y="107"/>
                  <a:pt x="407" y="107"/>
                  <a:pt x="407" y="107"/>
                </a:cubicBezTo>
                <a:cubicBezTo>
                  <a:pt x="252" y="77"/>
                  <a:pt x="116" y="3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C888A987-CCF0-4DA6-B0AF-D5C1720AD1FC}"/>
              </a:ext>
            </a:extLst>
          </p:cNvPr>
          <p:cNvSpPr>
            <a:spLocks/>
          </p:cNvSpPr>
          <p:nvPr/>
        </p:nvSpPr>
        <p:spPr bwMode="auto">
          <a:xfrm>
            <a:off x="7169205" y="3636102"/>
            <a:ext cx="2121934" cy="745290"/>
          </a:xfrm>
          <a:custGeom>
            <a:avLst/>
            <a:gdLst>
              <a:gd name="T0" fmla="*/ 0 w 407"/>
              <a:gd name="T1" fmla="*/ 0 h 172"/>
              <a:gd name="T2" fmla="*/ 0 w 407"/>
              <a:gd name="T3" fmla="*/ 172 h 172"/>
              <a:gd name="T4" fmla="*/ 407 w 407"/>
              <a:gd name="T5" fmla="*/ 172 h 172"/>
              <a:gd name="T6" fmla="*/ 407 w 407"/>
              <a:gd name="T7" fmla="*/ 9 h 172"/>
              <a:gd name="T8" fmla="*/ 0 w 407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72">
                <a:moveTo>
                  <a:pt x="0" y="0"/>
                </a:moveTo>
                <a:cubicBezTo>
                  <a:pt x="0" y="172"/>
                  <a:pt x="0" y="172"/>
                  <a:pt x="0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7" y="9"/>
                  <a:pt x="407" y="9"/>
                  <a:pt x="407" y="9"/>
                </a:cubicBezTo>
                <a:cubicBezTo>
                  <a:pt x="263" y="14"/>
                  <a:pt x="127" y="1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7C7D2816-4799-45AA-8F5E-1CE3F9CD24A9}"/>
              </a:ext>
            </a:extLst>
          </p:cNvPr>
          <p:cNvSpPr>
            <a:spLocks/>
          </p:cNvSpPr>
          <p:nvPr/>
        </p:nvSpPr>
        <p:spPr bwMode="auto">
          <a:xfrm>
            <a:off x="5052164" y="3398783"/>
            <a:ext cx="2115484" cy="982609"/>
          </a:xfrm>
          <a:custGeom>
            <a:avLst/>
            <a:gdLst>
              <a:gd name="T0" fmla="*/ 0 w 406"/>
              <a:gd name="T1" fmla="*/ 0 h 227"/>
              <a:gd name="T2" fmla="*/ 0 w 406"/>
              <a:gd name="T3" fmla="*/ 227 h 227"/>
              <a:gd name="T4" fmla="*/ 406 w 406"/>
              <a:gd name="T5" fmla="*/ 227 h 227"/>
              <a:gd name="T6" fmla="*/ 406 w 406"/>
              <a:gd name="T7" fmla="*/ 55 h 227"/>
              <a:gd name="T8" fmla="*/ 0 w 406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227">
                <a:moveTo>
                  <a:pt x="0" y="0"/>
                </a:moveTo>
                <a:cubicBezTo>
                  <a:pt x="0" y="227"/>
                  <a:pt x="0" y="227"/>
                  <a:pt x="0" y="227"/>
                </a:cubicBezTo>
                <a:cubicBezTo>
                  <a:pt x="406" y="227"/>
                  <a:pt x="406" y="227"/>
                  <a:pt x="406" y="227"/>
                </a:cubicBezTo>
                <a:cubicBezTo>
                  <a:pt x="406" y="55"/>
                  <a:pt x="406" y="55"/>
                  <a:pt x="406" y="55"/>
                </a:cubicBezTo>
                <a:cubicBezTo>
                  <a:pt x="259" y="44"/>
                  <a:pt x="123" y="24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C4D0FE55-C943-4383-B767-DD402243D1B0}"/>
              </a:ext>
            </a:extLst>
          </p:cNvPr>
          <p:cNvSpPr>
            <a:spLocks/>
          </p:cNvSpPr>
          <p:nvPr/>
        </p:nvSpPr>
        <p:spPr bwMode="auto">
          <a:xfrm>
            <a:off x="9289584" y="3537441"/>
            <a:ext cx="2117097" cy="843951"/>
          </a:xfrm>
          <a:custGeom>
            <a:avLst/>
            <a:gdLst>
              <a:gd name="T0" fmla="*/ 406 w 406"/>
              <a:gd name="T1" fmla="*/ 0 h 195"/>
              <a:gd name="T2" fmla="*/ 0 w 406"/>
              <a:gd name="T3" fmla="*/ 32 h 195"/>
              <a:gd name="T4" fmla="*/ 0 w 406"/>
              <a:gd name="T5" fmla="*/ 195 h 195"/>
              <a:gd name="T6" fmla="*/ 406 w 406"/>
              <a:gd name="T7" fmla="*/ 195 h 195"/>
              <a:gd name="T8" fmla="*/ 406 w 40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195">
                <a:moveTo>
                  <a:pt x="406" y="0"/>
                </a:moveTo>
                <a:cubicBezTo>
                  <a:pt x="264" y="18"/>
                  <a:pt x="129" y="28"/>
                  <a:pt x="0" y="32"/>
                </a:cubicBezTo>
                <a:cubicBezTo>
                  <a:pt x="0" y="195"/>
                  <a:pt x="0" y="195"/>
                  <a:pt x="0" y="195"/>
                </a:cubicBezTo>
                <a:cubicBezTo>
                  <a:pt x="406" y="195"/>
                  <a:pt x="406" y="195"/>
                  <a:pt x="406" y="195"/>
                </a:cubicBezTo>
                <a:lnTo>
                  <a:pt x="40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0679F22-B211-4DBF-A238-FD8633AF81D9}"/>
              </a:ext>
            </a:extLst>
          </p:cNvPr>
          <p:cNvSpPr/>
          <p:nvPr/>
        </p:nvSpPr>
        <p:spPr>
          <a:xfrm>
            <a:off x="914241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8AFFEBF-609F-4F89-AA79-1D37474E96DC}"/>
              </a:ext>
            </a:extLst>
          </p:cNvPr>
          <p:cNvSpPr/>
          <p:nvPr/>
        </p:nvSpPr>
        <p:spPr>
          <a:xfrm>
            <a:off x="3034619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CEF2C705-C024-43E6-BB10-9961D9D438A6}"/>
              </a:ext>
            </a:extLst>
          </p:cNvPr>
          <p:cNvSpPr/>
          <p:nvPr/>
        </p:nvSpPr>
        <p:spPr>
          <a:xfrm>
            <a:off x="5151884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F03B466-5F20-4AE4-BC1C-EE5FF5A50A3D}"/>
              </a:ext>
            </a:extLst>
          </p:cNvPr>
          <p:cNvSpPr/>
          <p:nvPr/>
        </p:nvSpPr>
        <p:spPr>
          <a:xfrm>
            <a:off x="727215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4FB4398-139A-4AC3-91A1-FEE5DEEF1502}"/>
              </a:ext>
            </a:extLst>
          </p:cNvPr>
          <p:cNvSpPr/>
          <p:nvPr/>
        </p:nvSpPr>
        <p:spPr>
          <a:xfrm>
            <a:off x="939011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57A92B68-3AD9-4DC3-A9A2-33E253C715CB}"/>
              </a:ext>
            </a:extLst>
          </p:cNvPr>
          <p:cNvSpPr/>
          <p:nvPr/>
        </p:nvSpPr>
        <p:spPr>
          <a:xfrm>
            <a:off x="1512223" y="1389434"/>
            <a:ext cx="720080" cy="7200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733ADE63-59CB-41FA-931D-5BEBD8803796}"/>
              </a:ext>
            </a:extLst>
          </p:cNvPr>
          <p:cNvSpPr/>
          <p:nvPr/>
        </p:nvSpPr>
        <p:spPr>
          <a:xfrm>
            <a:off x="9988092" y="1389434"/>
            <a:ext cx="720080" cy="7200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9" name="Group 145">
            <a:extLst>
              <a:ext uri="{FF2B5EF4-FFF2-40B4-BE49-F238E27FC236}">
                <a16:creationId xmlns:a16="http://schemas.microsoft.com/office/drawing/2014/main" xmlns="" id="{25B91637-4A81-418F-8565-D3CC0685EB7D}"/>
              </a:ext>
            </a:extLst>
          </p:cNvPr>
          <p:cNvGrpSpPr/>
          <p:nvPr/>
        </p:nvGrpSpPr>
        <p:grpSpPr>
          <a:xfrm>
            <a:off x="1720007" y="1593971"/>
            <a:ext cx="299598" cy="290267"/>
            <a:chOff x="8891588" y="1708150"/>
            <a:chExt cx="917575" cy="889000"/>
          </a:xfrm>
          <a:solidFill>
            <a:schemeClr val="bg1"/>
          </a:solidFill>
          <a:effectLst/>
        </p:grpSpPr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xmlns="" id="{3F3E679A-FDCD-46CD-93A2-356B8C2278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1588" y="1708150"/>
              <a:ext cx="885825" cy="889000"/>
            </a:xfrm>
            <a:custGeom>
              <a:avLst/>
              <a:gdLst/>
              <a:ahLst/>
              <a:cxnLst>
                <a:cxn ang="0">
                  <a:pos x="117" y="452"/>
                </a:cxn>
                <a:cxn ang="0">
                  <a:pos x="136" y="393"/>
                </a:cxn>
                <a:cxn ang="0">
                  <a:pos x="46" y="237"/>
                </a:cxn>
                <a:cxn ang="0">
                  <a:pos x="43" y="290"/>
                </a:cxn>
                <a:cxn ang="0">
                  <a:pos x="51" y="340"/>
                </a:cxn>
                <a:cxn ang="0">
                  <a:pos x="53" y="218"/>
                </a:cxn>
                <a:cxn ang="0">
                  <a:pos x="121" y="104"/>
                </a:cxn>
                <a:cxn ang="0">
                  <a:pos x="68" y="175"/>
                </a:cxn>
                <a:cxn ang="0">
                  <a:pos x="284" y="0"/>
                </a:cxn>
                <a:cxn ang="0">
                  <a:pos x="380" y="19"/>
                </a:cxn>
                <a:cxn ang="0">
                  <a:pos x="466" y="71"/>
                </a:cxn>
                <a:cxn ang="0">
                  <a:pos x="526" y="148"/>
                </a:cxn>
                <a:cxn ang="0">
                  <a:pos x="556" y="242"/>
                </a:cxn>
                <a:cxn ang="0">
                  <a:pos x="551" y="343"/>
                </a:cxn>
                <a:cxn ang="0">
                  <a:pos x="515" y="370"/>
                </a:cxn>
                <a:cxn ang="0">
                  <a:pos x="517" y="268"/>
                </a:cxn>
                <a:cxn ang="0">
                  <a:pos x="495" y="217"/>
                </a:cxn>
                <a:cxn ang="0">
                  <a:pos x="474" y="204"/>
                </a:cxn>
                <a:cxn ang="0">
                  <a:pos x="439" y="176"/>
                </a:cxn>
                <a:cxn ang="0">
                  <a:pos x="459" y="124"/>
                </a:cxn>
                <a:cxn ang="0">
                  <a:pos x="404" y="79"/>
                </a:cxn>
                <a:cxn ang="0">
                  <a:pos x="382" y="67"/>
                </a:cxn>
                <a:cxn ang="0">
                  <a:pos x="420" y="161"/>
                </a:cxn>
                <a:cxn ang="0">
                  <a:pos x="376" y="158"/>
                </a:cxn>
                <a:cxn ang="0">
                  <a:pos x="351" y="104"/>
                </a:cxn>
                <a:cxn ang="0">
                  <a:pos x="312" y="54"/>
                </a:cxn>
                <a:cxn ang="0">
                  <a:pos x="271" y="44"/>
                </a:cxn>
                <a:cxn ang="0">
                  <a:pos x="227" y="74"/>
                </a:cxn>
                <a:cxn ang="0">
                  <a:pos x="196" y="129"/>
                </a:cxn>
                <a:cxn ang="0">
                  <a:pos x="180" y="175"/>
                </a:cxn>
                <a:cxn ang="0">
                  <a:pos x="246" y="213"/>
                </a:cxn>
                <a:cxn ang="0">
                  <a:pos x="202" y="217"/>
                </a:cxn>
                <a:cxn ang="0">
                  <a:pos x="168" y="297"/>
                </a:cxn>
                <a:cxn ang="0">
                  <a:pos x="217" y="365"/>
                </a:cxn>
                <a:cxn ang="0">
                  <a:pos x="189" y="413"/>
                </a:cxn>
                <a:cxn ang="0">
                  <a:pos x="224" y="483"/>
                </a:cxn>
                <a:cxn ang="0">
                  <a:pos x="273" y="517"/>
                </a:cxn>
                <a:cxn ang="0">
                  <a:pos x="320" y="499"/>
                </a:cxn>
                <a:cxn ang="0">
                  <a:pos x="392" y="471"/>
                </a:cxn>
                <a:cxn ang="0">
                  <a:pos x="427" y="468"/>
                </a:cxn>
                <a:cxn ang="0">
                  <a:pos x="425" y="519"/>
                </a:cxn>
                <a:cxn ang="0">
                  <a:pos x="349" y="551"/>
                </a:cxn>
                <a:cxn ang="0">
                  <a:pos x="258" y="559"/>
                </a:cxn>
                <a:cxn ang="0">
                  <a:pos x="163" y="534"/>
                </a:cxn>
                <a:cxn ang="0">
                  <a:pos x="78" y="473"/>
                </a:cxn>
                <a:cxn ang="0">
                  <a:pos x="24" y="393"/>
                </a:cxn>
                <a:cxn ang="0">
                  <a:pos x="1" y="300"/>
                </a:cxn>
                <a:cxn ang="0">
                  <a:pos x="11" y="205"/>
                </a:cxn>
                <a:cxn ang="0">
                  <a:pos x="55" y="115"/>
                </a:cxn>
                <a:cxn ang="0">
                  <a:pos x="125" y="47"/>
                </a:cxn>
                <a:cxn ang="0">
                  <a:pos x="213" y="8"/>
                </a:cxn>
              </a:cxnLst>
              <a:rect l="0" t="0" r="r" b="b"/>
              <a:pathLst>
                <a:path w="558" h="560">
                  <a:moveTo>
                    <a:pt x="72" y="393"/>
                  </a:moveTo>
                  <a:lnTo>
                    <a:pt x="85" y="415"/>
                  </a:lnTo>
                  <a:lnTo>
                    <a:pt x="100" y="435"/>
                  </a:lnTo>
                  <a:lnTo>
                    <a:pt x="117" y="452"/>
                  </a:lnTo>
                  <a:lnTo>
                    <a:pt x="135" y="468"/>
                  </a:lnTo>
                  <a:lnTo>
                    <a:pt x="154" y="482"/>
                  </a:lnTo>
                  <a:lnTo>
                    <a:pt x="176" y="493"/>
                  </a:lnTo>
                  <a:lnTo>
                    <a:pt x="136" y="393"/>
                  </a:lnTo>
                  <a:lnTo>
                    <a:pt x="72" y="393"/>
                  </a:lnTo>
                  <a:close/>
                  <a:moveTo>
                    <a:pt x="53" y="218"/>
                  </a:moveTo>
                  <a:lnTo>
                    <a:pt x="49" y="227"/>
                  </a:lnTo>
                  <a:lnTo>
                    <a:pt x="46" y="237"/>
                  </a:lnTo>
                  <a:lnTo>
                    <a:pt x="44" y="249"/>
                  </a:lnTo>
                  <a:lnTo>
                    <a:pt x="43" y="262"/>
                  </a:lnTo>
                  <a:lnTo>
                    <a:pt x="43" y="276"/>
                  </a:lnTo>
                  <a:lnTo>
                    <a:pt x="43" y="290"/>
                  </a:lnTo>
                  <a:lnTo>
                    <a:pt x="44" y="304"/>
                  </a:lnTo>
                  <a:lnTo>
                    <a:pt x="45" y="317"/>
                  </a:lnTo>
                  <a:lnTo>
                    <a:pt x="48" y="329"/>
                  </a:lnTo>
                  <a:lnTo>
                    <a:pt x="51" y="340"/>
                  </a:lnTo>
                  <a:lnTo>
                    <a:pt x="54" y="349"/>
                  </a:lnTo>
                  <a:lnTo>
                    <a:pt x="128" y="349"/>
                  </a:lnTo>
                  <a:lnTo>
                    <a:pt x="128" y="218"/>
                  </a:lnTo>
                  <a:lnTo>
                    <a:pt x="53" y="218"/>
                  </a:lnTo>
                  <a:close/>
                  <a:moveTo>
                    <a:pt x="176" y="67"/>
                  </a:moveTo>
                  <a:lnTo>
                    <a:pt x="156" y="78"/>
                  </a:lnTo>
                  <a:lnTo>
                    <a:pt x="138" y="90"/>
                  </a:lnTo>
                  <a:lnTo>
                    <a:pt x="121" y="104"/>
                  </a:lnTo>
                  <a:lnTo>
                    <a:pt x="106" y="119"/>
                  </a:lnTo>
                  <a:lnTo>
                    <a:pt x="92" y="136"/>
                  </a:lnTo>
                  <a:lnTo>
                    <a:pt x="79" y="154"/>
                  </a:lnTo>
                  <a:lnTo>
                    <a:pt x="68" y="175"/>
                  </a:lnTo>
                  <a:lnTo>
                    <a:pt x="134" y="175"/>
                  </a:lnTo>
                  <a:lnTo>
                    <a:pt x="154" y="121"/>
                  </a:lnTo>
                  <a:lnTo>
                    <a:pt x="176" y="67"/>
                  </a:lnTo>
                  <a:close/>
                  <a:moveTo>
                    <a:pt x="284" y="0"/>
                  </a:moveTo>
                  <a:lnTo>
                    <a:pt x="308" y="2"/>
                  </a:lnTo>
                  <a:lnTo>
                    <a:pt x="333" y="5"/>
                  </a:lnTo>
                  <a:lnTo>
                    <a:pt x="357" y="11"/>
                  </a:lnTo>
                  <a:lnTo>
                    <a:pt x="380" y="19"/>
                  </a:lnTo>
                  <a:lnTo>
                    <a:pt x="404" y="29"/>
                  </a:lnTo>
                  <a:lnTo>
                    <a:pt x="426" y="41"/>
                  </a:lnTo>
                  <a:lnTo>
                    <a:pt x="447" y="56"/>
                  </a:lnTo>
                  <a:lnTo>
                    <a:pt x="466" y="71"/>
                  </a:lnTo>
                  <a:lnTo>
                    <a:pt x="484" y="88"/>
                  </a:lnTo>
                  <a:lnTo>
                    <a:pt x="499" y="107"/>
                  </a:lnTo>
                  <a:lnTo>
                    <a:pt x="514" y="127"/>
                  </a:lnTo>
                  <a:lnTo>
                    <a:pt x="526" y="148"/>
                  </a:lnTo>
                  <a:lnTo>
                    <a:pt x="537" y="170"/>
                  </a:lnTo>
                  <a:lnTo>
                    <a:pt x="545" y="193"/>
                  </a:lnTo>
                  <a:lnTo>
                    <a:pt x="552" y="217"/>
                  </a:lnTo>
                  <a:lnTo>
                    <a:pt x="556" y="242"/>
                  </a:lnTo>
                  <a:lnTo>
                    <a:pt x="558" y="266"/>
                  </a:lnTo>
                  <a:lnTo>
                    <a:pt x="558" y="292"/>
                  </a:lnTo>
                  <a:lnTo>
                    <a:pt x="556" y="317"/>
                  </a:lnTo>
                  <a:lnTo>
                    <a:pt x="551" y="343"/>
                  </a:lnTo>
                  <a:lnTo>
                    <a:pt x="544" y="369"/>
                  </a:lnTo>
                  <a:lnTo>
                    <a:pt x="535" y="395"/>
                  </a:lnTo>
                  <a:lnTo>
                    <a:pt x="524" y="382"/>
                  </a:lnTo>
                  <a:lnTo>
                    <a:pt x="515" y="370"/>
                  </a:lnTo>
                  <a:lnTo>
                    <a:pt x="517" y="345"/>
                  </a:lnTo>
                  <a:lnTo>
                    <a:pt x="518" y="319"/>
                  </a:lnTo>
                  <a:lnTo>
                    <a:pt x="518" y="294"/>
                  </a:lnTo>
                  <a:lnTo>
                    <a:pt x="517" y="268"/>
                  </a:lnTo>
                  <a:lnTo>
                    <a:pt x="514" y="243"/>
                  </a:lnTo>
                  <a:lnTo>
                    <a:pt x="511" y="216"/>
                  </a:lnTo>
                  <a:lnTo>
                    <a:pt x="502" y="218"/>
                  </a:lnTo>
                  <a:lnTo>
                    <a:pt x="495" y="217"/>
                  </a:lnTo>
                  <a:lnTo>
                    <a:pt x="489" y="216"/>
                  </a:lnTo>
                  <a:lnTo>
                    <a:pt x="484" y="213"/>
                  </a:lnTo>
                  <a:lnTo>
                    <a:pt x="479" y="209"/>
                  </a:lnTo>
                  <a:lnTo>
                    <a:pt x="474" y="204"/>
                  </a:lnTo>
                  <a:lnTo>
                    <a:pt x="469" y="200"/>
                  </a:lnTo>
                  <a:lnTo>
                    <a:pt x="460" y="192"/>
                  </a:lnTo>
                  <a:lnTo>
                    <a:pt x="450" y="185"/>
                  </a:lnTo>
                  <a:lnTo>
                    <a:pt x="439" y="176"/>
                  </a:lnTo>
                  <a:lnTo>
                    <a:pt x="493" y="176"/>
                  </a:lnTo>
                  <a:lnTo>
                    <a:pt x="483" y="157"/>
                  </a:lnTo>
                  <a:lnTo>
                    <a:pt x="471" y="140"/>
                  </a:lnTo>
                  <a:lnTo>
                    <a:pt x="459" y="124"/>
                  </a:lnTo>
                  <a:lnTo>
                    <a:pt x="445" y="110"/>
                  </a:lnTo>
                  <a:lnTo>
                    <a:pt x="430" y="97"/>
                  </a:lnTo>
                  <a:lnTo>
                    <a:pt x="414" y="85"/>
                  </a:lnTo>
                  <a:lnTo>
                    <a:pt x="404" y="79"/>
                  </a:lnTo>
                  <a:lnTo>
                    <a:pt x="393" y="73"/>
                  </a:lnTo>
                  <a:lnTo>
                    <a:pt x="383" y="69"/>
                  </a:lnTo>
                  <a:lnTo>
                    <a:pt x="383" y="68"/>
                  </a:lnTo>
                  <a:lnTo>
                    <a:pt x="382" y="67"/>
                  </a:lnTo>
                  <a:lnTo>
                    <a:pt x="382" y="68"/>
                  </a:lnTo>
                  <a:lnTo>
                    <a:pt x="383" y="69"/>
                  </a:lnTo>
                  <a:lnTo>
                    <a:pt x="419" y="159"/>
                  </a:lnTo>
                  <a:lnTo>
                    <a:pt x="420" y="161"/>
                  </a:lnTo>
                  <a:lnTo>
                    <a:pt x="420" y="164"/>
                  </a:lnTo>
                  <a:lnTo>
                    <a:pt x="421" y="168"/>
                  </a:lnTo>
                  <a:lnTo>
                    <a:pt x="398" y="163"/>
                  </a:lnTo>
                  <a:lnTo>
                    <a:pt x="376" y="158"/>
                  </a:lnTo>
                  <a:lnTo>
                    <a:pt x="371" y="145"/>
                  </a:lnTo>
                  <a:lnTo>
                    <a:pt x="365" y="131"/>
                  </a:lnTo>
                  <a:lnTo>
                    <a:pt x="359" y="118"/>
                  </a:lnTo>
                  <a:lnTo>
                    <a:pt x="351" y="104"/>
                  </a:lnTo>
                  <a:lnTo>
                    <a:pt x="342" y="90"/>
                  </a:lnTo>
                  <a:lnTo>
                    <a:pt x="333" y="76"/>
                  </a:lnTo>
                  <a:lnTo>
                    <a:pt x="322" y="64"/>
                  </a:lnTo>
                  <a:lnTo>
                    <a:pt x="312" y="54"/>
                  </a:lnTo>
                  <a:lnTo>
                    <a:pt x="302" y="48"/>
                  </a:lnTo>
                  <a:lnTo>
                    <a:pt x="292" y="44"/>
                  </a:lnTo>
                  <a:lnTo>
                    <a:pt x="281" y="42"/>
                  </a:lnTo>
                  <a:lnTo>
                    <a:pt x="271" y="44"/>
                  </a:lnTo>
                  <a:lnTo>
                    <a:pt x="260" y="47"/>
                  </a:lnTo>
                  <a:lnTo>
                    <a:pt x="249" y="53"/>
                  </a:lnTo>
                  <a:lnTo>
                    <a:pt x="239" y="62"/>
                  </a:lnTo>
                  <a:lnTo>
                    <a:pt x="227" y="74"/>
                  </a:lnTo>
                  <a:lnTo>
                    <a:pt x="217" y="86"/>
                  </a:lnTo>
                  <a:lnTo>
                    <a:pt x="209" y="100"/>
                  </a:lnTo>
                  <a:lnTo>
                    <a:pt x="202" y="114"/>
                  </a:lnTo>
                  <a:lnTo>
                    <a:pt x="196" y="129"/>
                  </a:lnTo>
                  <a:lnTo>
                    <a:pt x="190" y="144"/>
                  </a:lnTo>
                  <a:lnTo>
                    <a:pt x="186" y="154"/>
                  </a:lnTo>
                  <a:lnTo>
                    <a:pt x="184" y="164"/>
                  </a:lnTo>
                  <a:lnTo>
                    <a:pt x="180" y="175"/>
                  </a:lnTo>
                  <a:lnTo>
                    <a:pt x="290" y="175"/>
                  </a:lnTo>
                  <a:lnTo>
                    <a:pt x="275" y="189"/>
                  </a:lnTo>
                  <a:lnTo>
                    <a:pt x="261" y="201"/>
                  </a:lnTo>
                  <a:lnTo>
                    <a:pt x="246" y="213"/>
                  </a:lnTo>
                  <a:lnTo>
                    <a:pt x="242" y="215"/>
                  </a:lnTo>
                  <a:lnTo>
                    <a:pt x="236" y="216"/>
                  </a:lnTo>
                  <a:lnTo>
                    <a:pt x="230" y="217"/>
                  </a:lnTo>
                  <a:lnTo>
                    <a:pt x="202" y="217"/>
                  </a:lnTo>
                  <a:lnTo>
                    <a:pt x="173" y="217"/>
                  </a:lnTo>
                  <a:lnTo>
                    <a:pt x="169" y="244"/>
                  </a:lnTo>
                  <a:lnTo>
                    <a:pt x="167" y="271"/>
                  </a:lnTo>
                  <a:lnTo>
                    <a:pt x="168" y="297"/>
                  </a:lnTo>
                  <a:lnTo>
                    <a:pt x="170" y="324"/>
                  </a:lnTo>
                  <a:lnTo>
                    <a:pt x="173" y="351"/>
                  </a:lnTo>
                  <a:lnTo>
                    <a:pt x="211" y="351"/>
                  </a:lnTo>
                  <a:lnTo>
                    <a:pt x="217" y="365"/>
                  </a:lnTo>
                  <a:lnTo>
                    <a:pt x="222" y="378"/>
                  </a:lnTo>
                  <a:lnTo>
                    <a:pt x="227" y="393"/>
                  </a:lnTo>
                  <a:lnTo>
                    <a:pt x="183" y="393"/>
                  </a:lnTo>
                  <a:lnTo>
                    <a:pt x="189" y="413"/>
                  </a:lnTo>
                  <a:lnTo>
                    <a:pt x="196" y="432"/>
                  </a:lnTo>
                  <a:lnTo>
                    <a:pt x="204" y="450"/>
                  </a:lnTo>
                  <a:lnTo>
                    <a:pt x="213" y="467"/>
                  </a:lnTo>
                  <a:lnTo>
                    <a:pt x="224" y="483"/>
                  </a:lnTo>
                  <a:lnTo>
                    <a:pt x="238" y="498"/>
                  </a:lnTo>
                  <a:lnTo>
                    <a:pt x="249" y="507"/>
                  </a:lnTo>
                  <a:lnTo>
                    <a:pt x="262" y="514"/>
                  </a:lnTo>
                  <a:lnTo>
                    <a:pt x="273" y="517"/>
                  </a:lnTo>
                  <a:lnTo>
                    <a:pt x="285" y="517"/>
                  </a:lnTo>
                  <a:lnTo>
                    <a:pt x="297" y="514"/>
                  </a:lnTo>
                  <a:lnTo>
                    <a:pt x="308" y="508"/>
                  </a:lnTo>
                  <a:lnTo>
                    <a:pt x="320" y="499"/>
                  </a:lnTo>
                  <a:lnTo>
                    <a:pt x="329" y="490"/>
                  </a:lnTo>
                  <a:lnTo>
                    <a:pt x="337" y="480"/>
                  </a:lnTo>
                  <a:lnTo>
                    <a:pt x="345" y="471"/>
                  </a:lnTo>
                  <a:lnTo>
                    <a:pt x="392" y="471"/>
                  </a:lnTo>
                  <a:lnTo>
                    <a:pt x="382" y="492"/>
                  </a:lnTo>
                  <a:lnTo>
                    <a:pt x="384" y="494"/>
                  </a:lnTo>
                  <a:lnTo>
                    <a:pt x="404" y="481"/>
                  </a:lnTo>
                  <a:lnTo>
                    <a:pt x="427" y="468"/>
                  </a:lnTo>
                  <a:lnTo>
                    <a:pt x="440" y="482"/>
                  </a:lnTo>
                  <a:lnTo>
                    <a:pt x="454" y="496"/>
                  </a:lnTo>
                  <a:lnTo>
                    <a:pt x="440" y="508"/>
                  </a:lnTo>
                  <a:lnTo>
                    <a:pt x="425" y="519"/>
                  </a:lnTo>
                  <a:lnTo>
                    <a:pt x="408" y="529"/>
                  </a:lnTo>
                  <a:lnTo>
                    <a:pt x="390" y="537"/>
                  </a:lnTo>
                  <a:lnTo>
                    <a:pt x="370" y="545"/>
                  </a:lnTo>
                  <a:lnTo>
                    <a:pt x="349" y="551"/>
                  </a:lnTo>
                  <a:lnTo>
                    <a:pt x="327" y="556"/>
                  </a:lnTo>
                  <a:lnTo>
                    <a:pt x="305" y="559"/>
                  </a:lnTo>
                  <a:lnTo>
                    <a:pt x="282" y="560"/>
                  </a:lnTo>
                  <a:lnTo>
                    <a:pt x="258" y="559"/>
                  </a:lnTo>
                  <a:lnTo>
                    <a:pt x="235" y="557"/>
                  </a:lnTo>
                  <a:lnTo>
                    <a:pt x="211" y="551"/>
                  </a:lnTo>
                  <a:lnTo>
                    <a:pt x="186" y="544"/>
                  </a:lnTo>
                  <a:lnTo>
                    <a:pt x="163" y="534"/>
                  </a:lnTo>
                  <a:lnTo>
                    <a:pt x="139" y="522"/>
                  </a:lnTo>
                  <a:lnTo>
                    <a:pt x="116" y="507"/>
                  </a:lnTo>
                  <a:lnTo>
                    <a:pt x="96" y="491"/>
                  </a:lnTo>
                  <a:lnTo>
                    <a:pt x="78" y="473"/>
                  </a:lnTo>
                  <a:lnTo>
                    <a:pt x="62" y="455"/>
                  </a:lnTo>
                  <a:lnTo>
                    <a:pt x="47" y="435"/>
                  </a:lnTo>
                  <a:lnTo>
                    <a:pt x="35" y="414"/>
                  </a:lnTo>
                  <a:lnTo>
                    <a:pt x="24" y="393"/>
                  </a:lnTo>
                  <a:lnTo>
                    <a:pt x="15" y="370"/>
                  </a:lnTo>
                  <a:lnTo>
                    <a:pt x="9" y="347"/>
                  </a:lnTo>
                  <a:lnTo>
                    <a:pt x="4" y="324"/>
                  </a:lnTo>
                  <a:lnTo>
                    <a:pt x="1" y="300"/>
                  </a:lnTo>
                  <a:lnTo>
                    <a:pt x="0" y="276"/>
                  </a:lnTo>
                  <a:lnTo>
                    <a:pt x="2" y="252"/>
                  </a:lnTo>
                  <a:lnTo>
                    <a:pt x="5" y="229"/>
                  </a:lnTo>
                  <a:lnTo>
                    <a:pt x="11" y="205"/>
                  </a:lnTo>
                  <a:lnTo>
                    <a:pt x="19" y="182"/>
                  </a:lnTo>
                  <a:lnTo>
                    <a:pt x="28" y="159"/>
                  </a:lnTo>
                  <a:lnTo>
                    <a:pt x="40" y="137"/>
                  </a:lnTo>
                  <a:lnTo>
                    <a:pt x="55" y="115"/>
                  </a:lnTo>
                  <a:lnTo>
                    <a:pt x="70" y="96"/>
                  </a:lnTo>
                  <a:lnTo>
                    <a:pt x="87" y="78"/>
                  </a:lnTo>
                  <a:lnTo>
                    <a:pt x="106" y="61"/>
                  </a:lnTo>
                  <a:lnTo>
                    <a:pt x="125" y="47"/>
                  </a:lnTo>
                  <a:lnTo>
                    <a:pt x="146" y="34"/>
                  </a:lnTo>
                  <a:lnTo>
                    <a:pt x="167" y="24"/>
                  </a:lnTo>
                  <a:lnTo>
                    <a:pt x="190" y="15"/>
                  </a:lnTo>
                  <a:lnTo>
                    <a:pt x="213" y="8"/>
                  </a:lnTo>
                  <a:lnTo>
                    <a:pt x="236" y="4"/>
                  </a:lnTo>
                  <a:lnTo>
                    <a:pt x="260" y="1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xmlns="" id="{938760D4-76F2-4BFF-9C2E-879CC8738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7350" y="2016125"/>
              <a:ext cx="531813" cy="539750"/>
            </a:xfrm>
            <a:custGeom>
              <a:avLst/>
              <a:gdLst/>
              <a:ahLst/>
              <a:cxnLst>
                <a:cxn ang="0">
                  <a:pos x="106" y="34"/>
                </a:cxn>
                <a:cxn ang="0">
                  <a:pos x="77" y="45"/>
                </a:cxn>
                <a:cxn ang="0">
                  <a:pos x="54" y="64"/>
                </a:cxn>
                <a:cxn ang="0">
                  <a:pos x="39" y="90"/>
                </a:cxn>
                <a:cxn ang="0">
                  <a:pos x="33" y="121"/>
                </a:cxn>
                <a:cxn ang="0">
                  <a:pos x="39" y="153"/>
                </a:cxn>
                <a:cxn ang="0">
                  <a:pos x="54" y="179"/>
                </a:cxn>
                <a:cxn ang="0">
                  <a:pos x="77" y="198"/>
                </a:cxn>
                <a:cxn ang="0">
                  <a:pos x="105" y="208"/>
                </a:cxn>
                <a:cxn ang="0">
                  <a:pos x="137" y="208"/>
                </a:cxn>
                <a:cxn ang="0">
                  <a:pos x="166" y="198"/>
                </a:cxn>
                <a:cxn ang="0">
                  <a:pos x="189" y="178"/>
                </a:cxn>
                <a:cxn ang="0">
                  <a:pos x="204" y="152"/>
                </a:cxn>
                <a:cxn ang="0">
                  <a:pos x="210" y="121"/>
                </a:cxn>
                <a:cxn ang="0">
                  <a:pos x="204" y="91"/>
                </a:cxn>
                <a:cxn ang="0">
                  <a:pos x="189" y="65"/>
                </a:cxn>
                <a:cxn ang="0">
                  <a:pos x="166" y="45"/>
                </a:cxn>
                <a:cxn ang="0">
                  <a:pos x="137" y="34"/>
                </a:cxn>
                <a:cxn ang="0">
                  <a:pos x="128" y="0"/>
                </a:cxn>
                <a:cxn ang="0">
                  <a:pos x="160" y="6"/>
                </a:cxn>
                <a:cxn ang="0">
                  <a:pos x="190" y="21"/>
                </a:cxn>
                <a:cxn ang="0">
                  <a:pos x="214" y="42"/>
                </a:cxn>
                <a:cxn ang="0">
                  <a:pos x="231" y="68"/>
                </a:cxn>
                <a:cxn ang="0">
                  <a:pos x="240" y="97"/>
                </a:cxn>
                <a:cxn ang="0">
                  <a:pos x="241" y="129"/>
                </a:cxn>
                <a:cxn ang="0">
                  <a:pos x="234" y="164"/>
                </a:cxn>
                <a:cxn ang="0">
                  <a:pos x="281" y="240"/>
                </a:cxn>
                <a:cxn ang="0">
                  <a:pos x="328" y="310"/>
                </a:cxn>
                <a:cxn ang="0">
                  <a:pos x="312" y="326"/>
                </a:cxn>
                <a:cxn ang="0">
                  <a:pos x="292" y="340"/>
                </a:cxn>
                <a:cxn ang="0">
                  <a:pos x="186" y="225"/>
                </a:cxn>
                <a:cxn ang="0">
                  <a:pos x="152" y="239"/>
                </a:cxn>
                <a:cxn ang="0">
                  <a:pos x="116" y="243"/>
                </a:cxn>
                <a:cxn ang="0">
                  <a:pos x="79" y="236"/>
                </a:cxn>
                <a:cxn ang="0">
                  <a:pos x="50" y="220"/>
                </a:cxn>
                <a:cxn ang="0">
                  <a:pos x="27" y="198"/>
                </a:cxn>
                <a:cxn ang="0">
                  <a:pos x="9" y="169"/>
                </a:cxn>
                <a:cxn ang="0">
                  <a:pos x="0" y="138"/>
                </a:cxn>
                <a:cxn ang="0">
                  <a:pos x="1" y="105"/>
                </a:cxn>
                <a:cxn ang="0">
                  <a:pos x="9" y="74"/>
                </a:cxn>
                <a:cxn ang="0">
                  <a:pos x="26" y="45"/>
                </a:cxn>
                <a:cxn ang="0">
                  <a:pos x="51" y="22"/>
                </a:cxn>
                <a:cxn ang="0">
                  <a:pos x="80" y="7"/>
                </a:cxn>
                <a:cxn ang="0">
                  <a:pos x="112" y="0"/>
                </a:cxn>
              </a:cxnLst>
              <a:rect l="0" t="0" r="r" b="b"/>
              <a:pathLst>
                <a:path w="335" h="340">
                  <a:moveTo>
                    <a:pt x="122" y="33"/>
                  </a:moveTo>
                  <a:lnTo>
                    <a:pt x="106" y="34"/>
                  </a:lnTo>
                  <a:lnTo>
                    <a:pt x="91" y="38"/>
                  </a:lnTo>
                  <a:lnTo>
                    <a:pt x="77" y="45"/>
                  </a:lnTo>
                  <a:lnTo>
                    <a:pt x="65" y="54"/>
                  </a:lnTo>
                  <a:lnTo>
                    <a:pt x="54" y="64"/>
                  </a:lnTo>
                  <a:lnTo>
                    <a:pt x="45" y="76"/>
                  </a:lnTo>
                  <a:lnTo>
                    <a:pt x="39" y="90"/>
                  </a:lnTo>
                  <a:lnTo>
                    <a:pt x="35" y="106"/>
                  </a:lnTo>
                  <a:lnTo>
                    <a:pt x="33" y="121"/>
                  </a:lnTo>
                  <a:lnTo>
                    <a:pt x="35" y="137"/>
                  </a:lnTo>
                  <a:lnTo>
                    <a:pt x="39" y="153"/>
                  </a:lnTo>
                  <a:lnTo>
                    <a:pt x="45" y="166"/>
                  </a:lnTo>
                  <a:lnTo>
                    <a:pt x="54" y="179"/>
                  </a:lnTo>
                  <a:lnTo>
                    <a:pt x="64" y="189"/>
                  </a:lnTo>
                  <a:lnTo>
                    <a:pt x="77" y="198"/>
                  </a:lnTo>
                  <a:lnTo>
                    <a:pt x="90" y="204"/>
                  </a:lnTo>
                  <a:lnTo>
                    <a:pt x="105" y="208"/>
                  </a:lnTo>
                  <a:lnTo>
                    <a:pt x="121" y="210"/>
                  </a:lnTo>
                  <a:lnTo>
                    <a:pt x="137" y="208"/>
                  </a:lnTo>
                  <a:lnTo>
                    <a:pt x="152" y="204"/>
                  </a:lnTo>
                  <a:lnTo>
                    <a:pt x="166" y="198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98" y="166"/>
                  </a:lnTo>
                  <a:lnTo>
                    <a:pt x="204" y="152"/>
                  </a:lnTo>
                  <a:lnTo>
                    <a:pt x="208" y="137"/>
                  </a:lnTo>
                  <a:lnTo>
                    <a:pt x="210" y="121"/>
                  </a:lnTo>
                  <a:lnTo>
                    <a:pt x="208" y="106"/>
                  </a:lnTo>
                  <a:lnTo>
                    <a:pt x="204" y="91"/>
                  </a:lnTo>
                  <a:lnTo>
                    <a:pt x="198" y="77"/>
                  </a:lnTo>
                  <a:lnTo>
                    <a:pt x="189" y="65"/>
                  </a:lnTo>
                  <a:lnTo>
                    <a:pt x="178" y="54"/>
                  </a:lnTo>
                  <a:lnTo>
                    <a:pt x="166" y="45"/>
                  </a:lnTo>
                  <a:lnTo>
                    <a:pt x="152" y="38"/>
                  </a:lnTo>
                  <a:lnTo>
                    <a:pt x="137" y="34"/>
                  </a:lnTo>
                  <a:lnTo>
                    <a:pt x="122" y="33"/>
                  </a:lnTo>
                  <a:close/>
                  <a:moveTo>
                    <a:pt x="128" y="0"/>
                  </a:moveTo>
                  <a:lnTo>
                    <a:pt x="144" y="2"/>
                  </a:lnTo>
                  <a:lnTo>
                    <a:pt x="160" y="6"/>
                  </a:lnTo>
                  <a:lnTo>
                    <a:pt x="176" y="12"/>
                  </a:lnTo>
                  <a:lnTo>
                    <a:pt x="190" y="21"/>
                  </a:lnTo>
                  <a:lnTo>
                    <a:pt x="203" y="31"/>
                  </a:lnTo>
                  <a:lnTo>
                    <a:pt x="214" y="42"/>
                  </a:lnTo>
                  <a:lnTo>
                    <a:pt x="224" y="54"/>
                  </a:lnTo>
                  <a:lnTo>
                    <a:pt x="231" y="68"/>
                  </a:lnTo>
                  <a:lnTo>
                    <a:pt x="237" y="82"/>
                  </a:lnTo>
                  <a:lnTo>
                    <a:pt x="240" y="97"/>
                  </a:lnTo>
                  <a:lnTo>
                    <a:pt x="241" y="113"/>
                  </a:lnTo>
                  <a:lnTo>
                    <a:pt x="241" y="129"/>
                  </a:lnTo>
                  <a:lnTo>
                    <a:pt x="238" y="146"/>
                  </a:lnTo>
                  <a:lnTo>
                    <a:pt x="234" y="164"/>
                  </a:lnTo>
                  <a:lnTo>
                    <a:pt x="228" y="182"/>
                  </a:lnTo>
                  <a:lnTo>
                    <a:pt x="281" y="240"/>
                  </a:lnTo>
                  <a:lnTo>
                    <a:pt x="335" y="299"/>
                  </a:lnTo>
                  <a:lnTo>
                    <a:pt x="328" y="310"/>
                  </a:lnTo>
                  <a:lnTo>
                    <a:pt x="321" y="319"/>
                  </a:lnTo>
                  <a:lnTo>
                    <a:pt x="312" y="326"/>
                  </a:lnTo>
                  <a:lnTo>
                    <a:pt x="303" y="334"/>
                  </a:lnTo>
                  <a:lnTo>
                    <a:pt x="292" y="340"/>
                  </a:lnTo>
                  <a:lnTo>
                    <a:pt x="239" y="283"/>
                  </a:lnTo>
                  <a:lnTo>
                    <a:pt x="186" y="225"/>
                  </a:lnTo>
                  <a:lnTo>
                    <a:pt x="169" y="233"/>
                  </a:lnTo>
                  <a:lnTo>
                    <a:pt x="152" y="239"/>
                  </a:lnTo>
                  <a:lnTo>
                    <a:pt x="134" y="243"/>
                  </a:lnTo>
                  <a:lnTo>
                    <a:pt x="116" y="243"/>
                  </a:lnTo>
                  <a:lnTo>
                    <a:pt x="98" y="241"/>
                  </a:lnTo>
                  <a:lnTo>
                    <a:pt x="79" y="236"/>
                  </a:lnTo>
                  <a:lnTo>
                    <a:pt x="64" y="229"/>
                  </a:lnTo>
                  <a:lnTo>
                    <a:pt x="50" y="220"/>
                  </a:lnTo>
                  <a:lnTo>
                    <a:pt x="38" y="210"/>
                  </a:lnTo>
                  <a:lnTo>
                    <a:pt x="27" y="198"/>
                  </a:lnTo>
                  <a:lnTo>
                    <a:pt x="17" y="184"/>
                  </a:lnTo>
                  <a:lnTo>
                    <a:pt x="9" y="169"/>
                  </a:lnTo>
                  <a:lnTo>
                    <a:pt x="4" y="153"/>
                  </a:lnTo>
                  <a:lnTo>
                    <a:pt x="0" y="138"/>
                  </a:lnTo>
                  <a:lnTo>
                    <a:pt x="0" y="121"/>
                  </a:lnTo>
                  <a:lnTo>
                    <a:pt x="1" y="105"/>
                  </a:lnTo>
                  <a:lnTo>
                    <a:pt x="4" y="89"/>
                  </a:lnTo>
                  <a:lnTo>
                    <a:pt x="9" y="74"/>
                  </a:lnTo>
                  <a:lnTo>
                    <a:pt x="17" y="59"/>
                  </a:lnTo>
                  <a:lnTo>
                    <a:pt x="26" y="45"/>
                  </a:lnTo>
                  <a:lnTo>
                    <a:pt x="38" y="33"/>
                  </a:lnTo>
                  <a:lnTo>
                    <a:pt x="51" y="22"/>
                  </a:lnTo>
                  <a:lnTo>
                    <a:pt x="65" y="13"/>
                  </a:lnTo>
                  <a:lnTo>
                    <a:pt x="80" y="7"/>
                  </a:lnTo>
                  <a:lnTo>
                    <a:pt x="96" y="2"/>
                  </a:lnTo>
                  <a:lnTo>
                    <a:pt x="112" y="0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70BD2FB5-7CDC-4374-9847-FBCAA7BD6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2087563"/>
              <a:ext cx="234950" cy="157163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1"/>
                </a:cxn>
                <a:cxn ang="0">
                  <a:pos x="97" y="4"/>
                </a:cxn>
                <a:cxn ang="0">
                  <a:pos x="108" y="9"/>
                </a:cxn>
                <a:cxn ang="0">
                  <a:pos x="118" y="16"/>
                </a:cxn>
                <a:cxn ang="0">
                  <a:pos x="128" y="24"/>
                </a:cxn>
                <a:cxn ang="0">
                  <a:pos x="136" y="35"/>
                </a:cxn>
                <a:cxn ang="0">
                  <a:pos x="142" y="47"/>
                </a:cxn>
                <a:cxn ang="0">
                  <a:pos x="147" y="59"/>
                </a:cxn>
                <a:cxn ang="0">
                  <a:pos x="148" y="72"/>
                </a:cxn>
                <a:cxn ang="0">
                  <a:pos x="148" y="85"/>
                </a:cxn>
                <a:cxn ang="0">
                  <a:pos x="144" y="99"/>
                </a:cxn>
                <a:cxn ang="0">
                  <a:pos x="132" y="82"/>
                </a:cxn>
                <a:cxn ang="0">
                  <a:pos x="120" y="69"/>
                </a:cxn>
                <a:cxn ang="0">
                  <a:pos x="109" y="57"/>
                </a:cxn>
                <a:cxn ang="0">
                  <a:pos x="97" y="48"/>
                </a:cxn>
                <a:cxn ang="0">
                  <a:pos x="85" y="42"/>
                </a:cxn>
                <a:cxn ang="0">
                  <a:pos x="72" y="38"/>
                </a:cxn>
                <a:cxn ang="0">
                  <a:pos x="59" y="36"/>
                </a:cxn>
                <a:cxn ang="0">
                  <a:pos x="46" y="37"/>
                </a:cxn>
                <a:cxn ang="0">
                  <a:pos x="32" y="41"/>
                </a:cxn>
                <a:cxn ang="0">
                  <a:pos x="16" y="47"/>
                </a:cxn>
                <a:cxn ang="0">
                  <a:pos x="0" y="55"/>
                </a:cxn>
                <a:cxn ang="0">
                  <a:pos x="5" y="42"/>
                </a:cxn>
                <a:cxn ang="0">
                  <a:pos x="11" y="31"/>
                </a:cxn>
                <a:cxn ang="0">
                  <a:pos x="19" y="23"/>
                </a:cxn>
                <a:cxn ang="0">
                  <a:pos x="27" y="15"/>
                </a:cxn>
                <a:cxn ang="0">
                  <a:pos x="37" y="9"/>
                </a:cxn>
                <a:cxn ang="0">
                  <a:pos x="49" y="4"/>
                </a:cxn>
                <a:cxn ang="0">
                  <a:pos x="61" y="1"/>
                </a:cxn>
                <a:cxn ang="0">
                  <a:pos x="74" y="0"/>
                </a:cxn>
              </a:cxnLst>
              <a:rect l="0" t="0" r="r" b="b"/>
              <a:pathLst>
                <a:path w="148" h="99">
                  <a:moveTo>
                    <a:pt x="74" y="0"/>
                  </a:moveTo>
                  <a:lnTo>
                    <a:pt x="85" y="1"/>
                  </a:lnTo>
                  <a:lnTo>
                    <a:pt x="97" y="4"/>
                  </a:lnTo>
                  <a:lnTo>
                    <a:pt x="108" y="9"/>
                  </a:lnTo>
                  <a:lnTo>
                    <a:pt x="118" y="16"/>
                  </a:lnTo>
                  <a:lnTo>
                    <a:pt x="128" y="24"/>
                  </a:lnTo>
                  <a:lnTo>
                    <a:pt x="136" y="35"/>
                  </a:lnTo>
                  <a:lnTo>
                    <a:pt x="142" y="47"/>
                  </a:lnTo>
                  <a:lnTo>
                    <a:pt x="147" y="59"/>
                  </a:lnTo>
                  <a:lnTo>
                    <a:pt x="148" y="72"/>
                  </a:lnTo>
                  <a:lnTo>
                    <a:pt x="148" y="85"/>
                  </a:lnTo>
                  <a:lnTo>
                    <a:pt x="144" y="99"/>
                  </a:lnTo>
                  <a:lnTo>
                    <a:pt x="132" y="82"/>
                  </a:lnTo>
                  <a:lnTo>
                    <a:pt x="120" y="69"/>
                  </a:lnTo>
                  <a:lnTo>
                    <a:pt x="109" y="57"/>
                  </a:lnTo>
                  <a:lnTo>
                    <a:pt x="97" y="48"/>
                  </a:lnTo>
                  <a:lnTo>
                    <a:pt x="85" y="42"/>
                  </a:lnTo>
                  <a:lnTo>
                    <a:pt x="72" y="38"/>
                  </a:lnTo>
                  <a:lnTo>
                    <a:pt x="59" y="36"/>
                  </a:lnTo>
                  <a:lnTo>
                    <a:pt x="46" y="37"/>
                  </a:lnTo>
                  <a:lnTo>
                    <a:pt x="32" y="41"/>
                  </a:lnTo>
                  <a:lnTo>
                    <a:pt x="16" y="47"/>
                  </a:lnTo>
                  <a:lnTo>
                    <a:pt x="0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19" y="23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9" y="4"/>
                  </a:lnTo>
                  <a:lnTo>
                    <a:pt x="61" y="1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DF93D952-B545-4695-A12C-42F987E0BD01}"/>
              </a:ext>
            </a:extLst>
          </p:cNvPr>
          <p:cNvGrpSpPr/>
          <p:nvPr/>
        </p:nvGrpSpPr>
        <p:grpSpPr>
          <a:xfrm>
            <a:off x="10204113" y="1592116"/>
            <a:ext cx="294553" cy="293977"/>
            <a:chOff x="6597650" y="-576263"/>
            <a:chExt cx="808038" cy="806451"/>
          </a:xfrm>
          <a:solidFill>
            <a:schemeClr val="bg1"/>
          </a:solidFill>
        </p:grpSpPr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xmlns="" id="{F0DE481F-AC11-43FA-B990-8E4A293D5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3" y="-576263"/>
              <a:ext cx="709613" cy="473076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  <a:gd name="T58" fmla="*/ 180 w 1800"/>
                <a:gd name="T59" fmla="*/ 960 h 1200"/>
                <a:gd name="T60" fmla="*/ 180 w 1800"/>
                <a:gd name="T61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  <a:moveTo>
                    <a:pt x="180" y="960"/>
                  </a:moveTo>
                  <a:cubicBezTo>
                    <a:pt x="180" y="960"/>
                    <a:pt x="180" y="960"/>
                    <a:pt x="180" y="9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xmlns="" id="{F0F9B449-A466-4A99-A378-8CD4E5124E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7650" y="-339725"/>
              <a:ext cx="808038" cy="569913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  <a:gd name="T62" fmla="*/ 1988 w 2048"/>
                <a:gd name="T63" fmla="*/ 1328 h 1448"/>
                <a:gd name="T64" fmla="*/ 1988 w 2048"/>
                <a:gd name="T65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  <a:moveTo>
                    <a:pt x="1988" y="1328"/>
                  </a:moveTo>
                  <a:cubicBezTo>
                    <a:pt x="1988" y="1328"/>
                    <a:pt x="1988" y="1328"/>
                    <a:pt x="1988" y="13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228A6DAD-BF12-4549-A38E-84CD46D46ADB}"/>
              </a:ext>
            </a:extLst>
          </p:cNvPr>
          <p:cNvSpPr/>
          <p:nvPr/>
        </p:nvSpPr>
        <p:spPr>
          <a:xfrm>
            <a:off x="3632601" y="1389434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41FE829B-2FD7-452D-99EB-3EF4EA32FE4D}"/>
              </a:ext>
            </a:extLst>
          </p:cNvPr>
          <p:cNvGrpSpPr/>
          <p:nvPr/>
        </p:nvGrpSpPr>
        <p:grpSpPr>
          <a:xfrm>
            <a:off x="3833984" y="1575911"/>
            <a:ext cx="323725" cy="326388"/>
            <a:chOff x="12787313" y="2351088"/>
            <a:chExt cx="1350963" cy="1362075"/>
          </a:xfrm>
          <a:solidFill>
            <a:schemeClr val="bg1"/>
          </a:solidFill>
        </p:grpSpPr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xmlns="" id="{A82DD134-25C7-4F4A-9DAB-963049854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87313" y="2351088"/>
              <a:ext cx="1350963" cy="1362075"/>
            </a:xfrm>
            <a:custGeom>
              <a:avLst/>
              <a:gdLst/>
              <a:ahLst/>
              <a:cxnLst>
                <a:cxn ang="0">
                  <a:pos x="288" y="198"/>
                </a:cxn>
                <a:cxn ang="0">
                  <a:pos x="173" y="336"/>
                </a:cxn>
                <a:cxn ang="0">
                  <a:pos x="173" y="522"/>
                </a:cxn>
                <a:cxn ang="0">
                  <a:pos x="288" y="658"/>
                </a:cxn>
                <a:cxn ang="0">
                  <a:pos x="470" y="690"/>
                </a:cxn>
                <a:cxn ang="0">
                  <a:pos x="625" y="600"/>
                </a:cxn>
                <a:cxn ang="0">
                  <a:pos x="688" y="429"/>
                </a:cxn>
                <a:cxn ang="0">
                  <a:pos x="625" y="256"/>
                </a:cxn>
                <a:cxn ang="0">
                  <a:pos x="470" y="166"/>
                </a:cxn>
                <a:cxn ang="0">
                  <a:pos x="596" y="36"/>
                </a:cxn>
                <a:cxn ang="0">
                  <a:pos x="622" y="47"/>
                </a:cxn>
                <a:cxn ang="0">
                  <a:pos x="631" y="111"/>
                </a:cxn>
                <a:cxn ang="0">
                  <a:pos x="630" y="154"/>
                </a:cxn>
                <a:cxn ang="0">
                  <a:pos x="679" y="203"/>
                </a:cxn>
                <a:cxn ang="0">
                  <a:pos x="774" y="218"/>
                </a:cxn>
                <a:cxn ang="0">
                  <a:pos x="805" y="232"/>
                </a:cxn>
                <a:cxn ang="0">
                  <a:pos x="826" y="294"/>
                </a:cxn>
                <a:cxn ang="0">
                  <a:pos x="846" y="368"/>
                </a:cxn>
                <a:cxn ang="0">
                  <a:pos x="846" y="421"/>
                </a:cxn>
                <a:cxn ang="0">
                  <a:pos x="782" y="459"/>
                </a:cxn>
                <a:cxn ang="0">
                  <a:pos x="738" y="564"/>
                </a:cxn>
                <a:cxn ang="0">
                  <a:pos x="764" y="603"/>
                </a:cxn>
                <a:cxn ang="0">
                  <a:pos x="782" y="662"/>
                </a:cxn>
                <a:cxn ang="0">
                  <a:pos x="682" y="768"/>
                </a:cxn>
                <a:cxn ang="0">
                  <a:pos x="662" y="786"/>
                </a:cxn>
                <a:cxn ang="0">
                  <a:pos x="615" y="777"/>
                </a:cxn>
                <a:cxn ang="0">
                  <a:pos x="574" y="748"/>
                </a:cxn>
                <a:cxn ang="0">
                  <a:pos x="554" y="745"/>
                </a:cxn>
                <a:cxn ang="0">
                  <a:pos x="481" y="760"/>
                </a:cxn>
                <a:cxn ang="0">
                  <a:pos x="461" y="771"/>
                </a:cxn>
                <a:cxn ang="0">
                  <a:pos x="438" y="822"/>
                </a:cxn>
                <a:cxn ang="0">
                  <a:pos x="242" y="815"/>
                </a:cxn>
                <a:cxn ang="0">
                  <a:pos x="224" y="798"/>
                </a:cxn>
                <a:cxn ang="0">
                  <a:pos x="224" y="722"/>
                </a:cxn>
                <a:cxn ang="0">
                  <a:pos x="202" y="677"/>
                </a:cxn>
                <a:cxn ang="0">
                  <a:pos x="155" y="630"/>
                </a:cxn>
                <a:cxn ang="0">
                  <a:pos x="119" y="630"/>
                </a:cxn>
                <a:cxn ang="0">
                  <a:pos x="52" y="627"/>
                </a:cxn>
                <a:cxn ang="0">
                  <a:pos x="21" y="539"/>
                </a:cxn>
                <a:cxn ang="0">
                  <a:pos x="8" y="487"/>
                </a:cxn>
                <a:cxn ang="0">
                  <a:pos x="1" y="444"/>
                </a:cxn>
                <a:cxn ang="0">
                  <a:pos x="73" y="400"/>
                </a:cxn>
                <a:cxn ang="0">
                  <a:pos x="99" y="352"/>
                </a:cxn>
                <a:cxn ang="0">
                  <a:pos x="114" y="294"/>
                </a:cxn>
                <a:cxn ang="0">
                  <a:pos x="68" y="226"/>
                </a:cxn>
                <a:cxn ang="0">
                  <a:pos x="64" y="201"/>
                </a:cxn>
                <a:cxn ang="0">
                  <a:pos x="189" y="70"/>
                </a:cxn>
                <a:cxn ang="0">
                  <a:pos x="227" y="73"/>
                </a:cxn>
                <a:cxn ang="0">
                  <a:pos x="297" y="116"/>
                </a:cxn>
                <a:cxn ang="0">
                  <a:pos x="373" y="96"/>
                </a:cxn>
                <a:cxn ang="0">
                  <a:pos x="399" y="73"/>
                </a:cxn>
                <a:cxn ang="0">
                  <a:pos x="412" y="41"/>
                </a:cxn>
                <a:cxn ang="0">
                  <a:pos x="431" y="6"/>
                </a:cxn>
              </a:cxnLst>
              <a:rect l="0" t="0" r="r" b="b"/>
              <a:pathLst>
                <a:path w="851" h="858">
                  <a:moveTo>
                    <a:pt x="421" y="161"/>
                  </a:moveTo>
                  <a:lnTo>
                    <a:pt x="374" y="166"/>
                  </a:lnTo>
                  <a:lnTo>
                    <a:pt x="329" y="178"/>
                  </a:lnTo>
                  <a:lnTo>
                    <a:pt x="288" y="198"/>
                  </a:lnTo>
                  <a:lnTo>
                    <a:pt x="251" y="224"/>
                  </a:lnTo>
                  <a:lnTo>
                    <a:pt x="219" y="256"/>
                  </a:lnTo>
                  <a:lnTo>
                    <a:pt x="193" y="294"/>
                  </a:lnTo>
                  <a:lnTo>
                    <a:pt x="173" y="336"/>
                  </a:lnTo>
                  <a:lnTo>
                    <a:pt x="161" y="380"/>
                  </a:lnTo>
                  <a:lnTo>
                    <a:pt x="157" y="429"/>
                  </a:lnTo>
                  <a:lnTo>
                    <a:pt x="161" y="476"/>
                  </a:lnTo>
                  <a:lnTo>
                    <a:pt x="173" y="522"/>
                  </a:lnTo>
                  <a:lnTo>
                    <a:pt x="193" y="563"/>
                  </a:lnTo>
                  <a:lnTo>
                    <a:pt x="219" y="600"/>
                  </a:lnTo>
                  <a:lnTo>
                    <a:pt x="251" y="632"/>
                  </a:lnTo>
                  <a:lnTo>
                    <a:pt x="288" y="658"/>
                  </a:lnTo>
                  <a:lnTo>
                    <a:pt x="329" y="677"/>
                  </a:lnTo>
                  <a:lnTo>
                    <a:pt x="374" y="690"/>
                  </a:lnTo>
                  <a:lnTo>
                    <a:pt x="421" y="694"/>
                  </a:lnTo>
                  <a:lnTo>
                    <a:pt x="470" y="690"/>
                  </a:lnTo>
                  <a:lnTo>
                    <a:pt x="514" y="677"/>
                  </a:lnTo>
                  <a:lnTo>
                    <a:pt x="555" y="658"/>
                  </a:lnTo>
                  <a:lnTo>
                    <a:pt x="593" y="632"/>
                  </a:lnTo>
                  <a:lnTo>
                    <a:pt x="625" y="600"/>
                  </a:lnTo>
                  <a:lnTo>
                    <a:pt x="651" y="563"/>
                  </a:lnTo>
                  <a:lnTo>
                    <a:pt x="671" y="522"/>
                  </a:lnTo>
                  <a:lnTo>
                    <a:pt x="683" y="476"/>
                  </a:lnTo>
                  <a:lnTo>
                    <a:pt x="688" y="429"/>
                  </a:lnTo>
                  <a:lnTo>
                    <a:pt x="683" y="380"/>
                  </a:lnTo>
                  <a:lnTo>
                    <a:pt x="671" y="336"/>
                  </a:lnTo>
                  <a:lnTo>
                    <a:pt x="651" y="294"/>
                  </a:lnTo>
                  <a:lnTo>
                    <a:pt x="625" y="256"/>
                  </a:lnTo>
                  <a:lnTo>
                    <a:pt x="593" y="224"/>
                  </a:lnTo>
                  <a:lnTo>
                    <a:pt x="555" y="198"/>
                  </a:lnTo>
                  <a:lnTo>
                    <a:pt x="514" y="178"/>
                  </a:lnTo>
                  <a:lnTo>
                    <a:pt x="470" y="166"/>
                  </a:lnTo>
                  <a:lnTo>
                    <a:pt x="421" y="161"/>
                  </a:lnTo>
                  <a:close/>
                  <a:moveTo>
                    <a:pt x="452" y="0"/>
                  </a:moveTo>
                  <a:lnTo>
                    <a:pt x="467" y="1"/>
                  </a:lnTo>
                  <a:lnTo>
                    <a:pt x="596" y="36"/>
                  </a:lnTo>
                  <a:lnTo>
                    <a:pt x="599" y="36"/>
                  </a:lnTo>
                  <a:lnTo>
                    <a:pt x="606" y="38"/>
                  </a:lnTo>
                  <a:lnTo>
                    <a:pt x="613" y="41"/>
                  </a:lnTo>
                  <a:lnTo>
                    <a:pt x="622" y="47"/>
                  </a:lnTo>
                  <a:lnTo>
                    <a:pt x="630" y="58"/>
                  </a:lnTo>
                  <a:lnTo>
                    <a:pt x="633" y="71"/>
                  </a:lnTo>
                  <a:lnTo>
                    <a:pt x="633" y="91"/>
                  </a:lnTo>
                  <a:lnTo>
                    <a:pt x="631" y="111"/>
                  </a:lnTo>
                  <a:lnTo>
                    <a:pt x="630" y="128"/>
                  </a:lnTo>
                  <a:lnTo>
                    <a:pt x="628" y="139"/>
                  </a:lnTo>
                  <a:lnTo>
                    <a:pt x="628" y="146"/>
                  </a:lnTo>
                  <a:lnTo>
                    <a:pt x="630" y="154"/>
                  </a:lnTo>
                  <a:lnTo>
                    <a:pt x="634" y="163"/>
                  </a:lnTo>
                  <a:lnTo>
                    <a:pt x="656" y="181"/>
                  </a:lnTo>
                  <a:lnTo>
                    <a:pt x="666" y="192"/>
                  </a:lnTo>
                  <a:lnTo>
                    <a:pt x="679" y="203"/>
                  </a:lnTo>
                  <a:lnTo>
                    <a:pt x="688" y="213"/>
                  </a:lnTo>
                  <a:lnTo>
                    <a:pt x="694" y="221"/>
                  </a:lnTo>
                  <a:lnTo>
                    <a:pt x="697" y="224"/>
                  </a:lnTo>
                  <a:lnTo>
                    <a:pt x="774" y="218"/>
                  </a:lnTo>
                  <a:lnTo>
                    <a:pt x="778" y="218"/>
                  </a:lnTo>
                  <a:lnTo>
                    <a:pt x="785" y="220"/>
                  </a:lnTo>
                  <a:lnTo>
                    <a:pt x="796" y="223"/>
                  </a:lnTo>
                  <a:lnTo>
                    <a:pt x="805" y="232"/>
                  </a:lnTo>
                  <a:lnTo>
                    <a:pt x="813" y="245"/>
                  </a:lnTo>
                  <a:lnTo>
                    <a:pt x="816" y="258"/>
                  </a:lnTo>
                  <a:lnTo>
                    <a:pt x="820" y="274"/>
                  </a:lnTo>
                  <a:lnTo>
                    <a:pt x="826" y="294"/>
                  </a:lnTo>
                  <a:lnTo>
                    <a:pt x="831" y="314"/>
                  </a:lnTo>
                  <a:lnTo>
                    <a:pt x="837" y="334"/>
                  </a:lnTo>
                  <a:lnTo>
                    <a:pt x="841" y="352"/>
                  </a:lnTo>
                  <a:lnTo>
                    <a:pt x="846" y="368"/>
                  </a:lnTo>
                  <a:lnTo>
                    <a:pt x="848" y="378"/>
                  </a:lnTo>
                  <a:lnTo>
                    <a:pt x="851" y="384"/>
                  </a:lnTo>
                  <a:lnTo>
                    <a:pt x="851" y="407"/>
                  </a:lnTo>
                  <a:lnTo>
                    <a:pt x="846" y="421"/>
                  </a:lnTo>
                  <a:lnTo>
                    <a:pt x="835" y="433"/>
                  </a:lnTo>
                  <a:lnTo>
                    <a:pt x="808" y="448"/>
                  </a:lnTo>
                  <a:lnTo>
                    <a:pt x="794" y="455"/>
                  </a:lnTo>
                  <a:lnTo>
                    <a:pt x="782" y="459"/>
                  </a:lnTo>
                  <a:lnTo>
                    <a:pt x="773" y="462"/>
                  </a:lnTo>
                  <a:lnTo>
                    <a:pt x="770" y="464"/>
                  </a:lnTo>
                  <a:lnTo>
                    <a:pt x="738" y="560"/>
                  </a:lnTo>
                  <a:lnTo>
                    <a:pt x="738" y="564"/>
                  </a:lnTo>
                  <a:lnTo>
                    <a:pt x="741" y="569"/>
                  </a:lnTo>
                  <a:lnTo>
                    <a:pt x="746" y="578"/>
                  </a:lnTo>
                  <a:lnTo>
                    <a:pt x="753" y="590"/>
                  </a:lnTo>
                  <a:lnTo>
                    <a:pt x="764" y="603"/>
                  </a:lnTo>
                  <a:lnTo>
                    <a:pt x="773" y="615"/>
                  </a:lnTo>
                  <a:lnTo>
                    <a:pt x="781" y="630"/>
                  </a:lnTo>
                  <a:lnTo>
                    <a:pt x="785" y="645"/>
                  </a:lnTo>
                  <a:lnTo>
                    <a:pt x="782" y="662"/>
                  </a:lnTo>
                  <a:lnTo>
                    <a:pt x="771" y="679"/>
                  </a:lnTo>
                  <a:lnTo>
                    <a:pt x="703" y="748"/>
                  </a:lnTo>
                  <a:lnTo>
                    <a:pt x="691" y="758"/>
                  </a:lnTo>
                  <a:lnTo>
                    <a:pt x="682" y="768"/>
                  </a:lnTo>
                  <a:lnTo>
                    <a:pt x="676" y="775"/>
                  </a:lnTo>
                  <a:lnTo>
                    <a:pt x="673" y="777"/>
                  </a:lnTo>
                  <a:lnTo>
                    <a:pt x="668" y="781"/>
                  </a:lnTo>
                  <a:lnTo>
                    <a:pt x="662" y="786"/>
                  </a:lnTo>
                  <a:lnTo>
                    <a:pt x="654" y="789"/>
                  </a:lnTo>
                  <a:lnTo>
                    <a:pt x="644" y="789"/>
                  </a:lnTo>
                  <a:lnTo>
                    <a:pt x="630" y="786"/>
                  </a:lnTo>
                  <a:lnTo>
                    <a:pt x="615" y="777"/>
                  </a:lnTo>
                  <a:lnTo>
                    <a:pt x="598" y="764"/>
                  </a:lnTo>
                  <a:lnTo>
                    <a:pt x="586" y="755"/>
                  </a:lnTo>
                  <a:lnTo>
                    <a:pt x="578" y="751"/>
                  </a:lnTo>
                  <a:lnTo>
                    <a:pt x="574" y="748"/>
                  </a:lnTo>
                  <a:lnTo>
                    <a:pt x="571" y="746"/>
                  </a:lnTo>
                  <a:lnTo>
                    <a:pt x="568" y="746"/>
                  </a:lnTo>
                  <a:lnTo>
                    <a:pt x="561" y="745"/>
                  </a:lnTo>
                  <a:lnTo>
                    <a:pt x="554" y="745"/>
                  </a:lnTo>
                  <a:lnTo>
                    <a:pt x="546" y="746"/>
                  </a:lnTo>
                  <a:lnTo>
                    <a:pt x="539" y="749"/>
                  </a:lnTo>
                  <a:lnTo>
                    <a:pt x="493" y="758"/>
                  </a:lnTo>
                  <a:lnTo>
                    <a:pt x="481" y="760"/>
                  </a:lnTo>
                  <a:lnTo>
                    <a:pt x="476" y="761"/>
                  </a:lnTo>
                  <a:lnTo>
                    <a:pt x="472" y="761"/>
                  </a:lnTo>
                  <a:lnTo>
                    <a:pt x="469" y="763"/>
                  </a:lnTo>
                  <a:lnTo>
                    <a:pt x="461" y="771"/>
                  </a:lnTo>
                  <a:lnTo>
                    <a:pt x="458" y="777"/>
                  </a:lnTo>
                  <a:lnTo>
                    <a:pt x="453" y="789"/>
                  </a:lnTo>
                  <a:lnTo>
                    <a:pt x="447" y="804"/>
                  </a:lnTo>
                  <a:lnTo>
                    <a:pt x="438" y="822"/>
                  </a:lnTo>
                  <a:lnTo>
                    <a:pt x="428" y="838"/>
                  </a:lnTo>
                  <a:lnTo>
                    <a:pt x="417" y="851"/>
                  </a:lnTo>
                  <a:lnTo>
                    <a:pt x="403" y="858"/>
                  </a:lnTo>
                  <a:lnTo>
                    <a:pt x="242" y="815"/>
                  </a:lnTo>
                  <a:lnTo>
                    <a:pt x="240" y="813"/>
                  </a:lnTo>
                  <a:lnTo>
                    <a:pt x="236" y="812"/>
                  </a:lnTo>
                  <a:lnTo>
                    <a:pt x="230" y="806"/>
                  </a:lnTo>
                  <a:lnTo>
                    <a:pt x="224" y="798"/>
                  </a:lnTo>
                  <a:lnTo>
                    <a:pt x="221" y="786"/>
                  </a:lnTo>
                  <a:lnTo>
                    <a:pt x="219" y="771"/>
                  </a:lnTo>
                  <a:lnTo>
                    <a:pt x="222" y="737"/>
                  </a:lnTo>
                  <a:lnTo>
                    <a:pt x="224" y="722"/>
                  </a:lnTo>
                  <a:lnTo>
                    <a:pt x="224" y="708"/>
                  </a:lnTo>
                  <a:lnTo>
                    <a:pt x="219" y="694"/>
                  </a:lnTo>
                  <a:lnTo>
                    <a:pt x="211" y="685"/>
                  </a:lnTo>
                  <a:lnTo>
                    <a:pt x="202" y="677"/>
                  </a:lnTo>
                  <a:lnTo>
                    <a:pt x="192" y="668"/>
                  </a:lnTo>
                  <a:lnTo>
                    <a:pt x="172" y="648"/>
                  </a:lnTo>
                  <a:lnTo>
                    <a:pt x="164" y="639"/>
                  </a:lnTo>
                  <a:lnTo>
                    <a:pt x="155" y="630"/>
                  </a:lnTo>
                  <a:lnTo>
                    <a:pt x="151" y="627"/>
                  </a:lnTo>
                  <a:lnTo>
                    <a:pt x="141" y="626"/>
                  </a:lnTo>
                  <a:lnTo>
                    <a:pt x="129" y="627"/>
                  </a:lnTo>
                  <a:lnTo>
                    <a:pt x="119" y="630"/>
                  </a:lnTo>
                  <a:lnTo>
                    <a:pt x="88" y="633"/>
                  </a:lnTo>
                  <a:lnTo>
                    <a:pt x="71" y="633"/>
                  </a:lnTo>
                  <a:lnTo>
                    <a:pt x="59" y="632"/>
                  </a:lnTo>
                  <a:lnTo>
                    <a:pt x="52" y="627"/>
                  </a:lnTo>
                  <a:lnTo>
                    <a:pt x="47" y="619"/>
                  </a:lnTo>
                  <a:lnTo>
                    <a:pt x="30" y="569"/>
                  </a:lnTo>
                  <a:lnTo>
                    <a:pt x="26" y="552"/>
                  </a:lnTo>
                  <a:lnTo>
                    <a:pt x="21" y="539"/>
                  </a:lnTo>
                  <a:lnTo>
                    <a:pt x="20" y="529"/>
                  </a:lnTo>
                  <a:lnTo>
                    <a:pt x="17" y="519"/>
                  </a:lnTo>
                  <a:lnTo>
                    <a:pt x="12" y="503"/>
                  </a:lnTo>
                  <a:lnTo>
                    <a:pt x="8" y="487"/>
                  </a:lnTo>
                  <a:lnTo>
                    <a:pt x="5" y="470"/>
                  </a:lnTo>
                  <a:lnTo>
                    <a:pt x="1" y="456"/>
                  </a:lnTo>
                  <a:lnTo>
                    <a:pt x="0" y="448"/>
                  </a:lnTo>
                  <a:lnTo>
                    <a:pt x="1" y="444"/>
                  </a:lnTo>
                  <a:lnTo>
                    <a:pt x="17" y="429"/>
                  </a:lnTo>
                  <a:lnTo>
                    <a:pt x="32" y="419"/>
                  </a:lnTo>
                  <a:lnTo>
                    <a:pt x="59" y="407"/>
                  </a:lnTo>
                  <a:lnTo>
                    <a:pt x="73" y="400"/>
                  </a:lnTo>
                  <a:lnTo>
                    <a:pt x="85" y="390"/>
                  </a:lnTo>
                  <a:lnTo>
                    <a:pt x="93" y="381"/>
                  </a:lnTo>
                  <a:lnTo>
                    <a:pt x="96" y="369"/>
                  </a:lnTo>
                  <a:lnTo>
                    <a:pt x="99" y="352"/>
                  </a:lnTo>
                  <a:lnTo>
                    <a:pt x="103" y="334"/>
                  </a:lnTo>
                  <a:lnTo>
                    <a:pt x="108" y="317"/>
                  </a:lnTo>
                  <a:lnTo>
                    <a:pt x="113" y="303"/>
                  </a:lnTo>
                  <a:lnTo>
                    <a:pt x="114" y="294"/>
                  </a:lnTo>
                  <a:lnTo>
                    <a:pt x="108" y="279"/>
                  </a:lnTo>
                  <a:lnTo>
                    <a:pt x="103" y="273"/>
                  </a:lnTo>
                  <a:lnTo>
                    <a:pt x="102" y="270"/>
                  </a:lnTo>
                  <a:lnTo>
                    <a:pt x="68" y="226"/>
                  </a:lnTo>
                  <a:lnTo>
                    <a:pt x="67" y="224"/>
                  </a:lnTo>
                  <a:lnTo>
                    <a:pt x="64" y="220"/>
                  </a:lnTo>
                  <a:lnTo>
                    <a:pt x="62" y="212"/>
                  </a:lnTo>
                  <a:lnTo>
                    <a:pt x="64" y="201"/>
                  </a:lnTo>
                  <a:lnTo>
                    <a:pt x="70" y="191"/>
                  </a:lnTo>
                  <a:lnTo>
                    <a:pt x="183" y="74"/>
                  </a:lnTo>
                  <a:lnTo>
                    <a:pt x="184" y="73"/>
                  </a:lnTo>
                  <a:lnTo>
                    <a:pt x="189" y="70"/>
                  </a:lnTo>
                  <a:lnTo>
                    <a:pt x="195" y="65"/>
                  </a:lnTo>
                  <a:lnTo>
                    <a:pt x="204" y="64"/>
                  </a:lnTo>
                  <a:lnTo>
                    <a:pt x="215" y="65"/>
                  </a:lnTo>
                  <a:lnTo>
                    <a:pt x="227" y="73"/>
                  </a:lnTo>
                  <a:lnTo>
                    <a:pt x="280" y="111"/>
                  </a:lnTo>
                  <a:lnTo>
                    <a:pt x="281" y="113"/>
                  </a:lnTo>
                  <a:lnTo>
                    <a:pt x="288" y="114"/>
                  </a:lnTo>
                  <a:lnTo>
                    <a:pt x="297" y="116"/>
                  </a:lnTo>
                  <a:lnTo>
                    <a:pt x="312" y="113"/>
                  </a:lnTo>
                  <a:lnTo>
                    <a:pt x="358" y="99"/>
                  </a:lnTo>
                  <a:lnTo>
                    <a:pt x="368" y="97"/>
                  </a:lnTo>
                  <a:lnTo>
                    <a:pt x="373" y="96"/>
                  </a:lnTo>
                  <a:lnTo>
                    <a:pt x="376" y="96"/>
                  </a:lnTo>
                  <a:lnTo>
                    <a:pt x="382" y="94"/>
                  </a:lnTo>
                  <a:lnTo>
                    <a:pt x="390" y="88"/>
                  </a:lnTo>
                  <a:lnTo>
                    <a:pt x="399" y="73"/>
                  </a:lnTo>
                  <a:lnTo>
                    <a:pt x="400" y="70"/>
                  </a:lnTo>
                  <a:lnTo>
                    <a:pt x="403" y="62"/>
                  </a:lnTo>
                  <a:lnTo>
                    <a:pt x="408" y="53"/>
                  </a:lnTo>
                  <a:lnTo>
                    <a:pt x="412" y="41"/>
                  </a:lnTo>
                  <a:lnTo>
                    <a:pt x="417" y="30"/>
                  </a:lnTo>
                  <a:lnTo>
                    <a:pt x="420" y="21"/>
                  </a:lnTo>
                  <a:lnTo>
                    <a:pt x="425" y="13"/>
                  </a:lnTo>
                  <a:lnTo>
                    <a:pt x="431" y="6"/>
                  </a:lnTo>
                  <a:lnTo>
                    <a:pt x="440" y="1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xmlns="" id="{A43C3787-F67A-4CE0-8E69-04850C2F3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30213" y="2701925"/>
              <a:ext cx="663575" cy="666750"/>
            </a:xfrm>
            <a:custGeom>
              <a:avLst/>
              <a:gdLst/>
              <a:ahLst/>
              <a:cxnLst>
                <a:cxn ang="0">
                  <a:pos x="209" y="104"/>
                </a:cxn>
                <a:cxn ang="0">
                  <a:pos x="181" y="107"/>
                </a:cxn>
                <a:cxn ang="0">
                  <a:pos x="155" y="118"/>
                </a:cxn>
                <a:cxn ang="0">
                  <a:pos x="134" y="134"/>
                </a:cxn>
                <a:cxn ang="0">
                  <a:pos x="117" y="157"/>
                </a:cxn>
                <a:cxn ang="0">
                  <a:pos x="107" y="182"/>
                </a:cxn>
                <a:cxn ang="0">
                  <a:pos x="102" y="211"/>
                </a:cxn>
                <a:cxn ang="0">
                  <a:pos x="107" y="238"/>
                </a:cxn>
                <a:cxn ang="0">
                  <a:pos x="117" y="264"/>
                </a:cxn>
                <a:cxn ang="0">
                  <a:pos x="134" y="285"/>
                </a:cxn>
                <a:cxn ang="0">
                  <a:pos x="155" y="302"/>
                </a:cxn>
                <a:cxn ang="0">
                  <a:pos x="181" y="313"/>
                </a:cxn>
                <a:cxn ang="0">
                  <a:pos x="209" y="318"/>
                </a:cxn>
                <a:cxn ang="0">
                  <a:pos x="237" y="313"/>
                </a:cxn>
                <a:cxn ang="0">
                  <a:pos x="262" y="302"/>
                </a:cxn>
                <a:cxn ang="0">
                  <a:pos x="285" y="285"/>
                </a:cxn>
                <a:cxn ang="0">
                  <a:pos x="301" y="264"/>
                </a:cxn>
                <a:cxn ang="0">
                  <a:pos x="312" y="238"/>
                </a:cxn>
                <a:cxn ang="0">
                  <a:pos x="315" y="211"/>
                </a:cxn>
                <a:cxn ang="0">
                  <a:pos x="312" y="182"/>
                </a:cxn>
                <a:cxn ang="0">
                  <a:pos x="301" y="157"/>
                </a:cxn>
                <a:cxn ang="0">
                  <a:pos x="285" y="134"/>
                </a:cxn>
                <a:cxn ang="0">
                  <a:pos x="262" y="118"/>
                </a:cxn>
                <a:cxn ang="0">
                  <a:pos x="237" y="107"/>
                </a:cxn>
                <a:cxn ang="0">
                  <a:pos x="209" y="104"/>
                </a:cxn>
                <a:cxn ang="0">
                  <a:pos x="209" y="0"/>
                </a:cxn>
                <a:cxn ang="0">
                  <a:pos x="251" y="5"/>
                </a:cxn>
                <a:cxn ang="0">
                  <a:pos x="291" y="17"/>
                </a:cxn>
                <a:cxn ang="0">
                  <a:pos x="326" y="37"/>
                </a:cxn>
                <a:cxn ang="0">
                  <a:pos x="358" y="63"/>
                </a:cxn>
                <a:cxn ang="0">
                  <a:pos x="382" y="93"/>
                </a:cxn>
                <a:cxn ang="0">
                  <a:pos x="402" y="128"/>
                </a:cxn>
                <a:cxn ang="0">
                  <a:pos x="414" y="168"/>
                </a:cxn>
                <a:cxn ang="0">
                  <a:pos x="418" y="211"/>
                </a:cxn>
                <a:cxn ang="0">
                  <a:pos x="414" y="252"/>
                </a:cxn>
                <a:cxn ang="0">
                  <a:pos x="402" y="292"/>
                </a:cxn>
                <a:cxn ang="0">
                  <a:pos x="382" y="327"/>
                </a:cxn>
                <a:cxn ang="0">
                  <a:pos x="358" y="359"/>
                </a:cxn>
                <a:cxn ang="0">
                  <a:pos x="326" y="383"/>
                </a:cxn>
                <a:cxn ang="0">
                  <a:pos x="291" y="403"/>
                </a:cxn>
                <a:cxn ang="0">
                  <a:pos x="251" y="415"/>
                </a:cxn>
                <a:cxn ang="0">
                  <a:pos x="209" y="420"/>
                </a:cxn>
                <a:cxn ang="0">
                  <a:pos x="167" y="415"/>
                </a:cxn>
                <a:cxn ang="0">
                  <a:pos x="128" y="403"/>
                </a:cxn>
                <a:cxn ang="0">
                  <a:pos x="93" y="383"/>
                </a:cxn>
                <a:cxn ang="0">
                  <a:pos x="61" y="359"/>
                </a:cxn>
                <a:cxn ang="0">
                  <a:pos x="37" y="327"/>
                </a:cxn>
                <a:cxn ang="0">
                  <a:pos x="17" y="292"/>
                </a:cxn>
                <a:cxn ang="0">
                  <a:pos x="5" y="252"/>
                </a:cxn>
                <a:cxn ang="0">
                  <a:pos x="0" y="211"/>
                </a:cxn>
                <a:cxn ang="0">
                  <a:pos x="5" y="168"/>
                </a:cxn>
                <a:cxn ang="0">
                  <a:pos x="17" y="128"/>
                </a:cxn>
                <a:cxn ang="0">
                  <a:pos x="37" y="93"/>
                </a:cxn>
                <a:cxn ang="0">
                  <a:pos x="61" y="63"/>
                </a:cxn>
                <a:cxn ang="0">
                  <a:pos x="93" y="37"/>
                </a:cxn>
                <a:cxn ang="0">
                  <a:pos x="128" y="17"/>
                </a:cxn>
                <a:cxn ang="0">
                  <a:pos x="167" y="5"/>
                </a:cxn>
                <a:cxn ang="0">
                  <a:pos x="209" y="0"/>
                </a:cxn>
              </a:cxnLst>
              <a:rect l="0" t="0" r="r" b="b"/>
              <a:pathLst>
                <a:path w="418" h="420">
                  <a:moveTo>
                    <a:pt x="209" y="104"/>
                  </a:moveTo>
                  <a:lnTo>
                    <a:pt x="181" y="107"/>
                  </a:lnTo>
                  <a:lnTo>
                    <a:pt x="155" y="118"/>
                  </a:lnTo>
                  <a:lnTo>
                    <a:pt x="134" y="134"/>
                  </a:lnTo>
                  <a:lnTo>
                    <a:pt x="117" y="157"/>
                  </a:lnTo>
                  <a:lnTo>
                    <a:pt x="107" y="182"/>
                  </a:lnTo>
                  <a:lnTo>
                    <a:pt x="102" y="211"/>
                  </a:lnTo>
                  <a:lnTo>
                    <a:pt x="107" y="238"/>
                  </a:lnTo>
                  <a:lnTo>
                    <a:pt x="117" y="264"/>
                  </a:lnTo>
                  <a:lnTo>
                    <a:pt x="134" y="285"/>
                  </a:lnTo>
                  <a:lnTo>
                    <a:pt x="155" y="302"/>
                  </a:lnTo>
                  <a:lnTo>
                    <a:pt x="181" y="313"/>
                  </a:lnTo>
                  <a:lnTo>
                    <a:pt x="209" y="318"/>
                  </a:lnTo>
                  <a:lnTo>
                    <a:pt x="237" y="313"/>
                  </a:lnTo>
                  <a:lnTo>
                    <a:pt x="262" y="302"/>
                  </a:lnTo>
                  <a:lnTo>
                    <a:pt x="285" y="285"/>
                  </a:lnTo>
                  <a:lnTo>
                    <a:pt x="301" y="264"/>
                  </a:lnTo>
                  <a:lnTo>
                    <a:pt x="312" y="238"/>
                  </a:lnTo>
                  <a:lnTo>
                    <a:pt x="315" y="211"/>
                  </a:lnTo>
                  <a:lnTo>
                    <a:pt x="312" y="182"/>
                  </a:lnTo>
                  <a:lnTo>
                    <a:pt x="301" y="157"/>
                  </a:lnTo>
                  <a:lnTo>
                    <a:pt x="285" y="134"/>
                  </a:lnTo>
                  <a:lnTo>
                    <a:pt x="262" y="118"/>
                  </a:lnTo>
                  <a:lnTo>
                    <a:pt x="237" y="107"/>
                  </a:lnTo>
                  <a:lnTo>
                    <a:pt x="209" y="104"/>
                  </a:lnTo>
                  <a:close/>
                  <a:moveTo>
                    <a:pt x="209" y="0"/>
                  </a:moveTo>
                  <a:lnTo>
                    <a:pt x="251" y="5"/>
                  </a:lnTo>
                  <a:lnTo>
                    <a:pt x="291" y="17"/>
                  </a:lnTo>
                  <a:lnTo>
                    <a:pt x="326" y="37"/>
                  </a:lnTo>
                  <a:lnTo>
                    <a:pt x="358" y="63"/>
                  </a:lnTo>
                  <a:lnTo>
                    <a:pt x="382" y="93"/>
                  </a:lnTo>
                  <a:lnTo>
                    <a:pt x="402" y="128"/>
                  </a:lnTo>
                  <a:lnTo>
                    <a:pt x="414" y="168"/>
                  </a:lnTo>
                  <a:lnTo>
                    <a:pt x="418" y="211"/>
                  </a:lnTo>
                  <a:lnTo>
                    <a:pt x="414" y="252"/>
                  </a:lnTo>
                  <a:lnTo>
                    <a:pt x="402" y="292"/>
                  </a:lnTo>
                  <a:lnTo>
                    <a:pt x="382" y="327"/>
                  </a:lnTo>
                  <a:lnTo>
                    <a:pt x="358" y="359"/>
                  </a:lnTo>
                  <a:lnTo>
                    <a:pt x="326" y="383"/>
                  </a:lnTo>
                  <a:lnTo>
                    <a:pt x="291" y="403"/>
                  </a:lnTo>
                  <a:lnTo>
                    <a:pt x="251" y="415"/>
                  </a:lnTo>
                  <a:lnTo>
                    <a:pt x="209" y="420"/>
                  </a:lnTo>
                  <a:lnTo>
                    <a:pt x="167" y="415"/>
                  </a:lnTo>
                  <a:lnTo>
                    <a:pt x="128" y="403"/>
                  </a:lnTo>
                  <a:lnTo>
                    <a:pt x="93" y="383"/>
                  </a:lnTo>
                  <a:lnTo>
                    <a:pt x="61" y="359"/>
                  </a:lnTo>
                  <a:lnTo>
                    <a:pt x="37" y="327"/>
                  </a:lnTo>
                  <a:lnTo>
                    <a:pt x="17" y="292"/>
                  </a:lnTo>
                  <a:lnTo>
                    <a:pt x="5" y="252"/>
                  </a:lnTo>
                  <a:lnTo>
                    <a:pt x="0" y="211"/>
                  </a:lnTo>
                  <a:lnTo>
                    <a:pt x="5" y="168"/>
                  </a:lnTo>
                  <a:lnTo>
                    <a:pt x="17" y="128"/>
                  </a:lnTo>
                  <a:lnTo>
                    <a:pt x="37" y="93"/>
                  </a:lnTo>
                  <a:lnTo>
                    <a:pt x="61" y="63"/>
                  </a:lnTo>
                  <a:lnTo>
                    <a:pt x="93" y="37"/>
                  </a:lnTo>
                  <a:lnTo>
                    <a:pt x="128" y="17"/>
                  </a:lnTo>
                  <a:lnTo>
                    <a:pt x="167" y="5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2C3516CA-AA60-43FE-8218-5710DE2EA39A}"/>
              </a:ext>
            </a:extLst>
          </p:cNvPr>
          <p:cNvSpPr/>
          <p:nvPr/>
        </p:nvSpPr>
        <p:spPr>
          <a:xfrm>
            <a:off x="5749866" y="138943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772F8068-24E3-4AE1-932C-217A3CD24D6E}"/>
              </a:ext>
            </a:extLst>
          </p:cNvPr>
          <p:cNvGrpSpPr/>
          <p:nvPr/>
        </p:nvGrpSpPr>
        <p:grpSpPr>
          <a:xfrm>
            <a:off x="5935235" y="1651888"/>
            <a:ext cx="328148" cy="185649"/>
            <a:chOff x="4763" y="2390776"/>
            <a:chExt cx="1557337" cy="881061"/>
          </a:xfrm>
          <a:solidFill>
            <a:schemeClr val="bg1"/>
          </a:solidFill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xmlns="" id="{1177B01E-1632-453D-A185-C5779015D7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025" y="2911475"/>
              <a:ext cx="663575" cy="360362"/>
            </a:xfrm>
            <a:custGeom>
              <a:avLst/>
              <a:gdLst>
                <a:gd name="T0" fmla="*/ 513 w 655"/>
                <a:gd name="T1" fmla="*/ 33 h 355"/>
                <a:gd name="T2" fmla="*/ 383 w 655"/>
                <a:gd name="T3" fmla="*/ 0 h 355"/>
                <a:gd name="T4" fmla="*/ 271 w 655"/>
                <a:gd name="T5" fmla="*/ 0 h 355"/>
                <a:gd name="T6" fmla="*/ 138 w 655"/>
                <a:gd name="T7" fmla="*/ 35 h 355"/>
                <a:gd name="T8" fmla="*/ 0 w 655"/>
                <a:gd name="T9" fmla="*/ 272 h 355"/>
                <a:gd name="T10" fmla="*/ 0 w 655"/>
                <a:gd name="T11" fmla="*/ 355 h 355"/>
                <a:gd name="T12" fmla="*/ 655 w 655"/>
                <a:gd name="T13" fmla="*/ 355 h 355"/>
                <a:gd name="T14" fmla="*/ 655 w 655"/>
                <a:gd name="T15" fmla="*/ 272 h 355"/>
                <a:gd name="T16" fmla="*/ 513 w 655"/>
                <a:gd name="T17" fmla="*/ 33 h 355"/>
                <a:gd name="T18" fmla="*/ 513 w 655"/>
                <a:gd name="T19" fmla="*/ 33 h 355"/>
                <a:gd name="T20" fmla="*/ 513 w 655"/>
                <a:gd name="T21" fmla="*/ 33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5" h="355">
                  <a:moveTo>
                    <a:pt x="513" y="33"/>
                  </a:moveTo>
                  <a:cubicBezTo>
                    <a:pt x="475" y="12"/>
                    <a:pt x="430" y="0"/>
                    <a:pt x="38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23" y="0"/>
                    <a:pt x="178" y="12"/>
                    <a:pt x="138" y="35"/>
                  </a:cubicBezTo>
                  <a:cubicBezTo>
                    <a:pt x="55" y="81"/>
                    <a:pt x="0" y="170"/>
                    <a:pt x="0" y="272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655" y="355"/>
                    <a:pt x="655" y="355"/>
                    <a:pt x="655" y="355"/>
                  </a:cubicBezTo>
                  <a:cubicBezTo>
                    <a:pt x="655" y="272"/>
                    <a:pt x="655" y="272"/>
                    <a:pt x="655" y="272"/>
                  </a:cubicBezTo>
                  <a:cubicBezTo>
                    <a:pt x="655" y="169"/>
                    <a:pt x="598" y="79"/>
                    <a:pt x="513" y="33"/>
                  </a:cubicBezTo>
                  <a:close/>
                  <a:moveTo>
                    <a:pt x="513" y="33"/>
                  </a:moveTo>
                  <a:cubicBezTo>
                    <a:pt x="513" y="33"/>
                    <a:pt x="513" y="33"/>
                    <a:pt x="513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xmlns="" id="{37E42D4A-B2C6-44EC-A102-88B7935FE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4575" y="2835275"/>
              <a:ext cx="517525" cy="392112"/>
            </a:xfrm>
            <a:custGeom>
              <a:avLst/>
              <a:gdLst>
                <a:gd name="T0" fmla="*/ 240 w 511"/>
                <a:gd name="T1" fmla="*/ 0 h 386"/>
                <a:gd name="T2" fmla="*/ 147 w 511"/>
                <a:gd name="T3" fmla="*/ 0 h 386"/>
                <a:gd name="T4" fmla="*/ 0 w 511"/>
                <a:gd name="T5" fmla="*/ 44 h 386"/>
                <a:gd name="T6" fmla="*/ 57 w 511"/>
                <a:gd name="T7" fmla="*/ 91 h 386"/>
                <a:gd name="T8" fmla="*/ 163 w 511"/>
                <a:gd name="T9" fmla="*/ 347 h 386"/>
                <a:gd name="T10" fmla="*/ 163 w 511"/>
                <a:gd name="T11" fmla="*/ 386 h 386"/>
                <a:gd name="T12" fmla="*/ 511 w 511"/>
                <a:gd name="T13" fmla="*/ 386 h 386"/>
                <a:gd name="T14" fmla="*/ 511 w 511"/>
                <a:gd name="T15" fmla="*/ 271 h 386"/>
                <a:gd name="T16" fmla="*/ 240 w 511"/>
                <a:gd name="T17" fmla="*/ 0 h 386"/>
                <a:gd name="T18" fmla="*/ 240 w 511"/>
                <a:gd name="T19" fmla="*/ 0 h 386"/>
                <a:gd name="T20" fmla="*/ 240 w 511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1" h="386">
                  <a:moveTo>
                    <a:pt x="240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93" y="0"/>
                    <a:pt x="42" y="16"/>
                    <a:pt x="0" y="44"/>
                  </a:cubicBezTo>
                  <a:cubicBezTo>
                    <a:pt x="20" y="57"/>
                    <a:pt x="39" y="73"/>
                    <a:pt x="57" y="91"/>
                  </a:cubicBezTo>
                  <a:cubicBezTo>
                    <a:pt x="125" y="159"/>
                    <a:pt x="163" y="250"/>
                    <a:pt x="163" y="347"/>
                  </a:cubicBezTo>
                  <a:cubicBezTo>
                    <a:pt x="163" y="386"/>
                    <a:pt x="163" y="386"/>
                    <a:pt x="163" y="386"/>
                  </a:cubicBezTo>
                  <a:cubicBezTo>
                    <a:pt x="511" y="386"/>
                    <a:pt x="511" y="386"/>
                    <a:pt x="511" y="386"/>
                  </a:cubicBezTo>
                  <a:cubicBezTo>
                    <a:pt x="511" y="271"/>
                    <a:pt x="511" y="271"/>
                    <a:pt x="511" y="271"/>
                  </a:cubicBezTo>
                  <a:cubicBezTo>
                    <a:pt x="511" y="122"/>
                    <a:pt x="389" y="0"/>
                    <a:pt x="240" y="0"/>
                  </a:cubicBezTo>
                  <a:close/>
                  <a:moveTo>
                    <a:pt x="240" y="0"/>
                  </a:moveTo>
                  <a:cubicBezTo>
                    <a:pt x="240" y="0"/>
                    <a:pt x="240" y="0"/>
                    <a:pt x="2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xmlns="" id="{7F6665D8-96A8-40D7-A38E-24038EE5A2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" y="2835275"/>
              <a:ext cx="520700" cy="392112"/>
            </a:xfrm>
            <a:custGeom>
              <a:avLst/>
              <a:gdLst>
                <a:gd name="T0" fmla="*/ 364 w 514"/>
                <a:gd name="T1" fmla="*/ 0 h 386"/>
                <a:gd name="T2" fmla="*/ 271 w 514"/>
                <a:gd name="T3" fmla="*/ 0 h 386"/>
                <a:gd name="T4" fmla="*/ 0 w 514"/>
                <a:gd name="T5" fmla="*/ 271 h 386"/>
                <a:gd name="T6" fmla="*/ 0 w 514"/>
                <a:gd name="T7" fmla="*/ 386 h 386"/>
                <a:gd name="T8" fmla="*/ 353 w 514"/>
                <a:gd name="T9" fmla="*/ 386 h 386"/>
                <a:gd name="T10" fmla="*/ 353 w 514"/>
                <a:gd name="T11" fmla="*/ 347 h 386"/>
                <a:gd name="T12" fmla="*/ 459 w 514"/>
                <a:gd name="T13" fmla="*/ 91 h 386"/>
                <a:gd name="T14" fmla="*/ 514 w 514"/>
                <a:gd name="T15" fmla="*/ 46 h 386"/>
                <a:gd name="T16" fmla="*/ 364 w 514"/>
                <a:gd name="T17" fmla="*/ 0 h 386"/>
                <a:gd name="T18" fmla="*/ 364 w 514"/>
                <a:gd name="T19" fmla="*/ 0 h 386"/>
                <a:gd name="T20" fmla="*/ 364 w 514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4" h="386">
                  <a:moveTo>
                    <a:pt x="36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22" y="0"/>
                    <a:pt x="0" y="122"/>
                    <a:pt x="0" y="271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3" y="347"/>
                    <a:pt x="353" y="347"/>
                    <a:pt x="353" y="347"/>
                  </a:cubicBezTo>
                  <a:cubicBezTo>
                    <a:pt x="353" y="250"/>
                    <a:pt x="390" y="159"/>
                    <a:pt x="459" y="91"/>
                  </a:cubicBezTo>
                  <a:cubicBezTo>
                    <a:pt x="476" y="74"/>
                    <a:pt x="494" y="59"/>
                    <a:pt x="514" y="46"/>
                  </a:cubicBezTo>
                  <a:cubicBezTo>
                    <a:pt x="471" y="17"/>
                    <a:pt x="419" y="0"/>
                    <a:pt x="364" y="0"/>
                  </a:cubicBezTo>
                  <a:close/>
                  <a:moveTo>
                    <a:pt x="364" y="0"/>
                  </a:moveTo>
                  <a:cubicBezTo>
                    <a:pt x="364" y="0"/>
                    <a:pt x="364" y="0"/>
                    <a:pt x="3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xmlns="" id="{5F687AD7-1A86-4477-AF09-9AF6FB9E97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0" y="2422525"/>
              <a:ext cx="371475" cy="390525"/>
            </a:xfrm>
            <a:custGeom>
              <a:avLst/>
              <a:gdLst>
                <a:gd name="T0" fmla="*/ 183 w 367"/>
                <a:gd name="T1" fmla="*/ 0 h 385"/>
                <a:gd name="T2" fmla="*/ 182 w 367"/>
                <a:gd name="T3" fmla="*/ 0 h 385"/>
                <a:gd name="T4" fmla="*/ 1 w 367"/>
                <a:gd name="T5" fmla="*/ 194 h 385"/>
                <a:gd name="T6" fmla="*/ 184 w 367"/>
                <a:gd name="T7" fmla="*/ 385 h 385"/>
                <a:gd name="T8" fmla="*/ 185 w 367"/>
                <a:gd name="T9" fmla="*/ 385 h 385"/>
                <a:gd name="T10" fmla="*/ 315 w 367"/>
                <a:gd name="T11" fmla="*/ 326 h 385"/>
                <a:gd name="T12" fmla="*/ 366 w 367"/>
                <a:gd name="T13" fmla="*/ 191 h 385"/>
                <a:gd name="T14" fmla="*/ 183 w 367"/>
                <a:gd name="T15" fmla="*/ 0 h 385"/>
                <a:gd name="T16" fmla="*/ 183 w 367"/>
                <a:gd name="T17" fmla="*/ 0 h 385"/>
                <a:gd name="T18" fmla="*/ 183 w 367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5" y="384"/>
                    <a:pt x="281" y="364"/>
                    <a:pt x="315" y="326"/>
                  </a:cubicBezTo>
                  <a:cubicBezTo>
                    <a:pt x="348" y="290"/>
                    <a:pt x="367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xmlns="" id="{B2F03B39-A33C-4A8C-B4E8-8C32EE6455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288" y="2422525"/>
              <a:ext cx="369887" cy="390525"/>
            </a:xfrm>
            <a:custGeom>
              <a:avLst/>
              <a:gdLst>
                <a:gd name="T0" fmla="*/ 183 w 366"/>
                <a:gd name="T1" fmla="*/ 0 h 385"/>
                <a:gd name="T2" fmla="*/ 182 w 366"/>
                <a:gd name="T3" fmla="*/ 0 h 385"/>
                <a:gd name="T4" fmla="*/ 1 w 366"/>
                <a:gd name="T5" fmla="*/ 194 h 385"/>
                <a:gd name="T6" fmla="*/ 184 w 366"/>
                <a:gd name="T7" fmla="*/ 385 h 385"/>
                <a:gd name="T8" fmla="*/ 185 w 366"/>
                <a:gd name="T9" fmla="*/ 385 h 385"/>
                <a:gd name="T10" fmla="*/ 315 w 366"/>
                <a:gd name="T11" fmla="*/ 326 h 385"/>
                <a:gd name="T12" fmla="*/ 366 w 366"/>
                <a:gd name="T13" fmla="*/ 191 h 385"/>
                <a:gd name="T14" fmla="*/ 183 w 366"/>
                <a:gd name="T15" fmla="*/ 0 h 385"/>
                <a:gd name="T16" fmla="*/ 183 w 366"/>
                <a:gd name="T17" fmla="*/ 0 h 385"/>
                <a:gd name="T18" fmla="*/ 183 w 366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4" y="384"/>
                    <a:pt x="280" y="364"/>
                    <a:pt x="315" y="326"/>
                  </a:cubicBezTo>
                  <a:cubicBezTo>
                    <a:pt x="348" y="290"/>
                    <a:pt x="366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xmlns="" id="{F9F2B8BF-7A22-4E2D-B593-54262B417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088" y="2390776"/>
              <a:ext cx="427037" cy="452437"/>
            </a:xfrm>
            <a:custGeom>
              <a:avLst/>
              <a:gdLst>
                <a:gd name="T0" fmla="*/ 210 w 421"/>
                <a:gd name="T1" fmla="*/ 0 h 445"/>
                <a:gd name="T2" fmla="*/ 0 w 421"/>
                <a:gd name="T3" fmla="*/ 222 h 445"/>
                <a:gd name="T4" fmla="*/ 120 w 421"/>
                <a:gd name="T5" fmla="*/ 423 h 445"/>
                <a:gd name="T6" fmla="*/ 210 w 421"/>
                <a:gd name="T7" fmla="*/ 445 h 445"/>
                <a:gd name="T8" fmla="*/ 300 w 421"/>
                <a:gd name="T9" fmla="*/ 423 h 445"/>
                <a:gd name="T10" fmla="*/ 421 w 421"/>
                <a:gd name="T11" fmla="*/ 222 h 445"/>
                <a:gd name="T12" fmla="*/ 210 w 421"/>
                <a:gd name="T13" fmla="*/ 0 h 445"/>
                <a:gd name="T14" fmla="*/ 210 w 421"/>
                <a:gd name="T15" fmla="*/ 0 h 445"/>
                <a:gd name="T16" fmla="*/ 210 w 421"/>
                <a:gd name="T1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445">
                  <a:moveTo>
                    <a:pt x="210" y="0"/>
                  </a:moveTo>
                  <a:cubicBezTo>
                    <a:pt x="94" y="0"/>
                    <a:pt x="0" y="100"/>
                    <a:pt x="0" y="222"/>
                  </a:cubicBezTo>
                  <a:cubicBezTo>
                    <a:pt x="0" y="311"/>
                    <a:pt x="49" y="388"/>
                    <a:pt x="120" y="423"/>
                  </a:cubicBezTo>
                  <a:cubicBezTo>
                    <a:pt x="148" y="437"/>
                    <a:pt x="178" y="445"/>
                    <a:pt x="210" y="445"/>
                  </a:cubicBezTo>
                  <a:cubicBezTo>
                    <a:pt x="242" y="445"/>
                    <a:pt x="273" y="437"/>
                    <a:pt x="300" y="423"/>
                  </a:cubicBezTo>
                  <a:cubicBezTo>
                    <a:pt x="371" y="388"/>
                    <a:pt x="421" y="311"/>
                    <a:pt x="421" y="222"/>
                  </a:cubicBezTo>
                  <a:cubicBezTo>
                    <a:pt x="421" y="100"/>
                    <a:pt x="326" y="0"/>
                    <a:pt x="210" y="0"/>
                  </a:cubicBezTo>
                  <a:close/>
                  <a:moveTo>
                    <a:pt x="210" y="0"/>
                  </a:moveTo>
                  <a:cubicBezTo>
                    <a:pt x="210" y="0"/>
                    <a:pt x="210" y="0"/>
                    <a:pt x="2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xmlns="" id="{1984966C-0DF1-469D-91ED-5C1779D0805D}"/>
              </a:ext>
            </a:extLst>
          </p:cNvPr>
          <p:cNvSpPr/>
          <p:nvPr/>
        </p:nvSpPr>
        <p:spPr>
          <a:xfrm>
            <a:off x="7187618" y="1749474"/>
            <a:ext cx="2121934" cy="3312368"/>
          </a:xfrm>
          <a:prstGeom prst="roundRect">
            <a:avLst>
              <a:gd name="adj" fmla="val 4451"/>
            </a:avLst>
          </a:prstGeom>
          <a:solidFill>
            <a:schemeClr val="accent4">
              <a:alpha val="1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C4FAE40D-E43D-406D-927F-4C3DFFA7EC55}"/>
              </a:ext>
            </a:extLst>
          </p:cNvPr>
          <p:cNvSpPr/>
          <p:nvPr/>
        </p:nvSpPr>
        <p:spPr>
          <a:xfrm>
            <a:off x="7870132" y="1389434"/>
            <a:ext cx="720080" cy="720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2AF7E6AD-8D92-4EC6-83D0-0516E70BB9B6}"/>
              </a:ext>
            </a:extLst>
          </p:cNvPr>
          <p:cNvGrpSpPr/>
          <p:nvPr/>
        </p:nvGrpSpPr>
        <p:grpSpPr>
          <a:xfrm>
            <a:off x="8092786" y="1622532"/>
            <a:ext cx="265127" cy="233145"/>
            <a:chOff x="-192087" y="2485914"/>
            <a:chExt cx="1798150" cy="1581261"/>
          </a:xfrm>
          <a:solidFill>
            <a:schemeClr val="bg1"/>
          </a:solidFill>
        </p:grpSpPr>
        <p:sp>
          <p:nvSpPr>
            <p:cNvPr id="54" name="Rectangle 14">
              <a:extLst>
                <a:ext uri="{FF2B5EF4-FFF2-40B4-BE49-F238E27FC236}">
                  <a16:creationId xmlns:a16="http://schemas.microsoft.com/office/drawing/2014/main" xmlns="" id="{CAA26EB3-4B52-448C-98BA-6594C65FC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96" y="3328897"/>
              <a:ext cx="315184" cy="1057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5">
              <a:extLst>
                <a:ext uri="{FF2B5EF4-FFF2-40B4-BE49-F238E27FC236}">
                  <a16:creationId xmlns:a16="http://schemas.microsoft.com/office/drawing/2014/main" xmlns="" id="{B4F74B46-EADF-4E9B-A791-3C6B5C79D4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2087" y="2757293"/>
              <a:ext cx="1798150" cy="1309882"/>
            </a:xfrm>
            <a:custGeom>
              <a:avLst/>
              <a:gdLst>
                <a:gd name="T0" fmla="*/ 1246 w 1536"/>
                <a:gd name="T1" fmla="*/ 578 h 1118"/>
                <a:gd name="T2" fmla="*/ 993 w 1536"/>
                <a:gd name="T3" fmla="*/ 578 h 1118"/>
                <a:gd name="T4" fmla="*/ 993 w 1536"/>
                <a:gd name="T5" fmla="*/ 623 h 1118"/>
                <a:gd name="T6" fmla="*/ 948 w 1536"/>
                <a:gd name="T7" fmla="*/ 668 h 1118"/>
                <a:gd name="T8" fmla="*/ 588 w 1536"/>
                <a:gd name="T9" fmla="*/ 668 h 1118"/>
                <a:gd name="T10" fmla="*/ 543 w 1536"/>
                <a:gd name="T11" fmla="*/ 623 h 1118"/>
                <a:gd name="T12" fmla="*/ 543 w 1536"/>
                <a:gd name="T13" fmla="*/ 578 h 1118"/>
                <a:gd name="T14" fmla="*/ 290 w 1536"/>
                <a:gd name="T15" fmla="*/ 578 h 1118"/>
                <a:gd name="T16" fmla="*/ 162 w 1536"/>
                <a:gd name="T17" fmla="*/ 486 h 1118"/>
                <a:gd name="T18" fmla="*/ 0 w 1536"/>
                <a:gd name="T19" fmla="*/ 0 h 1118"/>
                <a:gd name="T20" fmla="*/ 0 w 1536"/>
                <a:gd name="T21" fmla="*/ 983 h 1118"/>
                <a:gd name="T22" fmla="*/ 135 w 1536"/>
                <a:gd name="T23" fmla="*/ 1118 h 1118"/>
                <a:gd name="T24" fmla="*/ 1401 w 1536"/>
                <a:gd name="T25" fmla="*/ 1118 h 1118"/>
                <a:gd name="T26" fmla="*/ 1536 w 1536"/>
                <a:gd name="T27" fmla="*/ 983 h 1118"/>
                <a:gd name="T28" fmla="*/ 1536 w 1536"/>
                <a:gd name="T29" fmla="*/ 0 h 1118"/>
                <a:gd name="T30" fmla="*/ 1374 w 1536"/>
                <a:gd name="T31" fmla="*/ 486 h 1118"/>
                <a:gd name="T32" fmla="*/ 1246 w 1536"/>
                <a:gd name="T33" fmla="*/ 578 h 1118"/>
                <a:gd name="T34" fmla="*/ 1246 w 1536"/>
                <a:gd name="T35" fmla="*/ 578 h 1118"/>
                <a:gd name="T36" fmla="*/ 1246 w 1536"/>
                <a:gd name="T37" fmla="*/ 57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6" h="1118">
                  <a:moveTo>
                    <a:pt x="1246" y="578"/>
                  </a:moveTo>
                  <a:cubicBezTo>
                    <a:pt x="993" y="578"/>
                    <a:pt x="993" y="578"/>
                    <a:pt x="993" y="578"/>
                  </a:cubicBezTo>
                  <a:cubicBezTo>
                    <a:pt x="993" y="623"/>
                    <a:pt x="993" y="623"/>
                    <a:pt x="993" y="623"/>
                  </a:cubicBezTo>
                  <a:cubicBezTo>
                    <a:pt x="993" y="648"/>
                    <a:pt x="973" y="668"/>
                    <a:pt x="948" y="668"/>
                  </a:cubicBezTo>
                  <a:cubicBezTo>
                    <a:pt x="588" y="668"/>
                    <a:pt x="588" y="668"/>
                    <a:pt x="588" y="668"/>
                  </a:cubicBezTo>
                  <a:cubicBezTo>
                    <a:pt x="563" y="668"/>
                    <a:pt x="543" y="648"/>
                    <a:pt x="543" y="623"/>
                  </a:cubicBezTo>
                  <a:cubicBezTo>
                    <a:pt x="543" y="578"/>
                    <a:pt x="543" y="578"/>
                    <a:pt x="543" y="578"/>
                  </a:cubicBezTo>
                  <a:cubicBezTo>
                    <a:pt x="290" y="578"/>
                    <a:pt x="290" y="578"/>
                    <a:pt x="290" y="578"/>
                  </a:cubicBezTo>
                  <a:cubicBezTo>
                    <a:pt x="232" y="578"/>
                    <a:pt x="180" y="541"/>
                    <a:pt x="162" y="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1057"/>
                    <a:pt x="61" y="1118"/>
                    <a:pt x="135" y="1118"/>
                  </a:cubicBezTo>
                  <a:cubicBezTo>
                    <a:pt x="1401" y="1118"/>
                    <a:pt x="1401" y="1118"/>
                    <a:pt x="1401" y="1118"/>
                  </a:cubicBezTo>
                  <a:cubicBezTo>
                    <a:pt x="1475" y="1118"/>
                    <a:pt x="1536" y="1057"/>
                    <a:pt x="1536" y="983"/>
                  </a:cubicBezTo>
                  <a:cubicBezTo>
                    <a:pt x="1536" y="0"/>
                    <a:pt x="1536" y="0"/>
                    <a:pt x="1536" y="0"/>
                  </a:cubicBezTo>
                  <a:cubicBezTo>
                    <a:pt x="1374" y="486"/>
                    <a:pt x="1374" y="486"/>
                    <a:pt x="1374" y="486"/>
                  </a:cubicBezTo>
                  <a:cubicBezTo>
                    <a:pt x="1356" y="541"/>
                    <a:pt x="1304" y="578"/>
                    <a:pt x="1246" y="578"/>
                  </a:cubicBezTo>
                  <a:close/>
                  <a:moveTo>
                    <a:pt x="1246" y="578"/>
                  </a:moveTo>
                  <a:cubicBezTo>
                    <a:pt x="1246" y="578"/>
                    <a:pt x="1246" y="578"/>
                    <a:pt x="1246" y="57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xmlns="" id="{73E00001-7A7E-4E35-AB8C-A9C878257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2340" y="2485914"/>
              <a:ext cx="1618656" cy="842983"/>
            </a:xfrm>
            <a:custGeom>
              <a:avLst/>
              <a:gdLst>
                <a:gd name="T0" fmla="*/ 871 w 1382"/>
                <a:gd name="T1" fmla="*/ 0 h 720"/>
                <a:gd name="T2" fmla="*/ 511 w 1382"/>
                <a:gd name="T3" fmla="*/ 0 h 720"/>
                <a:gd name="T4" fmla="*/ 376 w 1382"/>
                <a:gd name="T5" fmla="*/ 135 h 720"/>
                <a:gd name="T6" fmla="*/ 376 w 1382"/>
                <a:gd name="T7" fmla="*/ 180 h 720"/>
                <a:gd name="T8" fmla="*/ 0 w 1382"/>
                <a:gd name="T9" fmla="*/ 180 h 720"/>
                <a:gd name="T10" fmla="*/ 170 w 1382"/>
                <a:gd name="T11" fmla="*/ 689 h 720"/>
                <a:gd name="T12" fmla="*/ 213 w 1382"/>
                <a:gd name="T13" fmla="*/ 720 h 720"/>
                <a:gd name="T14" fmla="*/ 466 w 1382"/>
                <a:gd name="T15" fmla="*/ 720 h 720"/>
                <a:gd name="T16" fmla="*/ 466 w 1382"/>
                <a:gd name="T17" fmla="*/ 675 h 720"/>
                <a:gd name="T18" fmla="*/ 511 w 1382"/>
                <a:gd name="T19" fmla="*/ 630 h 720"/>
                <a:gd name="T20" fmla="*/ 871 w 1382"/>
                <a:gd name="T21" fmla="*/ 630 h 720"/>
                <a:gd name="T22" fmla="*/ 916 w 1382"/>
                <a:gd name="T23" fmla="*/ 675 h 720"/>
                <a:gd name="T24" fmla="*/ 916 w 1382"/>
                <a:gd name="T25" fmla="*/ 720 h 720"/>
                <a:gd name="T26" fmla="*/ 1169 w 1382"/>
                <a:gd name="T27" fmla="*/ 720 h 720"/>
                <a:gd name="T28" fmla="*/ 1212 w 1382"/>
                <a:gd name="T29" fmla="*/ 689 h 720"/>
                <a:gd name="T30" fmla="*/ 1382 w 1382"/>
                <a:gd name="T31" fmla="*/ 180 h 720"/>
                <a:gd name="T32" fmla="*/ 1006 w 1382"/>
                <a:gd name="T33" fmla="*/ 180 h 720"/>
                <a:gd name="T34" fmla="*/ 1006 w 1382"/>
                <a:gd name="T35" fmla="*/ 135 h 720"/>
                <a:gd name="T36" fmla="*/ 871 w 1382"/>
                <a:gd name="T37" fmla="*/ 0 h 720"/>
                <a:gd name="T38" fmla="*/ 466 w 1382"/>
                <a:gd name="T39" fmla="*/ 180 h 720"/>
                <a:gd name="T40" fmla="*/ 466 w 1382"/>
                <a:gd name="T41" fmla="*/ 135 h 720"/>
                <a:gd name="T42" fmla="*/ 511 w 1382"/>
                <a:gd name="T43" fmla="*/ 90 h 720"/>
                <a:gd name="T44" fmla="*/ 871 w 1382"/>
                <a:gd name="T45" fmla="*/ 90 h 720"/>
                <a:gd name="T46" fmla="*/ 916 w 1382"/>
                <a:gd name="T47" fmla="*/ 135 h 720"/>
                <a:gd name="T48" fmla="*/ 916 w 1382"/>
                <a:gd name="T49" fmla="*/ 180 h 720"/>
                <a:gd name="T50" fmla="*/ 466 w 1382"/>
                <a:gd name="T51" fmla="*/ 180 h 720"/>
                <a:gd name="T52" fmla="*/ 466 w 1382"/>
                <a:gd name="T53" fmla="*/ 180 h 720"/>
                <a:gd name="T54" fmla="*/ 466 w 1382"/>
                <a:gd name="T55" fmla="*/ 18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2" h="720">
                  <a:moveTo>
                    <a:pt x="871" y="0"/>
                  </a:moveTo>
                  <a:cubicBezTo>
                    <a:pt x="511" y="0"/>
                    <a:pt x="511" y="0"/>
                    <a:pt x="511" y="0"/>
                  </a:cubicBezTo>
                  <a:cubicBezTo>
                    <a:pt x="437" y="0"/>
                    <a:pt x="376" y="61"/>
                    <a:pt x="376" y="135"/>
                  </a:cubicBezTo>
                  <a:cubicBezTo>
                    <a:pt x="376" y="180"/>
                    <a:pt x="376" y="180"/>
                    <a:pt x="376" y="18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70" y="689"/>
                    <a:pt x="170" y="689"/>
                    <a:pt x="170" y="689"/>
                  </a:cubicBezTo>
                  <a:cubicBezTo>
                    <a:pt x="176" y="708"/>
                    <a:pt x="193" y="720"/>
                    <a:pt x="213" y="720"/>
                  </a:cubicBezTo>
                  <a:cubicBezTo>
                    <a:pt x="466" y="720"/>
                    <a:pt x="466" y="720"/>
                    <a:pt x="466" y="720"/>
                  </a:cubicBezTo>
                  <a:cubicBezTo>
                    <a:pt x="466" y="675"/>
                    <a:pt x="466" y="675"/>
                    <a:pt x="466" y="675"/>
                  </a:cubicBezTo>
                  <a:cubicBezTo>
                    <a:pt x="466" y="650"/>
                    <a:pt x="486" y="630"/>
                    <a:pt x="511" y="630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96" y="630"/>
                    <a:pt x="916" y="650"/>
                    <a:pt x="916" y="675"/>
                  </a:cubicBezTo>
                  <a:cubicBezTo>
                    <a:pt x="916" y="720"/>
                    <a:pt x="916" y="720"/>
                    <a:pt x="916" y="720"/>
                  </a:cubicBezTo>
                  <a:cubicBezTo>
                    <a:pt x="1169" y="720"/>
                    <a:pt x="1169" y="720"/>
                    <a:pt x="1169" y="720"/>
                  </a:cubicBezTo>
                  <a:cubicBezTo>
                    <a:pt x="1189" y="720"/>
                    <a:pt x="1206" y="708"/>
                    <a:pt x="1212" y="689"/>
                  </a:cubicBezTo>
                  <a:cubicBezTo>
                    <a:pt x="1382" y="180"/>
                    <a:pt x="1382" y="180"/>
                    <a:pt x="1382" y="180"/>
                  </a:cubicBezTo>
                  <a:cubicBezTo>
                    <a:pt x="1006" y="180"/>
                    <a:pt x="1006" y="180"/>
                    <a:pt x="1006" y="180"/>
                  </a:cubicBezTo>
                  <a:cubicBezTo>
                    <a:pt x="1006" y="135"/>
                    <a:pt x="1006" y="135"/>
                    <a:pt x="1006" y="135"/>
                  </a:cubicBezTo>
                  <a:cubicBezTo>
                    <a:pt x="1006" y="61"/>
                    <a:pt x="945" y="0"/>
                    <a:pt x="871" y="0"/>
                  </a:cubicBezTo>
                  <a:close/>
                  <a:moveTo>
                    <a:pt x="466" y="180"/>
                  </a:moveTo>
                  <a:cubicBezTo>
                    <a:pt x="466" y="135"/>
                    <a:pt x="466" y="135"/>
                    <a:pt x="466" y="135"/>
                  </a:cubicBezTo>
                  <a:cubicBezTo>
                    <a:pt x="466" y="110"/>
                    <a:pt x="486" y="90"/>
                    <a:pt x="511" y="90"/>
                  </a:cubicBezTo>
                  <a:cubicBezTo>
                    <a:pt x="871" y="90"/>
                    <a:pt x="871" y="90"/>
                    <a:pt x="871" y="90"/>
                  </a:cubicBezTo>
                  <a:cubicBezTo>
                    <a:pt x="896" y="90"/>
                    <a:pt x="916" y="110"/>
                    <a:pt x="916" y="135"/>
                  </a:cubicBezTo>
                  <a:cubicBezTo>
                    <a:pt x="916" y="180"/>
                    <a:pt x="916" y="180"/>
                    <a:pt x="916" y="180"/>
                  </a:cubicBezTo>
                  <a:lnTo>
                    <a:pt x="466" y="180"/>
                  </a:lnTo>
                  <a:close/>
                  <a:moveTo>
                    <a:pt x="466" y="180"/>
                  </a:moveTo>
                  <a:cubicBezTo>
                    <a:pt x="466" y="180"/>
                    <a:pt x="466" y="180"/>
                    <a:pt x="466" y="1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23CFE639-72EC-437F-88C3-13C3BF3D89DB}"/>
              </a:ext>
            </a:extLst>
          </p:cNvPr>
          <p:cNvSpPr txBox="1"/>
          <p:nvPr/>
        </p:nvSpPr>
        <p:spPr>
          <a:xfrm>
            <a:off x="1488184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8A7098FA-C112-40F3-87E0-29570FFCE1E4}"/>
              </a:ext>
            </a:extLst>
          </p:cNvPr>
          <p:cNvSpPr txBox="1"/>
          <p:nvPr/>
        </p:nvSpPr>
        <p:spPr>
          <a:xfrm>
            <a:off x="3608561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F787111E-C927-4B56-9634-AFC49461A18D}"/>
              </a:ext>
            </a:extLst>
          </p:cNvPr>
          <p:cNvSpPr txBox="1"/>
          <p:nvPr/>
        </p:nvSpPr>
        <p:spPr>
          <a:xfrm>
            <a:off x="5725827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7E7DFF40-7D2D-48E8-8F92-41E448D2A959}"/>
              </a:ext>
            </a:extLst>
          </p:cNvPr>
          <p:cNvSpPr txBox="1"/>
          <p:nvPr/>
        </p:nvSpPr>
        <p:spPr>
          <a:xfrm>
            <a:off x="784609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6036CCF3-FAFE-4DDE-AA54-80D7AAA089B3}"/>
              </a:ext>
            </a:extLst>
          </p:cNvPr>
          <p:cNvSpPr txBox="1"/>
          <p:nvPr/>
        </p:nvSpPr>
        <p:spPr>
          <a:xfrm>
            <a:off x="996405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C593C1F6-ABF8-436D-B3F6-961803E22BC3}"/>
              </a:ext>
            </a:extLst>
          </p:cNvPr>
          <p:cNvSpPr/>
          <p:nvPr/>
        </p:nvSpPr>
        <p:spPr>
          <a:xfrm>
            <a:off x="914241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AE03F38B-8709-4318-BAB9-9FDD85C75820}"/>
              </a:ext>
            </a:extLst>
          </p:cNvPr>
          <p:cNvSpPr/>
          <p:nvPr/>
        </p:nvSpPr>
        <p:spPr>
          <a:xfrm>
            <a:off x="3034619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41E7A2BB-3954-4A57-AF71-DC30369CBB6A}"/>
              </a:ext>
            </a:extLst>
          </p:cNvPr>
          <p:cNvSpPr/>
          <p:nvPr/>
        </p:nvSpPr>
        <p:spPr>
          <a:xfrm>
            <a:off x="5151884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D76FCD3B-476C-40FA-86A2-22D42E3A16C9}"/>
              </a:ext>
            </a:extLst>
          </p:cNvPr>
          <p:cNvSpPr/>
          <p:nvPr/>
        </p:nvSpPr>
        <p:spPr>
          <a:xfrm>
            <a:off x="727215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79EC9E13-EC9A-4C84-8A46-A4497EAB432A}"/>
              </a:ext>
            </a:extLst>
          </p:cNvPr>
          <p:cNvSpPr/>
          <p:nvPr/>
        </p:nvSpPr>
        <p:spPr>
          <a:xfrm>
            <a:off x="939011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6599209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Highlighted Event Timeline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FB8BBC-A74F-48D8-9DAD-3DBBA4047FF8}"/>
              </a:ext>
            </a:extLst>
          </p:cNvPr>
          <p:cNvSpPr>
            <a:spLocks/>
          </p:cNvSpPr>
          <p:nvPr/>
        </p:nvSpPr>
        <p:spPr bwMode="auto">
          <a:xfrm>
            <a:off x="811296" y="2181522"/>
            <a:ext cx="2121934" cy="2199870"/>
          </a:xfrm>
          <a:custGeom>
            <a:avLst/>
            <a:gdLst>
              <a:gd name="T0" fmla="*/ 0 w 407"/>
              <a:gd name="T1" fmla="*/ 0 h 508"/>
              <a:gd name="T2" fmla="*/ 0 w 407"/>
              <a:gd name="T3" fmla="*/ 508 h 508"/>
              <a:gd name="T4" fmla="*/ 407 w 407"/>
              <a:gd name="T5" fmla="*/ 508 h 508"/>
              <a:gd name="T6" fmla="*/ 407 w 407"/>
              <a:gd name="T7" fmla="*/ 174 h 508"/>
              <a:gd name="T8" fmla="*/ 0 w 407"/>
              <a:gd name="T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508">
                <a:moveTo>
                  <a:pt x="0" y="0"/>
                </a:moveTo>
                <a:cubicBezTo>
                  <a:pt x="0" y="508"/>
                  <a:pt x="0" y="508"/>
                  <a:pt x="0" y="508"/>
                </a:cubicBezTo>
                <a:cubicBezTo>
                  <a:pt x="407" y="508"/>
                  <a:pt x="407" y="508"/>
                  <a:pt x="407" y="508"/>
                </a:cubicBezTo>
                <a:cubicBezTo>
                  <a:pt x="407" y="174"/>
                  <a:pt x="407" y="174"/>
                  <a:pt x="407" y="174"/>
                </a:cubicBezTo>
                <a:cubicBezTo>
                  <a:pt x="215" y="110"/>
                  <a:pt x="78" y="4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A838F635-DECE-4D53-B0C4-B15D1A761AB3}"/>
              </a:ext>
            </a:extLst>
          </p:cNvPr>
          <p:cNvSpPr>
            <a:spLocks/>
          </p:cNvSpPr>
          <p:nvPr/>
        </p:nvSpPr>
        <p:spPr bwMode="auto">
          <a:xfrm>
            <a:off x="2931674" y="2934811"/>
            <a:ext cx="2121934" cy="1446581"/>
          </a:xfrm>
          <a:custGeom>
            <a:avLst/>
            <a:gdLst>
              <a:gd name="T0" fmla="*/ 0 w 407"/>
              <a:gd name="T1" fmla="*/ 0 h 334"/>
              <a:gd name="T2" fmla="*/ 0 w 407"/>
              <a:gd name="T3" fmla="*/ 334 h 334"/>
              <a:gd name="T4" fmla="*/ 407 w 407"/>
              <a:gd name="T5" fmla="*/ 334 h 334"/>
              <a:gd name="T6" fmla="*/ 407 w 407"/>
              <a:gd name="T7" fmla="*/ 107 h 334"/>
              <a:gd name="T8" fmla="*/ 0 w 407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334">
                <a:moveTo>
                  <a:pt x="0" y="0"/>
                </a:moveTo>
                <a:cubicBezTo>
                  <a:pt x="0" y="334"/>
                  <a:pt x="0" y="334"/>
                  <a:pt x="0" y="334"/>
                </a:cubicBezTo>
                <a:cubicBezTo>
                  <a:pt x="407" y="334"/>
                  <a:pt x="407" y="334"/>
                  <a:pt x="407" y="334"/>
                </a:cubicBezTo>
                <a:cubicBezTo>
                  <a:pt x="407" y="107"/>
                  <a:pt x="407" y="107"/>
                  <a:pt x="407" y="107"/>
                </a:cubicBezTo>
                <a:cubicBezTo>
                  <a:pt x="252" y="77"/>
                  <a:pt x="116" y="3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C888A987-CCF0-4DA6-B0AF-D5C1720AD1FC}"/>
              </a:ext>
            </a:extLst>
          </p:cNvPr>
          <p:cNvSpPr>
            <a:spLocks/>
          </p:cNvSpPr>
          <p:nvPr/>
        </p:nvSpPr>
        <p:spPr bwMode="auto">
          <a:xfrm>
            <a:off x="7169205" y="3636102"/>
            <a:ext cx="2121934" cy="745290"/>
          </a:xfrm>
          <a:custGeom>
            <a:avLst/>
            <a:gdLst>
              <a:gd name="T0" fmla="*/ 0 w 407"/>
              <a:gd name="T1" fmla="*/ 0 h 172"/>
              <a:gd name="T2" fmla="*/ 0 w 407"/>
              <a:gd name="T3" fmla="*/ 172 h 172"/>
              <a:gd name="T4" fmla="*/ 407 w 407"/>
              <a:gd name="T5" fmla="*/ 172 h 172"/>
              <a:gd name="T6" fmla="*/ 407 w 407"/>
              <a:gd name="T7" fmla="*/ 9 h 172"/>
              <a:gd name="T8" fmla="*/ 0 w 407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72">
                <a:moveTo>
                  <a:pt x="0" y="0"/>
                </a:moveTo>
                <a:cubicBezTo>
                  <a:pt x="0" y="172"/>
                  <a:pt x="0" y="172"/>
                  <a:pt x="0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7" y="9"/>
                  <a:pt x="407" y="9"/>
                  <a:pt x="407" y="9"/>
                </a:cubicBezTo>
                <a:cubicBezTo>
                  <a:pt x="263" y="14"/>
                  <a:pt x="127" y="1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7C7D2816-4799-45AA-8F5E-1CE3F9CD24A9}"/>
              </a:ext>
            </a:extLst>
          </p:cNvPr>
          <p:cNvSpPr>
            <a:spLocks/>
          </p:cNvSpPr>
          <p:nvPr/>
        </p:nvSpPr>
        <p:spPr bwMode="auto">
          <a:xfrm>
            <a:off x="5052164" y="3398783"/>
            <a:ext cx="2115484" cy="982609"/>
          </a:xfrm>
          <a:custGeom>
            <a:avLst/>
            <a:gdLst>
              <a:gd name="T0" fmla="*/ 0 w 406"/>
              <a:gd name="T1" fmla="*/ 0 h 227"/>
              <a:gd name="T2" fmla="*/ 0 w 406"/>
              <a:gd name="T3" fmla="*/ 227 h 227"/>
              <a:gd name="T4" fmla="*/ 406 w 406"/>
              <a:gd name="T5" fmla="*/ 227 h 227"/>
              <a:gd name="T6" fmla="*/ 406 w 406"/>
              <a:gd name="T7" fmla="*/ 55 h 227"/>
              <a:gd name="T8" fmla="*/ 0 w 406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227">
                <a:moveTo>
                  <a:pt x="0" y="0"/>
                </a:moveTo>
                <a:cubicBezTo>
                  <a:pt x="0" y="227"/>
                  <a:pt x="0" y="227"/>
                  <a:pt x="0" y="227"/>
                </a:cubicBezTo>
                <a:cubicBezTo>
                  <a:pt x="406" y="227"/>
                  <a:pt x="406" y="227"/>
                  <a:pt x="406" y="227"/>
                </a:cubicBezTo>
                <a:cubicBezTo>
                  <a:pt x="406" y="55"/>
                  <a:pt x="406" y="55"/>
                  <a:pt x="406" y="55"/>
                </a:cubicBezTo>
                <a:cubicBezTo>
                  <a:pt x="259" y="44"/>
                  <a:pt x="123" y="24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C4D0FE55-C943-4383-B767-DD402243D1B0}"/>
              </a:ext>
            </a:extLst>
          </p:cNvPr>
          <p:cNvSpPr>
            <a:spLocks/>
          </p:cNvSpPr>
          <p:nvPr/>
        </p:nvSpPr>
        <p:spPr bwMode="auto">
          <a:xfrm>
            <a:off x="9289584" y="3537441"/>
            <a:ext cx="2117097" cy="843951"/>
          </a:xfrm>
          <a:custGeom>
            <a:avLst/>
            <a:gdLst>
              <a:gd name="T0" fmla="*/ 406 w 406"/>
              <a:gd name="T1" fmla="*/ 0 h 195"/>
              <a:gd name="T2" fmla="*/ 0 w 406"/>
              <a:gd name="T3" fmla="*/ 32 h 195"/>
              <a:gd name="T4" fmla="*/ 0 w 406"/>
              <a:gd name="T5" fmla="*/ 195 h 195"/>
              <a:gd name="T6" fmla="*/ 406 w 406"/>
              <a:gd name="T7" fmla="*/ 195 h 195"/>
              <a:gd name="T8" fmla="*/ 406 w 40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195">
                <a:moveTo>
                  <a:pt x="406" y="0"/>
                </a:moveTo>
                <a:cubicBezTo>
                  <a:pt x="264" y="18"/>
                  <a:pt x="129" y="28"/>
                  <a:pt x="0" y="32"/>
                </a:cubicBezTo>
                <a:cubicBezTo>
                  <a:pt x="0" y="195"/>
                  <a:pt x="0" y="195"/>
                  <a:pt x="0" y="195"/>
                </a:cubicBezTo>
                <a:cubicBezTo>
                  <a:pt x="406" y="195"/>
                  <a:pt x="406" y="195"/>
                  <a:pt x="406" y="195"/>
                </a:cubicBezTo>
                <a:lnTo>
                  <a:pt x="40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0679F22-B211-4DBF-A238-FD8633AF81D9}"/>
              </a:ext>
            </a:extLst>
          </p:cNvPr>
          <p:cNvSpPr/>
          <p:nvPr/>
        </p:nvSpPr>
        <p:spPr>
          <a:xfrm>
            <a:off x="914241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8AFFEBF-609F-4F89-AA79-1D37474E96DC}"/>
              </a:ext>
            </a:extLst>
          </p:cNvPr>
          <p:cNvSpPr/>
          <p:nvPr/>
        </p:nvSpPr>
        <p:spPr>
          <a:xfrm>
            <a:off x="3034619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CEF2C705-C024-43E6-BB10-9961D9D438A6}"/>
              </a:ext>
            </a:extLst>
          </p:cNvPr>
          <p:cNvSpPr/>
          <p:nvPr/>
        </p:nvSpPr>
        <p:spPr>
          <a:xfrm>
            <a:off x="5151884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F03B466-5F20-4AE4-BC1C-EE5FF5A50A3D}"/>
              </a:ext>
            </a:extLst>
          </p:cNvPr>
          <p:cNvSpPr/>
          <p:nvPr/>
        </p:nvSpPr>
        <p:spPr>
          <a:xfrm>
            <a:off x="727215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4FB4398-139A-4AC3-91A1-FEE5DEEF1502}"/>
              </a:ext>
            </a:extLst>
          </p:cNvPr>
          <p:cNvSpPr/>
          <p:nvPr/>
        </p:nvSpPr>
        <p:spPr>
          <a:xfrm>
            <a:off x="9390110" y="564208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xmlns="" id="{1984966C-0DF1-469D-91ED-5C1779D0805D}"/>
              </a:ext>
            </a:extLst>
          </p:cNvPr>
          <p:cNvSpPr/>
          <p:nvPr/>
        </p:nvSpPr>
        <p:spPr>
          <a:xfrm>
            <a:off x="9280121" y="1741752"/>
            <a:ext cx="2121934" cy="3312368"/>
          </a:xfrm>
          <a:prstGeom prst="roundRect">
            <a:avLst>
              <a:gd name="adj" fmla="val 4451"/>
            </a:avLst>
          </a:prstGeom>
          <a:solidFill>
            <a:schemeClr val="accent5">
              <a:alpha val="1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4504F8E-D10E-4B7D-9EA0-CFA5DCE8CF84}"/>
              </a:ext>
            </a:extLst>
          </p:cNvPr>
          <p:cNvSpPr txBox="1"/>
          <p:nvPr/>
        </p:nvSpPr>
        <p:spPr>
          <a:xfrm>
            <a:off x="1488184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E2F98DC7-D4F5-410F-AFE7-625C07DF0E34}"/>
              </a:ext>
            </a:extLst>
          </p:cNvPr>
          <p:cNvSpPr txBox="1"/>
          <p:nvPr/>
        </p:nvSpPr>
        <p:spPr>
          <a:xfrm>
            <a:off x="3608561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7389640B-EC84-4E3C-9E5F-90F8547BDD72}"/>
              </a:ext>
            </a:extLst>
          </p:cNvPr>
          <p:cNvSpPr txBox="1"/>
          <p:nvPr/>
        </p:nvSpPr>
        <p:spPr>
          <a:xfrm>
            <a:off x="5725827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AD750EAC-7FEF-44CF-BE60-1C42DF0C344B}"/>
              </a:ext>
            </a:extLst>
          </p:cNvPr>
          <p:cNvSpPr txBox="1"/>
          <p:nvPr/>
        </p:nvSpPr>
        <p:spPr>
          <a:xfrm>
            <a:off x="784609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464B81FA-9714-41C1-A845-FB4C4438B853}"/>
              </a:ext>
            </a:extLst>
          </p:cNvPr>
          <p:cNvSpPr txBox="1"/>
          <p:nvPr/>
        </p:nvSpPr>
        <p:spPr>
          <a:xfrm>
            <a:off x="9964053" y="451758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  <a:endParaRPr lang="en-IN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159801DE-5188-4A66-BFB5-4BB31D8A7FB5}"/>
              </a:ext>
            </a:extLst>
          </p:cNvPr>
          <p:cNvSpPr/>
          <p:nvPr/>
        </p:nvSpPr>
        <p:spPr>
          <a:xfrm>
            <a:off x="914241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F1CC0A37-3CEB-4B29-A64F-94A722F08873}"/>
              </a:ext>
            </a:extLst>
          </p:cNvPr>
          <p:cNvSpPr/>
          <p:nvPr/>
        </p:nvSpPr>
        <p:spPr>
          <a:xfrm>
            <a:off x="3034619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914BA0C3-600C-4320-B52B-0DC4DAF0680A}"/>
              </a:ext>
            </a:extLst>
          </p:cNvPr>
          <p:cNvSpPr/>
          <p:nvPr/>
        </p:nvSpPr>
        <p:spPr>
          <a:xfrm>
            <a:off x="5151884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571BF137-DEDA-4E06-BDE4-BE4B04E221E1}"/>
              </a:ext>
            </a:extLst>
          </p:cNvPr>
          <p:cNvSpPr/>
          <p:nvPr/>
        </p:nvSpPr>
        <p:spPr>
          <a:xfrm>
            <a:off x="727215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B1E4BA36-4B85-49CF-84BD-9CE5D24843E5}"/>
              </a:ext>
            </a:extLst>
          </p:cNvPr>
          <p:cNvSpPr/>
          <p:nvPr/>
        </p:nvSpPr>
        <p:spPr>
          <a:xfrm>
            <a:off x="9390110" y="522992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57A92B68-3AD9-4DC3-A9A2-33E253C715CB}"/>
              </a:ext>
            </a:extLst>
          </p:cNvPr>
          <p:cNvSpPr/>
          <p:nvPr/>
        </p:nvSpPr>
        <p:spPr>
          <a:xfrm>
            <a:off x="1512223" y="1389434"/>
            <a:ext cx="720080" cy="7200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9" name="Group 145">
            <a:extLst>
              <a:ext uri="{FF2B5EF4-FFF2-40B4-BE49-F238E27FC236}">
                <a16:creationId xmlns:a16="http://schemas.microsoft.com/office/drawing/2014/main" xmlns="" id="{25B91637-4A81-418F-8565-D3CC0685EB7D}"/>
              </a:ext>
            </a:extLst>
          </p:cNvPr>
          <p:cNvGrpSpPr/>
          <p:nvPr/>
        </p:nvGrpSpPr>
        <p:grpSpPr>
          <a:xfrm>
            <a:off x="1720007" y="1593971"/>
            <a:ext cx="299598" cy="290267"/>
            <a:chOff x="8891588" y="1708150"/>
            <a:chExt cx="917575" cy="889000"/>
          </a:xfrm>
          <a:solidFill>
            <a:schemeClr val="bg1"/>
          </a:solidFill>
          <a:effectLst/>
        </p:grpSpPr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xmlns="" id="{3F3E679A-FDCD-46CD-93A2-356B8C2278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1588" y="1708150"/>
              <a:ext cx="885825" cy="889000"/>
            </a:xfrm>
            <a:custGeom>
              <a:avLst/>
              <a:gdLst/>
              <a:ahLst/>
              <a:cxnLst>
                <a:cxn ang="0">
                  <a:pos x="117" y="452"/>
                </a:cxn>
                <a:cxn ang="0">
                  <a:pos x="136" y="393"/>
                </a:cxn>
                <a:cxn ang="0">
                  <a:pos x="46" y="237"/>
                </a:cxn>
                <a:cxn ang="0">
                  <a:pos x="43" y="290"/>
                </a:cxn>
                <a:cxn ang="0">
                  <a:pos x="51" y="340"/>
                </a:cxn>
                <a:cxn ang="0">
                  <a:pos x="53" y="218"/>
                </a:cxn>
                <a:cxn ang="0">
                  <a:pos x="121" y="104"/>
                </a:cxn>
                <a:cxn ang="0">
                  <a:pos x="68" y="175"/>
                </a:cxn>
                <a:cxn ang="0">
                  <a:pos x="284" y="0"/>
                </a:cxn>
                <a:cxn ang="0">
                  <a:pos x="380" y="19"/>
                </a:cxn>
                <a:cxn ang="0">
                  <a:pos x="466" y="71"/>
                </a:cxn>
                <a:cxn ang="0">
                  <a:pos x="526" y="148"/>
                </a:cxn>
                <a:cxn ang="0">
                  <a:pos x="556" y="242"/>
                </a:cxn>
                <a:cxn ang="0">
                  <a:pos x="551" y="343"/>
                </a:cxn>
                <a:cxn ang="0">
                  <a:pos x="515" y="370"/>
                </a:cxn>
                <a:cxn ang="0">
                  <a:pos x="517" y="268"/>
                </a:cxn>
                <a:cxn ang="0">
                  <a:pos x="495" y="217"/>
                </a:cxn>
                <a:cxn ang="0">
                  <a:pos x="474" y="204"/>
                </a:cxn>
                <a:cxn ang="0">
                  <a:pos x="439" y="176"/>
                </a:cxn>
                <a:cxn ang="0">
                  <a:pos x="459" y="124"/>
                </a:cxn>
                <a:cxn ang="0">
                  <a:pos x="404" y="79"/>
                </a:cxn>
                <a:cxn ang="0">
                  <a:pos x="382" y="67"/>
                </a:cxn>
                <a:cxn ang="0">
                  <a:pos x="420" y="161"/>
                </a:cxn>
                <a:cxn ang="0">
                  <a:pos x="376" y="158"/>
                </a:cxn>
                <a:cxn ang="0">
                  <a:pos x="351" y="104"/>
                </a:cxn>
                <a:cxn ang="0">
                  <a:pos x="312" y="54"/>
                </a:cxn>
                <a:cxn ang="0">
                  <a:pos x="271" y="44"/>
                </a:cxn>
                <a:cxn ang="0">
                  <a:pos x="227" y="74"/>
                </a:cxn>
                <a:cxn ang="0">
                  <a:pos x="196" y="129"/>
                </a:cxn>
                <a:cxn ang="0">
                  <a:pos x="180" y="175"/>
                </a:cxn>
                <a:cxn ang="0">
                  <a:pos x="246" y="213"/>
                </a:cxn>
                <a:cxn ang="0">
                  <a:pos x="202" y="217"/>
                </a:cxn>
                <a:cxn ang="0">
                  <a:pos x="168" y="297"/>
                </a:cxn>
                <a:cxn ang="0">
                  <a:pos x="217" y="365"/>
                </a:cxn>
                <a:cxn ang="0">
                  <a:pos x="189" y="413"/>
                </a:cxn>
                <a:cxn ang="0">
                  <a:pos x="224" y="483"/>
                </a:cxn>
                <a:cxn ang="0">
                  <a:pos x="273" y="517"/>
                </a:cxn>
                <a:cxn ang="0">
                  <a:pos x="320" y="499"/>
                </a:cxn>
                <a:cxn ang="0">
                  <a:pos x="392" y="471"/>
                </a:cxn>
                <a:cxn ang="0">
                  <a:pos x="427" y="468"/>
                </a:cxn>
                <a:cxn ang="0">
                  <a:pos x="425" y="519"/>
                </a:cxn>
                <a:cxn ang="0">
                  <a:pos x="349" y="551"/>
                </a:cxn>
                <a:cxn ang="0">
                  <a:pos x="258" y="559"/>
                </a:cxn>
                <a:cxn ang="0">
                  <a:pos x="163" y="534"/>
                </a:cxn>
                <a:cxn ang="0">
                  <a:pos x="78" y="473"/>
                </a:cxn>
                <a:cxn ang="0">
                  <a:pos x="24" y="393"/>
                </a:cxn>
                <a:cxn ang="0">
                  <a:pos x="1" y="300"/>
                </a:cxn>
                <a:cxn ang="0">
                  <a:pos x="11" y="205"/>
                </a:cxn>
                <a:cxn ang="0">
                  <a:pos x="55" y="115"/>
                </a:cxn>
                <a:cxn ang="0">
                  <a:pos x="125" y="47"/>
                </a:cxn>
                <a:cxn ang="0">
                  <a:pos x="213" y="8"/>
                </a:cxn>
              </a:cxnLst>
              <a:rect l="0" t="0" r="r" b="b"/>
              <a:pathLst>
                <a:path w="558" h="560">
                  <a:moveTo>
                    <a:pt x="72" y="393"/>
                  </a:moveTo>
                  <a:lnTo>
                    <a:pt x="85" y="415"/>
                  </a:lnTo>
                  <a:lnTo>
                    <a:pt x="100" y="435"/>
                  </a:lnTo>
                  <a:lnTo>
                    <a:pt x="117" y="452"/>
                  </a:lnTo>
                  <a:lnTo>
                    <a:pt x="135" y="468"/>
                  </a:lnTo>
                  <a:lnTo>
                    <a:pt x="154" y="482"/>
                  </a:lnTo>
                  <a:lnTo>
                    <a:pt x="176" y="493"/>
                  </a:lnTo>
                  <a:lnTo>
                    <a:pt x="136" y="393"/>
                  </a:lnTo>
                  <a:lnTo>
                    <a:pt x="72" y="393"/>
                  </a:lnTo>
                  <a:close/>
                  <a:moveTo>
                    <a:pt x="53" y="218"/>
                  </a:moveTo>
                  <a:lnTo>
                    <a:pt x="49" y="227"/>
                  </a:lnTo>
                  <a:lnTo>
                    <a:pt x="46" y="237"/>
                  </a:lnTo>
                  <a:lnTo>
                    <a:pt x="44" y="249"/>
                  </a:lnTo>
                  <a:lnTo>
                    <a:pt x="43" y="262"/>
                  </a:lnTo>
                  <a:lnTo>
                    <a:pt x="43" y="276"/>
                  </a:lnTo>
                  <a:lnTo>
                    <a:pt x="43" y="290"/>
                  </a:lnTo>
                  <a:lnTo>
                    <a:pt x="44" y="304"/>
                  </a:lnTo>
                  <a:lnTo>
                    <a:pt x="45" y="317"/>
                  </a:lnTo>
                  <a:lnTo>
                    <a:pt x="48" y="329"/>
                  </a:lnTo>
                  <a:lnTo>
                    <a:pt x="51" y="340"/>
                  </a:lnTo>
                  <a:lnTo>
                    <a:pt x="54" y="349"/>
                  </a:lnTo>
                  <a:lnTo>
                    <a:pt x="128" y="349"/>
                  </a:lnTo>
                  <a:lnTo>
                    <a:pt x="128" y="218"/>
                  </a:lnTo>
                  <a:lnTo>
                    <a:pt x="53" y="218"/>
                  </a:lnTo>
                  <a:close/>
                  <a:moveTo>
                    <a:pt x="176" y="67"/>
                  </a:moveTo>
                  <a:lnTo>
                    <a:pt x="156" y="78"/>
                  </a:lnTo>
                  <a:lnTo>
                    <a:pt x="138" y="90"/>
                  </a:lnTo>
                  <a:lnTo>
                    <a:pt x="121" y="104"/>
                  </a:lnTo>
                  <a:lnTo>
                    <a:pt x="106" y="119"/>
                  </a:lnTo>
                  <a:lnTo>
                    <a:pt x="92" y="136"/>
                  </a:lnTo>
                  <a:lnTo>
                    <a:pt x="79" y="154"/>
                  </a:lnTo>
                  <a:lnTo>
                    <a:pt x="68" y="175"/>
                  </a:lnTo>
                  <a:lnTo>
                    <a:pt x="134" y="175"/>
                  </a:lnTo>
                  <a:lnTo>
                    <a:pt x="154" y="121"/>
                  </a:lnTo>
                  <a:lnTo>
                    <a:pt x="176" y="67"/>
                  </a:lnTo>
                  <a:close/>
                  <a:moveTo>
                    <a:pt x="284" y="0"/>
                  </a:moveTo>
                  <a:lnTo>
                    <a:pt x="308" y="2"/>
                  </a:lnTo>
                  <a:lnTo>
                    <a:pt x="333" y="5"/>
                  </a:lnTo>
                  <a:lnTo>
                    <a:pt x="357" y="11"/>
                  </a:lnTo>
                  <a:lnTo>
                    <a:pt x="380" y="19"/>
                  </a:lnTo>
                  <a:lnTo>
                    <a:pt x="404" y="29"/>
                  </a:lnTo>
                  <a:lnTo>
                    <a:pt x="426" y="41"/>
                  </a:lnTo>
                  <a:lnTo>
                    <a:pt x="447" y="56"/>
                  </a:lnTo>
                  <a:lnTo>
                    <a:pt x="466" y="71"/>
                  </a:lnTo>
                  <a:lnTo>
                    <a:pt x="484" y="88"/>
                  </a:lnTo>
                  <a:lnTo>
                    <a:pt x="499" y="107"/>
                  </a:lnTo>
                  <a:lnTo>
                    <a:pt x="514" y="127"/>
                  </a:lnTo>
                  <a:lnTo>
                    <a:pt x="526" y="148"/>
                  </a:lnTo>
                  <a:lnTo>
                    <a:pt x="537" y="170"/>
                  </a:lnTo>
                  <a:lnTo>
                    <a:pt x="545" y="193"/>
                  </a:lnTo>
                  <a:lnTo>
                    <a:pt x="552" y="217"/>
                  </a:lnTo>
                  <a:lnTo>
                    <a:pt x="556" y="242"/>
                  </a:lnTo>
                  <a:lnTo>
                    <a:pt x="558" y="266"/>
                  </a:lnTo>
                  <a:lnTo>
                    <a:pt x="558" y="292"/>
                  </a:lnTo>
                  <a:lnTo>
                    <a:pt x="556" y="317"/>
                  </a:lnTo>
                  <a:lnTo>
                    <a:pt x="551" y="343"/>
                  </a:lnTo>
                  <a:lnTo>
                    <a:pt x="544" y="369"/>
                  </a:lnTo>
                  <a:lnTo>
                    <a:pt x="535" y="395"/>
                  </a:lnTo>
                  <a:lnTo>
                    <a:pt x="524" y="382"/>
                  </a:lnTo>
                  <a:lnTo>
                    <a:pt x="515" y="370"/>
                  </a:lnTo>
                  <a:lnTo>
                    <a:pt x="517" y="345"/>
                  </a:lnTo>
                  <a:lnTo>
                    <a:pt x="518" y="319"/>
                  </a:lnTo>
                  <a:lnTo>
                    <a:pt x="518" y="294"/>
                  </a:lnTo>
                  <a:lnTo>
                    <a:pt x="517" y="268"/>
                  </a:lnTo>
                  <a:lnTo>
                    <a:pt x="514" y="243"/>
                  </a:lnTo>
                  <a:lnTo>
                    <a:pt x="511" y="216"/>
                  </a:lnTo>
                  <a:lnTo>
                    <a:pt x="502" y="218"/>
                  </a:lnTo>
                  <a:lnTo>
                    <a:pt x="495" y="217"/>
                  </a:lnTo>
                  <a:lnTo>
                    <a:pt x="489" y="216"/>
                  </a:lnTo>
                  <a:lnTo>
                    <a:pt x="484" y="213"/>
                  </a:lnTo>
                  <a:lnTo>
                    <a:pt x="479" y="209"/>
                  </a:lnTo>
                  <a:lnTo>
                    <a:pt x="474" y="204"/>
                  </a:lnTo>
                  <a:lnTo>
                    <a:pt x="469" y="200"/>
                  </a:lnTo>
                  <a:lnTo>
                    <a:pt x="460" y="192"/>
                  </a:lnTo>
                  <a:lnTo>
                    <a:pt x="450" y="185"/>
                  </a:lnTo>
                  <a:lnTo>
                    <a:pt x="439" y="176"/>
                  </a:lnTo>
                  <a:lnTo>
                    <a:pt x="493" y="176"/>
                  </a:lnTo>
                  <a:lnTo>
                    <a:pt x="483" y="157"/>
                  </a:lnTo>
                  <a:lnTo>
                    <a:pt x="471" y="140"/>
                  </a:lnTo>
                  <a:lnTo>
                    <a:pt x="459" y="124"/>
                  </a:lnTo>
                  <a:lnTo>
                    <a:pt x="445" y="110"/>
                  </a:lnTo>
                  <a:lnTo>
                    <a:pt x="430" y="97"/>
                  </a:lnTo>
                  <a:lnTo>
                    <a:pt x="414" y="85"/>
                  </a:lnTo>
                  <a:lnTo>
                    <a:pt x="404" y="79"/>
                  </a:lnTo>
                  <a:lnTo>
                    <a:pt x="393" y="73"/>
                  </a:lnTo>
                  <a:lnTo>
                    <a:pt x="383" y="69"/>
                  </a:lnTo>
                  <a:lnTo>
                    <a:pt x="383" y="68"/>
                  </a:lnTo>
                  <a:lnTo>
                    <a:pt x="382" y="67"/>
                  </a:lnTo>
                  <a:lnTo>
                    <a:pt x="382" y="68"/>
                  </a:lnTo>
                  <a:lnTo>
                    <a:pt x="383" y="69"/>
                  </a:lnTo>
                  <a:lnTo>
                    <a:pt x="419" y="159"/>
                  </a:lnTo>
                  <a:lnTo>
                    <a:pt x="420" y="161"/>
                  </a:lnTo>
                  <a:lnTo>
                    <a:pt x="420" y="164"/>
                  </a:lnTo>
                  <a:lnTo>
                    <a:pt x="421" y="168"/>
                  </a:lnTo>
                  <a:lnTo>
                    <a:pt x="398" y="163"/>
                  </a:lnTo>
                  <a:lnTo>
                    <a:pt x="376" y="158"/>
                  </a:lnTo>
                  <a:lnTo>
                    <a:pt x="371" y="145"/>
                  </a:lnTo>
                  <a:lnTo>
                    <a:pt x="365" y="131"/>
                  </a:lnTo>
                  <a:lnTo>
                    <a:pt x="359" y="118"/>
                  </a:lnTo>
                  <a:lnTo>
                    <a:pt x="351" y="104"/>
                  </a:lnTo>
                  <a:lnTo>
                    <a:pt x="342" y="90"/>
                  </a:lnTo>
                  <a:lnTo>
                    <a:pt x="333" y="76"/>
                  </a:lnTo>
                  <a:lnTo>
                    <a:pt x="322" y="64"/>
                  </a:lnTo>
                  <a:lnTo>
                    <a:pt x="312" y="54"/>
                  </a:lnTo>
                  <a:lnTo>
                    <a:pt x="302" y="48"/>
                  </a:lnTo>
                  <a:lnTo>
                    <a:pt x="292" y="44"/>
                  </a:lnTo>
                  <a:lnTo>
                    <a:pt x="281" y="42"/>
                  </a:lnTo>
                  <a:lnTo>
                    <a:pt x="271" y="44"/>
                  </a:lnTo>
                  <a:lnTo>
                    <a:pt x="260" y="47"/>
                  </a:lnTo>
                  <a:lnTo>
                    <a:pt x="249" y="53"/>
                  </a:lnTo>
                  <a:lnTo>
                    <a:pt x="239" y="62"/>
                  </a:lnTo>
                  <a:lnTo>
                    <a:pt x="227" y="74"/>
                  </a:lnTo>
                  <a:lnTo>
                    <a:pt x="217" y="86"/>
                  </a:lnTo>
                  <a:lnTo>
                    <a:pt x="209" y="100"/>
                  </a:lnTo>
                  <a:lnTo>
                    <a:pt x="202" y="114"/>
                  </a:lnTo>
                  <a:lnTo>
                    <a:pt x="196" y="129"/>
                  </a:lnTo>
                  <a:lnTo>
                    <a:pt x="190" y="144"/>
                  </a:lnTo>
                  <a:lnTo>
                    <a:pt x="186" y="154"/>
                  </a:lnTo>
                  <a:lnTo>
                    <a:pt x="184" y="164"/>
                  </a:lnTo>
                  <a:lnTo>
                    <a:pt x="180" y="175"/>
                  </a:lnTo>
                  <a:lnTo>
                    <a:pt x="290" y="175"/>
                  </a:lnTo>
                  <a:lnTo>
                    <a:pt x="275" y="189"/>
                  </a:lnTo>
                  <a:lnTo>
                    <a:pt x="261" y="201"/>
                  </a:lnTo>
                  <a:lnTo>
                    <a:pt x="246" y="213"/>
                  </a:lnTo>
                  <a:lnTo>
                    <a:pt x="242" y="215"/>
                  </a:lnTo>
                  <a:lnTo>
                    <a:pt x="236" y="216"/>
                  </a:lnTo>
                  <a:lnTo>
                    <a:pt x="230" y="217"/>
                  </a:lnTo>
                  <a:lnTo>
                    <a:pt x="202" y="217"/>
                  </a:lnTo>
                  <a:lnTo>
                    <a:pt x="173" y="217"/>
                  </a:lnTo>
                  <a:lnTo>
                    <a:pt x="169" y="244"/>
                  </a:lnTo>
                  <a:lnTo>
                    <a:pt x="167" y="271"/>
                  </a:lnTo>
                  <a:lnTo>
                    <a:pt x="168" y="297"/>
                  </a:lnTo>
                  <a:lnTo>
                    <a:pt x="170" y="324"/>
                  </a:lnTo>
                  <a:lnTo>
                    <a:pt x="173" y="351"/>
                  </a:lnTo>
                  <a:lnTo>
                    <a:pt x="211" y="351"/>
                  </a:lnTo>
                  <a:lnTo>
                    <a:pt x="217" y="365"/>
                  </a:lnTo>
                  <a:lnTo>
                    <a:pt x="222" y="378"/>
                  </a:lnTo>
                  <a:lnTo>
                    <a:pt x="227" y="393"/>
                  </a:lnTo>
                  <a:lnTo>
                    <a:pt x="183" y="393"/>
                  </a:lnTo>
                  <a:lnTo>
                    <a:pt x="189" y="413"/>
                  </a:lnTo>
                  <a:lnTo>
                    <a:pt x="196" y="432"/>
                  </a:lnTo>
                  <a:lnTo>
                    <a:pt x="204" y="450"/>
                  </a:lnTo>
                  <a:lnTo>
                    <a:pt x="213" y="467"/>
                  </a:lnTo>
                  <a:lnTo>
                    <a:pt x="224" y="483"/>
                  </a:lnTo>
                  <a:lnTo>
                    <a:pt x="238" y="498"/>
                  </a:lnTo>
                  <a:lnTo>
                    <a:pt x="249" y="507"/>
                  </a:lnTo>
                  <a:lnTo>
                    <a:pt x="262" y="514"/>
                  </a:lnTo>
                  <a:lnTo>
                    <a:pt x="273" y="517"/>
                  </a:lnTo>
                  <a:lnTo>
                    <a:pt x="285" y="517"/>
                  </a:lnTo>
                  <a:lnTo>
                    <a:pt x="297" y="514"/>
                  </a:lnTo>
                  <a:lnTo>
                    <a:pt x="308" y="508"/>
                  </a:lnTo>
                  <a:lnTo>
                    <a:pt x="320" y="499"/>
                  </a:lnTo>
                  <a:lnTo>
                    <a:pt x="329" y="490"/>
                  </a:lnTo>
                  <a:lnTo>
                    <a:pt x="337" y="480"/>
                  </a:lnTo>
                  <a:lnTo>
                    <a:pt x="345" y="471"/>
                  </a:lnTo>
                  <a:lnTo>
                    <a:pt x="392" y="471"/>
                  </a:lnTo>
                  <a:lnTo>
                    <a:pt x="382" y="492"/>
                  </a:lnTo>
                  <a:lnTo>
                    <a:pt x="384" y="494"/>
                  </a:lnTo>
                  <a:lnTo>
                    <a:pt x="404" y="481"/>
                  </a:lnTo>
                  <a:lnTo>
                    <a:pt x="427" y="468"/>
                  </a:lnTo>
                  <a:lnTo>
                    <a:pt x="440" y="482"/>
                  </a:lnTo>
                  <a:lnTo>
                    <a:pt x="454" y="496"/>
                  </a:lnTo>
                  <a:lnTo>
                    <a:pt x="440" y="508"/>
                  </a:lnTo>
                  <a:lnTo>
                    <a:pt x="425" y="519"/>
                  </a:lnTo>
                  <a:lnTo>
                    <a:pt x="408" y="529"/>
                  </a:lnTo>
                  <a:lnTo>
                    <a:pt x="390" y="537"/>
                  </a:lnTo>
                  <a:lnTo>
                    <a:pt x="370" y="545"/>
                  </a:lnTo>
                  <a:lnTo>
                    <a:pt x="349" y="551"/>
                  </a:lnTo>
                  <a:lnTo>
                    <a:pt x="327" y="556"/>
                  </a:lnTo>
                  <a:lnTo>
                    <a:pt x="305" y="559"/>
                  </a:lnTo>
                  <a:lnTo>
                    <a:pt x="282" y="560"/>
                  </a:lnTo>
                  <a:lnTo>
                    <a:pt x="258" y="559"/>
                  </a:lnTo>
                  <a:lnTo>
                    <a:pt x="235" y="557"/>
                  </a:lnTo>
                  <a:lnTo>
                    <a:pt x="211" y="551"/>
                  </a:lnTo>
                  <a:lnTo>
                    <a:pt x="186" y="544"/>
                  </a:lnTo>
                  <a:lnTo>
                    <a:pt x="163" y="534"/>
                  </a:lnTo>
                  <a:lnTo>
                    <a:pt x="139" y="522"/>
                  </a:lnTo>
                  <a:lnTo>
                    <a:pt x="116" y="507"/>
                  </a:lnTo>
                  <a:lnTo>
                    <a:pt x="96" y="491"/>
                  </a:lnTo>
                  <a:lnTo>
                    <a:pt x="78" y="473"/>
                  </a:lnTo>
                  <a:lnTo>
                    <a:pt x="62" y="455"/>
                  </a:lnTo>
                  <a:lnTo>
                    <a:pt x="47" y="435"/>
                  </a:lnTo>
                  <a:lnTo>
                    <a:pt x="35" y="414"/>
                  </a:lnTo>
                  <a:lnTo>
                    <a:pt x="24" y="393"/>
                  </a:lnTo>
                  <a:lnTo>
                    <a:pt x="15" y="370"/>
                  </a:lnTo>
                  <a:lnTo>
                    <a:pt x="9" y="347"/>
                  </a:lnTo>
                  <a:lnTo>
                    <a:pt x="4" y="324"/>
                  </a:lnTo>
                  <a:lnTo>
                    <a:pt x="1" y="300"/>
                  </a:lnTo>
                  <a:lnTo>
                    <a:pt x="0" y="276"/>
                  </a:lnTo>
                  <a:lnTo>
                    <a:pt x="2" y="252"/>
                  </a:lnTo>
                  <a:lnTo>
                    <a:pt x="5" y="229"/>
                  </a:lnTo>
                  <a:lnTo>
                    <a:pt x="11" y="205"/>
                  </a:lnTo>
                  <a:lnTo>
                    <a:pt x="19" y="182"/>
                  </a:lnTo>
                  <a:lnTo>
                    <a:pt x="28" y="159"/>
                  </a:lnTo>
                  <a:lnTo>
                    <a:pt x="40" y="137"/>
                  </a:lnTo>
                  <a:lnTo>
                    <a:pt x="55" y="115"/>
                  </a:lnTo>
                  <a:lnTo>
                    <a:pt x="70" y="96"/>
                  </a:lnTo>
                  <a:lnTo>
                    <a:pt x="87" y="78"/>
                  </a:lnTo>
                  <a:lnTo>
                    <a:pt x="106" y="61"/>
                  </a:lnTo>
                  <a:lnTo>
                    <a:pt x="125" y="47"/>
                  </a:lnTo>
                  <a:lnTo>
                    <a:pt x="146" y="34"/>
                  </a:lnTo>
                  <a:lnTo>
                    <a:pt x="167" y="24"/>
                  </a:lnTo>
                  <a:lnTo>
                    <a:pt x="190" y="15"/>
                  </a:lnTo>
                  <a:lnTo>
                    <a:pt x="213" y="8"/>
                  </a:lnTo>
                  <a:lnTo>
                    <a:pt x="236" y="4"/>
                  </a:lnTo>
                  <a:lnTo>
                    <a:pt x="260" y="1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xmlns="" id="{938760D4-76F2-4BFF-9C2E-879CC8738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7350" y="2016125"/>
              <a:ext cx="531813" cy="539750"/>
            </a:xfrm>
            <a:custGeom>
              <a:avLst/>
              <a:gdLst/>
              <a:ahLst/>
              <a:cxnLst>
                <a:cxn ang="0">
                  <a:pos x="106" y="34"/>
                </a:cxn>
                <a:cxn ang="0">
                  <a:pos x="77" y="45"/>
                </a:cxn>
                <a:cxn ang="0">
                  <a:pos x="54" y="64"/>
                </a:cxn>
                <a:cxn ang="0">
                  <a:pos x="39" y="90"/>
                </a:cxn>
                <a:cxn ang="0">
                  <a:pos x="33" y="121"/>
                </a:cxn>
                <a:cxn ang="0">
                  <a:pos x="39" y="153"/>
                </a:cxn>
                <a:cxn ang="0">
                  <a:pos x="54" y="179"/>
                </a:cxn>
                <a:cxn ang="0">
                  <a:pos x="77" y="198"/>
                </a:cxn>
                <a:cxn ang="0">
                  <a:pos x="105" y="208"/>
                </a:cxn>
                <a:cxn ang="0">
                  <a:pos x="137" y="208"/>
                </a:cxn>
                <a:cxn ang="0">
                  <a:pos x="166" y="198"/>
                </a:cxn>
                <a:cxn ang="0">
                  <a:pos x="189" y="178"/>
                </a:cxn>
                <a:cxn ang="0">
                  <a:pos x="204" y="152"/>
                </a:cxn>
                <a:cxn ang="0">
                  <a:pos x="210" y="121"/>
                </a:cxn>
                <a:cxn ang="0">
                  <a:pos x="204" y="91"/>
                </a:cxn>
                <a:cxn ang="0">
                  <a:pos x="189" y="65"/>
                </a:cxn>
                <a:cxn ang="0">
                  <a:pos x="166" y="45"/>
                </a:cxn>
                <a:cxn ang="0">
                  <a:pos x="137" y="34"/>
                </a:cxn>
                <a:cxn ang="0">
                  <a:pos x="128" y="0"/>
                </a:cxn>
                <a:cxn ang="0">
                  <a:pos x="160" y="6"/>
                </a:cxn>
                <a:cxn ang="0">
                  <a:pos x="190" y="21"/>
                </a:cxn>
                <a:cxn ang="0">
                  <a:pos x="214" y="42"/>
                </a:cxn>
                <a:cxn ang="0">
                  <a:pos x="231" y="68"/>
                </a:cxn>
                <a:cxn ang="0">
                  <a:pos x="240" y="97"/>
                </a:cxn>
                <a:cxn ang="0">
                  <a:pos x="241" y="129"/>
                </a:cxn>
                <a:cxn ang="0">
                  <a:pos x="234" y="164"/>
                </a:cxn>
                <a:cxn ang="0">
                  <a:pos x="281" y="240"/>
                </a:cxn>
                <a:cxn ang="0">
                  <a:pos x="328" y="310"/>
                </a:cxn>
                <a:cxn ang="0">
                  <a:pos x="312" y="326"/>
                </a:cxn>
                <a:cxn ang="0">
                  <a:pos x="292" y="340"/>
                </a:cxn>
                <a:cxn ang="0">
                  <a:pos x="186" y="225"/>
                </a:cxn>
                <a:cxn ang="0">
                  <a:pos x="152" y="239"/>
                </a:cxn>
                <a:cxn ang="0">
                  <a:pos x="116" y="243"/>
                </a:cxn>
                <a:cxn ang="0">
                  <a:pos x="79" y="236"/>
                </a:cxn>
                <a:cxn ang="0">
                  <a:pos x="50" y="220"/>
                </a:cxn>
                <a:cxn ang="0">
                  <a:pos x="27" y="198"/>
                </a:cxn>
                <a:cxn ang="0">
                  <a:pos x="9" y="169"/>
                </a:cxn>
                <a:cxn ang="0">
                  <a:pos x="0" y="138"/>
                </a:cxn>
                <a:cxn ang="0">
                  <a:pos x="1" y="105"/>
                </a:cxn>
                <a:cxn ang="0">
                  <a:pos x="9" y="74"/>
                </a:cxn>
                <a:cxn ang="0">
                  <a:pos x="26" y="45"/>
                </a:cxn>
                <a:cxn ang="0">
                  <a:pos x="51" y="22"/>
                </a:cxn>
                <a:cxn ang="0">
                  <a:pos x="80" y="7"/>
                </a:cxn>
                <a:cxn ang="0">
                  <a:pos x="112" y="0"/>
                </a:cxn>
              </a:cxnLst>
              <a:rect l="0" t="0" r="r" b="b"/>
              <a:pathLst>
                <a:path w="335" h="340">
                  <a:moveTo>
                    <a:pt x="122" y="33"/>
                  </a:moveTo>
                  <a:lnTo>
                    <a:pt x="106" y="34"/>
                  </a:lnTo>
                  <a:lnTo>
                    <a:pt x="91" y="38"/>
                  </a:lnTo>
                  <a:lnTo>
                    <a:pt x="77" y="45"/>
                  </a:lnTo>
                  <a:lnTo>
                    <a:pt x="65" y="54"/>
                  </a:lnTo>
                  <a:lnTo>
                    <a:pt x="54" y="64"/>
                  </a:lnTo>
                  <a:lnTo>
                    <a:pt x="45" y="76"/>
                  </a:lnTo>
                  <a:lnTo>
                    <a:pt x="39" y="90"/>
                  </a:lnTo>
                  <a:lnTo>
                    <a:pt x="35" y="106"/>
                  </a:lnTo>
                  <a:lnTo>
                    <a:pt x="33" y="121"/>
                  </a:lnTo>
                  <a:lnTo>
                    <a:pt x="35" y="137"/>
                  </a:lnTo>
                  <a:lnTo>
                    <a:pt x="39" y="153"/>
                  </a:lnTo>
                  <a:lnTo>
                    <a:pt x="45" y="166"/>
                  </a:lnTo>
                  <a:lnTo>
                    <a:pt x="54" y="179"/>
                  </a:lnTo>
                  <a:lnTo>
                    <a:pt x="64" y="189"/>
                  </a:lnTo>
                  <a:lnTo>
                    <a:pt x="77" y="198"/>
                  </a:lnTo>
                  <a:lnTo>
                    <a:pt x="90" y="204"/>
                  </a:lnTo>
                  <a:lnTo>
                    <a:pt x="105" y="208"/>
                  </a:lnTo>
                  <a:lnTo>
                    <a:pt x="121" y="210"/>
                  </a:lnTo>
                  <a:lnTo>
                    <a:pt x="137" y="208"/>
                  </a:lnTo>
                  <a:lnTo>
                    <a:pt x="152" y="204"/>
                  </a:lnTo>
                  <a:lnTo>
                    <a:pt x="166" y="198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98" y="166"/>
                  </a:lnTo>
                  <a:lnTo>
                    <a:pt x="204" y="152"/>
                  </a:lnTo>
                  <a:lnTo>
                    <a:pt x="208" y="137"/>
                  </a:lnTo>
                  <a:lnTo>
                    <a:pt x="210" y="121"/>
                  </a:lnTo>
                  <a:lnTo>
                    <a:pt x="208" y="106"/>
                  </a:lnTo>
                  <a:lnTo>
                    <a:pt x="204" y="91"/>
                  </a:lnTo>
                  <a:lnTo>
                    <a:pt x="198" y="77"/>
                  </a:lnTo>
                  <a:lnTo>
                    <a:pt x="189" y="65"/>
                  </a:lnTo>
                  <a:lnTo>
                    <a:pt x="178" y="54"/>
                  </a:lnTo>
                  <a:lnTo>
                    <a:pt x="166" y="45"/>
                  </a:lnTo>
                  <a:lnTo>
                    <a:pt x="152" y="38"/>
                  </a:lnTo>
                  <a:lnTo>
                    <a:pt x="137" y="34"/>
                  </a:lnTo>
                  <a:lnTo>
                    <a:pt x="122" y="33"/>
                  </a:lnTo>
                  <a:close/>
                  <a:moveTo>
                    <a:pt x="128" y="0"/>
                  </a:moveTo>
                  <a:lnTo>
                    <a:pt x="144" y="2"/>
                  </a:lnTo>
                  <a:lnTo>
                    <a:pt x="160" y="6"/>
                  </a:lnTo>
                  <a:lnTo>
                    <a:pt x="176" y="12"/>
                  </a:lnTo>
                  <a:lnTo>
                    <a:pt x="190" y="21"/>
                  </a:lnTo>
                  <a:lnTo>
                    <a:pt x="203" y="31"/>
                  </a:lnTo>
                  <a:lnTo>
                    <a:pt x="214" y="42"/>
                  </a:lnTo>
                  <a:lnTo>
                    <a:pt x="224" y="54"/>
                  </a:lnTo>
                  <a:lnTo>
                    <a:pt x="231" y="68"/>
                  </a:lnTo>
                  <a:lnTo>
                    <a:pt x="237" y="82"/>
                  </a:lnTo>
                  <a:lnTo>
                    <a:pt x="240" y="97"/>
                  </a:lnTo>
                  <a:lnTo>
                    <a:pt x="241" y="113"/>
                  </a:lnTo>
                  <a:lnTo>
                    <a:pt x="241" y="129"/>
                  </a:lnTo>
                  <a:lnTo>
                    <a:pt x="238" y="146"/>
                  </a:lnTo>
                  <a:lnTo>
                    <a:pt x="234" y="164"/>
                  </a:lnTo>
                  <a:lnTo>
                    <a:pt x="228" y="182"/>
                  </a:lnTo>
                  <a:lnTo>
                    <a:pt x="281" y="240"/>
                  </a:lnTo>
                  <a:lnTo>
                    <a:pt x="335" y="299"/>
                  </a:lnTo>
                  <a:lnTo>
                    <a:pt x="328" y="310"/>
                  </a:lnTo>
                  <a:lnTo>
                    <a:pt x="321" y="319"/>
                  </a:lnTo>
                  <a:lnTo>
                    <a:pt x="312" y="326"/>
                  </a:lnTo>
                  <a:lnTo>
                    <a:pt x="303" y="334"/>
                  </a:lnTo>
                  <a:lnTo>
                    <a:pt x="292" y="340"/>
                  </a:lnTo>
                  <a:lnTo>
                    <a:pt x="239" y="283"/>
                  </a:lnTo>
                  <a:lnTo>
                    <a:pt x="186" y="225"/>
                  </a:lnTo>
                  <a:lnTo>
                    <a:pt x="169" y="233"/>
                  </a:lnTo>
                  <a:lnTo>
                    <a:pt x="152" y="239"/>
                  </a:lnTo>
                  <a:lnTo>
                    <a:pt x="134" y="243"/>
                  </a:lnTo>
                  <a:lnTo>
                    <a:pt x="116" y="243"/>
                  </a:lnTo>
                  <a:lnTo>
                    <a:pt x="98" y="241"/>
                  </a:lnTo>
                  <a:lnTo>
                    <a:pt x="79" y="236"/>
                  </a:lnTo>
                  <a:lnTo>
                    <a:pt x="64" y="229"/>
                  </a:lnTo>
                  <a:lnTo>
                    <a:pt x="50" y="220"/>
                  </a:lnTo>
                  <a:lnTo>
                    <a:pt x="38" y="210"/>
                  </a:lnTo>
                  <a:lnTo>
                    <a:pt x="27" y="198"/>
                  </a:lnTo>
                  <a:lnTo>
                    <a:pt x="17" y="184"/>
                  </a:lnTo>
                  <a:lnTo>
                    <a:pt x="9" y="169"/>
                  </a:lnTo>
                  <a:lnTo>
                    <a:pt x="4" y="153"/>
                  </a:lnTo>
                  <a:lnTo>
                    <a:pt x="0" y="138"/>
                  </a:lnTo>
                  <a:lnTo>
                    <a:pt x="0" y="121"/>
                  </a:lnTo>
                  <a:lnTo>
                    <a:pt x="1" y="105"/>
                  </a:lnTo>
                  <a:lnTo>
                    <a:pt x="4" y="89"/>
                  </a:lnTo>
                  <a:lnTo>
                    <a:pt x="9" y="74"/>
                  </a:lnTo>
                  <a:lnTo>
                    <a:pt x="17" y="59"/>
                  </a:lnTo>
                  <a:lnTo>
                    <a:pt x="26" y="45"/>
                  </a:lnTo>
                  <a:lnTo>
                    <a:pt x="38" y="33"/>
                  </a:lnTo>
                  <a:lnTo>
                    <a:pt x="51" y="22"/>
                  </a:lnTo>
                  <a:lnTo>
                    <a:pt x="65" y="13"/>
                  </a:lnTo>
                  <a:lnTo>
                    <a:pt x="80" y="7"/>
                  </a:lnTo>
                  <a:lnTo>
                    <a:pt x="96" y="2"/>
                  </a:lnTo>
                  <a:lnTo>
                    <a:pt x="112" y="0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70BD2FB5-7CDC-4374-9847-FBCAA7BD6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2087563"/>
              <a:ext cx="234950" cy="157163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1"/>
                </a:cxn>
                <a:cxn ang="0">
                  <a:pos x="97" y="4"/>
                </a:cxn>
                <a:cxn ang="0">
                  <a:pos x="108" y="9"/>
                </a:cxn>
                <a:cxn ang="0">
                  <a:pos x="118" y="16"/>
                </a:cxn>
                <a:cxn ang="0">
                  <a:pos x="128" y="24"/>
                </a:cxn>
                <a:cxn ang="0">
                  <a:pos x="136" y="35"/>
                </a:cxn>
                <a:cxn ang="0">
                  <a:pos x="142" y="47"/>
                </a:cxn>
                <a:cxn ang="0">
                  <a:pos x="147" y="59"/>
                </a:cxn>
                <a:cxn ang="0">
                  <a:pos x="148" y="72"/>
                </a:cxn>
                <a:cxn ang="0">
                  <a:pos x="148" y="85"/>
                </a:cxn>
                <a:cxn ang="0">
                  <a:pos x="144" y="99"/>
                </a:cxn>
                <a:cxn ang="0">
                  <a:pos x="132" y="82"/>
                </a:cxn>
                <a:cxn ang="0">
                  <a:pos x="120" y="69"/>
                </a:cxn>
                <a:cxn ang="0">
                  <a:pos x="109" y="57"/>
                </a:cxn>
                <a:cxn ang="0">
                  <a:pos x="97" y="48"/>
                </a:cxn>
                <a:cxn ang="0">
                  <a:pos x="85" y="42"/>
                </a:cxn>
                <a:cxn ang="0">
                  <a:pos x="72" y="38"/>
                </a:cxn>
                <a:cxn ang="0">
                  <a:pos x="59" y="36"/>
                </a:cxn>
                <a:cxn ang="0">
                  <a:pos x="46" y="37"/>
                </a:cxn>
                <a:cxn ang="0">
                  <a:pos x="32" y="41"/>
                </a:cxn>
                <a:cxn ang="0">
                  <a:pos x="16" y="47"/>
                </a:cxn>
                <a:cxn ang="0">
                  <a:pos x="0" y="55"/>
                </a:cxn>
                <a:cxn ang="0">
                  <a:pos x="5" y="42"/>
                </a:cxn>
                <a:cxn ang="0">
                  <a:pos x="11" y="31"/>
                </a:cxn>
                <a:cxn ang="0">
                  <a:pos x="19" y="23"/>
                </a:cxn>
                <a:cxn ang="0">
                  <a:pos x="27" y="15"/>
                </a:cxn>
                <a:cxn ang="0">
                  <a:pos x="37" y="9"/>
                </a:cxn>
                <a:cxn ang="0">
                  <a:pos x="49" y="4"/>
                </a:cxn>
                <a:cxn ang="0">
                  <a:pos x="61" y="1"/>
                </a:cxn>
                <a:cxn ang="0">
                  <a:pos x="74" y="0"/>
                </a:cxn>
              </a:cxnLst>
              <a:rect l="0" t="0" r="r" b="b"/>
              <a:pathLst>
                <a:path w="148" h="99">
                  <a:moveTo>
                    <a:pt x="74" y="0"/>
                  </a:moveTo>
                  <a:lnTo>
                    <a:pt x="85" y="1"/>
                  </a:lnTo>
                  <a:lnTo>
                    <a:pt x="97" y="4"/>
                  </a:lnTo>
                  <a:lnTo>
                    <a:pt x="108" y="9"/>
                  </a:lnTo>
                  <a:lnTo>
                    <a:pt x="118" y="16"/>
                  </a:lnTo>
                  <a:lnTo>
                    <a:pt x="128" y="24"/>
                  </a:lnTo>
                  <a:lnTo>
                    <a:pt x="136" y="35"/>
                  </a:lnTo>
                  <a:lnTo>
                    <a:pt x="142" y="47"/>
                  </a:lnTo>
                  <a:lnTo>
                    <a:pt x="147" y="59"/>
                  </a:lnTo>
                  <a:lnTo>
                    <a:pt x="148" y="72"/>
                  </a:lnTo>
                  <a:lnTo>
                    <a:pt x="148" y="85"/>
                  </a:lnTo>
                  <a:lnTo>
                    <a:pt x="144" y="99"/>
                  </a:lnTo>
                  <a:lnTo>
                    <a:pt x="132" y="82"/>
                  </a:lnTo>
                  <a:lnTo>
                    <a:pt x="120" y="69"/>
                  </a:lnTo>
                  <a:lnTo>
                    <a:pt x="109" y="57"/>
                  </a:lnTo>
                  <a:lnTo>
                    <a:pt x="97" y="48"/>
                  </a:lnTo>
                  <a:lnTo>
                    <a:pt x="85" y="42"/>
                  </a:lnTo>
                  <a:lnTo>
                    <a:pt x="72" y="38"/>
                  </a:lnTo>
                  <a:lnTo>
                    <a:pt x="59" y="36"/>
                  </a:lnTo>
                  <a:lnTo>
                    <a:pt x="46" y="37"/>
                  </a:lnTo>
                  <a:lnTo>
                    <a:pt x="32" y="41"/>
                  </a:lnTo>
                  <a:lnTo>
                    <a:pt x="16" y="47"/>
                  </a:lnTo>
                  <a:lnTo>
                    <a:pt x="0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19" y="23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9" y="4"/>
                  </a:lnTo>
                  <a:lnTo>
                    <a:pt x="61" y="1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228A6DAD-BF12-4549-A38E-84CD46D46ADB}"/>
              </a:ext>
            </a:extLst>
          </p:cNvPr>
          <p:cNvSpPr/>
          <p:nvPr/>
        </p:nvSpPr>
        <p:spPr>
          <a:xfrm>
            <a:off x="3632601" y="1389434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41FE829B-2FD7-452D-99EB-3EF4EA32FE4D}"/>
              </a:ext>
            </a:extLst>
          </p:cNvPr>
          <p:cNvGrpSpPr/>
          <p:nvPr/>
        </p:nvGrpSpPr>
        <p:grpSpPr>
          <a:xfrm>
            <a:off x="3833984" y="1575911"/>
            <a:ext cx="323725" cy="326388"/>
            <a:chOff x="12787313" y="2351088"/>
            <a:chExt cx="1350963" cy="1362075"/>
          </a:xfrm>
          <a:solidFill>
            <a:schemeClr val="bg1"/>
          </a:solidFill>
        </p:grpSpPr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xmlns="" id="{A82DD134-25C7-4F4A-9DAB-963049854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87313" y="2351088"/>
              <a:ext cx="1350963" cy="1362075"/>
            </a:xfrm>
            <a:custGeom>
              <a:avLst/>
              <a:gdLst/>
              <a:ahLst/>
              <a:cxnLst>
                <a:cxn ang="0">
                  <a:pos x="288" y="198"/>
                </a:cxn>
                <a:cxn ang="0">
                  <a:pos x="173" y="336"/>
                </a:cxn>
                <a:cxn ang="0">
                  <a:pos x="173" y="522"/>
                </a:cxn>
                <a:cxn ang="0">
                  <a:pos x="288" y="658"/>
                </a:cxn>
                <a:cxn ang="0">
                  <a:pos x="470" y="690"/>
                </a:cxn>
                <a:cxn ang="0">
                  <a:pos x="625" y="600"/>
                </a:cxn>
                <a:cxn ang="0">
                  <a:pos x="688" y="429"/>
                </a:cxn>
                <a:cxn ang="0">
                  <a:pos x="625" y="256"/>
                </a:cxn>
                <a:cxn ang="0">
                  <a:pos x="470" y="166"/>
                </a:cxn>
                <a:cxn ang="0">
                  <a:pos x="596" y="36"/>
                </a:cxn>
                <a:cxn ang="0">
                  <a:pos x="622" y="47"/>
                </a:cxn>
                <a:cxn ang="0">
                  <a:pos x="631" y="111"/>
                </a:cxn>
                <a:cxn ang="0">
                  <a:pos x="630" y="154"/>
                </a:cxn>
                <a:cxn ang="0">
                  <a:pos x="679" y="203"/>
                </a:cxn>
                <a:cxn ang="0">
                  <a:pos x="774" y="218"/>
                </a:cxn>
                <a:cxn ang="0">
                  <a:pos x="805" y="232"/>
                </a:cxn>
                <a:cxn ang="0">
                  <a:pos x="826" y="294"/>
                </a:cxn>
                <a:cxn ang="0">
                  <a:pos x="846" y="368"/>
                </a:cxn>
                <a:cxn ang="0">
                  <a:pos x="846" y="421"/>
                </a:cxn>
                <a:cxn ang="0">
                  <a:pos x="782" y="459"/>
                </a:cxn>
                <a:cxn ang="0">
                  <a:pos x="738" y="564"/>
                </a:cxn>
                <a:cxn ang="0">
                  <a:pos x="764" y="603"/>
                </a:cxn>
                <a:cxn ang="0">
                  <a:pos x="782" y="662"/>
                </a:cxn>
                <a:cxn ang="0">
                  <a:pos x="682" y="768"/>
                </a:cxn>
                <a:cxn ang="0">
                  <a:pos x="662" y="786"/>
                </a:cxn>
                <a:cxn ang="0">
                  <a:pos x="615" y="777"/>
                </a:cxn>
                <a:cxn ang="0">
                  <a:pos x="574" y="748"/>
                </a:cxn>
                <a:cxn ang="0">
                  <a:pos x="554" y="745"/>
                </a:cxn>
                <a:cxn ang="0">
                  <a:pos x="481" y="760"/>
                </a:cxn>
                <a:cxn ang="0">
                  <a:pos x="461" y="771"/>
                </a:cxn>
                <a:cxn ang="0">
                  <a:pos x="438" y="822"/>
                </a:cxn>
                <a:cxn ang="0">
                  <a:pos x="242" y="815"/>
                </a:cxn>
                <a:cxn ang="0">
                  <a:pos x="224" y="798"/>
                </a:cxn>
                <a:cxn ang="0">
                  <a:pos x="224" y="722"/>
                </a:cxn>
                <a:cxn ang="0">
                  <a:pos x="202" y="677"/>
                </a:cxn>
                <a:cxn ang="0">
                  <a:pos x="155" y="630"/>
                </a:cxn>
                <a:cxn ang="0">
                  <a:pos x="119" y="630"/>
                </a:cxn>
                <a:cxn ang="0">
                  <a:pos x="52" y="627"/>
                </a:cxn>
                <a:cxn ang="0">
                  <a:pos x="21" y="539"/>
                </a:cxn>
                <a:cxn ang="0">
                  <a:pos x="8" y="487"/>
                </a:cxn>
                <a:cxn ang="0">
                  <a:pos x="1" y="444"/>
                </a:cxn>
                <a:cxn ang="0">
                  <a:pos x="73" y="400"/>
                </a:cxn>
                <a:cxn ang="0">
                  <a:pos x="99" y="352"/>
                </a:cxn>
                <a:cxn ang="0">
                  <a:pos x="114" y="294"/>
                </a:cxn>
                <a:cxn ang="0">
                  <a:pos x="68" y="226"/>
                </a:cxn>
                <a:cxn ang="0">
                  <a:pos x="64" y="201"/>
                </a:cxn>
                <a:cxn ang="0">
                  <a:pos x="189" y="70"/>
                </a:cxn>
                <a:cxn ang="0">
                  <a:pos x="227" y="73"/>
                </a:cxn>
                <a:cxn ang="0">
                  <a:pos x="297" y="116"/>
                </a:cxn>
                <a:cxn ang="0">
                  <a:pos x="373" y="96"/>
                </a:cxn>
                <a:cxn ang="0">
                  <a:pos x="399" y="73"/>
                </a:cxn>
                <a:cxn ang="0">
                  <a:pos x="412" y="41"/>
                </a:cxn>
                <a:cxn ang="0">
                  <a:pos x="431" y="6"/>
                </a:cxn>
              </a:cxnLst>
              <a:rect l="0" t="0" r="r" b="b"/>
              <a:pathLst>
                <a:path w="851" h="858">
                  <a:moveTo>
                    <a:pt x="421" y="161"/>
                  </a:moveTo>
                  <a:lnTo>
                    <a:pt x="374" y="166"/>
                  </a:lnTo>
                  <a:lnTo>
                    <a:pt x="329" y="178"/>
                  </a:lnTo>
                  <a:lnTo>
                    <a:pt x="288" y="198"/>
                  </a:lnTo>
                  <a:lnTo>
                    <a:pt x="251" y="224"/>
                  </a:lnTo>
                  <a:lnTo>
                    <a:pt x="219" y="256"/>
                  </a:lnTo>
                  <a:lnTo>
                    <a:pt x="193" y="294"/>
                  </a:lnTo>
                  <a:lnTo>
                    <a:pt x="173" y="336"/>
                  </a:lnTo>
                  <a:lnTo>
                    <a:pt x="161" y="380"/>
                  </a:lnTo>
                  <a:lnTo>
                    <a:pt x="157" y="429"/>
                  </a:lnTo>
                  <a:lnTo>
                    <a:pt x="161" y="476"/>
                  </a:lnTo>
                  <a:lnTo>
                    <a:pt x="173" y="522"/>
                  </a:lnTo>
                  <a:lnTo>
                    <a:pt x="193" y="563"/>
                  </a:lnTo>
                  <a:lnTo>
                    <a:pt x="219" y="600"/>
                  </a:lnTo>
                  <a:lnTo>
                    <a:pt x="251" y="632"/>
                  </a:lnTo>
                  <a:lnTo>
                    <a:pt x="288" y="658"/>
                  </a:lnTo>
                  <a:lnTo>
                    <a:pt x="329" y="677"/>
                  </a:lnTo>
                  <a:lnTo>
                    <a:pt x="374" y="690"/>
                  </a:lnTo>
                  <a:lnTo>
                    <a:pt x="421" y="694"/>
                  </a:lnTo>
                  <a:lnTo>
                    <a:pt x="470" y="690"/>
                  </a:lnTo>
                  <a:lnTo>
                    <a:pt x="514" y="677"/>
                  </a:lnTo>
                  <a:lnTo>
                    <a:pt x="555" y="658"/>
                  </a:lnTo>
                  <a:lnTo>
                    <a:pt x="593" y="632"/>
                  </a:lnTo>
                  <a:lnTo>
                    <a:pt x="625" y="600"/>
                  </a:lnTo>
                  <a:lnTo>
                    <a:pt x="651" y="563"/>
                  </a:lnTo>
                  <a:lnTo>
                    <a:pt x="671" y="522"/>
                  </a:lnTo>
                  <a:lnTo>
                    <a:pt x="683" y="476"/>
                  </a:lnTo>
                  <a:lnTo>
                    <a:pt x="688" y="429"/>
                  </a:lnTo>
                  <a:lnTo>
                    <a:pt x="683" y="380"/>
                  </a:lnTo>
                  <a:lnTo>
                    <a:pt x="671" y="336"/>
                  </a:lnTo>
                  <a:lnTo>
                    <a:pt x="651" y="294"/>
                  </a:lnTo>
                  <a:lnTo>
                    <a:pt x="625" y="256"/>
                  </a:lnTo>
                  <a:lnTo>
                    <a:pt x="593" y="224"/>
                  </a:lnTo>
                  <a:lnTo>
                    <a:pt x="555" y="198"/>
                  </a:lnTo>
                  <a:lnTo>
                    <a:pt x="514" y="178"/>
                  </a:lnTo>
                  <a:lnTo>
                    <a:pt x="470" y="166"/>
                  </a:lnTo>
                  <a:lnTo>
                    <a:pt x="421" y="161"/>
                  </a:lnTo>
                  <a:close/>
                  <a:moveTo>
                    <a:pt x="452" y="0"/>
                  </a:moveTo>
                  <a:lnTo>
                    <a:pt x="467" y="1"/>
                  </a:lnTo>
                  <a:lnTo>
                    <a:pt x="596" y="36"/>
                  </a:lnTo>
                  <a:lnTo>
                    <a:pt x="599" y="36"/>
                  </a:lnTo>
                  <a:lnTo>
                    <a:pt x="606" y="38"/>
                  </a:lnTo>
                  <a:lnTo>
                    <a:pt x="613" y="41"/>
                  </a:lnTo>
                  <a:lnTo>
                    <a:pt x="622" y="47"/>
                  </a:lnTo>
                  <a:lnTo>
                    <a:pt x="630" y="58"/>
                  </a:lnTo>
                  <a:lnTo>
                    <a:pt x="633" y="71"/>
                  </a:lnTo>
                  <a:lnTo>
                    <a:pt x="633" y="91"/>
                  </a:lnTo>
                  <a:lnTo>
                    <a:pt x="631" y="111"/>
                  </a:lnTo>
                  <a:lnTo>
                    <a:pt x="630" y="128"/>
                  </a:lnTo>
                  <a:lnTo>
                    <a:pt x="628" y="139"/>
                  </a:lnTo>
                  <a:lnTo>
                    <a:pt x="628" y="146"/>
                  </a:lnTo>
                  <a:lnTo>
                    <a:pt x="630" y="154"/>
                  </a:lnTo>
                  <a:lnTo>
                    <a:pt x="634" y="163"/>
                  </a:lnTo>
                  <a:lnTo>
                    <a:pt x="656" y="181"/>
                  </a:lnTo>
                  <a:lnTo>
                    <a:pt x="666" y="192"/>
                  </a:lnTo>
                  <a:lnTo>
                    <a:pt x="679" y="203"/>
                  </a:lnTo>
                  <a:lnTo>
                    <a:pt x="688" y="213"/>
                  </a:lnTo>
                  <a:lnTo>
                    <a:pt x="694" y="221"/>
                  </a:lnTo>
                  <a:lnTo>
                    <a:pt x="697" y="224"/>
                  </a:lnTo>
                  <a:lnTo>
                    <a:pt x="774" y="218"/>
                  </a:lnTo>
                  <a:lnTo>
                    <a:pt x="778" y="218"/>
                  </a:lnTo>
                  <a:lnTo>
                    <a:pt x="785" y="220"/>
                  </a:lnTo>
                  <a:lnTo>
                    <a:pt x="796" y="223"/>
                  </a:lnTo>
                  <a:lnTo>
                    <a:pt x="805" y="232"/>
                  </a:lnTo>
                  <a:lnTo>
                    <a:pt x="813" y="245"/>
                  </a:lnTo>
                  <a:lnTo>
                    <a:pt x="816" y="258"/>
                  </a:lnTo>
                  <a:lnTo>
                    <a:pt x="820" y="274"/>
                  </a:lnTo>
                  <a:lnTo>
                    <a:pt x="826" y="294"/>
                  </a:lnTo>
                  <a:lnTo>
                    <a:pt x="831" y="314"/>
                  </a:lnTo>
                  <a:lnTo>
                    <a:pt x="837" y="334"/>
                  </a:lnTo>
                  <a:lnTo>
                    <a:pt x="841" y="352"/>
                  </a:lnTo>
                  <a:lnTo>
                    <a:pt x="846" y="368"/>
                  </a:lnTo>
                  <a:lnTo>
                    <a:pt x="848" y="378"/>
                  </a:lnTo>
                  <a:lnTo>
                    <a:pt x="851" y="384"/>
                  </a:lnTo>
                  <a:lnTo>
                    <a:pt x="851" y="407"/>
                  </a:lnTo>
                  <a:lnTo>
                    <a:pt x="846" y="421"/>
                  </a:lnTo>
                  <a:lnTo>
                    <a:pt x="835" y="433"/>
                  </a:lnTo>
                  <a:lnTo>
                    <a:pt x="808" y="448"/>
                  </a:lnTo>
                  <a:lnTo>
                    <a:pt x="794" y="455"/>
                  </a:lnTo>
                  <a:lnTo>
                    <a:pt x="782" y="459"/>
                  </a:lnTo>
                  <a:lnTo>
                    <a:pt x="773" y="462"/>
                  </a:lnTo>
                  <a:lnTo>
                    <a:pt x="770" y="464"/>
                  </a:lnTo>
                  <a:lnTo>
                    <a:pt x="738" y="560"/>
                  </a:lnTo>
                  <a:lnTo>
                    <a:pt x="738" y="564"/>
                  </a:lnTo>
                  <a:lnTo>
                    <a:pt x="741" y="569"/>
                  </a:lnTo>
                  <a:lnTo>
                    <a:pt x="746" y="578"/>
                  </a:lnTo>
                  <a:lnTo>
                    <a:pt x="753" y="590"/>
                  </a:lnTo>
                  <a:lnTo>
                    <a:pt x="764" y="603"/>
                  </a:lnTo>
                  <a:lnTo>
                    <a:pt x="773" y="615"/>
                  </a:lnTo>
                  <a:lnTo>
                    <a:pt x="781" y="630"/>
                  </a:lnTo>
                  <a:lnTo>
                    <a:pt x="785" y="645"/>
                  </a:lnTo>
                  <a:lnTo>
                    <a:pt x="782" y="662"/>
                  </a:lnTo>
                  <a:lnTo>
                    <a:pt x="771" y="679"/>
                  </a:lnTo>
                  <a:lnTo>
                    <a:pt x="703" y="748"/>
                  </a:lnTo>
                  <a:lnTo>
                    <a:pt x="691" y="758"/>
                  </a:lnTo>
                  <a:lnTo>
                    <a:pt x="682" y="768"/>
                  </a:lnTo>
                  <a:lnTo>
                    <a:pt x="676" y="775"/>
                  </a:lnTo>
                  <a:lnTo>
                    <a:pt x="673" y="777"/>
                  </a:lnTo>
                  <a:lnTo>
                    <a:pt x="668" y="781"/>
                  </a:lnTo>
                  <a:lnTo>
                    <a:pt x="662" y="786"/>
                  </a:lnTo>
                  <a:lnTo>
                    <a:pt x="654" y="789"/>
                  </a:lnTo>
                  <a:lnTo>
                    <a:pt x="644" y="789"/>
                  </a:lnTo>
                  <a:lnTo>
                    <a:pt x="630" y="786"/>
                  </a:lnTo>
                  <a:lnTo>
                    <a:pt x="615" y="777"/>
                  </a:lnTo>
                  <a:lnTo>
                    <a:pt x="598" y="764"/>
                  </a:lnTo>
                  <a:lnTo>
                    <a:pt x="586" y="755"/>
                  </a:lnTo>
                  <a:lnTo>
                    <a:pt x="578" y="751"/>
                  </a:lnTo>
                  <a:lnTo>
                    <a:pt x="574" y="748"/>
                  </a:lnTo>
                  <a:lnTo>
                    <a:pt x="571" y="746"/>
                  </a:lnTo>
                  <a:lnTo>
                    <a:pt x="568" y="746"/>
                  </a:lnTo>
                  <a:lnTo>
                    <a:pt x="561" y="745"/>
                  </a:lnTo>
                  <a:lnTo>
                    <a:pt x="554" y="745"/>
                  </a:lnTo>
                  <a:lnTo>
                    <a:pt x="546" y="746"/>
                  </a:lnTo>
                  <a:lnTo>
                    <a:pt x="539" y="749"/>
                  </a:lnTo>
                  <a:lnTo>
                    <a:pt x="493" y="758"/>
                  </a:lnTo>
                  <a:lnTo>
                    <a:pt x="481" y="760"/>
                  </a:lnTo>
                  <a:lnTo>
                    <a:pt x="476" y="761"/>
                  </a:lnTo>
                  <a:lnTo>
                    <a:pt x="472" y="761"/>
                  </a:lnTo>
                  <a:lnTo>
                    <a:pt x="469" y="763"/>
                  </a:lnTo>
                  <a:lnTo>
                    <a:pt x="461" y="771"/>
                  </a:lnTo>
                  <a:lnTo>
                    <a:pt x="458" y="777"/>
                  </a:lnTo>
                  <a:lnTo>
                    <a:pt x="453" y="789"/>
                  </a:lnTo>
                  <a:lnTo>
                    <a:pt x="447" y="804"/>
                  </a:lnTo>
                  <a:lnTo>
                    <a:pt x="438" y="822"/>
                  </a:lnTo>
                  <a:lnTo>
                    <a:pt x="428" y="838"/>
                  </a:lnTo>
                  <a:lnTo>
                    <a:pt x="417" y="851"/>
                  </a:lnTo>
                  <a:lnTo>
                    <a:pt x="403" y="858"/>
                  </a:lnTo>
                  <a:lnTo>
                    <a:pt x="242" y="815"/>
                  </a:lnTo>
                  <a:lnTo>
                    <a:pt x="240" y="813"/>
                  </a:lnTo>
                  <a:lnTo>
                    <a:pt x="236" y="812"/>
                  </a:lnTo>
                  <a:lnTo>
                    <a:pt x="230" y="806"/>
                  </a:lnTo>
                  <a:lnTo>
                    <a:pt x="224" y="798"/>
                  </a:lnTo>
                  <a:lnTo>
                    <a:pt x="221" y="786"/>
                  </a:lnTo>
                  <a:lnTo>
                    <a:pt x="219" y="771"/>
                  </a:lnTo>
                  <a:lnTo>
                    <a:pt x="222" y="737"/>
                  </a:lnTo>
                  <a:lnTo>
                    <a:pt x="224" y="722"/>
                  </a:lnTo>
                  <a:lnTo>
                    <a:pt x="224" y="708"/>
                  </a:lnTo>
                  <a:lnTo>
                    <a:pt x="219" y="694"/>
                  </a:lnTo>
                  <a:lnTo>
                    <a:pt x="211" y="685"/>
                  </a:lnTo>
                  <a:lnTo>
                    <a:pt x="202" y="677"/>
                  </a:lnTo>
                  <a:lnTo>
                    <a:pt x="192" y="668"/>
                  </a:lnTo>
                  <a:lnTo>
                    <a:pt x="172" y="648"/>
                  </a:lnTo>
                  <a:lnTo>
                    <a:pt x="164" y="639"/>
                  </a:lnTo>
                  <a:lnTo>
                    <a:pt x="155" y="630"/>
                  </a:lnTo>
                  <a:lnTo>
                    <a:pt x="151" y="627"/>
                  </a:lnTo>
                  <a:lnTo>
                    <a:pt x="141" y="626"/>
                  </a:lnTo>
                  <a:lnTo>
                    <a:pt x="129" y="627"/>
                  </a:lnTo>
                  <a:lnTo>
                    <a:pt x="119" y="630"/>
                  </a:lnTo>
                  <a:lnTo>
                    <a:pt x="88" y="633"/>
                  </a:lnTo>
                  <a:lnTo>
                    <a:pt x="71" y="633"/>
                  </a:lnTo>
                  <a:lnTo>
                    <a:pt x="59" y="632"/>
                  </a:lnTo>
                  <a:lnTo>
                    <a:pt x="52" y="627"/>
                  </a:lnTo>
                  <a:lnTo>
                    <a:pt x="47" y="619"/>
                  </a:lnTo>
                  <a:lnTo>
                    <a:pt x="30" y="569"/>
                  </a:lnTo>
                  <a:lnTo>
                    <a:pt x="26" y="552"/>
                  </a:lnTo>
                  <a:lnTo>
                    <a:pt x="21" y="539"/>
                  </a:lnTo>
                  <a:lnTo>
                    <a:pt x="20" y="529"/>
                  </a:lnTo>
                  <a:lnTo>
                    <a:pt x="17" y="519"/>
                  </a:lnTo>
                  <a:lnTo>
                    <a:pt x="12" y="503"/>
                  </a:lnTo>
                  <a:lnTo>
                    <a:pt x="8" y="487"/>
                  </a:lnTo>
                  <a:lnTo>
                    <a:pt x="5" y="470"/>
                  </a:lnTo>
                  <a:lnTo>
                    <a:pt x="1" y="456"/>
                  </a:lnTo>
                  <a:lnTo>
                    <a:pt x="0" y="448"/>
                  </a:lnTo>
                  <a:lnTo>
                    <a:pt x="1" y="444"/>
                  </a:lnTo>
                  <a:lnTo>
                    <a:pt x="17" y="429"/>
                  </a:lnTo>
                  <a:lnTo>
                    <a:pt x="32" y="419"/>
                  </a:lnTo>
                  <a:lnTo>
                    <a:pt x="59" y="407"/>
                  </a:lnTo>
                  <a:lnTo>
                    <a:pt x="73" y="400"/>
                  </a:lnTo>
                  <a:lnTo>
                    <a:pt x="85" y="390"/>
                  </a:lnTo>
                  <a:lnTo>
                    <a:pt x="93" y="381"/>
                  </a:lnTo>
                  <a:lnTo>
                    <a:pt x="96" y="369"/>
                  </a:lnTo>
                  <a:lnTo>
                    <a:pt x="99" y="352"/>
                  </a:lnTo>
                  <a:lnTo>
                    <a:pt x="103" y="334"/>
                  </a:lnTo>
                  <a:lnTo>
                    <a:pt x="108" y="317"/>
                  </a:lnTo>
                  <a:lnTo>
                    <a:pt x="113" y="303"/>
                  </a:lnTo>
                  <a:lnTo>
                    <a:pt x="114" y="294"/>
                  </a:lnTo>
                  <a:lnTo>
                    <a:pt x="108" y="279"/>
                  </a:lnTo>
                  <a:lnTo>
                    <a:pt x="103" y="273"/>
                  </a:lnTo>
                  <a:lnTo>
                    <a:pt x="102" y="270"/>
                  </a:lnTo>
                  <a:lnTo>
                    <a:pt x="68" y="226"/>
                  </a:lnTo>
                  <a:lnTo>
                    <a:pt x="67" y="224"/>
                  </a:lnTo>
                  <a:lnTo>
                    <a:pt x="64" y="220"/>
                  </a:lnTo>
                  <a:lnTo>
                    <a:pt x="62" y="212"/>
                  </a:lnTo>
                  <a:lnTo>
                    <a:pt x="64" y="201"/>
                  </a:lnTo>
                  <a:lnTo>
                    <a:pt x="70" y="191"/>
                  </a:lnTo>
                  <a:lnTo>
                    <a:pt x="183" y="74"/>
                  </a:lnTo>
                  <a:lnTo>
                    <a:pt x="184" y="73"/>
                  </a:lnTo>
                  <a:lnTo>
                    <a:pt x="189" y="70"/>
                  </a:lnTo>
                  <a:lnTo>
                    <a:pt x="195" y="65"/>
                  </a:lnTo>
                  <a:lnTo>
                    <a:pt x="204" y="64"/>
                  </a:lnTo>
                  <a:lnTo>
                    <a:pt x="215" y="65"/>
                  </a:lnTo>
                  <a:lnTo>
                    <a:pt x="227" y="73"/>
                  </a:lnTo>
                  <a:lnTo>
                    <a:pt x="280" y="111"/>
                  </a:lnTo>
                  <a:lnTo>
                    <a:pt x="281" y="113"/>
                  </a:lnTo>
                  <a:lnTo>
                    <a:pt x="288" y="114"/>
                  </a:lnTo>
                  <a:lnTo>
                    <a:pt x="297" y="116"/>
                  </a:lnTo>
                  <a:lnTo>
                    <a:pt x="312" y="113"/>
                  </a:lnTo>
                  <a:lnTo>
                    <a:pt x="358" y="99"/>
                  </a:lnTo>
                  <a:lnTo>
                    <a:pt x="368" y="97"/>
                  </a:lnTo>
                  <a:lnTo>
                    <a:pt x="373" y="96"/>
                  </a:lnTo>
                  <a:lnTo>
                    <a:pt x="376" y="96"/>
                  </a:lnTo>
                  <a:lnTo>
                    <a:pt x="382" y="94"/>
                  </a:lnTo>
                  <a:lnTo>
                    <a:pt x="390" y="88"/>
                  </a:lnTo>
                  <a:lnTo>
                    <a:pt x="399" y="73"/>
                  </a:lnTo>
                  <a:lnTo>
                    <a:pt x="400" y="70"/>
                  </a:lnTo>
                  <a:lnTo>
                    <a:pt x="403" y="62"/>
                  </a:lnTo>
                  <a:lnTo>
                    <a:pt x="408" y="53"/>
                  </a:lnTo>
                  <a:lnTo>
                    <a:pt x="412" y="41"/>
                  </a:lnTo>
                  <a:lnTo>
                    <a:pt x="417" y="30"/>
                  </a:lnTo>
                  <a:lnTo>
                    <a:pt x="420" y="21"/>
                  </a:lnTo>
                  <a:lnTo>
                    <a:pt x="425" y="13"/>
                  </a:lnTo>
                  <a:lnTo>
                    <a:pt x="431" y="6"/>
                  </a:lnTo>
                  <a:lnTo>
                    <a:pt x="440" y="1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xmlns="" id="{A43C3787-F67A-4CE0-8E69-04850C2F3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30213" y="2701925"/>
              <a:ext cx="663575" cy="666750"/>
            </a:xfrm>
            <a:custGeom>
              <a:avLst/>
              <a:gdLst/>
              <a:ahLst/>
              <a:cxnLst>
                <a:cxn ang="0">
                  <a:pos x="209" y="104"/>
                </a:cxn>
                <a:cxn ang="0">
                  <a:pos x="181" y="107"/>
                </a:cxn>
                <a:cxn ang="0">
                  <a:pos x="155" y="118"/>
                </a:cxn>
                <a:cxn ang="0">
                  <a:pos x="134" y="134"/>
                </a:cxn>
                <a:cxn ang="0">
                  <a:pos x="117" y="157"/>
                </a:cxn>
                <a:cxn ang="0">
                  <a:pos x="107" y="182"/>
                </a:cxn>
                <a:cxn ang="0">
                  <a:pos x="102" y="211"/>
                </a:cxn>
                <a:cxn ang="0">
                  <a:pos x="107" y="238"/>
                </a:cxn>
                <a:cxn ang="0">
                  <a:pos x="117" y="264"/>
                </a:cxn>
                <a:cxn ang="0">
                  <a:pos x="134" y="285"/>
                </a:cxn>
                <a:cxn ang="0">
                  <a:pos x="155" y="302"/>
                </a:cxn>
                <a:cxn ang="0">
                  <a:pos x="181" y="313"/>
                </a:cxn>
                <a:cxn ang="0">
                  <a:pos x="209" y="318"/>
                </a:cxn>
                <a:cxn ang="0">
                  <a:pos x="237" y="313"/>
                </a:cxn>
                <a:cxn ang="0">
                  <a:pos x="262" y="302"/>
                </a:cxn>
                <a:cxn ang="0">
                  <a:pos x="285" y="285"/>
                </a:cxn>
                <a:cxn ang="0">
                  <a:pos x="301" y="264"/>
                </a:cxn>
                <a:cxn ang="0">
                  <a:pos x="312" y="238"/>
                </a:cxn>
                <a:cxn ang="0">
                  <a:pos x="315" y="211"/>
                </a:cxn>
                <a:cxn ang="0">
                  <a:pos x="312" y="182"/>
                </a:cxn>
                <a:cxn ang="0">
                  <a:pos x="301" y="157"/>
                </a:cxn>
                <a:cxn ang="0">
                  <a:pos x="285" y="134"/>
                </a:cxn>
                <a:cxn ang="0">
                  <a:pos x="262" y="118"/>
                </a:cxn>
                <a:cxn ang="0">
                  <a:pos x="237" y="107"/>
                </a:cxn>
                <a:cxn ang="0">
                  <a:pos x="209" y="104"/>
                </a:cxn>
                <a:cxn ang="0">
                  <a:pos x="209" y="0"/>
                </a:cxn>
                <a:cxn ang="0">
                  <a:pos x="251" y="5"/>
                </a:cxn>
                <a:cxn ang="0">
                  <a:pos x="291" y="17"/>
                </a:cxn>
                <a:cxn ang="0">
                  <a:pos x="326" y="37"/>
                </a:cxn>
                <a:cxn ang="0">
                  <a:pos x="358" y="63"/>
                </a:cxn>
                <a:cxn ang="0">
                  <a:pos x="382" y="93"/>
                </a:cxn>
                <a:cxn ang="0">
                  <a:pos x="402" y="128"/>
                </a:cxn>
                <a:cxn ang="0">
                  <a:pos x="414" y="168"/>
                </a:cxn>
                <a:cxn ang="0">
                  <a:pos x="418" y="211"/>
                </a:cxn>
                <a:cxn ang="0">
                  <a:pos x="414" y="252"/>
                </a:cxn>
                <a:cxn ang="0">
                  <a:pos x="402" y="292"/>
                </a:cxn>
                <a:cxn ang="0">
                  <a:pos x="382" y="327"/>
                </a:cxn>
                <a:cxn ang="0">
                  <a:pos x="358" y="359"/>
                </a:cxn>
                <a:cxn ang="0">
                  <a:pos x="326" y="383"/>
                </a:cxn>
                <a:cxn ang="0">
                  <a:pos x="291" y="403"/>
                </a:cxn>
                <a:cxn ang="0">
                  <a:pos x="251" y="415"/>
                </a:cxn>
                <a:cxn ang="0">
                  <a:pos x="209" y="420"/>
                </a:cxn>
                <a:cxn ang="0">
                  <a:pos x="167" y="415"/>
                </a:cxn>
                <a:cxn ang="0">
                  <a:pos x="128" y="403"/>
                </a:cxn>
                <a:cxn ang="0">
                  <a:pos x="93" y="383"/>
                </a:cxn>
                <a:cxn ang="0">
                  <a:pos x="61" y="359"/>
                </a:cxn>
                <a:cxn ang="0">
                  <a:pos x="37" y="327"/>
                </a:cxn>
                <a:cxn ang="0">
                  <a:pos x="17" y="292"/>
                </a:cxn>
                <a:cxn ang="0">
                  <a:pos x="5" y="252"/>
                </a:cxn>
                <a:cxn ang="0">
                  <a:pos x="0" y="211"/>
                </a:cxn>
                <a:cxn ang="0">
                  <a:pos x="5" y="168"/>
                </a:cxn>
                <a:cxn ang="0">
                  <a:pos x="17" y="128"/>
                </a:cxn>
                <a:cxn ang="0">
                  <a:pos x="37" y="93"/>
                </a:cxn>
                <a:cxn ang="0">
                  <a:pos x="61" y="63"/>
                </a:cxn>
                <a:cxn ang="0">
                  <a:pos x="93" y="37"/>
                </a:cxn>
                <a:cxn ang="0">
                  <a:pos x="128" y="17"/>
                </a:cxn>
                <a:cxn ang="0">
                  <a:pos x="167" y="5"/>
                </a:cxn>
                <a:cxn ang="0">
                  <a:pos x="209" y="0"/>
                </a:cxn>
              </a:cxnLst>
              <a:rect l="0" t="0" r="r" b="b"/>
              <a:pathLst>
                <a:path w="418" h="420">
                  <a:moveTo>
                    <a:pt x="209" y="104"/>
                  </a:moveTo>
                  <a:lnTo>
                    <a:pt x="181" y="107"/>
                  </a:lnTo>
                  <a:lnTo>
                    <a:pt x="155" y="118"/>
                  </a:lnTo>
                  <a:lnTo>
                    <a:pt x="134" y="134"/>
                  </a:lnTo>
                  <a:lnTo>
                    <a:pt x="117" y="157"/>
                  </a:lnTo>
                  <a:lnTo>
                    <a:pt x="107" y="182"/>
                  </a:lnTo>
                  <a:lnTo>
                    <a:pt x="102" y="211"/>
                  </a:lnTo>
                  <a:lnTo>
                    <a:pt x="107" y="238"/>
                  </a:lnTo>
                  <a:lnTo>
                    <a:pt x="117" y="264"/>
                  </a:lnTo>
                  <a:lnTo>
                    <a:pt x="134" y="285"/>
                  </a:lnTo>
                  <a:lnTo>
                    <a:pt x="155" y="302"/>
                  </a:lnTo>
                  <a:lnTo>
                    <a:pt x="181" y="313"/>
                  </a:lnTo>
                  <a:lnTo>
                    <a:pt x="209" y="318"/>
                  </a:lnTo>
                  <a:lnTo>
                    <a:pt x="237" y="313"/>
                  </a:lnTo>
                  <a:lnTo>
                    <a:pt x="262" y="302"/>
                  </a:lnTo>
                  <a:lnTo>
                    <a:pt x="285" y="285"/>
                  </a:lnTo>
                  <a:lnTo>
                    <a:pt x="301" y="264"/>
                  </a:lnTo>
                  <a:lnTo>
                    <a:pt x="312" y="238"/>
                  </a:lnTo>
                  <a:lnTo>
                    <a:pt x="315" y="211"/>
                  </a:lnTo>
                  <a:lnTo>
                    <a:pt x="312" y="182"/>
                  </a:lnTo>
                  <a:lnTo>
                    <a:pt x="301" y="157"/>
                  </a:lnTo>
                  <a:lnTo>
                    <a:pt x="285" y="134"/>
                  </a:lnTo>
                  <a:lnTo>
                    <a:pt x="262" y="118"/>
                  </a:lnTo>
                  <a:lnTo>
                    <a:pt x="237" y="107"/>
                  </a:lnTo>
                  <a:lnTo>
                    <a:pt x="209" y="104"/>
                  </a:lnTo>
                  <a:close/>
                  <a:moveTo>
                    <a:pt x="209" y="0"/>
                  </a:moveTo>
                  <a:lnTo>
                    <a:pt x="251" y="5"/>
                  </a:lnTo>
                  <a:lnTo>
                    <a:pt x="291" y="17"/>
                  </a:lnTo>
                  <a:lnTo>
                    <a:pt x="326" y="37"/>
                  </a:lnTo>
                  <a:lnTo>
                    <a:pt x="358" y="63"/>
                  </a:lnTo>
                  <a:lnTo>
                    <a:pt x="382" y="93"/>
                  </a:lnTo>
                  <a:lnTo>
                    <a:pt x="402" y="128"/>
                  </a:lnTo>
                  <a:lnTo>
                    <a:pt x="414" y="168"/>
                  </a:lnTo>
                  <a:lnTo>
                    <a:pt x="418" y="211"/>
                  </a:lnTo>
                  <a:lnTo>
                    <a:pt x="414" y="252"/>
                  </a:lnTo>
                  <a:lnTo>
                    <a:pt x="402" y="292"/>
                  </a:lnTo>
                  <a:lnTo>
                    <a:pt x="382" y="327"/>
                  </a:lnTo>
                  <a:lnTo>
                    <a:pt x="358" y="359"/>
                  </a:lnTo>
                  <a:lnTo>
                    <a:pt x="326" y="383"/>
                  </a:lnTo>
                  <a:lnTo>
                    <a:pt x="291" y="403"/>
                  </a:lnTo>
                  <a:lnTo>
                    <a:pt x="251" y="415"/>
                  </a:lnTo>
                  <a:lnTo>
                    <a:pt x="209" y="420"/>
                  </a:lnTo>
                  <a:lnTo>
                    <a:pt x="167" y="415"/>
                  </a:lnTo>
                  <a:lnTo>
                    <a:pt x="128" y="403"/>
                  </a:lnTo>
                  <a:lnTo>
                    <a:pt x="93" y="383"/>
                  </a:lnTo>
                  <a:lnTo>
                    <a:pt x="61" y="359"/>
                  </a:lnTo>
                  <a:lnTo>
                    <a:pt x="37" y="327"/>
                  </a:lnTo>
                  <a:lnTo>
                    <a:pt x="17" y="292"/>
                  </a:lnTo>
                  <a:lnTo>
                    <a:pt x="5" y="252"/>
                  </a:lnTo>
                  <a:lnTo>
                    <a:pt x="0" y="211"/>
                  </a:lnTo>
                  <a:lnTo>
                    <a:pt x="5" y="168"/>
                  </a:lnTo>
                  <a:lnTo>
                    <a:pt x="17" y="128"/>
                  </a:lnTo>
                  <a:lnTo>
                    <a:pt x="37" y="93"/>
                  </a:lnTo>
                  <a:lnTo>
                    <a:pt x="61" y="63"/>
                  </a:lnTo>
                  <a:lnTo>
                    <a:pt x="93" y="37"/>
                  </a:lnTo>
                  <a:lnTo>
                    <a:pt x="128" y="17"/>
                  </a:lnTo>
                  <a:lnTo>
                    <a:pt x="167" y="5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2C3516CA-AA60-43FE-8218-5710DE2EA39A}"/>
              </a:ext>
            </a:extLst>
          </p:cNvPr>
          <p:cNvSpPr/>
          <p:nvPr/>
        </p:nvSpPr>
        <p:spPr>
          <a:xfrm>
            <a:off x="5749866" y="138943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772F8068-24E3-4AE1-932C-217A3CD24D6E}"/>
              </a:ext>
            </a:extLst>
          </p:cNvPr>
          <p:cNvGrpSpPr/>
          <p:nvPr/>
        </p:nvGrpSpPr>
        <p:grpSpPr>
          <a:xfrm>
            <a:off x="5935235" y="1651888"/>
            <a:ext cx="328148" cy="185649"/>
            <a:chOff x="4763" y="2390776"/>
            <a:chExt cx="1557337" cy="881061"/>
          </a:xfrm>
          <a:solidFill>
            <a:schemeClr val="bg1"/>
          </a:solidFill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xmlns="" id="{1177B01E-1632-453D-A185-C5779015D7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025" y="2911475"/>
              <a:ext cx="663575" cy="360362"/>
            </a:xfrm>
            <a:custGeom>
              <a:avLst/>
              <a:gdLst>
                <a:gd name="T0" fmla="*/ 513 w 655"/>
                <a:gd name="T1" fmla="*/ 33 h 355"/>
                <a:gd name="T2" fmla="*/ 383 w 655"/>
                <a:gd name="T3" fmla="*/ 0 h 355"/>
                <a:gd name="T4" fmla="*/ 271 w 655"/>
                <a:gd name="T5" fmla="*/ 0 h 355"/>
                <a:gd name="T6" fmla="*/ 138 w 655"/>
                <a:gd name="T7" fmla="*/ 35 h 355"/>
                <a:gd name="T8" fmla="*/ 0 w 655"/>
                <a:gd name="T9" fmla="*/ 272 h 355"/>
                <a:gd name="T10" fmla="*/ 0 w 655"/>
                <a:gd name="T11" fmla="*/ 355 h 355"/>
                <a:gd name="T12" fmla="*/ 655 w 655"/>
                <a:gd name="T13" fmla="*/ 355 h 355"/>
                <a:gd name="T14" fmla="*/ 655 w 655"/>
                <a:gd name="T15" fmla="*/ 272 h 355"/>
                <a:gd name="T16" fmla="*/ 513 w 655"/>
                <a:gd name="T17" fmla="*/ 33 h 355"/>
                <a:gd name="T18" fmla="*/ 513 w 655"/>
                <a:gd name="T19" fmla="*/ 33 h 355"/>
                <a:gd name="T20" fmla="*/ 513 w 655"/>
                <a:gd name="T21" fmla="*/ 33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5" h="355">
                  <a:moveTo>
                    <a:pt x="513" y="33"/>
                  </a:moveTo>
                  <a:cubicBezTo>
                    <a:pt x="475" y="12"/>
                    <a:pt x="430" y="0"/>
                    <a:pt x="38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23" y="0"/>
                    <a:pt x="178" y="12"/>
                    <a:pt x="138" y="35"/>
                  </a:cubicBezTo>
                  <a:cubicBezTo>
                    <a:pt x="55" y="81"/>
                    <a:pt x="0" y="170"/>
                    <a:pt x="0" y="272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655" y="355"/>
                    <a:pt x="655" y="355"/>
                    <a:pt x="655" y="355"/>
                  </a:cubicBezTo>
                  <a:cubicBezTo>
                    <a:pt x="655" y="272"/>
                    <a:pt x="655" y="272"/>
                    <a:pt x="655" y="272"/>
                  </a:cubicBezTo>
                  <a:cubicBezTo>
                    <a:pt x="655" y="169"/>
                    <a:pt x="598" y="79"/>
                    <a:pt x="513" y="33"/>
                  </a:cubicBezTo>
                  <a:close/>
                  <a:moveTo>
                    <a:pt x="513" y="33"/>
                  </a:moveTo>
                  <a:cubicBezTo>
                    <a:pt x="513" y="33"/>
                    <a:pt x="513" y="33"/>
                    <a:pt x="513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xmlns="" id="{37E42D4A-B2C6-44EC-A102-88B7935FE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4575" y="2835275"/>
              <a:ext cx="517525" cy="392112"/>
            </a:xfrm>
            <a:custGeom>
              <a:avLst/>
              <a:gdLst>
                <a:gd name="T0" fmla="*/ 240 w 511"/>
                <a:gd name="T1" fmla="*/ 0 h 386"/>
                <a:gd name="T2" fmla="*/ 147 w 511"/>
                <a:gd name="T3" fmla="*/ 0 h 386"/>
                <a:gd name="T4" fmla="*/ 0 w 511"/>
                <a:gd name="T5" fmla="*/ 44 h 386"/>
                <a:gd name="T6" fmla="*/ 57 w 511"/>
                <a:gd name="T7" fmla="*/ 91 h 386"/>
                <a:gd name="T8" fmla="*/ 163 w 511"/>
                <a:gd name="T9" fmla="*/ 347 h 386"/>
                <a:gd name="T10" fmla="*/ 163 w 511"/>
                <a:gd name="T11" fmla="*/ 386 h 386"/>
                <a:gd name="T12" fmla="*/ 511 w 511"/>
                <a:gd name="T13" fmla="*/ 386 h 386"/>
                <a:gd name="T14" fmla="*/ 511 w 511"/>
                <a:gd name="T15" fmla="*/ 271 h 386"/>
                <a:gd name="T16" fmla="*/ 240 w 511"/>
                <a:gd name="T17" fmla="*/ 0 h 386"/>
                <a:gd name="T18" fmla="*/ 240 w 511"/>
                <a:gd name="T19" fmla="*/ 0 h 386"/>
                <a:gd name="T20" fmla="*/ 240 w 511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1" h="386">
                  <a:moveTo>
                    <a:pt x="240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93" y="0"/>
                    <a:pt x="42" y="16"/>
                    <a:pt x="0" y="44"/>
                  </a:cubicBezTo>
                  <a:cubicBezTo>
                    <a:pt x="20" y="57"/>
                    <a:pt x="39" y="73"/>
                    <a:pt x="57" y="91"/>
                  </a:cubicBezTo>
                  <a:cubicBezTo>
                    <a:pt x="125" y="159"/>
                    <a:pt x="163" y="250"/>
                    <a:pt x="163" y="347"/>
                  </a:cubicBezTo>
                  <a:cubicBezTo>
                    <a:pt x="163" y="386"/>
                    <a:pt x="163" y="386"/>
                    <a:pt x="163" y="386"/>
                  </a:cubicBezTo>
                  <a:cubicBezTo>
                    <a:pt x="511" y="386"/>
                    <a:pt x="511" y="386"/>
                    <a:pt x="511" y="386"/>
                  </a:cubicBezTo>
                  <a:cubicBezTo>
                    <a:pt x="511" y="271"/>
                    <a:pt x="511" y="271"/>
                    <a:pt x="511" y="271"/>
                  </a:cubicBezTo>
                  <a:cubicBezTo>
                    <a:pt x="511" y="122"/>
                    <a:pt x="389" y="0"/>
                    <a:pt x="240" y="0"/>
                  </a:cubicBezTo>
                  <a:close/>
                  <a:moveTo>
                    <a:pt x="240" y="0"/>
                  </a:moveTo>
                  <a:cubicBezTo>
                    <a:pt x="240" y="0"/>
                    <a:pt x="240" y="0"/>
                    <a:pt x="2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xmlns="" id="{7F6665D8-96A8-40D7-A38E-24038EE5A2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" y="2835275"/>
              <a:ext cx="520700" cy="392112"/>
            </a:xfrm>
            <a:custGeom>
              <a:avLst/>
              <a:gdLst>
                <a:gd name="T0" fmla="*/ 364 w 514"/>
                <a:gd name="T1" fmla="*/ 0 h 386"/>
                <a:gd name="T2" fmla="*/ 271 w 514"/>
                <a:gd name="T3" fmla="*/ 0 h 386"/>
                <a:gd name="T4" fmla="*/ 0 w 514"/>
                <a:gd name="T5" fmla="*/ 271 h 386"/>
                <a:gd name="T6" fmla="*/ 0 w 514"/>
                <a:gd name="T7" fmla="*/ 386 h 386"/>
                <a:gd name="T8" fmla="*/ 353 w 514"/>
                <a:gd name="T9" fmla="*/ 386 h 386"/>
                <a:gd name="T10" fmla="*/ 353 w 514"/>
                <a:gd name="T11" fmla="*/ 347 h 386"/>
                <a:gd name="T12" fmla="*/ 459 w 514"/>
                <a:gd name="T13" fmla="*/ 91 h 386"/>
                <a:gd name="T14" fmla="*/ 514 w 514"/>
                <a:gd name="T15" fmla="*/ 46 h 386"/>
                <a:gd name="T16" fmla="*/ 364 w 514"/>
                <a:gd name="T17" fmla="*/ 0 h 386"/>
                <a:gd name="T18" fmla="*/ 364 w 514"/>
                <a:gd name="T19" fmla="*/ 0 h 386"/>
                <a:gd name="T20" fmla="*/ 364 w 514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4" h="386">
                  <a:moveTo>
                    <a:pt x="36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22" y="0"/>
                    <a:pt x="0" y="122"/>
                    <a:pt x="0" y="271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3" y="347"/>
                    <a:pt x="353" y="347"/>
                    <a:pt x="353" y="347"/>
                  </a:cubicBezTo>
                  <a:cubicBezTo>
                    <a:pt x="353" y="250"/>
                    <a:pt x="390" y="159"/>
                    <a:pt x="459" y="91"/>
                  </a:cubicBezTo>
                  <a:cubicBezTo>
                    <a:pt x="476" y="74"/>
                    <a:pt x="494" y="59"/>
                    <a:pt x="514" y="46"/>
                  </a:cubicBezTo>
                  <a:cubicBezTo>
                    <a:pt x="471" y="17"/>
                    <a:pt x="419" y="0"/>
                    <a:pt x="364" y="0"/>
                  </a:cubicBezTo>
                  <a:close/>
                  <a:moveTo>
                    <a:pt x="364" y="0"/>
                  </a:moveTo>
                  <a:cubicBezTo>
                    <a:pt x="364" y="0"/>
                    <a:pt x="364" y="0"/>
                    <a:pt x="3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xmlns="" id="{5F687AD7-1A86-4477-AF09-9AF6FB9E97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0" y="2422525"/>
              <a:ext cx="371475" cy="390525"/>
            </a:xfrm>
            <a:custGeom>
              <a:avLst/>
              <a:gdLst>
                <a:gd name="T0" fmla="*/ 183 w 367"/>
                <a:gd name="T1" fmla="*/ 0 h 385"/>
                <a:gd name="T2" fmla="*/ 182 w 367"/>
                <a:gd name="T3" fmla="*/ 0 h 385"/>
                <a:gd name="T4" fmla="*/ 1 w 367"/>
                <a:gd name="T5" fmla="*/ 194 h 385"/>
                <a:gd name="T6" fmla="*/ 184 w 367"/>
                <a:gd name="T7" fmla="*/ 385 h 385"/>
                <a:gd name="T8" fmla="*/ 185 w 367"/>
                <a:gd name="T9" fmla="*/ 385 h 385"/>
                <a:gd name="T10" fmla="*/ 315 w 367"/>
                <a:gd name="T11" fmla="*/ 326 h 385"/>
                <a:gd name="T12" fmla="*/ 366 w 367"/>
                <a:gd name="T13" fmla="*/ 191 h 385"/>
                <a:gd name="T14" fmla="*/ 183 w 367"/>
                <a:gd name="T15" fmla="*/ 0 h 385"/>
                <a:gd name="T16" fmla="*/ 183 w 367"/>
                <a:gd name="T17" fmla="*/ 0 h 385"/>
                <a:gd name="T18" fmla="*/ 183 w 367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5" y="384"/>
                    <a:pt x="281" y="364"/>
                    <a:pt x="315" y="326"/>
                  </a:cubicBezTo>
                  <a:cubicBezTo>
                    <a:pt x="348" y="290"/>
                    <a:pt x="367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xmlns="" id="{B2F03B39-A33C-4A8C-B4E8-8C32EE6455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288" y="2422525"/>
              <a:ext cx="369887" cy="390525"/>
            </a:xfrm>
            <a:custGeom>
              <a:avLst/>
              <a:gdLst>
                <a:gd name="T0" fmla="*/ 183 w 366"/>
                <a:gd name="T1" fmla="*/ 0 h 385"/>
                <a:gd name="T2" fmla="*/ 182 w 366"/>
                <a:gd name="T3" fmla="*/ 0 h 385"/>
                <a:gd name="T4" fmla="*/ 1 w 366"/>
                <a:gd name="T5" fmla="*/ 194 h 385"/>
                <a:gd name="T6" fmla="*/ 184 w 366"/>
                <a:gd name="T7" fmla="*/ 385 h 385"/>
                <a:gd name="T8" fmla="*/ 185 w 366"/>
                <a:gd name="T9" fmla="*/ 385 h 385"/>
                <a:gd name="T10" fmla="*/ 315 w 366"/>
                <a:gd name="T11" fmla="*/ 326 h 385"/>
                <a:gd name="T12" fmla="*/ 366 w 366"/>
                <a:gd name="T13" fmla="*/ 191 h 385"/>
                <a:gd name="T14" fmla="*/ 183 w 366"/>
                <a:gd name="T15" fmla="*/ 0 h 385"/>
                <a:gd name="T16" fmla="*/ 183 w 366"/>
                <a:gd name="T17" fmla="*/ 0 h 385"/>
                <a:gd name="T18" fmla="*/ 183 w 366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4" y="384"/>
                    <a:pt x="280" y="364"/>
                    <a:pt x="315" y="326"/>
                  </a:cubicBezTo>
                  <a:cubicBezTo>
                    <a:pt x="348" y="290"/>
                    <a:pt x="366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xmlns="" id="{F9F2B8BF-7A22-4E2D-B593-54262B417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088" y="2390776"/>
              <a:ext cx="427037" cy="452437"/>
            </a:xfrm>
            <a:custGeom>
              <a:avLst/>
              <a:gdLst>
                <a:gd name="T0" fmla="*/ 210 w 421"/>
                <a:gd name="T1" fmla="*/ 0 h 445"/>
                <a:gd name="T2" fmla="*/ 0 w 421"/>
                <a:gd name="T3" fmla="*/ 222 h 445"/>
                <a:gd name="T4" fmla="*/ 120 w 421"/>
                <a:gd name="T5" fmla="*/ 423 h 445"/>
                <a:gd name="T6" fmla="*/ 210 w 421"/>
                <a:gd name="T7" fmla="*/ 445 h 445"/>
                <a:gd name="T8" fmla="*/ 300 w 421"/>
                <a:gd name="T9" fmla="*/ 423 h 445"/>
                <a:gd name="T10" fmla="*/ 421 w 421"/>
                <a:gd name="T11" fmla="*/ 222 h 445"/>
                <a:gd name="T12" fmla="*/ 210 w 421"/>
                <a:gd name="T13" fmla="*/ 0 h 445"/>
                <a:gd name="T14" fmla="*/ 210 w 421"/>
                <a:gd name="T15" fmla="*/ 0 h 445"/>
                <a:gd name="T16" fmla="*/ 210 w 421"/>
                <a:gd name="T1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445">
                  <a:moveTo>
                    <a:pt x="210" y="0"/>
                  </a:moveTo>
                  <a:cubicBezTo>
                    <a:pt x="94" y="0"/>
                    <a:pt x="0" y="100"/>
                    <a:pt x="0" y="222"/>
                  </a:cubicBezTo>
                  <a:cubicBezTo>
                    <a:pt x="0" y="311"/>
                    <a:pt x="49" y="388"/>
                    <a:pt x="120" y="423"/>
                  </a:cubicBezTo>
                  <a:cubicBezTo>
                    <a:pt x="148" y="437"/>
                    <a:pt x="178" y="445"/>
                    <a:pt x="210" y="445"/>
                  </a:cubicBezTo>
                  <a:cubicBezTo>
                    <a:pt x="242" y="445"/>
                    <a:pt x="273" y="437"/>
                    <a:pt x="300" y="423"/>
                  </a:cubicBezTo>
                  <a:cubicBezTo>
                    <a:pt x="371" y="388"/>
                    <a:pt x="421" y="311"/>
                    <a:pt x="421" y="222"/>
                  </a:cubicBezTo>
                  <a:cubicBezTo>
                    <a:pt x="421" y="100"/>
                    <a:pt x="326" y="0"/>
                    <a:pt x="210" y="0"/>
                  </a:cubicBezTo>
                  <a:close/>
                  <a:moveTo>
                    <a:pt x="210" y="0"/>
                  </a:moveTo>
                  <a:cubicBezTo>
                    <a:pt x="210" y="0"/>
                    <a:pt x="210" y="0"/>
                    <a:pt x="2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C4FAE40D-E43D-406D-927F-4C3DFFA7EC55}"/>
              </a:ext>
            </a:extLst>
          </p:cNvPr>
          <p:cNvSpPr/>
          <p:nvPr/>
        </p:nvSpPr>
        <p:spPr>
          <a:xfrm>
            <a:off x="7870132" y="1389434"/>
            <a:ext cx="720080" cy="720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2AF7E6AD-8D92-4EC6-83D0-0516E70BB9B6}"/>
              </a:ext>
            </a:extLst>
          </p:cNvPr>
          <p:cNvGrpSpPr/>
          <p:nvPr/>
        </p:nvGrpSpPr>
        <p:grpSpPr>
          <a:xfrm>
            <a:off x="8092786" y="1622532"/>
            <a:ext cx="265127" cy="233145"/>
            <a:chOff x="-192087" y="2485914"/>
            <a:chExt cx="1798150" cy="1581261"/>
          </a:xfrm>
          <a:solidFill>
            <a:schemeClr val="bg1"/>
          </a:solidFill>
        </p:grpSpPr>
        <p:sp>
          <p:nvSpPr>
            <p:cNvPr id="54" name="Rectangle 14">
              <a:extLst>
                <a:ext uri="{FF2B5EF4-FFF2-40B4-BE49-F238E27FC236}">
                  <a16:creationId xmlns:a16="http://schemas.microsoft.com/office/drawing/2014/main" xmlns="" id="{CAA26EB3-4B52-448C-98BA-6594C65FC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96" y="3328897"/>
              <a:ext cx="315184" cy="1057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5">
              <a:extLst>
                <a:ext uri="{FF2B5EF4-FFF2-40B4-BE49-F238E27FC236}">
                  <a16:creationId xmlns:a16="http://schemas.microsoft.com/office/drawing/2014/main" xmlns="" id="{B4F74B46-EADF-4E9B-A791-3C6B5C79D4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2087" y="2757293"/>
              <a:ext cx="1798150" cy="1309882"/>
            </a:xfrm>
            <a:custGeom>
              <a:avLst/>
              <a:gdLst>
                <a:gd name="T0" fmla="*/ 1246 w 1536"/>
                <a:gd name="T1" fmla="*/ 578 h 1118"/>
                <a:gd name="T2" fmla="*/ 993 w 1536"/>
                <a:gd name="T3" fmla="*/ 578 h 1118"/>
                <a:gd name="T4" fmla="*/ 993 w 1536"/>
                <a:gd name="T5" fmla="*/ 623 h 1118"/>
                <a:gd name="T6" fmla="*/ 948 w 1536"/>
                <a:gd name="T7" fmla="*/ 668 h 1118"/>
                <a:gd name="T8" fmla="*/ 588 w 1536"/>
                <a:gd name="T9" fmla="*/ 668 h 1118"/>
                <a:gd name="T10" fmla="*/ 543 w 1536"/>
                <a:gd name="T11" fmla="*/ 623 h 1118"/>
                <a:gd name="T12" fmla="*/ 543 w 1536"/>
                <a:gd name="T13" fmla="*/ 578 h 1118"/>
                <a:gd name="T14" fmla="*/ 290 w 1536"/>
                <a:gd name="T15" fmla="*/ 578 h 1118"/>
                <a:gd name="T16" fmla="*/ 162 w 1536"/>
                <a:gd name="T17" fmla="*/ 486 h 1118"/>
                <a:gd name="T18" fmla="*/ 0 w 1536"/>
                <a:gd name="T19" fmla="*/ 0 h 1118"/>
                <a:gd name="T20" fmla="*/ 0 w 1536"/>
                <a:gd name="T21" fmla="*/ 983 h 1118"/>
                <a:gd name="T22" fmla="*/ 135 w 1536"/>
                <a:gd name="T23" fmla="*/ 1118 h 1118"/>
                <a:gd name="T24" fmla="*/ 1401 w 1536"/>
                <a:gd name="T25" fmla="*/ 1118 h 1118"/>
                <a:gd name="T26" fmla="*/ 1536 w 1536"/>
                <a:gd name="T27" fmla="*/ 983 h 1118"/>
                <a:gd name="T28" fmla="*/ 1536 w 1536"/>
                <a:gd name="T29" fmla="*/ 0 h 1118"/>
                <a:gd name="T30" fmla="*/ 1374 w 1536"/>
                <a:gd name="T31" fmla="*/ 486 h 1118"/>
                <a:gd name="T32" fmla="*/ 1246 w 1536"/>
                <a:gd name="T33" fmla="*/ 578 h 1118"/>
                <a:gd name="T34" fmla="*/ 1246 w 1536"/>
                <a:gd name="T35" fmla="*/ 578 h 1118"/>
                <a:gd name="T36" fmla="*/ 1246 w 1536"/>
                <a:gd name="T37" fmla="*/ 57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6" h="1118">
                  <a:moveTo>
                    <a:pt x="1246" y="578"/>
                  </a:moveTo>
                  <a:cubicBezTo>
                    <a:pt x="993" y="578"/>
                    <a:pt x="993" y="578"/>
                    <a:pt x="993" y="578"/>
                  </a:cubicBezTo>
                  <a:cubicBezTo>
                    <a:pt x="993" y="623"/>
                    <a:pt x="993" y="623"/>
                    <a:pt x="993" y="623"/>
                  </a:cubicBezTo>
                  <a:cubicBezTo>
                    <a:pt x="993" y="648"/>
                    <a:pt x="973" y="668"/>
                    <a:pt x="948" y="668"/>
                  </a:cubicBezTo>
                  <a:cubicBezTo>
                    <a:pt x="588" y="668"/>
                    <a:pt x="588" y="668"/>
                    <a:pt x="588" y="668"/>
                  </a:cubicBezTo>
                  <a:cubicBezTo>
                    <a:pt x="563" y="668"/>
                    <a:pt x="543" y="648"/>
                    <a:pt x="543" y="623"/>
                  </a:cubicBezTo>
                  <a:cubicBezTo>
                    <a:pt x="543" y="578"/>
                    <a:pt x="543" y="578"/>
                    <a:pt x="543" y="578"/>
                  </a:cubicBezTo>
                  <a:cubicBezTo>
                    <a:pt x="290" y="578"/>
                    <a:pt x="290" y="578"/>
                    <a:pt x="290" y="578"/>
                  </a:cubicBezTo>
                  <a:cubicBezTo>
                    <a:pt x="232" y="578"/>
                    <a:pt x="180" y="541"/>
                    <a:pt x="162" y="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1057"/>
                    <a:pt x="61" y="1118"/>
                    <a:pt x="135" y="1118"/>
                  </a:cubicBezTo>
                  <a:cubicBezTo>
                    <a:pt x="1401" y="1118"/>
                    <a:pt x="1401" y="1118"/>
                    <a:pt x="1401" y="1118"/>
                  </a:cubicBezTo>
                  <a:cubicBezTo>
                    <a:pt x="1475" y="1118"/>
                    <a:pt x="1536" y="1057"/>
                    <a:pt x="1536" y="983"/>
                  </a:cubicBezTo>
                  <a:cubicBezTo>
                    <a:pt x="1536" y="0"/>
                    <a:pt x="1536" y="0"/>
                    <a:pt x="1536" y="0"/>
                  </a:cubicBezTo>
                  <a:cubicBezTo>
                    <a:pt x="1374" y="486"/>
                    <a:pt x="1374" y="486"/>
                    <a:pt x="1374" y="486"/>
                  </a:cubicBezTo>
                  <a:cubicBezTo>
                    <a:pt x="1356" y="541"/>
                    <a:pt x="1304" y="578"/>
                    <a:pt x="1246" y="578"/>
                  </a:cubicBezTo>
                  <a:close/>
                  <a:moveTo>
                    <a:pt x="1246" y="578"/>
                  </a:moveTo>
                  <a:cubicBezTo>
                    <a:pt x="1246" y="578"/>
                    <a:pt x="1246" y="578"/>
                    <a:pt x="1246" y="57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xmlns="" id="{73E00001-7A7E-4E35-AB8C-A9C878257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2340" y="2485914"/>
              <a:ext cx="1618656" cy="842983"/>
            </a:xfrm>
            <a:custGeom>
              <a:avLst/>
              <a:gdLst>
                <a:gd name="T0" fmla="*/ 871 w 1382"/>
                <a:gd name="T1" fmla="*/ 0 h 720"/>
                <a:gd name="T2" fmla="*/ 511 w 1382"/>
                <a:gd name="T3" fmla="*/ 0 h 720"/>
                <a:gd name="T4" fmla="*/ 376 w 1382"/>
                <a:gd name="T5" fmla="*/ 135 h 720"/>
                <a:gd name="T6" fmla="*/ 376 w 1382"/>
                <a:gd name="T7" fmla="*/ 180 h 720"/>
                <a:gd name="T8" fmla="*/ 0 w 1382"/>
                <a:gd name="T9" fmla="*/ 180 h 720"/>
                <a:gd name="T10" fmla="*/ 170 w 1382"/>
                <a:gd name="T11" fmla="*/ 689 h 720"/>
                <a:gd name="T12" fmla="*/ 213 w 1382"/>
                <a:gd name="T13" fmla="*/ 720 h 720"/>
                <a:gd name="T14" fmla="*/ 466 w 1382"/>
                <a:gd name="T15" fmla="*/ 720 h 720"/>
                <a:gd name="T16" fmla="*/ 466 w 1382"/>
                <a:gd name="T17" fmla="*/ 675 h 720"/>
                <a:gd name="T18" fmla="*/ 511 w 1382"/>
                <a:gd name="T19" fmla="*/ 630 h 720"/>
                <a:gd name="T20" fmla="*/ 871 w 1382"/>
                <a:gd name="T21" fmla="*/ 630 h 720"/>
                <a:gd name="T22" fmla="*/ 916 w 1382"/>
                <a:gd name="T23" fmla="*/ 675 h 720"/>
                <a:gd name="T24" fmla="*/ 916 w 1382"/>
                <a:gd name="T25" fmla="*/ 720 h 720"/>
                <a:gd name="T26" fmla="*/ 1169 w 1382"/>
                <a:gd name="T27" fmla="*/ 720 h 720"/>
                <a:gd name="T28" fmla="*/ 1212 w 1382"/>
                <a:gd name="T29" fmla="*/ 689 h 720"/>
                <a:gd name="T30" fmla="*/ 1382 w 1382"/>
                <a:gd name="T31" fmla="*/ 180 h 720"/>
                <a:gd name="T32" fmla="*/ 1006 w 1382"/>
                <a:gd name="T33" fmla="*/ 180 h 720"/>
                <a:gd name="T34" fmla="*/ 1006 w 1382"/>
                <a:gd name="T35" fmla="*/ 135 h 720"/>
                <a:gd name="T36" fmla="*/ 871 w 1382"/>
                <a:gd name="T37" fmla="*/ 0 h 720"/>
                <a:gd name="T38" fmla="*/ 466 w 1382"/>
                <a:gd name="T39" fmla="*/ 180 h 720"/>
                <a:gd name="T40" fmla="*/ 466 w 1382"/>
                <a:gd name="T41" fmla="*/ 135 h 720"/>
                <a:gd name="T42" fmla="*/ 511 w 1382"/>
                <a:gd name="T43" fmla="*/ 90 h 720"/>
                <a:gd name="T44" fmla="*/ 871 w 1382"/>
                <a:gd name="T45" fmla="*/ 90 h 720"/>
                <a:gd name="T46" fmla="*/ 916 w 1382"/>
                <a:gd name="T47" fmla="*/ 135 h 720"/>
                <a:gd name="T48" fmla="*/ 916 w 1382"/>
                <a:gd name="T49" fmla="*/ 180 h 720"/>
                <a:gd name="T50" fmla="*/ 466 w 1382"/>
                <a:gd name="T51" fmla="*/ 180 h 720"/>
                <a:gd name="T52" fmla="*/ 466 w 1382"/>
                <a:gd name="T53" fmla="*/ 180 h 720"/>
                <a:gd name="T54" fmla="*/ 466 w 1382"/>
                <a:gd name="T55" fmla="*/ 18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2" h="720">
                  <a:moveTo>
                    <a:pt x="871" y="0"/>
                  </a:moveTo>
                  <a:cubicBezTo>
                    <a:pt x="511" y="0"/>
                    <a:pt x="511" y="0"/>
                    <a:pt x="511" y="0"/>
                  </a:cubicBezTo>
                  <a:cubicBezTo>
                    <a:pt x="437" y="0"/>
                    <a:pt x="376" y="61"/>
                    <a:pt x="376" y="135"/>
                  </a:cubicBezTo>
                  <a:cubicBezTo>
                    <a:pt x="376" y="180"/>
                    <a:pt x="376" y="180"/>
                    <a:pt x="376" y="18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70" y="689"/>
                    <a:pt x="170" y="689"/>
                    <a:pt x="170" y="689"/>
                  </a:cubicBezTo>
                  <a:cubicBezTo>
                    <a:pt x="176" y="708"/>
                    <a:pt x="193" y="720"/>
                    <a:pt x="213" y="720"/>
                  </a:cubicBezTo>
                  <a:cubicBezTo>
                    <a:pt x="466" y="720"/>
                    <a:pt x="466" y="720"/>
                    <a:pt x="466" y="720"/>
                  </a:cubicBezTo>
                  <a:cubicBezTo>
                    <a:pt x="466" y="675"/>
                    <a:pt x="466" y="675"/>
                    <a:pt x="466" y="675"/>
                  </a:cubicBezTo>
                  <a:cubicBezTo>
                    <a:pt x="466" y="650"/>
                    <a:pt x="486" y="630"/>
                    <a:pt x="511" y="630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96" y="630"/>
                    <a:pt x="916" y="650"/>
                    <a:pt x="916" y="675"/>
                  </a:cubicBezTo>
                  <a:cubicBezTo>
                    <a:pt x="916" y="720"/>
                    <a:pt x="916" y="720"/>
                    <a:pt x="916" y="720"/>
                  </a:cubicBezTo>
                  <a:cubicBezTo>
                    <a:pt x="1169" y="720"/>
                    <a:pt x="1169" y="720"/>
                    <a:pt x="1169" y="720"/>
                  </a:cubicBezTo>
                  <a:cubicBezTo>
                    <a:pt x="1189" y="720"/>
                    <a:pt x="1206" y="708"/>
                    <a:pt x="1212" y="689"/>
                  </a:cubicBezTo>
                  <a:cubicBezTo>
                    <a:pt x="1382" y="180"/>
                    <a:pt x="1382" y="180"/>
                    <a:pt x="1382" y="180"/>
                  </a:cubicBezTo>
                  <a:cubicBezTo>
                    <a:pt x="1006" y="180"/>
                    <a:pt x="1006" y="180"/>
                    <a:pt x="1006" y="180"/>
                  </a:cubicBezTo>
                  <a:cubicBezTo>
                    <a:pt x="1006" y="135"/>
                    <a:pt x="1006" y="135"/>
                    <a:pt x="1006" y="135"/>
                  </a:cubicBezTo>
                  <a:cubicBezTo>
                    <a:pt x="1006" y="61"/>
                    <a:pt x="945" y="0"/>
                    <a:pt x="871" y="0"/>
                  </a:cubicBezTo>
                  <a:close/>
                  <a:moveTo>
                    <a:pt x="466" y="180"/>
                  </a:moveTo>
                  <a:cubicBezTo>
                    <a:pt x="466" y="135"/>
                    <a:pt x="466" y="135"/>
                    <a:pt x="466" y="135"/>
                  </a:cubicBezTo>
                  <a:cubicBezTo>
                    <a:pt x="466" y="110"/>
                    <a:pt x="486" y="90"/>
                    <a:pt x="511" y="90"/>
                  </a:cubicBezTo>
                  <a:cubicBezTo>
                    <a:pt x="871" y="90"/>
                    <a:pt x="871" y="90"/>
                    <a:pt x="871" y="90"/>
                  </a:cubicBezTo>
                  <a:cubicBezTo>
                    <a:pt x="896" y="90"/>
                    <a:pt x="916" y="110"/>
                    <a:pt x="916" y="135"/>
                  </a:cubicBezTo>
                  <a:cubicBezTo>
                    <a:pt x="916" y="180"/>
                    <a:pt x="916" y="180"/>
                    <a:pt x="916" y="180"/>
                  </a:cubicBezTo>
                  <a:lnTo>
                    <a:pt x="466" y="180"/>
                  </a:lnTo>
                  <a:close/>
                  <a:moveTo>
                    <a:pt x="466" y="180"/>
                  </a:moveTo>
                  <a:cubicBezTo>
                    <a:pt x="466" y="180"/>
                    <a:pt x="466" y="180"/>
                    <a:pt x="466" y="1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733ADE63-59CB-41FA-931D-5BEBD8803796}"/>
              </a:ext>
            </a:extLst>
          </p:cNvPr>
          <p:cNvSpPr/>
          <p:nvPr/>
        </p:nvSpPr>
        <p:spPr>
          <a:xfrm>
            <a:off x="9988092" y="1389434"/>
            <a:ext cx="720080" cy="7200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DF93D952-B545-4695-A12C-42F987E0BD01}"/>
              </a:ext>
            </a:extLst>
          </p:cNvPr>
          <p:cNvGrpSpPr/>
          <p:nvPr/>
        </p:nvGrpSpPr>
        <p:grpSpPr>
          <a:xfrm>
            <a:off x="10204113" y="1592116"/>
            <a:ext cx="294553" cy="293977"/>
            <a:chOff x="6597650" y="-576263"/>
            <a:chExt cx="808038" cy="806451"/>
          </a:xfrm>
          <a:solidFill>
            <a:schemeClr val="bg1"/>
          </a:solidFill>
        </p:grpSpPr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xmlns="" id="{F0DE481F-AC11-43FA-B990-8E4A293D5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3" y="-576263"/>
              <a:ext cx="709613" cy="473076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  <a:gd name="T58" fmla="*/ 180 w 1800"/>
                <a:gd name="T59" fmla="*/ 960 h 1200"/>
                <a:gd name="T60" fmla="*/ 180 w 1800"/>
                <a:gd name="T61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  <a:moveTo>
                    <a:pt x="180" y="960"/>
                  </a:moveTo>
                  <a:cubicBezTo>
                    <a:pt x="180" y="960"/>
                    <a:pt x="180" y="960"/>
                    <a:pt x="180" y="9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xmlns="" id="{F0F9B449-A466-4A99-A378-8CD4E5124E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7650" y="-339725"/>
              <a:ext cx="808038" cy="569913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  <a:gd name="T62" fmla="*/ 1988 w 2048"/>
                <a:gd name="T63" fmla="*/ 1328 h 1448"/>
                <a:gd name="T64" fmla="*/ 1988 w 2048"/>
                <a:gd name="T65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  <a:moveTo>
                    <a:pt x="1988" y="1328"/>
                  </a:moveTo>
                  <a:cubicBezTo>
                    <a:pt x="1988" y="1328"/>
                    <a:pt x="1988" y="1328"/>
                    <a:pt x="1988" y="13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5575990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23280" y="1181775"/>
            <a:ext cx="3554924" cy="1831275"/>
            <a:chOff x="811296" y="1389434"/>
            <a:chExt cx="10595385" cy="4928407"/>
          </a:xfrm>
        </p:grpSpPr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xmlns="" id="{BAFB8BBC-A74F-48D8-9DAD-3DBBA4047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96" y="2181522"/>
              <a:ext cx="2121934" cy="2199870"/>
            </a:xfrm>
            <a:custGeom>
              <a:avLst/>
              <a:gdLst>
                <a:gd name="T0" fmla="*/ 0 w 407"/>
                <a:gd name="T1" fmla="*/ 0 h 508"/>
                <a:gd name="T2" fmla="*/ 0 w 407"/>
                <a:gd name="T3" fmla="*/ 508 h 508"/>
                <a:gd name="T4" fmla="*/ 407 w 407"/>
                <a:gd name="T5" fmla="*/ 508 h 508"/>
                <a:gd name="T6" fmla="*/ 407 w 407"/>
                <a:gd name="T7" fmla="*/ 174 h 508"/>
                <a:gd name="T8" fmla="*/ 0 w 407"/>
                <a:gd name="T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508">
                  <a:moveTo>
                    <a:pt x="0" y="0"/>
                  </a:moveTo>
                  <a:cubicBezTo>
                    <a:pt x="0" y="508"/>
                    <a:pt x="0" y="508"/>
                    <a:pt x="0" y="508"/>
                  </a:cubicBezTo>
                  <a:cubicBezTo>
                    <a:pt x="407" y="508"/>
                    <a:pt x="407" y="508"/>
                    <a:pt x="407" y="508"/>
                  </a:cubicBezTo>
                  <a:cubicBezTo>
                    <a:pt x="407" y="174"/>
                    <a:pt x="407" y="174"/>
                    <a:pt x="407" y="174"/>
                  </a:cubicBezTo>
                  <a:cubicBezTo>
                    <a:pt x="215" y="110"/>
                    <a:pt x="78" y="42"/>
                    <a:pt x="0" y="0"/>
                  </a:cubicBezTo>
                  <a:close/>
                </a:path>
              </a:pathLst>
            </a:custGeom>
            <a:solidFill>
              <a:srgbClr val="F8B8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xmlns="" id="{A838F635-DECE-4D53-B0C4-B15D1A761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1674" y="2934811"/>
              <a:ext cx="2121934" cy="1446581"/>
            </a:xfrm>
            <a:custGeom>
              <a:avLst/>
              <a:gdLst>
                <a:gd name="T0" fmla="*/ 0 w 407"/>
                <a:gd name="T1" fmla="*/ 0 h 334"/>
                <a:gd name="T2" fmla="*/ 0 w 407"/>
                <a:gd name="T3" fmla="*/ 334 h 334"/>
                <a:gd name="T4" fmla="*/ 407 w 407"/>
                <a:gd name="T5" fmla="*/ 334 h 334"/>
                <a:gd name="T6" fmla="*/ 407 w 407"/>
                <a:gd name="T7" fmla="*/ 107 h 334"/>
                <a:gd name="T8" fmla="*/ 0 w 407"/>
                <a:gd name="T9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334">
                  <a:moveTo>
                    <a:pt x="0" y="0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407" y="334"/>
                    <a:pt x="407" y="334"/>
                    <a:pt x="407" y="334"/>
                  </a:cubicBezTo>
                  <a:cubicBezTo>
                    <a:pt x="407" y="107"/>
                    <a:pt x="407" y="107"/>
                    <a:pt x="407" y="107"/>
                  </a:cubicBezTo>
                  <a:cubicBezTo>
                    <a:pt x="252" y="77"/>
                    <a:pt x="116" y="39"/>
                    <a:pt x="0" y="0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xmlns="" id="{C888A987-CCF0-4DA6-B0AF-D5C1720AD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9205" y="3636102"/>
              <a:ext cx="2121934" cy="745290"/>
            </a:xfrm>
            <a:custGeom>
              <a:avLst/>
              <a:gdLst>
                <a:gd name="T0" fmla="*/ 0 w 407"/>
                <a:gd name="T1" fmla="*/ 0 h 172"/>
                <a:gd name="T2" fmla="*/ 0 w 407"/>
                <a:gd name="T3" fmla="*/ 172 h 172"/>
                <a:gd name="T4" fmla="*/ 407 w 407"/>
                <a:gd name="T5" fmla="*/ 172 h 172"/>
                <a:gd name="T6" fmla="*/ 407 w 407"/>
                <a:gd name="T7" fmla="*/ 9 h 172"/>
                <a:gd name="T8" fmla="*/ 0 w 407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72">
                  <a:moveTo>
                    <a:pt x="0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407" y="172"/>
                    <a:pt x="407" y="172"/>
                    <a:pt x="407" y="172"/>
                  </a:cubicBezTo>
                  <a:cubicBezTo>
                    <a:pt x="407" y="9"/>
                    <a:pt x="407" y="9"/>
                    <a:pt x="407" y="9"/>
                  </a:cubicBezTo>
                  <a:cubicBezTo>
                    <a:pt x="263" y="14"/>
                    <a:pt x="127" y="10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xmlns="" id="{7C7D2816-4799-45AA-8F5E-1CE3F9CD2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164" y="3398783"/>
              <a:ext cx="2115484" cy="982609"/>
            </a:xfrm>
            <a:custGeom>
              <a:avLst/>
              <a:gdLst>
                <a:gd name="T0" fmla="*/ 0 w 406"/>
                <a:gd name="T1" fmla="*/ 0 h 227"/>
                <a:gd name="T2" fmla="*/ 0 w 406"/>
                <a:gd name="T3" fmla="*/ 227 h 227"/>
                <a:gd name="T4" fmla="*/ 406 w 406"/>
                <a:gd name="T5" fmla="*/ 227 h 227"/>
                <a:gd name="T6" fmla="*/ 406 w 406"/>
                <a:gd name="T7" fmla="*/ 55 h 227"/>
                <a:gd name="T8" fmla="*/ 0 w 40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227">
                  <a:moveTo>
                    <a:pt x="0" y="0"/>
                  </a:moveTo>
                  <a:cubicBezTo>
                    <a:pt x="0" y="227"/>
                    <a:pt x="0" y="227"/>
                    <a:pt x="0" y="227"/>
                  </a:cubicBezTo>
                  <a:cubicBezTo>
                    <a:pt x="406" y="227"/>
                    <a:pt x="406" y="227"/>
                    <a:pt x="406" y="227"/>
                  </a:cubicBezTo>
                  <a:cubicBezTo>
                    <a:pt x="406" y="55"/>
                    <a:pt x="406" y="55"/>
                    <a:pt x="406" y="55"/>
                  </a:cubicBezTo>
                  <a:cubicBezTo>
                    <a:pt x="259" y="44"/>
                    <a:pt x="123" y="24"/>
                    <a:pt x="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xmlns="" id="{C4D0FE55-C943-4383-B767-DD402243D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584" y="3537441"/>
              <a:ext cx="2117097" cy="843951"/>
            </a:xfrm>
            <a:custGeom>
              <a:avLst/>
              <a:gdLst>
                <a:gd name="T0" fmla="*/ 406 w 406"/>
                <a:gd name="T1" fmla="*/ 0 h 195"/>
                <a:gd name="T2" fmla="*/ 0 w 406"/>
                <a:gd name="T3" fmla="*/ 32 h 195"/>
                <a:gd name="T4" fmla="*/ 0 w 406"/>
                <a:gd name="T5" fmla="*/ 195 h 195"/>
                <a:gd name="T6" fmla="*/ 406 w 406"/>
                <a:gd name="T7" fmla="*/ 195 h 195"/>
                <a:gd name="T8" fmla="*/ 406 w 406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195">
                  <a:moveTo>
                    <a:pt x="406" y="0"/>
                  </a:moveTo>
                  <a:cubicBezTo>
                    <a:pt x="264" y="18"/>
                    <a:pt x="129" y="28"/>
                    <a:pt x="0" y="32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406" y="195"/>
                    <a:pt x="406" y="195"/>
                    <a:pt x="406" y="195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xmlns="" id="{60679F22-B211-4DBF-A238-FD8633AF81D9}"/>
                </a:ext>
              </a:extLst>
            </p:cNvPr>
            <p:cNvSpPr/>
            <p:nvPr/>
          </p:nvSpPr>
          <p:spPr>
            <a:xfrm>
              <a:off x="914242" y="5489538"/>
              <a:ext cx="1916044" cy="828303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7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xmlns="" id="{C8AFFEBF-609F-4F89-AA79-1D37474E96DC}"/>
                </a:ext>
              </a:extLst>
            </p:cNvPr>
            <p:cNvSpPr/>
            <p:nvPr/>
          </p:nvSpPr>
          <p:spPr>
            <a:xfrm>
              <a:off x="3034619" y="5489538"/>
              <a:ext cx="1916044" cy="828303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7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xmlns="" id="{CEF2C705-C024-43E6-BB10-9961D9D438A6}"/>
                </a:ext>
              </a:extLst>
            </p:cNvPr>
            <p:cNvSpPr/>
            <p:nvPr/>
          </p:nvSpPr>
          <p:spPr>
            <a:xfrm>
              <a:off x="5151884" y="5489538"/>
              <a:ext cx="1916044" cy="828303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7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xmlns="" id="{DF03B466-5F20-4AE4-BC1C-EE5FF5A50A3D}"/>
                </a:ext>
              </a:extLst>
            </p:cNvPr>
            <p:cNvSpPr/>
            <p:nvPr/>
          </p:nvSpPr>
          <p:spPr>
            <a:xfrm>
              <a:off x="7272151" y="5489538"/>
              <a:ext cx="1916044" cy="828303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7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xmlns="" id="{44FB4398-139A-4AC3-91A1-FEE5DEEF1502}"/>
                </a:ext>
              </a:extLst>
            </p:cNvPr>
            <p:cNvSpPr/>
            <p:nvPr/>
          </p:nvSpPr>
          <p:spPr>
            <a:xfrm>
              <a:off x="9390111" y="5489538"/>
              <a:ext cx="1916044" cy="828303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7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xmlns="" id="{915F4F5C-942C-47D5-B507-9F2AAB7CBD64}"/>
                </a:ext>
              </a:extLst>
            </p:cNvPr>
            <p:cNvSpPr txBox="1"/>
            <p:nvPr/>
          </p:nvSpPr>
          <p:spPr>
            <a:xfrm>
              <a:off x="1205292" y="4386319"/>
              <a:ext cx="1333938" cy="6626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000" b="1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2021</a:t>
              </a:r>
              <a:endParaRPr lang="en-IN" sz="10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952BCBE1-4E8F-4AB9-86B6-2DBB11244DD5}"/>
                </a:ext>
              </a:extLst>
            </p:cNvPr>
            <p:cNvSpPr txBox="1"/>
            <p:nvPr/>
          </p:nvSpPr>
          <p:spPr>
            <a:xfrm>
              <a:off x="3325672" y="4386319"/>
              <a:ext cx="1333938" cy="6626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000" b="1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2022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FA1DBCFA-9F14-4B82-ADAA-45EA528F6E7F}"/>
                </a:ext>
              </a:extLst>
            </p:cNvPr>
            <p:cNvSpPr txBox="1"/>
            <p:nvPr/>
          </p:nvSpPr>
          <p:spPr>
            <a:xfrm>
              <a:off x="5442937" y="4386319"/>
              <a:ext cx="1333938" cy="6626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000" b="1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2023</a:t>
              </a:r>
              <a:endParaRPr lang="en-IN" sz="10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xmlns="" id="{574AD870-B978-4579-9EF8-597B3EF2A13A}"/>
                </a:ext>
              </a:extLst>
            </p:cNvPr>
            <p:cNvSpPr txBox="1"/>
            <p:nvPr/>
          </p:nvSpPr>
          <p:spPr>
            <a:xfrm>
              <a:off x="7563201" y="4386319"/>
              <a:ext cx="1333938" cy="6626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000" b="1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2024</a:t>
              </a:r>
              <a:endParaRPr lang="en-IN" sz="10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xmlns="" id="{0F6E765D-89D2-4882-A0F8-34BD856EDA48}"/>
                </a:ext>
              </a:extLst>
            </p:cNvPr>
            <p:cNvSpPr txBox="1"/>
            <p:nvPr/>
          </p:nvSpPr>
          <p:spPr>
            <a:xfrm>
              <a:off x="9681164" y="4386319"/>
              <a:ext cx="1333938" cy="6626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000" b="1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2025</a:t>
              </a:r>
              <a:endParaRPr lang="en-IN" sz="10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2" name="Rectangle: Rounded Corners 15">
              <a:extLst>
                <a:ext uri="{FF2B5EF4-FFF2-40B4-BE49-F238E27FC236}">
                  <a16:creationId xmlns:a16="http://schemas.microsoft.com/office/drawing/2014/main" xmlns="" id="{06E2568F-B915-42F8-89CC-6A98A8D19A47}"/>
                </a:ext>
              </a:extLst>
            </p:cNvPr>
            <p:cNvSpPr/>
            <p:nvPr/>
          </p:nvSpPr>
          <p:spPr>
            <a:xfrm>
              <a:off x="811296" y="1749474"/>
              <a:ext cx="2121934" cy="3312368"/>
            </a:xfrm>
            <a:prstGeom prst="roundRect">
              <a:avLst>
                <a:gd name="adj" fmla="val 4451"/>
              </a:avLst>
            </a:prstGeom>
            <a:solidFill>
              <a:srgbClr val="F8B801">
                <a:alpha val="10000"/>
              </a:srgbClr>
            </a:solidFill>
            <a:ln w="57150" cap="flat" cmpd="sng" algn="ctr">
              <a:solidFill>
                <a:srgbClr val="F8B801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xmlns="" id="{6A05EA9E-BC36-4852-A362-AB5550CBAB0B}"/>
                </a:ext>
              </a:extLst>
            </p:cNvPr>
            <p:cNvSpPr/>
            <p:nvPr/>
          </p:nvSpPr>
          <p:spPr>
            <a:xfrm>
              <a:off x="914242" y="5103974"/>
              <a:ext cx="1916044" cy="621225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9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xmlns="" id="{5C1A1CD0-96C1-4495-871E-76FA6C90D8E9}"/>
                </a:ext>
              </a:extLst>
            </p:cNvPr>
            <p:cNvSpPr/>
            <p:nvPr/>
          </p:nvSpPr>
          <p:spPr>
            <a:xfrm>
              <a:off x="3034619" y="5103974"/>
              <a:ext cx="1916044" cy="621225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9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xmlns="" id="{02C4FAC1-3FE0-4553-9149-4FE21000BA63}"/>
                </a:ext>
              </a:extLst>
            </p:cNvPr>
            <p:cNvSpPr/>
            <p:nvPr/>
          </p:nvSpPr>
          <p:spPr>
            <a:xfrm>
              <a:off x="5151884" y="5103974"/>
              <a:ext cx="1916044" cy="621225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9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xmlns="" id="{B02EDFE6-3F1C-4F73-BB77-53EC8B57EBE3}"/>
                </a:ext>
              </a:extLst>
            </p:cNvPr>
            <p:cNvSpPr/>
            <p:nvPr/>
          </p:nvSpPr>
          <p:spPr>
            <a:xfrm>
              <a:off x="7272151" y="5103974"/>
              <a:ext cx="1916044" cy="621225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9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xmlns="" id="{DD3AC848-6900-459C-923D-6A0E558DDB20}"/>
                </a:ext>
              </a:extLst>
            </p:cNvPr>
            <p:cNvSpPr/>
            <p:nvPr/>
          </p:nvSpPr>
          <p:spPr>
            <a:xfrm>
              <a:off x="9390111" y="5103974"/>
              <a:ext cx="1916044" cy="621225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9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xmlns="" id="{AC606022-16EF-4DAB-9564-D6E5F3853AEB}"/>
                </a:ext>
              </a:extLst>
            </p:cNvPr>
            <p:cNvSpPr/>
            <p:nvPr/>
          </p:nvSpPr>
          <p:spPr>
            <a:xfrm>
              <a:off x="3632601" y="1389434"/>
              <a:ext cx="720080" cy="720080"/>
            </a:xfrm>
            <a:prstGeom prst="ellipse">
              <a:avLst/>
            </a:prstGeom>
            <a:solidFill>
              <a:srgbClr val="ED7D3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xmlns="" id="{83990B48-EE88-4190-B9BF-F732B547D6BF}"/>
                </a:ext>
              </a:extLst>
            </p:cNvPr>
            <p:cNvSpPr/>
            <p:nvPr/>
          </p:nvSpPr>
          <p:spPr>
            <a:xfrm>
              <a:off x="5749866" y="1389434"/>
              <a:ext cx="720080" cy="720080"/>
            </a:xfrm>
            <a:prstGeom prst="ellipse">
              <a:avLst/>
            </a:pr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xmlns="" id="{04EAE8B4-53D3-4C7D-A33F-F9D21C254BDC}"/>
                </a:ext>
              </a:extLst>
            </p:cNvPr>
            <p:cNvSpPr/>
            <p:nvPr/>
          </p:nvSpPr>
          <p:spPr>
            <a:xfrm>
              <a:off x="7870132" y="1389434"/>
              <a:ext cx="720080" cy="720080"/>
            </a:xfrm>
            <a:prstGeom prst="ellipse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xmlns="" id="{B3B164BE-84E8-413E-9ADA-16E5DC77EE94}"/>
                </a:ext>
              </a:extLst>
            </p:cNvPr>
            <p:cNvSpPr/>
            <p:nvPr/>
          </p:nvSpPr>
          <p:spPr>
            <a:xfrm>
              <a:off x="9988092" y="1389434"/>
              <a:ext cx="720080" cy="720080"/>
            </a:xfrm>
            <a:prstGeom prst="ellipse">
              <a:avLst/>
            </a:prstGeom>
            <a:solidFill>
              <a:srgbClr val="5B9BD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xmlns="" id="{696C9D4F-987C-447A-A562-A538E7A6BF23}"/>
                </a:ext>
              </a:extLst>
            </p:cNvPr>
            <p:cNvSpPr/>
            <p:nvPr/>
          </p:nvSpPr>
          <p:spPr>
            <a:xfrm>
              <a:off x="1512223" y="1389434"/>
              <a:ext cx="720080" cy="720080"/>
            </a:xfrm>
            <a:prstGeom prst="ellipse">
              <a:avLst/>
            </a:prstGeom>
            <a:solidFill>
              <a:srgbClr val="F8B80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53" name="Group 145">
              <a:extLst>
                <a:ext uri="{FF2B5EF4-FFF2-40B4-BE49-F238E27FC236}">
                  <a16:creationId xmlns:a16="http://schemas.microsoft.com/office/drawing/2014/main" xmlns="" id="{972E1BBA-92FE-45E1-939D-130809E67F60}"/>
                </a:ext>
              </a:extLst>
            </p:cNvPr>
            <p:cNvGrpSpPr/>
            <p:nvPr/>
          </p:nvGrpSpPr>
          <p:grpSpPr>
            <a:xfrm>
              <a:off x="1720007" y="1593971"/>
              <a:ext cx="299598" cy="290267"/>
              <a:chOff x="8891588" y="1708150"/>
              <a:chExt cx="917575" cy="889000"/>
            </a:xfrm>
            <a:solidFill>
              <a:sysClr val="window" lastClr="FFFFFF"/>
            </a:solidFill>
            <a:effectLst/>
          </p:grpSpPr>
          <p:sp>
            <p:nvSpPr>
              <p:cNvPr id="154" name="Freeform 28">
                <a:extLst>
                  <a:ext uri="{FF2B5EF4-FFF2-40B4-BE49-F238E27FC236}">
                    <a16:creationId xmlns:a16="http://schemas.microsoft.com/office/drawing/2014/main" xmlns="" id="{149A7473-CD3A-4F8E-A989-A94543A450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91588" y="1708150"/>
                <a:ext cx="885825" cy="889000"/>
              </a:xfrm>
              <a:custGeom>
                <a:avLst/>
                <a:gdLst/>
                <a:ahLst/>
                <a:cxnLst>
                  <a:cxn ang="0">
                    <a:pos x="117" y="452"/>
                  </a:cxn>
                  <a:cxn ang="0">
                    <a:pos x="136" y="393"/>
                  </a:cxn>
                  <a:cxn ang="0">
                    <a:pos x="46" y="237"/>
                  </a:cxn>
                  <a:cxn ang="0">
                    <a:pos x="43" y="290"/>
                  </a:cxn>
                  <a:cxn ang="0">
                    <a:pos x="51" y="340"/>
                  </a:cxn>
                  <a:cxn ang="0">
                    <a:pos x="53" y="218"/>
                  </a:cxn>
                  <a:cxn ang="0">
                    <a:pos x="121" y="104"/>
                  </a:cxn>
                  <a:cxn ang="0">
                    <a:pos x="68" y="175"/>
                  </a:cxn>
                  <a:cxn ang="0">
                    <a:pos x="284" y="0"/>
                  </a:cxn>
                  <a:cxn ang="0">
                    <a:pos x="380" y="19"/>
                  </a:cxn>
                  <a:cxn ang="0">
                    <a:pos x="466" y="71"/>
                  </a:cxn>
                  <a:cxn ang="0">
                    <a:pos x="526" y="148"/>
                  </a:cxn>
                  <a:cxn ang="0">
                    <a:pos x="556" y="242"/>
                  </a:cxn>
                  <a:cxn ang="0">
                    <a:pos x="551" y="343"/>
                  </a:cxn>
                  <a:cxn ang="0">
                    <a:pos x="515" y="370"/>
                  </a:cxn>
                  <a:cxn ang="0">
                    <a:pos x="517" y="268"/>
                  </a:cxn>
                  <a:cxn ang="0">
                    <a:pos x="495" y="217"/>
                  </a:cxn>
                  <a:cxn ang="0">
                    <a:pos x="474" y="204"/>
                  </a:cxn>
                  <a:cxn ang="0">
                    <a:pos x="439" y="176"/>
                  </a:cxn>
                  <a:cxn ang="0">
                    <a:pos x="459" y="124"/>
                  </a:cxn>
                  <a:cxn ang="0">
                    <a:pos x="404" y="79"/>
                  </a:cxn>
                  <a:cxn ang="0">
                    <a:pos x="382" y="67"/>
                  </a:cxn>
                  <a:cxn ang="0">
                    <a:pos x="420" y="161"/>
                  </a:cxn>
                  <a:cxn ang="0">
                    <a:pos x="376" y="158"/>
                  </a:cxn>
                  <a:cxn ang="0">
                    <a:pos x="351" y="104"/>
                  </a:cxn>
                  <a:cxn ang="0">
                    <a:pos x="312" y="54"/>
                  </a:cxn>
                  <a:cxn ang="0">
                    <a:pos x="271" y="44"/>
                  </a:cxn>
                  <a:cxn ang="0">
                    <a:pos x="227" y="74"/>
                  </a:cxn>
                  <a:cxn ang="0">
                    <a:pos x="196" y="129"/>
                  </a:cxn>
                  <a:cxn ang="0">
                    <a:pos x="180" y="175"/>
                  </a:cxn>
                  <a:cxn ang="0">
                    <a:pos x="246" y="213"/>
                  </a:cxn>
                  <a:cxn ang="0">
                    <a:pos x="202" y="217"/>
                  </a:cxn>
                  <a:cxn ang="0">
                    <a:pos x="168" y="297"/>
                  </a:cxn>
                  <a:cxn ang="0">
                    <a:pos x="217" y="365"/>
                  </a:cxn>
                  <a:cxn ang="0">
                    <a:pos x="189" y="413"/>
                  </a:cxn>
                  <a:cxn ang="0">
                    <a:pos x="224" y="483"/>
                  </a:cxn>
                  <a:cxn ang="0">
                    <a:pos x="273" y="517"/>
                  </a:cxn>
                  <a:cxn ang="0">
                    <a:pos x="320" y="499"/>
                  </a:cxn>
                  <a:cxn ang="0">
                    <a:pos x="392" y="471"/>
                  </a:cxn>
                  <a:cxn ang="0">
                    <a:pos x="427" y="468"/>
                  </a:cxn>
                  <a:cxn ang="0">
                    <a:pos x="425" y="519"/>
                  </a:cxn>
                  <a:cxn ang="0">
                    <a:pos x="349" y="551"/>
                  </a:cxn>
                  <a:cxn ang="0">
                    <a:pos x="258" y="559"/>
                  </a:cxn>
                  <a:cxn ang="0">
                    <a:pos x="163" y="534"/>
                  </a:cxn>
                  <a:cxn ang="0">
                    <a:pos x="78" y="473"/>
                  </a:cxn>
                  <a:cxn ang="0">
                    <a:pos x="24" y="393"/>
                  </a:cxn>
                  <a:cxn ang="0">
                    <a:pos x="1" y="300"/>
                  </a:cxn>
                  <a:cxn ang="0">
                    <a:pos x="11" y="205"/>
                  </a:cxn>
                  <a:cxn ang="0">
                    <a:pos x="55" y="115"/>
                  </a:cxn>
                  <a:cxn ang="0">
                    <a:pos x="125" y="47"/>
                  </a:cxn>
                  <a:cxn ang="0">
                    <a:pos x="213" y="8"/>
                  </a:cxn>
                </a:cxnLst>
                <a:rect l="0" t="0" r="r" b="b"/>
                <a:pathLst>
                  <a:path w="558" h="560">
                    <a:moveTo>
                      <a:pt x="72" y="393"/>
                    </a:moveTo>
                    <a:lnTo>
                      <a:pt x="85" y="415"/>
                    </a:lnTo>
                    <a:lnTo>
                      <a:pt x="100" y="435"/>
                    </a:lnTo>
                    <a:lnTo>
                      <a:pt x="117" y="452"/>
                    </a:lnTo>
                    <a:lnTo>
                      <a:pt x="135" y="468"/>
                    </a:lnTo>
                    <a:lnTo>
                      <a:pt x="154" y="482"/>
                    </a:lnTo>
                    <a:lnTo>
                      <a:pt x="176" y="493"/>
                    </a:lnTo>
                    <a:lnTo>
                      <a:pt x="136" y="393"/>
                    </a:lnTo>
                    <a:lnTo>
                      <a:pt x="72" y="393"/>
                    </a:lnTo>
                    <a:close/>
                    <a:moveTo>
                      <a:pt x="53" y="218"/>
                    </a:moveTo>
                    <a:lnTo>
                      <a:pt x="49" y="227"/>
                    </a:lnTo>
                    <a:lnTo>
                      <a:pt x="46" y="237"/>
                    </a:lnTo>
                    <a:lnTo>
                      <a:pt x="44" y="249"/>
                    </a:lnTo>
                    <a:lnTo>
                      <a:pt x="43" y="262"/>
                    </a:lnTo>
                    <a:lnTo>
                      <a:pt x="43" y="276"/>
                    </a:lnTo>
                    <a:lnTo>
                      <a:pt x="43" y="290"/>
                    </a:lnTo>
                    <a:lnTo>
                      <a:pt x="44" y="304"/>
                    </a:lnTo>
                    <a:lnTo>
                      <a:pt x="45" y="317"/>
                    </a:lnTo>
                    <a:lnTo>
                      <a:pt x="48" y="329"/>
                    </a:lnTo>
                    <a:lnTo>
                      <a:pt x="51" y="340"/>
                    </a:lnTo>
                    <a:lnTo>
                      <a:pt x="54" y="349"/>
                    </a:lnTo>
                    <a:lnTo>
                      <a:pt x="128" y="349"/>
                    </a:lnTo>
                    <a:lnTo>
                      <a:pt x="128" y="218"/>
                    </a:lnTo>
                    <a:lnTo>
                      <a:pt x="53" y="218"/>
                    </a:lnTo>
                    <a:close/>
                    <a:moveTo>
                      <a:pt x="176" y="67"/>
                    </a:moveTo>
                    <a:lnTo>
                      <a:pt x="156" y="78"/>
                    </a:lnTo>
                    <a:lnTo>
                      <a:pt x="138" y="90"/>
                    </a:lnTo>
                    <a:lnTo>
                      <a:pt x="121" y="104"/>
                    </a:lnTo>
                    <a:lnTo>
                      <a:pt x="106" y="119"/>
                    </a:lnTo>
                    <a:lnTo>
                      <a:pt x="92" y="136"/>
                    </a:lnTo>
                    <a:lnTo>
                      <a:pt x="79" y="154"/>
                    </a:lnTo>
                    <a:lnTo>
                      <a:pt x="68" y="175"/>
                    </a:lnTo>
                    <a:lnTo>
                      <a:pt x="134" y="175"/>
                    </a:lnTo>
                    <a:lnTo>
                      <a:pt x="154" y="121"/>
                    </a:lnTo>
                    <a:lnTo>
                      <a:pt x="176" y="67"/>
                    </a:lnTo>
                    <a:close/>
                    <a:moveTo>
                      <a:pt x="284" y="0"/>
                    </a:moveTo>
                    <a:lnTo>
                      <a:pt x="308" y="2"/>
                    </a:lnTo>
                    <a:lnTo>
                      <a:pt x="333" y="5"/>
                    </a:lnTo>
                    <a:lnTo>
                      <a:pt x="357" y="11"/>
                    </a:lnTo>
                    <a:lnTo>
                      <a:pt x="380" y="19"/>
                    </a:lnTo>
                    <a:lnTo>
                      <a:pt x="404" y="29"/>
                    </a:lnTo>
                    <a:lnTo>
                      <a:pt x="426" y="41"/>
                    </a:lnTo>
                    <a:lnTo>
                      <a:pt x="447" y="56"/>
                    </a:lnTo>
                    <a:lnTo>
                      <a:pt x="466" y="71"/>
                    </a:lnTo>
                    <a:lnTo>
                      <a:pt x="484" y="88"/>
                    </a:lnTo>
                    <a:lnTo>
                      <a:pt x="499" y="107"/>
                    </a:lnTo>
                    <a:lnTo>
                      <a:pt x="514" y="127"/>
                    </a:lnTo>
                    <a:lnTo>
                      <a:pt x="526" y="148"/>
                    </a:lnTo>
                    <a:lnTo>
                      <a:pt x="537" y="170"/>
                    </a:lnTo>
                    <a:lnTo>
                      <a:pt x="545" y="193"/>
                    </a:lnTo>
                    <a:lnTo>
                      <a:pt x="552" y="217"/>
                    </a:lnTo>
                    <a:lnTo>
                      <a:pt x="556" y="242"/>
                    </a:lnTo>
                    <a:lnTo>
                      <a:pt x="558" y="266"/>
                    </a:lnTo>
                    <a:lnTo>
                      <a:pt x="558" y="292"/>
                    </a:lnTo>
                    <a:lnTo>
                      <a:pt x="556" y="317"/>
                    </a:lnTo>
                    <a:lnTo>
                      <a:pt x="551" y="343"/>
                    </a:lnTo>
                    <a:lnTo>
                      <a:pt x="544" y="369"/>
                    </a:lnTo>
                    <a:lnTo>
                      <a:pt x="535" y="395"/>
                    </a:lnTo>
                    <a:lnTo>
                      <a:pt x="524" y="382"/>
                    </a:lnTo>
                    <a:lnTo>
                      <a:pt x="515" y="370"/>
                    </a:lnTo>
                    <a:lnTo>
                      <a:pt x="517" y="345"/>
                    </a:lnTo>
                    <a:lnTo>
                      <a:pt x="518" y="319"/>
                    </a:lnTo>
                    <a:lnTo>
                      <a:pt x="518" y="294"/>
                    </a:lnTo>
                    <a:lnTo>
                      <a:pt x="517" y="268"/>
                    </a:lnTo>
                    <a:lnTo>
                      <a:pt x="514" y="243"/>
                    </a:lnTo>
                    <a:lnTo>
                      <a:pt x="511" y="216"/>
                    </a:lnTo>
                    <a:lnTo>
                      <a:pt x="502" y="218"/>
                    </a:lnTo>
                    <a:lnTo>
                      <a:pt x="495" y="217"/>
                    </a:lnTo>
                    <a:lnTo>
                      <a:pt x="489" y="216"/>
                    </a:lnTo>
                    <a:lnTo>
                      <a:pt x="484" y="213"/>
                    </a:lnTo>
                    <a:lnTo>
                      <a:pt x="479" y="209"/>
                    </a:lnTo>
                    <a:lnTo>
                      <a:pt x="474" y="204"/>
                    </a:lnTo>
                    <a:lnTo>
                      <a:pt x="469" y="200"/>
                    </a:lnTo>
                    <a:lnTo>
                      <a:pt x="460" y="192"/>
                    </a:lnTo>
                    <a:lnTo>
                      <a:pt x="450" y="185"/>
                    </a:lnTo>
                    <a:lnTo>
                      <a:pt x="439" y="176"/>
                    </a:lnTo>
                    <a:lnTo>
                      <a:pt x="493" y="176"/>
                    </a:lnTo>
                    <a:lnTo>
                      <a:pt x="483" y="157"/>
                    </a:lnTo>
                    <a:lnTo>
                      <a:pt x="471" y="140"/>
                    </a:lnTo>
                    <a:lnTo>
                      <a:pt x="459" y="124"/>
                    </a:lnTo>
                    <a:lnTo>
                      <a:pt x="445" y="110"/>
                    </a:lnTo>
                    <a:lnTo>
                      <a:pt x="430" y="97"/>
                    </a:lnTo>
                    <a:lnTo>
                      <a:pt x="414" y="85"/>
                    </a:lnTo>
                    <a:lnTo>
                      <a:pt x="404" y="79"/>
                    </a:lnTo>
                    <a:lnTo>
                      <a:pt x="393" y="73"/>
                    </a:lnTo>
                    <a:lnTo>
                      <a:pt x="383" y="69"/>
                    </a:lnTo>
                    <a:lnTo>
                      <a:pt x="383" y="68"/>
                    </a:lnTo>
                    <a:lnTo>
                      <a:pt x="382" y="67"/>
                    </a:lnTo>
                    <a:lnTo>
                      <a:pt x="382" y="68"/>
                    </a:lnTo>
                    <a:lnTo>
                      <a:pt x="383" y="69"/>
                    </a:lnTo>
                    <a:lnTo>
                      <a:pt x="419" y="159"/>
                    </a:lnTo>
                    <a:lnTo>
                      <a:pt x="420" y="161"/>
                    </a:lnTo>
                    <a:lnTo>
                      <a:pt x="420" y="164"/>
                    </a:lnTo>
                    <a:lnTo>
                      <a:pt x="421" y="168"/>
                    </a:lnTo>
                    <a:lnTo>
                      <a:pt x="398" y="163"/>
                    </a:lnTo>
                    <a:lnTo>
                      <a:pt x="376" y="158"/>
                    </a:lnTo>
                    <a:lnTo>
                      <a:pt x="371" y="145"/>
                    </a:lnTo>
                    <a:lnTo>
                      <a:pt x="365" y="131"/>
                    </a:lnTo>
                    <a:lnTo>
                      <a:pt x="359" y="118"/>
                    </a:lnTo>
                    <a:lnTo>
                      <a:pt x="351" y="104"/>
                    </a:lnTo>
                    <a:lnTo>
                      <a:pt x="342" y="90"/>
                    </a:lnTo>
                    <a:lnTo>
                      <a:pt x="333" y="76"/>
                    </a:lnTo>
                    <a:lnTo>
                      <a:pt x="322" y="64"/>
                    </a:lnTo>
                    <a:lnTo>
                      <a:pt x="312" y="54"/>
                    </a:lnTo>
                    <a:lnTo>
                      <a:pt x="302" y="48"/>
                    </a:lnTo>
                    <a:lnTo>
                      <a:pt x="292" y="44"/>
                    </a:lnTo>
                    <a:lnTo>
                      <a:pt x="281" y="42"/>
                    </a:lnTo>
                    <a:lnTo>
                      <a:pt x="271" y="44"/>
                    </a:lnTo>
                    <a:lnTo>
                      <a:pt x="260" y="47"/>
                    </a:lnTo>
                    <a:lnTo>
                      <a:pt x="249" y="53"/>
                    </a:lnTo>
                    <a:lnTo>
                      <a:pt x="239" y="62"/>
                    </a:lnTo>
                    <a:lnTo>
                      <a:pt x="227" y="74"/>
                    </a:lnTo>
                    <a:lnTo>
                      <a:pt x="217" y="86"/>
                    </a:lnTo>
                    <a:lnTo>
                      <a:pt x="209" y="100"/>
                    </a:lnTo>
                    <a:lnTo>
                      <a:pt x="202" y="114"/>
                    </a:lnTo>
                    <a:lnTo>
                      <a:pt x="196" y="129"/>
                    </a:lnTo>
                    <a:lnTo>
                      <a:pt x="190" y="144"/>
                    </a:lnTo>
                    <a:lnTo>
                      <a:pt x="186" y="154"/>
                    </a:lnTo>
                    <a:lnTo>
                      <a:pt x="184" y="164"/>
                    </a:lnTo>
                    <a:lnTo>
                      <a:pt x="180" y="175"/>
                    </a:lnTo>
                    <a:lnTo>
                      <a:pt x="290" y="175"/>
                    </a:lnTo>
                    <a:lnTo>
                      <a:pt x="275" y="189"/>
                    </a:lnTo>
                    <a:lnTo>
                      <a:pt x="261" y="201"/>
                    </a:lnTo>
                    <a:lnTo>
                      <a:pt x="246" y="213"/>
                    </a:lnTo>
                    <a:lnTo>
                      <a:pt x="242" y="215"/>
                    </a:lnTo>
                    <a:lnTo>
                      <a:pt x="236" y="216"/>
                    </a:lnTo>
                    <a:lnTo>
                      <a:pt x="230" y="217"/>
                    </a:lnTo>
                    <a:lnTo>
                      <a:pt x="202" y="217"/>
                    </a:lnTo>
                    <a:lnTo>
                      <a:pt x="173" y="217"/>
                    </a:lnTo>
                    <a:lnTo>
                      <a:pt x="169" y="244"/>
                    </a:lnTo>
                    <a:lnTo>
                      <a:pt x="167" y="271"/>
                    </a:lnTo>
                    <a:lnTo>
                      <a:pt x="168" y="297"/>
                    </a:lnTo>
                    <a:lnTo>
                      <a:pt x="170" y="324"/>
                    </a:lnTo>
                    <a:lnTo>
                      <a:pt x="173" y="351"/>
                    </a:lnTo>
                    <a:lnTo>
                      <a:pt x="211" y="351"/>
                    </a:lnTo>
                    <a:lnTo>
                      <a:pt x="217" y="365"/>
                    </a:lnTo>
                    <a:lnTo>
                      <a:pt x="222" y="378"/>
                    </a:lnTo>
                    <a:lnTo>
                      <a:pt x="227" y="393"/>
                    </a:lnTo>
                    <a:lnTo>
                      <a:pt x="183" y="393"/>
                    </a:lnTo>
                    <a:lnTo>
                      <a:pt x="189" y="413"/>
                    </a:lnTo>
                    <a:lnTo>
                      <a:pt x="196" y="432"/>
                    </a:lnTo>
                    <a:lnTo>
                      <a:pt x="204" y="450"/>
                    </a:lnTo>
                    <a:lnTo>
                      <a:pt x="213" y="467"/>
                    </a:lnTo>
                    <a:lnTo>
                      <a:pt x="224" y="483"/>
                    </a:lnTo>
                    <a:lnTo>
                      <a:pt x="238" y="498"/>
                    </a:lnTo>
                    <a:lnTo>
                      <a:pt x="249" y="507"/>
                    </a:lnTo>
                    <a:lnTo>
                      <a:pt x="262" y="514"/>
                    </a:lnTo>
                    <a:lnTo>
                      <a:pt x="273" y="517"/>
                    </a:lnTo>
                    <a:lnTo>
                      <a:pt x="285" y="517"/>
                    </a:lnTo>
                    <a:lnTo>
                      <a:pt x="297" y="514"/>
                    </a:lnTo>
                    <a:lnTo>
                      <a:pt x="308" y="508"/>
                    </a:lnTo>
                    <a:lnTo>
                      <a:pt x="320" y="499"/>
                    </a:lnTo>
                    <a:lnTo>
                      <a:pt x="329" y="490"/>
                    </a:lnTo>
                    <a:lnTo>
                      <a:pt x="337" y="480"/>
                    </a:lnTo>
                    <a:lnTo>
                      <a:pt x="345" y="471"/>
                    </a:lnTo>
                    <a:lnTo>
                      <a:pt x="392" y="471"/>
                    </a:lnTo>
                    <a:lnTo>
                      <a:pt x="382" y="492"/>
                    </a:lnTo>
                    <a:lnTo>
                      <a:pt x="384" y="494"/>
                    </a:lnTo>
                    <a:lnTo>
                      <a:pt x="404" y="481"/>
                    </a:lnTo>
                    <a:lnTo>
                      <a:pt x="427" y="468"/>
                    </a:lnTo>
                    <a:lnTo>
                      <a:pt x="440" y="482"/>
                    </a:lnTo>
                    <a:lnTo>
                      <a:pt x="454" y="496"/>
                    </a:lnTo>
                    <a:lnTo>
                      <a:pt x="440" y="508"/>
                    </a:lnTo>
                    <a:lnTo>
                      <a:pt x="425" y="519"/>
                    </a:lnTo>
                    <a:lnTo>
                      <a:pt x="408" y="529"/>
                    </a:lnTo>
                    <a:lnTo>
                      <a:pt x="390" y="537"/>
                    </a:lnTo>
                    <a:lnTo>
                      <a:pt x="370" y="545"/>
                    </a:lnTo>
                    <a:lnTo>
                      <a:pt x="349" y="551"/>
                    </a:lnTo>
                    <a:lnTo>
                      <a:pt x="327" y="556"/>
                    </a:lnTo>
                    <a:lnTo>
                      <a:pt x="305" y="559"/>
                    </a:lnTo>
                    <a:lnTo>
                      <a:pt x="282" y="560"/>
                    </a:lnTo>
                    <a:lnTo>
                      <a:pt x="258" y="559"/>
                    </a:lnTo>
                    <a:lnTo>
                      <a:pt x="235" y="557"/>
                    </a:lnTo>
                    <a:lnTo>
                      <a:pt x="211" y="551"/>
                    </a:lnTo>
                    <a:lnTo>
                      <a:pt x="186" y="544"/>
                    </a:lnTo>
                    <a:lnTo>
                      <a:pt x="163" y="534"/>
                    </a:lnTo>
                    <a:lnTo>
                      <a:pt x="139" y="522"/>
                    </a:lnTo>
                    <a:lnTo>
                      <a:pt x="116" y="507"/>
                    </a:lnTo>
                    <a:lnTo>
                      <a:pt x="96" y="491"/>
                    </a:lnTo>
                    <a:lnTo>
                      <a:pt x="78" y="473"/>
                    </a:lnTo>
                    <a:lnTo>
                      <a:pt x="62" y="455"/>
                    </a:lnTo>
                    <a:lnTo>
                      <a:pt x="47" y="435"/>
                    </a:lnTo>
                    <a:lnTo>
                      <a:pt x="35" y="414"/>
                    </a:lnTo>
                    <a:lnTo>
                      <a:pt x="24" y="393"/>
                    </a:lnTo>
                    <a:lnTo>
                      <a:pt x="15" y="370"/>
                    </a:lnTo>
                    <a:lnTo>
                      <a:pt x="9" y="347"/>
                    </a:lnTo>
                    <a:lnTo>
                      <a:pt x="4" y="324"/>
                    </a:lnTo>
                    <a:lnTo>
                      <a:pt x="1" y="300"/>
                    </a:lnTo>
                    <a:lnTo>
                      <a:pt x="0" y="276"/>
                    </a:lnTo>
                    <a:lnTo>
                      <a:pt x="2" y="252"/>
                    </a:lnTo>
                    <a:lnTo>
                      <a:pt x="5" y="229"/>
                    </a:lnTo>
                    <a:lnTo>
                      <a:pt x="11" y="205"/>
                    </a:lnTo>
                    <a:lnTo>
                      <a:pt x="19" y="182"/>
                    </a:lnTo>
                    <a:lnTo>
                      <a:pt x="28" y="159"/>
                    </a:lnTo>
                    <a:lnTo>
                      <a:pt x="40" y="137"/>
                    </a:lnTo>
                    <a:lnTo>
                      <a:pt x="55" y="115"/>
                    </a:lnTo>
                    <a:lnTo>
                      <a:pt x="70" y="96"/>
                    </a:lnTo>
                    <a:lnTo>
                      <a:pt x="87" y="78"/>
                    </a:lnTo>
                    <a:lnTo>
                      <a:pt x="106" y="61"/>
                    </a:lnTo>
                    <a:lnTo>
                      <a:pt x="125" y="47"/>
                    </a:lnTo>
                    <a:lnTo>
                      <a:pt x="146" y="34"/>
                    </a:lnTo>
                    <a:lnTo>
                      <a:pt x="167" y="24"/>
                    </a:lnTo>
                    <a:lnTo>
                      <a:pt x="190" y="15"/>
                    </a:lnTo>
                    <a:lnTo>
                      <a:pt x="213" y="8"/>
                    </a:lnTo>
                    <a:lnTo>
                      <a:pt x="236" y="4"/>
                    </a:lnTo>
                    <a:lnTo>
                      <a:pt x="260" y="1"/>
                    </a:lnTo>
                    <a:lnTo>
                      <a:pt x="2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5" name="Freeform 32">
                <a:extLst>
                  <a:ext uri="{FF2B5EF4-FFF2-40B4-BE49-F238E27FC236}">
                    <a16:creationId xmlns:a16="http://schemas.microsoft.com/office/drawing/2014/main" xmlns="" id="{12EF8695-181B-4D81-8012-F083B71D60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77350" y="2016125"/>
                <a:ext cx="531813" cy="539750"/>
              </a:xfrm>
              <a:custGeom>
                <a:avLst/>
                <a:gdLst/>
                <a:ahLst/>
                <a:cxnLst>
                  <a:cxn ang="0">
                    <a:pos x="106" y="34"/>
                  </a:cxn>
                  <a:cxn ang="0">
                    <a:pos x="77" y="45"/>
                  </a:cxn>
                  <a:cxn ang="0">
                    <a:pos x="54" y="64"/>
                  </a:cxn>
                  <a:cxn ang="0">
                    <a:pos x="39" y="90"/>
                  </a:cxn>
                  <a:cxn ang="0">
                    <a:pos x="33" y="121"/>
                  </a:cxn>
                  <a:cxn ang="0">
                    <a:pos x="39" y="153"/>
                  </a:cxn>
                  <a:cxn ang="0">
                    <a:pos x="54" y="179"/>
                  </a:cxn>
                  <a:cxn ang="0">
                    <a:pos x="77" y="198"/>
                  </a:cxn>
                  <a:cxn ang="0">
                    <a:pos x="105" y="208"/>
                  </a:cxn>
                  <a:cxn ang="0">
                    <a:pos x="137" y="208"/>
                  </a:cxn>
                  <a:cxn ang="0">
                    <a:pos x="166" y="198"/>
                  </a:cxn>
                  <a:cxn ang="0">
                    <a:pos x="189" y="178"/>
                  </a:cxn>
                  <a:cxn ang="0">
                    <a:pos x="204" y="152"/>
                  </a:cxn>
                  <a:cxn ang="0">
                    <a:pos x="210" y="121"/>
                  </a:cxn>
                  <a:cxn ang="0">
                    <a:pos x="204" y="91"/>
                  </a:cxn>
                  <a:cxn ang="0">
                    <a:pos x="189" y="65"/>
                  </a:cxn>
                  <a:cxn ang="0">
                    <a:pos x="166" y="45"/>
                  </a:cxn>
                  <a:cxn ang="0">
                    <a:pos x="137" y="34"/>
                  </a:cxn>
                  <a:cxn ang="0">
                    <a:pos x="128" y="0"/>
                  </a:cxn>
                  <a:cxn ang="0">
                    <a:pos x="160" y="6"/>
                  </a:cxn>
                  <a:cxn ang="0">
                    <a:pos x="190" y="21"/>
                  </a:cxn>
                  <a:cxn ang="0">
                    <a:pos x="214" y="42"/>
                  </a:cxn>
                  <a:cxn ang="0">
                    <a:pos x="231" y="68"/>
                  </a:cxn>
                  <a:cxn ang="0">
                    <a:pos x="240" y="97"/>
                  </a:cxn>
                  <a:cxn ang="0">
                    <a:pos x="241" y="129"/>
                  </a:cxn>
                  <a:cxn ang="0">
                    <a:pos x="234" y="164"/>
                  </a:cxn>
                  <a:cxn ang="0">
                    <a:pos x="281" y="240"/>
                  </a:cxn>
                  <a:cxn ang="0">
                    <a:pos x="328" y="310"/>
                  </a:cxn>
                  <a:cxn ang="0">
                    <a:pos x="312" y="326"/>
                  </a:cxn>
                  <a:cxn ang="0">
                    <a:pos x="292" y="340"/>
                  </a:cxn>
                  <a:cxn ang="0">
                    <a:pos x="186" y="225"/>
                  </a:cxn>
                  <a:cxn ang="0">
                    <a:pos x="152" y="239"/>
                  </a:cxn>
                  <a:cxn ang="0">
                    <a:pos x="116" y="243"/>
                  </a:cxn>
                  <a:cxn ang="0">
                    <a:pos x="79" y="236"/>
                  </a:cxn>
                  <a:cxn ang="0">
                    <a:pos x="50" y="220"/>
                  </a:cxn>
                  <a:cxn ang="0">
                    <a:pos x="27" y="198"/>
                  </a:cxn>
                  <a:cxn ang="0">
                    <a:pos x="9" y="169"/>
                  </a:cxn>
                  <a:cxn ang="0">
                    <a:pos x="0" y="138"/>
                  </a:cxn>
                  <a:cxn ang="0">
                    <a:pos x="1" y="105"/>
                  </a:cxn>
                  <a:cxn ang="0">
                    <a:pos x="9" y="74"/>
                  </a:cxn>
                  <a:cxn ang="0">
                    <a:pos x="26" y="45"/>
                  </a:cxn>
                  <a:cxn ang="0">
                    <a:pos x="51" y="22"/>
                  </a:cxn>
                  <a:cxn ang="0">
                    <a:pos x="80" y="7"/>
                  </a:cxn>
                  <a:cxn ang="0">
                    <a:pos x="112" y="0"/>
                  </a:cxn>
                </a:cxnLst>
                <a:rect l="0" t="0" r="r" b="b"/>
                <a:pathLst>
                  <a:path w="335" h="340">
                    <a:moveTo>
                      <a:pt x="122" y="33"/>
                    </a:moveTo>
                    <a:lnTo>
                      <a:pt x="106" y="34"/>
                    </a:lnTo>
                    <a:lnTo>
                      <a:pt x="91" y="38"/>
                    </a:lnTo>
                    <a:lnTo>
                      <a:pt x="77" y="45"/>
                    </a:lnTo>
                    <a:lnTo>
                      <a:pt x="65" y="54"/>
                    </a:lnTo>
                    <a:lnTo>
                      <a:pt x="54" y="64"/>
                    </a:lnTo>
                    <a:lnTo>
                      <a:pt x="45" y="76"/>
                    </a:lnTo>
                    <a:lnTo>
                      <a:pt x="39" y="90"/>
                    </a:lnTo>
                    <a:lnTo>
                      <a:pt x="35" y="106"/>
                    </a:lnTo>
                    <a:lnTo>
                      <a:pt x="33" y="121"/>
                    </a:lnTo>
                    <a:lnTo>
                      <a:pt x="35" y="137"/>
                    </a:lnTo>
                    <a:lnTo>
                      <a:pt x="39" y="153"/>
                    </a:lnTo>
                    <a:lnTo>
                      <a:pt x="45" y="166"/>
                    </a:lnTo>
                    <a:lnTo>
                      <a:pt x="54" y="179"/>
                    </a:lnTo>
                    <a:lnTo>
                      <a:pt x="64" y="189"/>
                    </a:lnTo>
                    <a:lnTo>
                      <a:pt x="77" y="198"/>
                    </a:lnTo>
                    <a:lnTo>
                      <a:pt x="90" y="204"/>
                    </a:lnTo>
                    <a:lnTo>
                      <a:pt x="105" y="208"/>
                    </a:lnTo>
                    <a:lnTo>
                      <a:pt x="121" y="210"/>
                    </a:lnTo>
                    <a:lnTo>
                      <a:pt x="137" y="208"/>
                    </a:lnTo>
                    <a:lnTo>
                      <a:pt x="152" y="204"/>
                    </a:lnTo>
                    <a:lnTo>
                      <a:pt x="166" y="198"/>
                    </a:lnTo>
                    <a:lnTo>
                      <a:pt x="178" y="189"/>
                    </a:lnTo>
                    <a:lnTo>
                      <a:pt x="189" y="178"/>
                    </a:lnTo>
                    <a:lnTo>
                      <a:pt x="198" y="166"/>
                    </a:lnTo>
                    <a:lnTo>
                      <a:pt x="204" y="152"/>
                    </a:lnTo>
                    <a:lnTo>
                      <a:pt x="208" y="137"/>
                    </a:lnTo>
                    <a:lnTo>
                      <a:pt x="210" y="121"/>
                    </a:lnTo>
                    <a:lnTo>
                      <a:pt x="208" y="106"/>
                    </a:lnTo>
                    <a:lnTo>
                      <a:pt x="204" y="91"/>
                    </a:lnTo>
                    <a:lnTo>
                      <a:pt x="198" y="77"/>
                    </a:lnTo>
                    <a:lnTo>
                      <a:pt x="189" y="65"/>
                    </a:lnTo>
                    <a:lnTo>
                      <a:pt x="178" y="54"/>
                    </a:lnTo>
                    <a:lnTo>
                      <a:pt x="166" y="45"/>
                    </a:lnTo>
                    <a:lnTo>
                      <a:pt x="152" y="38"/>
                    </a:lnTo>
                    <a:lnTo>
                      <a:pt x="137" y="34"/>
                    </a:lnTo>
                    <a:lnTo>
                      <a:pt x="122" y="33"/>
                    </a:lnTo>
                    <a:close/>
                    <a:moveTo>
                      <a:pt x="128" y="0"/>
                    </a:moveTo>
                    <a:lnTo>
                      <a:pt x="144" y="2"/>
                    </a:lnTo>
                    <a:lnTo>
                      <a:pt x="160" y="6"/>
                    </a:lnTo>
                    <a:lnTo>
                      <a:pt x="176" y="12"/>
                    </a:lnTo>
                    <a:lnTo>
                      <a:pt x="190" y="21"/>
                    </a:lnTo>
                    <a:lnTo>
                      <a:pt x="203" y="31"/>
                    </a:lnTo>
                    <a:lnTo>
                      <a:pt x="214" y="42"/>
                    </a:lnTo>
                    <a:lnTo>
                      <a:pt x="224" y="54"/>
                    </a:lnTo>
                    <a:lnTo>
                      <a:pt x="231" y="68"/>
                    </a:lnTo>
                    <a:lnTo>
                      <a:pt x="237" y="82"/>
                    </a:lnTo>
                    <a:lnTo>
                      <a:pt x="240" y="97"/>
                    </a:lnTo>
                    <a:lnTo>
                      <a:pt x="241" y="113"/>
                    </a:lnTo>
                    <a:lnTo>
                      <a:pt x="241" y="129"/>
                    </a:lnTo>
                    <a:lnTo>
                      <a:pt x="238" y="146"/>
                    </a:lnTo>
                    <a:lnTo>
                      <a:pt x="234" y="164"/>
                    </a:lnTo>
                    <a:lnTo>
                      <a:pt x="228" y="182"/>
                    </a:lnTo>
                    <a:lnTo>
                      <a:pt x="281" y="240"/>
                    </a:lnTo>
                    <a:lnTo>
                      <a:pt x="335" y="299"/>
                    </a:lnTo>
                    <a:lnTo>
                      <a:pt x="328" y="310"/>
                    </a:lnTo>
                    <a:lnTo>
                      <a:pt x="321" y="319"/>
                    </a:lnTo>
                    <a:lnTo>
                      <a:pt x="312" y="326"/>
                    </a:lnTo>
                    <a:lnTo>
                      <a:pt x="303" y="334"/>
                    </a:lnTo>
                    <a:lnTo>
                      <a:pt x="292" y="340"/>
                    </a:lnTo>
                    <a:lnTo>
                      <a:pt x="239" y="283"/>
                    </a:lnTo>
                    <a:lnTo>
                      <a:pt x="186" y="225"/>
                    </a:lnTo>
                    <a:lnTo>
                      <a:pt x="169" y="233"/>
                    </a:lnTo>
                    <a:lnTo>
                      <a:pt x="152" y="239"/>
                    </a:lnTo>
                    <a:lnTo>
                      <a:pt x="134" y="243"/>
                    </a:lnTo>
                    <a:lnTo>
                      <a:pt x="116" y="243"/>
                    </a:lnTo>
                    <a:lnTo>
                      <a:pt x="98" y="241"/>
                    </a:lnTo>
                    <a:lnTo>
                      <a:pt x="79" y="236"/>
                    </a:lnTo>
                    <a:lnTo>
                      <a:pt x="64" y="229"/>
                    </a:lnTo>
                    <a:lnTo>
                      <a:pt x="50" y="220"/>
                    </a:lnTo>
                    <a:lnTo>
                      <a:pt x="38" y="210"/>
                    </a:lnTo>
                    <a:lnTo>
                      <a:pt x="27" y="198"/>
                    </a:lnTo>
                    <a:lnTo>
                      <a:pt x="17" y="184"/>
                    </a:lnTo>
                    <a:lnTo>
                      <a:pt x="9" y="169"/>
                    </a:lnTo>
                    <a:lnTo>
                      <a:pt x="4" y="153"/>
                    </a:lnTo>
                    <a:lnTo>
                      <a:pt x="0" y="138"/>
                    </a:lnTo>
                    <a:lnTo>
                      <a:pt x="0" y="121"/>
                    </a:lnTo>
                    <a:lnTo>
                      <a:pt x="1" y="105"/>
                    </a:lnTo>
                    <a:lnTo>
                      <a:pt x="4" y="89"/>
                    </a:lnTo>
                    <a:lnTo>
                      <a:pt x="9" y="74"/>
                    </a:lnTo>
                    <a:lnTo>
                      <a:pt x="17" y="59"/>
                    </a:lnTo>
                    <a:lnTo>
                      <a:pt x="26" y="45"/>
                    </a:lnTo>
                    <a:lnTo>
                      <a:pt x="38" y="33"/>
                    </a:lnTo>
                    <a:lnTo>
                      <a:pt x="51" y="22"/>
                    </a:lnTo>
                    <a:lnTo>
                      <a:pt x="65" y="13"/>
                    </a:lnTo>
                    <a:lnTo>
                      <a:pt x="80" y="7"/>
                    </a:lnTo>
                    <a:lnTo>
                      <a:pt x="96" y="2"/>
                    </a:lnTo>
                    <a:lnTo>
                      <a:pt x="112" y="0"/>
                    </a:lnTo>
                    <a:lnTo>
                      <a:pt x="1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Freeform 40">
                <a:extLst>
                  <a:ext uri="{FF2B5EF4-FFF2-40B4-BE49-F238E27FC236}">
                    <a16:creationId xmlns:a16="http://schemas.microsoft.com/office/drawing/2014/main" xmlns="" id="{0C552950-7E02-474C-8B09-5FC8BBFC0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6725" y="2087563"/>
                <a:ext cx="234950" cy="157163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85" y="1"/>
                  </a:cxn>
                  <a:cxn ang="0">
                    <a:pos x="97" y="4"/>
                  </a:cxn>
                  <a:cxn ang="0">
                    <a:pos x="108" y="9"/>
                  </a:cxn>
                  <a:cxn ang="0">
                    <a:pos x="118" y="16"/>
                  </a:cxn>
                  <a:cxn ang="0">
                    <a:pos x="128" y="24"/>
                  </a:cxn>
                  <a:cxn ang="0">
                    <a:pos x="136" y="35"/>
                  </a:cxn>
                  <a:cxn ang="0">
                    <a:pos x="142" y="47"/>
                  </a:cxn>
                  <a:cxn ang="0">
                    <a:pos x="147" y="59"/>
                  </a:cxn>
                  <a:cxn ang="0">
                    <a:pos x="148" y="72"/>
                  </a:cxn>
                  <a:cxn ang="0">
                    <a:pos x="148" y="85"/>
                  </a:cxn>
                  <a:cxn ang="0">
                    <a:pos x="144" y="99"/>
                  </a:cxn>
                  <a:cxn ang="0">
                    <a:pos x="132" y="82"/>
                  </a:cxn>
                  <a:cxn ang="0">
                    <a:pos x="120" y="69"/>
                  </a:cxn>
                  <a:cxn ang="0">
                    <a:pos x="109" y="57"/>
                  </a:cxn>
                  <a:cxn ang="0">
                    <a:pos x="97" y="48"/>
                  </a:cxn>
                  <a:cxn ang="0">
                    <a:pos x="85" y="42"/>
                  </a:cxn>
                  <a:cxn ang="0">
                    <a:pos x="72" y="38"/>
                  </a:cxn>
                  <a:cxn ang="0">
                    <a:pos x="59" y="36"/>
                  </a:cxn>
                  <a:cxn ang="0">
                    <a:pos x="46" y="37"/>
                  </a:cxn>
                  <a:cxn ang="0">
                    <a:pos x="32" y="41"/>
                  </a:cxn>
                  <a:cxn ang="0">
                    <a:pos x="16" y="47"/>
                  </a:cxn>
                  <a:cxn ang="0">
                    <a:pos x="0" y="55"/>
                  </a:cxn>
                  <a:cxn ang="0">
                    <a:pos x="5" y="42"/>
                  </a:cxn>
                  <a:cxn ang="0">
                    <a:pos x="11" y="31"/>
                  </a:cxn>
                  <a:cxn ang="0">
                    <a:pos x="19" y="23"/>
                  </a:cxn>
                  <a:cxn ang="0">
                    <a:pos x="27" y="15"/>
                  </a:cxn>
                  <a:cxn ang="0">
                    <a:pos x="37" y="9"/>
                  </a:cxn>
                  <a:cxn ang="0">
                    <a:pos x="49" y="4"/>
                  </a:cxn>
                  <a:cxn ang="0">
                    <a:pos x="61" y="1"/>
                  </a:cxn>
                  <a:cxn ang="0">
                    <a:pos x="74" y="0"/>
                  </a:cxn>
                </a:cxnLst>
                <a:rect l="0" t="0" r="r" b="b"/>
                <a:pathLst>
                  <a:path w="148" h="99">
                    <a:moveTo>
                      <a:pt x="74" y="0"/>
                    </a:moveTo>
                    <a:lnTo>
                      <a:pt x="85" y="1"/>
                    </a:lnTo>
                    <a:lnTo>
                      <a:pt x="97" y="4"/>
                    </a:lnTo>
                    <a:lnTo>
                      <a:pt x="108" y="9"/>
                    </a:lnTo>
                    <a:lnTo>
                      <a:pt x="118" y="16"/>
                    </a:lnTo>
                    <a:lnTo>
                      <a:pt x="128" y="24"/>
                    </a:lnTo>
                    <a:lnTo>
                      <a:pt x="136" y="35"/>
                    </a:lnTo>
                    <a:lnTo>
                      <a:pt x="142" y="47"/>
                    </a:lnTo>
                    <a:lnTo>
                      <a:pt x="147" y="59"/>
                    </a:lnTo>
                    <a:lnTo>
                      <a:pt x="148" y="72"/>
                    </a:lnTo>
                    <a:lnTo>
                      <a:pt x="148" y="85"/>
                    </a:lnTo>
                    <a:lnTo>
                      <a:pt x="144" y="99"/>
                    </a:lnTo>
                    <a:lnTo>
                      <a:pt x="132" y="82"/>
                    </a:lnTo>
                    <a:lnTo>
                      <a:pt x="120" y="69"/>
                    </a:lnTo>
                    <a:lnTo>
                      <a:pt x="109" y="57"/>
                    </a:lnTo>
                    <a:lnTo>
                      <a:pt x="97" y="48"/>
                    </a:lnTo>
                    <a:lnTo>
                      <a:pt x="85" y="42"/>
                    </a:lnTo>
                    <a:lnTo>
                      <a:pt x="72" y="38"/>
                    </a:lnTo>
                    <a:lnTo>
                      <a:pt x="59" y="36"/>
                    </a:lnTo>
                    <a:lnTo>
                      <a:pt x="46" y="37"/>
                    </a:lnTo>
                    <a:lnTo>
                      <a:pt x="32" y="41"/>
                    </a:lnTo>
                    <a:lnTo>
                      <a:pt x="16" y="47"/>
                    </a:lnTo>
                    <a:lnTo>
                      <a:pt x="0" y="55"/>
                    </a:lnTo>
                    <a:lnTo>
                      <a:pt x="5" y="42"/>
                    </a:lnTo>
                    <a:lnTo>
                      <a:pt x="11" y="31"/>
                    </a:lnTo>
                    <a:lnTo>
                      <a:pt x="19" y="23"/>
                    </a:lnTo>
                    <a:lnTo>
                      <a:pt x="27" y="15"/>
                    </a:lnTo>
                    <a:lnTo>
                      <a:pt x="37" y="9"/>
                    </a:lnTo>
                    <a:lnTo>
                      <a:pt x="49" y="4"/>
                    </a:lnTo>
                    <a:lnTo>
                      <a:pt x="61" y="1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xmlns="" id="{CE86D88D-62DC-4B6D-BAC8-D59EE69CFF78}"/>
                </a:ext>
              </a:extLst>
            </p:cNvPr>
            <p:cNvGrpSpPr/>
            <p:nvPr/>
          </p:nvGrpSpPr>
          <p:grpSpPr>
            <a:xfrm>
              <a:off x="5935235" y="1651888"/>
              <a:ext cx="328148" cy="185649"/>
              <a:chOff x="4763" y="2390776"/>
              <a:chExt cx="1557337" cy="881061"/>
            </a:xfrm>
            <a:solidFill>
              <a:sysClr val="window" lastClr="FFFFFF"/>
            </a:solidFill>
          </p:grpSpPr>
          <p:sp>
            <p:nvSpPr>
              <p:cNvPr id="159" name="Freeform 5">
                <a:extLst>
                  <a:ext uri="{FF2B5EF4-FFF2-40B4-BE49-F238E27FC236}">
                    <a16:creationId xmlns:a16="http://schemas.microsoft.com/office/drawing/2014/main" xmlns="" id="{320C7F5F-8A9A-464E-BBA9-5DF8099A42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4025" y="2911475"/>
                <a:ext cx="663575" cy="360362"/>
              </a:xfrm>
              <a:custGeom>
                <a:avLst/>
                <a:gdLst>
                  <a:gd name="T0" fmla="*/ 513 w 655"/>
                  <a:gd name="T1" fmla="*/ 33 h 355"/>
                  <a:gd name="T2" fmla="*/ 383 w 655"/>
                  <a:gd name="T3" fmla="*/ 0 h 355"/>
                  <a:gd name="T4" fmla="*/ 271 w 655"/>
                  <a:gd name="T5" fmla="*/ 0 h 355"/>
                  <a:gd name="T6" fmla="*/ 138 w 655"/>
                  <a:gd name="T7" fmla="*/ 35 h 355"/>
                  <a:gd name="T8" fmla="*/ 0 w 655"/>
                  <a:gd name="T9" fmla="*/ 272 h 355"/>
                  <a:gd name="T10" fmla="*/ 0 w 655"/>
                  <a:gd name="T11" fmla="*/ 355 h 355"/>
                  <a:gd name="T12" fmla="*/ 655 w 655"/>
                  <a:gd name="T13" fmla="*/ 355 h 355"/>
                  <a:gd name="T14" fmla="*/ 655 w 655"/>
                  <a:gd name="T15" fmla="*/ 272 h 355"/>
                  <a:gd name="T16" fmla="*/ 513 w 655"/>
                  <a:gd name="T17" fmla="*/ 33 h 355"/>
                  <a:gd name="T18" fmla="*/ 513 w 655"/>
                  <a:gd name="T19" fmla="*/ 33 h 355"/>
                  <a:gd name="T20" fmla="*/ 513 w 655"/>
                  <a:gd name="T21" fmla="*/ 33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5" h="355">
                    <a:moveTo>
                      <a:pt x="513" y="33"/>
                    </a:moveTo>
                    <a:cubicBezTo>
                      <a:pt x="475" y="12"/>
                      <a:pt x="430" y="0"/>
                      <a:pt x="383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23" y="0"/>
                      <a:pt x="178" y="12"/>
                      <a:pt x="138" y="35"/>
                    </a:cubicBezTo>
                    <a:cubicBezTo>
                      <a:pt x="55" y="81"/>
                      <a:pt x="0" y="170"/>
                      <a:pt x="0" y="272"/>
                    </a:cubicBezTo>
                    <a:cubicBezTo>
                      <a:pt x="0" y="355"/>
                      <a:pt x="0" y="355"/>
                      <a:pt x="0" y="355"/>
                    </a:cubicBezTo>
                    <a:cubicBezTo>
                      <a:pt x="655" y="355"/>
                      <a:pt x="655" y="355"/>
                      <a:pt x="655" y="355"/>
                    </a:cubicBezTo>
                    <a:cubicBezTo>
                      <a:pt x="655" y="272"/>
                      <a:pt x="655" y="272"/>
                      <a:pt x="655" y="272"/>
                    </a:cubicBezTo>
                    <a:cubicBezTo>
                      <a:pt x="655" y="169"/>
                      <a:pt x="598" y="79"/>
                      <a:pt x="513" y="33"/>
                    </a:cubicBezTo>
                    <a:close/>
                    <a:moveTo>
                      <a:pt x="513" y="33"/>
                    </a:moveTo>
                    <a:cubicBezTo>
                      <a:pt x="513" y="33"/>
                      <a:pt x="513" y="33"/>
                      <a:pt x="513" y="3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6">
                <a:extLst>
                  <a:ext uri="{FF2B5EF4-FFF2-40B4-BE49-F238E27FC236}">
                    <a16:creationId xmlns:a16="http://schemas.microsoft.com/office/drawing/2014/main" xmlns="" id="{947812C6-FBBD-4CFE-9353-F5462BF7B9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4575" y="2835275"/>
                <a:ext cx="517525" cy="392112"/>
              </a:xfrm>
              <a:custGeom>
                <a:avLst/>
                <a:gdLst>
                  <a:gd name="T0" fmla="*/ 240 w 511"/>
                  <a:gd name="T1" fmla="*/ 0 h 386"/>
                  <a:gd name="T2" fmla="*/ 147 w 511"/>
                  <a:gd name="T3" fmla="*/ 0 h 386"/>
                  <a:gd name="T4" fmla="*/ 0 w 511"/>
                  <a:gd name="T5" fmla="*/ 44 h 386"/>
                  <a:gd name="T6" fmla="*/ 57 w 511"/>
                  <a:gd name="T7" fmla="*/ 91 h 386"/>
                  <a:gd name="T8" fmla="*/ 163 w 511"/>
                  <a:gd name="T9" fmla="*/ 347 h 386"/>
                  <a:gd name="T10" fmla="*/ 163 w 511"/>
                  <a:gd name="T11" fmla="*/ 386 h 386"/>
                  <a:gd name="T12" fmla="*/ 511 w 511"/>
                  <a:gd name="T13" fmla="*/ 386 h 386"/>
                  <a:gd name="T14" fmla="*/ 511 w 511"/>
                  <a:gd name="T15" fmla="*/ 271 h 386"/>
                  <a:gd name="T16" fmla="*/ 240 w 511"/>
                  <a:gd name="T17" fmla="*/ 0 h 386"/>
                  <a:gd name="T18" fmla="*/ 240 w 511"/>
                  <a:gd name="T19" fmla="*/ 0 h 386"/>
                  <a:gd name="T20" fmla="*/ 240 w 511"/>
                  <a:gd name="T21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1" h="386">
                    <a:moveTo>
                      <a:pt x="240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93" y="0"/>
                      <a:pt x="42" y="16"/>
                      <a:pt x="0" y="44"/>
                    </a:cubicBezTo>
                    <a:cubicBezTo>
                      <a:pt x="20" y="57"/>
                      <a:pt x="39" y="73"/>
                      <a:pt x="57" y="91"/>
                    </a:cubicBezTo>
                    <a:cubicBezTo>
                      <a:pt x="125" y="159"/>
                      <a:pt x="163" y="250"/>
                      <a:pt x="163" y="347"/>
                    </a:cubicBezTo>
                    <a:cubicBezTo>
                      <a:pt x="163" y="386"/>
                      <a:pt x="163" y="386"/>
                      <a:pt x="163" y="386"/>
                    </a:cubicBezTo>
                    <a:cubicBezTo>
                      <a:pt x="511" y="386"/>
                      <a:pt x="511" y="386"/>
                      <a:pt x="511" y="386"/>
                    </a:cubicBezTo>
                    <a:cubicBezTo>
                      <a:pt x="511" y="271"/>
                      <a:pt x="511" y="271"/>
                      <a:pt x="511" y="271"/>
                    </a:cubicBezTo>
                    <a:cubicBezTo>
                      <a:pt x="511" y="122"/>
                      <a:pt x="389" y="0"/>
                      <a:pt x="240" y="0"/>
                    </a:cubicBezTo>
                    <a:close/>
                    <a:moveTo>
                      <a:pt x="240" y="0"/>
                    </a:moveTo>
                    <a:cubicBezTo>
                      <a:pt x="240" y="0"/>
                      <a:pt x="240" y="0"/>
                      <a:pt x="24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7">
                <a:extLst>
                  <a:ext uri="{FF2B5EF4-FFF2-40B4-BE49-F238E27FC236}">
                    <a16:creationId xmlns:a16="http://schemas.microsoft.com/office/drawing/2014/main" xmlns="" id="{C285DB95-D4F4-4469-B5AF-147EB31B1C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63" y="2835275"/>
                <a:ext cx="520700" cy="392112"/>
              </a:xfrm>
              <a:custGeom>
                <a:avLst/>
                <a:gdLst>
                  <a:gd name="T0" fmla="*/ 364 w 514"/>
                  <a:gd name="T1" fmla="*/ 0 h 386"/>
                  <a:gd name="T2" fmla="*/ 271 w 514"/>
                  <a:gd name="T3" fmla="*/ 0 h 386"/>
                  <a:gd name="T4" fmla="*/ 0 w 514"/>
                  <a:gd name="T5" fmla="*/ 271 h 386"/>
                  <a:gd name="T6" fmla="*/ 0 w 514"/>
                  <a:gd name="T7" fmla="*/ 386 h 386"/>
                  <a:gd name="T8" fmla="*/ 353 w 514"/>
                  <a:gd name="T9" fmla="*/ 386 h 386"/>
                  <a:gd name="T10" fmla="*/ 353 w 514"/>
                  <a:gd name="T11" fmla="*/ 347 h 386"/>
                  <a:gd name="T12" fmla="*/ 459 w 514"/>
                  <a:gd name="T13" fmla="*/ 91 h 386"/>
                  <a:gd name="T14" fmla="*/ 514 w 514"/>
                  <a:gd name="T15" fmla="*/ 46 h 386"/>
                  <a:gd name="T16" fmla="*/ 364 w 514"/>
                  <a:gd name="T17" fmla="*/ 0 h 386"/>
                  <a:gd name="T18" fmla="*/ 364 w 514"/>
                  <a:gd name="T19" fmla="*/ 0 h 386"/>
                  <a:gd name="T20" fmla="*/ 364 w 514"/>
                  <a:gd name="T21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4" h="386">
                    <a:moveTo>
                      <a:pt x="364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122" y="0"/>
                      <a:pt x="0" y="122"/>
                      <a:pt x="0" y="271"/>
                    </a:cubicBezTo>
                    <a:cubicBezTo>
                      <a:pt x="0" y="386"/>
                      <a:pt x="0" y="386"/>
                      <a:pt x="0" y="386"/>
                    </a:cubicBezTo>
                    <a:cubicBezTo>
                      <a:pt x="353" y="386"/>
                      <a:pt x="353" y="386"/>
                      <a:pt x="353" y="386"/>
                    </a:cubicBezTo>
                    <a:cubicBezTo>
                      <a:pt x="353" y="347"/>
                      <a:pt x="353" y="347"/>
                      <a:pt x="353" y="347"/>
                    </a:cubicBezTo>
                    <a:cubicBezTo>
                      <a:pt x="353" y="250"/>
                      <a:pt x="390" y="159"/>
                      <a:pt x="459" y="91"/>
                    </a:cubicBezTo>
                    <a:cubicBezTo>
                      <a:pt x="476" y="74"/>
                      <a:pt x="494" y="59"/>
                      <a:pt x="514" y="46"/>
                    </a:cubicBezTo>
                    <a:cubicBezTo>
                      <a:pt x="471" y="17"/>
                      <a:pt x="419" y="0"/>
                      <a:pt x="364" y="0"/>
                    </a:cubicBezTo>
                    <a:close/>
                    <a:moveTo>
                      <a:pt x="364" y="0"/>
                    </a:moveTo>
                    <a:cubicBezTo>
                      <a:pt x="364" y="0"/>
                      <a:pt x="364" y="0"/>
                      <a:pt x="36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8">
                <a:extLst>
                  <a:ext uri="{FF2B5EF4-FFF2-40B4-BE49-F238E27FC236}">
                    <a16:creationId xmlns:a16="http://schemas.microsoft.com/office/drawing/2014/main" xmlns="" id="{1B4A1D4E-0180-40CC-B41A-D0D1A95C28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4100" y="2422525"/>
                <a:ext cx="371475" cy="390525"/>
              </a:xfrm>
              <a:custGeom>
                <a:avLst/>
                <a:gdLst>
                  <a:gd name="T0" fmla="*/ 183 w 367"/>
                  <a:gd name="T1" fmla="*/ 0 h 385"/>
                  <a:gd name="T2" fmla="*/ 182 w 367"/>
                  <a:gd name="T3" fmla="*/ 0 h 385"/>
                  <a:gd name="T4" fmla="*/ 1 w 367"/>
                  <a:gd name="T5" fmla="*/ 194 h 385"/>
                  <a:gd name="T6" fmla="*/ 184 w 367"/>
                  <a:gd name="T7" fmla="*/ 385 h 385"/>
                  <a:gd name="T8" fmla="*/ 185 w 367"/>
                  <a:gd name="T9" fmla="*/ 385 h 385"/>
                  <a:gd name="T10" fmla="*/ 315 w 367"/>
                  <a:gd name="T11" fmla="*/ 326 h 385"/>
                  <a:gd name="T12" fmla="*/ 366 w 367"/>
                  <a:gd name="T13" fmla="*/ 191 h 385"/>
                  <a:gd name="T14" fmla="*/ 183 w 367"/>
                  <a:gd name="T15" fmla="*/ 0 h 385"/>
                  <a:gd name="T16" fmla="*/ 183 w 367"/>
                  <a:gd name="T17" fmla="*/ 0 h 385"/>
                  <a:gd name="T18" fmla="*/ 183 w 367"/>
                  <a:gd name="T19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7" h="385">
                    <a:moveTo>
                      <a:pt x="183" y="0"/>
                    </a:moveTo>
                    <a:cubicBezTo>
                      <a:pt x="183" y="0"/>
                      <a:pt x="182" y="0"/>
                      <a:pt x="182" y="0"/>
                    </a:cubicBezTo>
                    <a:cubicBezTo>
                      <a:pt x="81" y="1"/>
                      <a:pt x="0" y="88"/>
                      <a:pt x="1" y="194"/>
                    </a:cubicBezTo>
                    <a:cubicBezTo>
                      <a:pt x="2" y="300"/>
                      <a:pt x="84" y="385"/>
                      <a:pt x="184" y="385"/>
                    </a:cubicBezTo>
                    <a:cubicBezTo>
                      <a:pt x="184" y="385"/>
                      <a:pt x="185" y="385"/>
                      <a:pt x="185" y="385"/>
                    </a:cubicBezTo>
                    <a:cubicBezTo>
                      <a:pt x="235" y="384"/>
                      <a:pt x="281" y="364"/>
                      <a:pt x="315" y="326"/>
                    </a:cubicBezTo>
                    <a:cubicBezTo>
                      <a:pt x="348" y="290"/>
                      <a:pt x="367" y="242"/>
                      <a:pt x="366" y="191"/>
                    </a:cubicBezTo>
                    <a:cubicBezTo>
                      <a:pt x="365" y="85"/>
                      <a:pt x="283" y="0"/>
                      <a:pt x="183" y="0"/>
                    </a:cubicBezTo>
                    <a:close/>
                    <a:moveTo>
                      <a:pt x="183" y="0"/>
                    </a:moveTo>
                    <a:cubicBezTo>
                      <a:pt x="183" y="0"/>
                      <a:pt x="183" y="0"/>
                      <a:pt x="18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9">
                <a:extLst>
                  <a:ext uri="{FF2B5EF4-FFF2-40B4-BE49-F238E27FC236}">
                    <a16:creationId xmlns:a16="http://schemas.microsoft.com/office/drawing/2014/main" xmlns="" id="{B2AB630F-A5CD-4F68-B794-9B95149C55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1288" y="2422525"/>
                <a:ext cx="369887" cy="390525"/>
              </a:xfrm>
              <a:custGeom>
                <a:avLst/>
                <a:gdLst>
                  <a:gd name="T0" fmla="*/ 183 w 366"/>
                  <a:gd name="T1" fmla="*/ 0 h 385"/>
                  <a:gd name="T2" fmla="*/ 182 w 366"/>
                  <a:gd name="T3" fmla="*/ 0 h 385"/>
                  <a:gd name="T4" fmla="*/ 1 w 366"/>
                  <a:gd name="T5" fmla="*/ 194 h 385"/>
                  <a:gd name="T6" fmla="*/ 184 w 366"/>
                  <a:gd name="T7" fmla="*/ 385 h 385"/>
                  <a:gd name="T8" fmla="*/ 185 w 366"/>
                  <a:gd name="T9" fmla="*/ 385 h 385"/>
                  <a:gd name="T10" fmla="*/ 315 w 366"/>
                  <a:gd name="T11" fmla="*/ 326 h 385"/>
                  <a:gd name="T12" fmla="*/ 366 w 366"/>
                  <a:gd name="T13" fmla="*/ 191 h 385"/>
                  <a:gd name="T14" fmla="*/ 183 w 366"/>
                  <a:gd name="T15" fmla="*/ 0 h 385"/>
                  <a:gd name="T16" fmla="*/ 183 w 366"/>
                  <a:gd name="T17" fmla="*/ 0 h 385"/>
                  <a:gd name="T18" fmla="*/ 183 w 366"/>
                  <a:gd name="T19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6" h="385">
                    <a:moveTo>
                      <a:pt x="183" y="0"/>
                    </a:moveTo>
                    <a:cubicBezTo>
                      <a:pt x="183" y="0"/>
                      <a:pt x="182" y="0"/>
                      <a:pt x="182" y="0"/>
                    </a:cubicBezTo>
                    <a:cubicBezTo>
                      <a:pt x="81" y="1"/>
                      <a:pt x="0" y="88"/>
                      <a:pt x="1" y="194"/>
                    </a:cubicBezTo>
                    <a:cubicBezTo>
                      <a:pt x="2" y="300"/>
                      <a:pt x="84" y="385"/>
                      <a:pt x="184" y="385"/>
                    </a:cubicBezTo>
                    <a:cubicBezTo>
                      <a:pt x="184" y="385"/>
                      <a:pt x="185" y="385"/>
                      <a:pt x="185" y="385"/>
                    </a:cubicBezTo>
                    <a:cubicBezTo>
                      <a:pt x="234" y="384"/>
                      <a:pt x="280" y="364"/>
                      <a:pt x="315" y="326"/>
                    </a:cubicBezTo>
                    <a:cubicBezTo>
                      <a:pt x="348" y="290"/>
                      <a:pt x="366" y="242"/>
                      <a:pt x="366" y="191"/>
                    </a:cubicBezTo>
                    <a:cubicBezTo>
                      <a:pt x="365" y="85"/>
                      <a:pt x="283" y="0"/>
                      <a:pt x="183" y="0"/>
                    </a:cubicBezTo>
                    <a:close/>
                    <a:moveTo>
                      <a:pt x="183" y="0"/>
                    </a:moveTo>
                    <a:cubicBezTo>
                      <a:pt x="183" y="0"/>
                      <a:pt x="183" y="0"/>
                      <a:pt x="18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Freeform 10">
                <a:extLst>
                  <a:ext uri="{FF2B5EF4-FFF2-40B4-BE49-F238E27FC236}">
                    <a16:creationId xmlns:a16="http://schemas.microsoft.com/office/drawing/2014/main" xmlns="" id="{B8B18176-47C2-421C-B02D-3FA789CC80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088" y="2390776"/>
                <a:ext cx="427037" cy="452437"/>
              </a:xfrm>
              <a:custGeom>
                <a:avLst/>
                <a:gdLst>
                  <a:gd name="T0" fmla="*/ 210 w 421"/>
                  <a:gd name="T1" fmla="*/ 0 h 445"/>
                  <a:gd name="T2" fmla="*/ 0 w 421"/>
                  <a:gd name="T3" fmla="*/ 222 h 445"/>
                  <a:gd name="T4" fmla="*/ 120 w 421"/>
                  <a:gd name="T5" fmla="*/ 423 h 445"/>
                  <a:gd name="T6" fmla="*/ 210 w 421"/>
                  <a:gd name="T7" fmla="*/ 445 h 445"/>
                  <a:gd name="T8" fmla="*/ 300 w 421"/>
                  <a:gd name="T9" fmla="*/ 423 h 445"/>
                  <a:gd name="T10" fmla="*/ 421 w 421"/>
                  <a:gd name="T11" fmla="*/ 222 h 445"/>
                  <a:gd name="T12" fmla="*/ 210 w 421"/>
                  <a:gd name="T13" fmla="*/ 0 h 445"/>
                  <a:gd name="T14" fmla="*/ 210 w 421"/>
                  <a:gd name="T15" fmla="*/ 0 h 445"/>
                  <a:gd name="T16" fmla="*/ 210 w 421"/>
                  <a:gd name="T17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1" h="445">
                    <a:moveTo>
                      <a:pt x="210" y="0"/>
                    </a:moveTo>
                    <a:cubicBezTo>
                      <a:pt x="94" y="0"/>
                      <a:pt x="0" y="100"/>
                      <a:pt x="0" y="222"/>
                    </a:cubicBezTo>
                    <a:cubicBezTo>
                      <a:pt x="0" y="311"/>
                      <a:pt x="49" y="388"/>
                      <a:pt x="120" y="423"/>
                    </a:cubicBezTo>
                    <a:cubicBezTo>
                      <a:pt x="148" y="437"/>
                      <a:pt x="178" y="445"/>
                      <a:pt x="210" y="445"/>
                    </a:cubicBezTo>
                    <a:cubicBezTo>
                      <a:pt x="242" y="445"/>
                      <a:pt x="273" y="437"/>
                      <a:pt x="300" y="423"/>
                    </a:cubicBezTo>
                    <a:cubicBezTo>
                      <a:pt x="371" y="388"/>
                      <a:pt x="421" y="311"/>
                      <a:pt x="421" y="222"/>
                    </a:cubicBezTo>
                    <a:cubicBezTo>
                      <a:pt x="421" y="100"/>
                      <a:pt x="326" y="0"/>
                      <a:pt x="210" y="0"/>
                    </a:cubicBezTo>
                    <a:close/>
                    <a:moveTo>
                      <a:pt x="210" y="0"/>
                    </a:moveTo>
                    <a:cubicBezTo>
                      <a:pt x="210" y="0"/>
                      <a:pt x="210" y="0"/>
                      <a:pt x="21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xmlns="" id="{9F59E037-1E32-404A-86FD-DC9B0B96D9A6}"/>
                </a:ext>
              </a:extLst>
            </p:cNvPr>
            <p:cNvGrpSpPr/>
            <p:nvPr/>
          </p:nvGrpSpPr>
          <p:grpSpPr>
            <a:xfrm>
              <a:off x="8092786" y="1622532"/>
              <a:ext cx="265127" cy="233145"/>
              <a:chOff x="-192087" y="2485914"/>
              <a:chExt cx="1798150" cy="1581261"/>
            </a:xfrm>
            <a:solidFill>
              <a:sysClr val="window" lastClr="FFFFFF"/>
            </a:solidFill>
          </p:grpSpPr>
          <p:sp>
            <p:nvSpPr>
              <p:cNvPr id="166" name="Rectangle 14">
                <a:extLst>
                  <a:ext uri="{FF2B5EF4-FFF2-40B4-BE49-F238E27FC236}">
                    <a16:creationId xmlns:a16="http://schemas.microsoft.com/office/drawing/2014/main" xmlns="" id="{BCD288AD-7946-49C5-98D8-2685F6239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396" y="3328897"/>
                <a:ext cx="315184" cy="1057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15">
                <a:extLst>
                  <a:ext uri="{FF2B5EF4-FFF2-40B4-BE49-F238E27FC236}">
                    <a16:creationId xmlns:a16="http://schemas.microsoft.com/office/drawing/2014/main" xmlns="" id="{165BB6EE-B14A-4135-8BC1-FA62C23F6E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2087" y="2757293"/>
                <a:ext cx="1798150" cy="1309882"/>
              </a:xfrm>
              <a:custGeom>
                <a:avLst/>
                <a:gdLst>
                  <a:gd name="T0" fmla="*/ 1246 w 1536"/>
                  <a:gd name="T1" fmla="*/ 578 h 1118"/>
                  <a:gd name="T2" fmla="*/ 993 w 1536"/>
                  <a:gd name="T3" fmla="*/ 578 h 1118"/>
                  <a:gd name="T4" fmla="*/ 993 w 1536"/>
                  <a:gd name="T5" fmla="*/ 623 h 1118"/>
                  <a:gd name="T6" fmla="*/ 948 w 1536"/>
                  <a:gd name="T7" fmla="*/ 668 h 1118"/>
                  <a:gd name="T8" fmla="*/ 588 w 1536"/>
                  <a:gd name="T9" fmla="*/ 668 h 1118"/>
                  <a:gd name="T10" fmla="*/ 543 w 1536"/>
                  <a:gd name="T11" fmla="*/ 623 h 1118"/>
                  <a:gd name="T12" fmla="*/ 543 w 1536"/>
                  <a:gd name="T13" fmla="*/ 578 h 1118"/>
                  <a:gd name="T14" fmla="*/ 290 w 1536"/>
                  <a:gd name="T15" fmla="*/ 578 h 1118"/>
                  <a:gd name="T16" fmla="*/ 162 w 1536"/>
                  <a:gd name="T17" fmla="*/ 486 h 1118"/>
                  <a:gd name="T18" fmla="*/ 0 w 1536"/>
                  <a:gd name="T19" fmla="*/ 0 h 1118"/>
                  <a:gd name="T20" fmla="*/ 0 w 1536"/>
                  <a:gd name="T21" fmla="*/ 983 h 1118"/>
                  <a:gd name="T22" fmla="*/ 135 w 1536"/>
                  <a:gd name="T23" fmla="*/ 1118 h 1118"/>
                  <a:gd name="T24" fmla="*/ 1401 w 1536"/>
                  <a:gd name="T25" fmla="*/ 1118 h 1118"/>
                  <a:gd name="T26" fmla="*/ 1536 w 1536"/>
                  <a:gd name="T27" fmla="*/ 983 h 1118"/>
                  <a:gd name="T28" fmla="*/ 1536 w 1536"/>
                  <a:gd name="T29" fmla="*/ 0 h 1118"/>
                  <a:gd name="T30" fmla="*/ 1374 w 1536"/>
                  <a:gd name="T31" fmla="*/ 486 h 1118"/>
                  <a:gd name="T32" fmla="*/ 1246 w 1536"/>
                  <a:gd name="T33" fmla="*/ 578 h 1118"/>
                  <a:gd name="T34" fmla="*/ 1246 w 1536"/>
                  <a:gd name="T35" fmla="*/ 578 h 1118"/>
                  <a:gd name="T36" fmla="*/ 1246 w 1536"/>
                  <a:gd name="T37" fmla="*/ 57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36" h="1118">
                    <a:moveTo>
                      <a:pt x="1246" y="578"/>
                    </a:moveTo>
                    <a:cubicBezTo>
                      <a:pt x="993" y="578"/>
                      <a:pt x="993" y="578"/>
                      <a:pt x="993" y="578"/>
                    </a:cubicBezTo>
                    <a:cubicBezTo>
                      <a:pt x="993" y="623"/>
                      <a:pt x="993" y="623"/>
                      <a:pt x="993" y="623"/>
                    </a:cubicBezTo>
                    <a:cubicBezTo>
                      <a:pt x="993" y="648"/>
                      <a:pt x="973" y="668"/>
                      <a:pt x="948" y="668"/>
                    </a:cubicBezTo>
                    <a:cubicBezTo>
                      <a:pt x="588" y="668"/>
                      <a:pt x="588" y="668"/>
                      <a:pt x="588" y="668"/>
                    </a:cubicBezTo>
                    <a:cubicBezTo>
                      <a:pt x="563" y="668"/>
                      <a:pt x="543" y="648"/>
                      <a:pt x="543" y="623"/>
                    </a:cubicBezTo>
                    <a:cubicBezTo>
                      <a:pt x="543" y="578"/>
                      <a:pt x="543" y="578"/>
                      <a:pt x="543" y="578"/>
                    </a:cubicBezTo>
                    <a:cubicBezTo>
                      <a:pt x="290" y="578"/>
                      <a:pt x="290" y="578"/>
                      <a:pt x="290" y="578"/>
                    </a:cubicBezTo>
                    <a:cubicBezTo>
                      <a:pt x="232" y="578"/>
                      <a:pt x="180" y="541"/>
                      <a:pt x="162" y="48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83"/>
                      <a:pt x="0" y="983"/>
                      <a:pt x="0" y="983"/>
                    </a:cubicBezTo>
                    <a:cubicBezTo>
                      <a:pt x="0" y="1057"/>
                      <a:pt x="61" y="1118"/>
                      <a:pt x="135" y="1118"/>
                    </a:cubicBezTo>
                    <a:cubicBezTo>
                      <a:pt x="1401" y="1118"/>
                      <a:pt x="1401" y="1118"/>
                      <a:pt x="1401" y="1118"/>
                    </a:cubicBezTo>
                    <a:cubicBezTo>
                      <a:pt x="1475" y="1118"/>
                      <a:pt x="1536" y="1057"/>
                      <a:pt x="1536" y="983"/>
                    </a:cubicBezTo>
                    <a:cubicBezTo>
                      <a:pt x="1536" y="0"/>
                      <a:pt x="1536" y="0"/>
                      <a:pt x="1536" y="0"/>
                    </a:cubicBezTo>
                    <a:cubicBezTo>
                      <a:pt x="1374" y="486"/>
                      <a:pt x="1374" y="486"/>
                      <a:pt x="1374" y="486"/>
                    </a:cubicBezTo>
                    <a:cubicBezTo>
                      <a:pt x="1356" y="541"/>
                      <a:pt x="1304" y="578"/>
                      <a:pt x="1246" y="578"/>
                    </a:cubicBezTo>
                    <a:close/>
                    <a:moveTo>
                      <a:pt x="1246" y="578"/>
                    </a:moveTo>
                    <a:cubicBezTo>
                      <a:pt x="1246" y="578"/>
                      <a:pt x="1246" y="578"/>
                      <a:pt x="1246" y="57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Freeform 16">
                <a:extLst>
                  <a:ext uri="{FF2B5EF4-FFF2-40B4-BE49-F238E27FC236}">
                    <a16:creationId xmlns:a16="http://schemas.microsoft.com/office/drawing/2014/main" xmlns="" id="{C62304DF-8BED-4A7F-AF7C-24777F0A1F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02340" y="2485914"/>
                <a:ext cx="1618656" cy="842983"/>
              </a:xfrm>
              <a:custGeom>
                <a:avLst/>
                <a:gdLst>
                  <a:gd name="T0" fmla="*/ 871 w 1382"/>
                  <a:gd name="T1" fmla="*/ 0 h 720"/>
                  <a:gd name="T2" fmla="*/ 511 w 1382"/>
                  <a:gd name="T3" fmla="*/ 0 h 720"/>
                  <a:gd name="T4" fmla="*/ 376 w 1382"/>
                  <a:gd name="T5" fmla="*/ 135 h 720"/>
                  <a:gd name="T6" fmla="*/ 376 w 1382"/>
                  <a:gd name="T7" fmla="*/ 180 h 720"/>
                  <a:gd name="T8" fmla="*/ 0 w 1382"/>
                  <a:gd name="T9" fmla="*/ 180 h 720"/>
                  <a:gd name="T10" fmla="*/ 170 w 1382"/>
                  <a:gd name="T11" fmla="*/ 689 h 720"/>
                  <a:gd name="T12" fmla="*/ 213 w 1382"/>
                  <a:gd name="T13" fmla="*/ 720 h 720"/>
                  <a:gd name="T14" fmla="*/ 466 w 1382"/>
                  <a:gd name="T15" fmla="*/ 720 h 720"/>
                  <a:gd name="T16" fmla="*/ 466 w 1382"/>
                  <a:gd name="T17" fmla="*/ 675 h 720"/>
                  <a:gd name="T18" fmla="*/ 511 w 1382"/>
                  <a:gd name="T19" fmla="*/ 630 h 720"/>
                  <a:gd name="T20" fmla="*/ 871 w 1382"/>
                  <a:gd name="T21" fmla="*/ 630 h 720"/>
                  <a:gd name="T22" fmla="*/ 916 w 1382"/>
                  <a:gd name="T23" fmla="*/ 675 h 720"/>
                  <a:gd name="T24" fmla="*/ 916 w 1382"/>
                  <a:gd name="T25" fmla="*/ 720 h 720"/>
                  <a:gd name="T26" fmla="*/ 1169 w 1382"/>
                  <a:gd name="T27" fmla="*/ 720 h 720"/>
                  <a:gd name="T28" fmla="*/ 1212 w 1382"/>
                  <a:gd name="T29" fmla="*/ 689 h 720"/>
                  <a:gd name="T30" fmla="*/ 1382 w 1382"/>
                  <a:gd name="T31" fmla="*/ 180 h 720"/>
                  <a:gd name="T32" fmla="*/ 1006 w 1382"/>
                  <a:gd name="T33" fmla="*/ 180 h 720"/>
                  <a:gd name="T34" fmla="*/ 1006 w 1382"/>
                  <a:gd name="T35" fmla="*/ 135 h 720"/>
                  <a:gd name="T36" fmla="*/ 871 w 1382"/>
                  <a:gd name="T37" fmla="*/ 0 h 720"/>
                  <a:gd name="T38" fmla="*/ 466 w 1382"/>
                  <a:gd name="T39" fmla="*/ 180 h 720"/>
                  <a:gd name="T40" fmla="*/ 466 w 1382"/>
                  <a:gd name="T41" fmla="*/ 135 h 720"/>
                  <a:gd name="T42" fmla="*/ 511 w 1382"/>
                  <a:gd name="T43" fmla="*/ 90 h 720"/>
                  <a:gd name="T44" fmla="*/ 871 w 1382"/>
                  <a:gd name="T45" fmla="*/ 90 h 720"/>
                  <a:gd name="T46" fmla="*/ 916 w 1382"/>
                  <a:gd name="T47" fmla="*/ 135 h 720"/>
                  <a:gd name="T48" fmla="*/ 916 w 1382"/>
                  <a:gd name="T49" fmla="*/ 180 h 720"/>
                  <a:gd name="T50" fmla="*/ 466 w 1382"/>
                  <a:gd name="T51" fmla="*/ 180 h 720"/>
                  <a:gd name="T52" fmla="*/ 466 w 1382"/>
                  <a:gd name="T53" fmla="*/ 180 h 720"/>
                  <a:gd name="T54" fmla="*/ 466 w 1382"/>
                  <a:gd name="T55" fmla="*/ 18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2" h="720">
                    <a:moveTo>
                      <a:pt x="871" y="0"/>
                    </a:moveTo>
                    <a:cubicBezTo>
                      <a:pt x="511" y="0"/>
                      <a:pt x="511" y="0"/>
                      <a:pt x="511" y="0"/>
                    </a:cubicBezTo>
                    <a:cubicBezTo>
                      <a:pt x="437" y="0"/>
                      <a:pt x="376" y="61"/>
                      <a:pt x="376" y="135"/>
                    </a:cubicBezTo>
                    <a:cubicBezTo>
                      <a:pt x="376" y="180"/>
                      <a:pt x="376" y="180"/>
                      <a:pt x="376" y="180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170" y="689"/>
                      <a:pt x="170" y="689"/>
                      <a:pt x="170" y="689"/>
                    </a:cubicBezTo>
                    <a:cubicBezTo>
                      <a:pt x="176" y="708"/>
                      <a:pt x="193" y="720"/>
                      <a:pt x="213" y="720"/>
                    </a:cubicBezTo>
                    <a:cubicBezTo>
                      <a:pt x="466" y="720"/>
                      <a:pt x="466" y="720"/>
                      <a:pt x="466" y="720"/>
                    </a:cubicBezTo>
                    <a:cubicBezTo>
                      <a:pt x="466" y="675"/>
                      <a:pt x="466" y="675"/>
                      <a:pt x="466" y="675"/>
                    </a:cubicBezTo>
                    <a:cubicBezTo>
                      <a:pt x="466" y="650"/>
                      <a:pt x="486" y="630"/>
                      <a:pt x="511" y="630"/>
                    </a:cubicBezTo>
                    <a:cubicBezTo>
                      <a:pt x="871" y="630"/>
                      <a:pt x="871" y="630"/>
                      <a:pt x="871" y="630"/>
                    </a:cubicBezTo>
                    <a:cubicBezTo>
                      <a:pt x="896" y="630"/>
                      <a:pt x="916" y="650"/>
                      <a:pt x="916" y="675"/>
                    </a:cubicBezTo>
                    <a:cubicBezTo>
                      <a:pt x="916" y="720"/>
                      <a:pt x="916" y="720"/>
                      <a:pt x="916" y="720"/>
                    </a:cubicBezTo>
                    <a:cubicBezTo>
                      <a:pt x="1169" y="720"/>
                      <a:pt x="1169" y="720"/>
                      <a:pt x="1169" y="720"/>
                    </a:cubicBezTo>
                    <a:cubicBezTo>
                      <a:pt x="1189" y="720"/>
                      <a:pt x="1206" y="708"/>
                      <a:pt x="1212" y="689"/>
                    </a:cubicBezTo>
                    <a:cubicBezTo>
                      <a:pt x="1382" y="180"/>
                      <a:pt x="1382" y="180"/>
                      <a:pt x="1382" y="180"/>
                    </a:cubicBezTo>
                    <a:cubicBezTo>
                      <a:pt x="1006" y="180"/>
                      <a:pt x="1006" y="180"/>
                      <a:pt x="1006" y="180"/>
                    </a:cubicBezTo>
                    <a:cubicBezTo>
                      <a:pt x="1006" y="135"/>
                      <a:pt x="1006" y="135"/>
                      <a:pt x="1006" y="135"/>
                    </a:cubicBezTo>
                    <a:cubicBezTo>
                      <a:pt x="1006" y="61"/>
                      <a:pt x="945" y="0"/>
                      <a:pt x="871" y="0"/>
                    </a:cubicBezTo>
                    <a:close/>
                    <a:moveTo>
                      <a:pt x="466" y="180"/>
                    </a:moveTo>
                    <a:cubicBezTo>
                      <a:pt x="466" y="135"/>
                      <a:pt x="466" y="135"/>
                      <a:pt x="466" y="135"/>
                    </a:cubicBezTo>
                    <a:cubicBezTo>
                      <a:pt x="466" y="110"/>
                      <a:pt x="486" y="90"/>
                      <a:pt x="511" y="90"/>
                    </a:cubicBezTo>
                    <a:cubicBezTo>
                      <a:pt x="871" y="90"/>
                      <a:pt x="871" y="90"/>
                      <a:pt x="871" y="90"/>
                    </a:cubicBezTo>
                    <a:cubicBezTo>
                      <a:pt x="896" y="90"/>
                      <a:pt x="916" y="110"/>
                      <a:pt x="916" y="135"/>
                    </a:cubicBezTo>
                    <a:cubicBezTo>
                      <a:pt x="916" y="180"/>
                      <a:pt x="916" y="180"/>
                      <a:pt x="916" y="180"/>
                    </a:cubicBezTo>
                    <a:lnTo>
                      <a:pt x="466" y="180"/>
                    </a:lnTo>
                    <a:close/>
                    <a:moveTo>
                      <a:pt x="466" y="180"/>
                    </a:moveTo>
                    <a:cubicBezTo>
                      <a:pt x="466" y="180"/>
                      <a:pt x="466" y="180"/>
                      <a:pt x="466" y="18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xmlns="" id="{5AA3AC56-3EAB-4CAE-BC70-8194F2D80D1E}"/>
                </a:ext>
              </a:extLst>
            </p:cNvPr>
            <p:cNvGrpSpPr/>
            <p:nvPr/>
          </p:nvGrpSpPr>
          <p:grpSpPr>
            <a:xfrm>
              <a:off x="10204113" y="1592116"/>
              <a:ext cx="294553" cy="293977"/>
              <a:chOff x="6597650" y="-576263"/>
              <a:chExt cx="808038" cy="806451"/>
            </a:xfrm>
            <a:solidFill>
              <a:sysClr val="window" lastClr="FFFFFF"/>
            </a:solidFill>
          </p:grpSpPr>
          <p:sp>
            <p:nvSpPr>
              <p:cNvPr id="170" name="Freeform 20">
                <a:extLst>
                  <a:ext uri="{FF2B5EF4-FFF2-40B4-BE49-F238E27FC236}">
                    <a16:creationId xmlns:a16="http://schemas.microsoft.com/office/drawing/2014/main" xmlns="" id="{F6E41A3C-58FA-4B1E-89E0-DD8EDA9CF5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46863" y="-576263"/>
                <a:ext cx="709613" cy="473076"/>
              </a:xfrm>
              <a:custGeom>
                <a:avLst/>
                <a:gdLst>
                  <a:gd name="T0" fmla="*/ 180 w 1800"/>
                  <a:gd name="T1" fmla="*/ 960 h 1200"/>
                  <a:gd name="T2" fmla="*/ 305 w 1800"/>
                  <a:gd name="T3" fmla="*/ 909 h 1200"/>
                  <a:gd name="T4" fmla="*/ 482 w 1800"/>
                  <a:gd name="T5" fmla="*/ 998 h 1200"/>
                  <a:gd name="T6" fmla="*/ 480 w 1800"/>
                  <a:gd name="T7" fmla="*/ 1020 h 1200"/>
                  <a:gd name="T8" fmla="*/ 660 w 1800"/>
                  <a:gd name="T9" fmla="*/ 1200 h 1200"/>
                  <a:gd name="T10" fmla="*/ 840 w 1800"/>
                  <a:gd name="T11" fmla="*/ 1020 h 1200"/>
                  <a:gd name="T12" fmla="*/ 822 w 1800"/>
                  <a:gd name="T13" fmla="*/ 943 h 1200"/>
                  <a:gd name="T14" fmla="*/ 1063 w 1800"/>
                  <a:gd name="T15" fmla="*/ 702 h 1200"/>
                  <a:gd name="T16" fmla="*/ 1140 w 1800"/>
                  <a:gd name="T17" fmla="*/ 720 h 1200"/>
                  <a:gd name="T18" fmla="*/ 1320 w 1800"/>
                  <a:gd name="T19" fmla="*/ 540 h 1200"/>
                  <a:gd name="T20" fmla="*/ 1311 w 1800"/>
                  <a:gd name="T21" fmla="*/ 487 h 1200"/>
                  <a:gd name="T22" fmla="*/ 1520 w 1800"/>
                  <a:gd name="T23" fmla="*/ 330 h 1200"/>
                  <a:gd name="T24" fmla="*/ 1620 w 1800"/>
                  <a:gd name="T25" fmla="*/ 360 h 1200"/>
                  <a:gd name="T26" fmla="*/ 1800 w 1800"/>
                  <a:gd name="T27" fmla="*/ 180 h 1200"/>
                  <a:gd name="T28" fmla="*/ 1620 w 1800"/>
                  <a:gd name="T29" fmla="*/ 0 h 1200"/>
                  <a:gd name="T30" fmla="*/ 1440 w 1800"/>
                  <a:gd name="T31" fmla="*/ 180 h 1200"/>
                  <a:gd name="T32" fmla="*/ 1449 w 1800"/>
                  <a:gd name="T33" fmla="*/ 233 h 1200"/>
                  <a:gd name="T34" fmla="*/ 1240 w 1800"/>
                  <a:gd name="T35" fmla="*/ 390 h 1200"/>
                  <a:gd name="T36" fmla="*/ 1140 w 1800"/>
                  <a:gd name="T37" fmla="*/ 360 h 1200"/>
                  <a:gd name="T38" fmla="*/ 960 w 1800"/>
                  <a:gd name="T39" fmla="*/ 540 h 1200"/>
                  <a:gd name="T40" fmla="*/ 978 w 1800"/>
                  <a:gd name="T41" fmla="*/ 617 h 1200"/>
                  <a:gd name="T42" fmla="*/ 737 w 1800"/>
                  <a:gd name="T43" fmla="*/ 858 h 1200"/>
                  <a:gd name="T44" fmla="*/ 660 w 1800"/>
                  <a:gd name="T45" fmla="*/ 840 h 1200"/>
                  <a:gd name="T46" fmla="*/ 535 w 1800"/>
                  <a:gd name="T47" fmla="*/ 891 h 1200"/>
                  <a:gd name="T48" fmla="*/ 358 w 1800"/>
                  <a:gd name="T49" fmla="*/ 802 h 1200"/>
                  <a:gd name="T50" fmla="*/ 360 w 1800"/>
                  <a:gd name="T51" fmla="*/ 780 h 1200"/>
                  <a:gd name="T52" fmla="*/ 180 w 1800"/>
                  <a:gd name="T53" fmla="*/ 600 h 1200"/>
                  <a:gd name="T54" fmla="*/ 0 w 1800"/>
                  <a:gd name="T55" fmla="*/ 780 h 1200"/>
                  <a:gd name="T56" fmla="*/ 180 w 1800"/>
                  <a:gd name="T57" fmla="*/ 960 h 1200"/>
                  <a:gd name="T58" fmla="*/ 180 w 1800"/>
                  <a:gd name="T59" fmla="*/ 960 h 1200"/>
                  <a:gd name="T60" fmla="*/ 180 w 1800"/>
                  <a:gd name="T61" fmla="*/ 96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00" h="1200">
                    <a:moveTo>
                      <a:pt x="180" y="960"/>
                    </a:moveTo>
                    <a:cubicBezTo>
                      <a:pt x="228" y="960"/>
                      <a:pt x="272" y="941"/>
                      <a:pt x="305" y="909"/>
                    </a:cubicBezTo>
                    <a:cubicBezTo>
                      <a:pt x="482" y="998"/>
                      <a:pt x="482" y="998"/>
                      <a:pt x="482" y="998"/>
                    </a:cubicBezTo>
                    <a:cubicBezTo>
                      <a:pt x="481" y="1005"/>
                      <a:pt x="480" y="1013"/>
                      <a:pt x="480" y="1020"/>
                    </a:cubicBezTo>
                    <a:cubicBezTo>
                      <a:pt x="480" y="1119"/>
                      <a:pt x="561" y="1200"/>
                      <a:pt x="660" y="1200"/>
                    </a:cubicBezTo>
                    <a:cubicBezTo>
                      <a:pt x="759" y="1200"/>
                      <a:pt x="840" y="1119"/>
                      <a:pt x="840" y="1020"/>
                    </a:cubicBezTo>
                    <a:cubicBezTo>
                      <a:pt x="840" y="992"/>
                      <a:pt x="833" y="966"/>
                      <a:pt x="822" y="943"/>
                    </a:cubicBezTo>
                    <a:cubicBezTo>
                      <a:pt x="1063" y="702"/>
                      <a:pt x="1063" y="702"/>
                      <a:pt x="1063" y="702"/>
                    </a:cubicBezTo>
                    <a:cubicBezTo>
                      <a:pt x="1086" y="713"/>
                      <a:pt x="1112" y="720"/>
                      <a:pt x="1140" y="720"/>
                    </a:cubicBezTo>
                    <a:cubicBezTo>
                      <a:pt x="1239" y="720"/>
                      <a:pt x="1320" y="639"/>
                      <a:pt x="1320" y="540"/>
                    </a:cubicBezTo>
                    <a:cubicBezTo>
                      <a:pt x="1320" y="521"/>
                      <a:pt x="1316" y="504"/>
                      <a:pt x="1311" y="487"/>
                    </a:cubicBezTo>
                    <a:cubicBezTo>
                      <a:pt x="1520" y="330"/>
                      <a:pt x="1520" y="330"/>
                      <a:pt x="1520" y="330"/>
                    </a:cubicBezTo>
                    <a:cubicBezTo>
                      <a:pt x="1549" y="349"/>
                      <a:pt x="1583" y="360"/>
                      <a:pt x="1620" y="360"/>
                    </a:cubicBezTo>
                    <a:cubicBezTo>
                      <a:pt x="1719" y="360"/>
                      <a:pt x="1800" y="279"/>
                      <a:pt x="1800" y="180"/>
                    </a:cubicBezTo>
                    <a:cubicBezTo>
                      <a:pt x="1800" y="81"/>
                      <a:pt x="1719" y="0"/>
                      <a:pt x="1620" y="0"/>
                    </a:cubicBezTo>
                    <a:cubicBezTo>
                      <a:pt x="1521" y="0"/>
                      <a:pt x="1440" y="81"/>
                      <a:pt x="1440" y="180"/>
                    </a:cubicBezTo>
                    <a:cubicBezTo>
                      <a:pt x="1440" y="199"/>
                      <a:pt x="1444" y="216"/>
                      <a:pt x="1449" y="233"/>
                    </a:cubicBezTo>
                    <a:cubicBezTo>
                      <a:pt x="1240" y="390"/>
                      <a:pt x="1240" y="390"/>
                      <a:pt x="1240" y="390"/>
                    </a:cubicBezTo>
                    <a:cubicBezTo>
                      <a:pt x="1211" y="371"/>
                      <a:pt x="1177" y="360"/>
                      <a:pt x="1140" y="360"/>
                    </a:cubicBezTo>
                    <a:cubicBezTo>
                      <a:pt x="1041" y="360"/>
                      <a:pt x="960" y="441"/>
                      <a:pt x="960" y="540"/>
                    </a:cubicBezTo>
                    <a:cubicBezTo>
                      <a:pt x="960" y="568"/>
                      <a:pt x="967" y="594"/>
                      <a:pt x="978" y="617"/>
                    </a:cubicBezTo>
                    <a:cubicBezTo>
                      <a:pt x="737" y="858"/>
                      <a:pt x="737" y="858"/>
                      <a:pt x="737" y="858"/>
                    </a:cubicBezTo>
                    <a:cubicBezTo>
                      <a:pt x="714" y="847"/>
                      <a:pt x="688" y="840"/>
                      <a:pt x="660" y="840"/>
                    </a:cubicBezTo>
                    <a:cubicBezTo>
                      <a:pt x="612" y="840"/>
                      <a:pt x="568" y="859"/>
                      <a:pt x="535" y="891"/>
                    </a:cubicBezTo>
                    <a:cubicBezTo>
                      <a:pt x="358" y="802"/>
                      <a:pt x="358" y="802"/>
                      <a:pt x="358" y="802"/>
                    </a:cubicBezTo>
                    <a:cubicBezTo>
                      <a:pt x="359" y="795"/>
                      <a:pt x="360" y="787"/>
                      <a:pt x="360" y="780"/>
                    </a:cubicBezTo>
                    <a:cubicBezTo>
                      <a:pt x="360" y="681"/>
                      <a:pt x="279" y="600"/>
                      <a:pt x="180" y="600"/>
                    </a:cubicBezTo>
                    <a:cubicBezTo>
                      <a:pt x="81" y="600"/>
                      <a:pt x="0" y="681"/>
                      <a:pt x="0" y="780"/>
                    </a:cubicBezTo>
                    <a:cubicBezTo>
                      <a:pt x="0" y="879"/>
                      <a:pt x="81" y="960"/>
                      <a:pt x="180" y="960"/>
                    </a:cubicBezTo>
                    <a:close/>
                    <a:moveTo>
                      <a:pt x="180" y="960"/>
                    </a:moveTo>
                    <a:cubicBezTo>
                      <a:pt x="180" y="960"/>
                      <a:pt x="180" y="960"/>
                      <a:pt x="180" y="96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21">
                <a:extLst>
                  <a:ext uri="{FF2B5EF4-FFF2-40B4-BE49-F238E27FC236}">
                    <a16:creationId xmlns:a16="http://schemas.microsoft.com/office/drawing/2014/main" xmlns="" id="{7414A949-35A3-4076-A0A6-1634859430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97650" y="-339725"/>
                <a:ext cx="808038" cy="569913"/>
              </a:xfrm>
              <a:custGeom>
                <a:avLst/>
                <a:gdLst>
                  <a:gd name="T0" fmla="*/ 1988 w 2048"/>
                  <a:gd name="T1" fmla="*/ 1328 h 1448"/>
                  <a:gd name="T2" fmla="*/ 1924 w 2048"/>
                  <a:gd name="T3" fmla="*/ 1328 h 1448"/>
                  <a:gd name="T4" fmla="*/ 1924 w 2048"/>
                  <a:gd name="T5" fmla="*/ 60 h 1448"/>
                  <a:gd name="T6" fmla="*/ 1864 w 2048"/>
                  <a:gd name="T7" fmla="*/ 0 h 1448"/>
                  <a:gd name="T8" fmla="*/ 1624 w 2048"/>
                  <a:gd name="T9" fmla="*/ 0 h 1448"/>
                  <a:gd name="T10" fmla="*/ 1564 w 2048"/>
                  <a:gd name="T11" fmla="*/ 60 h 1448"/>
                  <a:gd name="T12" fmla="*/ 1564 w 2048"/>
                  <a:gd name="T13" fmla="*/ 1328 h 1448"/>
                  <a:gd name="T14" fmla="*/ 1444 w 2048"/>
                  <a:gd name="T15" fmla="*/ 1328 h 1448"/>
                  <a:gd name="T16" fmla="*/ 1444 w 2048"/>
                  <a:gd name="T17" fmla="*/ 420 h 1448"/>
                  <a:gd name="T18" fmla="*/ 1384 w 2048"/>
                  <a:gd name="T19" fmla="*/ 360 h 1448"/>
                  <a:gd name="T20" fmla="*/ 1144 w 2048"/>
                  <a:gd name="T21" fmla="*/ 360 h 1448"/>
                  <a:gd name="T22" fmla="*/ 1084 w 2048"/>
                  <a:gd name="T23" fmla="*/ 420 h 1448"/>
                  <a:gd name="T24" fmla="*/ 1084 w 2048"/>
                  <a:gd name="T25" fmla="*/ 1328 h 1448"/>
                  <a:gd name="T26" fmla="*/ 964 w 2048"/>
                  <a:gd name="T27" fmla="*/ 1328 h 1448"/>
                  <a:gd name="T28" fmla="*/ 964 w 2048"/>
                  <a:gd name="T29" fmla="*/ 900 h 1448"/>
                  <a:gd name="T30" fmla="*/ 904 w 2048"/>
                  <a:gd name="T31" fmla="*/ 840 h 1448"/>
                  <a:gd name="T32" fmla="*/ 664 w 2048"/>
                  <a:gd name="T33" fmla="*/ 840 h 1448"/>
                  <a:gd name="T34" fmla="*/ 604 w 2048"/>
                  <a:gd name="T35" fmla="*/ 900 h 1448"/>
                  <a:gd name="T36" fmla="*/ 604 w 2048"/>
                  <a:gd name="T37" fmla="*/ 1328 h 1448"/>
                  <a:gd name="T38" fmla="*/ 484 w 2048"/>
                  <a:gd name="T39" fmla="*/ 1328 h 1448"/>
                  <a:gd name="T40" fmla="*/ 484 w 2048"/>
                  <a:gd name="T41" fmla="*/ 660 h 1448"/>
                  <a:gd name="T42" fmla="*/ 424 w 2048"/>
                  <a:gd name="T43" fmla="*/ 600 h 1448"/>
                  <a:gd name="T44" fmla="*/ 184 w 2048"/>
                  <a:gd name="T45" fmla="*/ 600 h 1448"/>
                  <a:gd name="T46" fmla="*/ 124 w 2048"/>
                  <a:gd name="T47" fmla="*/ 660 h 1448"/>
                  <a:gd name="T48" fmla="*/ 124 w 2048"/>
                  <a:gd name="T49" fmla="*/ 1328 h 1448"/>
                  <a:gd name="T50" fmla="*/ 60 w 2048"/>
                  <a:gd name="T51" fmla="*/ 1328 h 1448"/>
                  <a:gd name="T52" fmla="*/ 0 w 2048"/>
                  <a:gd name="T53" fmla="*/ 1388 h 1448"/>
                  <a:gd name="T54" fmla="*/ 60 w 2048"/>
                  <a:gd name="T55" fmla="*/ 1448 h 1448"/>
                  <a:gd name="T56" fmla="*/ 1988 w 2048"/>
                  <a:gd name="T57" fmla="*/ 1448 h 1448"/>
                  <a:gd name="T58" fmla="*/ 2048 w 2048"/>
                  <a:gd name="T59" fmla="*/ 1388 h 1448"/>
                  <a:gd name="T60" fmla="*/ 1988 w 2048"/>
                  <a:gd name="T61" fmla="*/ 1328 h 1448"/>
                  <a:gd name="T62" fmla="*/ 1988 w 2048"/>
                  <a:gd name="T63" fmla="*/ 1328 h 1448"/>
                  <a:gd name="T64" fmla="*/ 1988 w 2048"/>
                  <a:gd name="T65" fmla="*/ 1328 h 1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48" h="1448">
                    <a:moveTo>
                      <a:pt x="1988" y="1328"/>
                    </a:moveTo>
                    <a:cubicBezTo>
                      <a:pt x="1924" y="1328"/>
                      <a:pt x="1924" y="1328"/>
                      <a:pt x="1924" y="1328"/>
                    </a:cubicBezTo>
                    <a:cubicBezTo>
                      <a:pt x="1924" y="60"/>
                      <a:pt x="1924" y="60"/>
                      <a:pt x="1924" y="60"/>
                    </a:cubicBezTo>
                    <a:cubicBezTo>
                      <a:pt x="1924" y="27"/>
                      <a:pt x="1897" y="0"/>
                      <a:pt x="1864" y="0"/>
                    </a:cubicBezTo>
                    <a:cubicBezTo>
                      <a:pt x="1624" y="0"/>
                      <a:pt x="1624" y="0"/>
                      <a:pt x="1624" y="0"/>
                    </a:cubicBezTo>
                    <a:cubicBezTo>
                      <a:pt x="1591" y="0"/>
                      <a:pt x="1564" y="27"/>
                      <a:pt x="1564" y="60"/>
                    </a:cubicBezTo>
                    <a:cubicBezTo>
                      <a:pt x="1564" y="1328"/>
                      <a:pt x="1564" y="1328"/>
                      <a:pt x="1564" y="1328"/>
                    </a:cubicBezTo>
                    <a:cubicBezTo>
                      <a:pt x="1444" y="1328"/>
                      <a:pt x="1444" y="1328"/>
                      <a:pt x="1444" y="1328"/>
                    </a:cubicBezTo>
                    <a:cubicBezTo>
                      <a:pt x="1444" y="420"/>
                      <a:pt x="1444" y="420"/>
                      <a:pt x="1444" y="420"/>
                    </a:cubicBezTo>
                    <a:cubicBezTo>
                      <a:pt x="1444" y="387"/>
                      <a:pt x="1417" y="360"/>
                      <a:pt x="1384" y="360"/>
                    </a:cubicBezTo>
                    <a:cubicBezTo>
                      <a:pt x="1144" y="360"/>
                      <a:pt x="1144" y="360"/>
                      <a:pt x="1144" y="360"/>
                    </a:cubicBezTo>
                    <a:cubicBezTo>
                      <a:pt x="1111" y="360"/>
                      <a:pt x="1084" y="387"/>
                      <a:pt x="1084" y="420"/>
                    </a:cubicBezTo>
                    <a:cubicBezTo>
                      <a:pt x="1084" y="1328"/>
                      <a:pt x="1084" y="1328"/>
                      <a:pt x="1084" y="1328"/>
                    </a:cubicBezTo>
                    <a:cubicBezTo>
                      <a:pt x="964" y="1328"/>
                      <a:pt x="964" y="1328"/>
                      <a:pt x="964" y="1328"/>
                    </a:cubicBezTo>
                    <a:cubicBezTo>
                      <a:pt x="964" y="900"/>
                      <a:pt x="964" y="900"/>
                      <a:pt x="964" y="900"/>
                    </a:cubicBezTo>
                    <a:cubicBezTo>
                      <a:pt x="964" y="867"/>
                      <a:pt x="937" y="840"/>
                      <a:pt x="904" y="840"/>
                    </a:cubicBezTo>
                    <a:cubicBezTo>
                      <a:pt x="664" y="840"/>
                      <a:pt x="664" y="840"/>
                      <a:pt x="664" y="840"/>
                    </a:cubicBezTo>
                    <a:cubicBezTo>
                      <a:pt x="631" y="840"/>
                      <a:pt x="604" y="867"/>
                      <a:pt x="604" y="900"/>
                    </a:cubicBezTo>
                    <a:cubicBezTo>
                      <a:pt x="604" y="1328"/>
                      <a:pt x="604" y="1328"/>
                      <a:pt x="604" y="1328"/>
                    </a:cubicBezTo>
                    <a:cubicBezTo>
                      <a:pt x="484" y="1328"/>
                      <a:pt x="484" y="1328"/>
                      <a:pt x="484" y="1328"/>
                    </a:cubicBezTo>
                    <a:cubicBezTo>
                      <a:pt x="484" y="660"/>
                      <a:pt x="484" y="660"/>
                      <a:pt x="484" y="660"/>
                    </a:cubicBezTo>
                    <a:cubicBezTo>
                      <a:pt x="484" y="627"/>
                      <a:pt x="457" y="600"/>
                      <a:pt x="424" y="600"/>
                    </a:cubicBezTo>
                    <a:cubicBezTo>
                      <a:pt x="184" y="600"/>
                      <a:pt x="184" y="600"/>
                      <a:pt x="184" y="600"/>
                    </a:cubicBezTo>
                    <a:cubicBezTo>
                      <a:pt x="151" y="600"/>
                      <a:pt x="124" y="627"/>
                      <a:pt x="124" y="660"/>
                    </a:cubicBezTo>
                    <a:cubicBezTo>
                      <a:pt x="124" y="1328"/>
                      <a:pt x="124" y="1328"/>
                      <a:pt x="124" y="1328"/>
                    </a:cubicBezTo>
                    <a:cubicBezTo>
                      <a:pt x="60" y="1328"/>
                      <a:pt x="60" y="1328"/>
                      <a:pt x="60" y="1328"/>
                    </a:cubicBezTo>
                    <a:cubicBezTo>
                      <a:pt x="27" y="1328"/>
                      <a:pt x="0" y="1355"/>
                      <a:pt x="0" y="1388"/>
                    </a:cubicBezTo>
                    <a:cubicBezTo>
                      <a:pt x="0" y="1421"/>
                      <a:pt x="27" y="1448"/>
                      <a:pt x="60" y="1448"/>
                    </a:cubicBezTo>
                    <a:cubicBezTo>
                      <a:pt x="1988" y="1448"/>
                      <a:pt x="1988" y="1448"/>
                      <a:pt x="1988" y="1448"/>
                    </a:cubicBezTo>
                    <a:cubicBezTo>
                      <a:pt x="2021" y="1448"/>
                      <a:pt x="2048" y="1421"/>
                      <a:pt x="2048" y="1388"/>
                    </a:cubicBezTo>
                    <a:cubicBezTo>
                      <a:pt x="2048" y="1355"/>
                      <a:pt x="2021" y="1328"/>
                      <a:pt x="1988" y="1328"/>
                    </a:cubicBezTo>
                    <a:close/>
                    <a:moveTo>
                      <a:pt x="1988" y="1328"/>
                    </a:moveTo>
                    <a:cubicBezTo>
                      <a:pt x="1988" y="1328"/>
                      <a:pt x="1988" y="1328"/>
                      <a:pt x="1988" y="132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xmlns="" id="{CA4633A5-7424-46B3-8C28-CF7E054FF495}"/>
                </a:ext>
              </a:extLst>
            </p:cNvPr>
            <p:cNvGrpSpPr/>
            <p:nvPr/>
          </p:nvGrpSpPr>
          <p:grpSpPr>
            <a:xfrm>
              <a:off x="3833984" y="1575911"/>
              <a:ext cx="323725" cy="326388"/>
              <a:chOff x="12787313" y="2351088"/>
              <a:chExt cx="1350963" cy="1362075"/>
            </a:xfrm>
            <a:solidFill>
              <a:sysClr val="window" lastClr="FFFFFF"/>
            </a:solidFill>
          </p:grpSpPr>
          <p:sp>
            <p:nvSpPr>
              <p:cNvPr id="173" name="Freeform 11">
                <a:extLst>
                  <a:ext uri="{FF2B5EF4-FFF2-40B4-BE49-F238E27FC236}">
                    <a16:creationId xmlns:a16="http://schemas.microsoft.com/office/drawing/2014/main" xmlns="" id="{33EE8295-CB31-4736-993A-C4DAA0C46F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787313" y="2351088"/>
                <a:ext cx="1350963" cy="1362075"/>
              </a:xfrm>
              <a:custGeom>
                <a:avLst/>
                <a:gdLst/>
                <a:ahLst/>
                <a:cxnLst>
                  <a:cxn ang="0">
                    <a:pos x="288" y="198"/>
                  </a:cxn>
                  <a:cxn ang="0">
                    <a:pos x="173" y="336"/>
                  </a:cxn>
                  <a:cxn ang="0">
                    <a:pos x="173" y="522"/>
                  </a:cxn>
                  <a:cxn ang="0">
                    <a:pos x="288" y="658"/>
                  </a:cxn>
                  <a:cxn ang="0">
                    <a:pos x="470" y="690"/>
                  </a:cxn>
                  <a:cxn ang="0">
                    <a:pos x="625" y="600"/>
                  </a:cxn>
                  <a:cxn ang="0">
                    <a:pos x="688" y="429"/>
                  </a:cxn>
                  <a:cxn ang="0">
                    <a:pos x="625" y="256"/>
                  </a:cxn>
                  <a:cxn ang="0">
                    <a:pos x="470" y="166"/>
                  </a:cxn>
                  <a:cxn ang="0">
                    <a:pos x="596" y="36"/>
                  </a:cxn>
                  <a:cxn ang="0">
                    <a:pos x="622" y="47"/>
                  </a:cxn>
                  <a:cxn ang="0">
                    <a:pos x="631" y="111"/>
                  </a:cxn>
                  <a:cxn ang="0">
                    <a:pos x="630" y="154"/>
                  </a:cxn>
                  <a:cxn ang="0">
                    <a:pos x="679" y="203"/>
                  </a:cxn>
                  <a:cxn ang="0">
                    <a:pos x="774" y="218"/>
                  </a:cxn>
                  <a:cxn ang="0">
                    <a:pos x="805" y="232"/>
                  </a:cxn>
                  <a:cxn ang="0">
                    <a:pos x="826" y="294"/>
                  </a:cxn>
                  <a:cxn ang="0">
                    <a:pos x="846" y="368"/>
                  </a:cxn>
                  <a:cxn ang="0">
                    <a:pos x="846" y="421"/>
                  </a:cxn>
                  <a:cxn ang="0">
                    <a:pos x="782" y="459"/>
                  </a:cxn>
                  <a:cxn ang="0">
                    <a:pos x="738" y="564"/>
                  </a:cxn>
                  <a:cxn ang="0">
                    <a:pos x="764" y="603"/>
                  </a:cxn>
                  <a:cxn ang="0">
                    <a:pos x="782" y="662"/>
                  </a:cxn>
                  <a:cxn ang="0">
                    <a:pos x="682" y="768"/>
                  </a:cxn>
                  <a:cxn ang="0">
                    <a:pos x="662" y="786"/>
                  </a:cxn>
                  <a:cxn ang="0">
                    <a:pos x="615" y="777"/>
                  </a:cxn>
                  <a:cxn ang="0">
                    <a:pos x="574" y="748"/>
                  </a:cxn>
                  <a:cxn ang="0">
                    <a:pos x="554" y="745"/>
                  </a:cxn>
                  <a:cxn ang="0">
                    <a:pos x="481" y="760"/>
                  </a:cxn>
                  <a:cxn ang="0">
                    <a:pos x="461" y="771"/>
                  </a:cxn>
                  <a:cxn ang="0">
                    <a:pos x="438" y="822"/>
                  </a:cxn>
                  <a:cxn ang="0">
                    <a:pos x="242" y="815"/>
                  </a:cxn>
                  <a:cxn ang="0">
                    <a:pos x="224" y="798"/>
                  </a:cxn>
                  <a:cxn ang="0">
                    <a:pos x="224" y="722"/>
                  </a:cxn>
                  <a:cxn ang="0">
                    <a:pos x="202" y="677"/>
                  </a:cxn>
                  <a:cxn ang="0">
                    <a:pos x="155" y="630"/>
                  </a:cxn>
                  <a:cxn ang="0">
                    <a:pos x="119" y="630"/>
                  </a:cxn>
                  <a:cxn ang="0">
                    <a:pos x="52" y="627"/>
                  </a:cxn>
                  <a:cxn ang="0">
                    <a:pos x="21" y="539"/>
                  </a:cxn>
                  <a:cxn ang="0">
                    <a:pos x="8" y="487"/>
                  </a:cxn>
                  <a:cxn ang="0">
                    <a:pos x="1" y="444"/>
                  </a:cxn>
                  <a:cxn ang="0">
                    <a:pos x="73" y="400"/>
                  </a:cxn>
                  <a:cxn ang="0">
                    <a:pos x="99" y="352"/>
                  </a:cxn>
                  <a:cxn ang="0">
                    <a:pos x="114" y="294"/>
                  </a:cxn>
                  <a:cxn ang="0">
                    <a:pos x="68" y="226"/>
                  </a:cxn>
                  <a:cxn ang="0">
                    <a:pos x="64" y="201"/>
                  </a:cxn>
                  <a:cxn ang="0">
                    <a:pos x="189" y="70"/>
                  </a:cxn>
                  <a:cxn ang="0">
                    <a:pos x="227" y="73"/>
                  </a:cxn>
                  <a:cxn ang="0">
                    <a:pos x="297" y="116"/>
                  </a:cxn>
                  <a:cxn ang="0">
                    <a:pos x="373" y="96"/>
                  </a:cxn>
                  <a:cxn ang="0">
                    <a:pos x="399" y="73"/>
                  </a:cxn>
                  <a:cxn ang="0">
                    <a:pos x="412" y="41"/>
                  </a:cxn>
                  <a:cxn ang="0">
                    <a:pos x="431" y="6"/>
                  </a:cxn>
                </a:cxnLst>
                <a:rect l="0" t="0" r="r" b="b"/>
                <a:pathLst>
                  <a:path w="851" h="858">
                    <a:moveTo>
                      <a:pt x="421" y="161"/>
                    </a:moveTo>
                    <a:lnTo>
                      <a:pt x="374" y="166"/>
                    </a:lnTo>
                    <a:lnTo>
                      <a:pt x="329" y="178"/>
                    </a:lnTo>
                    <a:lnTo>
                      <a:pt x="288" y="198"/>
                    </a:lnTo>
                    <a:lnTo>
                      <a:pt x="251" y="224"/>
                    </a:lnTo>
                    <a:lnTo>
                      <a:pt x="219" y="256"/>
                    </a:lnTo>
                    <a:lnTo>
                      <a:pt x="193" y="294"/>
                    </a:lnTo>
                    <a:lnTo>
                      <a:pt x="173" y="336"/>
                    </a:lnTo>
                    <a:lnTo>
                      <a:pt x="161" y="380"/>
                    </a:lnTo>
                    <a:lnTo>
                      <a:pt x="157" y="429"/>
                    </a:lnTo>
                    <a:lnTo>
                      <a:pt x="161" y="476"/>
                    </a:lnTo>
                    <a:lnTo>
                      <a:pt x="173" y="522"/>
                    </a:lnTo>
                    <a:lnTo>
                      <a:pt x="193" y="563"/>
                    </a:lnTo>
                    <a:lnTo>
                      <a:pt x="219" y="600"/>
                    </a:lnTo>
                    <a:lnTo>
                      <a:pt x="251" y="632"/>
                    </a:lnTo>
                    <a:lnTo>
                      <a:pt x="288" y="658"/>
                    </a:lnTo>
                    <a:lnTo>
                      <a:pt x="329" y="677"/>
                    </a:lnTo>
                    <a:lnTo>
                      <a:pt x="374" y="690"/>
                    </a:lnTo>
                    <a:lnTo>
                      <a:pt x="421" y="694"/>
                    </a:lnTo>
                    <a:lnTo>
                      <a:pt x="470" y="690"/>
                    </a:lnTo>
                    <a:lnTo>
                      <a:pt x="514" y="677"/>
                    </a:lnTo>
                    <a:lnTo>
                      <a:pt x="555" y="658"/>
                    </a:lnTo>
                    <a:lnTo>
                      <a:pt x="593" y="632"/>
                    </a:lnTo>
                    <a:lnTo>
                      <a:pt x="625" y="600"/>
                    </a:lnTo>
                    <a:lnTo>
                      <a:pt x="651" y="563"/>
                    </a:lnTo>
                    <a:lnTo>
                      <a:pt x="671" y="522"/>
                    </a:lnTo>
                    <a:lnTo>
                      <a:pt x="683" y="476"/>
                    </a:lnTo>
                    <a:lnTo>
                      <a:pt x="688" y="429"/>
                    </a:lnTo>
                    <a:lnTo>
                      <a:pt x="683" y="380"/>
                    </a:lnTo>
                    <a:lnTo>
                      <a:pt x="671" y="336"/>
                    </a:lnTo>
                    <a:lnTo>
                      <a:pt x="651" y="294"/>
                    </a:lnTo>
                    <a:lnTo>
                      <a:pt x="625" y="256"/>
                    </a:lnTo>
                    <a:lnTo>
                      <a:pt x="593" y="224"/>
                    </a:lnTo>
                    <a:lnTo>
                      <a:pt x="555" y="198"/>
                    </a:lnTo>
                    <a:lnTo>
                      <a:pt x="514" y="178"/>
                    </a:lnTo>
                    <a:lnTo>
                      <a:pt x="470" y="166"/>
                    </a:lnTo>
                    <a:lnTo>
                      <a:pt x="421" y="161"/>
                    </a:lnTo>
                    <a:close/>
                    <a:moveTo>
                      <a:pt x="452" y="0"/>
                    </a:moveTo>
                    <a:lnTo>
                      <a:pt x="467" y="1"/>
                    </a:lnTo>
                    <a:lnTo>
                      <a:pt x="596" y="36"/>
                    </a:lnTo>
                    <a:lnTo>
                      <a:pt x="599" y="36"/>
                    </a:lnTo>
                    <a:lnTo>
                      <a:pt x="606" y="38"/>
                    </a:lnTo>
                    <a:lnTo>
                      <a:pt x="613" y="41"/>
                    </a:lnTo>
                    <a:lnTo>
                      <a:pt x="622" y="47"/>
                    </a:lnTo>
                    <a:lnTo>
                      <a:pt x="630" y="58"/>
                    </a:lnTo>
                    <a:lnTo>
                      <a:pt x="633" y="71"/>
                    </a:lnTo>
                    <a:lnTo>
                      <a:pt x="633" y="91"/>
                    </a:lnTo>
                    <a:lnTo>
                      <a:pt x="631" y="111"/>
                    </a:lnTo>
                    <a:lnTo>
                      <a:pt x="630" y="128"/>
                    </a:lnTo>
                    <a:lnTo>
                      <a:pt x="628" y="139"/>
                    </a:lnTo>
                    <a:lnTo>
                      <a:pt x="628" y="146"/>
                    </a:lnTo>
                    <a:lnTo>
                      <a:pt x="630" y="154"/>
                    </a:lnTo>
                    <a:lnTo>
                      <a:pt x="634" y="163"/>
                    </a:lnTo>
                    <a:lnTo>
                      <a:pt x="656" y="181"/>
                    </a:lnTo>
                    <a:lnTo>
                      <a:pt x="666" y="192"/>
                    </a:lnTo>
                    <a:lnTo>
                      <a:pt x="679" y="203"/>
                    </a:lnTo>
                    <a:lnTo>
                      <a:pt x="688" y="213"/>
                    </a:lnTo>
                    <a:lnTo>
                      <a:pt x="694" y="221"/>
                    </a:lnTo>
                    <a:lnTo>
                      <a:pt x="697" y="224"/>
                    </a:lnTo>
                    <a:lnTo>
                      <a:pt x="774" y="218"/>
                    </a:lnTo>
                    <a:lnTo>
                      <a:pt x="778" y="218"/>
                    </a:lnTo>
                    <a:lnTo>
                      <a:pt x="785" y="220"/>
                    </a:lnTo>
                    <a:lnTo>
                      <a:pt x="796" y="223"/>
                    </a:lnTo>
                    <a:lnTo>
                      <a:pt x="805" y="232"/>
                    </a:lnTo>
                    <a:lnTo>
                      <a:pt x="813" y="245"/>
                    </a:lnTo>
                    <a:lnTo>
                      <a:pt x="816" y="258"/>
                    </a:lnTo>
                    <a:lnTo>
                      <a:pt x="820" y="274"/>
                    </a:lnTo>
                    <a:lnTo>
                      <a:pt x="826" y="294"/>
                    </a:lnTo>
                    <a:lnTo>
                      <a:pt x="831" y="314"/>
                    </a:lnTo>
                    <a:lnTo>
                      <a:pt x="837" y="334"/>
                    </a:lnTo>
                    <a:lnTo>
                      <a:pt x="841" y="352"/>
                    </a:lnTo>
                    <a:lnTo>
                      <a:pt x="846" y="368"/>
                    </a:lnTo>
                    <a:lnTo>
                      <a:pt x="848" y="378"/>
                    </a:lnTo>
                    <a:lnTo>
                      <a:pt x="851" y="384"/>
                    </a:lnTo>
                    <a:lnTo>
                      <a:pt x="851" y="407"/>
                    </a:lnTo>
                    <a:lnTo>
                      <a:pt x="846" y="421"/>
                    </a:lnTo>
                    <a:lnTo>
                      <a:pt x="835" y="433"/>
                    </a:lnTo>
                    <a:lnTo>
                      <a:pt x="808" y="448"/>
                    </a:lnTo>
                    <a:lnTo>
                      <a:pt x="794" y="455"/>
                    </a:lnTo>
                    <a:lnTo>
                      <a:pt x="782" y="459"/>
                    </a:lnTo>
                    <a:lnTo>
                      <a:pt x="773" y="462"/>
                    </a:lnTo>
                    <a:lnTo>
                      <a:pt x="770" y="464"/>
                    </a:lnTo>
                    <a:lnTo>
                      <a:pt x="738" y="560"/>
                    </a:lnTo>
                    <a:lnTo>
                      <a:pt x="738" y="564"/>
                    </a:lnTo>
                    <a:lnTo>
                      <a:pt x="741" y="569"/>
                    </a:lnTo>
                    <a:lnTo>
                      <a:pt x="746" y="578"/>
                    </a:lnTo>
                    <a:lnTo>
                      <a:pt x="753" y="590"/>
                    </a:lnTo>
                    <a:lnTo>
                      <a:pt x="764" y="603"/>
                    </a:lnTo>
                    <a:lnTo>
                      <a:pt x="773" y="615"/>
                    </a:lnTo>
                    <a:lnTo>
                      <a:pt x="781" y="630"/>
                    </a:lnTo>
                    <a:lnTo>
                      <a:pt x="785" y="645"/>
                    </a:lnTo>
                    <a:lnTo>
                      <a:pt x="782" y="662"/>
                    </a:lnTo>
                    <a:lnTo>
                      <a:pt x="771" y="679"/>
                    </a:lnTo>
                    <a:lnTo>
                      <a:pt x="703" y="748"/>
                    </a:lnTo>
                    <a:lnTo>
                      <a:pt x="691" y="758"/>
                    </a:lnTo>
                    <a:lnTo>
                      <a:pt x="682" y="768"/>
                    </a:lnTo>
                    <a:lnTo>
                      <a:pt x="676" y="775"/>
                    </a:lnTo>
                    <a:lnTo>
                      <a:pt x="673" y="777"/>
                    </a:lnTo>
                    <a:lnTo>
                      <a:pt x="668" y="781"/>
                    </a:lnTo>
                    <a:lnTo>
                      <a:pt x="662" y="786"/>
                    </a:lnTo>
                    <a:lnTo>
                      <a:pt x="654" y="789"/>
                    </a:lnTo>
                    <a:lnTo>
                      <a:pt x="644" y="789"/>
                    </a:lnTo>
                    <a:lnTo>
                      <a:pt x="630" y="786"/>
                    </a:lnTo>
                    <a:lnTo>
                      <a:pt x="615" y="777"/>
                    </a:lnTo>
                    <a:lnTo>
                      <a:pt x="598" y="764"/>
                    </a:lnTo>
                    <a:lnTo>
                      <a:pt x="586" y="755"/>
                    </a:lnTo>
                    <a:lnTo>
                      <a:pt x="578" y="751"/>
                    </a:lnTo>
                    <a:lnTo>
                      <a:pt x="574" y="748"/>
                    </a:lnTo>
                    <a:lnTo>
                      <a:pt x="571" y="746"/>
                    </a:lnTo>
                    <a:lnTo>
                      <a:pt x="568" y="746"/>
                    </a:lnTo>
                    <a:lnTo>
                      <a:pt x="561" y="745"/>
                    </a:lnTo>
                    <a:lnTo>
                      <a:pt x="554" y="745"/>
                    </a:lnTo>
                    <a:lnTo>
                      <a:pt x="546" y="746"/>
                    </a:lnTo>
                    <a:lnTo>
                      <a:pt x="539" y="749"/>
                    </a:lnTo>
                    <a:lnTo>
                      <a:pt x="493" y="758"/>
                    </a:lnTo>
                    <a:lnTo>
                      <a:pt x="481" y="760"/>
                    </a:lnTo>
                    <a:lnTo>
                      <a:pt x="476" y="761"/>
                    </a:lnTo>
                    <a:lnTo>
                      <a:pt x="472" y="761"/>
                    </a:lnTo>
                    <a:lnTo>
                      <a:pt x="469" y="763"/>
                    </a:lnTo>
                    <a:lnTo>
                      <a:pt x="461" y="771"/>
                    </a:lnTo>
                    <a:lnTo>
                      <a:pt x="458" y="777"/>
                    </a:lnTo>
                    <a:lnTo>
                      <a:pt x="453" y="789"/>
                    </a:lnTo>
                    <a:lnTo>
                      <a:pt x="447" y="804"/>
                    </a:lnTo>
                    <a:lnTo>
                      <a:pt x="438" y="822"/>
                    </a:lnTo>
                    <a:lnTo>
                      <a:pt x="428" y="838"/>
                    </a:lnTo>
                    <a:lnTo>
                      <a:pt x="417" y="851"/>
                    </a:lnTo>
                    <a:lnTo>
                      <a:pt x="403" y="858"/>
                    </a:lnTo>
                    <a:lnTo>
                      <a:pt x="242" y="815"/>
                    </a:lnTo>
                    <a:lnTo>
                      <a:pt x="240" y="813"/>
                    </a:lnTo>
                    <a:lnTo>
                      <a:pt x="236" y="812"/>
                    </a:lnTo>
                    <a:lnTo>
                      <a:pt x="230" y="806"/>
                    </a:lnTo>
                    <a:lnTo>
                      <a:pt x="224" y="798"/>
                    </a:lnTo>
                    <a:lnTo>
                      <a:pt x="221" y="786"/>
                    </a:lnTo>
                    <a:lnTo>
                      <a:pt x="219" y="771"/>
                    </a:lnTo>
                    <a:lnTo>
                      <a:pt x="222" y="737"/>
                    </a:lnTo>
                    <a:lnTo>
                      <a:pt x="224" y="722"/>
                    </a:lnTo>
                    <a:lnTo>
                      <a:pt x="224" y="708"/>
                    </a:lnTo>
                    <a:lnTo>
                      <a:pt x="219" y="694"/>
                    </a:lnTo>
                    <a:lnTo>
                      <a:pt x="211" y="685"/>
                    </a:lnTo>
                    <a:lnTo>
                      <a:pt x="202" y="677"/>
                    </a:lnTo>
                    <a:lnTo>
                      <a:pt x="192" y="668"/>
                    </a:lnTo>
                    <a:lnTo>
                      <a:pt x="172" y="648"/>
                    </a:lnTo>
                    <a:lnTo>
                      <a:pt x="164" y="639"/>
                    </a:lnTo>
                    <a:lnTo>
                      <a:pt x="155" y="630"/>
                    </a:lnTo>
                    <a:lnTo>
                      <a:pt x="151" y="627"/>
                    </a:lnTo>
                    <a:lnTo>
                      <a:pt x="141" y="626"/>
                    </a:lnTo>
                    <a:lnTo>
                      <a:pt x="129" y="627"/>
                    </a:lnTo>
                    <a:lnTo>
                      <a:pt x="119" y="630"/>
                    </a:lnTo>
                    <a:lnTo>
                      <a:pt x="88" y="633"/>
                    </a:lnTo>
                    <a:lnTo>
                      <a:pt x="71" y="633"/>
                    </a:lnTo>
                    <a:lnTo>
                      <a:pt x="59" y="632"/>
                    </a:lnTo>
                    <a:lnTo>
                      <a:pt x="52" y="627"/>
                    </a:lnTo>
                    <a:lnTo>
                      <a:pt x="47" y="619"/>
                    </a:lnTo>
                    <a:lnTo>
                      <a:pt x="30" y="569"/>
                    </a:lnTo>
                    <a:lnTo>
                      <a:pt x="26" y="552"/>
                    </a:lnTo>
                    <a:lnTo>
                      <a:pt x="21" y="539"/>
                    </a:lnTo>
                    <a:lnTo>
                      <a:pt x="20" y="529"/>
                    </a:lnTo>
                    <a:lnTo>
                      <a:pt x="17" y="519"/>
                    </a:lnTo>
                    <a:lnTo>
                      <a:pt x="12" y="503"/>
                    </a:lnTo>
                    <a:lnTo>
                      <a:pt x="8" y="487"/>
                    </a:lnTo>
                    <a:lnTo>
                      <a:pt x="5" y="470"/>
                    </a:lnTo>
                    <a:lnTo>
                      <a:pt x="1" y="456"/>
                    </a:lnTo>
                    <a:lnTo>
                      <a:pt x="0" y="448"/>
                    </a:lnTo>
                    <a:lnTo>
                      <a:pt x="1" y="444"/>
                    </a:lnTo>
                    <a:lnTo>
                      <a:pt x="17" y="429"/>
                    </a:lnTo>
                    <a:lnTo>
                      <a:pt x="32" y="419"/>
                    </a:lnTo>
                    <a:lnTo>
                      <a:pt x="59" y="407"/>
                    </a:lnTo>
                    <a:lnTo>
                      <a:pt x="73" y="400"/>
                    </a:lnTo>
                    <a:lnTo>
                      <a:pt x="85" y="390"/>
                    </a:lnTo>
                    <a:lnTo>
                      <a:pt x="93" y="381"/>
                    </a:lnTo>
                    <a:lnTo>
                      <a:pt x="96" y="369"/>
                    </a:lnTo>
                    <a:lnTo>
                      <a:pt x="99" y="352"/>
                    </a:lnTo>
                    <a:lnTo>
                      <a:pt x="103" y="334"/>
                    </a:lnTo>
                    <a:lnTo>
                      <a:pt x="108" y="317"/>
                    </a:lnTo>
                    <a:lnTo>
                      <a:pt x="113" y="303"/>
                    </a:lnTo>
                    <a:lnTo>
                      <a:pt x="114" y="294"/>
                    </a:lnTo>
                    <a:lnTo>
                      <a:pt x="108" y="279"/>
                    </a:lnTo>
                    <a:lnTo>
                      <a:pt x="103" y="273"/>
                    </a:lnTo>
                    <a:lnTo>
                      <a:pt x="102" y="270"/>
                    </a:lnTo>
                    <a:lnTo>
                      <a:pt x="68" y="226"/>
                    </a:lnTo>
                    <a:lnTo>
                      <a:pt x="67" y="224"/>
                    </a:lnTo>
                    <a:lnTo>
                      <a:pt x="64" y="220"/>
                    </a:lnTo>
                    <a:lnTo>
                      <a:pt x="62" y="212"/>
                    </a:lnTo>
                    <a:lnTo>
                      <a:pt x="64" y="201"/>
                    </a:lnTo>
                    <a:lnTo>
                      <a:pt x="70" y="191"/>
                    </a:lnTo>
                    <a:lnTo>
                      <a:pt x="183" y="74"/>
                    </a:lnTo>
                    <a:lnTo>
                      <a:pt x="184" y="73"/>
                    </a:lnTo>
                    <a:lnTo>
                      <a:pt x="189" y="70"/>
                    </a:lnTo>
                    <a:lnTo>
                      <a:pt x="195" y="65"/>
                    </a:lnTo>
                    <a:lnTo>
                      <a:pt x="204" y="64"/>
                    </a:lnTo>
                    <a:lnTo>
                      <a:pt x="215" y="65"/>
                    </a:lnTo>
                    <a:lnTo>
                      <a:pt x="227" y="73"/>
                    </a:lnTo>
                    <a:lnTo>
                      <a:pt x="280" y="111"/>
                    </a:lnTo>
                    <a:lnTo>
                      <a:pt x="281" y="113"/>
                    </a:lnTo>
                    <a:lnTo>
                      <a:pt x="288" y="114"/>
                    </a:lnTo>
                    <a:lnTo>
                      <a:pt x="297" y="116"/>
                    </a:lnTo>
                    <a:lnTo>
                      <a:pt x="312" y="113"/>
                    </a:lnTo>
                    <a:lnTo>
                      <a:pt x="358" y="99"/>
                    </a:lnTo>
                    <a:lnTo>
                      <a:pt x="368" y="97"/>
                    </a:lnTo>
                    <a:lnTo>
                      <a:pt x="373" y="96"/>
                    </a:lnTo>
                    <a:lnTo>
                      <a:pt x="376" y="96"/>
                    </a:lnTo>
                    <a:lnTo>
                      <a:pt x="382" y="94"/>
                    </a:lnTo>
                    <a:lnTo>
                      <a:pt x="390" y="88"/>
                    </a:lnTo>
                    <a:lnTo>
                      <a:pt x="399" y="73"/>
                    </a:lnTo>
                    <a:lnTo>
                      <a:pt x="400" y="70"/>
                    </a:lnTo>
                    <a:lnTo>
                      <a:pt x="403" y="62"/>
                    </a:lnTo>
                    <a:lnTo>
                      <a:pt x="408" y="53"/>
                    </a:lnTo>
                    <a:lnTo>
                      <a:pt x="412" y="41"/>
                    </a:lnTo>
                    <a:lnTo>
                      <a:pt x="417" y="30"/>
                    </a:lnTo>
                    <a:lnTo>
                      <a:pt x="420" y="21"/>
                    </a:lnTo>
                    <a:lnTo>
                      <a:pt x="425" y="13"/>
                    </a:lnTo>
                    <a:lnTo>
                      <a:pt x="431" y="6"/>
                    </a:lnTo>
                    <a:lnTo>
                      <a:pt x="440" y="1"/>
                    </a:lnTo>
                    <a:lnTo>
                      <a:pt x="4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Freeform 12">
                <a:extLst>
                  <a:ext uri="{FF2B5EF4-FFF2-40B4-BE49-F238E27FC236}">
                    <a16:creationId xmlns:a16="http://schemas.microsoft.com/office/drawing/2014/main" xmlns="" id="{EFB1DF52-1784-4577-B953-3CE3D06736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130213" y="2701925"/>
                <a:ext cx="663575" cy="666750"/>
              </a:xfrm>
              <a:custGeom>
                <a:avLst/>
                <a:gdLst/>
                <a:ahLst/>
                <a:cxnLst>
                  <a:cxn ang="0">
                    <a:pos x="209" y="104"/>
                  </a:cxn>
                  <a:cxn ang="0">
                    <a:pos x="181" y="107"/>
                  </a:cxn>
                  <a:cxn ang="0">
                    <a:pos x="155" y="118"/>
                  </a:cxn>
                  <a:cxn ang="0">
                    <a:pos x="134" y="134"/>
                  </a:cxn>
                  <a:cxn ang="0">
                    <a:pos x="117" y="157"/>
                  </a:cxn>
                  <a:cxn ang="0">
                    <a:pos x="107" y="182"/>
                  </a:cxn>
                  <a:cxn ang="0">
                    <a:pos x="102" y="211"/>
                  </a:cxn>
                  <a:cxn ang="0">
                    <a:pos x="107" y="238"/>
                  </a:cxn>
                  <a:cxn ang="0">
                    <a:pos x="117" y="264"/>
                  </a:cxn>
                  <a:cxn ang="0">
                    <a:pos x="134" y="285"/>
                  </a:cxn>
                  <a:cxn ang="0">
                    <a:pos x="155" y="302"/>
                  </a:cxn>
                  <a:cxn ang="0">
                    <a:pos x="181" y="313"/>
                  </a:cxn>
                  <a:cxn ang="0">
                    <a:pos x="209" y="318"/>
                  </a:cxn>
                  <a:cxn ang="0">
                    <a:pos x="237" y="313"/>
                  </a:cxn>
                  <a:cxn ang="0">
                    <a:pos x="262" y="302"/>
                  </a:cxn>
                  <a:cxn ang="0">
                    <a:pos x="285" y="285"/>
                  </a:cxn>
                  <a:cxn ang="0">
                    <a:pos x="301" y="264"/>
                  </a:cxn>
                  <a:cxn ang="0">
                    <a:pos x="312" y="238"/>
                  </a:cxn>
                  <a:cxn ang="0">
                    <a:pos x="315" y="211"/>
                  </a:cxn>
                  <a:cxn ang="0">
                    <a:pos x="312" y="182"/>
                  </a:cxn>
                  <a:cxn ang="0">
                    <a:pos x="301" y="157"/>
                  </a:cxn>
                  <a:cxn ang="0">
                    <a:pos x="285" y="134"/>
                  </a:cxn>
                  <a:cxn ang="0">
                    <a:pos x="262" y="118"/>
                  </a:cxn>
                  <a:cxn ang="0">
                    <a:pos x="237" y="107"/>
                  </a:cxn>
                  <a:cxn ang="0">
                    <a:pos x="209" y="104"/>
                  </a:cxn>
                  <a:cxn ang="0">
                    <a:pos x="209" y="0"/>
                  </a:cxn>
                  <a:cxn ang="0">
                    <a:pos x="251" y="5"/>
                  </a:cxn>
                  <a:cxn ang="0">
                    <a:pos x="291" y="17"/>
                  </a:cxn>
                  <a:cxn ang="0">
                    <a:pos x="326" y="37"/>
                  </a:cxn>
                  <a:cxn ang="0">
                    <a:pos x="358" y="63"/>
                  </a:cxn>
                  <a:cxn ang="0">
                    <a:pos x="382" y="93"/>
                  </a:cxn>
                  <a:cxn ang="0">
                    <a:pos x="402" y="128"/>
                  </a:cxn>
                  <a:cxn ang="0">
                    <a:pos x="414" y="168"/>
                  </a:cxn>
                  <a:cxn ang="0">
                    <a:pos x="418" y="211"/>
                  </a:cxn>
                  <a:cxn ang="0">
                    <a:pos x="414" y="252"/>
                  </a:cxn>
                  <a:cxn ang="0">
                    <a:pos x="402" y="292"/>
                  </a:cxn>
                  <a:cxn ang="0">
                    <a:pos x="382" y="327"/>
                  </a:cxn>
                  <a:cxn ang="0">
                    <a:pos x="358" y="359"/>
                  </a:cxn>
                  <a:cxn ang="0">
                    <a:pos x="326" y="383"/>
                  </a:cxn>
                  <a:cxn ang="0">
                    <a:pos x="291" y="403"/>
                  </a:cxn>
                  <a:cxn ang="0">
                    <a:pos x="251" y="415"/>
                  </a:cxn>
                  <a:cxn ang="0">
                    <a:pos x="209" y="420"/>
                  </a:cxn>
                  <a:cxn ang="0">
                    <a:pos x="167" y="415"/>
                  </a:cxn>
                  <a:cxn ang="0">
                    <a:pos x="128" y="403"/>
                  </a:cxn>
                  <a:cxn ang="0">
                    <a:pos x="93" y="383"/>
                  </a:cxn>
                  <a:cxn ang="0">
                    <a:pos x="61" y="359"/>
                  </a:cxn>
                  <a:cxn ang="0">
                    <a:pos x="37" y="327"/>
                  </a:cxn>
                  <a:cxn ang="0">
                    <a:pos x="17" y="292"/>
                  </a:cxn>
                  <a:cxn ang="0">
                    <a:pos x="5" y="252"/>
                  </a:cxn>
                  <a:cxn ang="0">
                    <a:pos x="0" y="211"/>
                  </a:cxn>
                  <a:cxn ang="0">
                    <a:pos x="5" y="168"/>
                  </a:cxn>
                  <a:cxn ang="0">
                    <a:pos x="17" y="128"/>
                  </a:cxn>
                  <a:cxn ang="0">
                    <a:pos x="37" y="93"/>
                  </a:cxn>
                  <a:cxn ang="0">
                    <a:pos x="61" y="63"/>
                  </a:cxn>
                  <a:cxn ang="0">
                    <a:pos x="93" y="37"/>
                  </a:cxn>
                  <a:cxn ang="0">
                    <a:pos x="128" y="17"/>
                  </a:cxn>
                  <a:cxn ang="0">
                    <a:pos x="167" y="5"/>
                  </a:cxn>
                  <a:cxn ang="0">
                    <a:pos x="209" y="0"/>
                  </a:cxn>
                </a:cxnLst>
                <a:rect l="0" t="0" r="r" b="b"/>
                <a:pathLst>
                  <a:path w="418" h="420">
                    <a:moveTo>
                      <a:pt x="209" y="104"/>
                    </a:moveTo>
                    <a:lnTo>
                      <a:pt x="181" y="107"/>
                    </a:lnTo>
                    <a:lnTo>
                      <a:pt x="155" y="118"/>
                    </a:lnTo>
                    <a:lnTo>
                      <a:pt x="134" y="134"/>
                    </a:lnTo>
                    <a:lnTo>
                      <a:pt x="117" y="157"/>
                    </a:lnTo>
                    <a:lnTo>
                      <a:pt x="107" y="182"/>
                    </a:lnTo>
                    <a:lnTo>
                      <a:pt x="102" y="211"/>
                    </a:lnTo>
                    <a:lnTo>
                      <a:pt x="107" y="238"/>
                    </a:lnTo>
                    <a:lnTo>
                      <a:pt x="117" y="264"/>
                    </a:lnTo>
                    <a:lnTo>
                      <a:pt x="134" y="285"/>
                    </a:lnTo>
                    <a:lnTo>
                      <a:pt x="155" y="302"/>
                    </a:lnTo>
                    <a:lnTo>
                      <a:pt x="181" y="313"/>
                    </a:lnTo>
                    <a:lnTo>
                      <a:pt x="209" y="318"/>
                    </a:lnTo>
                    <a:lnTo>
                      <a:pt x="237" y="313"/>
                    </a:lnTo>
                    <a:lnTo>
                      <a:pt x="262" y="302"/>
                    </a:lnTo>
                    <a:lnTo>
                      <a:pt x="285" y="285"/>
                    </a:lnTo>
                    <a:lnTo>
                      <a:pt x="301" y="264"/>
                    </a:lnTo>
                    <a:lnTo>
                      <a:pt x="312" y="238"/>
                    </a:lnTo>
                    <a:lnTo>
                      <a:pt x="315" y="211"/>
                    </a:lnTo>
                    <a:lnTo>
                      <a:pt x="312" y="182"/>
                    </a:lnTo>
                    <a:lnTo>
                      <a:pt x="301" y="157"/>
                    </a:lnTo>
                    <a:lnTo>
                      <a:pt x="285" y="134"/>
                    </a:lnTo>
                    <a:lnTo>
                      <a:pt x="262" y="118"/>
                    </a:lnTo>
                    <a:lnTo>
                      <a:pt x="237" y="107"/>
                    </a:lnTo>
                    <a:lnTo>
                      <a:pt x="209" y="104"/>
                    </a:lnTo>
                    <a:close/>
                    <a:moveTo>
                      <a:pt x="209" y="0"/>
                    </a:moveTo>
                    <a:lnTo>
                      <a:pt x="251" y="5"/>
                    </a:lnTo>
                    <a:lnTo>
                      <a:pt x="291" y="17"/>
                    </a:lnTo>
                    <a:lnTo>
                      <a:pt x="326" y="37"/>
                    </a:lnTo>
                    <a:lnTo>
                      <a:pt x="358" y="63"/>
                    </a:lnTo>
                    <a:lnTo>
                      <a:pt x="382" y="93"/>
                    </a:lnTo>
                    <a:lnTo>
                      <a:pt x="402" y="128"/>
                    </a:lnTo>
                    <a:lnTo>
                      <a:pt x="414" y="168"/>
                    </a:lnTo>
                    <a:lnTo>
                      <a:pt x="418" y="211"/>
                    </a:lnTo>
                    <a:lnTo>
                      <a:pt x="414" y="252"/>
                    </a:lnTo>
                    <a:lnTo>
                      <a:pt x="402" y="292"/>
                    </a:lnTo>
                    <a:lnTo>
                      <a:pt x="382" y="327"/>
                    </a:lnTo>
                    <a:lnTo>
                      <a:pt x="358" y="359"/>
                    </a:lnTo>
                    <a:lnTo>
                      <a:pt x="326" y="383"/>
                    </a:lnTo>
                    <a:lnTo>
                      <a:pt x="291" y="403"/>
                    </a:lnTo>
                    <a:lnTo>
                      <a:pt x="251" y="415"/>
                    </a:lnTo>
                    <a:lnTo>
                      <a:pt x="209" y="420"/>
                    </a:lnTo>
                    <a:lnTo>
                      <a:pt x="167" y="415"/>
                    </a:lnTo>
                    <a:lnTo>
                      <a:pt x="128" y="403"/>
                    </a:lnTo>
                    <a:lnTo>
                      <a:pt x="93" y="383"/>
                    </a:lnTo>
                    <a:lnTo>
                      <a:pt x="61" y="359"/>
                    </a:lnTo>
                    <a:lnTo>
                      <a:pt x="37" y="327"/>
                    </a:lnTo>
                    <a:lnTo>
                      <a:pt x="17" y="292"/>
                    </a:lnTo>
                    <a:lnTo>
                      <a:pt x="5" y="252"/>
                    </a:lnTo>
                    <a:lnTo>
                      <a:pt x="0" y="211"/>
                    </a:lnTo>
                    <a:lnTo>
                      <a:pt x="5" y="168"/>
                    </a:lnTo>
                    <a:lnTo>
                      <a:pt x="17" y="128"/>
                    </a:lnTo>
                    <a:lnTo>
                      <a:pt x="37" y="93"/>
                    </a:lnTo>
                    <a:lnTo>
                      <a:pt x="61" y="63"/>
                    </a:lnTo>
                    <a:lnTo>
                      <a:pt x="93" y="37"/>
                    </a:lnTo>
                    <a:lnTo>
                      <a:pt x="128" y="17"/>
                    </a:lnTo>
                    <a:lnTo>
                      <a:pt x="167" y="5"/>
                    </a:lnTo>
                    <a:lnTo>
                      <a:pt x="2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53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B801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5538</TotalTime>
  <Words>362</Words>
  <Application>Microsoft Office PowerPoint</Application>
  <PresentationFormat>Custom</PresentationFormat>
  <Paragraphs>109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Highlighted Event Timeline Template</vt:lpstr>
      <vt:lpstr>Highlighted Event Timeline Template</vt:lpstr>
      <vt:lpstr>Highlighted Event Timeline Template</vt:lpstr>
      <vt:lpstr>Highlighted Event Timeline Template</vt:lpstr>
      <vt:lpstr>Highlighted Event Timeline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Highlighted Event Timeline Graphic PowerPoint Template</dc:title>
  <dc:creator>Julian</dc:creator>
  <cp:lastModifiedBy>Fatima Hafeez</cp:lastModifiedBy>
  <cp:revision>112</cp:revision>
  <dcterms:created xsi:type="dcterms:W3CDTF">2013-09-12T13:05:01Z</dcterms:created>
  <dcterms:modified xsi:type="dcterms:W3CDTF">2020-05-08T18:29:01Z</dcterms:modified>
</cp:coreProperties>
</file>