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0" r:id="rId3"/>
    <p:sldId id="272" r:id="rId4"/>
    <p:sldId id="273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6C44"/>
    <a:srgbClr val="FFB230"/>
    <a:srgbClr val="2455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674"/>
  </p:normalViewPr>
  <p:slideViewPr>
    <p:cSldViewPr>
      <p:cViewPr>
        <p:scale>
          <a:sx n="100" d="100"/>
          <a:sy n="100" d="100"/>
        </p:scale>
        <p:origin x="1536" y="68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317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143000"/>
            <a:ext cx="12188825" cy="5105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3048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295400"/>
            <a:ext cx="10969943" cy="48307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904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143000"/>
            <a:ext cx="12188825" cy="5105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3048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295400"/>
            <a:ext cx="10969943" cy="48307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958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bg1">
                    <a:lumMod val="8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gradFill>
          <a:gsLst>
            <a:gs pos="55000">
              <a:srgbClr val="1164AF"/>
            </a:gs>
            <a:gs pos="0">
              <a:srgbClr val="1267AE"/>
            </a:gs>
            <a:gs pos="100000">
              <a:srgbClr val="0A447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5212" y="1138425"/>
            <a:ext cx="6704172" cy="4987739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3292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012" y="1138425"/>
            <a:ext cx="6704172" cy="4987739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7817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1.xml"/><Relationship Id="rId19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5000">
              <a:srgbClr val="1164AF"/>
            </a:gs>
            <a:gs pos="0">
              <a:srgbClr val="1267AE"/>
            </a:gs>
            <a:gs pos="100000">
              <a:srgbClr val="0A447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5000">
              <a:srgbClr val="1164AF"/>
            </a:gs>
            <a:gs pos="0">
              <a:srgbClr val="1267AE"/>
            </a:gs>
            <a:gs pos="100000">
              <a:srgbClr val="0A447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 104"/>
          <p:cNvSpPr/>
          <p:nvPr/>
        </p:nvSpPr>
        <p:spPr>
          <a:xfrm>
            <a:off x="1" y="0"/>
            <a:ext cx="6077268" cy="6858000"/>
          </a:xfrm>
          <a:prstGeom prst="rect">
            <a:avLst/>
          </a:prstGeom>
          <a:solidFill>
            <a:schemeClr val="bg1">
              <a:lumMod val="75000"/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5484812" y="2686470"/>
            <a:ext cx="4807634" cy="4781130"/>
          </a:xfrm>
          <a:custGeom>
            <a:avLst/>
            <a:gdLst>
              <a:gd name="connsiteX0" fmla="*/ 204849 w 4310743"/>
              <a:gd name="connsiteY0" fmla="*/ 1769423 h 3009404"/>
              <a:gd name="connsiteX1" fmla="*/ 1701140 w 4310743"/>
              <a:gd name="connsiteY1" fmla="*/ 2487880 h 3009404"/>
              <a:gd name="connsiteX2" fmla="*/ 3874325 w 4310743"/>
              <a:gd name="connsiteY2" fmla="*/ 2725386 h 3009404"/>
              <a:gd name="connsiteX3" fmla="*/ 4153395 w 4310743"/>
              <a:gd name="connsiteY3" fmla="*/ 783771 h 3009404"/>
              <a:gd name="connsiteX4" fmla="*/ 2930236 w 4310743"/>
              <a:gd name="connsiteY4" fmla="*/ 166254 h 3009404"/>
              <a:gd name="connsiteX5" fmla="*/ 204849 w 4310743"/>
              <a:gd name="connsiteY5" fmla="*/ 1769423 h 3009404"/>
              <a:gd name="connsiteX0" fmla="*/ 204849 w 4310743"/>
              <a:gd name="connsiteY0" fmla="*/ 1603169 h 2843150"/>
              <a:gd name="connsiteX1" fmla="*/ 1701140 w 4310743"/>
              <a:gd name="connsiteY1" fmla="*/ 2321626 h 2843150"/>
              <a:gd name="connsiteX2" fmla="*/ 3874325 w 4310743"/>
              <a:gd name="connsiteY2" fmla="*/ 2559132 h 2843150"/>
              <a:gd name="connsiteX3" fmla="*/ 4153395 w 4310743"/>
              <a:gd name="connsiteY3" fmla="*/ 617517 h 2843150"/>
              <a:gd name="connsiteX4" fmla="*/ 2930236 w 4310743"/>
              <a:gd name="connsiteY4" fmla="*/ 0 h 2843150"/>
              <a:gd name="connsiteX5" fmla="*/ 204849 w 4310743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1790596 w 4105894"/>
              <a:gd name="connsiteY5" fmla="*/ 1406236 h 2843150"/>
              <a:gd name="connsiteX6" fmla="*/ 0 w 4105894"/>
              <a:gd name="connsiteY6" fmla="*/ 1603169 h 2843150"/>
              <a:gd name="connsiteX0" fmla="*/ 0 w 4069378"/>
              <a:gd name="connsiteY0" fmla="*/ 1603169 h 2815276"/>
              <a:gd name="connsiteX1" fmla="*/ 1496291 w 4069378"/>
              <a:gd name="connsiteY1" fmla="*/ 2321626 h 2815276"/>
              <a:gd name="connsiteX2" fmla="*/ 3669476 w 4069378"/>
              <a:gd name="connsiteY2" fmla="*/ 2559132 h 2815276"/>
              <a:gd name="connsiteX3" fmla="*/ 3895705 w 4069378"/>
              <a:gd name="connsiteY3" fmla="*/ 784761 h 2815276"/>
              <a:gd name="connsiteX4" fmla="*/ 2725387 w 4069378"/>
              <a:gd name="connsiteY4" fmla="*/ 0 h 2815276"/>
              <a:gd name="connsiteX5" fmla="*/ 1790596 w 4069378"/>
              <a:gd name="connsiteY5" fmla="*/ 1406236 h 2815276"/>
              <a:gd name="connsiteX6" fmla="*/ 0 w 4069378"/>
              <a:gd name="connsiteY6" fmla="*/ 1603169 h 2815276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712522"/>
              <a:gd name="connsiteX1" fmla="*/ 2272744 w 4053053"/>
              <a:gd name="connsiteY1" fmla="*/ 2712522 h 2712522"/>
              <a:gd name="connsiteX2" fmla="*/ 3669476 w 4053053"/>
              <a:gd name="connsiteY2" fmla="*/ 2559132 h 2712522"/>
              <a:gd name="connsiteX3" fmla="*/ 3895705 w 4053053"/>
              <a:gd name="connsiteY3" fmla="*/ 784761 h 2712522"/>
              <a:gd name="connsiteX4" fmla="*/ 2725387 w 4053053"/>
              <a:gd name="connsiteY4" fmla="*/ 0 h 2712522"/>
              <a:gd name="connsiteX5" fmla="*/ 1790596 w 4053053"/>
              <a:gd name="connsiteY5" fmla="*/ 1406236 h 2712522"/>
              <a:gd name="connsiteX6" fmla="*/ 0 w 4053053"/>
              <a:gd name="connsiteY6" fmla="*/ 1603169 h 2712522"/>
              <a:gd name="connsiteX0" fmla="*/ 0 w 3895705"/>
              <a:gd name="connsiteY0" fmla="*/ 1603169 h 2712522"/>
              <a:gd name="connsiteX1" fmla="*/ 2272744 w 3895705"/>
              <a:gd name="connsiteY1" fmla="*/ 2712522 h 2712522"/>
              <a:gd name="connsiteX2" fmla="*/ 3669476 w 3895705"/>
              <a:gd name="connsiteY2" fmla="*/ 2559132 h 2712522"/>
              <a:gd name="connsiteX3" fmla="*/ 3895705 w 3895705"/>
              <a:gd name="connsiteY3" fmla="*/ 784761 h 2712522"/>
              <a:gd name="connsiteX4" fmla="*/ 2725387 w 3895705"/>
              <a:gd name="connsiteY4" fmla="*/ 0 h 2712522"/>
              <a:gd name="connsiteX5" fmla="*/ 1790596 w 3895705"/>
              <a:gd name="connsiteY5" fmla="*/ 1406236 h 2712522"/>
              <a:gd name="connsiteX6" fmla="*/ 0 w 3895705"/>
              <a:gd name="connsiteY6" fmla="*/ 1603169 h 2712522"/>
              <a:gd name="connsiteX0" fmla="*/ 0 w 3895705"/>
              <a:gd name="connsiteY0" fmla="*/ 1967270 h 3076623"/>
              <a:gd name="connsiteX1" fmla="*/ 2272744 w 3895705"/>
              <a:gd name="connsiteY1" fmla="*/ 3076623 h 3076623"/>
              <a:gd name="connsiteX2" fmla="*/ 3669476 w 3895705"/>
              <a:gd name="connsiteY2" fmla="*/ 2923233 h 3076623"/>
              <a:gd name="connsiteX3" fmla="*/ 3895705 w 3895705"/>
              <a:gd name="connsiteY3" fmla="*/ 1148862 h 3076623"/>
              <a:gd name="connsiteX4" fmla="*/ 2396624 w 3895705"/>
              <a:gd name="connsiteY4" fmla="*/ 0 h 3076623"/>
              <a:gd name="connsiteX5" fmla="*/ 1790596 w 3895705"/>
              <a:gd name="connsiteY5" fmla="*/ 1770337 h 3076623"/>
              <a:gd name="connsiteX6" fmla="*/ 0 w 3895705"/>
              <a:gd name="connsiteY6" fmla="*/ 1967270 h 3076623"/>
              <a:gd name="connsiteX0" fmla="*/ 0 w 4549138"/>
              <a:gd name="connsiteY0" fmla="*/ 1967270 h 3076623"/>
              <a:gd name="connsiteX1" fmla="*/ 2272744 w 4549138"/>
              <a:gd name="connsiteY1" fmla="*/ 3076623 h 3076623"/>
              <a:gd name="connsiteX2" fmla="*/ 3669476 w 4549138"/>
              <a:gd name="connsiteY2" fmla="*/ 2923233 h 3076623"/>
              <a:gd name="connsiteX3" fmla="*/ 4549138 w 4549138"/>
              <a:gd name="connsiteY3" fmla="*/ 1356920 h 3076623"/>
              <a:gd name="connsiteX4" fmla="*/ 2396624 w 4549138"/>
              <a:gd name="connsiteY4" fmla="*/ 0 h 3076623"/>
              <a:gd name="connsiteX5" fmla="*/ 1790596 w 4549138"/>
              <a:gd name="connsiteY5" fmla="*/ 1770337 h 3076623"/>
              <a:gd name="connsiteX6" fmla="*/ 0 w 4549138"/>
              <a:gd name="connsiteY6" fmla="*/ 1967270 h 3076623"/>
              <a:gd name="connsiteX0" fmla="*/ 0 w 4549138"/>
              <a:gd name="connsiteY0" fmla="*/ 2282853 h 3392206"/>
              <a:gd name="connsiteX1" fmla="*/ 2272744 w 4549138"/>
              <a:gd name="connsiteY1" fmla="*/ 3392206 h 3392206"/>
              <a:gd name="connsiteX2" fmla="*/ 3669476 w 4549138"/>
              <a:gd name="connsiteY2" fmla="*/ 3238816 h 3392206"/>
              <a:gd name="connsiteX3" fmla="*/ 4549138 w 4549138"/>
              <a:gd name="connsiteY3" fmla="*/ 1672503 h 3392206"/>
              <a:gd name="connsiteX4" fmla="*/ 1914290 w 4549138"/>
              <a:gd name="connsiteY4" fmla="*/ 0 h 3392206"/>
              <a:gd name="connsiteX5" fmla="*/ 1790596 w 4549138"/>
              <a:gd name="connsiteY5" fmla="*/ 2085920 h 3392206"/>
              <a:gd name="connsiteX6" fmla="*/ 0 w 4549138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549138 w 4800560"/>
              <a:gd name="connsiteY3" fmla="*/ 1672503 h 3392206"/>
              <a:gd name="connsiteX4" fmla="*/ 4800560 w 4800560"/>
              <a:gd name="connsiteY4" fmla="*/ 1661452 h 3392206"/>
              <a:gd name="connsiteX5" fmla="*/ 1914290 w 4800560"/>
              <a:gd name="connsiteY5" fmla="*/ 0 h 3392206"/>
              <a:gd name="connsiteX6" fmla="*/ 1790596 w 4800560"/>
              <a:gd name="connsiteY6" fmla="*/ 2085920 h 3392206"/>
              <a:gd name="connsiteX7" fmla="*/ 0 w 4800560"/>
              <a:gd name="connsiteY7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800560 w 4800560"/>
              <a:gd name="connsiteY3" fmla="*/ 1661452 h 3392206"/>
              <a:gd name="connsiteX4" fmla="*/ 1914290 w 4800560"/>
              <a:gd name="connsiteY4" fmla="*/ 0 h 3392206"/>
              <a:gd name="connsiteX5" fmla="*/ 1790596 w 4800560"/>
              <a:gd name="connsiteY5" fmla="*/ 2085920 h 3392206"/>
              <a:gd name="connsiteX6" fmla="*/ 0 w 4800560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4800560 w 4800560"/>
              <a:gd name="connsiteY2" fmla="*/ 1661452 h 3392206"/>
              <a:gd name="connsiteX3" fmla="*/ 1914290 w 4800560"/>
              <a:gd name="connsiteY3" fmla="*/ 0 h 3392206"/>
              <a:gd name="connsiteX4" fmla="*/ 1790596 w 4800560"/>
              <a:gd name="connsiteY4" fmla="*/ 2085920 h 3392206"/>
              <a:gd name="connsiteX5" fmla="*/ 0 w 4800560"/>
              <a:gd name="connsiteY5" fmla="*/ 2282853 h 3392206"/>
              <a:gd name="connsiteX0" fmla="*/ 0 w 4800560"/>
              <a:gd name="connsiteY0" fmla="*/ 2282853 h 4887308"/>
              <a:gd name="connsiteX1" fmla="*/ 4527397 w 4800560"/>
              <a:gd name="connsiteY1" fmla="*/ 4887308 h 4887308"/>
              <a:gd name="connsiteX2" fmla="*/ 4800560 w 4800560"/>
              <a:gd name="connsiteY2" fmla="*/ 1661452 h 4887308"/>
              <a:gd name="connsiteX3" fmla="*/ 1914290 w 4800560"/>
              <a:gd name="connsiteY3" fmla="*/ 0 h 4887308"/>
              <a:gd name="connsiteX4" fmla="*/ 1790596 w 4800560"/>
              <a:gd name="connsiteY4" fmla="*/ 2085920 h 4887308"/>
              <a:gd name="connsiteX5" fmla="*/ 0 w 4800560"/>
              <a:gd name="connsiteY5" fmla="*/ 2282853 h 4887308"/>
              <a:gd name="connsiteX0" fmla="*/ 0 w 5737710"/>
              <a:gd name="connsiteY0" fmla="*/ 2282853 h 4887308"/>
              <a:gd name="connsiteX1" fmla="*/ 4527397 w 5737710"/>
              <a:gd name="connsiteY1" fmla="*/ 4887308 h 4887308"/>
              <a:gd name="connsiteX2" fmla="*/ 5737710 w 5737710"/>
              <a:gd name="connsiteY2" fmla="*/ 2109983 h 4887308"/>
              <a:gd name="connsiteX3" fmla="*/ 1914290 w 5737710"/>
              <a:gd name="connsiteY3" fmla="*/ 0 h 4887308"/>
              <a:gd name="connsiteX4" fmla="*/ 1790596 w 5737710"/>
              <a:gd name="connsiteY4" fmla="*/ 2085920 h 4887308"/>
              <a:gd name="connsiteX5" fmla="*/ 0 w 5737710"/>
              <a:gd name="connsiteY5" fmla="*/ 2282853 h 4887308"/>
              <a:gd name="connsiteX0" fmla="*/ 0 w 5737710"/>
              <a:gd name="connsiteY0" fmla="*/ 2282853 h 4289267"/>
              <a:gd name="connsiteX1" fmla="*/ 3958831 w 5737710"/>
              <a:gd name="connsiteY1" fmla="*/ 4289267 h 4289267"/>
              <a:gd name="connsiteX2" fmla="*/ 5737710 w 5737710"/>
              <a:gd name="connsiteY2" fmla="*/ 2109983 h 4289267"/>
              <a:gd name="connsiteX3" fmla="*/ 1914290 w 5737710"/>
              <a:gd name="connsiteY3" fmla="*/ 0 h 4289267"/>
              <a:gd name="connsiteX4" fmla="*/ 1790596 w 5737710"/>
              <a:gd name="connsiteY4" fmla="*/ 2085920 h 4289267"/>
              <a:gd name="connsiteX5" fmla="*/ 0 w 5737710"/>
              <a:gd name="connsiteY5" fmla="*/ 2282853 h 4289267"/>
              <a:gd name="connsiteX0" fmla="*/ 0 w 5636167"/>
              <a:gd name="connsiteY0" fmla="*/ 2269012 h 4289267"/>
              <a:gd name="connsiteX1" fmla="*/ 3857288 w 5636167"/>
              <a:gd name="connsiteY1" fmla="*/ 4289267 h 4289267"/>
              <a:gd name="connsiteX2" fmla="*/ 5636167 w 5636167"/>
              <a:gd name="connsiteY2" fmla="*/ 2109983 h 4289267"/>
              <a:gd name="connsiteX3" fmla="*/ 1812747 w 5636167"/>
              <a:gd name="connsiteY3" fmla="*/ 0 h 4289267"/>
              <a:gd name="connsiteX4" fmla="*/ 1689053 w 5636167"/>
              <a:gd name="connsiteY4" fmla="*/ 2085920 h 4289267"/>
              <a:gd name="connsiteX5" fmla="*/ 0 w 5636167"/>
              <a:gd name="connsiteY5" fmla="*/ 2269012 h 428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36167" h="4289267">
                <a:moveTo>
                  <a:pt x="0" y="2269012"/>
                </a:moveTo>
                <a:lnTo>
                  <a:pt x="3857288" y="4289267"/>
                </a:lnTo>
                <a:lnTo>
                  <a:pt x="5636167" y="2109983"/>
                </a:lnTo>
                <a:lnTo>
                  <a:pt x="1812747" y="0"/>
                </a:lnTo>
                <a:lnTo>
                  <a:pt x="1689053" y="2085920"/>
                </a:lnTo>
                <a:lnTo>
                  <a:pt x="0" y="2269012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30000"/>
                </a:schemeClr>
              </a:gs>
              <a:gs pos="46000">
                <a:schemeClr val="bg1">
                  <a:lumMod val="50000"/>
                  <a:shade val="67500"/>
                  <a:satMod val="115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72"/>
          <p:cNvSpPr/>
          <p:nvPr/>
        </p:nvSpPr>
        <p:spPr>
          <a:xfrm>
            <a:off x="8546414" y="4793222"/>
            <a:ext cx="1704083" cy="1694688"/>
          </a:xfrm>
          <a:custGeom>
            <a:avLst/>
            <a:gdLst>
              <a:gd name="connsiteX0" fmla="*/ 204849 w 4310743"/>
              <a:gd name="connsiteY0" fmla="*/ 1769423 h 3009404"/>
              <a:gd name="connsiteX1" fmla="*/ 1701140 w 4310743"/>
              <a:gd name="connsiteY1" fmla="*/ 2487880 h 3009404"/>
              <a:gd name="connsiteX2" fmla="*/ 3874325 w 4310743"/>
              <a:gd name="connsiteY2" fmla="*/ 2725386 h 3009404"/>
              <a:gd name="connsiteX3" fmla="*/ 4153395 w 4310743"/>
              <a:gd name="connsiteY3" fmla="*/ 783771 h 3009404"/>
              <a:gd name="connsiteX4" fmla="*/ 2930236 w 4310743"/>
              <a:gd name="connsiteY4" fmla="*/ 166254 h 3009404"/>
              <a:gd name="connsiteX5" fmla="*/ 204849 w 4310743"/>
              <a:gd name="connsiteY5" fmla="*/ 1769423 h 3009404"/>
              <a:gd name="connsiteX0" fmla="*/ 204849 w 4310743"/>
              <a:gd name="connsiteY0" fmla="*/ 1603169 h 2843150"/>
              <a:gd name="connsiteX1" fmla="*/ 1701140 w 4310743"/>
              <a:gd name="connsiteY1" fmla="*/ 2321626 h 2843150"/>
              <a:gd name="connsiteX2" fmla="*/ 3874325 w 4310743"/>
              <a:gd name="connsiteY2" fmla="*/ 2559132 h 2843150"/>
              <a:gd name="connsiteX3" fmla="*/ 4153395 w 4310743"/>
              <a:gd name="connsiteY3" fmla="*/ 617517 h 2843150"/>
              <a:gd name="connsiteX4" fmla="*/ 2930236 w 4310743"/>
              <a:gd name="connsiteY4" fmla="*/ 0 h 2843150"/>
              <a:gd name="connsiteX5" fmla="*/ 204849 w 4310743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1790596 w 4105894"/>
              <a:gd name="connsiteY5" fmla="*/ 1406236 h 2843150"/>
              <a:gd name="connsiteX6" fmla="*/ 0 w 4105894"/>
              <a:gd name="connsiteY6" fmla="*/ 1603169 h 2843150"/>
              <a:gd name="connsiteX0" fmla="*/ 0 w 4069378"/>
              <a:gd name="connsiteY0" fmla="*/ 1603169 h 2815276"/>
              <a:gd name="connsiteX1" fmla="*/ 1496291 w 4069378"/>
              <a:gd name="connsiteY1" fmla="*/ 2321626 h 2815276"/>
              <a:gd name="connsiteX2" fmla="*/ 3669476 w 4069378"/>
              <a:gd name="connsiteY2" fmla="*/ 2559132 h 2815276"/>
              <a:gd name="connsiteX3" fmla="*/ 3895705 w 4069378"/>
              <a:gd name="connsiteY3" fmla="*/ 784761 h 2815276"/>
              <a:gd name="connsiteX4" fmla="*/ 2725387 w 4069378"/>
              <a:gd name="connsiteY4" fmla="*/ 0 h 2815276"/>
              <a:gd name="connsiteX5" fmla="*/ 1790596 w 4069378"/>
              <a:gd name="connsiteY5" fmla="*/ 1406236 h 2815276"/>
              <a:gd name="connsiteX6" fmla="*/ 0 w 4069378"/>
              <a:gd name="connsiteY6" fmla="*/ 1603169 h 2815276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712522"/>
              <a:gd name="connsiteX1" fmla="*/ 2272744 w 4053053"/>
              <a:gd name="connsiteY1" fmla="*/ 2712522 h 2712522"/>
              <a:gd name="connsiteX2" fmla="*/ 3669476 w 4053053"/>
              <a:gd name="connsiteY2" fmla="*/ 2559132 h 2712522"/>
              <a:gd name="connsiteX3" fmla="*/ 3895705 w 4053053"/>
              <a:gd name="connsiteY3" fmla="*/ 784761 h 2712522"/>
              <a:gd name="connsiteX4" fmla="*/ 2725387 w 4053053"/>
              <a:gd name="connsiteY4" fmla="*/ 0 h 2712522"/>
              <a:gd name="connsiteX5" fmla="*/ 1790596 w 4053053"/>
              <a:gd name="connsiteY5" fmla="*/ 1406236 h 2712522"/>
              <a:gd name="connsiteX6" fmla="*/ 0 w 4053053"/>
              <a:gd name="connsiteY6" fmla="*/ 1603169 h 2712522"/>
              <a:gd name="connsiteX0" fmla="*/ 0 w 3895705"/>
              <a:gd name="connsiteY0" fmla="*/ 1603169 h 2712522"/>
              <a:gd name="connsiteX1" fmla="*/ 2272744 w 3895705"/>
              <a:gd name="connsiteY1" fmla="*/ 2712522 h 2712522"/>
              <a:gd name="connsiteX2" fmla="*/ 3669476 w 3895705"/>
              <a:gd name="connsiteY2" fmla="*/ 2559132 h 2712522"/>
              <a:gd name="connsiteX3" fmla="*/ 3895705 w 3895705"/>
              <a:gd name="connsiteY3" fmla="*/ 784761 h 2712522"/>
              <a:gd name="connsiteX4" fmla="*/ 2725387 w 3895705"/>
              <a:gd name="connsiteY4" fmla="*/ 0 h 2712522"/>
              <a:gd name="connsiteX5" fmla="*/ 1790596 w 3895705"/>
              <a:gd name="connsiteY5" fmla="*/ 1406236 h 2712522"/>
              <a:gd name="connsiteX6" fmla="*/ 0 w 3895705"/>
              <a:gd name="connsiteY6" fmla="*/ 1603169 h 2712522"/>
              <a:gd name="connsiteX0" fmla="*/ 0 w 3895705"/>
              <a:gd name="connsiteY0" fmla="*/ 1967270 h 3076623"/>
              <a:gd name="connsiteX1" fmla="*/ 2272744 w 3895705"/>
              <a:gd name="connsiteY1" fmla="*/ 3076623 h 3076623"/>
              <a:gd name="connsiteX2" fmla="*/ 3669476 w 3895705"/>
              <a:gd name="connsiteY2" fmla="*/ 2923233 h 3076623"/>
              <a:gd name="connsiteX3" fmla="*/ 3895705 w 3895705"/>
              <a:gd name="connsiteY3" fmla="*/ 1148862 h 3076623"/>
              <a:gd name="connsiteX4" fmla="*/ 2396624 w 3895705"/>
              <a:gd name="connsiteY4" fmla="*/ 0 h 3076623"/>
              <a:gd name="connsiteX5" fmla="*/ 1790596 w 3895705"/>
              <a:gd name="connsiteY5" fmla="*/ 1770337 h 3076623"/>
              <a:gd name="connsiteX6" fmla="*/ 0 w 3895705"/>
              <a:gd name="connsiteY6" fmla="*/ 1967270 h 3076623"/>
              <a:gd name="connsiteX0" fmla="*/ 0 w 4549138"/>
              <a:gd name="connsiteY0" fmla="*/ 1967270 h 3076623"/>
              <a:gd name="connsiteX1" fmla="*/ 2272744 w 4549138"/>
              <a:gd name="connsiteY1" fmla="*/ 3076623 h 3076623"/>
              <a:gd name="connsiteX2" fmla="*/ 3669476 w 4549138"/>
              <a:gd name="connsiteY2" fmla="*/ 2923233 h 3076623"/>
              <a:gd name="connsiteX3" fmla="*/ 4549138 w 4549138"/>
              <a:gd name="connsiteY3" fmla="*/ 1356920 h 3076623"/>
              <a:gd name="connsiteX4" fmla="*/ 2396624 w 4549138"/>
              <a:gd name="connsiteY4" fmla="*/ 0 h 3076623"/>
              <a:gd name="connsiteX5" fmla="*/ 1790596 w 4549138"/>
              <a:gd name="connsiteY5" fmla="*/ 1770337 h 3076623"/>
              <a:gd name="connsiteX6" fmla="*/ 0 w 4549138"/>
              <a:gd name="connsiteY6" fmla="*/ 1967270 h 3076623"/>
              <a:gd name="connsiteX0" fmla="*/ 0 w 4549138"/>
              <a:gd name="connsiteY0" fmla="*/ 2282853 h 3392206"/>
              <a:gd name="connsiteX1" fmla="*/ 2272744 w 4549138"/>
              <a:gd name="connsiteY1" fmla="*/ 3392206 h 3392206"/>
              <a:gd name="connsiteX2" fmla="*/ 3669476 w 4549138"/>
              <a:gd name="connsiteY2" fmla="*/ 3238816 h 3392206"/>
              <a:gd name="connsiteX3" fmla="*/ 4549138 w 4549138"/>
              <a:gd name="connsiteY3" fmla="*/ 1672503 h 3392206"/>
              <a:gd name="connsiteX4" fmla="*/ 1914290 w 4549138"/>
              <a:gd name="connsiteY4" fmla="*/ 0 h 3392206"/>
              <a:gd name="connsiteX5" fmla="*/ 1790596 w 4549138"/>
              <a:gd name="connsiteY5" fmla="*/ 2085920 h 3392206"/>
              <a:gd name="connsiteX6" fmla="*/ 0 w 4549138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549138 w 4800560"/>
              <a:gd name="connsiteY3" fmla="*/ 1672503 h 3392206"/>
              <a:gd name="connsiteX4" fmla="*/ 4800560 w 4800560"/>
              <a:gd name="connsiteY4" fmla="*/ 1661452 h 3392206"/>
              <a:gd name="connsiteX5" fmla="*/ 1914290 w 4800560"/>
              <a:gd name="connsiteY5" fmla="*/ 0 h 3392206"/>
              <a:gd name="connsiteX6" fmla="*/ 1790596 w 4800560"/>
              <a:gd name="connsiteY6" fmla="*/ 2085920 h 3392206"/>
              <a:gd name="connsiteX7" fmla="*/ 0 w 4800560"/>
              <a:gd name="connsiteY7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800560 w 4800560"/>
              <a:gd name="connsiteY3" fmla="*/ 1661452 h 3392206"/>
              <a:gd name="connsiteX4" fmla="*/ 1914290 w 4800560"/>
              <a:gd name="connsiteY4" fmla="*/ 0 h 3392206"/>
              <a:gd name="connsiteX5" fmla="*/ 1790596 w 4800560"/>
              <a:gd name="connsiteY5" fmla="*/ 2085920 h 3392206"/>
              <a:gd name="connsiteX6" fmla="*/ 0 w 4800560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4800560 w 4800560"/>
              <a:gd name="connsiteY2" fmla="*/ 1661452 h 3392206"/>
              <a:gd name="connsiteX3" fmla="*/ 1914290 w 4800560"/>
              <a:gd name="connsiteY3" fmla="*/ 0 h 3392206"/>
              <a:gd name="connsiteX4" fmla="*/ 1790596 w 4800560"/>
              <a:gd name="connsiteY4" fmla="*/ 2085920 h 3392206"/>
              <a:gd name="connsiteX5" fmla="*/ 0 w 4800560"/>
              <a:gd name="connsiteY5" fmla="*/ 2282853 h 3392206"/>
              <a:gd name="connsiteX0" fmla="*/ 0 w 4800560"/>
              <a:gd name="connsiteY0" fmla="*/ 2282853 h 4887308"/>
              <a:gd name="connsiteX1" fmla="*/ 4527397 w 4800560"/>
              <a:gd name="connsiteY1" fmla="*/ 4887308 h 4887308"/>
              <a:gd name="connsiteX2" fmla="*/ 4800560 w 4800560"/>
              <a:gd name="connsiteY2" fmla="*/ 1661452 h 4887308"/>
              <a:gd name="connsiteX3" fmla="*/ 1914290 w 4800560"/>
              <a:gd name="connsiteY3" fmla="*/ 0 h 4887308"/>
              <a:gd name="connsiteX4" fmla="*/ 1790596 w 4800560"/>
              <a:gd name="connsiteY4" fmla="*/ 2085920 h 4887308"/>
              <a:gd name="connsiteX5" fmla="*/ 0 w 4800560"/>
              <a:gd name="connsiteY5" fmla="*/ 2282853 h 4887308"/>
              <a:gd name="connsiteX0" fmla="*/ 0 w 5737710"/>
              <a:gd name="connsiteY0" fmla="*/ 2282853 h 4887308"/>
              <a:gd name="connsiteX1" fmla="*/ 4527397 w 5737710"/>
              <a:gd name="connsiteY1" fmla="*/ 4887308 h 4887308"/>
              <a:gd name="connsiteX2" fmla="*/ 5737710 w 5737710"/>
              <a:gd name="connsiteY2" fmla="*/ 2109983 h 4887308"/>
              <a:gd name="connsiteX3" fmla="*/ 1914290 w 5737710"/>
              <a:gd name="connsiteY3" fmla="*/ 0 h 4887308"/>
              <a:gd name="connsiteX4" fmla="*/ 1790596 w 5737710"/>
              <a:gd name="connsiteY4" fmla="*/ 2085920 h 4887308"/>
              <a:gd name="connsiteX5" fmla="*/ 0 w 5737710"/>
              <a:gd name="connsiteY5" fmla="*/ 2282853 h 4887308"/>
              <a:gd name="connsiteX0" fmla="*/ 0 w 5737710"/>
              <a:gd name="connsiteY0" fmla="*/ 2282853 h 4289267"/>
              <a:gd name="connsiteX1" fmla="*/ 3958831 w 5737710"/>
              <a:gd name="connsiteY1" fmla="*/ 4289267 h 4289267"/>
              <a:gd name="connsiteX2" fmla="*/ 5737710 w 5737710"/>
              <a:gd name="connsiteY2" fmla="*/ 2109983 h 4289267"/>
              <a:gd name="connsiteX3" fmla="*/ 1914290 w 5737710"/>
              <a:gd name="connsiteY3" fmla="*/ 0 h 4289267"/>
              <a:gd name="connsiteX4" fmla="*/ 1790596 w 5737710"/>
              <a:gd name="connsiteY4" fmla="*/ 2085920 h 4289267"/>
              <a:gd name="connsiteX5" fmla="*/ 0 w 5737710"/>
              <a:gd name="connsiteY5" fmla="*/ 2282853 h 4289267"/>
              <a:gd name="connsiteX0" fmla="*/ 0 w 5636167"/>
              <a:gd name="connsiteY0" fmla="*/ 2269012 h 4289267"/>
              <a:gd name="connsiteX1" fmla="*/ 3857288 w 5636167"/>
              <a:gd name="connsiteY1" fmla="*/ 4289267 h 4289267"/>
              <a:gd name="connsiteX2" fmla="*/ 5636167 w 5636167"/>
              <a:gd name="connsiteY2" fmla="*/ 2109983 h 4289267"/>
              <a:gd name="connsiteX3" fmla="*/ 1812747 w 5636167"/>
              <a:gd name="connsiteY3" fmla="*/ 0 h 4289267"/>
              <a:gd name="connsiteX4" fmla="*/ 1689053 w 5636167"/>
              <a:gd name="connsiteY4" fmla="*/ 2085920 h 4289267"/>
              <a:gd name="connsiteX5" fmla="*/ 0 w 5636167"/>
              <a:gd name="connsiteY5" fmla="*/ 2269012 h 428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36167" h="4289267">
                <a:moveTo>
                  <a:pt x="0" y="2269012"/>
                </a:moveTo>
                <a:lnTo>
                  <a:pt x="3857288" y="4289267"/>
                </a:lnTo>
                <a:lnTo>
                  <a:pt x="5636167" y="2109983"/>
                </a:lnTo>
                <a:lnTo>
                  <a:pt x="1812747" y="0"/>
                </a:lnTo>
                <a:lnTo>
                  <a:pt x="1689053" y="2085920"/>
                </a:lnTo>
                <a:lnTo>
                  <a:pt x="0" y="2269012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30000"/>
                </a:schemeClr>
              </a:gs>
              <a:gs pos="46000">
                <a:schemeClr val="bg1">
                  <a:lumMod val="50000"/>
                  <a:shade val="67500"/>
                  <a:satMod val="115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71"/>
          <p:cNvSpPr/>
          <p:nvPr/>
        </p:nvSpPr>
        <p:spPr>
          <a:xfrm>
            <a:off x="3279470" y="4793222"/>
            <a:ext cx="1704083" cy="1694688"/>
          </a:xfrm>
          <a:custGeom>
            <a:avLst/>
            <a:gdLst>
              <a:gd name="connsiteX0" fmla="*/ 204849 w 4310743"/>
              <a:gd name="connsiteY0" fmla="*/ 1769423 h 3009404"/>
              <a:gd name="connsiteX1" fmla="*/ 1701140 w 4310743"/>
              <a:gd name="connsiteY1" fmla="*/ 2487880 h 3009404"/>
              <a:gd name="connsiteX2" fmla="*/ 3874325 w 4310743"/>
              <a:gd name="connsiteY2" fmla="*/ 2725386 h 3009404"/>
              <a:gd name="connsiteX3" fmla="*/ 4153395 w 4310743"/>
              <a:gd name="connsiteY3" fmla="*/ 783771 h 3009404"/>
              <a:gd name="connsiteX4" fmla="*/ 2930236 w 4310743"/>
              <a:gd name="connsiteY4" fmla="*/ 166254 h 3009404"/>
              <a:gd name="connsiteX5" fmla="*/ 204849 w 4310743"/>
              <a:gd name="connsiteY5" fmla="*/ 1769423 h 3009404"/>
              <a:gd name="connsiteX0" fmla="*/ 204849 w 4310743"/>
              <a:gd name="connsiteY0" fmla="*/ 1603169 h 2843150"/>
              <a:gd name="connsiteX1" fmla="*/ 1701140 w 4310743"/>
              <a:gd name="connsiteY1" fmla="*/ 2321626 h 2843150"/>
              <a:gd name="connsiteX2" fmla="*/ 3874325 w 4310743"/>
              <a:gd name="connsiteY2" fmla="*/ 2559132 h 2843150"/>
              <a:gd name="connsiteX3" fmla="*/ 4153395 w 4310743"/>
              <a:gd name="connsiteY3" fmla="*/ 617517 h 2843150"/>
              <a:gd name="connsiteX4" fmla="*/ 2930236 w 4310743"/>
              <a:gd name="connsiteY4" fmla="*/ 0 h 2843150"/>
              <a:gd name="connsiteX5" fmla="*/ 204849 w 4310743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1790596 w 4105894"/>
              <a:gd name="connsiteY5" fmla="*/ 1406236 h 2843150"/>
              <a:gd name="connsiteX6" fmla="*/ 0 w 4105894"/>
              <a:gd name="connsiteY6" fmla="*/ 1603169 h 2843150"/>
              <a:gd name="connsiteX0" fmla="*/ 0 w 4069378"/>
              <a:gd name="connsiteY0" fmla="*/ 1603169 h 2815276"/>
              <a:gd name="connsiteX1" fmla="*/ 1496291 w 4069378"/>
              <a:gd name="connsiteY1" fmla="*/ 2321626 h 2815276"/>
              <a:gd name="connsiteX2" fmla="*/ 3669476 w 4069378"/>
              <a:gd name="connsiteY2" fmla="*/ 2559132 h 2815276"/>
              <a:gd name="connsiteX3" fmla="*/ 3895705 w 4069378"/>
              <a:gd name="connsiteY3" fmla="*/ 784761 h 2815276"/>
              <a:gd name="connsiteX4" fmla="*/ 2725387 w 4069378"/>
              <a:gd name="connsiteY4" fmla="*/ 0 h 2815276"/>
              <a:gd name="connsiteX5" fmla="*/ 1790596 w 4069378"/>
              <a:gd name="connsiteY5" fmla="*/ 1406236 h 2815276"/>
              <a:gd name="connsiteX6" fmla="*/ 0 w 4069378"/>
              <a:gd name="connsiteY6" fmla="*/ 1603169 h 2815276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712522"/>
              <a:gd name="connsiteX1" fmla="*/ 2272744 w 4053053"/>
              <a:gd name="connsiteY1" fmla="*/ 2712522 h 2712522"/>
              <a:gd name="connsiteX2" fmla="*/ 3669476 w 4053053"/>
              <a:gd name="connsiteY2" fmla="*/ 2559132 h 2712522"/>
              <a:gd name="connsiteX3" fmla="*/ 3895705 w 4053053"/>
              <a:gd name="connsiteY3" fmla="*/ 784761 h 2712522"/>
              <a:gd name="connsiteX4" fmla="*/ 2725387 w 4053053"/>
              <a:gd name="connsiteY4" fmla="*/ 0 h 2712522"/>
              <a:gd name="connsiteX5" fmla="*/ 1790596 w 4053053"/>
              <a:gd name="connsiteY5" fmla="*/ 1406236 h 2712522"/>
              <a:gd name="connsiteX6" fmla="*/ 0 w 4053053"/>
              <a:gd name="connsiteY6" fmla="*/ 1603169 h 2712522"/>
              <a:gd name="connsiteX0" fmla="*/ 0 w 3895705"/>
              <a:gd name="connsiteY0" fmla="*/ 1603169 h 2712522"/>
              <a:gd name="connsiteX1" fmla="*/ 2272744 w 3895705"/>
              <a:gd name="connsiteY1" fmla="*/ 2712522 h 2712522"/>
              <a:gd name="connsiteX2" fmla="*/ 3669476 w 3895705"/>
              <a:gd name="connsiteY2" fmla="*/ 2559132 h 2712522"/>
              <a:gd name="connsiteX3" fmla="*/ 3895705 w 3895705"/>
              <a:gd name="connsiteY3" fmla="*/ 784761 h 2712522"/>
              <a:gd name="connsiteX4" fmla="*/ 2725387 w 3895705"/>
              <a:gd name="connsiteY4" fmla="*/ 0 h 2712522"/>
              <a:gd name="connsiteX5" fmla="*/ 1790596 w 3895705"/>
              <a:gd name="connsiteY5" fmla="*/ 1406236 h 2712522"/>
              <a:gd name="connsiteX6" fmla="*/ 0 w 3895705"/>
              <a:gd name="connsiteY6" fmla="*/ 1603169 h 2712522"/>
              <a:gd name="connsiteX0" fmla="*/ 0 w 3895705"/>
              <a:gd name="connsiteY0" fmla="*/ 1967270 h 3076623"/>
              <a:gd name="connsiteX1" fmla="*/ 2272744 w 3895705"/>
              <a:gd name="connsiteY1" fmla="*/ 3076623 h 3076623"/>
              <a:gd name="connsiteX2" fmla="*/ 3669476 w 3895705"/>
              <a:gd name="connsiteY2" fmla="*/ 2923233 h 3076623"/>
              <a:gd name="connsiteX3" fmla="*/ 3895705 w 3895705"/>
              <a:gd name="connsiteY3" fmla="*/ 1148862 h 3076623"/>
              <a:gd name="connsiteX4" fmla="*/ 2396624 w 3895705"/>
              <a:gd name="connsiteY4" fmla="*/ 0 h 3076623"/>
              <a:gd name="connsiteX5" fmla="*/ 1790596 w 3895705"/>
              <a:gd name="connsiteY5" fmla="*/ 1770337 h 3076623"/>
              <a:gd name="connsiteX6" fmla="*/ 0 w 3895705"/>
              <a:gd name="connsiteY6" fmla="*/ 1967270 h 3076623"/>
              <a:gd name="connsiteX0" fmla="*/ 0 w 4549138"/>
              <a:gd name="connsiteY0" fmla="*/ 1967270 h 3076623"/>
              <a:gd name="connsiteX1" fmla="*/ 2272744 w 4549138"/>
              <a:gd name="connsiteY1" fmla="*/ 3076623 h 3076623"/>
              <a:gd name="connsiteX2" fmla="*/ 3669476 w 4549138"/>
              <a:gd name="connsiteY2" fmla="*/ 2923233 h 3076623"/>
              <a:gd name="connsiteX3" fmla="*/ 4549138 w 4549138"/>
              <a:gd name="connsiteY3" fmla="*/ 1356920 h 3076623"/>
              <a:gd name="connsiteX4" fmla="*/ 2396624 w 4549138"/>
              <a:gd name="connsiteY4" fmla="*/ 0 h 3076623"/>
              <a:gd name="connsiteX5" fmla="*/ 1790596 w 4549138"/>
              <a:gd name="connsiteY5" fmla="*/ 1770337 h 3076623"/>
              <a:gd name="connsiteX6" fmla="*/ 0 w 4549138"/>
              <a:gd name="connsiteY6" fmla="*/ 1967270 h 3076623"/>
              <a:gd name="connsiteX0" fmla="*/ 0 w 4549138"/>
              <a:gd name="connsiteY0" fmla="*/ 2282853 h 3392206"/>
              <a:gd name="connsiteX1" fmla="*/ 2272744 w 4549138"/>
              <a:gd name="connsiteY1" fmla="*/ 3392206 h 3392206"/>
              <a:gd name="connsiteX2" fmla="*/ 3669476 w 4549138"/>
              <a:gd name="connsiteY2" fmla="*/ 3238816 h 3392206"/>
              <a:gd name="connsiteX3" fmla="*/ 4549138 w 4549138"/>
              <a:gd name="connsiteY3" fmla="*/ 1672503 h 3392206"/>
              <a:gd name="connsiteX4" fmla="*/ 1914290 w 4549138"/>
              <a:gd name="connsiteY4" fmla="*/ 0 h 3392206"/>
              <a:gd name="connsiteX5" fmla="*/ 1790596 w 4549138"/>
              <a:gd name="connsiteY5" fmla="*/ 2085920 h 3392206"/>
              <a:gd name="connsiteX6" fmla="*/ 0 w 4549138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549138 w 4800560"/>
              <a:gd name="connsiteY3" fmla="*/ 1672503 h 3392206"/>
              <a:gd name="connsiteX4" fmla="*/ 4800560 w 4800560"/>
              <a:gd name="connsiteY4" fmla="*/ 1661452 h 3392206"/>
              <a:gd name="connsiteX5" fmla="*/ 1914290 w 4800560"/>
              <a:gd name="connsiteY5" fmla="*/ 0 h 3392206"/>
              <a:gd name="connsiteX6" fmla="*/ 1790596 w 4800560"/>
              <a:gd name="connsiteY6" fmla="*/ 2085920 h 3392206"/>
              <a:gd name="connsiteX7" fmla="*/ 0 w 4800560"/>
              <a:gd name="connsiteY7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800560 w 4800560"/>
              <a:gd name="connsiteY3" fmla="*/ 1661452 h 3392206"/>
              <a:gd name="connsiteX4" fmla="*/ 1914290 w 4800560"/>
              <a:gd name="connsiteY4" fmla="*/ 0 h 3392206"/>
              <a:gd name="connsiteX5" fmla="*/ 1790596 w 4800560"/>
              <a:gd name="connsiteY5" fmla="*/ 2085920 h 3392206"/>
              <a:gd name="connsiteX6" fmla="*/ 0 w 4800560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4800560 w 4800560"/>
              <a:gd name="connsiteY2" fmla="*/ 1661452 h 3392206"/>
              <a:gd name="connsiteX3" fmla="*/ 1914290 w 4800560"/>
              <a:gd name="connsiteY3" fmla="*/ 0 h 3392206"/>
              <a:gd name="connsiteX4" fmla="*/ 1790596 w 4800560"/>
              <a:gd name="connsiteY4" fmla="*/ 2085920 h 3392206"/>
              <a:gd name="connsiteX5" fmla="*/ 0 w 4800560"/>
              <a:gd name="connsiteY5" fmla="*/ 2282853 h 3392206"/>
              <a:gd name="connsiteX0" fmla="*/ 0 w 4800560"/>
              <a:gd name="connsiteY0" fmla="*/ 2282853 h 4887308"/>
              <a:gd name="connsiteX1" fmla="*/ 4527397 w 4800560"/>
              <a:gd name="connsiteY1" fmla="*/ 4887308 h 4887308"/>
              <a:gd name="connsiteX2" fmla="*/ 4800560 w 4800560"/>
              <a:gd name="connsiteY2" fmla="*/ 1661452 h 4887308"/>
              <a:gd name="connsiteX3" fmla="*/ 1914290 w 4800560"/>
              <a:gd name="connsiteY3" fmla="*/ 0 h 4887308"/>
              <a:gd name="connsiteX4" fmla="*/ 1790596 w 4800560"/>
              <a:gd name="connsiteY4" fmla="*/ 2085920 h 4887308"/>
              <a:gd name="connsiteX5" fmla="*/ 0 w 4800560"/>
              <a:gd name="connsiteY5" fmla="*/ 2282853 h 4887308"/>
              <a:gd name="connsiteX0" fmla="*/ 0 w 5737710"/>
              <a:gd name="connsiteY0" fmla="*/ 2282853 h 4887308"/>
              <a:gd name="connsiteX1" fmla="*/ 4527397 w 5737710"/>
              <a:gd name="connsiteY1" fmla="*/ 4887308 h 4887308"/>
              <a:gd name="connsiteX2" fmla="*/ 5737710 w 5737710"/>
              <a:gd name="connsiteY2" fmla="*/ 2109983 h 4887308"/>
              <a:gd name="connsiteX3" fmla="*/ 1914290 w 5737710"/>
              <a:gd name="connsiteY3" fmla="*/ 0 h 4887308"/>
              <a:gd name="connsiteX4" fmla="*/ 1790596 w 5737710"/>
              <a:gd name="connsiteY4" fmla="*/ 2085920 h 4887308"/>
              <a:gd name="connsiteX5" fmla="*/ 0 w 5737710"/>
              <a:gd name="connsiteY5" fmla="*/ 2282853 h 4887308"/>
              <a:gd name="connsiteX0" fmla="*/ 0 w 5737710"/>
              <a:gd name="connsiteY0" fmla="*/ 2282853 h 4289267"/>
              <a:gd name="connsiteX1" fmla="*/ 3958831 w 5737710"/>
              <a:gd name="connsiteY1" fmla="*/ 4289267 h 4289267"/>
              <a:gd name="connsiteX2" fmla="*/ 5737710 w 5737710"/>
              <a:gd name="connsiteY2" fmla="*/ 2109983 h 4289267"/>
              <a:gd name="connsiteX3" fmla="*/ 1914290 w 5737710"/>
              <a:gd name="connsiteY3" fmla="*/ 0 h 4289267"/>
              <a:gd name="connsiteX4" fmla="*/ 1790596 w 5737710"/>
              <a:gd name="connsiteY4" fmla="*/ 2085920 h 4289267"/>
              <a:gd name="connsiteX5" fmla="*/ 0 w 5737710"/>
              <a:gd name="connsiteY5" fmla="*/ 2282853 h 4289267"/>
              <a:gd name="connsiteX0" fmla="*/ 0 w 5636167"/>
              <a:gd name="connsiteY0" fmla="*/ 2269012 h 4289267"/>
              <a:gd name="connsiteX1" fmla="*/ 3857288 w 5636167"/>
              <a:gd name="connsiteY1" fmla="*/ 4289267 h 4289267"/>
              <a:gd name="connsiteX2" fmla="*/ 5636167 w 5636167"/>
              <a:gd name="connsiteY2" fmla="*/ 2109983 h 4289267"/>
              <a:gd name="connsiteX3" fmla="*/ 1812747 w 5636167"/>
              <a:gd name="connsiteY3" fmla="*/ 0 h 4289267"/>
              <a:gd name="connsiteX4" fmla="*/ 1689053 w 5636167"/>
              <a:gd name="connsiteY4" fmla="*/ 2085920 h 4289267"/>
              <a:gd name="connsiteX5" fmla="*/ 0 w 5636167"/>
              <a:gd name="connsiteY5" fmla="*/ 2269012 h 428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36167" h="4289267">
                <a:moveTo>
                  <a:pt x="0" y="2269012"/>
                </a:moveTo>
                <a:lnTo>
                  <a:pt x="3857288" y="4289267"/>
                </a:lnTo>
                <a:lnTo>
                  <a:pt x="5636167" y="2109983"/>
                </a:lnTo>
                <a:lnTo>
                  <a:pt x="1812747" y="0"/>
                </a:lnTo>
                <a:lnTo>
                  <a:pt x="1689053" y="2085920"/>
                </a:lnTo>
                <a:lnTo>
                  <a:pt x="0" y="2269012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30000"/>
                </a:schemeClr>
              </a:gs>
              <a:gs pos="46000">
                <a:schemeClr val="bg1">
                  <a:lumMod val="50000"/>
                  <a:shade val="67500"/>
                  <a:satMod val="115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Brain </a:t>
            </a:r>
            <a:r>
              <a:rPr lang="en-US" dirty="0" smtClean="0"/>
              <a:t>Diagram Slides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" name="Group 94"/>
          <p:cNvGrpSpPr/>
          <p:nvPr/>
        </p:nvGrpSpPr>
        <p:grpSpPr>
          <a:xfrm>
            <a:off x="3427412" y="2609850"/>
            <a:ext cx="5311639" cy="2351314"/>
            <a:chOff x="3427412" y="2057400"/>
            <a:chExt cx="5311639" cy="2351314"/>
          </a:xfrm>
        </p:grpSpPr>
        <p:cxnSp>
          <p:nvCxnSpPr>
            <p:cNvPr id="85" name="Straight Connector 84"/>
            <p:cNvCxnSpPr/>
            <p:nvPr/>
          </p:nvCxnSpPr>
          <p:spPr>
            <a:xfrm rot="10800000">
              <a:off x="4037012" y="2057400"/>
              <a:ext cx="914400" cy="45720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10800000">
              <a:off x="7406640" y="3951514"/>
              <a:ext cx="914400" cy="45720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3427412" y="3224348"/>
              <a:ext cx="1447800" cy="158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7291251" y="3224348"/>
              <a:ext cx="1447800" cy="158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rot="10800000" flipH="1">
              <a:off x="7313612" y="2057400"/>
              <a:ext cx="914400" cy="45720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rot="10800000" flipH="1">
              <a:off x="3973286" y="3938451"/>
              <a:ext cx="914400" cy="45720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Freeform 73"/>
          <p:cNvSpPr/>
          <p:nvPr/>
        </p:nvSpPr>
        <p:spPr>
          <a:xfrm>
            <a:off x="8931849" y="3375530"/>
            <a:ext cx="1704083" cy="1694688"/>
          </a:xfrm>
          <a:custGeom>
            <a:avLst/>
            <a:gdLst>
              <a:gd name="connsiteX0" fmla="*/ 204849 w 4310743"/>
              <a:gd name="connsiteY0" fmla="*/ 1769423 h 3009404"/>
              <a:gd name="connsiteX1" fmla="*/ 1701140 w 4310743"/>
              <a:gd name="connsiteY1" fmla="*/ 2487880 h 3009404"/>
              <a:gd name="connsiteX2" fmla="*/ 3874325 w 4310743"/>
              <a:gd name="connsiteY2" fmla="*/ 2725386 h 3009404"/>
              <a:gd name="connsiteX3" fmla="*/ 4153395 w 4310743"/>
              <a:gd name="connsiteY3" fmla="*/ 783771 h 3009404"/>
              <a:gd name="connsiteX4" fmla="*/ 2930236 w 4310743"/>
              <a:gd name="connsiteY4" fmla="*/ 166254 h 3009404"/>
              <a:gd name="connsiteX5" fmla="*/ 204849 w 4310743"/>
              <a:gd name="connsiteY5" fmla="*/ 1769423 h 3009404"/>
              <a:gd name="connsiteX0" fmla="*/ 204849 w 4310743"/>
              <a:gd name="connsiteY0" fmla="*/ 1603169 h 2843150"/>
              <a:gd name="connsiteX1" fmla="*/ 1701140 w 4310743"/>
              <a:gd name="connsiteY1" fmla="*/ 2321626 h 2843150"/>
              <a:gd name="connsiteX2" fmla="*/ 3874325 w 4310743"/>
              <a:gd name="connsiteY2" fmla="*/ 2559132 h 2843150"/>
              <a:gd name="connsiteX3" fmla="*/ 4153395 w 4310743"/>
              <a:gd name="connsiteY3" fmla="*/ 617517 h 2843150"/>
              <a:gd name="connsiteX4" fmla="*/ 2930236 w 4310743"/>
              <a:gd name="connsiteY4" fmla="*/ 0 h 2843150"/>
              <a:gd name="connsiteX5" fmla="*/ 204849 w 4310743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1790596 w 4105894"/>
              <a:gd name="connsiteY5" fmla="*/ 1406236 h 2843150"/>
              <a:gd name="connsiteX6" fmla="*/ 0 w 4105894"/>
              <a:gd name="connsiteY6" fmla="*/ 1603169 h 2843150"/>
              <a:gd name="connsiteX0" fmla="*/ 0 w 4069378"/>
              <a:gd name="connsiteY0" fmla="*/ 1603169 h 2815276"/>
              <a:gd name="connsiteX1" fmla="*/ 1496291 w 4069378"/>
              <a:gd name="connsiteY1" fmla="*/ 2321626 h 2815276"/>
              <a:gd name="connsiteX2" fmla="*/ 3669476 w 4069378"/>
              <a:gd name="connsiteY2" fmla="*/ 2559132 h 2815276"/>
              <a:gd name="connsiteX3" fmla="*/ 3895705 w 4069378"/>
              <a:gd name="connsiteY3" fmla="*/ 784761 h 2815276"/>
              <a:gd name="connsiteX4" fmla="*/ 2725387 w 4069378"/>
              <a:gd name="connsiteY4" fmla="*/ 0 h 2815276"/>
              <a:gd name="connsiteX5" fmla="*/ 1790596 w 4069378"/>
              <a:gd name="connsiteY5" fmla="*/ 1406236 h 2815276"/>
              <a:gd name="connsiteX6" fmla="*/ 0 w 4069378"/>
              <a:gd name="connsiteY6" fmla="*/ 1603169 h 2815276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712522"/>
              <a:gd name="connsiteX1" fmla="*/ 2272744 w 4053053"/>
              <a:gd name="connsiteY1" fmla="*/ 2712522 h 2712522"/>
              <a:gd name="connsiteX2" fmla="*/ 3669476 w 4053053"/>
              <a:gd name="connsiteY2" fmla="*/ 2559132 h 2712522"/>
              <a:gd name="connsiteX3" fmla="*/ 3895705 w 4053053"/>
              <a:gd name="connsiteY3" fmla="*/ 784761 h 2712522"/>
              <a:gd name="connsiteX4" fmla="*/ 2725387 w 4053053"/>
              <a:gd name="connsiteY4" fmla="*/ 0 h 2712522"/>
              <a:gd name="connsiteX5" fmla="*/ 1790596 w 4053053"/>
              <a:gd name="connsiteY5" fmla="*/ 1406236 h 2712522"/>
              <a:gd name="connsiteX6" fmla="*/ 0 w 4053053"/>
              <a:gd name="connsiteY6" fmla="*/ 1603169 h 2712522"/>
              <a:gd name="connsiteX0" fmla="*/ 0 w 3895705"/>
              <a:gd name="connsiteY0" fmla="*/ 1603169 h 2712522"/>
              <a:gd name="connsiteX1" fmla="*/ 2272744 w 3895705"/>
              <a:gd name="connsiteY1" fmla="*/ 2712522 h 2712522"/>
              <a:gd name="connsiteX2" fmla="*/ 3669476 w 3895705"/>
              <a:gd name="connsiteY2" fmla="*/ 2559132 h 2712522"/>
              <a:gd name="connsiteX3" fmla="*/ 3895705 w 3895705"/>
              <a:gd name="connsiteY3" fmla="*/ 784761 h 2712522"/>
              <a:gd name="connsiteX4" fmla="*/ 2725387 w 3895705"/>
              <a:gd name="connsiteY4" fmla="*/ 0 h 2712522"/>
              <a:gd name="connsiteX5" fmla="*/ 1790596 w 3895705"/>
              <a:gd name="connsiteY5" fmla="*/ 1406236 h 2712522"/>
              <a:gd name="connsiteX6" fmla="*/ 0 w 3895705"/>
              <a:gd name="connsiteY6" fmla="*/ 1603169 h 2712522"/>
              <a:gd name="connsiteX0" fmla="*/ 0 w 3895705"/>
              <a:gd name="connsiteY0" fmla="*/ 1967270 h 3076623"/>
              <a:gd name="connsiteX1" fmla="*/ 2272744 w 3895705"/>
              <a:gd name="connsiteY1" fmla="*/ 3076623 h 3076623"/>
              <a:gd name="connsiteX2" fmla="*/ 3669476 w 3895705"/>
              <a:gd name="connsiteY2" fmla="*/ 2923233 h 3076623"/>
              <a:gd name="connsiteX3" fmla="*/ 3895705 w 3895705"/>
              <a:gd name="connsiteY3" fmla="*/ 1148862 h 3076623"/>
              <a:gd name="connsiteX4" fmla="*/ 2396624 w 3895705"/>
              <a:gd name="connsiteY4" fmla="*/ 0 h 3076623"/>
              <a:gd name="connsiteX5" fmla="*/ 1790596 w 3895705"/>
              <a:gd name="connsiteY5" fmla="*/ 1770337 h 3076623"/>
              <a:gd name="connsiteX6" fmla="*/ 0 w 3895705"/>
              <a:gd name="connsiteY6" fmla="*/ 1967270 h 3076623"/>
              <a:gd name="connsiteX0" fmla="*/ 0 w 4549138"/>
              <a:gd name="connsiteY0" fmla="*/ 1967270 h 3076623"/>
              <a:gd name="connsiteX1" fmla="*/ 2272744 w 4549138"/>
              <a:gd name="connsiteY1" fmla="*/ 3076623 h 3076623"/>
              <a:gd name="connsiteX2" fmla="*/ 3669476 w 4549138"/>
              <a:gd name="connsiteY2" fmla="*/ 2923233 h 3076623"/>
              <a:gd name="connsiteX3" fmla="*/ 4549138 w 4549138"/>
              <a:gd name="connsiteY3" fmla="*/ 1356920 h 3076623"/>
              <a:gd name="connsiteX4" fmla="*/ 2396624 w 4549138"/>
              <a:gd name="connsiteY4" fmla="*/ 0 h 3076623"/>
              <a:gd name="connsiteX5" fmla="*/ 1790596 w 4549138"/>
              <a:gd name="connsiteY5" fmla="*/ 1770337 h 3076623"/>
              <a:gd name="connsiteX6" fmla="*/ 0 w 4549138"/>
              <a:gd name="connsiteY6" fmla="*/ 1967270 h 3076623"/>
              <a:gd name="connsiteX0" fmla="*/ 0 w 4549138"/>
              <a:gd name="connsiteY0" fmla="*/ 2282853 h 3392206"/>
              <a:gd name="connsiteX1" fmla="*/ 2272744 w 4549138"/>
              <a:gd name="connsiteY1" fmla="*/ 3392206 h 3392206"/>
              <a:gd name="connsiteX2" fmla="*/ 3669476 w 4549138"/>
              <a:gd name="connsiteY2" fmla="*/ 3238816 h 3392206"/>
              <a:gd name="connsiteX3" fmla="*/ 4549138 w 4549138"/>
              <a:gd name="connsiteY3" fmla="*/ 1672503 h 3392206"/>
              <a:gd name="connsiteX4" fmla="*/ 1914290 w 4549138"/>
              <a:gd name="connsiteY4" fmla="*/ 0 h 3392206"/>
              <a:gd name="connsiteX5" fmla="*/ 1790596 w 4549138"/>
              <a:gd name="connsiteY5" fmla="*/ 2085920 h 3392206"/>
              <a:gd name="connsiteX6" fmla="*/ 0 w 4549138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549138 w 4800560"/>
              <a:gd name="connsiteY3" fmla="*/ 1672503 h 3392206"/>
              <a:gd name="connsiteX4" fmla="*/ 4800560 w 4800560"/>
              <a:gd name="connsiteY4" fmla="*/ 1661452 h 3392206"/>
              <a:gd name="connsiteX5" fmla="*/ 1914290 w 4800560"/>
              <a:gd name="connsiteY5" fmla="*/ 0 h 3392206"/>
              <a:gd name="connsiteX6" fmla="*/ 1790596 w 4800560"/>
              <a:gd name="connsiteY6" fmla="*/ 2085920 h 3392206"/>
              <a:gd name="connsiteX7" fmla="*/ 0 w 4800560"/>
              <a:gd name="connsiteY7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800560 w 4800560"/>
              <a:gd name="connsiteY3" fmla="*/ 1661452 h 3392206"/>
              <a:gd name="connsiteX4" fmla="*/ 1914290 w 4800560"/>
              <a:gd name="connsiteY4" fmla="*/ 0 h 3392206"/>
              <a:gd name="connsiteX5" fmla="*/ 1790596 w 4800560"/>
              <a:gd name="connsiteY5" fmla="*/ 2085920 h 3392206"/>
              <a:gd name="connsiteX6" fmla="*/ 0 w 4800560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4800560 w 4800560"/>
              <a:gd name="connsiteY2" fmla="*/ 1661452 h 3392206"/>
              <a:gd name="connsiteX3" fmla="*/ 1914290 w 4800560"/>
              <a:gd name="connsiteY3" fmla="*/ 0 h 3392206"/>
              <a:gd name="connsiteX4" fmla="*/ 1790596 w 4800560"/>
              <a:gd name="connsiteY4" fmla="*/ 2085920 h 3392206"/>
              <a:gd name="connsiteX5" fmla="*/ 0 w 4800560"/>
              <a:gd name="connsiteY5" fmla="*/ 2282853 h 3392206"/>
              <a:gd name="connsiteX0" fmla="*/ 0 w 4800560"/>
              <a:gd name="connsiteY0" fmla="*/ 2282853 h 4887308"/>
              <a:gd name="connsiteX1" fmla="*/ 4527397 w 4800560"/>
              <a:gd name="connsiteY1" fmla="*/ 4887308 h 4887308"/>
              <a:gd name="connsiteX2" fmla="*/ 4800560 w 4800560"/>
              <a:gd name="connsiteY2" fmla="*/ 1661452 h 4887308"/>
              <a:gd name="connsiteX3" fmla="*/ 1914290 w 4800560"/>
              <a:gd name="connsiteY3" fmla="*/ 0 h 4887308"/>
              <a:gd name="connsiteX4" fmla="*/ 1790596 w 4800560"/>
              <a:gd name="connsiteY4" fmla="*/ 2085920 h 4887308"/>
              <a:gd name="connsiteX5" fmla="*/ 0 w 4800560"/>
              <a:gd name="connsiteY5" fmla="*/ 2282853 h 4887308"/>
              <a:gd name="connsiteX0" fmla="*/ 0 w 5737710"/>
              <a:gd name="connsiteY0" fmla="*/ 2282853 h 4887308"/>
              <a:gd name="connsiteX1" fmla="*/ 4527397 w 5737710"/>
              <a:gd name="connsiteY1" fmla="*/ 4887308 h 4887308"/>
              <a:gd name="connsiteX2" fmla="*/ 5737710 w 5737710"/>
              <a:gd name="connsiteY2" fmla="*/ 2109983 h 4887308"/>
              <a:gd name="connsiteX3" fmla="*/ 1914290 w 5737710"/>
              <a:gd name="connsiteY3" fmla="*/ 0 h 4887308"/>
              <a:gd name="connsiteX4" fmla="*/ 1790596 w 5737710"/>
              <a:gd name="connsiteY4" fmla="*/ 2085920 h 4887308"/>
              <a:gd name="connsiteX5" fmla="*/ 0 w 5737710"/>
              <a:gd name="connsiteY5" fmla="*/ 2282853 h 4887308"/>
              <a:gd name="connsiteX0" fmla="*/ 0 w 5737710"/>
              <a:gd name="connsiteY0" fmla="*/ 2282853 h 4289267"/>
              <a:gd name="connsiteX1" fmla="*/ 3958831 w 5737710"/>
              <a:gd name="connsiteY1" fmla="*/ 4289267 h 4289267"/>
              <a:gd name="connsiteX2" fmla="*/ 5737710 w 5737710"/>
              <a:gd name="connsiteY2" fmla="*/ 2109983 h 4289267"/>
              <a:gd name="connsiteX3" fmla="*/ 1914290 w 5737710"/>
              <a:gd name="connsiteY3" fmla="*/ 0 h 4289267"/>
              <a:gd name="connsiteX4" fmla="*/ 1790596 w 5737710"/>
              <a:gd name="connsiteY4" fmla="*/ 2085920 h 4289267"/>
              <a:gd name="connsiteX5" fmla="*/ 0 w 5737710"/>
              <a:gd name="connsiteY5" fmla="*/ 2282853 h 4289267"/>
              <a:gd name="connsiteX0" fmla="*/ 0 w 5636167"/>
              <a:gd name="connsiteY0" fmla="*/ 2269012 h 4289267"/>
              <a:gd name="connsiteX1" fmla="*/ 3857288 w 5636167"/>
              <a:gd name="connsiteY1" fmla="*/ 4289267 h 4289267"/>
              <a:gd name="connsiteX2" fmla="*/ 5636167 w 5636167"/>
              <a:gd name="connsiteY2" fmla="*/ 2109983 h 4289267"/>
              <a:gd name="connsiteX3" fmla="*/ 1812747 w 5636167"/>
              <a:gd name="connsiteY3" fmla="*/ 0 h 4289267"/>
              <a:gd name="connsiteX4" fmla="*/ 1689053 w 5636167"/>
              <a:gd name="connsiteY4" fmla="*/ 2085920 h 4289267"/>
              <a:gd name="connsiteX5" fmla="*/ 0 w 5636167"/>
              <a:gd name="connsiteY5" fmla="*/ 2269012 h 428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36167" h="4289267">
                <a:moveTo>
                  <a:pt x="0" y="2269012"/>
                </a:moveTo>
                <a:lnTo>
                  <a:pt x="3857288" y="4289267"/>
                </a:lnTo>
                <a:lnTo>
                  <a:pt x="5636167" y="2109983"/>
                </a:lnTo>
                <a:lnTo>
                  <a:pt x="1812747" y="0"/>
                </a:lnTo>
                <a:lnTo>
                  <a:pt x="1689053" y="2085920"/>
                </a:lnTo>
                <a:lnTo>
                  <a:pt x="0" y="2269012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30000"/>
                </a:schemeClr>
              </a:gs>
              <a:gs pos="46000">
                <a:schemeClr val="bg1">
                  <a:lumMod val="50000"/>
                  <a:shade val="67500"/>
                  <a:satMod val="115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74"/>
          <p:cNvSpPr/>
          <p:nvPr/>
        </p:nvSpPr>
        <p:spPr>
          <a:xfrm>
            <a:off x="8452040" y="1971294"/>
            <a:ext cx="1704083" cy="1694688"/>
          </a:xfrm>
          <a:custGeom>
            <a:avLst/>
            <a:gdLst>
              <a:gd name="connsiteX0" fmla="*/ 204849 w 4310743"/>
              <a:gd name="connsiteY0" fmla="*/ 1769423 h 3009404"/>
              <a:gd name="connsiteX1" fmla="*/ 1701140 w 4310743"/>
              <a:gd name="connsiteY1" fmla="*/ 2487880 h 3009404"/>
              <a:gd name="connsiteX2" fmla="*/ 3874325 w 4310743"/>
              <a:gd name="connsiteY2" fmla="*/ 2725386 h 3009404"/>
              <a:gd name="connsiteX3" fmla="*/ 4153395 w 4310743"/>
              <a:gd name="connsiteY3" fmla="*/ 783771 h 3009404"/>
              <a:gd name="connsiteX4" fmla="*/ 2930236 w 4310743"/>
              <a:gd name="connsiteY4" fmla="*/ 166254 h 3009404"/>
              <a:gd name="connsiteX5" fmla="*/ 204849 w 4310743"/>
              <a:gd name="connsiteY5" fmla="*/ 1769423 h 3009404"/>
              <a:gd name="connsiteX0" fmla="*/ 204849 w 4310743"/>
              <a:gd name="connsiteY0" fmla="*/ 1603169 h 2843150"/>
              <a:gd name="connsiteX1" fmla="*/ 1701140 w 4310743"/>
              <a:gd name="connsiteY1" fmla="*/ 2321626 h 2843150"/>
              <a:gd name="connsiteX2" fmla="*/ 3874325 w 4310743"/>
              <a:gd name="connsiteY2" fmla="*/ 2559132 h 2843150"/>
              <a:gd name="connsiteX3" fmla="*/ 4153395 w 4310743"/>
              <a:gd name="connsiteY3" fmla="*/ 617517 h 2843150"/>
              <a:gd name="connsiteX4" fmla="*/ 2930236 w 4310743"/>
              <a:gd name="connsiteY4" fmla="*/ 0 h 2843150"/>
              <a:gd name="connsiteX5" fmla="*/ 204849 w 4310743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1790596 w 4105894"/>
              <a:gd name="connsiteY5" fmla="*/ 1406236 h 2843150"/>
              <a:gd name="connsiteX6" fmla="*/ 0 w 4105894"/>
              <a:gd name="connsiteY6" fmla="*/ 1603169 h 2843150"/>
              <a:gd name="connsiteX0" fmla="*/ 0 w 4069378"/>
              <a:gd name="connsiteY0" fmla="*/ 1603169 h 2815276"/>
              <a:gd name="connsiteX1" fmla="*/ 1496291 w 4069378"/>
              <a:gd name="connsiteY1" fmla="*/ 2321626 h 2815276"/>
              <a:gd name="connsiteX2" fmla="*/ 3669476 w 4069378"/>
              <a:gd name="connsiteY2" fmla="*/ 2559132 h 2815276"/>
              <a:gd name="connsiteX3" fmla="*/ 3895705 w 4069378"/>
              <a:gd name="connsiteY3" fmla="*/ 784761 h 2815276"/>
              <a:gd name="connsiteX4" fmla="*/ 2725387 w 4069378"/>
              <a:gd name="connsiteY4" fmla="*/ 0 h 2815276"/>
              <a:gd name="connsiteX5" fmla="*/ 1790596 w 4069378"/>
              <a:gd name="connsiteY5" fmla="*/ 1406236 h 2815276"/>
              <a:gd name="connsiteX6" fmla="*/ 0 w 4069378"/>
              <a:gd name="connsiteY6" fmla="*/ 1603169 h 2815276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712522"/>
              <a:gd name="connsiteX1" fmla="*/ 2272744 w 4053053"/>
              <a:gd name="connsiteY1" fmla="*/ 2712522 h 2712522"/>
              <a:gd name="connsiteX2" fmla="*/ 3669476 w 4053053"/>
              <a:gd name="connsiteY2" fmla="*/ 2559132 h 2712522"/>
              <a:gd name="connsiteX3" fmla="*/ 3895705 w 4053053"/>
              <a:gd name="connsiteY3" fmla="*/ 784761 h 2712522"/>
              <a:gd name="connsiteX4" fmla="*/ 2725387 w 4053053"/>
              <a:gd name="connsiteY4" fmla="*/ 0 h 2712522"/>
              <a:gd name="connsiteX5" fmla="*/ 1790596 w 4053053"/>
              <a:gd name="connsiteY5" fmla="*/ 1406236 h 2712522"/>
              <a:gd name="connsiteX6" fmla="*/ 0 w 4053053"/>
              <a:gd name="connsiteY6" fmla="*/ 1603169 h 2712522"/>
              <a:gd name="connsiteX0" fmla="*/ 0 w 3895705"/>
              <a:gd name="connsiteY0" fmla="*/ 1603169 h 2712522"/>
              <a:gd name="connsiteX1" fmla="*/ 2272744 w 3895705"/>
              <a:gd name="connsiteY1" fmla="*/ 2712522 h 2712522"/>
              <a:gd name="connsiteX2" fmla="*/ 3669476 w 3895705"/>
              <a:gd name="connsiteY2" fmla="*/ 2559132 h 2712522"/>
              <a:gd name="connsiteX3" fmla="*/ 3895705 w 3895705"/>
              <a:gd name="connsiteY3" fmla="*/ 784761 h 2712522"/>
              <a:gd name="connsiteX4" fmla="*/ 2725387 w 3895705"/>
              <a:gd name="connsiteY4" fmla="*/ 0 h 2712522"/>
              <a:gd name="connsiteX5" fmla="*/ 1790596 w 3895705"/>
              <a:gd name="connsiteY5" fmla="*/ 1406236 h 2712522"/>
              <a:gd name="connsiteX6" fmla="*/ 0 w 3895705"/>
              <a:gd name="connsiteY6" fmla="*/ 1603169 h 2712522"/>
              <a:gd name="connsiteX0" fmla="*/ 0 w 3895705"/>
              <a:gd name="connsiteY0" fmla="*/ 1967270 h 3076623"/>
              <a:gd name="connsiteX1" fmla="*/ 2272744 w 3895705"/>
              <a:gd name="connsiteY1" fmla="*/ 3076623 h 3076623"/>
              <a:gd name="connsiteX2" fmla="*/ 3669476 w 3895705"/>
              <a:gd name="connsiteY2" fmla="*/ 2923233 h 3076623"/>
              <a:gd name="connsiteX3" fmla="*/ 3895705 w 3895705"/>
              <a:gd name="connsiteY3" fmla="*/ 1148862 h 3076623"/>
              <a:gd name="connsiteX4" fmla="*/ 2396624 w 3895705"/>
              <a:gd name="connsiteY4" fmla="*/ 0 h 3076623"/>
              <a:gd name="connsiteX5" fmla="*/ 1790596 w 3895705"/>
              <a:gd name="connsiteY5" fmla="*/ 1770337 h 3076623"/>
              <a:gd name="connsiteX6" fmla="*/ 0 w 3895705"/>
              <a:gd name="connsiteY6" fmla="*/ 1967270 h 3076623"/>
              <a:gd name="connsiteX0" fmla="*/ 0 w 4549138"/>
              <a:gd name="connsiteY0" fmla="*/ 1967270 h 3076623"/>
              <a:gd name="connsiteX1" fmla="*/ 2272744 w 4549138"/>
              <a:gd name="connsiteY1" fmla="*/ 3076623 h 3076623"/>
              <a:gd name="connsiteX2" fmla="*/ 3669476 w 4549138"/>
              <a:gd name="connsiteY2" fmla="*/ 2923233 h 3076623"/>
              <a:gd name="connsiteX3" fmla="*/ 4549138 w 4549138"/>
              <a:gd name="connsiteY3" fmla="*/ 1356920 h 3076623"/>
              <a:gd name="connsiteX4" fmla="*/ 2396624 w 4549138"/>
              <a:gd name="connsiteY4" fmla="*/ 0 h 3076623"/>
              <a:gd name="connsiteX5" fmla="*/ 1790596 w 4549138"/>
              <a:gd name="connsiteY5" fmla="*/ 1770337 h 3076623"/>
              <a:gd name="connsiteX6" fmla="*/ 0 w 4549138"/>
              <a:gd name="connsiteY6" fmla="*/ 1967270 h 3076623"/>
              <a:gd name="connsiteX0" fmla="*/ 0 w 4549138"/>
              <a:gd name="connsiteY0" fmla="*/ 2282853 h 3392206"/>
              <a:gd name="connsiteX1" fmla="*/ 2272744 w 4549138"/>
              <a:gd name="connsiteY1" fmla="*/ 3392206 h 3392206"/>
              <a:gd name="connsiteX2" fmla="*/ 3669476 w 4549138"/>
              <a:gd name="connsiteY2" fmla="*/ 3238816 h 3392206"/>
              <a:gd name="connsiteX3" fmla="*/ 4549138 w 4549138"/>
              <a:gd name="connsiteY3" fmla="*/ 1672503 h 3392206"/>
              <a:gd name="connsiteX4" fmla="*/ 1914290 w 4549138"/>
              <a:gd name="connsiteY4" fmla="*/ 0 h 3392206"/>
              <a:gd name="connsiteX5" fmla="*/ 1790596 w 4549138"/>
              <a:gd name="connsiteY5" fmla="*/ 2085920 h 3392206"/>
              <a:gd name="connsiteX6" fmla="*/ 0 w 4549138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549138 w 4800560"/>
              <a:gd name="connsiteY3" fmla="*/ 1672503 h 3392206"/>
              <a:gd name="connsiteX4" fmla="*/ 4800560 w 4800560"/>
              <a:gd name="connsiteY4" fmla="*/ 1661452 h 3392206"/>
              <a:gd name="connsiteX5" fmla="*/ 1914290 w 4800560"/>
              <a:gd name="connsiteY5" fmla="*/ 0 h 3392206"/>
              <a:gd name="connsiteX6" fmla="*/ 1790596 w 4800560"/>
              <a:gd name="connsiteY6" fmla="*/ 2085920 h 3392206"/>
              <a:gd name="connsiteX7" fmla="*/ 0 w 4800560"/>
              <a:gd name="connsiteY7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800560 w 4800560"/>
              <a:gd name="connsiteY3" fmla="*/ 1661452 h 3392206"/>
              <a:gd name="connsiteX4" fmla="*/ 1914290 w 4800560"/>
              <a:gd name="connsiteY4" fmla="*/ 0 h 3392206"/>
              <a:gd name="connsiteX5" fmla="*/ 1790596 w 4800560"/>
              <a:gd name="connsiteY5" fmla="*/ 2085920 h 3392206"/>
              <a:gd name="connsiteX6" fmla="*/ 0 w 4800560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4800560 w 4800560"/>
              <a:gd name="connsiteY2" fmla="*/ 1661452 h 3392206"/>
              <a:gd name="connsiteX3" fmla="*/ 1914290 w 4800560"/>
              <a:gd name="connsiteY3" fmla="*/ 0 h 3392206"/>
              <a:gd name="connsiteX4" fmla="*/ 1790596 w 4800560"/>
              <a:gd name="connsiteY4" fmla="*/ 2085920 h 3392206"/>
              <a:gd name="connsiteX5" fmla="*/ 0 w 4800560"/>
              <a:gd name="connsiteY5" fmla="*/ 2282853 h 3392206"/>
              <a:gd name="connsiteX0" fmla="*/ 0 w 4800560"/>
              <a:gd name="connsiteY0" fmla="*/ 2282853 h 4887308"/>
              <a:gd name="connsiteX1" fmla="*/ 4527397 w 4800560"/>
              <a:gd name="connsiteY1" fmla="*/ 4887308 h 4887308"/>
              <a:gd name="connsiteX2" fmla="*/ 4800560 w 4800560"/>
              <a:gd name="connsiteY2" fmla="*/ 1661452 h 4887308"/>
              <a:gd name="connsiteX3" fmla="*/ 1914290 w 4800560"/>
              <a:gd name="connsiteY3" fmla="*/ 0 h 4887308"/>
              <a:gd name="connsiteX4" fmla="*/ 1790596 w 4800560"/>
              <a:gd name="connsiteY4" fmla="*/ 2085920 h 4887308"/>
              <a:gd name="connsiteX5" fmla="*/ 0 w 4800560"/>
              <a:gd name="connsiteY5" fmla="*/ 2282853 h 4887308"/>
              <a:gd name="connsiteX0" fmla="*/ 0 w 5737710"/>
              <a:gd name="connsiteY0" fmla="*/ 2282853 h 4887308"/>
              <a:gd name="connsiteX1" fmla="*/ 4527397 w 5737710"/>
              <a:gd name="connsiteY1" fmla="*/ 4887308 h 4887308"/>
              <a:gd name="connsiteX2" fmla="*/ 5737710 w 5737710"/>
              <a:gd name="connsiteY2" fmla="*/ 2109983 h 4887308"/>
              <a:gd name="connsiteX3" fmla="*/ 1914290 w 5737710"/>
              <a:gd name="connsiteY3" fmla="*/ 0 h 4887308"/>
              <a:gd name="connsiteX4" fmla="*/ 1790596 w 5737710"/>
              <a:gd name="connsiteY4" fmla="*/ 2085920 h 4887308"/>
              <a:gd name="connsiteX5" fmla="*/ 0 w 5737710"/>
              <a:gd name="connsiteY5" fmla="*/ 2282853 h 4887308"/>
              <a:gd name="connsiteX0" fmla="*/ 0 w 5737710"/>
              <a:gd name="connsiteY0" fmla="*/ 2282853 h 4289267"/>
              <a:gd name="connsiteX1" fmla="*/ 3958831 w 5737710"/>
              <a:gd name="connsiteY1" fmla="*/ 4289267 h 4289267"/>
              <a:gd name="connsiteX2" fmla="*/ 5737710 w 5737710"/>
              <a:gd name="connsiteY2" fmla="*/ 2109983 h 4289267"/>
              <a:gd name="connsiteX3" fmla="*/ 1914290 w 5737710"/>
              <a:gd name="connsiteY3" fmla="*/ 0 h 4289267"/>
              <a:gd name="connsiteX4" fmla="*/ 1790596 w 5737710"/>
              <a:gd name="connsiteY4" fmla="*/ 2085920 h 4289267"/>
              <a:gd name="connsiteX5" fmla="*/ 0 w 5737710"/>
              <a:gd name="connsiteY5" fmla="*/ 2282853 h 4289267"/>
              <a:gd name="connsiteX0" fmla="*/ 0 w 5636167"/>
              <a:gd name="connsiteY0" fmla="*/ 2269012 h 4289267"/>
              <a:gd name="connsiteX1" fmla="*/ 3857288 w 5636167"/>
              <a:gd name="connsiteY1" fmla="*/ 4289267 h 4289267"/>
              <a:gd name="connsiteX2" fmla="*/ 5636167 w 5636167"/>
              <a:gd name="connsiteY2" fmla="*/ 2109983 h 4289267"/>
              <a:gd name="connsiteX3" fmla="*/ 1812747 w 5636167"/>
              <a:gd name="connsiteY3" fmla="*/ 0 h 4289267"/>
              <a:gd name="connsiteX4" fmla="*/ 1689053 w 5636167"/>
              <a:gd name="connsiteY4" fmla="*/ 2085920 h 4289267"/>
              <a:gd name="connsiteX5" fmla="*/ 0 w 5636167"/>
              <a:gd name="connsiteY5" fmla="*/ 2269012 h 428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36167" h="4289267">
                <a:moveTo>
                  <a:pt x="0" y="2269012"/>
                </a:moveTo>
                <a:lnTo>
                  <a:pt x="3857288" y="4289267"/>
                </a:lnTo>
                <a:lnTo>
                  <a:pt x="5636167" y="2109983"/>
                </a:lnTo>
                <a:lnTo>
                  <a:pt x="1812747" y="0"/>
                </a:lnTo>
                <a:lnTo>
                  <a:pt x="1689053" y="2085920"/>
                </a:lnTo>
                <a:lnTo>
                  <a:pt x="0" y="2269012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30000"/>
                </a:schemeClr>
              </a:gs>
              <a:gs pos="46000">
                <a:schemeClr val="bg1">
                  <a:lumMod val="50000"/>
                  <a:shade val="67500"/>
                  <a:satMod val="115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69"/>
          <p:cNvSpPr/>
          <p:nvPr/>
        </p:nvSpPr>
        <p:spPr>
          <a:xfrm>
            <a:off x="2922712" y="3390770"/>
            <a:ext cx="1704083" cy="1694688"/>
          </a:xfrm>
          <a:custGeom>
            <a:avLst/>
            <a:gdLst>
              <a:gd name="connsiteX0" fmla="*/ 204849 w 4310743"/>
              <a:gd name="connsiteY0" fmla="*/ 1769423 h 3009404"/>
              <a:gd name="connsiteX1" fmla="*/ 1701140 w 4310743"/>
              <a:gd name="connsiteY1" fmla="*/ 2487880 h 3009404"/>
              <a:gd name="connsiteX2" fmla="*/ 3874325 w 4310743"/>
              <a:gd name="connsiteY2" fmla="*/ 2725386 h 3009404"/>
              <a:gd name="connsiteX3" fmla="*/ 4153395 w 4310743"/>
              <a:gd name="connsiteY3" fmla="*/ 783771 h 3009404"/>
              <a:gd name="connsiteX4" fmla="*/ 2930236 w 4310743"/>
              <a:gd name="connsiteY4" fmla="*/ 166254 h 3009404"/>
              <a:gd name="connsiteX5" fmla="*/ 204849 w 4310743"/>
              <a:gd name="connsiteY5" fmla="*/ 1769423 h 3009404"/>
              <a:gd name="connsiteX0" fmla="*/ 204849 w 4310743"/>
              <a:gd name="connsiteY0" fmla="*/ 1603169 h 2843150"/>
              <a:gd name="connsiteX1" fmla="*/ 1701140 w 4310743"/>
              <a:gd name="connsiteY1" fmla="*/ 2321626 h 2843150"/>
              <a:gd name="connsiteX2" fmla="*/ 3874325 w 4310743"/>
              <a:gd name="connsiteY2" fmla="*/ 2559132 h 2843150"/>
              <a:gd name="connsiteX3" fmla="*/ 4153395 w 4310743"/>
              <a:gd name="connsiteY3" fmla="*/ 617517 h 2843150"/>
              <a:gd name="connsiteX4" fmla="*/ 2930236 w 4310743"/>
              <a:gd name="connsiteY4" fmla="*/ 0 h 2843150"/>
              <a:gd name="connsiteX5" fmla="*/ 204849 w 4310743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1790596 w 4105894"/>
              <a:gd name="connsiteY5" fmla="*/ 1406236 h 2843150"/>
              <a:gd name="connsiteX6" fmla="*/ 0 w 4105894"/>
              <a:gd name="connsiteY6" fmla="*/ 1603169 h 2843150"/>
              <a:gd name="connsiteX0" fmla="*/ 0 w 4069378"/>
              <a:gd name="connsiteY0" fmla="*/ 1603169 h 2815276"/>
              <a:gd name="connsiteX1" fmla="*/ 1496291 w 4069378"/>
              <a:gd name="connsiteY1" fmla="*/ 2321626 h 2815276"/>
              <a:gd name="connsiteX2" fmla="*/ 3669476 w 4069378"/>
              <a:gd name="connsiteY2" fmla="*/ 2559132 h 2815276"/>
              <a:gd name="connsiteX3" fmla="*/ 3895705 w 4069378"/>
              <a:gd name="connsiteY3" fmla="*/ 784761 h 2815276"/>
              <a:gd name="connsiteX4" fmla="*/ 2725387 w 4069378"/>
              <a:gd name="connsiteY4" fmla="*/ 0 h 2815276"/>
              <a:gd name="connsiteX5" fmla="*/ 1790596 w 4069378"/>
              <a:gd name="connsiteY5" fmla="*/ 1406236 h 2815276"/>
              <a:gd name="connsiteX6" fmla="*/ 0 w 4069378"/>
              <a:gd name="connsiteY6" fmla="*/ 1603169 h 2815276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712522"/>
              <a:gd name="connsiteX1" fmla="*/ 2272744 w 4053053"/>
              <a:gd name="connsiteY1" fmla="*/ 2712522 h 2712522"/>
              <a:gd name="connsiteX2" fmla="*/ 3669476 w 4053053"/>
              <a:gd name="connsiteY2" fmla="*/ 2559132 h 2712522"/>
              <a:gd name="connsiteX3" fmla="*/ 3895705 w 4053053"/>
              <a:gd name="connsiteY3" fmla="*/ 784761 h 2712522"/>
              <a:gd name="connsiteX4" fmla="*/ 2725387 w 4053053"/>
              <a:gd name="connsiteY4" fmla="*/ 0 h 2712522"/>
              <a:gd name="connsiteX5" fmla="*/ 1790596 w 4053053"/>
              <a:gd name="connsiteY5" fmla="*/ 1406236 h 2712522"/>
              <a:gd name="connsiteX6" fmla="*/ 0 w 4053053"/>
              <a:gd name="connsiteY6" fmla="*/ 1603169 h 2712522"/>
              <a:gd name="connsiteX0" fmla="*/ 0 w 3895705"/>
              <a:gd name="connsiteY0" fmla="*/ 1603169 h 2712522"/>
              <a:gd name="connsiteX1" fmla="*/ 2272744 w 3895705"/>
              <a:gd name="connsiteY1" fmla="*/ 2712522 h 2712522"/>
              <a:gd name="connsiteX2" fmla="*/ 3669476 w 3895705"/>
              <a:gd name="connsiteY2" fmla="*/ 2559132 h 2712522"/>
              <a:gd name="connsiteX3" fmla="*/ 3895705 w 3895705"/>
              <a:gd name="connsiteY3" fmla="*/ 784761 h 2712522"/>
              <a:gd name="connsiteX4" fmla="*/ 2725387 w 3895705"/>
              <a:gd name="connsiteY4" fmla="*/ 0 h 2712522"/>
              <a:gd name="connsiteX5" fmla="*/ 1790596 w 3895705"/>
              <a:gd name="connsiteY5" fmla="*/ 1406236 h 2712522"/>
              <a:gd name="connsiteX6" fmla="*/ 0 w 3895705"/>
              <a:gd name="connsiteY6" fmla="*/ 1603169 h 2712522"/>
              <a:gd name="connsiteX0" fmla="*/ 0 w 3895705"/>
              <a:gd name="connsiteY0" fmla="*/ 1967270 h 3076623"/>
              <a:gd name="connsiteX1" fmla="*/ 2272744 w 3895705"/>
              <a:gd name="connsiteY1" fmla="*/ 3076623 h 3076623"/>
              <a:gd name="connsiteX2" fmla="*/ 3669476 w 3895705"/>
              <a:gd name="connsiteY2" fmla="*/ 2923233 h 3076623"/>
              <a:gd name="connsiteX3" fmla="*/ 3895705 w 3895705"/>
              <a:gd name="connsiteY3" fmla="*/ 1148862 h 3076623"/>
              <a:gd name="connsiteX4" fmla="*/ 2396624 w 3895705"/>
              <a:gd name="connsiteY4" fmla="*/ 0 h 3076623"/>
              <a:gd name="connsiteX5" fmla="*/ 1790596 w 3895705"/>
              <a:gd name="connsiteY5" fmla="*/ 1770337 h 3076623"/>
              <a:gd name="connsiteX6" fmla="*/ 0 w 3895705"/>
              <a:gd name="connsiteY6" fmla="*/ 1967270 h 3076623"/>
              <a:gd name="connsiteX0" fmla="*/ 0 w 4549138"/>
              <a:gd name="connsiteY0" fmla="*/ 1967270 h 3076623"/>
              <a:gd name="connsiteX1" fmla="*/ 2272744 w 4549138"/>
              <a:gd name="connsiteY1" fmla="*/ 3076623 h 3076623"/>
              <a:gd name="connsiteX2" fmla="*/ 3669476 w 4549138"/>
              <a:gd name="connsiteY2" fmla="*/ 2923233 h 3076623"/>
              <a:gd name="connsiteX3" fmla="*/ 4549138 w 4549138"/>
              <a:gd name="connsiteY3" fmla="*/ 1356920 h 3076623"/>
              <a:gd name="connsiteX4" fmla="*/ 2396624 w 4549138"/>
              <a:gd name="connsiteY4" fmla="*/ 0 h 3076623"/>
              <a:gd name="connsiteX5" fmla="*/ 1790596 w 4549138"/>
              <a:gd name="connsiteY5" fmla="*/ 1770337 h 3076623"/>
              <a:gd name="connsiteX6" fmla="*/ 0 w 4549138"/>
              <a:gd name="connsiteY6" fmla="*/ 1967270 h 3076623"/>
              <a:gd name="connsiteX0" fmla="*/ 0 w 4549138"/>
              <a:gd name="connsiteY0" fmla="*/ 2282853 h 3392206"/>
              <a:gd name="connsiteX1" fmla="*/ 2272744 w 4549138"/>
              <a:gd name="connsiteY1" fmla="*/ 3392206 h 3392206"/>
              <a:gd name="connsiteX2" fmla="*/ 3669476 w 4549138"/>
              <a:gd name="connsiteY2" fmla="*/ 3238816 h 3392206"/>
              <a:gd name="connsiteX3" fmla="*/ 4549138 w 4549138"/>
              <a:gd name="connsiteY3" fmla="*/ 1672503 h 3392206"/>
              <a:gd name="connsiteX4" fmla="*/ 1914290 w 4549138"/>
              <a:gd name="connsiteY4" fmla="*/ 0 h 3392206"/>
              <a:gd name="connsiteX5" fmla="*/ 1790596 w 4549138"/>
              <a:gd name="connsiteY5" fmla="*/ 2085920 h 3392206"/>
              <a:gd name="connsiteX6" fmla="*/ 0 w 4549138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549138 w 4800560"/>
              <a:gd name="connsiteY3" fmla="*/ 1672503 h 3392206"/>
              <a:gd name="connsiteX4" fmla="*/ 4800560 w 4800560"/>
              <a:gd name="connsiteY4" fmla="*/ 1661452 h 3392206"/>
              <a:gd name="connsiteX5" fmla="*/ 1914290 w 4800560"/>
              <a:gd name="connsiteY5" fmla="*/ 0 h 3392206"/>
              <a:gd name="connsiteX6" fmla="*/ 1790596 w 4800560"/>
              <a:gd name="connsiteY6" fmla="*/ 2085920 h 3392206"/>
              <a:gd name="connsiteX7" fmla="*/ 0 w 4800560"/>
              <a:gd name="connsiteY7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800560 w 4800560"/>
              <a:gd name="connsiteY3" fmla="*/ 1661452 h 3392206"/>
              <a:gd name="connsiteX4" fmla="*/ 1914290 w 4800560"/>
              <a:gd name="connsiteY4" fmla="*/ 0 h 3392206"/>
              <a:gd name="connsiteX5" fmla="*/ 1790596 w 4800560"/>
              <a:gd name="connsiteY5" fmla="*/ 2085920 h 3392206"/>
              <a:gd name="connsiteX6" fmla="*/ 0 w 4800560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4800560 w 4800560"/>
              <a:gd name="connsiteY2" fmla="*/ 1661452 h 3392206"/>
              <a:gd name="connsiteX3" fmla="*/ 1914290 w 4800560"/>
              <a:gd name="connsiteY3" fmla="*/ 0 h 3392206"/>
              <a:gd name="connsiteX4" fmla="*/ 1790596 w 4800560"/>
              <a:gd name="connsiteY4" fmla="*/ 2085920 h 3392206"/>
              <a:gd name="connsiteX5" fmla="*/ 0 w 4800560"/>
              <a:gd name="connsiteY5" fmla="*/ 2282853 h 3392206"/>
              <a:gd name="connsiteX0" fmla="*/ 0 w 4800560"/>
              <a:gd name="connsiteY0" fmla="*/ 2282853 h 4887308"/>
              <a:gd name="connsiteX1" fmla="*/ 4527397 w 4800560"/>
              <a:gd name="connsiteY1" fmla="*/ 4887308 h 4887308"/>
              <a:gd name="connsiteX2" fmla="*/ 4800560 w 4800560"/>
              <a:gd name="connsiteY2" fmla="*/ 1661452 h 4887308"/>
              <a:gd name="connsiteX3" fmla="*/ 1914290 w 4800560"/>
              <a:gd name="connsiteY3" fmla="*/ 0 h 4887308"/>
              <a:gd name="connsiteX4" fmla="*/ 1790596 w 4800560"/>
              <a:gd name="connsiteY4" fmla="*/ 2085920 h 4887308"/>
              <a:gd name="connsiteX5" fmla="*/ 0 w 4800560"/>
              <a:gd name="connsiteY5" fmla="*/ 2282853 h 4887308"/>
              <a:gd name="connsiteX0" fmla="*/ 0 w 5737710"/>
              <a:gd name="connsiteY0" fmla="*/ 2282853 h 4887308"/>
              <a:gd name="connsiteX1" fmla="*/ 4527397 w 5737710"/>
              <a:gd name="connsiteY1" fmla="*/ 4887308 h 4887308"/>
              <a:gd name="connsiteX2" fmla="*/ 5737710 w 5737710"/>
              <a:gd name="connsiteY2" fmla="*/ 2109983 h 4887308"/>
              <a:gd name="connsiteX3" fmla="*/ 1914290 w 5737710"/>
              <a:gd name="connsiteY3" fmla="*/ 0 h 4887308"/>
              <a:gd name="connsiteX4" fmla="*/ 1790596 w 5737710"/>
              <a:gd name="connsiteY4" fmla="*/ 2085920 h 4887308"/>
              <a:gd name="connsiteX5" fmla="*/ 0 w 5737710"/>
              <a:gd name="connsiteY5" fmla="*/ 2282853 h 4887308"/>
              <a:gd name="connsiteX0" fmla="*/ 0 w 5737710"/>
              <a:gd name="connsiteY0" fmla="*/ 2282853 h 4289267"/>
              <a:gd name="connsiteX1" fmla="*/ 3958831 w 5737710"/>
              <a:gd name="connsiteY1" fmla="*/ 4289267 h 4289267"/>
              <a:gd name="connsiteX2" fmla="*/ 5737710 w 5737710"/>
              <a:gd name="connsiteY2" fmla="*/ 2109983 h 4289267"/>
              <a:gd name="connsiteX3" fmla="*/ 1914290 w 5737710"/>
              <a:gd name="connsiteY3" fmla="*/ 0 h 4289267"/>
              <a:gd name="connsiteX4" fmla="*/ 1790596 w 5737710"/>
              <a:gd name="connsiteY4" fmla="*/ 2085920 h 4289267"/>
              <a:gd name="connsiteX5" fmla="*/ 0 w 5737710"/>
              <a:gd name="connsiteY5" fmla="*/ 2282853 h 4289267"/>
              <a:gd name="connsiteX0" fmla="*/ 0 w 5636167"/>
              <a:gd name="connsiteY0" fmla="*/ 2269012 h 4289267"/>
              <a:gd name="connsiteX1" fmla="*/ 3857288 w 5636167"/>
              <a:gd name="connsiteY1" fmla="*/ 4289267 h 4289267"/>
              <a:gd name="connsiteX2" fmla="*/ 5636167 w 5636167"/>
              <a:gd name="connsiteY2" fmla="*/ 2109983 h 4289267"/>
              <a:gd name="connsiteX3" fmla="*/ 1812747 w 5636167"/>
              <a:gd name="connsiteY3" fmla="*/ 0 h 4289267"/>
              <a:gd name="connsiteX4" fmla="*/ 1689053 w 5636167"/>
              <a:gd name="connsiteY4" fmla="*/ 2085920 h 4289267"/>
              <a:gd name="connsiteX5" fmla="*/ 0 w 5636167"/>
              <a:gd name="connsiteY5" fmla="*/ 2269012 h 428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36167" h="4289267">
                <a:moveTo>
                  <a:pt x="0" y="2269012"/>
                </a:moveTo>
                <a:lnTo>
                  <a:pt x="3857288" y="4289267"/>
                </a:lnTo>
                <a:lnTo>
                  <a:pt x="5636167" y="2109983"/>
                </a:lnTo>
                <a:lnTo>
                  <a:pt x="1812747" y="0"/>
                </a:lnTo>
                <a:lnTo>
                  <a:pt x="1689053" y="2085920"/>
                </a:lnTo>
                <a:lnTo>
                  <a:pt x="0" y="2269012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30000"/>
                </a:schemeClr>
              </a:gs>
              <a:gs pos="46000">
                <a:schemeClr val="bg1">
                  <a:lumMod val="50000"/>
                  <a:shade val="67500"/>
                  <a:satMod val="115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Freeform 68"/>
          <p:cNvSpPr/>
          <p:nvPr/>
        </p:nvSpPr>
        <p:spPr>
          <a:xfrm>
            <a:off x="3392360" y="1971294"/>
            <a:ext cx="1704083" cy="1694688"/>
          </a:xfrm>
          <a:custGeom>
            <a:avLst/>
            <a:gdLst>
              <a:gd name="connsiteX0" fmla="*/ 204849 w 4310743"/>
              <a:gd name="connsiteY0" fmla="*/ 1769423 h 3009404"/>
              <a:gd name="connsiteX1" fmla="*/ 1701140 w 4310743"/>
              <a:gd name="connsiteY1" fmla="*/ 2487880 h 3009404"/>
              <a:gd name="connsiteX2" fmla="*/ 3874325 w 4310743"/>
              <a:gd name="connsiteY2" fmla="*/ 2725386 h 3009404"/>
              <a:gd name="connsiteX3" fmla="*/ 4153395 w 4310743"/>
              <a:gd name="connsiteY3" fmla="*/ 783771 h 3009404"/>
              <a:gd name="connsiteX4" fmla="*/ 2930236 w 4310743"/>
              <a:gd name="connsiteY4" fmla="*/ 166254 h 3009404"/>
              <a:gd name="connsiteX5" fmla="*/ 204849 w 4310743"/>
              <a:gd name="connsiteY5" fmla="*/ 1769423 h 3009404"/>
              <a:gd name="connsiteX0" fmla="*/ 204849 w 4310743"/>
              <a:gd name="connsiteY0" fmla="*/ 1603169 h 2843150"/>
              <a:gd name="connsiteX1" fmla="*/ 1701140 w 4310743"/>
              <a:gd name="connsiteY1" fmla="*/ 2321626 h 2843150"/>
              <a:gd name="connsiteX2" fmla="*/ 3874325 w 4310743"/>
              <a:gd name="connsiteY2" fmla="*/ 2559132 h 2843150"/>
              <a:gd name="connsiteX3" fmla="*/ 4153395 w 4310743"/>
              <a:gd name="connsiteY3" fmla="*/ 617517 h 2843150"/>
              <a:gd name="connsiteX4" fmla="*/ 2930236 w 4310743"/>
              <a:gd name="connsiteY4" fmla="*/ 0 h 2843150"/>
              <a:gd name="connsiteX5" fmla="*/ 204849 w 4310743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1790596 w 4105894"/>
              <a:gd name="connsiteY5" fmla="*/ 1406236 h 2843150"/>
              <a:gd name="connsiteX6" fmla="*/ 0 w 4105894"/>
              <a:gd name="connsiteY6" fmla="*/ 1603169 h 2843150"/>
              <a:gd name="connsiteX0" fmla="*/ 0 w 4069378"/>
              <a:gd name="connsiteY0" fmla="*/ 1603169 h 2815276"/>
              <a:gd name="connsiteX1" fmla="*/ 1496291 w 4069378"/>
              <a:gd name="connsiteY1" fmla="*/ 2321626 h 2815276"/>
              <a:gd name="connsiteX2" fmla="*/ 3669476 w 4069378"/>
              <a:gd name="connsiteY2" fmla="*/ 2559132 h 2815276"/>
              <a:gd name="connsiteX3" fmla="*/ 3895705 w 4069378"/>
              <a:gd name="connsiteY3" fmla="*/ 784761 h 2815276"/>
              <a:gd name="connsiteX4" fmla="*/ 2725387 w 4069378"/>
              <a:gd name="connsiteY4" fmla="*/ 0 h 2815276"/>
              <a:gd name="connsiteX5" fmla="*/ 1790596 w 4069378"/>
              <a:gd name="connsiteY5" fmla="*/ 1406236 h 2815276"/>
              <a:gd name="connsiteX6" fmla="*/ 0 w 4069378"/>
              <a:gd name="connsiteY6" fmla="*/ 1603169 h 2815276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712522"/>
              <a:gd name="connsiteX1" fmla="*/ 2272744 w 4053053"/>
              <a:gd name="connsiteY1" fmla="*/ 2712522 h 2712522"/>
              <a:gd name="connsiteX2" fmla="*/ 3669476 w 4053053"/>
              <a:gd name="connsiteY2" fmla="*/ 2559132 h 2712522"/>
              <a:gd name="connsiteX3" fmla="*/ 3895705 w 4053053"/>
              <a:gd name="connsiteY3" fmla="*/ 784761 h 2712522"/>
              <a:gd name="connsiteX4" fmla="*/ 2725387 w 4053053"/>
              <a:gd name="connsiteY4" fmla="*/ 0 h 2712522"/>
              <a:gd name="connsiteX5" fmla="*/ 1790596 w 4053053"/>
              <a:gd name="connsiteY5" fmla="*/ 1406236 h 2712522"/>
              <a:gd name="connsiteX6" fmla="*/ 0 w 4053053"/>
              <a:gd name="connsiteY6" fmla="*/ 1603169 h 2712522"/>
              <a:gd name="connsiteX0" fmla="*/ 0 w 3895705"/>
              <a:gd name="connsiteY0" fmla="*/ 1603169 h 2712522"/>
              <a:gd name="connsiteX1" fmla="*/ 2272744 w 3895705"/>
              <a:gd name="connsiteY1" fmla="*/ 2712522 h 2712522"/>
              <a:gd name="connsiteX2" fmla="*/ 3669476 w 3895705"/>
              <a:gd name="connsiteY2" fmla="*/ 2559132 h 2712522"/>
              <a:gd name="connsiteX3" fmla="*/ 3895705 w 3895705"/>
              <a:gd name="connsiteY3" fmla="*/ 784761 h 2712522"/>
              <a:gd name="connsiteX4" fmla="*/ 2725387 w 3895705"/>
              <a:gd name="connsiteY4" fmla="*/ 0 h 2712522"/>
              <a:gd name="connsiteX5" fmla="*/ 1790596 w 3895705"/>
              <a:gd name="connsiteY5" fmla="*/ 1406236 h 2712522"/>
              <a:gd name="connsiteX6" fmla="*/ 0 w 3895705"/>
              <a:gd name="connsiteY6" fmla="*/ 1603169 h 2712522"/>
              <a:gd name="connsiteX0" fmla="*/ 0 w 3895705"/>
              <a:gd name="connsiteY0" fmla="*/ 1967270 h 3076623"/>
              <a:gd name="connsiteX1" fmla="*/ 2272744 w 3895705"/>
              <a:gd name="connsiteY1" fmla="*/ 3076623 h 3076623"/>
              <a:gd name="connsiteX2" fmla="*/ 3669476 w 3895705"/>
              <a:gd name="connsiteY2" fmla="*/ 2923233 h 3076623"/>
              <a:gd name="connsiteX3" fmla="*/ 3895705 w 3895705"/>
              <a:gd name="connsiteY3" fmla="*/ 1148862 h 3076623"/>
              <a:gd name="connsiteX4" fmla="*/ 2396624 w 3895705"/>
              <a:gd name="connsiteY4" fmla="*/ 0 h 3076623"/>
              <a:gd name="connsiteX5" fmla="*/ 1790596 w 3895705"/>
              <a:gd name="connsiteY5" fmla="*/ 1770337 h 3076623"/>
              <a:gd name="connsiteX6" fmla="*/ 0 w 3895705"/>
              <a:gd name="connsiteY6" fmla="*/ 1967270 h 3076623"/>
              <a:gd name="connsiteX0" fmla="*/ 0 w 4549138"/>
              <a:gd name="connsiteY0" fmla="*/ 1967270 h 3076623"/>
              <a:gd name="connsiteX1" fmla="*/ 2272744 w 4549138"/>
              <a:gd name="connsiteY1" fmla="*/ 3076623 h 3076623"/>
              <a:gd name="connsiteX2" fmla="*/ 3669476 w 4549138"/>
              <a:gd name="connsiteY2" fmla="*/ 2923233 h 3076623"/>
              <a:gd name="connsiteX3" fmla="*/ 4549138 w 4549138"/>
              <a:gd name="connsiteY3" fmla="*/ 1356920 h 3076623"/>
              <a:gd name="connsiteX4" fmla="*/ 2396624 w 4549138"/>
              <a:gd name="connsiteY4" fmla="*/ 0 h 3076623"/>
              <a:gd name="connsiteX5" fmla="*/ 1790596 w 4549138"/>
              <a:gd name="connsiteY5" fmla="*/ 1770337 h 3076623"/>
              <a:gd name="connsiteX6" fmla="*/ 0 w 4549138"/>
              <a:gd name="connsiteY6" fmla="*/ 1967270 h 3076623"/>
              <a:gd name="connsiteX0" fmla="*/ 0 w 4549138"/>
              <a:gd name="connsiteY0" fmla="*/ 2282853 h 3392206"/>
              <a:gd name="connsiteX1" fmla="*/ 2272744 w 4549138"/>
              <a:gd name="connsiteY1" fmla="*/ 3392206 h 3392206"/>
              <a:gd name="connsiteX2" fmla="*/ 3669476 w 4549138"/>
              <a:gd name="connsiteY2" fmla="*/ 3238816 h 3392206"/>
              <a:gd name="connsiteX3" fmla="*/ 4549138 w 4549138"/>
              <a:gd name="connsiteY3" fmla="*/ 1672503 h 3392206"/>
              <a:gd name="connsiteX4" fmla="*/ 1914290 w 4549138"/>
              <a:gd name="connsiteY4" fmla="*/ 0 h 3392206"/>
              <a:gd name="connsiteX5" fmla="*/ 1790596 w 4549138"/>
              <a:gd name="connsiteY5" fmla="*/ 2085920 h 3392206"/>
              <a:gd name="connsiteX6" fmla="*/ 0 w 4549138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549138 w 4800560"/>
              <a:gd name="connsiteY3" fmla="*/ 1672503 h 3392206"/>
              <a:gd name="connsiteX4" fmla="*/ 4800560 w 4800560"/>
              <a:gd name="connsiteY4" fmla="*/ 1661452 h 3392206"/>
              <a:gd name="connsiteX5" fmla="*/ 1914290 w 4800560"/>
              <a:gd name="connsiteY5" fmla="*/ 0 h 3392206"/>
              <a:gd name="connsiteX6" fmla="*/ 1790596 w 4800560"/>
              <a:gd name="connsiteY6" fmla="*/ 2085920 h 3392206"/>
              <a:gd name="connsiteX7" fmla="*/ 0 w 4800560"/>
              <a:gd name="connsiteY7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800560 w 4800560"/>
              <a:gd name="connsiteY3" fmla="*/ 1661452 h 3392206"/>
              <a:gd name="connsiteX4" fmla="*/ 1914290 w 4800560"/>
              <a:gd name="connsiteY4" fmla="*/ 0 h 3392206"/>
              <a:gd name="connsiteX5" fmla="*/ 1790596 w 4800560"/>
              <a:gd name="connsiteY5" fmla="*/ 2085920 h 3392206"/>
              <a:gd name="connsiteX6" fmla="*/ 0 w 4800560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4800560 w 4800560"/>
              <a:gd name="connsiteY2" fmla="*/ 1661452 h 3392206"/>
              <a:gd name="connsiteX3" fmla="*/ 1914290 w 4800560"/>
              <a:gd name="connsiteY3" fmla="*/ 0 h 3392206"/>
              <a:gd name="connsiteX4" fmla="*/ 1790596 w 4800560"/>
              <a:gd name="connsiteY4" fmla="*/ 2085920 h 3392206"/>
              <a:gd name="connsiteX5" fmla="*/ 0 w 4800560"/>
              <a:gd name="connsiteY5" fmla="*/ 2282853 h 3392206"/>
              <a:gd name="connsiteX0" fmla="*/ 0 w 4800560"/>
              <a:gd name="connsiteY0" fmla="*/ 2282853 h 4887308"/>
              <a:gd name="connsiteX1" fmla="*/ 4527397 w 4800560"/>
              <a:gd name="connsiteY1" fmla="*/ 4887308 h 4887308"/>
              <a:gd name="connsiteX2" fmla="*/ 4800560 w 4800560"/>
              <a:gd name="connsiteY2" fmla="*/ 1661452 h 4887308"/>
              <a:gd name="connsiteX3" fmla="*/ 1914290 w 4800560"/>
              <a:gd name="connsiteY3" fmla="*/ 0 h 4887308"/>
              <a:gd name="connsiteX4" fmla="*/ 1790596 w 4800560"/>
              <a:gd name="connsiteY4" fmla="*/ 2085920 h 4887308"/>
              <a:gd name="connsiteX5" fmla="*/ 0 w 4800560"/>
              <a:gd name="connsiteY5" fmla="*/ 2282853 h 4887308"/>
              <a:gd name="connsiteX0" fmla="*/ 0 w 5737710"/>
              <a:gd name="connsiteY0" fmla="*/ 2282853 h 4887308"/>
              <a:gd name="connsiteX1" fmla="*/ 4527397 w 5737710"/>
              <a:gd name="connsiteY1" fmla="*/ 4887308 h 4887308"/>
              <a:gd name="connsiteX2" fmla="*/ 5737710 w 5737710"/>
              <a:gd name="connsiteY2" fmla="*/ 2109983 h 4887308"/>
              <a:gd name="connsiteX3" fmla="*/ 1914290 w 5737710"/>
              <a:gd name="connsiteY3" fmla="*/ 0 h 4887308"/>
              <a:gd name="connsiteX4" fmla="*/ 1790596 w 5737710"/>
              <a:gd name="connsiteY4" fmla="*/ 2085920 h 4887308"/>
              <a:gd name="connsiteX5" fmla="*/ 0 w 5737710"/>
              <a:gd name="connsiteY5" fmla="*/ 2282853 h 4887308"/>
              <a:gd name="connsiteX0" fmla="*/ 0 w 5737710"/>
              <a:gd name="connsiteY0" fmla="*/ 2282853 h 4289267"/>
              <a:gd name="connsiteX1" fmla="*/ 3958831 w 5737710"/>
              <a:gd name="connsiteY1" fmla="*/ 4289267 h 4289267"/>
              <a:gd name="connsiteX2" fmla="*/ 5737710 w 5737710"/>
              <a:gd name="connsiteY2" fmla="*/ 2109983 h 4289267"/>
              <a:gd name="connsiteX3" fmla="*/ 1914290 w 5737710"/>
              <a:gd name="connsiteY3" fmla="*/ 0 h 4289267"/>
              <a:gd name="connsiteX4" fmla="*/ 1790596 w 5737710"/>
              <a:gd name="connsiteY4" fmla="*/ 2085920 h 4289267"/>
              <a:gd name="connsiteX5" fmla="*/ 0 w 5737710"/>
              <a:gd name="connsiteY5" fmla="*/ 2282853 h 4289267"/>
              <a:gd name="connsiteX0" fmla="*/ 0 w 5636167"/>
              <a:gd name="connsiteY0" fmla="*/ 2269012 h 4289267"/>
              <a:gd name="connsiteX1" fmla="*/ 3857288 w 5636167"/>
              <a:gd name="connsiteY1" fmla="*/ 4289267 h 4289267"/>
              <a:gd name="connsiteX2" fmla="*/ 5636167 w 5636167"/>
              <a:gd name="connsiteY2" fmla="*/ 2109983 h 4289267"/>
              <a:gd name="connsiteX3" fmla="*/ 1812747 w 5636167"/>
              <a:gd name="connsiteY3" fmla="*/ 0 h 4289267"/>
              <a:gd name="connsiteX4" fmla="*/ 1689053 w 5636167"/>
              <a:gd name="connsiteY4" fmla="*/ 2085920 h 4289267"/>
              <a:gd name="connsiteX5" fmla="*/ 0 w 5636167"/>
              <a:gd name="connsiteY5" fmla="*/ 2269012 h 428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36167" h="4289267">
                <a:moveTo>
                  <a:pt x="0" y="2269012"/>
                </a:moveTo>
                <a:lnTo>
                  <a:pt x="3857288" y="4289267"/>
                </a:lnTo>
                <a:lnTo>
                  <a:pt x="5636167" y="2109983"/>
                </a:lnTo>
                <a:lnTo>
                  <a:pt x="1812747" y="0"/>
                </a:lnTo>
                <a:lnTo>
                  <a:pt x="1689053" y="2085920"/>
                </a:lnTo>
                <a:lnTo>
                  <a:pt x="0" y="2269012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30000"/>
                </a:schemeClr>
              </a:gs>
              <a:gs pos="46000">
                <a:schemeClr val="bg1">
                  <a:lumMod val="50000"/>
                  <a:shade val="67500"/>
                  <a:satMod val="115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4601788" y="2349873"/>
            <a:ext cx="2998694" cy="2998694"/>
          </a:xfrm>
          <a:prstGeom prst="ellipse">
            <a:avLst/>
          </a:prstGeom>
          <a:gradFill flip="none" rotWithShape="1">
            <a:gsLst>
              <a:gs pos="78000">
                <a:schemeClr val="tx2">
                  <a:lumMod val="20000"/>
                  <a:lumOff val="80000"/>
                </a:schemeClr>
              </a:gs>
              <a:gs pos="59167">
                <a:srgbClr val="6BA2C4"/>
              </a:gs>
              <a:gs pos="90000">
                <a:schemeClr val="accent3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3074487" y="1847850"/>
            <a:ext cx="1058779" cy="105877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589213" y="3259555"/>
            <a:ext cx="1058779" cy="105877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2962192" y="4671261"/>
            <a:ext cx="1058779" cy="105877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 flipH="1">
            <a:off x="8123740" y="1847850"/>
            <a:ext cx="1058779" cy="1058779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 flipH="1">
            <a:off x="8609014" y="3259555"/>
            <a:ext cx="1058779" cy="105877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 flipH="1">
            <a:off x="8236035" y="4671261"/>
            <a:ext cx="1058779" cy="105877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Pie 76"/>
          <p:cNvSpPr/>
          <p:nvPr/>
        </p:nvSpPr>
        <p:spPr>
          <a:xfrm>
            <a:off x="3072168" y="1846782"/>
            <a:ext cx="1056062" cy="1056062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Pie 77"/>
          <p:cNvSpPr/>
          <p:nvPr/>
        </p:nvSpPr>
        <p:spPr>
          <a:xfrm>
            <a:off x="2589211" y="3257019"/>
            <a:ext cx="1056062" cy="1056062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9" name="Pie 78"/>
          <p:cNvSpPr/>
          <p:nvPr/>
        </p:nvSpPr>
        <p:spPr>
          <a:xfrm>
            <a:off x="2956259" y="4673695"/>
            <a:ext cx="1056062" cy="1056062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0" name="Pie 79"/>
          <p:cNvSpPr/>
          <p:nvPr/>
        </p:nvSpPr>
        <p:spPr>
          <a:xfrm>
            <a:off x="8118960" y="1846782"/>
            <a:ext cx="1056062" cy="1056062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Pie 80"/>
          <p:cNvSpPr/>
          <p:nvPr/>
        </p:nvSpPr>
        <p:spPr>
          <a:xfrm>
            <a:off x="8609702" y="3262043"/>
            <a:ext cx="1056062" cy="1056062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2" name="Pie 81"/>
          <p:cNvSpPr/>
          <p:nvPr/>
        </p:nvSpPr>
        <p:spPr>
          <a:xfrm>
            <a:off x="8229131" y="4673695"/>
            <a:ext cx="1056062" cy="1056062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45" name="Group 60"/>
          <p:cNvGrpSpPr/>
          <p:nvPr/>
        </p:nvGrpSpPr>
        <p:grpSpPr>
          <a:xfrm>
            <a:off x="8845992" y="3423121"/>
            <a:ext cx="587568" cy="646504"/>
            <a:chOff x="5441951" y="1398588"/>
            <a:chExt cx="1566863" cy="1724025"/>
          </a:xfrm>
          <a:solidFill>
            <a:schemeClr val="bg1"/>
          </a:solidFill>
        </p:grpSpPr>
        <p:sp>
          <p:nvSpPr>
            <p:cNvPr id="62" name="Freeform 24"/>
            <p:cNvSpPr>
              <a:spLocks/>
            </p:cNvSpPr>
            <p:nvPr/>
          </p:nvSpPr>
          <p:spPr bwMode="auto">
            <a:xfrm>
              <a:off x="5745163" y="1974851"/>
              <a:ext cx="146050" cy="452438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90" y="18"/>
                </a:cxn>
                <a:cxn ang="0">
                  <a:pos x="87" y="58"/>
                </a:cxn>
                <a:cxn ang="0">
                  <a:pos x="83" y="94"/>
                </a:cxn>
                <a:cxn ang="0">
                  <a:pos x="80" y="126"/>
                </a:cxn>
                <a:cxn ang="0">
                  <a:pos x="76" y="155"/>
                </a:cxn>
                <a:cxn ang="0">
                  <a:pos x="69" y="183"/>
                </a:cxn>
                <a:cxn ang="0">
                  <a:pos x="59" y="210"/>
                </a:cxn>
                <a:cxn ang="0">
                  <a:pos x="46" y="237"/>
                </a:cxn>
                <a:cxn ang="0">
                  <a:pos x="28" y="265"/>
                </a:cxn>
                <a:cxn ang="0">
                  <a:pos x="27" y="267"/>
                </a:cxn>
                <a:cxn ang="0">
                  <a:pos x="23" y="272"/>
                </a:cxn>
                <a:cxn ang="0">
                  <a:pos x="19" y="277"/>
                </a:cxn>
                <a:cxn ang="0">
                  <a:pos x="14" y="282"/>
                </a:cxn>
                <a:cxn ang="0">
                  <a:pos x="9" y="285"/>
                </a:cxn>
                <a:cxn ang="0">
                  <a:pos x="3" y="284"/>
                </a:cxn>
                <a:cxn ang="0">
                  <a:pos x="0" y="279"/>
                </a:cxn>
                <a:cxn ang="0">
                  <a:pos x="2" y="273"/>
                </a:cxn>
                <a:cxn ang="0">
                  <a:pos x="7" y="265"/>
                </a:cxn>
                <a:cxn ang="0">
                  <a:pos x="13" y="255"/>
                </a:cxn>
                <a:cxn ang="0">
                  <a:pos x="20" y="244"/>
                </a:cxn>
                <a:cxn ang="0">
                  <a:pos x="25" y="235"/>
                </a:cxn>
                <a:cxn ang="0">
                  <a:pos x="31" y="221"/>
                </a:cxn>
                <a:cxn ang="0">
                  <a:pos x="39" y="206"/>
                </a:cxn>
                <a:cxn ang="0">
                  <a:pos x="46" y="184"/>
                </a:cxn>
                <a:cxn ang="0">
                  <a:pos x="52" y="160"/>
                </a:cxn>
                <a:cxn ang="0">
                  <a:pos x="59" y="130"/>
                </a:cxn>
                <a:cxn ang="0">
                  <a:pos x="63" y="94"/>
                </a:cxn>
                <a:cxn ang="0">
                  <a:pos x="67" y="52"/>
                </a:cxn>
                <a:cxn ang="0">
                  <a:pos x="67" y="43"/>
                </a:cxn>
                <a:cxn ang="0">
                  <a:pos x="68" y="36"/>
                </a:cxn>
                <a:cxn ang="0">
                  <a:pos x="92" y="0"/>
                </a:cxn>
              </a:cxnLst>
              <a:rect l="0" t="0" r="r" b="b"/>
              <a:pathLst>
                <a:path w="92" h="285">
                  <a:moveTo>
                    <a:pt x="92" y="0"/>
                  </a:moveTo>
                  <a:lnTo>
                    <a:pt x="90" y="18"/>
                  </a:lnTo>
                  <a:lnTo>
                    <a:pt x="87" y="58"/>
                  </a:lnTo>
                  <a:lnTo>
                    <a:pt x="83" y="94"/>
                  </a:lnTo>
                  <a:lnTo>
                    <a:pt x="80" y="126"/>
                  </a:lnTo>
                  <a:lnTo>
                    <a:pt x="76" y="155"/>
                  </a:lnTo>
                  <a:lnTo>
                    <a:pt x="69" y="183"/>
                  </a:lnTo>
                  <a:lnTo>
                    <a:pt x="59" y="210"/>
                  </a:lnTo>
                  <a:lnTo>
                    <a:pt x="46" y="237"/>
                  </a:lnTo>
                  <a:lnTo>
                    <a:pt x="28" y="265"/>
                  </a:lnTo>
                  <a:lnTo>
                    <a:pt x="27" y="267"/>
                  </a:lnTo>
                  <a:lnTo>
                    <a:pt x="23" y="272"/>
                  </a:lnTo>
                  <a:lnTo>
                    <a:pt x="19" y="277"/>
                  </a:lnTo>
                  <a:lnTo>
                    <a:pt x="14" y="282"/>
                  </a:lnTo>
                  <a:lnTo>
                    <a:pt x="9" y="285"/>
                  </a:lnTo>
                  <a:lnTo>
                    <a:pt x="3" y="284"/>
                  </a:lnTo>
                  <a:lnTo>
                    <a:pt x="0" y="279"/>
                  </a:lnTo>
                  <a:lnTo>
                    <a:pt x="2" y="273"/>
                  </a:lnTo>
                  <a:lnTo>
                    <a:pt x="7" y="265"/>
                  </a:lnTo>
                  <a:lnTo>
                    <a:pt x="13" y="255"/>
                  </a:lnTo>
                  <a:lnTo>
                    <a:pt x="20" y="244"/>
                  </a:lnTo>
                  <a:lnTo>
                    <a:pt x="25" y="235"/>
                  </a:lnTo>
                  <a:lnTo>
                    <a:pt x="31" y="221"/>
                  </a:lnTo>
                  <a:lnTo>
                    <a:pt x="39" y="206"/>
                  </a:lnTo>
                  <a:lnTo>
                    <a:pt x="46" y="184"/>
                  </a:lnTo>
                  <a:lnTo>
                    <a:pt x="52" y="160"/>
                  </a:lnTo>
                  <a:lnTo>
                    <a:pt x="59" y="130"/>
                  </a:lnTo>
                  <a:lnTo>
                    <a:pt x="63" y="94"/>
                  </a:lnTo>
                  <a:lnTo>
                    <a:pt x="67" y="52"/>
                  </a:lnTo>
                  <a:lnTo>
                    <a:pt x="67" y="43"/>
                  </a:lnTo>
                  <a:lnTo>
                    <a:pt x="68" y="36"/>
                  </a:lnTo>
                  <a:lnTo>
                    <a:pt x="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5"/>
            <p:cNvSpPr>
              <a:spLocks noEditPoints="1"/>
            </p:cNvSpPr>
            <p:nvPr/>
          </p:nvSpPr>
          <p:spPr bwMode="auto">
            <a:xfrm>
              <a:off x="5441951" y="1398588"/>
              <a:ext cx="1566863" cy="1724025"/>
            </a:xfrm>
            <a:custGeom>
              <a:avLst/>
              <a:gdLst/>
              <a:ahLst/>
              <a:cxnLst>
                <a:cxn ang="0">
                  <a:pos x="401" y="543"/>
                </a:cxn>
                <a:cxn ang="0">
                  <a:pos x="369" y="638"/>
                </a:cxn>
                <a:cxn ang="0">
                  <a:pos x="445" y="712"/>
                </a:cxn>
                <a:cxn ang="0">
                  <a:pos x="529" y="759"/>
                </a:cxn>
                <a:cxn ang="0">
                  <a:pos x="494" y="806"/>
                </a:cxn>
                <a:cxn ang="0">
                  <a:pos x="380" y="782"/>
                </a:cxn>
                <a:cxn ang="0">
                  <a:pos x="461" y="874"/>
                </a:cxn>
                <a:cxn ang="0">
                  <a:pos x="567" y="853"/>
                </a:cxn>
                <a:cxn ang="0">
                  <a:pos x="620" y="763"/>
                </a:cxn>
                <a:cxn ang="0">
                  <a:pos x="554" y="668"/>
                </a:cxn>
                <a:cxn ang="0">
                  <a:pos x="457" y="617"/>
                </a:cxn>
                <a:cxn ang="0">
                  <a:pos x="474" y="578"/>
                </a:cxn>
                <a:cxn ang="0">
                  <a:pos x="563" y="583"/>
                </a:cxn>
                <a:cxn ang="0">
                  <a:pos x="569" y="515"/>
                </a:cxn>
                <a:cxn ang="0">
                  <a:pos x="462" y="0"/>
                </a:cxn>
                <a:cxn ang="0">
                  <a:pos x="544" y="35"/>
                </a:cxn>
                <a:cxn ang="0">
                  <a:pos x="604" y="81"/>
                </a:cxn>
                <a:cxn ang="0">
                  <a:pos x="674" y="45"/>
                </a:cxn>
                <a:cxn ang="0">
                  <a:pos x="689" y="41"/>
                </a:cxn>
                <a:cxn ang="0">
                  <a:pos x="645" y="123"/>
                </a:cxn>
                <a:cxn ang="0">
                  <a:pos x="596" y="232"/>
                </a:cxn>
                <a:cxn ang="0">
                  <a:pos x="600" y="254"/>
                </a:cxn>
                <a:cxn ang="0">
                  <a:pos x="630" y="289"/>
                </a:cxn>
                <a:cxn ang="0">
                  <a:pos x="713" y="377"/>
                </a:cxn>
                <a:cxn ang="0">
                  <a:pos x="809" y="540"/>
                </a:cxn>
                <a:cxn ang="0">
                  <a:pos x="848" y="690"/>
                </a:cxn>
                <a:cxn ang="0">
                  <a:pos x="853" y="730"/>
                </a:cxn>
                <a:cxn ang="0">
                  <a:pos x="876" y="733"/>
                </a:cxn>
                <a:cxn ang="0">
                  <a:pos x="914" y="802"/>
                </a:cxn>
                <a:cxn ang="0">
                  <a:pos x="974" y="933"/>
                </a:cxn>
                <a:cxn ang="0">
                  <a:pos x="980" y="1003"/>
                </a:cxn>
                <a:cxn ang="0">
                  <a:pos x="891" y="1040"/>
                </a:cxn>
                <a:cxn ang="0">
                  <a:pos x="819" y="1046"/>
                </a:cxn>
                <a:cxn ang="0">
                  <a:pos x="650" y="1076"/>
                </a:cxn>
                <a:cxn ang="0">
                  <a:pos x="397" y="1080"/>
                </a:cxn>
                <a:cxn ang="0">
                  <a:pos x="280" y="1058"/>
                </a:cxn>
                <a:cxn ang="0">
                  <a:pos x="136" y="1059"/>
                </a:cxn>
                <a:cxn ang="0">
                  <a:pos x="27" y="1055"/>
                </a:cxn>
                <a:cxn ang="0">
                  <a:pos x="10" y="1015"/>
                </a:cxn>
                <a:cxn ang="0">
                  <a:pos x="37" y="973"/>
                </a:cxn>
                <a:cxn ang="0">
                  <a:pos x="57" y="944"/>
                </a:cxn>
                <a:cxn ang="0">
                  <a:pos x="78" y="901"/>
                </a:cxn>
                <a:cxn ang="0">
                  <a:pos x="92" y="845"/>
                </a:cxn>
                <a:cxn ang="0">
                  <a:pos x="113" y="695"/>
                </a:cxn>
                <a:cxn ang="0">
                  <a:pos x="180" y="526"/>
                </a:cxn>
                <a:cxn ang="0">
                  <a:pos x="258" y="415"/>
                </a:cxn>
                <a:cxn ang="0">
                  <a:pos x="230" y="569"/>
                </a:cxn>
                <a:cxn ang="0">
                  <a:pos x="198" y="628"/>
                </a:cxn>
                <a:cxn ang="0">
                  <a:pos x="205" y="645"/>
                </a:cxn>
                <a:cxn ang="0">
                  <a:pos x="237" y="600"/>
                </a:cxn>
                <a:cxn ang="0">
                  <a:pos x="274" y="457"/>
                </a:cxn>
                <a:cxn ang="0">
                  <a:pos x="321" y="318"/>
                </a:cxn>
                <a:cxn ang="0">
                  <a:pos x="387" y="270"/>
                </a:cxn>
                <a:cxn ang="0">
                  <a:pos x="353" y="259"/>
                </a:cxn>
                <a:cxn ang="0">
                  <a:pos x="289" y="336"/>
                </a:cxn>
                <a:cxn ang="0">
                  <a:pos x="276" y="316"/>
                </a:cxn>
                <a:cxn ang="0">
                  <a:pos x="321" y="253"/>
                </a:cxn>
                <a:cxn ang="0">
                  <a:pos x="399" y="229"/>
                </a:cxn>
                <a:cxn ang="0">
                  <a:pos x="384" y="196"/>
                </a:cxn>
                <a:cxn ang="0">
                  <a:pos x="328" y="124"/>
                </a:cxn>
                <a:cxn ang="0">
                  <a:pos x="295" y="81"/>
                </a:cxn>
                <a:cxn ang="0">
                  <a:pos x="346" y="81"/>
                </a:cxn>
                <a:cxn ang="0">
                  <a:pos x="431" y="10"/>
                </a:cxn>
              </a:cxnLst>
              <a:rect l="0" t="0" r="r" b="b"/>
              <a:pathLst>
                <a:path w="987" h="1086">
                  <a:moveTo>
                    <a:pt x="464" y="458"/>
                  </a:moveTo>
                  <a:lnTo>
                    <a:pt x="464" y="513"/>
                  </a:lnTo>
                  <a:lnTo>
                    <a:pt x="440" y="519"/>
                  </a:lnTo>
                  <a:lnTo>
                    <a:pt x="418" y="529"/>
                  </a:lnTo>
                  <a:lnTo>
                    <a:pt x="401" y="543"/>
                  </a:lnTo>
                  <a:lnTo>
                    <a:pt x="386" y="557"/>
                  </a:lnTo>
                  <a:lnTo>
                    <a:pt x="376" y="575"/>
                  </a:lnTo>
                  <a:lnTo>
                    <a:pt x="369" y="594"/>
                  </a:lnTo>
                  <a:lnTo>
                    <a:pt x="367" y="616"/>
                  </a:lnTo>
                  <a:lnTo>
                    <a:pt x="369" y="638"/>
                  </a:lnTo>
                  <a:lnTo>
                    <a:pt x="377" y="657"/>
                  </a:lnTo>
                  <a:lnTo>
                    <a:pt x="388" y="674"/>
                  </a:lnTo>
                  <a:lnTo>
                    <a:pt x="404" y="688"/>
                  </a:lnTo>
                  <a:lnTo>
                    <a:pt x="423" y="701"/>
                  </a:lnTo>
                  <a:lnTo>
                    <a:pt x="445" y="712"/>
                  </a:lnTo>
                  <a:lnTo>
                    <a:pt x="470" y="721"/>
                  </a:lnTo>
                  <a:lnTo>
                    <a:pt x="493" y="730"/>
                  </a:lnTo>
                  <a:lnTo>
                    <a:pt x="510" y="739"/>
                  </a:lnTo>
                  <a:lnTo>
                    <a:pt x="522" y="749"/>
                  </a:lnTo>
                  <a:lnTo>
                    <a:pt x="529" y="759"/>
                  </a:lnTo>
                  <a:lnTo>
                    <a:pt x="531" y="771"/>
                  </a:lnTo>
                  <a:lnTo>
                    <a:pt x="529" y="783"/>
                  </a:lnTo>
                  <a:lnTo>
                    <a:pt x="521" y="793"/>
                  </a:lnTo>
                  <a:lnTo>
                    <a:pt x="510" y="801"/>
                  </a:lnTo>
                  <a:lnTo>
                    <a:pt x="494" y="806"/>
                  </a:lnTo>
                  <a:lnTo>
                    <a:pt x="476" y="807"/>
                  </a:lnTo>
                  <a:lnTo>
                    <a:pt x="449" y="804"/>
                  </a:lnTo>
                  <a:lnTo>
                    <a:pt x="424" y="799"/>
                  </a:lnTo>
                  <a:lnTo>
                    <a:pt x="401" y="791"/>
                  </a:lnTo>
                  <a:lnTo>
                    <a:pt x="380" y="782"/>
                  </a:lnTo>
                  <a:lnTo>
                    <a:pt x="364" y="849"/>
                  </a:lnTo>
                  <a:lnTo>
                    <a:pt x="383" y="858"/>
                  </a:lnTo>
                  <a:lnTo>
                    <a:pt x="406" y="866"/>
                  </a:lnTo>
                  <a:lnTo>
                    <a:pt x="433" y="872"/>
                  </a:lnTo>
                  <a:lnTo>
                    <a:pt x="461" y="874"/>
                  </a:lnTo>
                  <a:lnTo>
                    <a:pt x="461" y="929"/>
                  </a:lnTo>
                  <a:lnTo>
                    <a:pt x="518" y="929"/>
                  </a:lnTo>
                  <a:lnTo>
                    <a:pt x="518" y="869"/>
                  </a:lnTo>
                  <a:lnTo>
                    <a:pt x="544" y="863"/>
                  </a:lnTo>
                  <a:lnTo>
                    <a:pt x="567" y="853"/>
                  </a:lnTo>
                  <a:lnTo>
                    <a:pt x="586" y="839"/>
                  </a:lnTo>
                  <a:lnTo>
                    <a:pt x="600" y="823"/>
                  </a:lnTo>
                  <a:lnTo>
                    <a:pt x="611" y="804"/>
                  </a:lnTo>
                  <a:lnTo>
                    <a:pt x="618" y="784"/>
                  </a:lnTo>
                  <a:lnTo>
                    <a:pt x="620" y="763"/>
                  </a:lnTo>
                  <a:lnTo>
                    <a:pt x="618" y="739"/>
                  </a:lnTo>
                  <a:lnTo>
                    <a:pt x="610" y="717"/>
                  </a:lnTo>
                  <a:lnTo>
                    <a:pt x="598" y="699"/>
                  </a:lnTo>
                  <a:lnTo>
                    <a:pt x="579" y="683"/>
                  </a:lnTo>
                  <a:lnTo>
                    <a:pt x="554" y="668"/>
                  </a:lnTo>
                  <a:lnTo>
                    <a:pt x="523" y="656"/>
                  </a:lnTo>
                  <a:lnTo>
                    <a:pt x="498" y="645"/>
                  </a:lnTo>
                  <a:lnTo>
                    <a:pt x="479" y="636"/>
                  </a:lnTo>
                  <a:lnTo>
                    <a:pt x="465" y="626"/>
                  </a:lnTo>
                  <a:lnTo>
                    <a:pt x="457" y="617"/>
                  </a:lnTo>
                  <a:lnTo>
                    <a:pt x="455" y="605"/>
                  </a:lnTo>
                  <a:lnTo>
                    <a:pt x="456" y="598"/>
                  </a:lnTo>
                  <a:lnTo>
                    <a:pt x="460" y="590"/>
                  </a:lnTo>
                  <a:lnTo>
                    <a:pt x="465" y="583"/>
                  </a:lnTo>
                  <a:lnTo>
                    <a:pt x="474" y="578"/>
                  </a:lnTo>
                  <a:lnTo>
                    <a:pt x="488" y="574"/>
                  </a:lnTo>
                  <a:lnTo>
                    <a:pt x="504" y="573"/>
                  </a:lnTo>
                  <a:lnTo>
                    <a:pt x="528" y="574"/>
                  </a:lnTo>
                  <a:lnTo>
                    <a:pt x="547" y="579"/>
                  </a:lnTo>
                  <a:lnTo>
                    <a:pt x="563" y="583"/>
                  </a:lnTo>
                  <a:lnTo>
                    <a:pt x="577" y="589"/>
                  </a:lnTo>
                  <a:lnTo>
                    <a:pt x="587" y="593"/>
                  </a:lnTo>
                  <a:lnTo>
                    <a:pt x="604" y="528"/>
                  </a:lnTo>
                  <a:lnTo>
                    <a:pt x="588" y="522"/>
                  </a:lnTo>
                  <a:lnTo>
                    <a:pt x="569" y="515"/>
                  </a:lnTo>
                  <a:lnTo>
                    <a:pt x="547" y="512"/>
                  </a:lnTo>
                  <a:lnTo>
                    <a:pt x="520" y="509"/>
                  </a:lnTo>
                  <a:lnTo>
                    <a:pt x="520" y="458"/>
                  </a:lnTo>
                  <a:lnTo>
                    <a:pt x="464" y="458"/>
                  </a:lnTo>
                  <a:close/>
                  <a:moveTo>
                    <a:pt x="462" y="0"/>
                  </a:moveTo>
                  <a:lnTo>
                    <a:pt x="480" y="0"/>
                  </a:lnTo>
                  <a:lnTo>
                    <a:pt x="499" y="5"/>
                  </a:lnTo>
                  <a:lnTo>
                    <a:pt x="515" y="14"/>
                  </a:lnTo>
                  <a:lnTo>
                    <a:pt x="531" y="24"/>
                  </a:lnTo>
                  <a:lnTo>
                    <a:pt x="544" y="35"/>
                  </a:lnTo>
                  <a:lnTo>
                    <a:pt x="558" y="48"/>
                  </a:lnTo>
                  <a:lnTo>
                    <a:pt x="569" y="59"/>
                  </a:lnTo>
                  <a:lnTo>
                    <a:pt x="580" y="69"/>
                  </a:lnTo>
                  <a:lnTo>
                    <a:pt x="592" y="77"/>
                  </a:lnTo>
                  <a:lnTo>
                    <a:pt x="604" y="81"/>
                  </a:lnTo>
                  <a:lnTo>
                    <a:pt x="617" y="81"/>
                  </a:lnTo>
                  <a:lnTo>
                    <a:pt x="630" y="78"/>
                  </a:lnTo>
                  <a:lnTo>
                    <a:pt x="646" y="68"/>
                  </a:lnTo>
                  <a:lnTo>
                    <a:pt x="662" y="55"/>
                  </a:lnTo>
                  <a:lnTo>
                    <a:pt x="674" y="45"/>
                  </a:lnTo>
                  <a:lnTo>
                    <a:pt x="683" y="39"/>
                  </a:lnTo>
                  <a:lnTo>
                    <a:pt x="693" y="32"/>
                  </a:lnTo>
                  <a:lnTo>
                    <a:pt x="695" y="31"/>
                  </a:lnTo>
                  <a:lnTo>
                    <a:pt x="694" y="33"/>
                  </a:lnTo>
                  <a:lnTo>
                    <a:pt x="689" y="41"/>
                  </a:lnTo>
                  <a:lnTo>
                    <a:pt x="683" y="52"/>
                  </a:lnTo>
                  <a:lnTo>
                    <a:pt x="675" y="67"/>
                  </a:lnTo>
                  <a:lnTo>
                    <a:pt x="666" y="83"/>
                  </a:lnTo>
                  <a:lnTo>
                    <a:pt x="656" y="102"/>
                  </a:lnTo>
                  <a:lnTo>
                    <a:pt x="645" y="123"/>
                  </a:lnTo>
                  <a:lnTo>
                    <a:pt x="635" y="144"/>
                  </a:lnTo>
                  <a:lnTo>
                    <a:pt x="615" y="184"/>
                  </a:lnTo>
                  <a:lnTo>
                    <a:pt x="607" y="202"/>
                  </a:lnTo>
                  <a:lnTo>
                    <a:pt x="600" y="219"/>
                  </a:lnTo>
                  <a:lnTo>
                    <a:pt x="596" y="232"/>
                  </a:lnTo>
                  <a:lnTo>
                    <a:pt x="595" y="241"/>
                  </a:lnTo>
                  <a:lnTo>
                    <a:pt x="597" y="243"/>
                  </a:lnTo>
                  <a:lnTo>
                    <a:pt x="599" y="248"/>
                  </a:lnTo>
                  <a:lnTo>
                    <a:pt x="600" y="251"/>
                  </a:lnTo>
                  <a:lnTo>
                    <a:pt x="600" y="254"/>
                  </a:lnTo>
                  <a:lnTo>
                    <a:pt x="598" y="259"/>
                  </a:lnTo>
                  <a:lnTo>
                    <a:pt x="602" y="266"/>
                  </a:lnTo>
                  <a:lnTo>
                    <a:pt x="609" y="272"/>
                  </a:lnTo>
                  <a:lnTo>
                    <a:pt x="619" y="279"/>
                  </a:lnTo>
                  <a:lnTo>
                    <a:pt x="630" y="289"/>
                  </a:lnTo>
                  <a:lnTo>
                    <a:pt x="645" y="301"/>
                  </a:lnTo>
                  <a:lnTo>
                    <a:pt x="663" y="318"/>
                  </a:lnTo>
                  <a:lnTo>
                    <a:pt x="677" y="334"/>
                  </a:lnTo>
                  <a:lnTo>
                    <a:pt x="694" y="353"/>
                  </a:lnTo>
                  <a:lnTo>
                    <a:pt x="713" y="377"/>
                  </a:lnTo>
                  <a:lnTo>
                    <a:pt x="733" y="404"/>
                  </a:lnTo>
                  <a:lnTo>
                    <a:pt x="753" y="436"/>
                  </a:lnTo>
                  <a:lnTo>
                    <a:pt x="772" y="468"/>
                  </a:lnTo>
                  <a:lnTo>
                    <a:pt x="791" y="503"/>
                  </a:lnTo>
                  <a:lnTo>
                    <a:pt x="809" y="540"/>
                  </a:lnTo>
                  <a:lnTo>
                    <a:pt x="823" y="576"/>
                  </a:lnTo>
                  <a:lnTo>
                    <a:pt x="836" y="614"/>
                  </a:lnTo>
                  <a:lnTo>
                    <a:pt x="843" y="651"/>
                  </a:lnTo>
                  <a:lnTo>
                    <a:pt x="848" y="688"/>
                  </a:lnTo>
                  <a:lnTo>
                    <a:pt x="848" y="690"/>
                  </a:lnTo>
                  <a:lnTo>
                    <a:pt x="847" y="696"/>
                  </a:lnTo>
                  <a:lnTo>
                    <a:pt x="847" y="713"/>
                  </a:lnTo>
                  <a:lnTo>
                    <a:pt x="848" y="721"/>
                  </a:lnTo>
                  <a:lnTo>
                    <a:pt x="850" y="727"/>
                  </a:lnTo>
                  <a:lnTo>
                    <a:pt x="853" y="730"/>
                  </a:lnTo>
                  <a:lnTo>
                    <a:pt x="858" y="730"/>
                  </a:lnTo>
                  <a:lnTo>
                    <a:pt x="861" y="728"/>
                  </a:lnTo>
                  <a:lnTo>
                    <a:pt x="866" y="728"/>
                  </a:lnTo>
                  <a:lnTo>
                    <a:pt x="870" y="730"/>
                  </a:lnTo>
                  <a:lnTo>
                    <a:pt x="876" y="733"/>
                  </a:lnTo>
                  <a:lnTo>
                    <a:pt x="881" y="740"/>
                  </a:lnTo>
                  <a:lnTo>
                    <a:pt x="889" y="752"/>
                  </a:lnTo>
                  <a:lnTo>
                    <a:pt x="898" y="769"/>
                  </a:lnTo>
                  <a:lnTo>
                    <a:pt x="906" y="784"/>
                  </a:lnTo>
                  <a:lnTo>
                    <a:pt x="914" y="802"/>
                  </a:lnTo>
                  <a:lnTo>
                    <a:pt x="935" y="845"/>
                  </a:lnTo>
                  <a:lnTo>
                    <a:pt x="945" y="867"/>
                  </a:lnTo>
                  <a:lnTo>
                    <a:pt x="956" y="889"/>
                  </a:lnTo>
                  <a:lnTo>
                    <a:pt x="965" y="912"/>
                  </a:lnTo>
                  <a:lnTo>
                    <a:pt x="974" y="933"/>
                  </a:lnTo>
                  <a:lnTo>
                    <a:pt x="981" y="952"/>
                  </a:lnTo>
                  <a:lnTo>
                    <a:pt x="985" y="969"/>
                  </a:lnTo>
                  <a:lnTo>
                    <a:pt x="987" y="982"/>
                  </a:lnTo>
                  <a:lnTo>
                    <a:pt x="986" y="991"/>
                  </a:lnTo>
                  <a:lnTo>
                    <a:pt x="980" y="1003"/>
                  </a:lnTo>
                  <a:lnTo>
                    <a:pt x="968" y="1016"/>
                  </a:lnTo>
                  <a:lnTo>
                    <a:pt x="954" y="1027"/>
                  </a:lnTo>
                  <a:lnTo>
                    <a:pt x="935" y="1035"/>
                  </a:lnTo>
                  <a:lnTo>
                    <a:pt x="914" y="1040"/>
                  </a:lnTo>
                  <a:lnTo>
                    <a:pt x="891" y="1040"/>
                  </a:lnTo>
                  <a:lnTo>
                    <a:pt x="867" y="1035"/>
                  </a:lnTo>
                  <a:lnTo>
                    <a:pt x="863" y="1036"/>
                  </a:lnTo>
                  <a:lnTo>
                    <a:pt x="853" y="1038"/>
                  </a:lnTo>
                  <a:lnTo>
                    <a:pt x="839" y="1041"/>
                  </a:lnTo>
                  <a:lnTo>
                    <a:pt x="819" y="1046"/>
                  </a:lnTo>
                  <a:lnTo>
                    <a:pt x="795" y="1050"/>
                  </a:lnTo>
                  <a:lnTo>
                    <a:pt x="770" y="1056"/>
                  </a:lnTo>
                  <a:lnTo>
                    <a:pt x="741" y="1062"/>
                  </a:lnTo>
                  <a:lnTo>
                    <a:pt x="711" y="1067"/>
                  </a:lnTo>
                  <a:lnTo>
                    <a:pt x="650" y="1076"/>
                  </a:lnTo>
                  <a:lnTo>
                    <a:pt x="592" y="1082"/>
                  </a:lnTo>
                  <a:lnTo>
                    <a:pt x="537" y="1085"/>
                  </a:lnTo>
                  <a:lnTo>
                    <a:pt x="485" y="1086"/>
                  </a:lnTo>
                  <a:lnTo>
                    <a:pt x="438" y="1084"/>
                  </a:lnTo>
                  <a:lnTo>
                    <a:pt x="397" y="1080"/>
                  </a:lnTo>
                  <a:lnTo>
                    <a:pt x="368" y="1075"/>
                  </a:lnTo>
                  <a:lnTo>
                    <a:pt x="344" y="1071"/>
                  </a:lnTo>
                  <a:lnTo>
                    <a:pt x="322" y="1066"/>
                  </a:lnTo>
                  <a:lnTo>
                    <a:pt x="302" y="1062"/>
                  </a:lnTo>
                  <a:lnTo>
                    <a:pt x="280" y="1058"/>
                  </a:lnTo>
                  <a:lnTo>
                    <a:pt x="254" y="1055"/>
                  </a:lnTo>
                  <a:lnTo>
                    <a:pt x="228" y="1053"/>
                  </a:lnTo>
                  <a:lnTo>
                    <a:pt x="205" y="1053"/>
                  </a:lnTo>
                  <a:lnTo>
                    <a:pt x="161" y="1057"/>
                  </a:lnTo>
                  <a:lnTo>
                    <a:pt x="136" y="1059"/>
                  </a:lnTo>
                  <a:lnTo>
                    <a:pt x="108" y="1062"/>
                  </a:lnTo>
                  <a:lnTo>
                    <a:pt x="86" y="1062"/>
                  </a:lnTo>
                  <a:lnTo>
                    <a:pt x="64" y="1060"/>
                  </a:lnTo>
                  <a:lnTo>
                    <a:pt x="44" y="1058"/>
                  </a:lnTo>
                  <a:lnTo>
                    <a:pt x="27" y="1055"/>
                  </a:lnTo>
                  <a:lnTo>
                    <a:pt x="13" y="1049"/>
                  </a:lnTo>
                  <a:lnTo>
                    <a:pt x="5" y="1044"/>
                  </a:lnTo>
                  <a:lnTo>
                    <a:pt x="0" y="1036"/>
                  </a:lnTo>
                  <a:lnTo>
                    <a:pt x="3" y="1027"/>
                  </a:lnTo>
                  <a:lnTo>
                    <a:pt x="10" y="1015"/>
                  </a:lnTo>
                  <a:lnTo>
                    <a:pt x="15" y="1002"/>
                  </a:lnTo>
                  <a:lnTo>
                    <a:pt x="18" y="993"/>
                  </a:lnTo>
                  <a:lnTo>
                    <a:pt x="22" y="984"/>
                  </a:lnTo>
                  <a:lnTo>
                    <a:pt x="28" y="978"/>
                  </a:lnTo>
                  <a:lnTo>
                    <a:pt x="37" y="973"/>
                  </a:lnTo>
                  <a:lnTo>
                    <a:pt x="50" y="968"/>
                  </a:lnTo>
                  <a:lnTo>
                    <a:pt x="57" y="962"/>
                  </a:lnTo>
                  <a:lnTo>
                    <a:pt x="59" y="957"/>
                  </a:lnTo>
                  <a:lnTo>
                    <a:pt x="58" y="949"/>
                  </a:lnTo>
                  <a:lnTo>
                    <a:pt x="57" y="944"/>
                  </a:lnTo>
                  <a:lnTo>
                    <a:pt x="58" y="940"/>
                  </a:lnTo>
                  <a:lnTo>
                    <a:pt x="63" y="934"/>
                  </a:lnTo>
                  <a:lnTo>
                    <a:pt x="68" y="925"/>
                  </a:lnTo>
                  <a:lnTo>
                    <a:pt x="75" y="910"/>
                  </a:lnTo>
                  <a:lnTo>
                    <a:pt x="78" y="901"/>
                  </a:lnTo>
                  <a:lnTo>
                    <a:pt x="81" y="893"/>
                  </a:lnTo>
                  <a:lnTo>
                    <a:pt x="86" y="879"/>
                  </a:lnTo>
                  <a:lnTo>
                    <a:pt x="88" y="870"/>
                  </a:lnTo>
                  <a:lnTo>
                    <a:pt x="89" y="859"/>
                  </a:lnTo>
                  <a:lnTo>
                    <a:pt x="92" y="845"/>
                  </a:lnTo>
                  <a:lnTo>
                    <a:pt x="93" y="825"/>
                  </a:lnTo>
                  <a:lnTo>
                    <a:pt x="94" y="798"/>
                  </a:lnTo>
                  <a:lnTo>
                    <a:pt x="97" y="766"/>
                  </a:lnTo>
                  <a:lnTo>
                    <a:pt x="104" y="732"/>
                  </a:lnTo>
                  <a:lnTo>
                    <a:pt x="113" y="695"/>
                  </a:lnTo>
                  <a:lnTo>
                    <a:pt x="124" y="658"/>
                  </a:lnTo>
                  <a:lnTo>
                    <a:pt x="137" y="622"/>
                  </a:lnTo>
                  <a:lnTo>
                    <a:pt x="151" y="588"/>
                  </a:lnTo>
                  <a:lnTo>
                    <a:pt x="165" y="555"/>
                  </a:lnTo>
                  <a:lnTo>
                    <a:pt x="180" y="526"/>
                  </a:lnTo>
                  <a:lnTo>
                    <a:pt x="194" y="503"/>
                  </a:lnTo>
                  <a:lnTo>
                    <a:pt x="214" y="470"/>
                  </a:lnTo>
                  <a:lnTo>
                    <a:pt x="259" y="399"/>
                  </a:lnTo>
                  <a:lnTo>
                    <a:pt x="258" y="406"/>
                  </a:lnTo>
                  <a:lnTo>
                    <a:pt x="258" y="415"/>
                  </a:lnTo>
                  <a:lnTo>
                    <a:pt x="254" y="457"/>
                  </a:lnTo>
                  <a:lnTo>
                    <a:pt x="250" y="493"/>
                  </a:lnTo>
                  <a:lnTo>
                    <a:pt x="243" y="523"/>
                  </a:lnTo>
                  <a:lnTo>
                    <a:pt x="237" y="547"/>
                  </a:lnTo>
                  <a:lnTo>
                    <a:pt x="230" y="569"/>
                  </a:lnTo>
                  <a:lnTo>
                    <a:pt x="222" y="584"/>
                  </a:lnTo>
                  <a:lnTo>
                    <a:pt x="216" y="598"/>
                  </a:lnTo>
                  <a:lnTo>
                    <a:pt x="211" y="607"/>
                  </a:lnTo>
                  <a:lnTo>
                    <a:pt x="204" y="618"/>
                  </a:lnTo>
                  <a:lnTo>
                    <a:pt x="198" y="628"/>
                  </a:lnTo>
                  <a:lnTo>
                    <a:pt x="193" y="636"/>
                  </a:lnTo>
                  <a:lnTo>
                    <a:pt x="191" y="642"/>
                  </a:lnTo>
                  <a:lnTo>
                    <a:pt x="194" y="647"/>
                  </a:lnTo>
                  <a:lnTo>
                    <a:pt x="200" y="648"/>
                  </a:lnTo>
                  <a:lnTo>
                    <a:pt x="205" y="645"/>
                  </a:lnTo>
                  <a:lnTo>
                    <a:pt x="210" y="640"/>
                  </a:lnTo>
                  <a:lnTo>
                    <a:pt x="214" y="635"/>
                  </a:lnTo>
                  <a:lnTo>
                    <a:pt x="218" y="630"/>
                  </a:lnTo>
                  <a:lnTo>
                    <a:pt x="219" y="628"/>
                  </a:lnTo>
                  <a:lnTo>
                    <a:pt x="237" y="600"/>
                  </a:lnTo>
                  <a:lnTo>
                    <a:pt x="250" y="573"/>
                  </a:lnTo>
                  <a:lnTo>
                    <a:pt x="260" y="546"/>
                  </a:lnTo>
                  <a:lnTo>
                    <a:pt x="267" y="518"/>
                  </a:lnTo>
                  <a:lnTo>
                    <a:pt x="271" y="489"/>
                  </a:lnTo>
                  <a:lnTo>
                    <a:pt x="274" y="457"/>
                  </a:lnTo>
                  <a:lnTo>
                    <a:pt x="278" y="421"/>
                  </a:lnTo>
                  <a:lnTo>
                    <a:pt x="281" y="381"/>
                  </a:lnTo>
                  <a:lnTo>
                    <a:pt x="283" y="363"/>
                  </a:lnTo>
                  <a:lnTo>
                    <a:pt x="301" y="339"/>
                  </a:lnTo>
                  <a:lnTo>
                    <a:pt x="321" y="318"/>
                  </a:lnTo>
                  <a:lnTo>
                    <a:pt x="341" y="300"/>
                  </a:lnTo>
                  <a:lnTo>
                    <a:pt x="358" y="288"/>
                  </a:lnTo>
                  <a:lnTo>
                    <a:pt x="370" y="280"/>
                  </a:lnTo>
                  <a:lnTo>
                    <a:pt x="380" y="273"/>
                  </a:lnTo>
                  <a:lnTo>
                    <a:pt x="387" y="270"/>
                  </a:lnTo>
                  <a:lnTo>
                    <a:pt x="392" y="267"/>
                  </a:lnTo>
                  <a:lnTo>
                    <a:pt x="386" y="258"/>
                  </a:lnTo>
                  <a:lnTo>
                    <a:pt x="387" y="249"/>
                  </a:lnTo>
                  <a:lnTo>
                    <a:pt x="369" y="253"/>
                  </a:lnTo>
                  <a:lnTo>
                    <a:pt x="353" y="259"/>
                  </a:lnTo>
                  <a:lnTo>
                    <a:pt x="337" y="268"/>
                  </a:lnTo>
                  <a:lnTo>
                    <a:pt x="321" y="280"/>
                  </a:lnTo>
                  <a:lnTo>
                    <a:pt x="309" y="296"/>
                  </a:lnTo>
                  <a:lnTo>
                    <a:pt x="298" y="314"/>
                  </a:lnTo>
                  <a:lnTo>
                    <a:pt x="289" y="336"/>
                  </a:lnTo>
                  <a:lnTo>
                    <a:pt x="283" y="363"/>
                  </a:lnTo>
                  <a:lnTo>
                    <a:pt x="259" y="399"/>
                  </a:lnTo>
                  <a:lnTo>
                    <a:pt x="262" y="366"/>
                  </a:lnTo>
                  <a:lnTo>
                    <a:pt x="268" y="338"/>
                  </a:lnTo>
                  <a:lnTo>
                    <a:pt x="276" y="316"/>
                  </a:lnTo>
                  <a:lnTo>
                    <a:pt x="283" y="297"/>
                  </a:lnTo>
                  <a:lnTo>
                    <a:pt x="293" y="281"/>
                  </a:lnTo>
                  <a:lnTo>
                    <a:pt x="302" y="270"/>
                  </a:lnTo>
                  <a:lnTo>
                    <a:pt x="312" y="260"/>
                  </a:lnTo>
                  <a:lnTo>
                    <a:pt x="321" y="253"/>
                  </a:lnTo>
                  <a:lnTo>
                    <a:pt x="330" y="248"/>
                  </a:lnTo>
                  <a:lnTo>
                    <a:pt x="343" y="242"/>
                  </a:lnTo>
                  <a:lnTo>
                    <a:pt x="358" y="237"/>
                  </a:lnTo>
                  <a:lnTo>
                    <a:pt x="378" y="232"/>
                  </a:lnTo>
                  <a:lnTo>
                    <a:pt x="399" y="229"/>
                  </a:lnTo>
                  <a:lnTo>
                    <a:pt x="399" y="221"/>
                  </a:lnTo>
                  <a:lnTo>
                    <a:pt x="398" y="218"/>
                  </a:lnTo>
                  <a:lnTo>
                    <a:pt x="396" y="214"/>
                  </a:lnTo>
                  <a:lnTo>
                    <a:pt x="390" y="206"/>
                  </a:lnTo>
                  <a:lnTo>
                    <a:pt x="384" y="196"/>
                  </a:lnTo>
                  <a:lnTo>
                    <a:pt x="374" y="183"/>
                  </a:lnTo>
                  <a:lnTo>
                    <a:pt x="363" y="169"/>
                  </a:lnTo>
                  <a:lnTo>
                    <a:pt x="351" y="154"/>
                  </a:lnTo>
                  <a:lnTo>
                    <a:pt x="339" y="139"/>
                  </a:lnTo>
                  <a:lnTo>
                    <a:pt x="328" y="124"/>
                  </a:lnTo>
                  <a:lnTo>
                    <a:pt x="318" y="110"/>
                  </a:lnTo>
                  <a:lnTo>
                    <a:pt x="308" y="99"/>
                  </a:lnTo>
                  <a:lnTo>
                    <a:pt x="301" y="89"/>
                  </a:lnTo>
                  <a:lnTo>
                    <a:pt x="297" y="83"/>
                  </a:lnTo>
                  <a:lnTo>
                    <a:pt x="295" y="81"/>
                  </a:lnTo>
                  <a:lnTo>
                    <a:pt x="297" y="82"/>
                  </a:lnTo>
                  <a:lnTo>
                    <a:pt x="305" y="85"/>
                  </a:lnTo>
                  <a:lnTo>
                    <a:pt x="316" y="86"/>
                  </a:lnTo>
                  <a:lnTo>
                    <a:pt x="330" y="86"/>
                  </a:lnTo>
                  <a:lnTo>
                    <a:pt x="346" y="81"/>
                  </a:lnTo>
                  <a:lnTo>
                    <a:pt x="361" y="71"/>
                  </a:lnTo>
                  <a:lnTo>
                    <a:pt x="372" y="62"/>
                  </a:lnTo>
                  <a:lnTo>
                    <a:pt x="404" y="30"/>
                  </a:lnTo>
                  <a:lnTo>
                    <a:pt x="417" y="19"/>
                  </a:lnTo>
                  <a:lnTo>
                    <a:pt x="431" y="10"/>
                  </a:lnTo>
                  <a:lnTo>
                    <a:pt x="445" y="3"/>
                  </a:lnTo>
                  <a:lnTo>
                    <a:pt x="4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6" name="TextBox 95"/>
          <p:cNvSpPr txBox="1"/>
          <p:nvPr/>
        </p:nvSpPr>
        <p:spPr>
          <a:xfrm flipH="1">
            <a:off x="1307260" y="1977838"/>
            <a:ext cx="1433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 flipH="1">
            <a:off x="863507" y="3470461"/>
            <a:ext cx="1433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 flipH="1">
            <a:off x="1240024" y="4891368"/>
            <a:ext cx="1433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 flipH="1">
            <a:off x="9602789" y="4900332"/>
            <a:ext cx="1433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 flipH="1">
            <a:off x="9995128" y="3439085"/>
            <a:ext cx="1433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 flipH="1">
            <a:off x="9563753" y="2036108"/>
            <a:ext cx="1433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sz="1800" dirty="0">
              <a:solidFill>
                <a:schemeClr val="bg1"/>
              </a:solidFill>
            </a:endParaRPr>
          </a:p>
        </p:txBody>
      </p:sp>
      <p:grpSp>
        <p:nvGrpSpPr>
          <p:cNvPr id="102" name="Group 101"/>
          <p:cNvGrpSpPr/>
          <p:nvPr/>
        </p:nvGrpSpPr>
        <p:grpSpPr>
          <a:xfrm>
            <a:off x="5184456" y="2914650"/>
            <a:ext cx="1824356" cy="1849438"/>
            <a:chOff x="5120957" y="2362200"/>
            <a:chExt cx="1824356" cy="1849438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6075363" y="2371725"/>
              <a:ext cx="869950" cy="1839913"/>
            </a:xfrm>
            <a:custGeom>
              <a:avLst/>
              <a:gdLst/>
              <a:ahLst/>
              <a:cxnLst>
                <a:cxn ang="0">
                  <a:pos x="127" y="1"/>
                </a:cxn>
                <a:cxn ang="0">
                  <a:pos x="147" y="7"/>
                </a:cxn>
                <a:cxn ang="0">
                  <a:pos x="179" y="24"/>
                </a:cxn>
                <a:cxn ang="0">
                  <a:pos x="211" y="58"/>
                </a:cxn>
                <a:cxn ang="0">
                  <a:pos x="226" y="84"/>
                </a:cxn>
                <a:cxn ang="0">
                  <a:pos x="245" y="82"/>
                </a:cxn>
                <a:cxn ang="0">
                  <a:pos x="277" y="87"/>
                </a:cxn>
                <a:cxn ang="0">
                  <a:pos x="315" y="104"/>
                </a:cxn>
                <a:cxn ang="0">
                  <a:pos x="354" y="141"/>
                </a:cxn>
                <a:cxn ang="0">
                  <a:pos x="381" y="187"/>
                </a:cxn>
                <a:cxn ang="0">
                  <a:pos x="396" y="193"/>
                </a:cxn>
                <a:cxn ang="0">
                  <a:pos x="419" y="206"/>
                </a:cxn>
                <a:cxn ang="0">
                  <a:pos x="444" y="230"/>
                </a:cxn>
                <a:cxn ang="0">
                  <a:pos x="465" y="269"/>
                </a:cxn>
                <a:cxn ang="0">
                  <a:pos x="476" y="325"/>
                </a:cxn>
                <a:cxn ang="0">
                  <a:pos x="478" y="362"/>
                </a:cxn>
                <a:cxn ang="0">
                  <a:pos x="492" y="375"/>
                </a:cxn>
                <a:cxn ang="0">
                  <a:pos x="511" y="399"/>
                </a:cxn>
                <a:cxn ang="0">
                  <a:pos x="525" y="436"/>
                </a:cxn>
                <a:cxn ang="0">
                  <a:pos x="527" y="486"/>
                </a:cxn>
                <a:cxn ang="0">
                  <a:pos x="514" y="532"/>
                </a:cxn>
                <a:cxn ang="0">
                  <a:pos x="532" y="561"/>
                </a:cxn>
                <a:cxn ang="0">
                  <a:pos x="545" y="600"/>
                </a:cxn>
                <a:cxn ang="0">
                  <a:pos x="547" y="651"/>
                </a:cxn>
                <a:cxn ang="0">
                  <a:pos x="527" y="714"/>
                </a:cxn>
                <a:cxn ang="0">
                  <a:pos x="519" y="738"/>
                </a:cxn>
                <a:cxn ang="0">
                  <a:pos x="522" y="767"/>
                </a:cxn>
                <a:cxn ang="0">
                  <a:pos x="520" y="810"/>
                </a:cxn>
                <a:cxn ang="0">
                  <a:pos x="506" y="858"/>
                </a:cxn>
                <a:cxn ang="0">
                  <a:pos x="474" y="902"/>
                </a:cxn>
                <a:cxn ang="0">
                  <a:pos x="461" y="918"/>
                </a:cxn>
                <a:cxn ang="0">
                  <a:pos x="456" y="942"/>
                </a:cxn>
                <a:cxn ang="0">
                  <a:pos x="444" y="978"/>
                </a:cxn>
                <a:cxn ang="0">
                  <a:pos x="422" y="1017"/>
                </a:cxn>
                <a:cxn ang="0">
                  <a:pos x="388" y="1051"/>
                </a:cxn>
                <a:cxn ang="0">
                  <a:pos x="340" y="1073"/>
                </a:cxn>
                <a:cxn ang="0">
                  <a:pos x="308" y="1079"/>
                </a:cxn>
                <a:cxn ang="0">
                  <a:pos x="299" y="1095"/>
                </a:cxn>
                <a:cxn ang="0">
                  <a:pos x="279" y="1118"/>
                </a:cxn>
                <a:cxn ang="0">
                  <a:pos x="246" y="1141"/>
                </a:cxn>
                <a:cxn ang="0">
                  <a:pos x="199" y="1157"/>
                </a:cxn>
                <a:cxn ang="0">
                  <a:pos x="137" y="1157"/>
                </a:cxn>
                <a:cxn ang="0">
                  <a:pos x="79" y="1137"/>
                </a:cxn>
                <a:cxn ang="0">
                  <a:pos x="40" y="1102"/>
                </a:cxn>
                <a:cxn ang="0">
                  <a:pos x="17" y="1058"/>
                </a:cxn>
                <a:cxn ang="0">
                  <a:pos x="5" y="1010"/>
                </a:cxn>
                <a:cxn ang="0">
                  <a:pos x="0" y="967"/>
                </a:cxn>
                <a:cxn ang="0">
                  <a:pos x="1" y="933"/>
                </a:cxn>
                <a:cxn ang="0">
                  <a:pos x="2" y="917"/>
                </a:cxn>
                <a:cxn ang="0">
                  <a:pos x="1" y="108"/>
                </a:cxn>
                <a:cxn ang="0">
                  <a:pos x="5" y="89"/>
                </a:cxn>
                <a:cxn ang="0">
                  <a:pos x="16" y="60"/>
                </a:cxn>
                <a:cxn ang="0">
                  <a:pos x="37" y="30"/>
                </a:cxn>
                <a:cxn ang="0">
                  <a:pos x="72" y="7"/>
                </a:cxn>
              </a:cxnLst>
              <a:rect l="0" t="0" r="r" b="b"/>
              <a:pathLst>
                <a:path w="548" h="1159">
                  <a:moveTo>
                    <a:pt x="109" y="0"/>
                  </a:moveTo>
                  <a:lnTo>
                    <a:pt x="123" y="1"/>
                  </a:lnTo>
                  <a:lnTo>
                    <a:pt x="124" y="1"/>
                  </a:lnTo>
                  <a:lnTo>
                    <a:pt x="127" y="1"/>
                  </a:lnTo>
                  <a:lnTo>
                    <a:pt x="130" y="2"/>
                  </a:lnTo>
                  <a:lnTo>
                    <a:pt x="135" y="3"/>
                  </a:lnTo>
                  <a:lnTo>
                    <a:pt x="141" y="4"/>
                  </a:lnTo>
                  <a:lnTo>
                    <a:pt x="147" y="7"/>
                  </a:lnTo>
                  <a:lnTo>
                    <a:pt x="154" y="10"/>
                  </a:lnTo>
                  <a:lnTo>
                    <a:pt x="162" y="13"/>
                  </a:lnTo>
                  <a:lnTo>
                    <a:pt x="171" y="18"/>
                  </a:lnTo>
                  <a:lnTo>
                    <a:pt x="179" y="24"/>
                  </a:lnTo>
                  <a:lnTo>
                    <a:pt x="187" y="30"/>
                  </a:lnTo>
                  <a:lnTo>
                    <a:pt x="195" y="38"/>
                  </a:lnTo>
                  <a:lnTo>
                    <a:pt x="203" y="48"/>
                  </a:lnTo>
                  <a:lnTo>
                    <a:pt x="211" y="58"/>
                  </a:lnTo>
                  <a:lnTo>
                    <a:pt x="217" y="70"/>
                  </a:lnTo>
                  <a:lnTo>
                    <a:pt x="223" y="84"/>
                  </a:lnTo>
                  <a:lnTo>
                    <a:pt x="224" y="84"/>
                  </a:lnTo>
                  <a:lnTo>
                    <a:pt x="226" y="84"/>
                  </a:lnTo>
                  <a:lnTo>
                    <a:pt x="229" y="83"/>
                  </a:lnTo>
                  <a:lnTo>
                    <a:pt x="234" y="83"/>
                  </a:lnTo>
                  <a:lnTo>
                    <a:pt x="239" y="82"/>
                  </a:lnTo>
                  <a:lnTo>
                    <a:pt x="245" y="82"/>
                  </a:lnTo>
                  <a:lnTo>
                    <a:pt x="252" y="83"/>
                  </a:lnTo>
                  <a:lnTo>
                    <a:pt x="260" y="83"/>
                  </a:lnTo>
                  <a:lnTo>
                    <a:pt x="268" y="85"/>
                  </a:lnTo>
                  <a:lnTo>
                    <a:pt x="277" y="87"/>
                  </a:lnTo>
                  <a:lnTo>
                    <a:pt x="286" y="89"/>
                  </a:lnTo>
                  <a:lnTo>
                    <a:pt x="296" y="93"/>
                  </a:lnTo>
                  <a:lnTo>
                    <a:pt x="305" y="98"/>
                  </a:lnTo>
                  <a:lnTo>
                    <a:pt x="315" y="104"/>
                  </a:lnTo>
                  <a:lnTo>
                    <a:pt x="326" y="111"/>
                  </a:lnTo>
                  <a:lnTo>
                    <a:pt x="335" y="120"/>
                  </a:lnTo>
                  <a:lnTo>
                    <a:pt x="345" y="130"/>
                  </a:lnTo>
                  <a:lnTo>
                    <a:pt x="354" y="141"/>
                  </a:lnTo>
                  <a:lnTo>
                    <a:pt x="363" y="155"/>
                  </a:lnTo>
                  <a:lnTo>
                    <a:pt x="372" y="170"/>
                  </a:lnTo>
                  <a:lnTo>
                    <a:pt x="380" y="187"/>
                  </a:lnTo>
                  <a:lnTo>
                    <a:pt x="381" y="187"/>
                  </a:lnTo>
                  <a:lnTo>
                    <a:pt x="382" y="187"/>
                  </a:lnTo>
                  <a:lnTo>
                    <a:pt x="384" y="188"/>
                  </a:lnTo>
                  <a:lnTo>
                    <a:pt x="392" y="191"/>
                  </a:lnTo>
                  <a:lnTo>
                    <a:pt x="396" y="193"/>
                  </a:lnTo>
                  <a:lnTo>
                    <a:pt x="402" y="195"/>
                  </a:lnTo>
                  <a:lnTo>
                    <a:pt x="407" y="198"/>
                  </a:lnTo>
                  <a:lnTo>
                    <a:pt x="413" y="202"/>
                  </a:lnTo>
                  <a:lnTo>
                    <a:pt x="419" y="206"/>
                  </a:lnTo>
                  <a:lnTo>
                    <a:pt x="426" y="210"/>
                  </a:lnTo>
                  <a:lnTo>
                    <a:pt x="432" y="216"/>
                  </a:lnTo>
                  <a:lnTo>
                    <a:pt x="438" y="223"/>
                  </a:lnTo>
                  <a:lnTo>
                    <a:pt x="444" y="230"/>
                  </a:lnTo>
                  <a:lnTo>
                    <a:pt x="450" y="238"/>
                  </a:lnTo>
                  <a:lnTo>
                    <a:pt x="456" y="248"/>
                  </a:lnTo>
                  <a:lnTo>
                    <a:pt x="461" y="257"/>
                  </a:lnTo>
                  <a:lnTo>
                    <a:pt x="465" y="269"/>
                  </a:lnTo>
                  <a:lnTo>
                    <a:pt x="469" y="281"/>
                  </a:lnTo>
                  <a:lnTo>
                    <a:pt x="472" y="294"/>
                  </a:lnTo>
                  <a:lnTo>
                    <a:pt x="475" y="309"/>
                  </a:lnTo>
                  <a:lnTo>
                    <a:pt x="476" y="325"/>
                  </a:lnTo>
                  <a:lnTo>
                    <a:pt x="476" y="342"/>
                  </a:lnTo>
                  <a:lnTo>
                    <a:pt x="476" y="361"/>
                  </a:lnTo>
                  <a:lnTo>
                    <a:pt x="476" y="361"/>
                  </a:lnTo>
                  <a:lnTo>
                    <a:pt x="478" y="362"/>
                  </a:lnTo>
                  <a:lnTo>
                    <a:pt x="480" y="364"/>
                  </a:lnTo>
                  <a:lnTo>
                    <a:pt x="483" y="367"/>
                  </a:lnTo>
                  <a:lnTo>
                    <a:pt x="487" y="370"/>
                  </a:lnTo>
                  <a:lnTo>
                    <a:pt x="492" y="375"/>
                  </a:lnTo>
                  <a:lnTo>
                    <a:pt x="496" y="380"/>
                  </a:lnTo>
                  <a:lnTo>
                    <a:pt x="501" y="385"/>
                  </a:lnTo>
                  <a:lnTo>
                    <a:pt x="506" y="392"/>
                  </a:lnTo>
                  <a:lnTo>
                    <a:pt x="511" y="399"/>
                  </a:lnTo>
                  <a:lnTo>
                    <a:pt x="515" y="407"/>
                  </a:lnTo>
                  <a:lnTo>
                    <a:pt x="519" y="416"/>
                  </a:lnTo>
                  <a:lnTo>
                    <a:pt x="522" y="425"/>
                  </a:lnTo>
                  <a:lnTo>
                    <a:pt x="525" y="436"/>
                  </a:lnTo>
                  <a:lnTo>
                    <a:pt x="527" y="447"/>
                  </a:lnTo>
                  <a:lnTo>
                    <a:pt x="528" y="459"/>
                  </a:lnTo>
                  <a:lnTo>
                    <a:pt x="528" y="472"/>
                  </a:lnTo>
                  <a:lnTo>
                    <a:pt x="527" y="486"/>
                  </a:lnTo>
                  <a:lnTo>
                    <a:pt x="524" y="500"/>
                  </a:lnTo>
                  <a:lnTo>
                    <a:pt x="520" y="515"/>
                  </a:lnTo>
                  <a:lnTo>
                    <a:pt x="514" y="532"/>
                  </a:lnTo>
                  <a:lnTo>
                    <a:pt x="514" y="532"/>
                  </a:lnTo>
                  <a:lnTo>
                    <a:pt x="516" y="534"/>
                  </a:lnTo>
                  <a:lnTo>
                    <a:pt x="524" y="547"/>
                  </a:lnTo>
                  <a:lnTo>
                    <a:pt x="528" y="553"/>
                  </a:lnTo>
                  <a:lnTo>
                    <a:pt x="532" y="561"/>
                  </a:lnTo>
                  <a:lnTo>
                    <a:pt x="536" y="569"/>
                  </a:lnTo>
                  <a:lnTo>
                    <a:pt x="539" y="578"/>
                  </a:lnTo>
                  <a:lnTo>
                    <a:pt x="542" y="589"/>
                  </a:lnTo>
                  <a:lnTo>
                    <a:pt x="545" y="600"/>
                  </a:lnTo>
                  <a:lnTo>
                    <a:pt x="547" y="612"/>
                  </a:lnTo>
                  <a:lnTo>
                    <a:pt x="548" y="624"/>
                  </a:lnTo>
                  <a:lnTo>
                    <a:pt x="548" y="637"/>
                  </a:lnTo>
                  <a:lnTo>
                    <a:pt x="547" y="651"/>
                  </a:lnTo>
                  <a:lnTo>
                    <a:pt x="545" y="666"/>
                  </a:lnTo>
                  <a:lnTo>
                    <a:pt x="540" y="681"/>
                  </a:lnTo>
                  <a:lnTo>
                    <a:pt x="535" y="697"/>
                  </a:lnTo>
                  <a:lnTo>
                    <a:pt x="527" y="714"/>
                  </a:lnTo>
                  <a:lnTo>
                    <a:pt x="518" y="731"/>
                  </a:lnTo>
                  <a:lnTo>
                    <a:pt x="518" y="732"/>
                  </a:lnTo>
                  <a:lnTo>
                    <a:pt x="519" y="734"/>
                  </a:lnTo>
                  <a:lnTo>
                    <a:pt x="519" y="738"/>
                  </a:lnTo>
                  <a:lnTo>
                    <a:pt x="520" y="744"/>
                  </a:lnTo>
                  <a:lnTo>
                    <a:pt x="521" y="751"/>
                  </a:lnTo>
                  <a:lnTo>
                    <a:pt x="522" y="758"/>
                  </a:lnTo>
                  <a:lnTo>
                    <a:pt x="522" y="767"/>
                  </a:lnTo>
                  <a:lnTo>
                    <a:pt x="523" y="777"/>
                  </a:lnTo>
                  <a:lnTo>
                    <a:pt x="522" y="787"/>
                  </a:lnTo>
                  <a:lnTo>
                    <a:pt x="521" y="799"/>
                  </a:lnTo>
                  <a:lnTo>
                    <a:pt x="520" y="810"/>
                  </a:lnTo>
                  <a:lnTo>
                    <a:pt x="518" y="822"/>
                  </a:lnTo>
                  <a:lnTo>
                    <a:pt x="515" y="834"/>
                  </a:lnTo>
                  <a:lnTo>
                    <a:pt x="511" y="846"/>
                  </a:lnTo>
                  <a:lnTo>
                    <a:pt x="506" y="858"/>
                  </a:lnTo>
                  <a:lnTo>
                    <a:pt x="500" y="870"/>
                  </a:lnTo>
                  <a:lnTo>
                    <a:pt x="493" y="881"/>
                  </a:lnTo>
                  <a:lnTo>
                    <a:pt x="484" y="892"/>
                  </a:lnTo>
                  <a:lnTo>
                    <a:pt x="474" y="902"/>
                  </a:lnTo>
                  <a:lnTo>
                    <a:pt x="462" y="912"/>
                  </a:lnTo>
                  <a:lnTo>
                    <a:pt x="462" y="912"/>
                  </a:lnTo>
                  <a:lnTo>
                    <a:pt x="461" y="914"/>
                  </a:lnTo>
                  <a:lnTo>
                    <a:pt x="461" y="918"/>
                  </a:lnTo>
                  <a:lnTo>
                    <a:pt x="460" y="923"/>
                  </a:lnTo>
                  <a:lnTo>
                    <a:pt x="459" y="929"/>
                  </a:lnTo>
                  <a:lnTo>
                    <a:pt x="457" y="935"/>
                  </a:lnTo>
                  <a:lnTo>
                    <a:pt x="456" y="942"/>
                  </a:lnTo>
                  <a:lnTo>
                    <a:pt x="453" y="951"/>
                  </a:lnTo>
                  <a:lnTo>
                    <a:pt x="451" y="959"/>
                  </a:lnTo>
                  <a:lnTo>
                    <a:pt x="447" y="968"/>
                  </a:lnTo>
                  <a:lnTo>
                    <a:pt x="444" y="978"/>
                  </a:lnTo>
                  <a:lnTo>
                    <a:pt x="439" y="988"/>
                  </a:lnTo>
                  <a:lnTo>
                    <a:pt x="434" y="997"/>
                  </a:lnTo>
                  <a:lnTo>
                    <a:pt x="428" y="1007"/>
                  </a:lnTo>
                  <a:lnTo>
                    <a:pt x="422" y="1017"/>
                  </a:lnTo>
                  <a:lnTo>
                    <a:pt x="415" y="1026"/>
                  </a:lnTo>
                  <a:lnTo>
                    <a:pt x="407" y="1035"/>
                  </a:lnTo>
                  <a:lnTo>
                    <a:pt x="398" y="1043"/>
                  </a:lnTo>
                  <a:lnTo>
                    <a:pt x="388" y="1051"/>
                  </a:lnTo>
                  <a:lnTo>
                    <a:pt x="378" y="1058"/>
                  </a:lnTo>
                  <a:lnTo>
                    <a:pt x="366" y="1064"/>
                  </a:lnTo>
                  <a:lnTo>
                    <a:pt x="353" y="1069"/>
                  </a:lnTo>
                  <a:lnTo>
                    <a:pt x="340" y="1073"/>
                  </a:lnTo>
                  <a:lnTo>
                    <a:pt x="325" y="1075"/>
                  </a:lnTo>
                  <a:lnTo>
                    <a:pt x="309" y="1077"/>
                  </a:lnTo>
                  <a:lnTo>
                    <a:pt x="309" y="1078"/>
                  </a:lnTo>
                  <a:lnTo>
                    <a:pt x="308" y="1079"/>
                  </a:lnTo>
                  <a:lnTo>
                    <a:pt x="307" y="1082"/>
                  </a:lnTo>
                  <a:lnTo>
                    <a:pt x="305" y="1085"/>
                  </a:lnTo>
                  <a:lnTo>
                    <a:pt x="302" y="1090"/>
                  </a:lnTo>
                  <a:lnTo>
                    <a:pt x="299" y="1095"/>
                  </a:lnTo>
                  <a:lnTo>
                    <a:pt x="295" y="1100"/>
                  </a:lnTo>
                  <a:lnTo>
                    <a:pt x="290" y="1106"/>
                  </a:lnTo>
                  <a:lnTo>
                    <a:pt x="285" y="1112"/>
                  </a:lnTo>
                  <a:lnTo>
                    <a:pt x="279" y="1118"/>
                  </a:lnTo>
                  <a:lnTo>
                    <a:pt x="272" y="1124"/>
                  </a:lnTo>
                  <a:lnTo>
                    <a:pt x="264" y="1130"/>
                  </a:lnTo>
                  <a:lnTo>
                    <a:pt x="255" y="1136"/>
                  </a:lnTo>
                  <a:lnTo>
                    <a:pt x="246" y="1141"/>
                  </a:lnTo>
                  <a:lnTo>
                    <a:pt x="236" y="1146"/>
                  </a:lnTo>
                  <a:lnTo>
                    <a:pt x="225" y="1151"/>
                  </a:lnTo>
                  <a:lnTo>
                    <a:pt x="213" y="1154"/>
                  </a:lnTo>
                  <a:lnTo>
                    <a:pt x="199" y="1157"/>
                  </a:lnTo>
                  <a:lnTo>
                    <a:pt x="186" y="1158"/>
                  </a:lnTo>
                  <a:lnTo>
                    <a:pt x="171" y="1159"/>
                  </a:lnTo>
                  <a:lnTo>
                    <a:pt x="154" y="1158"/>
                  </a:lnTo>
                  <a:lnTo>
                    <a:pt x="137" y="1157"/>
                  </a:lnTo>
                  <a:lnTo>
                    <a:pt x="119" y="1153"/>
                  </a:lnTo>
                  <a:lnTo>
                    <a:pt x="104" y="1149"/>
                  </a:lnTo>
                  <a:lnTo>
                    <a:pt x="91" y="1144"/>
                  </a:lnTo>
                  <a:lnTo>
                    <a:pt x="79" y="1137"/>
                  </a:lnTo>
                  <a:lnTo>
                    <a:pt x="67" y="1130"/>
                  </a:lnTo>
                  <a:lnTo>
                    <a:pt x="57" y="1121"/>
                  </a:lnTo>
                  <a:lnTo>
                    <a:pt x="48" y="1112"/>
                  </a:lnTo>
                  <a:lnTo>
                    <a:pt x="40" y="1102"/>
                  </a:lnTo>
                  <a:lnTo>
                    <a:pt x="33" y="1092"/>
                  </a:lnTo>
                  <a:lnTo>
                    <a:pt x="27" y="1081"/>
                  </a:lnTo>
                  <a:lnTo>
                    <a:pt x="22" y="1069"/>
                  </a:lnTo>
                  <a:lnTo>
                    <a:pt x="17" y="1058"/>
                  </a:lnTo>
                  <a:lnTo>
                    <a:pt x="13" y="1046"/>
                  </a:lnTo>
                  <a:lnTo>
                    <a:pt x="10" y="1034"/>
                  </a:lnTo>
                  <a:lnTo>
                    <a:pt x="7" y="1022"/>
                  </a:lnTo>
                  <a:lnTo>
                    <a:pt x="5" y="1010"/>
                  </a:lnTo>
                  <a:lnTo>
                    <a:pt x="3" y="999"/>
                  </a:lnTo>
                  <a:lnTo>
                    <a:pt x="2" y="988"/>
                  </a:lnTo>
                  <a:lnTo>
                    <a:pt x="1" y="977"/>
                  </a:lnTo>
                  <a:lnTo>
                    <a:pt x="0" y="967"/>
                  </a:lnTo>
                  <a:lnTo>
                    <a:pt x="0" y="957"/>
                  </a:lnTo>
                  <a:lnTo>
                    <a:pt x="0" y="948"/>
                  </a:lnTo>
                  <a:lnTo>
                    <a:pt x="0" y="940"/>
                  </a:lnTo>
                  <a:lnTo>
                    <a:pt x="1" y="933"/>
                  </a:lnTo>
                  <a:lnTo>
                    <a:pt x="1" y="927"/>
                  </a:lnTo>
                  <a:lnTo>
                    <a:pt x="1" y="923"/>
                  </a:lnTo>
                  <a:lnTo>
                    <a:pt x="2" y="919"/>
                  </a:lnTo>
                  <a:lnTo>
                    <a:pt x="2" y="917"/>
                  </a:lnTo>
                  <a:lnTo>
                    <a:pt x="2" y="916"/>
                  </a:lnTo>
                  <a:lnTo>
                    <a:pt x="1" y="111"/>
                  </a:lnTo>
                  <a:lnTo>
                    <a:pt x="1" y="110"/>
                  </a:lnTo>
                  <a:lnTo>
                    <a:pt x="1" y="108"/>
                  </a:lnTo>
                  <a:lnTo>
                    <a:pt x="1" y="105"/>
                  </a:lnTo>
                  <a:lnTo>
                    <a:pt x="3" y="101"/>
                  </a:lnTo>
                  <a:lnTo>
                    <a:pt x="4" y="95"/>
                  </a:lnTo>
                  <a:lnTo>
                    <a:pt x="5" y="89"/>
                  </a:lnTo>
                  <a:lnTo>
                    <a:pt x="7" y="83"/>
                  </a:lnTo>
                  <a:lnTo>
                    <a:pt x="10" y="76"/>
                  </a:lnTo>
                  <a:lnTo>
                    <a:pt x="12" y="68"/>
                  </a:lnTo>
                  <a:lnTo>
                    <a:pt x="16" y="60"/>
                  </a:lnTo>
                  <a:lnTo>
                    <a:pt x="20" y="53"/>
                  </a:lnTo>
                  <a:lnTo>
                    <a:pt x="25" y="45"/>
                  </a:lnTo>
                  <a:lnTo>
                    <a:pt x="31" y="37"/>
                  </a:lnTo>
                  <a:lnTo>
                    <a:pt x="37" y="30"/>
                  </a:lnTo>
                  <a:lnTo>
                    <a:pt x="45" y="23"/>
                  </a:lnTo>
                  <a:lnTo>
                    <a:pt x="53" y="17"/>
                  </a:lnTo>
                  <a:lnTo>
                    <a:pt x="62" y="12"/>
                  </a:lnTo>
                  <a:lnTo>
                    <a:pt x="72" y="7"/>
                  </a:lnTo>
                  <a:lnTo>
                    <a:pt x="83" y="4"/>
                  </a:lnTo>
                  <a:lnTo>
                    <a:pt x="96" y="1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5120957" y="2362200"/>
              <a:ext cx="866775" cy="1846263"/>
            </a:xfrm>
            <a:custGeom>
              <a:avLst/>
              <a:gdLst/>
              <a:ahLst/>
              <a:cxnLst>
                <a:cxn ang="0">
                  <a:pos x="462" y="6"/>
                </a:cxn>
                <a:cxn ang="0">
                  <a:pos x="504" y="30"/>
                </a:cxn>
                <a:cxn ang="0">
                  <a:pos x="529" y="63"/>
                </a:cxn>
                <a:cxn ang="0">
                  <a:pos x="542" y="95"/>
                </a:cxn>
                <a:cxn ang="0">
                  <a:pos x="546" y="115"/>
                </a:cxn>
                <a:cxn ang="0">
                  <a:pos x="544" y="1003"/>
                </a:cxn>
                <a:cxn ang="0">
                  <a:pos x="528" y="1065"/>
                </a:cxn>
                <a:cxn ang="0">
                  <a:pos x="501" y="1108"/>
                </a:cxn>
                <a:cxn ang="0">
                  <a:pos x="469" y="1136"/>
                </a:cxn>
                <a:cxn ang="0">
                  <a:pos x="435" y="1154"/>
                </a:cxn>
                <a:cxn ang="0">
                  <a:pos x="421" y="1159"/>
                </a:cxn>
                <a:cxn ang="0">
                  <a:pos x="371" y="1163"/>
                </a:cxn>
                <a:cxn ang="0">
                  <a:pos x="319" y="1152"/>
                </a:cxn>
                <a:cxn ang="0">
                  <a:pos x="280" y="1129"/>
                </a:cxn>
                <a:cxn ang="0">
                  <a:pos x="254" y="1104"/>
                </a:cxn>
                <a:cxn ang="0">
                  <a:pos x="240" y="1085"/>
                </a:cxn>
                <a:cxn ang="0">
                  <a:pos x="220" y="1077"/>
                </a:cxn>
                <a:cxn ang="0">
                  <a:pos x="166" y="1054"/>
                </a:cxn>
                <a:cxn ang="0">
                  <a:pos x="128" y="1019"/>
                </a:cxn>
                <a:cxn ang="0">
                  <a:pos x="104" y="980"/>
                </a:cxn>
                <a:cxn ang="0">
                  <a:pos x="91" y="945"/>
                </a:cxn>
                <a:cxn ang="0">
                  <a:pos x="86" y="921"/>
                </a:cxn>
                <a:cxn ang="0">
                  <a:pos x="75" y="906"/>
                </a:cxn>
                <a:cxn ang="0">
                  <a:pos x="45" y="861"/>
                </a:cxn>
                <a:cxn ang="0">
                  <a:pos x="31" y="810"/>
                </a:cxn>
                <a:cxn ang="0">
                  <a:pos x="27" y="765"/>
                </a:cxn>
                <a:cxn ang="0">
                  <a:pos x="28" y="737"/>
                </a:cxn>
                <a:cxn ang="0">
                  <a:pos x="12" y="699"/>
                </a:cxn>
                <a:cxn ang="0">
                  <a:pos x="0" y="637"/>
                </a:cxn>
                <a:cxn ang="0">
                  <a:pos x="6" y="589"/>
                </a:cxn>
                <a:cxn ang="0">
                  <a:pos x="20" y="556"/>
                </a:cxn>
                <a:cxn ang="0">
                  <a:pos x="30" y="541"/>
                </a:cxn>
                <a:cxn ang="0">
                  <a:pos x="21" y="490"/>
                </a:cxn>
                <a:cxn ang="0">
                  <a:pos x="28" y="437"/>
                </a:cxn>
                <a:cxn ang="0">
                  <a:pos x="47" y="399"/>
                </a:cxn>
                <a:cxn ang="0">
                  <a:pos x="69" y="372"/>
                </a:cxn>
                <a:cxn ang="0">
                  <a:pos x="72" y="351"/>
                </a:cxn>
                <a:cxn ang="0">
                  <a:pos x="77" y="291"/>
                </a:cxn>
                <a:cxn ang="0">
                  <a:pos x="95" y="248"/>
                </a:cxn>
                <a:cxn ang="0">
                  <a:pos x="122" y="219"/>
                </a:cxn>
                <a:cxn ang="0">
                  <a:pos x="148" y="202"/>
                </a:cxn>
                <a:cxn ang="0">
                  <a:pos x="167" y="194"/>
                </a:cxn>
                <a:cxn ang="0">
                  <a:pos x="178" y="177"/>
                </a:cxn>
                <a:cxn ang="0">
                  <a:pos x="209" y="131"/>
                </a:cxn>
                <a:cxn ang="0">
                  <a:pos x="248" y="104"/>
                </a:cxn>
                <a:cxn ang="0">
                  <a:pos x="285" y="91"/>
                </a:cxn>
                <a:cxn ang="0">
                  <a:pos x="313" y="87"/>
                </a:cxn>
                <a:cxn ang="0">
                  <a:pos x="326" y="81"/>
                </a:cxn>
                <a:cxn ang="0">
                  <a:pos x="337" y="59"/>
                </a:cxn>
                <a:cxn ang="0">
                  <a:pos x="358" y="31"/>
                </a:cxn>
                <a:cxn ang="0">
                  <a:pos x="390" y="8"/>
                </a:cxn>
              </a:cxnLst>
              <a:rect l="0" t="0" r="r" b="b"/>
              <a:pathLst>
                <a:path w="546" h="1163">
                  <a:moveTo>
                    <a:pt x="422" y="0"/>
                  </a:moveTo>
                  <a:lnTo>
                    <a:pt x="435" y="1"/>
                  </a:lnTo>
                  <a:lnTo>
                    <a:pt x="448" y="2"/>
                  </a:lnTo>
                  <a:lnTo>
                    <a:pt x="462" y="6"/>
                  </a:lnTo>
                  <a:lnTo>
                    <a:pt x="474" y="11"/>
                  </a:lnTo>
                  <a:lnTo>
                    <a:pt x="485" y="16"/>
                  </a:lnTo>
                  <a:lnTo>
                    <a:pt x="495" y="23"/>
                  </a:lnTo>
                  <a:lnTo>
                    <a:pt x="504" y="30"/>
                  </a:lnTo>
                  <a:lnTo>
                    <a:pt x="512" y="38"/>
                  </a:lnTo>
                  <a:lnTo>
                    <a:pt x="518" y="46"/>
                  </a:lnTo>
                  <a:lnTo>
                    <a:pt x="524" y="54"/>
                  </a:lnTo>
                  <a:lnTo>
                    <a:pt x="529" y="63"/>
                  </a:lnTo>
                  <a:lnTo>
                    <a:pt x="533" y="71"/>
                  </a:lnTo>
                  <a:lnTo>
                    <a:pt x="537" y="80"/>
                  </a:lnTo>
                  <a:lnTo>
                    <a:pt x="539" y="88"/>
                  </a:lnTo>
                  <a:lnTo>
                    <a:pt x="542" y="95"/>
                  </a:lnTo>
                  <a:lnTo>
                    <a:pt x="544" y="101"/>
                  </a:lnTo>
                  <a:lnTo>
                    <a:pt x="545" y="107"/>
                  </a:lnTo>
                  <a:lnTo>
                    <a:pt x="546" y="112"/>
                  </a:lnTo>
                  <a:lnTo>
                    <a:pt x="546" y="115"/>
                  </a:lnTo>
                  <a:lnTo>
                    <a:pt x="546" y="118"/>
                  </a:lnTo>
                  <a:lnTo>
                    <a:pt x="546" y="118"/>
                  </a:lnTo>
                  <a:lnTo>
                    <a:pt x="545" y="985"/>
                  </a:lnTo>
                  <a:lnTo>
                    <a:pt x="544" y="1003"/>
                  </a:lnTo>
                  <a:lnTo>
                    <a:pt x="542" y="1020"/>
                  </a:lnTo>
                  <a:lnTo>
                    <a:pt x="538" y="1037"/>
                  </a:lnTo>
                  <a:lnTo>
                    <a:pt x="533" y="1051"/>
                  </a:lnTo>
                  <a:lnTo>
                    <a:pt x="528" y="1065"/>
                  </a:lnTo>
                  <a:lnTo>
                    <a:pt x="522" y="1077"/>
                  </a:lnTo>
                  <a:lnTo>
                    <a:pt x="515" y="1089"/>
                  </a:lnTo>
                  <a:lnTo>
                    <a:pt x="508" y="1099"/>
                  </a:lnTo>
                  <a:lnTo>
                    <a:pt x="501" y="1108"/>
                  </a:lnTo>
                  <a:lnTo>
                    <a:pt x="493" y="1116"/>
                  </a:lnTo>
                  <a:lnTo>
                    <a:pt x="485" y="1124"/>
                  </a:lnTo>
                  <a:lnTo>
                    <a:pt x="477" y="1131"/>
                  </a:lnTo>
                  <a:lnTo>
                    <a:pt x="469" y="1136"/>
                  </a:lnTo>
                  <a:lnTo>
                    <a:pt x="462" y="1141"/>
                  </a:lnTo>
                  <a:lnTo>
                    <a:pt x="454" y="1145"/>
                  </a:lnTo>
                  <a:lnTo>
                    <a:pt x="441" y="1152"/>
                  </a:lnTo>
                  <a:lnTo>
                    <a:pt x="435" y="1154"/>
                  </a:lnTo>
                  <a:lnTo>
                    <a:pt x="430" y="1156"/>
                  </a:lnTo>
                  <a:lnTo>
                    <a:pt x="426" y="1158"/>
                  </a:lnTo>
                  <a:lnTo>
                    <a:pt x="423" y="1158"/>
                  </a:lnTo>
                  <a:lnTo>
                    <a:pt x="421" y="1159"/>
                  </a:lnTo>
                  <a:lnTo>
                    <a:pt x="420" y="1159"/>
                  </a:lnTo>
                  <a:lnTo>
                    <a:pt x="403" y="1162"/>
                  </a:lnTo>
                  <a:lnTo>
                    <a:pt x="387" y="1163"/>
                  </a:lnTo>
                  <a:lnTo>
                    <a:pt x="371" y="1163"/>
                  </a:lnTo>
                  <a:lnTo>
                    <a:pt x="357" y="1162"/>
                  </a:lnTo>
                  <a:lnTo>
                    <a:pt x="344" y="1159"/>
                  </a:lnTo>
                  <a:lnTo>
                    <a:pt x="330" y="1156"/>
                  </a:lnTo>
                  <a:lnTo>
                    <a:pt x="319" y="1152"/>
                  </a:lnTo>
                  <a:lnTo>
                    <a:pt x="308" y="1147"/>
                  </a:lnTo>
                  <a:lnTo>
                    <a:pt x="298" y="1141"/>
                  </a:lnTo>
                  <a:lnTo>
                    <a:pt x="288" y="1135"/>
                  </a:lnTo>
                  <a:lnTo>
                    <a:pt x="280" y="1129"/>
                  </a:lnTo>
                  <a:lnTo>
                    <a:pt x="272" y="1123"/>
                  </a:lnTo>
                  <a:lnTo>
                    <a:pt x="265" y="1116"/>
                  </a:lnTo>
                  <a:lnTo>
                    <a:pt x="259" y="1110"/>
                  </a:lnTo>
                  <a:lnTo>
                    <a:pt x="254" y="1104"/>
                  </a:lnTo>
                  <a:lnTo>
                    <a:pt x="249" y="1098"/>
                  </a:lnTo>
                  <a:lnTo>
                    <a:pt x="245" y="1093"/>
                  </a:lnTo>
                  <a:lnTo>
                    <a:pt x="242" y="1089"/>
                  </a:lnTo>
                  <a:lnTo>
                    <a:pt x="240" y="1085"/>
                  </a:lnTo>
                  <a:lnTo>
                    <a:pt x="238" y="1082"/>
                  </a:lnTo>
                  <a:lnTo>
                    <a:pt x="237" y="1080"/>
                  </a:lnTo>
                  <a:lnTo>
                    <a:pt x="236" y="1079"/>
                  </a:lnTo>
                  <a:lnTo>
                    <a:pt x="220" y="1077"/>
                  </a:lnTo>
                  <a:lnTo>
                    <a:pt x="205" y="1072"/>
                  </a:lnTo>
                  <a:lnTo>
                    <a:pt x="191" y="1067"/>
                  </a:lnTo>
                  <a:lnTo>
                    <a:pt x="178" y="1061"/>
                  </a:lnTo>
                  <a:lnTo>
                    <a:pt x="166" y="1054"/>
                  </a:lnTo>
                  <a:lnTo>
                    <a:pt x="155" y="1046"/>
                  </a:lnTo>
                  <a:lnTo>
                    <a:pt x="145" y="1037"/>
                  </a:lnTo>
                  <a:lnTo>
                    <a:pt x="136" y="1028"/>
                  </a:lnTo>
                  <a:lnTo>
                    <a:pt x="128" y="1019"/>
                  </a:lnTo>
                  <a:lnTo>
                    <a:pt x="121" y="1010"/>
                  </a:lnTo>
                  <a:lnTo>
                    <a:pt x="115" y="1000"/>
                  </a:lnTo>
                  <a:lnTo>
                    <a:pt x="109" y="990"/>
                  </a:lnTo>
                  <a:lnTo>
                    <a:pt x="104" y="980"/>
                  </a:lnTo>
                  <a:lnTo>
                    <a:pt x="100" y="971"/>
                  </a:lnTo>
                  <a:lnTo>
                    <a:pt x="97" y="962"/>
                  </a:lnTo>
                  <a:lnTo>
                    <a:pt x="94" y="953"/>
                  </a:lnTo>
                  <a:lnTo>
                    <a:pt x="91" y="945"/>
                  </a:lnTo>
                  <a:lnTo>
                    <a:pt x="89" y="938"/>
                  </a:lnTo>
                  <a:lnTo>
                    <a:pt x="88" y="931"/>
                  </a:lnTo>
                  <a:lnTo>
                    <a:pt x="87" y="926"/>
                  </a:lnTo>
                  <a:lnTo>
                    <a:pt x="86" y="921"/>
                  </a:lnTo>
                  <a:lnTo>
                    <a:pt x="85" y="918"/>
                  </a:lnTo>
                  <a:lnTo>
                    <a:pt x="85" y="916"/>
                  </a:lnTo>
                  <a:lnTo>
                    <a:pt x="85" y="915"/>
                  </a:lnTo>
                  <a:lnTo>
                    <a:pt x="75" y="906"/>
                  </a:lnTo>
                  <a:lnTo>
                    <a:pt x="66" y="896"/>
                  </a:lnTo>
                  <a:lnTo>
                    <a:pt x="58" y="885"/>
                  </a:lnTo>
                  <a:lnTo>
                    <a:pt x="51" y="873"/>
                  </a:lnTo>
                  <a:lnTo>
                    <a:pt x="45" y="861"/>
                  </a:lnTo>
                  <a:lnTo>
                    <a:pt x="41" y="848"/>
                  </a:lnTo>
                  <a:lnTo>
                    <a:pt x="37" y="835"/>
                  </a:lnTo>
                  <a:lnTo>
                    <a:pt x="33" y="823"/>
                  </a:lnTo>
                  <a:lnTo>
                    <a:pt x="31" y="810"/>
                  </a:lnTo>
                  <a:lnTo>
                    <a:pt x="29" y="798"/>
                  </a:lnTo>
                  <a:lnTo>
                    <a:pt x="28" y="786"/>
                  </a:lnTo>
                  <a:lnTo>
                    <a:pt x="28" y="775"/>
                  </a:lnTo>
                  <a:lnTo>
                    <a:pt x="27" y="765"/>
                  </a:lnTo>
                  <a:lnTo>
                    <a:pt x="27" y="756"/>
                  </a:lnTo>
                  <a:lnTo>
                    <a:pt x="27" y="749"/>
                  </a:lnTo>
                  <a:lnTo>
                    <a:pt x="27" y="742"/>
                  </a:lnTo>
                  <a:lnTo>
                    <a:pt x="28" y="737"/>
                  </a:lnTo>
                  <a:lnTo>
                    <a:pt x="28" y="734"/>
                  </a:lnTo>
                  <a:lnTo>
                    <a:pt x="28" y="733"/>
                  </a:lnTo>
                  <a:lnTo>
                    <a:pt x="19" y="716"/>
                  </a:lnTo>
                  <a:lnTo>
                    <a:pt x="12" y="699"/>
                  </a:lnTo>
                  <a:lnTo>
                    <a:pt x="6" y="682"/>
                  </a:lnTo>
                  <a:lnTo>
                    <a:pt x="3" y="667"/>
                  </a:lnTo>
                  <a:lnTo>
                    <a:pt x="1" y="651"/>
                  </a:lnTo>
                  <a:lnTo>
                    <a:pt x="0" y="637"/>
                  </a:lnTo>
                  <a:lnTo>
                    <a:pt x="0" y="624"/>
                  </a:lnTo>
                  <a:lnTo>
                    <a:pt x="1" y="611"/>
                  </a:lnTo>
                  <a:lnTo>
                    <a:pt x="4" y="600"/>
                  </a:lnTo>
                  <a:lnTo>
                    <a:pt x="6" y="589"/>
                  </a:lnTo>
                  <a:lnTo>
                    <a:pt x="10" y="579"/>
                  </a:lnTo>
                  <a:lnTo>
                    <a:pt x="13" y="570"/>
                  </a:lnTo>
                  <a:lnTo>
                    <a:pt x="16" y="562"/>
                  </a:lnTo>
                  <a:lnTo>
                    <a:pt x="20" y="556"/>
                  </a:lnTo>
                  <a:lnTo>
                    <a:pt x="23" y="550"/>
                  </a:lnTo>
                  <a:lnTo>
                    <a:pt x="26" y="545"/>
                  </a:lnTo>
                  <a:lnTo>
                    <a:pt x="28" y="542"/>
                  </a:lnTo>
                  <a:lnTo>
                    <a:pt x="30" y="541"/>
                  </a:lnTo>
                  <a:lnTo>
                    <a:pt x="30" y="540"/>
                  </a:lnTo>
                  <a:lnTo>
                    <a:pt x="25" y="523"/>
                  </a:lnTo>
                  <a:lnTo>
                    <a:pt x="23" y="506"/>
                  </a:lnTo>
                  <a:lnTo>
                    <a:pt x="21" y="490"/>
                  </a:lnTo>
                  <a:lnTo>
                    <a:pt x="21" y="476"/>
                  </a:lnTo>
                  <a:lnTo>
                    <a:pt x="23" y="462"/>
                  </a:lnTo>
                  <a:lnTo>
                    <a:pt x="25" y="449"/>
                  </a:lnTo>
                  <a:lnTo>
                    <a:pt x="28" y="437"/>
                  </a:lnTo>
                  <a:lnTo>
                    <a:pt x="32" y="427"/>
                  </a:lnTo>
                  <a:lnTo>
                    <a:pt x="37" y="416"/>
                  </a:lnTo>
                  <a:lnTo>
                    <a:pt x="42" y="407"/>
                  </a:lnTo>
                  <a:lnTo>
                    <a:pt x="47" y="399"/>
                  </a:lnTo>
                  <a:lnTo>
                    <a:pt x="52" y="392"/>
                  </a:lnTo>
                  <a:lnTo>
                    <a:pt x="57" y="386"/>
                  </a:lnTo>
                  <a:lnTo>
                    <a:pt x="61" y="380"/>
                  </a:lnTo>
                  <a:lnTo>
                    <a:pt x="69" y="372"/>
                  </a:lnTo>
                  <a:lnTo>
                    <a:pt x="72" y="370"/>
                  </a:lnTo>
                  <a:lnTo>
                    <a:pt x="74" y="369"/>
                  </a:lnTo>
                  <a:lnTo>
                    <a:pt x="74" y="368"/>
                  </a:lnTo>
                  <a:lnTo>
                    <a:pt x="72" y="351"/>
                  </a:lnTo>
                  <a:lnTo>
                    <a:pt x="72" y="334"/>
                  </a:lnTo>
                  <a:lnTo>
                    <a:pt x="72" y="318"/>
                  </a:lnTo>
                  <a:lnTo>
                    <a:pt x="74" y="304"/>
                  </a:lnTo>
                  <a:lnTo>
                    <a:pt x="77" y="291"/>
                  </a:lnTo>
                  <a:lnTo>
                    <a:pt x="80" y="279"/>
                  </a:lnTo>
                  <a:lnTo>
                    <a:pt x="85" y="268"/>
                  </a:lnTo>
                  <a:lnTo>
                    <a:pt x="90" y="257"/>
                  </a:lnTo>
                  <a:lnTo>
                    <a:pt x="95" y="248"/>
                  </a:lnTo>
                  <a:lnTo>
                    <a:pt x="101" y="240"/>
                  </a:lnTo>
                  <a:lnTo>
                    <a:pt x="108" y="232"/>
                  </a:lnTo>
                  <a:lnTo>
                    <a:pt x="115" y="225"/>
                  </a:lnTo>
                  <a:lnTo>
                    <a:pt x="122" y="219"/>
                  </a:lnTo>
                  <a:lnTo>
                    <a:pt x="128" y="214"/>
                  </a:lnTo>
                  <a:lnTo>
                    <a:pt x="135" y="209"/>
                  </a:lnTo>
                  <a:lnTo>
                    <a:pt x="142" y="205"/>
                  </a:lnTo>
                  <a:lnTo>
                    <a:pt x="148" y="202"/>
                  </a:lnTo>
                  <a:lnTo>
                    <a:pt x="153" y="199"/>
                  </a:lnTo>
                  <a:lnTo>
                    <a:pt x="159" y="197"/>
                  </a:lnTo>
                  <a:lnTo>
                    <a:pt x="163" y="195"/>
                  </a:lnTo>
                  <a:lnTo>
                    <a:pt x="167" y="194"/>
                  </a:lnTo>
                  <a:lnTo>
                    <a:pt x="169" y="193"/>
                  </a:lnTo>
                  <a:lnTo>
                    <a:pt x="171" y="192"/>
                  </a:lnTo>
                  <a:lnTo>
                    <a:pt x="172" y="192"/>
                  </a:lnTo>
                  <a:lnTo>
                    <a:pt x="178" y="177"/>
                  </a:lnTo>
                  <a:lnTo>
                    <a:pt x="185" y="163"/>
                  </a:lnTo>
                  <a:lnTo>
                    <a:pt x="192" y="151"/>
                  </a:lnTo>
                  <a:lnTo>
                    <a:pt x="200" y="141"/>
                  </a:lnTo>
                  <a:lnTo>
                    <a:pt x="209" y="131"/>
                  </a:lnTo>
                  <a:lnTo>
                    <a:pt x="219" y="123"/>
                  </a:lnTo>
                  <a:lnTo>
                    <a:pt x="228" y="115"/>
                  </a:lnTo>
                  <a:lnTo>
                    <a:pt x="238" y="109"/>
                  </a:lnTo>
                  <a:lnTo>
                    <a:pt x="248" y="104"/>
                  </a:lnTo>
                  <a:lnTo>
                    <a:pt x="258" y="100"/>
                  </a:lnTo>
                  <a:lnTo>
                    <a:pt x="267" y="96"/>
                  </a:lnTo>
                  <a:lnTo>
                    <a:pt x="276" y="93"/>
                  </a:lnTo>
                  <a:lnTo>
                    <a:pt x="285" y="91"/>
                  </a:lnTo>
                  <a:lnTo>
                    <a:pt x="293" y="90"/>
                  </a:lnTo>
                  <a:lnTo>
                    <a:pt x="301" y="88"/>
                  </a:lnTo>
                  <a:lnTo>
                    <a:pt x="307" y="88"/>
                  </a:lnTo>
                  <a:lnTo>
                    <a:pt x="313" y="87"/>
                  </a:lnTo>
                  <a:lnTo>
                    <a:pt x="324" y="87"/>
                  </a:lnTo>
                  <a:lnTo>
                    <a:pt x="324" y="87"/>
                  </a:lnTo>
                  <a:lnTo>
                    <a:pt x="325" y="84"/>
                  </a:lnTo>
                  <a:lnTo>
                    <a:pt x="326" y="81"/>
                  </a:lnTo>
                  <a:lnTo>
                    <a:pt x="328" y="77"/>
                  </a:lnTo>
                  <a:lnTo>
                    <a:pt x="330" y="71"/>
                  </a:lnTo>
                  <a:lnTo>
                    <a:pt x="333" y="65"/>
                  </a:lnTo>
                  <a:lnTo>
                    <a:pt x="337" y="59"/>
                  </a:lnTo>
                  <a:lnTo>
                    <a:pt x="341" y="52"/>
                  </a:lnTo>
                  <a:lnTo>
                    <a:pt x="346" y="45"/>
                  </a:lnTo>
                  <a:lnTo>
                    <a:pt x="352" y="38"/>
                  </a:lnTo>
                  <a:lnTo>
                    <a:pt x="358" y="31"/>
                  </a:lnTo>
                  <a:lnTo>
                    <a:pt x="365" y="24"/>
                  </a:lnTo>
                  <a:lnTo>
                    <a:pt x="372" y="18"/>
                  </a:lnTo>
                  <a:lnTo>
                    <a:pt x="381" y="13"/>
                  </a:lnTo>
                  <a:lnTo>
                    <a:pt x="390" y="8"/>
                  </a:lnTo>
                  <a:lnTo>
                    <a:pt x="400" y="4"/>
                  </a:lnTo>
                  <a:lnTo>
                    <a:pt x="411" y="2"/>
                  </a:lnTo>
                  <a:lnTo>
                    <a:pt x="42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7" name="Freeform 7"/>
          <p:cNvSpPr>
            <a:spLocks noEditPoints="1"/>
          </p:cNvSpPr>
          <p:nvPr/>
        </p:nvSpPr>
        <p:spPr bwMode="auto">
          <a:xfrm>
            <a:off x="8280736" y="2155545"/>
            <a:ext cx="756584" cy="442942"/>
          </a:xfrm>
          <a:custGeom>
            <a:avLst/>
            <a:gdLst/>
            <a:ahLst/>
            <a:cxnLst>
              <a:cxn ang="0">
                <a:pos x="303" y="239"/>
              </a:cxn>
              <a:cxn ang="0">
                <a:pos x="309" y="294"/>
              </a:cxn>
              <a:cxn ang="0">
                <a:pos x="371" y="342"/>
              </a:cxn>
              <a:cxn ang="0">
                <a:pos x="486" y="347"/>
              </a:cxn>
              <a:cxn ang="0">
                <a:pos x="553" y="298"/>
              </a:cxn>
              <a:cxn ang="0">
                <a:pos x="565" y="243"/>
              </a:cxn>
              <a:cxn ang="0">
                <a:pos x="512" y="232"/>
              </a:cxn>
              <a:cxn ang="0">
                <a:pos x="400" y="236"/>
              </a:cxn>
              <a:cxn ang="0">
                <a:pos x="364" y="228"/>
              </a:cxn>
              <a:cxn ang="0">
                <a:pos x="69" y="199"/>
              </a:cxn>
              <a:cxn ang="0">
                <a:pos x="81" y="253"/>
              </a:cxn>
              <a:cxn ang="0">
                <a:pos x="148" y="296"/>
              </a:cxn>
              <a:cxn ang="0">
                <a:pos x="208" y="292"/>
              </a:cxn>
              <a:cxn ang="0">
                <a:pos x="225" y="245"/>
              </a:cxn>
              <a:cxn ang="0">
                <a:pos x="196" y="233"/>
              </a:cxn>
              <a:cxn ang="0">
                <a:pos x="118" y="207"/>
              </a:cxn>
              <a:cxn ang="0">
                <a:pos x="781" y="195"/>
              </a:cxn>
              <a:cxn ang="0">
                <a:pos x="727" y="210"/>
              </a:cxn>
              <a:cxn ang="0">
                <a:pos x="655" y="235"/>
              </a:cxn>
              <a:cxn ang="0">
                <a:pos x="633" y="244"/>
              </a:cxn>
              <a:cxn ang="0">
                <a:pos x="650" y="291"/>
              </a:cxn>
              <a:cxn ang="0">
                <a:pos x="709" y="295"/>
              </a:cxn>
              <a:cxn ang="0">
                <a:pos x="776" y="253"/>
              </a:cxn>
              <a:cxn ang="0">
                <a:pos x="788" y="198"/>
              </a:cxn>
              <a:cxn ang="0">
                <a:pos x="678" y="135"/>
              </a:cxn>
              <a:cxn ang="0">
                <a:pos x="287" y="0"/>
              </a:cxn>
              <a:cxn ang="0">
                <a:pos x="557" y="3"/>
              </a:cxn>
              <a:cxn ang="0">
                <a:pos x="653" y="13"/>
              </a:cxn>
              <a:cxn ang="0">
                <a:pos x="721" y="80"/>
              </a:cxn>
              <a:cxn ang="0">
                <a:pos x="751" y="75"/>
              </a:cxn>
              <a:cxn ang="0">
                <a:pos x="783" y="63"/>
              </a:cxn>
              <a:cxn ang="0">
                <a:pos x="813" y="104"/>
              </a:cxn>
              <a:cxn ang="0">
                <a:pos x="772" y="134"/>
              </a:cxn>
              <a:cxn ang="0">
                <a:pos x="804" y="154"/>
              </a:cxn>
              <a:cxn ang="0">
                <a:pos x="856" y="203"/>
              </a:cxn>
              <a:cxn ang="0">
                <a:pos x="865" y="262"/>
              </a:cxn>
              <a:cxn ang="0">
                <a:pos x="864" y="388"/>
              </a:cxn>
              <a:cxn ang="0">
                <a:pos x="855" y="485"/>
              </a:cxn>
              <a:cxn ang="0">
                <a:pos x="689" y="507"/>
              </a:cxn>
              <a:cxn ang="0">
                <a:pos x="667" y="449"/>
              </a:cxn>
              <a:cxn ang="0">
                <a:pos x="448" y="464"/>
              </a:cxn>
              <a:cxn ang="0">
                <a:pos x="288" y="459"/>
              </a:cxn>
              <a:cxn ang="0">
                <a:pos x="198" y="495"/>
              </a:cxn>
              <a:cxn ang="0">
                <a:pos x="25" y="504"/>
              </a:cxn>
              <a:cxn ang="0">
                <a:pos x="8" y="398"/>
              </a:cxn>
              <a:cxn ang="0">
                <a:pos x="0" y="387"/>
              </a:cxn>
              <a:cxn ang="0">
                <a:pos x="2" y="253"/>
              </a:cxn>
              <a:cxn ang="0">
                <a:pos x="23" y="178"/>
              </a:cxn>
              <a:cxn ang="0">
                <a:pos x="88" y="142"/>
              </a:cxn>
              <a:cxn ang="0">
                <a:pos x="80" y="127"/>
              </a:cxn>
              <a:cxn ang="0">
                <a:pos x="60" y="91"/>
              </a:cxn>
              <a:cxn ang="0">
                <a:pos x="80" y="67"/>
              </a:cxn>
              <a:cxn ang="0">
                <a:pos x="136" y="84"/>
              </a:cxn>
              <a:cxn ang="0">
                <a:pos x="153" y="80"/>
              </a:cxn>
              <a:cxn ang="0">
                <a:pos x="189" y="38"/>
              </a:cxn>
              <a:cxn ang="0">
                <a:pos x="229" y="4"/>
              </a:cxn>
            </a:cxnLst>
            <a:rect l="0" t="0" r="r" b="b"/>
            <a:pathLst>
              <a:path w="866" h="507">
                <a:moveTo>
                  <a:pt x="335" y="227"/>
                </a:moveTo>
                <a:lnTo>
                  <a:pt x="321" y="228"/>
                </a:lnTo>
                <a:lnTo>
                  <a:pt x="310" y="232"/>
                </a:lnTo>
                <a:lnTo>
                  <a:pt x="303" y="239"/>
                </a:lnTo>
                <a:lnTo>
                  <a:pt x="300" y="249"/>
                </a:lnTo>
                <a:lnTo>
                  <a:pt x="301" y="264"/>
                </a:lnTo>
                <a:lnTo>
                  <a:pt x="304" y="278"/>
                </a:lnTo>
                <a:lnTo>
                  <a:pt x="309" y="294"/>
                </a:lnTo>
                <a:lnTo>
                  <a:pt x="318" y="308"/>
                </a:lnTo>
                <a:lnTo>
                  <a:pt x="330" y="321"/>
                </a:lnTo>
                <a:lnTo>
                  <a:pt x="349" y="333"/>
                </a:lnTo>
                <a:lnTo>
                  <a:pt x="371" y="342"/>
                </a:lnTo>
                <a:lnTo>
                  <a:pt x="398" y="350"/>
                </a:lnTo>
                <a:lnTo>
                  <a:pt x="432" y="354"/>
                </a:lnTo>
                <a:lnTo>
                  <a:pt x="461" y="354"/>
                </a:lnTo>
                <a:lnTo>
                  <a:pt x="486" y="347"/>
                </a:lnTo>
                <a:lnTo>
                  <a:pt x="508" y="338"/>
                </a:lnTo>
                <a:lnTo>
                  <a:pt x="527" y="326"/>
                </a:lnTo>
                <a:lnTo>
                  <a:pt x="543" y="312"/>
                </a:lnTo>
                <a:lnTo>
                  <a:pt x="553" y="298"/>
                </a:lnTo>
                <a:lnTo>
                  <a:pt x="561" y="282"/>
                </a:lnTo>
                <a:lnTo>
                  <a:pt x="566" y="266"/>
                </a:lnTo>
                <a:lnTo>
                  <a:pt x="568" y="253"/>
                </a:lnTo>
                <a:lnTo>
                  <a:pt x="565" y="243"/>
                </a:lnTo>
                <a:lnTo>
                  <a:pt x="560" y="236"/>
                </a:lnTo>
                <a:lnTo>
                  <a:pt x="548" y="232"/>
                </a:lnTo>
                <a:lnTo>
                  <a:pt x="531" y="231"/>
                </a:lnTo>
                <a:lnTo>
                  <a:pt x="512" y="232"/>
                </a:lnTo>
                <a:lnTo>
                  <a:pt x="468" y="237"/>
                </a:lnTo>
                <a:lnTo>
                  <a:pt x="444" y="239"/>
                </a:lnTo>
                <a:lnTo>
                  <a:pt x="421" y="239"/>
                </a:lnTo>
                <a:lnTo>
                  <a:pt x="400" y="236"/>
                </a:lnTo>
                <a:lnTo>
                  <a:pt x="397" y="235"/>
                </a:lnTo>
                <a:lnTo>
                  <a:pt x="389" y="233"/>
                </a:lnTo>
                <a:lnTo>
                  <a:pt x="379" y="231"/>
                </a:lnTo>
                <a:lnTo>
                  <a:pt x="364" y="228"/>
                </a:lnTo>
                <a:lnTo>
                  <a:pt x="350" y="227"/>
                </a:lnTo>
                <a:lnTo>
                  <a:pt x="335" y="227"/>
                </a:lnTo>
                <a:close/>
                <a:moveTo>
                  <a:pt x="76" y="197"/>
                </a:moveTo>
                <a:lnTo>
                  <a:pt x="69" y="199"/>
                </a:lnTo>
                <a:lnTo>
                  <a:pt x="67" y="209"/>
                </a:lnTo>
                <a:lnTo>
                  <a:pt x="67" y="222"/>
                </a:lnTo>
                <a:lnTo>
                  <a:pt x="72" y="237"/>
                </a:lnTo>
                <a:lnTo>
                  <a:pt x="81" y="253"/>
                </a:lnTo>
                <a:lnTo>
                  <a:pt x="97" y="270"/>
                </a:lnTo>
                <a:lnTo>
                  <a:pt x="112" y="281"/>
                </a:lnTo>
                <a:lnTo>
                  <a:pt x="130" y="290"/>
                </a:lnTo>
                <a:lnTo>
                  <a:pt x="148" y="296"/>
                </a:lnTo>
                <a:lnTo>
                  <a:pt x="166" y="300"/>
                </a:lnTo>
                <a:lnTo>
                  <a:pt x="183" y="300"/>
                </a:lnTo>
                <a:lnTo>
                  <a:pt x="198" y="299"/>
                </a:lnTo>
                <a:lnTo>
                  <a:pt x="208" y="292"/>
                </a:lnTo>
                <a:lnTo>
                  <a:pt x="213" y="283"/>
                </a:lnTo>
                <a:lnTo>
                  <a:pt x="219" y="264"/>
                </a:lnTo>
                <a:lnTo>
                  <a:pt x="223" y="252"/>
                </a:lnTo>
                <a:lnTo>
                  <a:pt x="225" y="245"/>
                </a:lnTo>
                <a:lnTo>
                  <a:pt x="225" y="243"/>
                </a:lnTo>
                <a:lnTo>
                  <a:pt x="221" y="241"/>
                </a:lnTo>
                <a:lnTo>
                  <a:pt x="212" y="237"/>
                </a:lnTo>
                <a:lnTo>
                  <a:pt x="196" y="233"/>
                </a:lnTo>
                <a:lnTo>
                  <a:pt x="178" y="227"/>
                </a:lnTo>
                <a:lnTo>
                  <a:pt x="158" y="220"/>
                </a:lnTo>
                <a:lnTo>
                  <a:pt x="137" y="214"/>
                </a:lnTo>
                <a:lnTo>
                  <a:pt x="118" y="207"/>
                </a:lnTo>
                <a:lnTo>
                  <a:pt x="99" y="202"/>
                </a:lnTo>
                <a:lnTo>
                  <a:pt x="85" y="198"/>
                </a:lnTo>
                <a:lnTo>
                  <a:pt x="76" y="197"/>
                </a:lnTo>
                <a:close/>
                <a:moveTo>
                  <a:pt x="781" y="195"/>
                </a:moveTo>
                <a:lnTo>
                  <a:pt x="773" y="197"/>
                </a:lnTo>
                <a:lnTo>
                  <a:pt x="762" y="201"/>
                </a:lnTo>
                <a:lnTo>
                  <a:pt x="746" y="205"/>
                </a:lnTo>
                <a:lnTo>
                  <a:pt x="727" y="210"/>
                </a:lnTo>
                <a:lnTo>
                  <a:pt x="709" y="216"/>
                </a:lnTo>
                <a:lnTo>
                  <a:pt x="689" y="223"/>
                </a:lnTo>
                <a:lnTo>
                  <a:pt x="671" y="228"/>
                </a:lnTo>
                <a:lnTo>
                  <a:pt x="655" y="235"/>
                </a:lnTo>
                <a:lnTo>
                  <a:pt x="644" y="239"/>
                </a:lnTo>
                <a:lnTo>
                  <a:pt x="634" y="241"/>
                </a:lnTo>
                <a:lnTo>
                  <a:pt x="632" y="243"/>
                </a:lnTo>
                <a:lnTo>
                  <a:pt x="633" y="244"/>
                </a:lnTo>
                <a:lnTo>
                  <a:pt x="634" y="250"/>
                </a:lnTo>
                <a:lnTo>
                  <a:pt x="638" y="264"/>
                </a:lnTo>
                <a:lnTo>
                  <a:pt x="644" y="282"/>
                </a:lnTo>
                <a:lnTo>
                  <a:pt x="650" y="291"/>
                </a:lnTo>
                <a:lnTo>
                  <a:pt x="661" y="298"/>
                </a:lnTo>
                <a:lnTo>
                  <a:pt x="675" y="300"/>
                </a:lnTo>
                <a:lnTo>
                  <a:pt x="691" y="299"/>
                </a:lnTo>
                <a:lnTo>
                  <a:pt x="709" y="295"/>
                </a:lnTo>
                <a:lnTo>
                  <a:pt x="727" y="288"/>
                </a:lnTo>
                <a:lnTo>
                  <a:pt x="745" y="279"/>
                </a:lnTo>
                <a:lnTo>
                  <a:pt x="760" y="269"/>
                </a:lnTo>
                <a:lnTo>
                  <a:pt x="776" y="253"/>
                </a:lnTo>
                <a:lnTo>
                  <a:pt x="785" y="236"/>
                </a:lnTo>
                <a:lnTo>
                  <a:pt x="790" y="220"/>
                </a:lnTo>
                <a:lnTo>
                  <a:pt x="790" y="207"/>
                </a:lnTo>
                <a:lnTo>
                  <a:pt x="788" y="198"/>
                </a:lnTo>
                <a:lnTo>
                  <a:pt x="781" y="195"/>
                </a:lnTo>
                <a:close/>
                <a:moveTo>
                  <a:pt x="255" y="47"/>
                </a:moveTo>
                <a:lnTo>
                  <a:pt x="178" y="135"/>
                </a:lnTo>
                <a:lnTo>
                  <a:pt x="678" y="135"/>
                </a:lnTo>
                <a:lnTo>
                  <a:pt x="609" y="47"/>
                </a:lnTo>
                <a:lnTo>
                  <a:pt x="255" y="47"/>
                </a:lnTo>
                <a:close/>
                <a:moveTo>
                  <a:pt x="246" y="0"/>
                </a:moveTo>
                <a:lnTo>
                  <a:pt x="287" y="0"/>
                </a:lnTo>
                <a:lnTo>
                  <a:pt x="313" y="2"/>
                </a:lnTo>
                <a:lnTo>
                  <a:pt x="414" y="2"/>
                </a:lnTo>
                <a:lnTo>
                  <a:pt x="452" y="3"/>
                </a:lnTo>
                <a:lnTo>
                  <a:pt x="557" y="3"/>
                </a:lnTo>
                <a:lnTo>
                  <a:pt x="586" y="4"/>
                </a:lnTo>
                <a:lnTo>
                  <a:pt x="634" y="4"/>
                </a:lnTo>
                <a:lnTo>
                  <a:pt x="642" y="7"/>
                </a:lnTo>
                <a:lnTo>
                  <a:pt x="653" y="13"/>
                </a:lnTo>
                <a:lnTo>
                  <a:pt x="665" y="23"/>
                </a:lnTo>
                <a:lnTo>
                  <a:pt x="676" y="34"/>
                </a:lnTo>
                <a:lnTo>
                  <a:pt x="688" y="47"/>
                </a:lnTo>
                <a:lnTo>
                  <a:pt x="721" y="80"/>
                </a:lnTo>
                <a:lnTo>
                  <a:pt x="729" y="85"/>
                </a:lnTo>
                <a:lnTo>
                  <a:pt x="734" y="87"/>
                </a:lnTo>
                <a:lnTo>
                  <a:pt x="742" y="82"/>
                </a:lnTo>
                <a:lnTo>
                  <a:pt x="751" y="75"/>
                </a:lnTo>
                <a:lnTo>
                  <a:pt x="760" y="67"/>
                </a:lnTo>
                <a:lnTo>
                  <a:pt x="769" y="62"/>
                </a:lnTo>
                <a:lnTo>
                  <a:pt x="777" y="61"/>
                </a:lnTo>
                <a:lnTo>
                  <a:pt x="783" y="63"/>
                </a:lnTo>
                <a:lnTo>
                  <a:pt x="790" y="70"/>
                </a:lnTo>
                <a:lnTo>
                  <a:pt x="806" y="88"/>
                </a:lnTo>
                <a:lnTo>
                  <a:pt x="811" y="97"/>
                </a:lnTo>
                <a:lnTo>
                  <a:pt x="813" y="104"/>
                </a:lnTo>
                <a:lnTo>
                  <a:pt x="810" y="109"/>
                </a:lnTo>
                <a:lnTo>
                  <a:pt x="802" y="114"/>
                </a:lnTo>
                <a:lnTo>
                  <a:pt x="793" y="121"/>
                </a:lnTo>
                <a:lnTo>
                  <a:pt x="772" y="134"/>
                </a:lnTo>
                <a:lnTo>
                  <a:pt x="766" y="139"/>
                </a:lnTo>
                <a:lnTo>
                  <a:pt x="763" y="140"/>
                </a:lnTo>
                <a:lnTo>
                  <a:pt x="784" y="144"/>
                </a:lnTo>
                <a:lnTo>
                  <a:pt x="804" y="154"/>
                </a:lnTo>
                <a:lnTo>
                  <a:pt x="821" y="165"/>
                </a:lnTo>
                <a:lnTo>
                  <a:pt x="835" y="178"/>
                </a:lnTo>
                <a:lnTo>
                  <a:pt x="848" y="192"/>
                </a:lnTo>
                <a:lnTo>
                  <a:pt x="856" y="203"/>
                </a:lnTo>
                <a:lnTo>
                  <a:pt x="863" y="214"/>
                </a:lnTo>
                <a:lnTo>
                  <a:pt x="864" y="219"/>
                </a:lnTo>
                <a:lnTo>
                  <a:pt x="864" y="243"/>
                </a:lnTo>
                <a:lnTo>
                  <a:pt x="865" y="262"/>
                </a:lnTo>
                <a:lnTo>
                  <a:pt x="865" y="336"/>
                </a:lnTo>
                <a:lnTo>
                  <a:pt x="866" y="357"/>
                </a:lnTo>
                <a:lnTo>
                  <a:pt x="866" y="380"/>
                </a:lnTo>
                <a:lnTo>
                  <a:pt x="864" y="388"/>
                </a:lnTo>
                <a:lnTo>
                  <a:pt x="861" y="392"/>
                </a:lnTo>
                <a:lnTo>
                  <a:pt x="857" y="396"/>
                </a:lnTo>
                <a:lnTo>
                  <a:pt x="855" y="400"/>
                </a:lnTo>
                <a:lnTo>
                  <a:pt x="855" y="485"/>
                </a:lnTo>
                <a:lnTo>
                  <a:pt x="852" y="495"/>
                </a:lnTo>
                <a:lnTo>
                  <a:pt x="843" y="504"/>
                </a:lnTo>
                <a:lnTo>
                  <a:pt x="832" y="507"/>
                </a:lnTo>
                <a:lnTo>
                  <a:pt x="689" y="507"/>
                </a:lnTo>
                <a:lnTo>
                  <a:pt x="678" y="504"/>
                </a:lnTo>
                <a:lnTo>
                  <a:pt x="670" y="495"/>
                </a:lnTo>
                <a:lnTo>
                  <a:pt x="667" y="485"/>
                </a:lnTo>
                <a:lnTo>
                  <a:pt x="667" y="449"/>
                </a:lnTo>
                <a:lnTo>
                  <a:pt x="612" y="456"/>
                </a:lnTo>
                <a:lnTo>
                  <a:pt x="556" y="460"/>
                </a:lnTo>
                <a:lnTo>
                  <a:pt x="501" y="463"/>
                </a:lnTo>
                <a:lnTo>
                  <a:pt x="448" y="464"/>
                </a:lnTo>
                <a:lnTo>
                  <a:pt x="400" y="464"/>
                </a:lnTo>
                <a:lnTo>
                  <a:pt x="355" y="463"/>
                </a:lnTo>
                <a:lnTo>
                  <a:pt x="318" y="461"/>
                </a:lnTo>
                <a:lnTo>
                  <a:pt x="288" y="459"/>
                </a:lnTo>
                <a:lnTo>
                  <a:pt x="248" y="453"/>
                </a:lnTo>
                <a:lnTo>
                  <a:pt x="200" y="446"/>
                </a:lnTo>
                <a:lnTo>
                  <a:pt x="200" y="485"/>
                </a:lnTo>
                <a:lnTo>
                  <a:pt x="198" y="495"/>
                </a:lnTo>
                <a:lnTo>
                  <a:pt x="190" y="504"/>
                </a:lnTo>
                <a:lnTo>
                  <a:pt x="178" y="507"/>
                </a:lnTo>
                <a:lnTo>
                  <a:pt x="35" y="507"/>
                </a:lnTo>
                <a:lnTo>
                  <a:pt x="25" y="504"/>
                </a:lnTo>
                <a:lnTo>
                  <a:pt x="15" y="495"/>
                </a:lnTo>
                <a:lnTo>
                  <a:pt x="13" y="485"/>
                </a:lnTo>
                <a:lnTo>
                  <a:pt x="13" y="400"/>
                </a:lnTo>
                <a:lnTo>
                  <a:pt x="8" y="398"/>
                </a:lnTo>
                <a:lnTo>
                  <a:pt x="5" y="396"/>
                </a:lnTo>
                <a:lnTo>
                  <a:pt x="2" y="394"/>
                </a:lnTo>
                <a:lnTo>
                  <a:pt x="1" y="393"/>
                </a:lnTo>
                <a:lnTo>
                  <a:pt x="0" y="387"/>
                </a:lnTo>
                <a:lnTo>
                  <a:pt x="0" y="312"/>
                </a:lnTo>
                <a:lnTo>
                  <a:pt x="1" y="290"/>
                </a:lnTo>
                <a:lnTo>
                  <a:pt x="1" y="270"/>
                </a:lnTo>
                <a:lnTo>
                  <a:pt x="2" y="253"/>
                </a:lnTo>
                <a:lnTo>
                  <a:pt x="2" y="237"/>
                </a:lnTo>
                <a:lnTo>
                  <a:pt x="5" y="214"/>
                </a:lnTo>
                <a:lnTo>
                  <a:pt x="12" y="194"/>
                </a:lnTo>
                <a:lnTo>
                  <a:pt x="23" y="178"/>
                </a:lnTo>
                <a:lnTo>
                  <a:pt x="35" y="165"/>
                </a:lnTo>
                <a:lnTo>
                  <a:pt x="50" y="156"/>
                </a:lnTo>
                <a:lnTo>
                  <a:pt x="64" y="150"/>
                </a:lnTo>
                <a:lnTo>
                  <a:pt x="88" y="142"/>
                </a:lnTo>
                <a:lnTo>
                  <a:pt x="94" y="140"/>
                </a:lnTo>
                <a:lnTo>
                  <a:pt x="97" y="140"/>
                </a:lnTo>
                <a:lnTo>
                  <a:pt x="90" y="134"/>
                </a:lnTo>
                <a:lnTo>
                  <a:pt x="80" y="127"/>
                </a:lnTo>
                <a:lnTo>
                  <a:pt x="67" y="118"/>
                </a:lnTo>
                <a:lnTo>
                  <a:pt x="59" y="110"/>
                </a:lnTo>
                <a:lnTo>
                  <a:pt x="57" y="100"/>
                </a:lnTo>
                <a:lnTo>
                  <a:pt x="60" y="91"/>
                </a:lnTo>
                <a:lnTo>
                  <a:pt x="64" y="82"/>
                </a:lnTo>
                <a:lnTo>
                  <a:pt x="69" y="74"/>
                </a:lnTo>
                <a:lnTo>
                  <a:pt x="74" y="68"/>
                </a:lnTo>
                <a:lnTo>
                  <a:pt x="80" y="67"/>
                </a:lnTo>
                <a:lnTo>
                  <a:pt x="101" y="72"/>
                </a:lnTo>
                <a:lnTo>
                  <a:pt x="114" y="76"/>
                </a:lnTo>
                <a:lnTo>
                  <a:pt x="126" y="80"/>
                </a:lnTo>
                <a:lnTo>
                  <a:pt x="136" y="84"/>
                </a:lnTo>
                <a:lnTo>
                  <a:pt x="144" y="87"/>
                </a:lnTo>
                <a:lnTo>
                  <a:pt x="147" y="88"/>
                </a:lnTo>
                <a:lnTo>
                  <a:pt x="148" y="85"/>
                </a:lnTo>
                <a:lnTo>
                  <a:pt x="153" y="80"/>
                </a:lnTo>
                <a:lnTo>
                  <a:pt x="161" y="71"/>
                </a:lnTo>
                <a:lnTo>
                  <a:pt x="169" y="61"/>
                </a:lnTo>
                <a:lnTo>
                  <a:pt x="179" y="50"/>
                </a:lnTo>
                <a:lnTo>
                  <a:pt x="189" y="38"/>
                </a:lnTo>
                <a:lnTo>
                  <a:pt x="198" y="28"/>
                </a:lnTo>
                <a:lnTo>
                  <a:pt x="211" y="15"/>
                </a:lnTo>
                <a:lnTo>
                  <a:pt x="219" y="8"/>
                </a:lnTo>
                <a:lnTo>
                  <a:pt x="229" y="4"/>
                </a:lnTo>
                <a:lnTo>
                  <a:pt x="238" y="2"/>
                </a:lnTo>
                <a:lnTo>
                  <a:pt x="24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5" name="Group 114"/>
          <p:cNvGrpSpPr/>
          <p:nvPr/>
        </p:nvGrpSpPr>
        <p:grpSpPr>
          <a:xfrm>
            <a:off x="3275058" y="2087880"/>
            <a:ext cx="637772" cy="509906"/>
            <a:chOff x="4406901" y="5632450"/>
            <a:chExt cx="1306513" cy="1044576"/>
          </a:xfrm>
          <a:solidFill>
            <a:schemeClr val="bg1"/>
          </a:solidFill>
        </p:grpSpPr>
        <p:sp>
          <p:nvSpPr>
            <p:cNvPr id="116" name="Freeform 31"/>
            <p:cNvSpPr>
              <a:spLocks noEditPoints="1"/>
            </p:cNvSpPr>
            <p:nvPr/>
          </p:nvSpPr>
          <p:spPr bwMode="auto">
            <a:xfrm>
              <a:off x="4406901" y="5632450"/>
              <a:ext cx="1306513" cy="639763"/>
            </a:xfrm>
            <a:custGeom>
              <a:avLst/>
              <a:gdLst/>
              <a:ahLst/>
              <a:cxnLst>
                <a:cxn ang="0">
                  <a:pos x="392" y="49"/>
                </a:cxn>
                <a:cxn ang="0">
                  <a:pos x="341" y="57"/>
                </a:cxn>
                <a:cxn ang="0">
                  <a:pos x="312" y="65"/>
                </a:cxn>
                <a:cxn ang="0">
                  <a:pos x="297" y="68"/>
                </a:cxn>
                <a:cxn ang="0">
                  <a:pos x="291" y="57"/>
                </a:cxn>
                <a:cxn ang="0">
                  <a:pos x="279" y="76"/>
                </a:cxn>
                <a:cxn ang="0">
                  <a:pos x="289" y="90"/>
                </a:cxn>
                <a:cxn ang="0">
                  <a:pos x="533" y="76"/>
                </a:cxn>
                <a:cxn ang="0">
                  <a:pos x="544" y="57"/>
                </a:cxn>
                <a:cxn ang="0">
                  <a:pos x="535" y="61"/>
                </a:cxn>
                <a:cxn ang="0">
                  <a:pos x="528" y="69"/>
                </a:cxn>
                <a:cxn ang="0">
                  <a:pos x="518" y="69"/>
                </a:cxn>
                <a:cxn ang="0">
                  <a:pos x="512" y="66"/>
                </a:cxn>
                <a:cxn ang="0">
                  <a:pos x="453" y="51"/>
                </a:cxn>
                <a:cxn ang="0">
                  <a:pos x="415" y="0"/>
                </a:cxn>
                <a:cxn ang="0">
                  <a:pos x="469" y="5"/>
                </a:cxn>
                <a:cxn ang="0">
                  <a:pos x="508" y="15"/>
                </a:cxn>
                <a:cxn ang="0">
                  <a:pos x="527" y="22"/>
                </a:cxn>
                <a:cxn ang="0">
                  <a:pos x="533" y="28"/>
                </a:cxn>
                <a:cxn ang="0">
                  <a:pos x="566" y="39"/>
                </a:cxn>
                <a:cxn ang="0">
                  <a:pos x="577" y="76"/>
                </a:cxn>
                <a:cxn ang="0">
                  <a:pos x="806" y="90"/>
                </a:cxn>
                <a:cxn ang="0">
                  <a:pos x="811" y="91"/>
                </a:cxn>
                <a:cxn ang="0">
                  <a:pos x="818" y="95"/>
                </a:cxn>
                <a:cxn ang="0">
                  <a:pos x="822" y="102"/>
                </a:cxn>
                <a:cxn ang="0">
                  <a:pos x="823" y="227"/>
                </a:cxn>
                <a:cxn ang="0">
                  <a:pos x="689" y="385"/>
                </a:cxn>
                <a:cxn ang="0">
                  <a:pos x="678" y="395"/>
                </a:cxn>
                <a:cxn ang="0">
                  <a:pos x="655" y="402"/>
                </a:cxn>
                <a:cxn ang="0">
                  <a:pos x="473" y="382"/>
                </a:cxn>
                <a:cxn ang="0">
                  <a:pos x="470" y="369"/>
                </a:cxn>
                <a:cxn ang="0">
                  <a:pos x="457" y="358"/>
                </a:cxn>
                <a:cxn ang="0">
                  <a:pos x="376" y="356"/>
                </a:cxn>
                <a:cxn ang="0">
                  <a:pos x="364" y="358"/>
                </a:cxn>
                <a:cxn ang="0">
                  <a:pos x="352" y="369"/>
                </a:cxn>
                <a:cxn ang="0">
                  <a:pos x="351" y="403"/>
                </a:cxn>
                <a:cxn ang="0">
                  <a:pos x="150" y="400"/>
                </a:cxn>
                <a:cxn ang="0">
                  <a:pos x="140" y="398"/>
                </a:cxn>
                <a:cxn ang="0">
                  <a:pos x="127" y="383"/>
                </a:cxn>
                <a:cxn ang="0">
                  <a:pos x="0" y="100"/>
                </a:cxn>
                <a:cxn ang="0">
                  <a:pos x="10" y="93"/>
                </a:cxn>
                <a:cxn ang="0">
                  <a:pos x="246" y="90"/>
                </a:cxn>
                <a:cxn ang="0">
                  <a:pos x="257" y="76"/>
                </a:cxn>
                <a:cxn ang="0">
                  <a:pos x="288" y="39"/>
                </a:cxn>
                <a:cxn ang="0">
                  <a:pos x="297" y="22"/>
                </a:cxn>
                <a:cxn ang="0">
                  <a:pos x="313" y="15"/>
                </a:cxn>
                <a:cxn ang="0">
                  <a:pos x="350" y="5"/>
                </a:cxn>
                <a:cxn ang="0">
                  <a:pos x="415" y="0"/>
                </a:cxn>
              </a:cxnLst>
              <a:rect l="0" t="0" r="r" b="b"/>
              <a:pathLst>
                <a:path w="823" h="403">
                  <a:moveTo>
                    <a:pt x="423" y="48"/>
                  </a:moveTo>
                  <a:lnTo>
                    <a:pt x="392" y="49"/>
                  </a:lnTo>
                  <a:lnTo>
                    <a:pt x="364" y="52"/>
                  </a:lnTo>
                  <a:lnTo>
                    <a:pt x="341" y="57"/>
                  </a:lnTo>
                  <a:lnTo>
                    <a:pt x="322" y="61"/>
                  </a:lnTo>
                  <a:lnTo>
                    <a:pt x="312" y="65"/>
                  </a:lnTo>
                  <a:lnTo>
                    <a:pt x="304" y="68"/>
                  </a:lnTo>
                  <a:lnTo>
                    <a:pt x="297" y="68"/>
                  </a:lnTo>
                  <a:lnTo>
                    <a:pt x="293" y="64"/>
                  </a:lnTo>
                  <a:lnTo>
                    <a:pt x="291" y="57"/>
                  </a:lnTo>
                  <a:lnTo>
                    <a:pt x="279" y="57"/>
                  </a:lnTo>
                  <a:lnTo>
                    <a:pt x="279" y="76"/>
                  </a:lnTo>
                  <a:lnTo>
                    <a:pt x="289" y="76"/>
                  </a:lnTo>
                  <a:lnTo>
                    <a:pt x="289" y="90"/>
                  </a:lnTo>
                  <a:lnTo>
                    <a:pt x="533" y="90"/>
                  </a:lnTo>
                  <a:lnTo>
                    <a:pt x="533" y="76"/>
                  </a:lnTo>
                  <a:lnTo>
                    <a:pt x="544" y="76"/>
                  </a:lnTo>
                  <a:lnTo>
                    <a:pt x="544" y="57"/>
                  </a:lnTo>
                  <a:lnTo>
                    <a:pt x="535" y="57"/>
                  </a:lnTo>
                  <a:lnTo>
                    <a:pt x="535" y="61"/>
                  </a:lnTo>
                  <a:lnTo>
                    <a:pt x="532" y="66"/>
                  </a:lnTo>
                  <a:lnTo>
                    <a:pt x="528" y="69"/>
                  </a:lnTo>
                  <a:lnTo>
                    <a:pt x="523" y="70"/>
                  </a:lnTo>
                  <a:lnTo>
                    <a:pt x="518" y="69"/>
                  </a:lnTo>
                  <a:lnTo>
                    <a:pt x="514" y="68"/>
                  </a:lnTo>
                  <a:lnTo>
                    <a:pt x="512" y="66"/>
                  </a:lnTo>
                  <a:lnTo>
                    <a:pt x="483" y="56"/>
                  </a:lnTo>
                  <a:lnTo>
                    <a:pt x="453" y="51"/>
                  </a:lnTo>
                  <a:lnTo>
                    <a:pt x="423" y="48"/>
                  </a:lnTo>
                  <a:close/>
                  <a:moveTo>
                    <a:pt x="415" y="0"/>
                  </a:moveTo>
                  <a:lnTo>
                    <a:pt x="443" y="1"/>
                  </a:lnTo>
                  <a:lnTo>
                    <a:pt x="469" y="5"/>
                  </a:lnTo>
                  <a:lnTo>
                    <a:pt x="490" y="10"/>
                  </a:lnTo>
                  <a:lnTo>
                    <a:pt x="508" y="15"/>
                  </a:lnTo>
                  <a:lnTo>
                    <a:pt x="520" y="19"/>
                  </a:lnTo>
                  <a:lnTo>
                    <a:pt x="527" y="22"/>
                  </a:lnTo>
                  <a:lnTo>
                    <a:pt x="531" y="24"/>
                  </a:lnTo>
                  <a:lnTo>
                    <a:pt x="533" y="28"/>
                  </a:lnTo>
                  <a:lnTo>
                    <a:pt x="536" y="39"/>
                  </a:lnTo>
                  <a:lnTo>
                    <a:pt x="566" y="39"/>
                  </a:lnTo>
                  <a:lnTo>
                    <a:pt x="566" y="76"/>
                  </a:lnTo>
                  <a:lnTo>
                    <a:pt x="577" y="76"/>
                  </a:lnTo>
                  <a:lnTo>
                    <a:pt x="577" y="90"/>
                  </a:lnTo>
                  <a:lnTo>
                    <a:pt x="806" y="90"/>
                  </a:lnTo>
                  <a:lnTo>
                    <a:pt x="809" y="91"/>
                  </a:lnTo>
                  <a:lnTo>
                    <a:pt x="811" y="91"/>
                  </a:lnTo>
                  <a:lnTo>
                    <a:pt x="814" y="94"/>
                  </a:lnTo>
                  <a:lnTo>
                    <a:pt x="818" y="95"/>
                  </a:lnTo>
                  <a:lnTo>
                    <a:pt x="820" y="99"/>
                  </a:lnTo>
                  <a:lnTo>
                    <a:pt x="822" y="102"/>
                  </a:lnTo>
                  <a:lnTo>
                    <a:pt x="823" y="107"/>
                  </a:lnTo>
                  <a:lnTo>
                    <a:pt x="823" y="227"/>
                  </a:lnTo>
                  <a:lnTo>
                    <a:pt x="691" y="383"/>
                  </a:lnTo>
                  <a:lnTo>
                    <a:pt x="689" y="385"/>
                  </a:lnTo>
                  <a:lnTo>
                    <a:pt x="685" y="390"/>
                  </a:lnTo>
                  <a:lnTo>
                    <a:pt x="678" y="395"/>
                  </a:lnTo>
                  <a:lnTo>
                    <a:pt x="668" y="400"/>
                  </a:lnTo>
                  <a:lnTo>
                    <a:pt x="655" y="402"/>
                  </a:lnTo>
                  <a:lnTo>
                    <a:pt x="472" y="402"/>
                  </a:lnTo>
                  <a:lnTo>
                    <a:pt x="473" y="382"/>
                  </a:lnTo>
                  <a:lnTo>
                    <a:pt x="473" y="375"/>
                  </a:lnTo>
                  <a:lnTo>
                    <a:pt x="470" y="369"/>
                  </a:lnTo>
                  <a:lnTo>
                    <a:pt x="466" y="364"/>
                  </a:lnTo>
                  <a:lnTo>
                    <a:pt x="457" y="358"/>
                  </a:lnTo>
                  <a:lnTo>
                    <a:pt x="443" y="356"/>
                  </a:lnTo>
                  <a:lnTo>
                    <a:pt x="376" y="356"/>
                  </a:lnTo>
                  <a:lnTo>
                    <a:pt x="371" y="357"/>
                  </a:lnTo>
                  <a:lnTo>
                    <a:pt x="364" y="358"/>
                  </a:lnTo>
                  <a:lnTo>
                    <a:pt x="358" y="362"/>
                  </a:lnTo>
                  <a:lnTo>
                    <a:pt x="352" y="369"/>
                  </a:lnTo>
                  <a:lnTo>
                    <a:pt x="350" y="379"/>
                  </a:lnTo>
                  <a:lnTo>
                    <a:pt x="351" y="403"/>
                  </a:lnTo>
                  <a:lnTo>
                    <a:pt x="153" y="400"/>
                  </a:lnTo>
                  <a:lnTo>
                    <a:pt x="150" y="400"/>
                  </a:lnTo>
                  <a:lnTo>
                    <a:pt x="146" y="399"/>
                  </a:lnTo>
                  <a:lnTo>
                    <a:pt x="140" y="398"/>
                  </a:lnTo>
                  <a:lnTo>
                    <a:pt x="132" y="392"/>
                  </a:lnTo>
                  <a:lnTo>
                    <a:pt x="127" y="383"/>
                  </a:lnTo>
                  <a:lnTo>
                    <a:pt x="0" y="229"/>
                  </a:lnTo>
                  <a:lnTo>
                    <a:pt x="0" y="100"/>
                  </a:lnTo>
                  <a:lnTo>
                    <a:pt x="2" y="96"/>
                  </a:lnTo>
                  <a:lnTo>
                    <a:pt x="10" y="93"/>
                  </a:lnTo>
                  <a:lnTo>
                    <a:pt x="22" y="90"/>
                  </a:lnTo>
                  <a:lnTo>
                    <a:pt x="246" y="90"/>
                  </a:lnTo>
                  <a:lnTo>
                    <a:pt x="246" y="76"/>
                  </a:lnTo>
                  <a:lnTo>
                    <a:pt x="257" y="76"/>
                  </a:lnTo>
                  <a:lnTo>
                    <a:pt x="257" y="39"/>
                  </a:lnTo>
                  <a:lnTo>
                    <a:pt x="288" y="39"/>
                  </a:lnTo>
                  <a:lnTo>
                    <a:pt x="291" y="30"/>
                  </a:lnTo>
                  <a:lnTo>
                    <a:pt x="297" y="22"/>
                  </a:lnTo>
                  <a:lnTo>
                    <a:pt x="306" y="18"/>
                  </a:lnTo>
                  <a:lnTo>
                    <a:pt x="313" y="15"/>
                  </a:lnTo>
                  <a:lnTo>
                    <a:pt x="316" y="14"/>
                  </a:lnTo>
                  <a:lnTo>
                    <a:pt x="350" y="5"/>
                  </a:lnTo>
                  <a:lnTo>
                    <a:pt x="384" y="1"/>
                  </a:lnTo>
                  <a:lnTo>
                    <a:pt x="4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2"/>
            <p:cNvSpPr>
              <a:spLocks/>
            </p:cNvSpPr>
            <p:nvPr/>
          </p:nvSpPr>
          <p:spPr bwMode="auto">
            <a:xfrm>
              <a:off x="4429126" y="6069013"/>
              <a:ext cx="1263650" cy="608013"/>
            </a:xfrm>
            <a:custGeom>
              <a:avLst/>
              <a:gdLst/>
              <a:ahLst/>
              <a:cxnLst>
                <a:cxn ang="0">
                  <a:pos x="795" y="0"/>
                </a:cxn>
                <a:cxn ang="0">
                  <a:pos x="796" y="347"/>
                </a:cxn>
                <a:cxn ang="0">
                  <a:pos x="796" y="349"/>
                </a:cxn>
                <a:cxn ang="0">
                  <a:pos x="795" y="354"/>
                </a:cxn>
                <a:cxn ang="0">
                  <a:pos x="792" y="361"/>
                </a:cxn>
                <a:cxn ang="0">
                  <a:pos x="788" y="369"/>
                </a:cxn>
                <a:cxn ang="0">
                  <a:pos x="780" y="375"/>
                </a:cxn>
                <a:cxn ang="0">
                  <a:pos x="770" y="381"/>
                </a:cxn>
                <a:cxn ang="0">
                  <a:pos x="754" y="383"/>
                </a:cxn>
                <a:cxn ang="0">
                  <a:pos x="41" y="383"/>
                </a:cxn>
                <a:cxn ang="0">
                  <a:pos x="35" y="382"/>
                </a:cxn>
                <a:cxn ang="0">
                  <a:pos x="26" y="381"/>
                </a:cxn>
                <a:cxn ang="0">
                  <a:pos x="17" y="375"/>
                </a:cxn>
                <a:cxn ang="0">
                  <a:pos x="9" y="369"/>
                </a:cxn>
                <a:cxn ang="0">
                  <a:pos x="3" y="357"/>
                </a:cxn>
                <a:cxn ang="0">
                  <a:pos x="0" y="341"/>
                </a:cxn>
                <a:cxn ang="0">
                  <a:pos x="0" y="2"/>
                </a:cxn>
                <a:cxn ang="0">
                  <a:pos x="100" y="124"/>
                </a:cxn>
                <a:cxn ang="0">
                  <a:pos x="101" y="125"/>
                </a:cxn>
                <a:cxn ang="0">
                  <a:pos x="105" y="131"/>
                </a:cxn>
                <a:cxn ang="0">
                  <a:pos x="113" y="136"/>
                </a:cxn>
                <a:cxn ang="0">
                  <a:pos x="125" y="142"/>
                </a:cxn>
                <a:cxn ang="0">
                  <a:pos x="140" y="146"/>
                </a:cxn>
                <a:cxn ang="0">
                  <a:pos x="338" y="145"/>
                </a:cxn>
                <a:cxn ang="0">
                  <a:pos x="338" y="154"/>
                </a:cxn>
                <a:cxn ang="0">
                  <a:pos x="341" y="162"/>
                </a:cxn>
                <a:cxn ang="0">
                  <a:pos x="345" y="170"/>
                </a:cxn>
                <a:cxn ang="0">
                  <a:pos x="351" y="176"/>
                </a:cxn>
                <a:cxn ang="0">
                  <a:pos x="363" y="180"/>
                </a:cxn>
                <a:cxn ang="0">
                  <a:pos x="363" y="182"/>
                </a:cxn>
                <a:cxn ang="0">
                  <a:pos x="366" y="187"/>
                </a:cxn>
                <a:cxn ang="0">
                  <a:pos x="368" y="193"/>
                </a:cxn>
                <a:cxn ang="0">
                  <a:pos x="374" y="200"/>
                </a:cxn>
                <a:cxn ang="0">
                  <a:pos x="383" y="205"/>
                </a:cxn>
                <a:cxn ang="0">
                  <a:pos x="395" y="206"/>
                </a:cxn>
                <a:cxn ang="0">
                  <a:pos x="408" y="204"/>
                </a:cxn>
                <a:cxn ang="0">
                  <a:pos x="417" y="200"/>
                </a:cxn>
                <a:cxn ang="0">
                  <a:pos x="424" y="193"/>
                </a:cxn>
                <a:cxn ang="0">
                  <a:pos x="428" y="186"/>
                </a:cxn>
                <a:cxn ang="0">
                  <a:pos x="430" y="182"/>
                </a:cxn>
                <a:cxn ang="0">
                  <a:pos x="430" y="179"/>
                </a:cxn>
                <a:cxn ang="0">
                  <a:pos x="433" y="179"/>
                </a:cxn>
                <a:cxn ang="0">
                  <a:pos x="438" y="178"/>
                </a:cxn>
                <a:cxn ang="0">
                  <a:pos x="445" y="174"/>
                </a:cxn>
                <a:cxn ang="0">
                  <a:pos x="451" y="167"/>
                </a:cxn>
                <a:cxn ang="0">
                  <a:pos x="455" y="158"/>
                </a:cxn>
                <a:cxn ang="0">
                  <a:pos x="456" y="145"/>
                </a:cxn>
                <a:cxn ang="0">
                  <a:pos x="660" y="145"/>
                </a:cxn>
                <a:cxn ang="0">
                  <a:pos x="678" y="136"/>
                </a:cxn>
                <a:cxn ang="0">
                  <a:pos x="690" y="124"/>
                </a:cxn>
                <a:cxn ang="0">
                  <a:pos x="696" y="116"/>
                </a:cxn>
                <a:cxn ang="0">
                  <a:pos x="707" y="106"/>
                </a:cxn>
                <a:cxn ang="0">
                  <a:pos x="730" y="77"/>
                </a:cxn>
                <a:cxn ang="0">
                  <a:pos x="757" y="45"/>
                </a:cxn>
                <a:cxn ang="0">
                  <a:pos x="768" y="31"/>
                </a:cxn>
                <a:cxn ang="0">
                  <a:pos x="779" y="19"/>
                </a:cxn>
                <a:cxn ang="0">
                  <a:pos x="787" y="9"/>
                </a:cxn>
                <a:cxn ang="0">
                  <a:pos x="792" y="2"/>
                </a:cxn>
                <a:cxn ang="0">
                  <a:pos x="795" y="0"/>
                </a:cxn>
              </a:cxnLst>
              <a:rect l="0" t="0" r="r" b="b"/>
              <a:pathLst>
                <a:path w="796" h="383">
                  <a:moveTo>
                    <a:pt x="795" y="0"/>
                  </a:moveTo>
                  <a:lnTo>
                    <a:pt x="796" y="347"/>
                  </a:lnTo>
                  <a:lnTo>
                    <a:pt x="796" y="349"/>
                  </a:lnTo>
                  <a:lnTo>
                    <a:pt x="795" y="354"/>
                  </a:lnTo>
                  <a:lnTo>
                    <a:pt x="792" y="361"/>
                  </a:lnTo>
                  <a:lnTo>
                    <a:pt x="788" y="369"/>
                  </a:lnTo>
                  <a:lnTo>
                    <a:pt x="780" y="375"/>
                  </a:lnTo>
                  <a:lnTo>
                    <a:pt x="770" y="381"/>
                  </a:lnTo>
                  <a:lnTo>
                    <a:pt x="754" y="383"/>
                  </a:lnTo>
                  <a:lnTo>
                    <a:pt x="41" y="383"/>
                  </a:lnTo>
                  <a:lnTo>
                    <a:pt x="35" y="382"/>
                  </a:lnTo>
                  <a:lnTo>
                    <a:pt x="26" y="381"/>
                  </a:lnTo>
                  <a:lnTo>
                    <a:pt x="17" y="375"/>
                  </a:lnTo>
                  <a:lnTo>
                    <a:pt x="9" y="369"/>
                  </a:lnTo>
                  <a:lnTo>
                    <a:pt x="3" y="357"/>
                  </a:lnTo>
                  <a:lnTo>
                    <a:pt x="0" y="341"/>
                  </a:lnTo>
                  <a:lnTo>
                    <a:pt x="0" y="2"/>
                  </a:lnTo>
                  <a:lnTo>
                    <a:pt x="100" y="124"/>
                  </a:lnTo>
                  <a:lnTo>
                    <a:pt x="101" y="125"/>
                  </a:lnTo>
                  <a:lnTo>
                    <a:pt x="105" y="131"/>
                  </a:lnTo>
                  <a:lnTo>
                    <a:pt x="113" y="136"/>
                  </a:lnTo>
                  <a:lnTo>
                    <a:pt x="125" y="142"/>
                  </a:lnTo>
                  <a:lnTo>
                    <a:pt x="140" y="146"/>
                  </a:lnTo>
                  <a:lnTo>
                    <a:pt x="338" y="145"/>
                  </a:lnTo>
                  <a:lnTo>
                    <a:pt x="338" y="154"/>
                  </a:lnTo>
                  <a:lnTo>
                    <a:pt x="341" y="162"/>
                  </a:lnTo>
                  <a:lnTo>
                    <a:pt x="345" y="170"/>
                  </a:lnTo>
                  <a:lnTo>
                    <a:pt x="351" y="176"/>
                  </a:lnTo>
                  <a:lnTo>
                    <a:pt x="363" y="180"/>
                  </a:lnTo>
                  <a:lnTo>
                    <a:pt x="363" y="182"/>
                  </a:lnTo>
                  <a:lnTo>
                    <a:pt x="366" y="187"/>
                  </a:lnTo>
                  <a:lnTo>
                    <a:pt x="368" y="193"/>
                  </a:lnTo>
                  <a:lnTo>
                    <a:pt x="374" y="200"/>
                  </a:lnTo>
                  <a:lnTo>
                    <a:pt x="383" y="205"/>
                  </a:lnTo>
                  <a:lnTo>
                    <a:pt x="395" y="206"/>
                  </a:lnTo>
                  <a:lnTo>
                    <a:pt x="408" y="204"/>
                  </a:lnTo>
                  <a:lnTo>
                    <a:pt x="417" y="200"/>
                  </a:lnTo>
                  <a:lnTo>
                    <a:pt x="424" y="193"/>
                  </a:lnTo>
                  <a:lnTo>
                    <a:pt x="428" y="186"/>
                  </a:lnTo>
                  <a:lnTo>
                    <a:pt x="430" y="182"/>
                  </a:lnTo>
                  <a:lnTo>
                    <a:pt x="430" y="179"/>
                  </a:lnTo>
                  <a:lnTo>
                    <a:pt x="433" y="179"/>
                  </a:lnTo>
                  <a:lnTo>
                    <a:pt x="438" y="178"/>
                  </a:lnTo>
                  <a:lnTo>
                    <a:pt x="445" y="174"/>
                  </a:lnTo>
                  <a:lnTo>
                    <a:pt x="451" y="167"/>
                  </a:lnTo>
                  <a:lnTo>
                    <a:pt x="455" y="158"/>
                  </a:lnTo>
                  <a:lnTo>
                    <a:pt x="456" y="145"/>
                  </a:lnTo>
                  <a:lnTo>
                    <a:pt x="660" y="145"/>
                  </a:lnTo>
                  <a:lnTo>
                    <a:pt x="678" y="136"/>
                  </a:lnTo>
                  <a:lnTo>
                    <a:pt x="690" y="124"/>
                  </a:lnTo>
                  <a:lnTo>
                    <a:pt x="696" y="116"/>
                  </a:lnTo>
                  <a:lnTo>
                    <a:pt x="707" y="106"/>
                  </a:lnTo>
                  <a:lnTo>
                    <a:pt x="730" y="77"/>
                  </a:lnTo>
                  <a:lnTo>
                    <a:pt x="757" y="45"/>
                  </a:lnTo>
                  <a:lnTo>
                    <a:pt x="768" y="31"/>
                  </a:lnTo>
                  <a:lnTo>
                    <a:pt x="779" y="19"/>
                  </a:lnTo>
                  <a:lnTo>
                    <a:pt x="787" y="9"/>
                  </a:lnTo>
                  <a:lnTo>
                    <a:pt x="792" y="2"/>
                  </a:lnTo>
                  <a:lnTo>
                    <a:pt x="7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33"/>
            <p:cNvSpPr>
              <a:spLocks/>
            </p:cNvSpPr>
            <p:nvPr/>
          </p:nvSpPr>
          <p:spPr bwMode="auto">
            <a:xfrm>
              <a:off x="4991101" y="6224588"/>
              <a:ext cx="138113" cy="10001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83" y="0"/>
                </a:cxn>
                <a:cxn ang="0">
                  <a:pos x="85" y="2"/>
                </a:cxn>
                <a:cxn ang="0">
                  <a:pos x="87" y="5"/>
                </a:cxn>
                <a:cxn ang="0">
                  <a:pos x="87" y="12"/>
                </a:cxn>
                <a:cxn ang="0">
                  <a:pos x="83" y="53"/>
                </a:cxn>
                <a:cxn ang="0">
                  <a:pos x="83" y="57"/>
                </a:cxn>
                <a:cxn ang="0">
                  <a:pos x="81" y="59"/>
                </a:cxn>
                <a:cxn ang="0">
                  <a:pos x="80" y="61"/>
                </a:cxn>
                <a:cxn ang="0">
                  <a:pos x="77" y="63"/>
                </a:cxn>
                <a:cxn ang="0">
                  <a:pos x="8" y="63"/>
                </a:cxn>
                <a:cxn ang="0">
                  <a:pos x="5" y="60"/>
                </a:cxn>
                <a:cxn ang="0">
                  <a:pos x="4" y="57"/>
                </a:cxn>
                <a:cxn ang="0">
                  <a:pos x="4" y="53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1" y="4"/>
                </a:cxn>
                <a:cxn ang="0">
                  <a:pos x="3" y="1"/>
                </a:cxn>
                <a:cxn ang="0">
                  <a:pos x="4" y="0"/>
                </a:cxn>
              </a:cxnLst>
              <a:rect l="0" t="0" r="r" b="b"/>
              <a:pathLst>
                <a:path w="87" h="63">
                  <a:moveTo>
                    <a:pt x="4" y="0"/>
                  </a:moveTo>
                  <a:lnTo>
                    <a:pt x="83" y="0"/>
                  </a:lnTo>
                  <a:lnTo>
                    <a:pt x="85" y="2"/>
                  </a:lnTo>
                  <a:lnTo>
                    <a:pt x="87" y="5"/>
                  </a:lnTo>
                  <a:lnTo>
                    <a:pt x="87" y="12"/>
                  </a:lnTo>
                  <a:lnTo>
                    <a:pt x="83" y="53"/>
                  </a:lnTo>
                  <a:lnTo>
                    <a:pt x="83" y="57"/>
                  </a:lnTo>
                  <a:lnTo>
                    <a:pt x="81" y="59"/>
                  </a:lnTo>
                  <a:lnTo>
                    <a:pt x="80" y="61"/>
                  </a:lnTo>
                  <a:lnTo>
                    <a:pt x="77" y="63"/>
                  </a:lnTo>
                  <a:lnTo>
                    <a:pt x="8" y="63"/>
                  </a:lnTo>
                  <a:lnTo>
                    <a:pt x="5" y="60"/>
                  </a:lnTo>
                  <a:lnTo>
                    <a:pt x="4" y="57"/>
                  </a:lnTo>
                  <a:lnTo>
                    <a:pt x="4" y="53"/>
                  </a:lnTo>
                  <a:lnTo>
                    <a:pt x="0" y="10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9" name="Freeform 30"/>
          <p:cNvSpPr>
            <a:spLocks noEditPoints="1"/>
          </p:cNvSpPr>
          <p:nvPr/>
        </p:nvSpPr>
        <p:spPr bwMode="auto">
          <a:xfrm>
            <a:off x="2801090" y="3458817"/>
            <a:ext cx="640490" cy="552700"/>
          </a:xfrm>
          <a:custGeom>
            <a:avLst/>
            <a:gdLst/>
            <a:ahLst/>
            <a:cxnLst>
              <a:cxn ang="0">
                <a:pos x="429" y="400"/>
              </a:cxn>
              <a:cxn ang="0">
                <a:pos x="429" y="510"/>
              </a:cxn>
              <a:cxn ang="0">
                <a:pos x="550" y="510"/>
              </a:cxn>
              <a:cxn ang="0">
                <a:pos x="550" y="400"/>
              </a:cxn>
              <a:cxn ang="0">
                <a:pos x="429" y="400"/>
              </a:cxn>
              <a:cxn ang="0">
                <a:pos x="355" y="0"/>
              </a:cxn>
              <a:cxn ang="0">
                <a:pos x="715" y="366"/>
              </a:cxn>
              <a:cxn ang="0">
                <a:pos x="711" y="400"/>
              </a:cxn>
              <a:cxn ang="0">
                <a:pos x="644" y="400"/>
              </a:cxn>
              <a:cxn ang="0">
                <a:pos x="644" y="617"/>
              </a:cxn>
              <a:cxn ang="0">
                <a:pos x="312" y="617"/>
              </a:cxn>
              <a:cxn ang="0">
                <a:pos x="314" y="388"/>
              </a:cxn>
              <a:cxn ang="0">
                <a:pos x="199" y="388"/>
              </a:cxn>
              <a:cxn ang="0">
                <a:pos x="199" y="617"/>
              </a:cxn>
              <a:cxn ang="0">
                <a:pos x="62" y="617"/>
              </a:cxn>
              <a:cxn ang="0">
                <a:pos x="63" y="388"/>
              </a:cxn>
              <a:cxn ang="0">
                <a:pos x="3" y="387"/>
              </a:cxn>
              <a:cxn ang="0">
                <a:pos x="0" y="351"/>
              </a:cxn>
              <a:cxn ang="0">
                <a:pos x="122" y="231"/>
              </a:cxn>
              <a:cxn ang="0">
                <a:pos x="122" y="63"/>
              </a:cxn>
              <a:cxn ang="0">
                <a:pos x="245" y="63"/>
              </a:cxn>
              <a:cxn ang="0">
                <a:pos x="245" y="110"/>
              </a:cxn>
              <a:cxn ang="0">
                <a:pos x="355" y="0"/>
              </a:cxn>
            </a:cxnLst>
            <a:rect l="0" t="0" r="r" b="b"/>
            <a:pathLst>
              <a:path w="715" h="617">
                <a:moveTo>
                  <a:pt x="429" y="400"/>
                </a:moveTo>
                <a:lnTo>
                  <a:pt x="429" y="510"/>
                </a:lnTo>
                <a:lnTo>
                  <a:pt x="550" y="510"/>
                </a:lnTo>
                <a:lnTo>
                  <a:pt x="550" y="400"/>
                </a:lnTo>
                <a:lnTo>
                  <a:pt x="429" y="400"/>
                </a:lnTo>
                <a:close/>
                <a:moveTo>
                  <a:pt x="355" y="0"/>
                </a:moveTo>
                <a:lnTo>
                  <a:pt x="715" y="366"/>
                </a:lnTo>
                <a:lnTo>
                  <a:pt x="711" y="400"/>
                </a:lnTo>
                <a:lnTo>
                  <a:pt x="644" y="400"/>
                </a:lnTo>
                <a:lnTo>
                  <a:pt x="644" y="617"/>
                </a:lnTo>
                <a:lnTo>
                  <a:pt x="312" y="617"/>
                </a:lnTo>
                <a:lnTo>
                  <a:pt x="314" y="388"/>
                </a:lnTo>
                <a:lnTo>
                  <a:pt x="199" y="388"/>
                </a:lnTo>
                <a:lnTo>
                  <a:pt x="199" y="617"/>
                </a:lnTo>
                <a:lnTo>
                  <a:pt x="62" y="617"/>
                </a:lnTo>
                <a:lnTo>
                  <a:pt x="63" y="388"/>
                </a:lnTo>
                <a:lnTo>
                  <a:pt x="3" y="387"/>
                </a:lnTo>
                <a:lnTo>
                  <a:pt x="0" y="351"/>
                </a:lnTo>
                <a:lnTo>
                  <a:pt x="122" y="231"/>
                </a:lnTo>
                <a:lnTo>
                  <a:pt x="122" y="63"/>
                </a:lnTo>
                <a:lnTo>
                  <a:pt x="245" y="63"/>
                </a:lnTo>
                <a:lnTo>
                  <a:pt x="245" y="110"/>
                </a:lnTo>
                <a:lnTo>
                  <a:pt x="35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10"/>
          <p:cNvSpPr>
            <a:spLocks/>
          </p:cNvSpPr>
          <p:nvPr/>
        </p:nvSpPr>
        <p:spPr bwMode="auto">
          <a:xfrm>
            <a:off x="3161741" y="4953000"/>
            <a:ext cx="639506" cy="586694"/>
          </a:xfrm>
          <a:custGeom>
            <a:avLst/>
            <a:gdLst/>
            <a:ahLst/>
            <a:cxnLst>
              <a:cxn ang="0">
                <a:pos x="199" y="2"/>
              </a:cxn>
              <a:cxn ang="0">
                <a:pos x="249" y="14"/>
              </a:cxn>
              <a:cxn ang="0">
                <a:pos x="326" y="49"/>
              </a:cxn>
              <a:cxn ang="0">
                <a:pos x="345" y="62"/>
              </a:cxn>
              <a:cxn ang="0">
                <a:pos x="366" y="49"/>
              </a:cxn>
              <a:cxn ang="0">
                <a:pos x="410" y="28"/>
              </a:cxn>
              <a:cxn ang="0">
                <a:pos x="460" y="16"/>
              </a:cxn>
              <a:cxn ang="0">
                <a:pos x="511" y="15"/>
              </a:cxn>
              <a:cxn ang="0">
                <a:pos x="561" y="27"/>
              </a:cxn>
              <a:cxn ang="0">
                <a:pos x="606" y="53"/>
              </a:cxn>
              <a:cxn ang="0">
                <a:pos x="640" y="93"/>
              </a:cxn>
              <a:cxn ang="0">
                <a:pos x="662" y="151"/>
              </a:cxn>
              <a:cxn ang="0">
                <a:pos x="666" y="227"/>
              </a:cxn>
              <a:cxn ang="0">
                <a:pos x="649" y="308"/>
              </a:cxn>
              <a:cxn ang="0">
                <a:pos x="614" y="380"/>
              </a:cxn>
              <a:cxn ang="0">
                <a:pos x="565" y="444"/>
              </a:cxn>
              <a:cxn ang="0">
                <a:pos x="509" y="498"/>
              </a:cxn>
              <a:cxn ang="0">
                <a:pos x="451" y="541"/>
              </a:cxn>
              <a:cxn ang="0">
                <a:pos x="400" y="575"/>
              </a:cxn>
              <a:cxn ang="0">
                <a:pos x="359" y="598"/>
              </a:cxn>
              <a:cxn ang="0">
                <a:pos x="336" y="609"/>
              </a:cxn>
              <a:cxn ang="0">
                <a:pos x="307" y="602"/>
              </a:cxn>
              <a:cxn ang="0">
                <a:pos x="257" y="578"/>
              </a:cxn>
              <a:cxn ang="0">
                <a:pos x="214" y="549"/>
              </a:cxn>
              <a:cxn ang="0">
                <a:pos x="179" y="523"/>
              </a:cxn>
              <a:cxn ang="0">
                <a:pos x="156" y="503"/>
              </a:cxn>
              <a:cxn ang="0">
                <a:pos x="105" y="451"/>
              </a:cxn>
              <a:cxn ang="0">
                <a:pos x="42" y="366"/>
              </a:cxn>
              <a:cxn ang="0">
                <a:pos x="9" y="286"/>
              </a:cxn>
              <a:cxn ang="0">
                <a:pos x="0" y="213"/>
              </a:cxn>
              <a:cxn ang="0">
                <a:pos x="10" y="148"/>
              </a:cxn>
              <a:cxn ang="0">
                <a:pos x="35" y="93"/>
              </a:cxn>
              <a:cxn ang="0">
                <a:pos x="68" y="50"/>
              </a:cxn>
              <a:cxn ang="0">
                <a:pos x="105" y="20"/>
              </a:cxn>
              <a:cxn ang="0">
                <a:pos x="148" y="3"/>
              </a:cxn>
            </a:cxnLst>
            <a:rect l="0" t="0" r="r" b="b"/>
            <a:pathLst>
              <a:path w="666" h="611">
                <a:moveTo>
                  <a:pt x="173" y="0"/>
                </a:moveTo>
                <a:lnTo>
                  <a:pt x="199" y="2"/>
                </a:lnTo>
                <a:lnTo>
                  <a:pt x="224" y="7"/>
                </a:lnTo>
                <a:lnTo>
                  <a:pt x="249" y="14"/>
                </a:lnTo>
                <a:lnTo>
                  <a:pt x="271" y="21"/>
                </a:lnTo>
                <a:lnTo>
                  <a:pt x="326" y="49"/>
                </a:lnTo>
                <a:lnTo>
                  <a:pt x="337" y="57"/>
                </a:lnTo>
                <a:lnTo>
                  <a:pt x="345" y="62"/>
                </a:lnTo>
                <a:lnTo>
                  <a:pt x="347" y="63"/>
                </a:lnTo>
                <a:lnTo>
                  <a:pt x="366" y="49"/>
                </a:lnTo>
                <a:lnTo>
                  <a:pt x="388" y="37"/>
                </a:lnTo>
                <a:lnTo>
                  <a:pt x="410" y="28"/>
                </a:lnTo>
                <a:lnTo>
                  <a:pt x="435" y="20"/>
                </a:lnTo>
                <a:lnTo>
                  <a:pt x="460" y="16"/>
                </a:lnTo>
                <a:lnTo>
                  <a:pt x="486" y="14"/>
                </a:lnTo>
                <a:lnTo>
                  <a:pt x="511" y="15"/>
                </a:lnTo>
                <a:lnTo>
                  <a:pt x="537" y="19"/>
                </a:lnTo>
                <a:lnTo>
                  <a:pt x="561" y="27"/>
                </a:lnTo>
                <a:lnTo>
                  <a:pt x="585" y="37"/>
                </a:lnTo>
                <a:lnTo>
                  <a:pt x="606" y="53"/>
                </a:lnTo>
                <a:lnTo>
                  <a:pt x="624" y="71"/>
                </a:lnTo>
                <a:lnTo>
                  <a:pt x="640" y="93"/>
                </a:lnTo>
                <a:lnTo>
                  <a:pt x="653" y="120"/>
                </a:lnTo>
                <a:lnTo>
                  <a:pt x="662" y="151"/>
                </a:lnTo>
                <a:lnTo>
                  <a:pt x="666" y="186"/>
                </a:lnTo>
                <a:lnTo>
                  <a:pt x="666" y="227"/>
                </a:lnTo>
                <a:lnTo>
                  <a:pt x="661" y="269"/>
                </a:lnTo>
                <a:lnTo>
                  <a:pt x="649" y="308"/>
                </a:lnTo>
                <a:lnTo>
                  <a:pt x="633" y="346"/>
                </a:lnTo>
                <a:lnTo>
                  <a:pt x="614" y="380"/>
                </a:lnTo>
                <a:lnTo>
                  <a:pt x="590" y="413"/>
                </a:lnTo>
                <a:lnTo>
                  <a:pt x="565" y="444"/>
                </a:lnTo>
                <a:lnTo>
                  <a:pt x="537" y="472"/>
                </a:lnTo>
                <a:lnTo>
                  <a:pt x="509" y="498"/>
                </a:lnTo>
                <a:lnTo>
                  <a:pt x="480" y="520"/>
                </a:lnTo>
                <a:lnTo>
                  <a:pt x="451" y="541"/>
                </a:lnTo>
                <a:lnTo>
                  <a:pt x="425" y="560"/>
                </a:lnTo>
                <a:lnTo>
                  <a:pt x="400" y="575"/>
                </a:lnTo>
                <a:lnTo>
                  <a:pt x="377" y="587"/>
                </a:lnTo>
                <a:lnTo>
                  <a:pt x="359" y="598"/>
                </a:lnTo>
                <a:lnTo>
                  <a:pt x="345" y="605"/>
                </a:lnTo>
                <a:lnTo>
                  <a:pt x="336" y="609"/>
                </a:lnTo>
                <a:lnTo>
                  <a:pt x="333" y="611"/>
                </a:lnTo>
                <a:lnTo>
                  <a:pt x="307" y="602"/>
                </a:lnTo>
                <a:lnTo>
                  <a:pt x="282" y="591"/>
                </a:lnTo>
                <a:lnTo>
                  <a:pt x="257" y="578"/>
                </a:lnTo>
                <a:lnTo>
                  <a:pt x="235" y="564"/>
                </a:lnTo>
                <a:lnTo>
                  <a:pt x="214" y="549"/>
                </a:lnTo>
                <a:lnTo>
                  <a:pt x="195" y="536"/>
                </a:lnTo>
                <a:lnTo>
                  <a:pt x="179" y="523"/>
                </a:lnTo>
                <a:lnTo>
                  <a:pt x="166" y="512"/>
                </a:lnTo>
                <a:lnTo>
                  <a:pt x="156" y="503"/>
                </a:lnTo>
                <a:lnTo>
                  <a:pt x="148" y="495"/>
                </a:lnTo>
                <a:lnTo>
                  <a:pt x="105" y="451"/>
                </a:lnTo>
                <a:lnTo>
                  <a:pt x="69" y="408"/>
                </a:lnTo>
                <a:lnTo>
                  <a:pt x="42" y="366"/>
                </a:lnTo>
                <a:lnTo>
                  <a:pt x="22" y="325"/>
                </a:lnTo>
                <a:lnTo>
                  <a:pt x="9" y="286"/>
                </a:lnTo>
                <a:lnTo>
                  <a:pt x="2" y="249"/>
                </a:lnTo>
                <a:lnTo>
                  <a:pt x="0" y="213"/>
                </a:lnTo>
                <a:lnTo>
                  <a:pt x="4" y="180"/>
                </a:lnTo>
                <a:lnTo>
                  <a:pt x="10" y="148"/>
                </a:lnTo>
                <a:lnTo>
                  <a:pt x="21" y="120"/>
                </a:lnTo>
                <a:lnTo>
                  <a:pt x="35" y="93"/>
                </a:lnTo>
                <a:lnTo>
                  <a:pt x="51" y="70"/>
                </a:lnTo>
                <a:lnTo>
                  <a:pt x="68" y="50"/>
                </a:lnTo>
                <a:lnTo>
                  <a:pt x="86" y="33"/>
                </a:lnTo>
                <a:lnTo>
                  <a:pt x="105" y="20"/>
                </a:lnTo>
                <a:lnTo>
                  <a:pt x="123" y="11"/>
                </a:lnTo>
                <a:lnTo>
                  <a:pt x="148" y="3"/>
                </a:lnTo>
                <a:lnTo>
                  <a:pt x="17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1" name="Group 120"/>
          <p:cNvGrpSpPr/>
          <p:nvPr/>
        </p:nvGrpSpPr>
        <p:grpSpPr>
          <a:xfrm>
            <a:off x="8438496" y="4922520"/>
            <a:ext cx="666100" cy="524310"/>
            <a:chOff x="6529388" y="66675"/>
            <a:chExt cx="1357313" cy="1068388"/>
          </a:xfrm>
          <a:solidFill>
            <a:schemeClr val="bg1"/>
          </a:solidFill>
        </p:grpSpPr>
        <p:sp>
          <p:nvSpPr>
            <p:cNvPr id="122" name="Freeform 26"/>
            <p:cNvSpPr>
              <a:spLocks/>
            </p:cNvSpPr>
            <p:nvPr/>
          </p:nvSpPr>
          <p:spPr bwMode="auto">
            <a:xfrm>
              <a:off x="6529388" y="706438"/>
              <a:ext cx="895350" cy="428625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302" y="0"/>
                </a:cxn>
                <a:cxn ang="0">
                  <a:pos x="315" y="2"/>
                </a:cxn>
                <a:cxn ang="0">
                  <a:pos x="331" y="4"/>
                </a:cxn>
                <a:cxn ang="0">
                  <a:pos x="350" y="7"/>
                </a:cxn>
                <a:cxn ang="0">
                  <a:pos x="373" y="12"/>
                </a:cxn>
                <a:cxn ang="0">
                  <a:pos x="396" y="20"/>
                </a:cxn>
                <a:cxn ang="0">
                  <a:pos x="420" y="29"/>
                </a:cxn>
                <a:cxn ang="0">
                  <a:pos x="445" y="41"/>
                </a:cxn>
                <a:cxn ang="0">
                  <a:pos x="470" y="55"/>
                </a:cxn>
                <a:cxn ang="0">
                  <a:pos x="492" y="72"/>
                </a:cxn>
                <a:cxn ang="0">
                  <a:pos x="513" y="93"/>
                </a:cxn>
                <a:cxn ang="0">
                  <a:pos x="531" y="118"/>
                </a:cxn>
                <a:cxn ang="0">
                  <a:pos x="547" y="147"/>
                </a:cxn>
                <a:cxn ang="0">
                  <a:pos x="557" y="181"/>
                </a:cxn>
                <a:cxn ang="0">
                  <a:pos x="564" y="219"/>
                </a:cxn>
                <a:cxn ang="0">
                  <a:pos x="560" y="220"/>
                </a:cxn>
                <a:cxn ang="0">
                  <a:pos x="551" y="224"/>
                </a:cxn>
                <a:cxn ang="0">
                  <a:pos x="534" y="228"/>
                </a:cxn>
                <a:cxn ang="0">
                  <a:pos x="513" y="235"/>
                </a:cxn>
                <a:cxn ang="0">
                  <a:pos x="487" y="243"/>
                </a:cxn>
                <a:cxn ang="0">
                  <a:pos x="455" y="249"/>
                </a:cxn>
                <a:cxn ang="0">
                  <a:pos x="420" y="256"/>
                </a:cxn>
                <a:cxn ang="0">
                  <a:pos x="380" y="262"/>
                </a:cxn>
                <a:cxn ang="0">
                  <a:pos x="338" y="266"/>
                </a:cxn>
                <a:cxn ang="0">
                  <a:pos x="294" y="269"/>
                </a:cxn>
                <a:cxn ang="0">
                  <a:pos x="247" y="270"/>
                </a:cxn>
                <a:cxn ang="0">
                  <a:pos x="199" y="267"/>
                </a:cxn>
                <a:cxn ang="0">
                  <a:pos x="150" y="261"/>
                </a:cxn>
                <a:cxn ang="0">
                  <a:pos x="100" y="252"/>
                </a:cxn>
                <a:cxn ang="0">
                  <a:pos x="50" y="237"/>
                </a:cxn>
                <a:cxn ang="0">
                  <a:pos x="0" y="219"/>
                </a:cxn>
                <a:cxn ang="0">
                  <a:pos x="0" y="216"/>
                </a:cxn>
                <a:cxn ang="0">
                  <a:pos x="1" y="211"/>
                </a:cxn>
                <a:cxn ang="0">
                  <a:pos x="3" y="201"/>
                </a:cxn>
                <a:cxn ang="0">
                  <a:pos x="5" y="189"/>
                </a:cxn>
                <a:cxn ang="0">
                  <a:pos x="9" y="174"/>
                </a:cxn>
                <a:cxn ang="0">
                  <a:pos x="15" y="157"/>
                </a:cxn>
                <a:cxn ang="0">
                  <a:pos x="24" y="139"/>
                </a:cxn>
                <a:cxn ang="0">
                  <a:pos x="34" y="121"/>
                </a:cxn>
                <a:cxn ang="0">
                  <a:pos x="47" y="101"/>
                </a:cxn>
                <a:cxn ang="0">
                  <a:pos x="63" y="81"/>
                </a:cxn>
                <a:cxn ang="0">
                  <a:pos x="83" y="64"/>
                </a:cxn>
                <a:cxn ang="0">
                  <a:pos x="106" y="47"/>
                </a:cxn>
                <a:cxn ang="0">
                  <a:pos x="134" y="32"/>
                </a:cxn>
                <a:cxn ang="0">
                  <a:pos x="167" y="19"/>
                </a:cxn>
                <a:cxn ang="0">
                  <a:pos x="202" y="9"/>
                </a:cxn>
                <a:cxn ang="0">
                  <a:pos x="244" y="3"/>
                </a:cxn>
                <a:cxn ang="0">
                  <a:pos x="291" y="0"/>
                </a:cxn>
              </a:cxnLst>
              <a:rect l="0" t="0" r="r" b="b"/>
              <a:pathLst>
                <a:path w="564" h="270">
                  <a:moveTo>
                    <a:pt x="291" y="0"/>
                  </a:moveTo>
                  <a:lnTo>
                    <a:pt x="302" y="0"/>
                  </a:lnTo>
                  <a:lnTo>
                    <a:pt x="315" y="2"/>
                  </a:lnTo>
                  <a:lnTo>
                    <a:pt x="331" y="4"/>
                  </a:lnTo>
                  <a:lnTo>
                    <a:pt x="350" y="7"/>
                  </a:lnTo>
                  <a:lnTo>
                    <a:pt x="373" y="12"/>
                  </a:lnTo>
                  <a:lnTo>
                    <a:pt x="396" y="20"/>
                  </a:lnTo>
                  <a:lnTo>
                    <a:pt x="420" y="29"/>
                  </a:lnTo>
                  <a:lnTo>
                    <a:pt x="445" y="41"/>
                  </a:lnTo>
                  <a:lnTo>
                    <a:pt x="470" y="55"/>
                  </a:lnTo>
                  <a:lnTo>
                    <a:pt x="492" y="72"/>
                  </a:lnTo>
                  <a:lnTo>
                    <a:pt x="513" y="93"/>
                  </a:lnTo>
                  <a:lnTo>
                    <a:pt x="531" y="118"/>
                  </a:lnTo>
                  <a:lnTo>
                    <a:pt x="547" y="147"/>
                  </a:lnTo>
                  <a:lnTo>
                    <a:pt x="557" y="181"/>
                  </a:lnTo>
                  <a:lnTo>
                    <a:pt x="564" y="219"/>
                  </a:lnTo>
                  <a:lnTo>
                    <a:pt x="560" y="220"/>
                  </a:lnTo>
                  <a:lnTo>
                    <a:pt x="551" y="224"/>
                  </a:lnTo>
                  <a:lnTo>
                    <a:pt x="534" y="228"/>
                  </a:lnTo>
                  <a:lnTo>
                    <a:pt x="513" y="235"/>
                  </a:lnTo>
                  <a:lnTo>
                    <a:pt x="487" y="243"/>
                  </a:lnTo>
                  <a:lnTo>
                    <a:pt x="455" y="249"/>
                  </a:lnTo>
                  <a:lnTo>
                    <a:pt x="420" y="256"/>
                  </a:lnTo>
                  <a:lnTo>
                    <a:pt x="380" y="262"/>
                  </a:lnTo>
                  <a:lnTo>
                    <a:pt x="338" y="266"/>
                  </a:lnTo>
                  <a:lnTo>
                    <a:pt x="294" y="269"/>
                  </a:lnTo>
                  <a:lnTo>
                    <a:pt x="247" y="270"/>
                  </a:lnTo>
                  <a:lnTo>
                    <a:pt x="199" y="267"/>
                  </a:lnTo>
                  <a:lnTo>
                    <a:pt x="150" y="261"/>
                  </a:lnTo>
                  <a:lnTo>
                    <a:pt x="100" y="252"/>
                  </a:lnTo>
                  <a:lnTo>
                    <a:pt x="50" y="237"/>
                  </a:lnTo>
                  <a:lnTo>
                    <a:pt x="0" y="219"/>
                  </a:lnTo>
                  <a:lnTo>
                    <a:pt x="0" y="216"/>
                  </a:lnTo>
                  <a:lnTo>
                    <a:pt x="1" y="211"/>
                  </a:lnTo>
                  <a:lnTo>
                    <a:pt x="3" y="201"/>
                  </a:lnTo>
                  <a:lnTo>
                    <a:pt x="5" y="189"/>
                  </a:lnTo>
                  <a:lnTo>
                    <a:pt x="9" y="174"/>
                  </a:lnTo>
                  <a:lnTo>
                    <a:pt x="15" y="157"/>
                  </a:lnTo>
                  <a:lnTo>
                    <a:pt x="24" y="139"/>
                  </a:lnTo>
                  <a:lnTo>
                    <a:pt x="34" y="121"/>
                  </a:lnTo>
                  <a:lnTo>
                    <a:pt x="47" y="101"/>
                  </a:lnTo>
                  <a:lnTo>
                    <a:pt x="63" y="81"/>
                  </a:lnTo>
                  <a:lnTo>
                    <a:pt x="83" y="64"/>
                  </a:lnTo>
                  <a:lnTo>
                    <a:pt x="106" y="47"/>
                  </a:lnTo>
                  <a:lnTo>
                    <a:pt x="134" y="32"/>
                  </a:lnTo>
                  <a:lnTo>
                    <a:pt x="167" y="19"/>
                  </a:lnTo>
                  <a:lnTo>
                    <a:pt x="202" y="9"/>
                  </a:lnTo>
                  <a:lnTo>
                    <a:pt x="244" y="3"/>
                  </a:lnTo>
                  <a:lnTo>
                    <a:pt x="2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27"/>
            <p:cNvSpPr>
              <a:spLocks/>
            </p:cNvSpPr>
            <p:nvPr/>
          </p:nvSpPr>
          <p:spPr bwMode="auto">
            <a:xfrm>
              <a:off x="6743701" y="66675"/>
              <a:ext cx="471488" cy="584200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150" y="0"/>
                </a:cxn>
                <a:cxn ang="0">
                  <a:pos x="180" y="1"/>
                </a:cxn>
                <a:cxn ang="0">
                  <a:pos x="206" y="6"/>
                </a:cxn>
                <a:cxn ang="0">
                  <a:pos x="228" y="16"/>
                </a:cxn>
                <a:cxn ang="0">
                  <a:pos x="245" y="26"/>
                </a:cxn>
                <a:cxn ang="0">
                  <a:pos x="260" y="40"/>
                </a:cxn>
                <a:cxn ang="0">
                  <a:pos x="272" y="55"/>
                </a:cxn>
                <a:cxn ang="0">
                  <a:pos x="281" y="71"/>
                </a:cxn>
                <a:cxn ang="0">
                  <a:pos x="287" y="86"/>
                </a:cxn>
                <a:cxn ang="0">
                  <a:pos x="291" y="101"/>
                </a:cxn>
                <a:cxn ang="0">
                  <a:pos x="294" y="115"/>
                </a:cxn>
                <a:cxn ang="0">
                  <a:pos x="295" y="127"/>
                </a:cxn>
                <a:cxn ang="0">
                  <a:pos x="297" y="136"/>
                </a:cxn>
                <a:cxn ang="0">
                  <a:pos x="297" y="186"/>
                </a:cxn>
                <a:cxn ang="0">
                  <a:pos x="293" y="223"/>
                </a:cxn>
                <a:cxn ang="0">
                  <a:pos x="285" y="253"/>
                </a:cxn>
                <a:cxn ang="0">
                  <a:pos x="274" y="280"/>
                </a:cxn>
                <a:cxn ang="0">
                  <a:pos x="262" y="301"/>
                </a:cxn>
                <a:cxn ang="0">
                  <a:pos x="248" y="319"/>
                </a:cxn>
                <a:cxn ang="0">
                  <a:pos x="234" y="334"/>
                </a:cxn>
                <a:cxn ang="0">
                  <a:pos x="218" y="346"/>
                </a:cxn>
                <a:cxn ang="0">
                  <a:pos x="203" y="353"/>
                </a:cxn>
                <a:cxn ang="0">
                  <a:pos x="189" y="360"/>
                </a:cxn>
                <a:cxn ang="0">
                  <a:pos x="176" y="364"/>
                </a:cxn>
                <a:cxn ang="0">
                  <a:pos x="164" y="367"/>
                </a:cxn>
                <a:cxn ang="0">
                  <a:pos x="156" y="368"/>
                </a:cxn>
                <a:cxn ang="0">
                  <a:pos x="148" y="368"/>
                </a:cxn>
                <a:cxn ang="0">
                  <a:pos x="118" y="359"/>
                </a:cxn>
                <a:cxn ang="0">
                  <a:pos x="93" y="346"/>
                </a:cxn>
                <a:cxn ang="0">
                  <a:pos x="72" y="329"/>
                </a:cxn>
                <a:cxn ang="0">
                  <a:pos x="54" y="309"/>
                </a:cxn>
                <a:cxn ang="0">
                  <a:pos x="40" y="288"/>
                </a:cxn>
                <a:cxn ang="0">
                  <a:pos x="28" y="266"/>
                </a:cxn>
                <a:cxn ang="0">
                  <a:pos x="19" y="243"/>
                </a:cxn>
                <a:cxn ang="0">
                  <a:pos x="12" y="221"/>
                </a:cxn>
                <a:cxn ang="0">
                  <a:pos x="7" y="200"/>
                </a:cxn>
                <a:cxn ang="0">
                  <a:pos x="4" y="182"/>
                </a:cxn>
                <a:cxn ang="0">
                  <a:pos x="2" y="166"/>
                </a:cxn>
                <a:cxn ang="0">
                  <a:pos x="0" y="153"/>
                </a:cxn>
                <a:cxn ang="0">
                  <a:pos x="0" y="143"/>
                </a:cxn>
                <a:cxn ang="0">
                  <a:pos x="3" y="114"/>
                </a:cxn>
                <a:cxn ang="0">
                  <a:pos x="8" y="89"/>
                </a:cxn>
                <a:cxn ang="0">
                  <a:pos x="17" y="68"/>
                </a:cxn>
                <a:cxn ang="0">
                  <a:pos x="30" y="50"/>
                </a:cxn>
                <a:cxn ang="0">
                  <a:pos x="43" y="37"/>
                </a:cxn>
                <a:cxn ang="0">
                  <a:pos x="59" y="25"/>
                </a:cxn>
                <a:cxn ang="0">
                  <a:pos x="75" y="16"/>
                </a:cxn>
                <a:cxn ang="0">
                  <a:pos x="106" y="5"/>
                </a:cxn>
                <a:cxn ang="0">
                  <a:pos x="120" y="3"/>
                </a:cxn>
                <a:cxn ang="0">
                  <a:pos x="133" y="1"/>
                </a:cxn>
                <a:cxn ang="0">
                  <a:pos x="142" y="0"/>
                </a:cxn>
              </a:cxnLst>
              <a:rect l="0" t="0" r="r" b="b"/>
              <a:pathLst>
                <a:path w="297" h="368">
                  <a:moveTo>
                    <a:pt x="142" y="0"/>
                  </a:moveTo>
                  <a:lnTo>
                    <a:pt x="150" y="0"/>
                  </a:lnTo>
                  <a:lnTo>
                    <a:pt x="180" y="1"/>
                  </a:lnTo>
                  <a:lnTo>
                    <a:pt x="206" y="6"/>
                  </a:lnTo>
                  <a:lnTo>
                    <a:pt x="228" y="16"/>
                  </a:lnTo>
                  <a:lnTo>
                    <a:pt x="245" y="26"/>
                  </a:lnTo>
                  <a:lnTo>
                    <a:pt x="260" y="40"/>
                  </a:lnTo>
                  <a:lnTo>
                    <a:pt x="272" y="55"/>
                  </a:lnTo>
                  <a:lnTo>
                    <a:pt x="281" y="71"/>
                  </a:lnTo>
                  <a:lnTo>
                    <a:pt x="287" y="86"/>
                  </a:lnTo>
                  <a:lnTo>
                    <a:pt x="291" y="101"/>
                  </a:lnTo>
                  <a:lnTo>
                    <a:pt x="294" y="115"/>
                  </a:lnTo>
                  <a:lnTo>
                    <a:pt x="295" y="127"/>
                  </a:lnTo>
                  <a:lnTo>
                    <a:pt x="297" y="136"/>
                  </a:lnTo>
                  <a:lnTo>
                    <a:pt x="297" y="186"/>
                  </a:lnTo>
                  <a:lnTo>
                    <a:pt x="293" y="223"/>
                  </a:lnTo>
                  <a:lnTo>
                    <a:pt x="285" y="253"/>
                  </a:lnTo>
                  <a:lnTo>
                    <a:pt x="274" y="280"/>
                  </a:lnTo>
                  <a:lnTo>
                    <a:pt x="262" y="301"/>
                  </a:lnTo>
                  <a:lnTo>
                    <a:pt x="248" y="319"/>
                  </a:lnTo>
                  <a:lnTo>
                    <a:pt x="234" y="334"/>
                  </a:lnTo>
                  <a:lnTo>
                    <a:pt x="218" y="346"/>
                  </a:lnTo>
                  <a:lnTo>
                    <a:pt x="203" y="353"/>
                  </a:lnTo>
                  <a:lnTo>
                    <a:pt x="189" y="360"/>
                  </a:lnTo>
                  <a:lnTo>
                    <a:pt x="176" y="364"/>
                  </a:lnTo>
                  <a:lnTo>
                    <a:pt x="164" y="367"/>
                  </a:lnTo>
                  <a:lnTo>
                    <a:pt x="156" y="368"/>
                  </a:lnTo>
                  <a:lnTo>
                    <a:pt x="148" y="368"/>
                  </a:lnTo>
                  <a:lnTo>
                    <a:pt x="118" y="359"/>
                  </a:lnTo>
                  <a:lnTo>
                    <a:pt x="93" y="346"/>
                  </a:lnTo>
                  <a:lnTo>
                    <a:pt x="72" y="329"/>
                  </a:lnTo>
                  <a:lnTo>
                    <a:pt x="54" y="309"/>
                  </a:lnTo>
                  <a:lnTo>
                    <a:pt x="40" y="288"/>
                  </a:lnTo>
                  <a:lnTo>
                    <a:pt x="28" y="266"/>
                  </a:lnTo>
                  <a:lnTo>
                    <a:pt x="19" y="243"/>
                  </a:lnTo>
                  <a:lnTo>
                    <a:pt x="12" y="221"/>
                  </a:lnTo>
                  <a:lnTo>
                    <a:pt x="7" y="200"/>
                  </a:lnTo>
                  <a:lnTo>
                    <a:pt x="4" y="182"/>
                  </a:lnTo>
                  <a:lnTo>
                    <a:pt x="2" y="166"/>
                  </a:lnTo>
                  <a:lnTo>
                    <a:pt x="0" y="153"/>
                  </a:lnTo>
                  <a:lnTo>
                    <a:pt x="0" y="143"/>
                  </a:lnTo>
                  <a:lnTo>
                    <a:pt x="3" y="114"/>
                  </a:lnTo>
                  <a:lnTo>
                    <a:pt x="8" y="89"/>
                  </a:lnTo>
                  <a:lnTo>
                    <a:pt x="17" y="68"/>
                  </a:lnTo>
                  <a:lnTo>
                    <a:pt x="30" y="50"/>
                  </a:lnTo>
                  <a:lnTo>
                    <a:pt x="43" y="37"/>
                  </a:lnTo>
                  <a:lnTo>
                    <a:pt x="59" y="25"/>
                  </a:lnTo>
                  <a:lnTo>
                    <a:pt x="75" y="16"/>
                  </a:lnTo>
                  <a:lnTo>
                    <a:pt x="106" y="5"/>
                  </a:lnTo>
                  <a:lnTo>
                    <a:pt x="120" y="3"/>
                  </a:lnTo>
                  <a:lnTo>
                    <a:pt x="133" y="1"/>
                  </a:lnTo>
                  <a:lnTo>
                    <a:pt x="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28"/>
            <p:cNvSpPr>
              <a:spLocks/>
            </p:cNvSpPr>
            <p:nvPr/>
          </p:nvSpPr>
          <p:spPr bwMode="auto">
            <a:xfrm>
              <a:off x="7377113" y="166688"/>
              <a:ext cx="341313" cy="423863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07" y="0"/>
                </a:cxn>
                <a:cxn ang="0">
                  <a:pos x="132" y="1"/>
                </a:cxn>
                <a:cxn ang="0">
                  <a:pos x="155" y="6"/>
                </a:cxn>
                <a:cxn ang="0">
                  <a:pos x="172" y="14"/>
                </a:cxn>
                <a:cxn ang="0">
                  <a:pos x="185" y="26"/>
                </a:cxn>
                <a:cxn ang="0">
                  <a:pos x="195" y="38"/>
                </a:cxn>
                <a:cxn ang="0">
                  <a:pos x="203" y="51"/>
                </a:cxn>
                <a:cxn ang="0">
                  <a:pos x="208" y="64"/>
                </a:cxn>
                <a:cxn ang="0">
                  <a:pos x="212" y="76"/>
                </a:cxn>
                <a:cxn ang="0">
                  <a:pos x="214" y="86"/>
                </a:cxn>
                <a:cxn ang="0">
                  <a:pos x="215" y="95"/>
                </a:cxn>
                <a:cxn ang="0">
                  <a:pos x="215" y="103"/>
                </a:cxn>
                <a:cxn ang="0">
                  <a:pos x="214" y="137"/>
                </a:cxn>
                <a:cxn ang="0">
                  <a:pos x="210" y="167"/>
                </a:cxn>
                <a:cxn ang="0">
                  <a:pos x="203" y="192"/>
                </a:cxn>
                <a:cxn ang="0">
                  <a:pos x="193" y="212"/>
                </a:cxn>
                <a:cxn ang="0">
                  <a:pos x="182" y="228"/>
                </a:cxn>
                <a:cxn ang="0">
                  <a:pos x="169" y="241"/>
                </a:cxn>
                <a:cxn ang="0">
                  <a:pos x="157" y="250"/>
                </a:cxn>
                <a:cxn ang="0">
                  <a:pos x="144" y="258"/>
                </a:cxn>
                <a:cxn ang="0">
                  <a:pos x="132" y="262"/>
                </a:cxn>
                <a:cxn ang="0">
                  <a:pos x="123" y="264"/>
                </a:cxn>
                <a:cxn ang="0">
                  <a:pos x="114" y="266"/>
                </a:cxn>
                <a:cxn ang="0">
                  <a:pos x="109" y="267"/>
                </a:cxn>
                <a:cxn ang="0">
                  <a:pos x="107" y="267"/>
                </a:cxn>
                <a:cxn ang="0">
                  <a:pos x="82" y="263"/>
                </a:cxn>
                <a:cxn ang="0">
                  <a:pos x="60" y="254"/>
                </a:cxn>
                <a:cxn ang="0">
                  <a:pos x="43" y="242"/>
                </a:cxn>
                <a:cxn ang="0">
                  <a:pos x="30" y="226"/>
                </a:cxn>
                <a:cxn ang="0">
                  <a:pos x="19" y="209"/>
                </a:cxn>
                <a:cxn ang="0">
                  <a:pos x="12" y="191"/>
                </a:cxn>
                <a:cxn ang="0">
                  <a:pos x="6" y="173"/>
                </a:cxn>
                <a:cxn ang="0">
                  <a:pos x="2" y="156"/>
                </a:cxn>
                <a:cxn ang="0">
                  <a:pos x="0" y="139"/>
                </a:cxn>
                <a:cxn ang="0">
                  <a:pos x="0" y="103"/>
                </a:cxn>
                <a:cxn ang="0">
                  <a:pos x="2" y="78"/>
                </a:cxn>
                <a:cxn ang="0">
                  <a:pos x="8" y="59"/>
                </a:cxn>
                <a:cxn ang="0">
                  <a:pos x="17" y="42"/>
                </a:cxn>
                <a:cxn ang="0">
                  <a:pos x="27" y="30"/>
                </a:cxn>
                <a:cxn ang="0">
                  <a:pos x="40" y="19"/>
                </a:cxn>
                <a:cxn ang="0">
                  <a:pos x="54" y="12"/>
                </a:cxn>
                <a:cxn ang="0">
                  <a:pos x="67" y="6"/>
                </a:cxn>
                <a:cxn ang="0">
                  <a:pos x="80" y="2"/>
                </a:cxn>
                <a:cxn ang="0">
                  <a:pos x="90" y="1"/>
                </a:cxn>
                <a:cxn ang="0">
                  <a:pos x="99" y="0"/>
                </a:cxn>
              </a:cxnLst>
              <a:rect l="0" t="0" r="r" b="b"/>
              <a:pathLst>
                <a:path w="215" h="267">
                  <a:moveTo>
                    <a:pt x="99" y="0"/>
                  </a:moveTo>
                  <a:lnTo>
                    <a:pt x="107" y="0"/>
                  </a:lnTo>
                  <a:lnTo>
                    <a:pt x="132" y="1"/>
                  </a:lnTo>
                  <a:lnTo>
                    <a:pt x="155" y="6"/>
                  </a:lnTo>
                  <a:lnTo>
                    <a:pt x="172" y="14"/>
                  </a:lnTo>
                  <a:lnTo>
                    <a:pt x="185" y="26"/>
                  </a:lnTo>
                  <a:lnTo>
                    <a:pt x="195" y="38"/>
                  </a:lnTo>
                  <a:lnTo>
                    <a:pt x="203" y="51"/>
                  </a:lnTo>
                  <a:lnTo>
                    <a:pt x="208" y="64"/>
                  </a:lnTo>
                  <a:lnTo>
                    <a:pt x="212" y="76"/>
                  </a:lnTo>
                  <a:lnTo>
                    <a:pt x="214" y="86"/>
                  </a:lnTo>
                  <a:lnTo>
                    <a:pt x="215" y="95"/>
                  </a:lnTo>
                  <a:lnTo>
                    <a:pt x="215" y="103"/>
                  </a:lnTo>
                  <a:lnTo>
                    <a:pt x="214" y="137"/>
                  </a:lnTo>
                  <a:lnTo>
                    <a:pt x="210" y="167"/>
                  </a:lnTo>
                  <a:lnTo>
                    <a:pt x="203" y="192"/>
                  </a:lnTo>
                  <a:lnTo>
                    <a:pt x="193" y="212"/>
                  </a:lnTo>
                  <a:lnTo>
                    <a:pt x="182" y="228"/>
                  </a:lnTo>
                  <a:lnTo>
                    <a:pt x="169" y="241"/>
                  </a:lnTo>
                  <a:lnTo>
                    <a:pt x="157" y="250"/>
                  </a:lnTo>
                  <a:lnTo>
                    <a:pt x="144" y="258"/>
                  </a:lnTo>
                  <a:lnTo>
                    <a:pt x="132" y="262"/>
                  </a:lnTo>
                  <a:lnTo>
                    <a:pt x="123" y="264"/>
                  </a:lnTo>
                  <a:lnTo>
                    <a:pt x="114" y="266"/>
                  </a:lnTo>
                  <a:lnTo>
                    <a:pt x="109" y="267"/>
                  </a:lnTo>
                  <a:lnTo>
                    <a:pt x="107" y="267"/>
                  </a:lnTo>
                  <a:lnTo>
                    <a:pt x="82" y="263"/>
                  </a:lnTo>
                  <a:lnTo>
                    <a:pt x="60" y="254"/>
                  </a:lnTo>
                  <a:lnTo>
                    <a:pt x="43" y="242"/>
                  </a:lnTo>
                  <a:lnTo>
                    <a:pt x="30" y="226"/>
                  </a:lnTo>
                  <a:lnTo>
                    <a:pt x="19" y="209"/>
                  </a:lnTo>
                  <a:lnTo>
                    <a:pt x="12" y="191"/>
                  </a:lnTo>
                  <a:lnTo>
                    <a:pt x="6" y="173"/>
                  </a:lnTo>
                  <a:lnTo>
                    <a:pt x="2" y="156"/>
                  </a:lnTo>
                  <a:lnTo>
                    <a:pt x="0" y="139"/>
                  </a:lnTo>
                  <a:lnTo>
                    <a:pt x="0" y="103"/>
                  </a:lnTo>
                  <a:lnTo>
                    <a:pt x="2" y="78"/>
                  </a:lnTo>
                  <a:lnTo>
                    <a:pt x="8" y="59"/>
                  </a:lnTo>
                  <a:lnTo>
                    <a:pt x="17" y="42"/>
                  </a:lnTo>
                  <a:lnTo>
                    <a:pt x="27" y="30"/>
                  </a:lnTo>
                  <a:lnTo>
                    <a:pt x="40" y="19"/>
                  </a:lnTo>
                  <a:lnTo>
                    <a:pt x="54" y="12"/>
                  </a:lnTo>
                  <a:lnTo>
                    <a:pt x="67" y="6"/>
                  </a:lnTo>
                  <a:lnTo>
                    <a:pt x="80" y="2"/>
                  </a:lnTo>
                  <a:lnTo>
                    <a:pt x="90" y="1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29"/>
            <p:cNvSpPr>
              <a:spLocks/>
            </p:cNvSpPr>
            <p:nvPr/>
          </p:nvSpPr>
          <p:spPr bwMode="auto">
            <a:xfrm>
              <a:off x="7356476" y="652463"/>
              <a:ext cx="530225" cy="314325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53" y="4"/>
                </a:cxn>
                <a:cxn ang="0">
                  <a:pos x="183" y="11"/>
                </a:cxn>
                <a:cxn ang="0">
                  <a:pos x="210" y="20"/>
                </a:cxn>
                <a:cxn ang="0">
                  <a:pos x="233" y="30"/>
                </a:cxn>
                <a:cxn ang="0">
                  <a:pos x="253" y="45"/>
                </a:cxn>
                <a:cxn ang="0">
                  <a:pos x="271" y="59"/>
                </a:cxn>
                <a:cxn ang="0">
                  <a:pos x="286" y="74"/>
                </a:cxn>
                <a:cxn ang="0">
                  <a:pos x="299" y="89"/>
                </a:cxn>
                <a:cxn ang="0">
                  <a:pos x="309" y="104"/>
                </a:cxn>
                <a:cxn ang="0">
                  <a:pos x="317" y="118"/>
                </a:cxn>
                <a:cxn ang="0">
                  <a:pos x="329" y="142"/>
                </a:cxn>
                <a:cxn ang="0">
                  <a:pos x="331" y="149"/>
                </a:cxn>
                <a:cxn ang="0">
                  <a:pos x="334" y="156"/>
                </a:cxn>
                <a:cxn ang="0">
                  <a:pos x="334" y="157"/>
                </a:cxn>
                <a:cxn ang="0">
                  <a:pos x="312" y="173"/>
                </a:cxn>
                <a:cxn ang="0">
                  <a:pos x="284" y="185"/>
                </a:cxn>
                <a:cxn ang="0">
                  <a:pos x="257" y="193"/>
                </a:cxn>
                <a:cxn ang="0">
                  <a:pos x="228" y="197"/>
                </a:cxn>
                <a:cxn ang="0">
                  <a:pos x="200" y="198"/>
                </a:cxn>
                <a:cxn ang="0">
                  <a:pos x="174" y="198"/>
                </a:cxn>
                <a:cxn ang="0">
                  <a:pos x="152" y="197"/>
                </a:cxn>
                <a:cxn ang="0">
                  <a:pos x="133" y="195"/>
                </a:cxn>
                <a:cxn ang="0">
                  <a:pos x="122" y="194"/>
                </a:cxn>
                <a:cxn ang="0">
                  <a:pos x="118" y="193"/>
                </a:cxn>
                <a:cxn ang="0">
                  <a:pos x="116" y="161"/>
                </a:cxn>
                <a:cxn ang="0">
                  <a:pos x="111" y="134"/>
                </a:cxn>
                <a:cxn ang="0">
                  <a:pos x="101" y="109"/>
                </a:cxn>
                <a:cxn ang="0">
                  <a:pos x="86" y="87"/>
                </a:cxn>
                <a:cxn ang="0">
                  <a:pos x="71" y="67"/>
                </a:cxn>
                <a:cxn ang="0">
                  <a:pos x="53" y="51"/>
                </a:cxn>
                <a:cxn ang="0">
                  <a:pos x="38" y="38"/>
                </a:cxn>
                <a:cxn ang="0">
                  <a:pos x="23" y="29"/>
                </a:cxn>
                <a:cxn ang="0">
                  <a:pos x="10" y="21"/>
                </a:cxn>
                <a:cxn ang="0">
                  <a:pos x="0" y="16"/>
                </a:cxn>
                <a:cxn ang="0">
                  <a:pos x="44" y="5"/>
                </a:cxn>
                <a:cxn ang="0">
                  <a:pos x="84" y="1"/>
                </a:cxn>
                <a:cxn ang="0">
                  <a:pos x="120" y="0"/>
                </a:cxn>
              </a:cxnLst>
              <a:rect l="0" t="0" r="r" b="b"/>
              <a:pathLst>
                <a:path w="334" h="198">
                  <a:moveTo>
                    <a:pt x="120" y="0"/>
                  </a:moveTo>
                  <a:lnTo>
                    <a:pt x="153" y="4"/>
                  </a:lnTo>
                  <a:lnTo>
                    <a:pt x="183" y="11"/>
                  </a:lnTo>
                  <a:lnTo>
                    <a:pt x="210" y="20"/>
                  </a:lnTo>
                  <a:lnTo>
                    <a:pt x="233" y="30"/>
                  </a:lnTo>
                  <a:lnTo>
                    <a:pt x="253" y="45"/>
                  </a:lnTo>
                  <a:lnTo>
                    <a:pt x="271" y="59"/>
                  </a:lnTo>
                  <a:lnTo>
                    <a:pt x="286" y="74"/>
                  </a:lnTo>
                  <a:lnTo>
                    <a:pt x="299" y="89"/>
                  </a:lnTo>
                  <a:lnTo>
                    <a:pt x="309" y="104"/>
                  </a:lnTo>
                  <a:lnTo>
                    <a:pt x="317" y="118"/>
                  </a:lnTo>
                  <a:lnTo>
                    <a:pt x="329" y="142"/>
                  </a:lnTo>
                  <a:lnTo>
                    <a:pt x="331" y="149"/>
                  </a:lnTo>
                  <a:lnTo>
                    <a:pt x="334" y="156"/>
                  </a:lnTo>
                  <a:lnTo>
                    <a:pt x="334" y="157"/>
                  </a:lnTo>
                  <a:lnTo>
                    <a:pt x="312" y="173"/>
                  </a:lnTo>
                  <a:lnTo>
                    <a:pt x="284" y="185"/>
                  </a:lnTo>
                  <a:lnTo>
                    <a:pt x="257" y="193"/>
                  </a:lnTo>
                  <a:lnTo>
                    <a:pt x="228" y="197"/>
                  </a:lnTo>
                  <a:lnTo>
                    <a:pt x="200" y="198"/>
                  </a:lnTo>
                  <a:lnTo>
                    <a:pt x="174" y="198"/>
                  </a:lnTo>
                  <a:lnTo>
                    <a:pt x="152" y="197"/>
                  </a:lnTo>
                  <a:lnTo>
                    <a:pt x="133" y="195"/>
                  </a:lnTo>
                  <a:lnTo>
                    <a:pt x="122" y="194"/>
                  </a:lnTo>
                  <a:lnTo>
                    <a:pt x="118" y="193"/>
                  </a:lnTo>
                  <a:lnTo>
                    <a:pt x="116" y="161"/>
                  </a:lnTo>
                  <a:lnTo>
                    <a:pt x="111" y="134"/>
                  </a:lnTo>
                  <a:lnTo>
                    <a:pt x="101" y="109"/>
                  </a:lnTo>
                  <a:lnTo>
                    <a:pt x="86" y="87"/>
                  </a:lnTo>
                  <a:lnTo>
                    <a:pt x="71" y="67"/>
                  </a:lnTo>
                  <a:lnTo>
                    <a:pt x="53" y="51"/>
                  </a:lnTo>
                  <a:lnTo>
                    <a:pt x="38" y="38"/>
                  </a:lnTo>
                  <a:lnTo>
                    <a:pt x="23" y="29"/>
                  </a:lnTo>
                  <a:lnTo>
                    <a:pt x="10" y="21"/>
                  </a:lnTo>
                  <a:lnTo>
                    <a:pt x="0" y="16"/>
                  </a:lnTo>
                  <a:lnTo>
                    <a:pt x="44" y="5"/>
                  </a:lnTo>
                  <a:lnTo>
                    <a:pt x="84" y="1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5000">
              <a:srgbClr val="1164AF"/>
            </a:gs>
            <a:gs pos="0">
              <a:srgbClr val="1267AE"/>
            </a:gs>
            <a:gs pos="100000">
              <a:srgbClr val="0A447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1" y="0"/>
            <a:ext cx="6077268" cy="6858000"/>
          </a:xfrm>
          <a:prstGeom prst="rect">
            <a:avLst/>
          </a:prstGeom>
          <a:solidFill>
            <a:schemeClr val="bg1">
              <a:lumMod val="75000"/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 Diagram Slides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3" name="Oval 232"/>
          <p:cNvSpPr/>
          <p:nvPr/>
        </p:nvSpPr>
        <p:spPr>
          <a:xfrm>
            <a:off x="4517072" y="2423160"/>
            <a:ext cx="3093720" cy="309372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5" name="Group 194"/>
          <p:cNvGrpSpPr/>
          <p:nvPr/>
        </p:nvGrpSpPr>
        <p:grpSpPr>
          <a:xfrm>
            <a:off x="5026876" y="2894734"/>
            <a:ext cx="3766603" cy="3155546"/>
            <a:chOff x="5752829" y="2968923"/>
            <a:chExt cx="3368796" cy="2822277"/>
          </a:xfrm>
        </p:grpSpPr>
        <p:grpSp>
          <p:nvGrpSpPr>
            <p:cNvPr id="193" name="Group 192"/>
            <p:cNvGrpSpPr/>
            <p:nvPr/>
          </p:nvGrpSpPr>
          <p:grpSpPr>
            <a:xfrm>
              <a:off x="5752829" y="2968923"/>
              <a:ext cx="2764743" cy="2822277"/>
              <a:chOff x="4494212" y="2968923"/>
              <a:chExt cx="2764743" cy="2822277"/>
            </a:xfrm>
          </p:grpSpPr>
          <p:sp>
            <p:nvSpPr>
              <p:cNvPr id="95" name="Freeform 94"/>
              <p:cNvSpPr/>
              <p:nvPr/>
            </p:nvSpPr>
            <p:spPr>
              <a:xfrm>
                <a:off x="4967309" y="3018240"/>
                <a:ext cx="2291646" cy="2772960"/>
              </a:xfrm>
              <a:custGeom>
                <a:avLst/>
                <a:gdLst>
                  <a:gd name="connsiteX0" fmla="*/ 204849 w 4310743"/>
                  <a:gd name="connsiteY0" fmla="*/ 1769423 h 3009404"/>
                  <a:gd name="connsiteX1" fmla="*/ 1701140 w 4310743"/>
                  <a:gd name="connsiteY1" fmla="*/ 2487880 h 3009404"/>
                  <a:gd name="connsiteX2" fmla="*/ 3874325 w 4310743"/>
                  <a:gd name="connsiteY2" fmla="*/ 2725386 h 3009404"/>
                  <a:gd name="connsiteX3" fmla="*/ 4153395 w 4310743"/>
                  <a:gd name="connsiteY3" fmla="*/ 783771 h 3009404"/>
                  <a:gd name="connsiteX4" fmla="*/ 2930236 w 4310743"/>
                  <a:gd name="connsiteY4" fmla="*/ 166254 h 3009404"/>
                  <a:gd name="connsiteX5" fmla="*/ 204849 w 4310743"/>
                  <a:gd name="connsiteY5" fmla="*/ 1769423 h 3009404"/>
                  <a:gd name="connsiteX0" fmla="*/ 204849 w 4310743"/>
                  <a:gd name="connsiteY0" fmla="*/ 1603169 h 2843150"/>
                  <a:gd name="connsiteX1" fmla="*/ 1701140 w 4310743"/>
                  <a:gd name="connsiteY1" fmla="*/ 2321626 h 2843150"/>
                  <a:gd name="connsiteX2" fmla="*/ 3874325 w 4310743"/>
                  <a:gd name="connsiteY2" fmla="*/ 2559132 h 2843150"/>
                  <a:gd name="connsiteX3" fmla="*/ 4153395 w 4310743"/>
                  <a:gd name="connsiteY3" fmla="*/ 617517 h 2843150"/>
                  <a:gd name="connsiteX4" fmla="*/ 2930236 w 4310743"/>
                  <a:gd name="connsiteY4" fmla="*/ 0 h 2843150"/>
                  <a:gd name="connsiteX5" fmla="*/ 204849 w 4310743"/>
                  <a:gd name="connsiteY5" fmla="*/ 1603169 h 2843150"/>
                  <a:gd name="connsiteX0" fmla="*/ 0 w 4105894"/>
                  <a:gd name="connsiteY0" fmla="*/ 1603169 h 2843150"/>
                  <a:gd name="connsiteX1" fmla="*/ 1496291 w 4105894"/>
                  <a:gd name="connsiteY1" fmla="*/ 2321626 h 2843150"/>
                  <a:gd name="connsiteX2" fmla="*/ 3669476 w 4105894"/>
                  <a:gd name="connsiteY2" fmla="*/ 2559132 h 2843150"/>
                  <a:gd name="connsiteX3" fmla="*/ 3948546 w 4105894"/>
                  <a:gd name="connsiteY3" fmla="*/ 617517 h 2843150"/>
                  <a:gd name="connsiteX4" fmla="*/ 2725387 w 4105894"/>
                  <a:gd name="connsiteY4" fmla="*/ 0 h 2843150"/>
                  <a:gd name="connsiteX5" fmla="*/ 0 w 4105894"/>
                  <a:gd name="connsiteY5" fmla="*/ 1603169 h 2843150"/>
                  <a:gd name="connsiteX0" fmla="*/ 0 w 4105894"/>
                  <a:gd name="connsiteY0" fmla="*/ 1603169 h 2843150"/>
                  <a:gd name="connsiteX1" fmla="*/ 1496291 w 4105894"/>
                  <a:gd name="connsiteY1" fmla="*/ 2321626 h 2843150"/>
                  <a:gd name="connsiteX2" fmla="*/ 3669476 w 4105894"/>
                  <a:gd name="connsiteY2" fmla="*/ 2559132 h 2843150"/>
                  <a:gd name="connsiteX3" fmla="*/ 3948546 w 4105894"/>
                  <a:gd name="connsiteY3" fmla="*/ 617517 h 2843150"/>
                  <a:gd name="connsiteX4" fmla="*/ 2725387 w 4105894"/>
                  <a:gd name="connsiteY4" fmla="*/ 0 h 2843150"/>
                  <a:gd name="connsiteX5" fmla="*/ 0 w 4105894"/>
                  <a:gd name="connsiteY5" fmla="*/ 1603169 h 2843150"/>
                  <a:gd name="connsiteX0" fmla="*/ 0 w 4105894"/>
                  <a:gd name="connsiteY0" fmla="*/ 1603169 h 2843150"/>
                  <a:gd name="connsiteX1" fmla="*/ 1496291 w 4105894"/>
                  <a:gd name="connsiteY1" fmla="*/ 2321626 h 2843150"/>
                  <a:gd name="connsiteX2" fmla="*/ 3669476 w 4105894"/>
                  <a:gd name="connsiteY2" fmla="*/ 2559132 h 2843150"/>
                  <a:gd name="connsiteX3" fmla="*/ 3948546 w 4105894"/>
                  <a:gd name="connsiteY3" fmla="*/ 617517 h 2843150"/>
                  <a:gd name="connsiteX4" fmla="*/ 2725387 w 4105894"/>
                  <a:gd name="connsiteY4" fmla="*/ 0 h 2843150"/>
                  <a:gd name="connsiteX5" fmla="*/ 1790596 w 4105894"/>
                  <a:gd name="connsiteY5" fmla="*/ 1406236 h 2843150"/>
                  <a:gd name="connsiteX6" fmla="*/ 0 w 4105894"/>
                  <a:gd name="connsiteY6" fmla="*/ 1603169 h 2843150"/>
                  <a:gd name="connsiteX0" fmla="*/ 0 w 4069378"/>
                  <a:gd name="connsiteY0" fmla="*/ 1603169 h 2815276"/>
                  <a:gd name="connsiteX1" fmla="*/ 1496291 w 4069378"/>
                  <a:gd name="connsiteY1" fmla="*/ 2321626 h 2815276"/>
                  <a:gd name="connsiteX2" fmla="*/ 3669476 w 4069378"/>
                  <a:gd name="connsiteY2" fmla="*/ 2559132 h 2815276"/>
                  <a:gd name="connsiteX3" fmla="*/ 3895705 w 4069378"/>
                  <a:gd name="connsiteY3" fmla="*/ 784761 h 2815276"/>
                  <a:gd name="connsiteX4" fmla="*/ 2725387 w 4069378"/>
                  <a:gd name="connsiteY4" fmla="*/ 0 h 2815276"/>
                  <a:gd name="connsiteX5" fmla="*/ 1790596 w 4069378"/>
                  <a:gd name="connsiteY5" fmla="*/ 1406236 h 2815276"/>
                  <a:gd name="connsiteX6" fmla="*/ 0 w 4069378"/>
                  <a:gd name="connsiteY6" fmla="*/ 1603169 h 2815276"/>
                  <a:gd name="connsiteX0" fmla="*/ 0 w 4053053"/>
                  <a:gd name="connsiteY0" fmla="*/ 1603169 h 2880425"/>
                  <a:gd name="connsiteX1" fmla="*/ 2272744 w 4053053"/>
                  <a:gd name="connsiteY1" fmla="*/ 2712522 h 2880425"/>
                  <a:gd name="connsiteX2" fmla="*/ 3669476 w 4053053"/>
                  <a:gd name="connsiteY2" fmla="*/ 2559132 h 2880425"/>
                  <a:gd name="connsiteX3" fmla="*/ 3895705 w 4053053"/>
                  <a:gd name="connsiteY3" fmla="*/ 784761 h 2880425"/>
                  <a:gd name="connsiteX4" fmla="*/ 2725387 w 4053053"/>
                  <a:gd name="connsiteY4" fmla="*/ 0 h 2880425"/>
                  <a:gd name="connsiteX5" fmla="*/ 1790596 w 4053053"/>
                  <a:gd name="connsiteY5" fmla="*/ 1406236 h 2880425"/>
                  <a:gd name="connsiteX6" fmla="*/ 0 w 4053053"/>
                  <a:gd name="connsiteY6" fmla="*/ 1603169 h 2880425"/>
                  <a:gd name="connsiteX0" fmla="*/ 0 w 4053053"/>
                  <a:gd name="connsiteY0" fmla="*/ 1603169 h 2880425"/>
                  <a:gd name="connsiteX1" fmla="*/ 2272744 w 4053053"/>
                  <a:gd name="connsiteY1" fmla="*/ 2712522 h 2880425"/>
                  <a:gd name="connsiteX2" fmla="*/ 3669476 w 4053053"/>
                  <a:gd name="connsiteY2" fmla="*/ 2559132 h 2880425"/>
                  <a:gd name="connsiteX3" fmla="*/ 3895705 w 4053053"/>
                  <a:gd name="connsiteY3" fmla="*/ 784761 h 2880425"/>
                  <a:gd name="connsiteX4" fmla="*/ 2725387 w 4053053"/>
                  <a:gd name="connsiteY4" fmla="*/ 0 h 2880425"/>
                  <a:gd name="connsiteX5" fmla="*/ 1790596 w 4053053"/>
                  <a:gd name="connsiteY5" fmla="*/ 1406236 h 2880425"/>
                  <a:gd name="connsiteX6" fmla="*/ 0 w 4053053"/>
                  <a:gd name="connsiteY6" fmla="*/ 1603169 h 2880425"/>
                  <a:gd name="connsiteX0" fmla="*/ 0 w 4053053"/>
                  <a:gd name="connsiteY0" fmla="*/ 1603169 h 2712522"/>
                  <a:gd name="connsiteX1" fmla="*/ 2272744 w 4053053"/>
                  <a:gd name="connsiteY1" fmla="*/ 2712522 h 2712522"/>
                  <a:gd name="connsiteX2" fmla="*/ 3669476 w 4053053"/>
                  <a:gd name="connsiteY2" fmla="*/ 2559132 h 2712522"/>
                  <a:gd name="connsiteX3" fmla="*/ 3895705 w 4053053"/>
                  <a:gd name="connsiteY3" fmla="*/ 784761 h 2712522"/>
                  <a:gd name="connsiteX4" fmla="*/ 2725387 w 4053053"/>
                  <a:gd name="connsiteY4" fmla="*/ 0 h 2712522"/>
                  <a:gd name="connsiteX5" fmla="*/ 1790596 w 4053053"/>
                  <a:gd name="connsiteY5" fmla="*/ 1406236 h 2712522"/>
                  <a:gd name="connsiteX6" fmla="*/ 0 w 4053053"/>
                  <a:gd name="connsiteY6" fmla="*/ 1603169 h 2712522"/>
                  <a:gd name="connsiteX0" fmla="*/ 0 w 3895705"/>
                  <a:gd name="connsiteY0" fmla="*/ 1603169 h 2712522"/>
                  <a:gd name="connsiteX1" fmla="*/ 2272744 w 3895705"/>
                  <a:gd name="connsiteY1" fmla="*/ 2712522 h 2712522"/>
                  <a:gd name="connsiteX2" fmla="*/ 3669476 w 3895705"/>
                  <a:gd name="connsiteY2" fmla="*/ 2559132 h 2712522"/>
                  <a:gd name="connsiteX3" fmla="*/ 3895705 w 3895705"/>
                  <a:gd name="connsiteY3" fmla="*/ 784761 h 2712522"/>
                  <a:gd name="connsiteX4" fmla="*/ 2725387 w 3895705"/>
                  <a:gd name="connsiteY4" fmla="*/ 0 h 2712522"/>
                  <a:gd name="connsiteX5" fmla="*/ 1790596 w 3895705"/>
                  <a:gd name="connsiteY5" fmla="*/ 1406236 h 2712522"/>
                  <a:gd name="connsiteX6" fmla="*/ 0 w 3895705"/>
                  <a:gd name="connsiteY6" fmla="*/ 1603169 h 2712522"/>
                  <a:gd name="connsiteX0" fmla="*/ 0 w 3895705"/>
                  <a:gd name="connsiteY0" fmla="*/ 1967270 h 3076623"/>
                  <a:gd name="connsiteX1" fmla="*/ 2272744 w 3895705"/>
                  <a:gd name="connsiteY1" fmla="*/ 3076623 h 3076623"/>
                  <a:gd name="connsiteX2" fmla="*/ 3669476 w 3895705"/>
                  <a:gd name="connsiteY2" fmla="*/ 2923233 h 3076623"/>
                  <a:gd name="connsiteX3" fmla="*/ 3895705 w 3895705"/>
                  <a:gd name="connsiteY3" fmla="*/ 1148862 h 3076623"/>
                  <a:gd name="connsiteX4" fmla="*/ 2396624 w 3895705"/>
                  <a:gd name="connsiteY4" fmla="*/ 0 h 3076623"/>
                  <a:gd name="connsiteX5" fmla="*/ 1790596 w 3895705"/>
                  <a:gd name="connsiteY5" fmla="*/ 1770337 h 3076623"/>
                  <a:gd name="connsiteX6" fmla="*/ 0 w 3895705"/>
                  <a:gd name="connsiteY6" fmla="*/ 1967270 h 3076623"/>
                  <a:gd name="connsiteX0" fmla="*/ 0 w 4549138"/>
                  <a:gd name="connsiteY0" fmla="*/ 1967270 h 3076623"/>
                  <a:gd name="connsiteX1" fmla="*/ 2272744 w 4549138"/>
                  <a:gd name="connsiteY1" fmla="*/ 3076623 h 3076623"/>
                  <a:gd name="connsiteX2" fmla="*/ 3669476 w 4549138"/>
                  <a:gd name="connsiteY2" fmla="*/ 2923233 h 3076623"/>
                  <a:gd name="connsiteX3" fmla="*/ 4549138 w 4549138"/>
                  <a:gd name="connsiteY3" fmla="*/ 1356920 h 3076623"/>
                  <a:gd name="connsiteX4" fmla="*/ 2396624 w 4549138"/>
                  <a:gd name="connsiteY4" fmla="*/ 0 h 3076623"/>
                  <a:gd name="connsiteX5" fmla="*/ 1790596 w 4549138"/>
                  <a:gd name="connsiteY5" fmla="*/ 1770337 h 3076623"/>
                  <a:gd name="connsiteX6" fmla="*/ 0 w 4549138"/>
                  <a:gd name="connsiteY6" fmla="*/ 1967270 h 3076623"/>
                  <a:gd name="connsiteX0" fmla="*/ 0 w 4549138"/>
                  <a:gd name="connsiteY0" fmla="*/ 2282853 h 3392206"/>
                  <a:gd name="connsiteX1" fmla="*/ 2272744 w 4549138"/>
                  <a:gd name="connsiteY1" fmla="*/ 3392206 h 3392206"/>
                  <a:gd name="connsiteX2" fmla="*/ 3669476 w 4549138"/>
                  <a:gd name="connsiteY2" fmla="*/ 3238816 h 3392206"/>
                  <a:gd name="connsiteX3" fmla="*/ 4549138 w 4549138"/>
                  <a:gd name="connsiteY3" fmla="*/ 1672503 h 3392206"/>
                  <a:gd name="connsiteX4" fmla="*/ 1914290 w 4549138"/>
                  <a:gd name="connsiteY4" fmla="*/ 0 h 3392206"/>
                  <a:gd name="connsiteX5" fmla="*/ 1790596 w 4549138"/>
                  <a:gd name="connsiteY5" fmla="*/ 2085920 h 3392206"/>
                  <a:gd name="connsiteX6" fmla="*/ 0 w 4549138"/>
                  <a:gd name="connsiteY6" fmla="*/ 2282853 h 3392206"/>
                  <a:gd name="connsiteX0" fmla="*/ 0 w 4800560"/>
                  <a:gd name="connsiteY0" fmla="*/ 2282853 h 3392206"/>
                  <a:gd name="connsiteX1" fmla="*/ 2272744 w 4800560"/>
                  <a:gd name="connsiteY1" fmla="*/ 3392206 h 3392206"/>
                  <a:gd name="connsiteX2" fmla="*/ 3669476 w 4800560"/>
                  <a:gd name="connsiteY2" fmla="*/ 3238816 h 3392206"/>
                  <a:gd name="connsiteX3" fmla="*/ 4549138 w 4800560"/>
                  <a:gd name="connsiteY3" fmla="*/ 1672503 h 3392206"/>
                  <a:gd name="connsiteX4" fmla="*/ 4800560 w 4800560"/>
                  <a:gd name="connsiteY4" fmla="*/ 1661452 h 3392206"/>
                  <a:gd name="connsiteX5" fmla="*/ 1914290 w 4800560"/>
                  <a:gd name="connsiteY5" fmla="*/ 0 h 3392206"/>
                  <a:gd name="connsiteX6" fmla="*/ 1790596 w 4800560"/>
                  <a:gd name="connsiteY6" fmla="*/ 2085920 h 3392206"/>
                  <a:gd name="connsiteX7" fmla="*/ 0 w 4800560"/>
                  <a:gd name="connsiteY7" fmla="*/ 2282853 h 3392206"/>
                  <a:gd name="connsiteX0" fmla="*/ 0 w 4800560"/>
                  <a:gd name="connsiteY0" fmla="*/ 2282853 h 3392206"/>
                  <a:gd name="connsiteX1" fmla="*/ 2272744 w 4800560"/>
                  <a:gd name="connsiteY1" fmla="*/ 3392206 h 3392206"/>
                  <a:gd name="connsiteX2" fmla="*/ 3669476 w 4800560"/>
                  <a:gd name="connsiteY2" fmla="*/ 3238816 h 3392206"/>
                  <a:gd name="connsiteX3" fmla="*/ 4800560 w 4800560"/>
                  <a:gd name="connsiteY3" fmla="*/ 1661452 h 3392206"/>
                  <a:gd name="connsiteX4" fmla="*/ 1914290 w 4800560"/>
                  <a:gd name="connsiteY4" fmla="*/ 0 h 3392206"/>
                  <a:gd name="connsiteX5" fmla="*/ 1790596 w 4800560"/>
                  <a:gd name="connsiteY5" fmla="*/ 2085920 h 3392206"/>
                  <a:gd name="connsiteX6" fmla="*/ 0 w 4800560"/>
                  <a:gd name="connsiteY6" fmla="*/ 2282853 h 3392206"/>
                  <a:gd name="connsiteX0" fmla="*/ 0 w 4800560"/>
                  <a:gd name="connsiteY0" fmla="*/ 2282853 h 3392206"/>
                  <a:gd name="connsiteX1" fmla="*/ 2272744 w 4800560"/>
                  <a:gd name="connsiteY1" fmla="*/ 3392206 h 3392206"/>
                  <a:gd name="connsiteX2" fmla="*/ 4800560 w 4800560"/>
                  <a:gd name="connsiteY2" fmla="*/ 1661452 h 3392206"/>
                  <a:gd name="connsiteX3" fmla="*/ 1914290 w 4800560"/>
                  <a:gd name="connsiteY3" fmla="*/ 0 h 3392206"/>
                  <a:gd name="connsiteX4" fmla="*/ 1790596 w 4800560"/>
                  <a:gd name="connsiteY4" fmla="*/ 2085920 h 3392206"/>
                  <a:gd name="connsiteX5" fmla="*/ 0 w 4800560"/>
                  <a:gd name="connsiteY5" fmla="*/ 2282853 h 3392206"/>
                  <a:gd name="connsiteX0" fmla="*/ 0 w 4800560"/>
                  <a:gd name="connsiteY0" fmla="*/ 2282853 h 4887308"/>
                  <a:gd name="connsiteX1" fmla="*/ 4527397 w 4800560"/>
                  <a:gd name="connsiteY1" fmla="*/ 4887308 h 4887308"/>
                  <a:gd name="connsiteX2" fmla="*/ 4800560 w 4800560"/>
                  <a:gd name="connsiteY2" fmla="*/ 1661452 h 4887308"/>
                  <a:gd name="connsiteX3" fmla="*/ 1914290 w 4800560"/>
                  <a:gd name="connsiteY3" fmla="*/ 0 h 4887308"/>
                  <a:gd name="connsiteX4" fmla="*/ 1790596 w 4800560"/>
                  <a:gd name="connsiteY4" fmla="*/ 2085920 h 4887308"/>
                  <a:gd name="connsiteX5" fmla="*/ 0 w 4800560"/>
                  <a:gd name="connsiteY5" fmla="*/ 2282853 h 4887308"/>
                  <a:gd name="connsiteX0" fmla="*/ 0 w 5737710"/>
                  <a:gd name="connsiteY0" fmla="*/ 2282853 h 4887308"/>
                  <a:gd name="connsiteX1" fmla="*/ 4527397 w 5737710"/>
                  <a:gd name="connsiteY1" fmla="*/ 4887308 h 4887308"/>
                  <a:gd name="connsiteX2" fmla="*/ 5737710 w 5737710"/>
                  <a:gd name="connsiteY2" fmla="*/ 2109983 h 4887308"/>
                  <a:gd name="connsiteX3" fmla="*/ 1914290 w 5737710"/>
                  <a:gd name="connsiteY3" fmla="*/ 0 h 4887308"/>
                  <a:gd name="connsiteX4" fmla="*/ 1790596 w 5737710"/>
                  <a:gd name="connsiteY4" fmla="*/ 2085920 h 4887308"/>
                  <a:gd name="connsiteX5" fmla="*/ 0 w 5737710"/>
                  <a:gd name="connsiteY5" fmla="*/ 2282853 h 4887308"/>
                  <a:gd name="connsiteX0" fmla="*/ 0 w 5737710"/>
                  <a:gd name="connsiteY0" fmla="*/ 2282853 h 4289267"/>
                  <a:gd name="connsiteX1" fmla="*/ 3958831 w 5737710"/>
                  <a:gd name="connsiteY1" fmla="*/ 4289267 h 4289267"/>
                  <a:gd name="connsiteX2" fmla="*/ 5737710 w 5737710"/>
                  <a:gd name="connsiteY2" fmla="*/ 2109983 h 4289267"/>
                  <a:gd name="connsiteX3" fmla="*/ 1914290 w 5737710"/>
                  <a:gd name="connsiteY3" fmla="*/ 0 h 4289267"/>
                  <a:gd name="connsiteX4" fmla="*/ 1790596 w 5737710"/>
                  <a:gd name="connsiteY4" fmla="*/ 2085920 h 4289267"/>
                  <a:gd name="connsiteX5" fmla="*/ 0 w 5737710"/>
                  <a:gd name="connsiteY5" fmla="*/ 2282853 h 4289267"/>
                  <a:gd name="connsiteX0" fmla="*/ 0 w 5636167"/>
                  <a:gd name="connsiteY0" fmla="*/ 2269012 h 4289267"/>
                  <a:gd name="connsiteX1" fmla="*/ 3857288 w 5636167"/>
                  <a:gd name="connsiteY1" fmla="*/ 4289267 h 4289267"/>
                  <a:gd name="connsiteX2" fmla="*/ 5636167 w 5636167"/>
                  <a:gd name="connsiteY2" fmla="*/ 2109983 h 4289267"/>
                  <a:gd name="connsiteX3" fmla="*/ 1812747 w 5636167"/>
                  <a:gd name="connsiteY3" fmla="*/ 0 h 4289267"/>
                  <a:gd name="connsiteX4" fmla="*/ 1689053 w 5636167"/>
                  <a:gd name="connsiteY4" fmla="*/ 2085920 h 4289267"/>
                  <a:gd name="connsiteX5" fmla="*/ 0 w 5636167"/>
                  <a:gd name="connsiteY5" fmla="*/ 2269012 h 4289267"/>
                  <a:gd name="connsiteX0" fmla="*/ 0 w 5007280"/>
                  <a:gd name="connsiteY0" fmla="*/ 2460665 h 4289267"/>
                  <a:gd name="connsiteX1" fmla="*/ 3228401 w 5007280"/>
                  <a:gd name="connsiteY1" fmla="*/ 4289267 h 4289267"/>
                  <a:gd name="connsiteX2" fmla="*/ 5007280 w 5007280"/>
                  <a:gd name="connsiteY2" fmla="*/ 2109983 h 4289267"/>
                  <a:gd name="connsiteX3" fmla="*/ 1183860 w 5007280"/>
                  <a:gd name="connsiteY3" fmla="*/ 0 h 4289267"/>
                  <a:gd name="connsiteX4" fmla="*/ 1060166 w 5007280"/>
                  <a:gd name="connsiteY4" fmla="*/ 2085920 h 4289267"/>
                  <a:gd name="connsiteX5" fmla="*/ 0 w 5007280"/>
                  <a:gd name="connsiteY5" fmla="*/ 2460665 h 4289267"/>
                  <a:gd name="connsiteX0" fmla="*/ 0 w 5007280"/>
                  <a:gd name="connsiteY0" fmla="*/ 2460665 h 4160785"/>
                  <a:gd name="connsiteX1" fmla="*/ 3362718 w 5007280"/>
                  <a:gd name="connsiteY1" fmla="*/ 4160785 h 4160785"/>
                  <a:gd name="connsiteX2" fmla="*/ 5007280 w 5007280"/>
                  <a:gd name="connsiteY2" fmla="*/ 2109983 h 4160785"/>
                  <a:gd name="connsiteX3" fmla="*/ 1183860 w 5007280"/>
                  <a:gd name="connsiteY3" fmla="*/ 0 h 4160785"/>
                  <a:gd name="connsiteX4" fmla="*/ 1060166 w 5007280"/>
                  <a:gd name="connsiteY4" fmla="*/ 2085920 h 4160785"/>
                  <a:gd name="connsiteX5" fmla="*/ 0 w 5007280"/>
                  <a:gd name="connsiteY5" fmla="*/ 2460665 h 4160785"/>
                  <a:gd name="connsiteX0" fmla="*/ 0 w 5007280"/>
                  <a:gd name="connsiteY0" fmla="*/ 2892151 h 4592271"/>
                  <a:gd name="connsiteX1" fmla="*/ 3362718 w 5007280"/>
                  <a:gd name="connsiteY1" fmla="*/ 4592271 h 4592271"/>
                  <a:gd name="connsiteX2" fmla="*/ 5007280 w 5007280"/>
                  <a:gd name="connsiteY2" fmla="*/ 2541469 h 4592271"/>
                  <a:gd name="connsiteX3" fmla="*/ 399613 w 5007280"/>
                  <a:gd name="connsiteY3" fmla="*/ 0 h 4592271"/>
                  <a:gd name="connsiteX4" fmla="*/ 1060166 w 5007280"/>
                  <a:gd name="connsiteY4" fmla="*/ 2517406 h 4592271"/>
                  <a:gd name="connsiteX5" fmla="*/ 0 w 5007280"/>
                  <a:gd name="connsiteY5" fmla="*/ 2892151 h 4592271"/>
                  <a:gd name="connsiteX0" fmla="*/ 0 w 5007280"/>
                  <a:gd name="connsiteY0" fmla="*/ 2698356 h 4398476"/>
                  <a:gd name="connsiteX1" fmla="*/ 3362718 w 5007280"/>
                  <a:gd name="connsiteY1" fmla="*/ 4398476 h 4398476"/>
                  <a:gd name="connsiteX2" fmla="*/ 5007280 w 5007280"/>
                  <a:gd name="connsiteY2" fmla="*/ 2347674 h 4398476"/>
                  <a:gd name="connsiteX3" fmla="*/ 768260 w 5007280"/>
                  <a:gd name="connsiteY3" fmla="*/ 0 h 4398476"/>
                  <a:gd name="connsiteX4" fmla="*/ 1060166 w 5007280"/>
                  <a:gd name="connsiteY4" fmla="*/ 2323611 h 4398476"/>
                  <a:gd name="connsiteX5" fmla="*/ 0 w 5007280"/>
                  <a:gd name="connsiteY5" fmla="*/ 2698356 h 4398476"/>
                  <a:gd name="connsiteX0" fmla="*/ 0 w 5007280"/>
                  <a:gd name="connsiteY0" fmla="*/ 3040878 h 4740998"/>
                  <a:gd name="connsiteX1" fmla="*/ 3362718 w 5007280"/>
                  <a:gd name="connsiteY1" fmla="*/ 4740998 h 4740998"/>
                  <a:gd name="connsiteX2" fmla="*/ 5007280 w 5007280"/>
                  <a:gd name="connsiteY2" fmla="*/ 2690196 h 4740998"/>
                  <a:gd name="connsiteX3" fmla="*/ 585772 w 5007280"/>
                  <a:gd name="connsiteY3" fmla="*/ 0 h 4740998"/>
                  <a:gd name="connsiteX4" fmla="*/ 1060166 w 5007280"/>
                  <a:gd name="connsiteY4" fmla="*/ 2666133 h 4740998"/>
                  <a:gd name="connsiteX5" fmla="*/ 0 w 5007280"/>
                  <a:gd name="connsiteY5" fmla="*/ 3040878 h 4740998"/>
                  <a:gd name="connsiteX0" fmla="*/ 0 w 5007280"/>
                  <a:gd name="connsiteY0" fmla="*/ 2936462 h 4636582"/>
                  <a:gd name="connsiteX1" fmla="*/ 3362718 w 5007280"/>
                  <a:gd name="connsiteY1" fmla="*/ 4636582 h 4636582"/>
                  <a:gd name="connsiteX2" fmla="*/ 5007280 w 5007280"/>
                  <a:gd name="connsiteY2" fmla="*/ 2585780 h 4636582"/>
                  <a:gd name="connsiteX3" fmla="*/ 698886 w 5007280"/>
                  <a:gd name="connsiteY3" fmla="*/ 0 h 4636582"/>
                  <a:gd name="connsiteX4" fmla="*/ 1060166 w 5007280"/>
                  <a:gd name="connsiteY4" fmla="*/ 2561717 h 4636582"/>
                  <a:gd name="connsiteX5" fmla="*/ 0 w 5007280"/>
                  <a:gd name="connsiteY5" fmla="*/ 2936462 h 4636582"/>
                  <a:gd name="connsiteX0" fmla="*/ 0 w 5007280"/>
                  <a:gd name="connsiteY0" fmla="*/ 2936462 h 4636582"/>
                  <a:gd name="connsiteX1" fmla="*/ 3362718 w 5007280"/>
                  <a:gd name="connsiteY1" fmla="*/ 4636582 h 4636582"/>
                  <a:gd name="connsiteX2" fmla="*/ 5007280 w 5007280"/>
                  <a:gd name="connsiteY2" fmla="*/ 2585780 h 4636582"/>
                  <a:gd name="connsiteX3" fmla="*/ 698886 w 5007280"/>
                  <a:gd name="connsiteY3" fmla="*/ 0 h 4636582"/>
                  <a:gd name="connsiteX4" fmla="*/ 498356 w 5007280"/>
                  <a:gd name="connsiteY4" fmla="*/ 2302543 h 4636582"/>
                  <a:gd name="connsiteX5" fmla="*/ 0 w 5007280"/>
                  <a:gd name="connsiteY5" fmla="*/ 2936462 h 4636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07280" h="4636582">
                    <a:moveTo>
                      <a:pt x="0" y="2936462"/>
                    </a:moveTo>
                    <a:lnTo>
                      <a:pt x="3362718" y="4636582"/>
                    </a:lnTo>
                    <a:lnTo>
                      <a:pt x="5007280" y="2585780"/>
                    </a:lnTo>
                    <a:lnTo>
                      <a:pt x="698886" y="0"/>
                    </a:lnTo>
                    <a:lnTo>
                      <a:pt x="498356" y="2302543"/>
                    </a:lnTo>
                    <a:lnTo>
                      <a:pt x="0" y="293646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30000"/>
                    </a:schemeClr>
                  </a:gs>
                  <a:gs pos="46000">
                    <a:schemeClr val="bg1">
                      <a:lumMod val="50000"/>
                      <a:shade val="67500"/>
                      <a:satMod val="115000"/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1" name="Freeform 7"/>
              <p:cNvSpPr>
                <a:spLocks/>
              </p:cNvSpPr>
              <p:nvPr/>
            </p:nvSpPr>
            <p:spPr bwMode="auto">
              <a:xfrm>
                <a:off x="4494212" y="2968923"/>
                <a:ext cx="866775" cy="1846263"/>
              </a:xfrm>
              <a:custGeom>
                <a:avLst/>
                <a:gdLst/>
                <a:ahLst/>
                <a:cxnLst>
                  <a:cxn ang="0">
                    <a:pos x="462" y="6"/>
                  </a:cxn>
                  <a:cxn ang="0">
                    <a:pos x="504" y="30"/>
                  </a:cxn>
                  <a:cxn ang="0">
                    <a:pos x="529" y="63"/>
                  </a:cxn>
                  <a:cxn ang="0">
                    <a:pos x="542" y="95"/>
                  </a:cxn>
                  <a:cxn ang="0">
                    <a:pos x="546" y="115"/>
                  </a:cxn>
                  <a:cxn ang="0">
                    <a:pos x="544" y="1003"/>
                  </a:cxn>
                  <a:cxn ang="0">
                    <a:pos x="528" y="1065"/>
                  </a:cxn>
                  <a:cxn ang="0">
                    <a:pos x="501" y="1108"/>
                  </a:cxn>
                  <a:cxn ang="0">
                    <a:pos x="469" y="1136"/>
                  </a:cxn>
                  <a:cxn ang="0">
                    <a:pos x="435" y="1154"/>
                  </a:cxn>
                  <a:cxn ang="0">
                    <a:pos x="421" y="1159"/>
                  </a:cxn>
                  <a:cxn ang="0">
                    <a:pos x="371" y="1163"/>
                  </a:cxn>
                  <a:cxn ang="0">
                    <a:pos x="319" y="1152"/>
                  </a:cxn>
                  <a:cxn ang="0">
                    <a:pos x="280" y="1129"/>
                  </a:cxn>
                  <a:cxn ang="0">
                    <a:pos x="254" y="1104"/>
                  </a:cxn>
                  <a:cxn ang="0">
                    <a:pos x="240" y="1085"/>
                  </a:cxn>
                  <a:cxn ang="0">
                    <a:pos x="220" y="1077"/>
                  </a:cxn>
                  <a:cxn ang="0">
                    <a:pos x="166" y="1054"/>
                  </a:cxn>
                  <a:cxn ang="0">
                    <a:pos x="128" y="1019"/>
                  </a:cxn>
                  <a:cxn ang="0">
                    <a:pos x="104" y="980"/>
                  </a:cxn>
                  <a:cxn ang="0">
                    <a:pos x="91" y="945"/>
                  </a:cxn>
                  <a:cxn ang="0">
                    <a:pos x="86" y="921"/>
                  </a:cxn>
                  <a:cxn ang="0">
                    <a:pos x="75" y="906"/>
                  </a:cxn>
                  <a:cxn ang="0">
                    <a:pos x="45" y="861"/>
                  </a:cxn>
                  <a:cxn ang="0">
                    <a:pos x="31" y="810"/>
                  </a:cxn>
                  <a:cxn ang="0">
                    <a:pos x="27" y="765"/>
                  </a:cxn>
                  <a:cxn ang="0">
                    <a:pos x="28" y="737"/>
                  </a:cxn>
                  <a:cxn ang="0">
                    <a:pos x="12" y="699"/>
                  </a:cxn>
                  <a:cxn ang="0">
                    <a:pos x="0" y="637"/>
                  </a:cxn>
                  <a:cxn ang="0">
                    <a:pos x="6" y="589"/>
                  </a:cxn>
                  <a:cxn ang="0">
                    <a:pos x="20" y="556"/>
                  </a:cxn>
                  <a:cxn ang="0">
                    <a:pos x="30" y="541"/>
                  </a:cxn>
                  <a:cxn ang="0">
                    <a:pos x="21" y="490"/>
                  </a:cxn>
                  <a:cxn ang="0">
                    <a:pos x="28" y="437"/>
                  </a:cxn>
                  <a:cxn ang="0">
                    <a:pos x="47" y="399"/>
                  </a:cxn>
                  <a:cxn ang="0">
                    <a:pos x="69" y="372"/>
                  </a:cxn>
                  <a:cxn ang="0">
                    <a:pos x="72" y="351"/>
                  </a:cxn>
                  <a:cxn ang="0">
                    <a:pos x="77" y="291"/>
                  </a:cxn>
                  <a:cxn ang="0">
                    <a:pos x="95" y="248"/>
                  </a:cxn>
                  <a:cxn ang="0">
                    <a:pos x="122" y="219"/>
                  </a:cxn>
                  <a:cxn ang="0">
                    <a:pos x="148" y="202"/>
                  </a:cxn>
                  <a:cxn ang="0">
                    <a:pos x="167" y="194"/>
                  </a:cxn>
                  <a:cxn ang="0">
                    <a:pos x="178" y="177"/>
                  </a:cxn>
                  <a:cxn ang="0">
                    <a:pos x="209" y="131"/>
                  </a:cxn>
                  <a:cxn ang="0">
                    <a:pos x="248" y="104"/>
                  </a:cxn>
                  <a:cxn ang="0">
                    <a:pos x="285" y="91"/>
                  </a:cxn>
                  <a:cxn ang="0">
                    <a:pos x="313" y="87"/>
                  </a:cxn>
                  <a:cxn ang="0">
                    <a:pos x="326" y="81"/>
                  </a:cxn>
                  <a:cxn ang="0">
                    <a:pos x="337" y="59"/>
                  </a:cxn>
                  <a:cxn ang="0">
                    <a:pos x="358" y="31"/>
                  </a:cxn>
                  <a:cxn ang="0">
                    <a:pos x="390" y="8"/>
                  </a:cxn>
                </a:cxnLst>
                <a:rect l="0" t="0" r="r" b="b"/>
                <a:pathLst>
                  <a:path w="546" h="1163">
                    <a:moveTo>
                      <a:pt x="422" y="0"/>
                    </a:moveTo>
                    <a:lnTo>
                      <a:pt x="435" y="1"/>
                    </a:lnTo>
                    <a:lnTo>
                      <a:pt x="448" y="2"/>
                    </a:lnTo>
                    <a:lnTo>
                      <a:pt x="462" y="6"/>
                    </a:lnTo>
                    <a:lnTo>
                      <a:pt x="474" y="11"/>
                    </a:lnTo>
                    <a:lnTo>
                      <a:pt x="485" y="16"/>
                    </a:lnTo>
                    <a:lnTo>
                      <a:pt x="495" y="23"/>
                    </a:lnTo>
                    <a:lnTo>
                      <a:pt x="504" y="30"/>
                    </a:lnTo>
                    <a:lnTo>
                      <a:pt x="512" y="38"/>
                    </a:lnTo>
                    <a:lnTo>
                      <a:pt x="518" y="46"/>
                    </a:lnTo>
                    <a:lnTo>
                      <a:pt x="524" y="54"/>
                    </a:lnTo>
                    <a:lnTo>
                      <a:pt x="529" y="63"/>
                    </a:lnTo>
                    <a:lnTo>
                      <a:pt x="533" y="71"/>
                    </a:lnTo>
                    <a:lnTo>
                      <a:pt x="537" y="80"/>
                    </a:lnTo>
                    <a:lnTo>
                      <a:pt x="539" y="88"/>
                    </a:lnTo>
                    <a:lnTo>
                      <a:pt x="542" y="95"/>
                    </a:lnTo>
                    <a:lnTo>
                      <a:pt x="544" y="101"/>
                    </a:lnTo>
                    <a:lnTo>
                      <a:pt x="545" y="107"/>
                    </a:lnTo>
                    <a:lnTo>
                      <a:pt x="546" y="112"/>
                    </a:lnTo>
                    <a:lnTo>
                      <a:pt x="546" y="115"/>
                    </a:lnTo>
                    <a:lnTo>
                      <a:pt x="546" y="118"/>
                    </a:lnTo>
                    <a:lnTo>
                      <a:pt x="546" y="118"/>
                    </a:lnTo>
                    <a:lnTo>
                      <a:pt x="545" y="985"/>
                    </a:lnTo>
                    <a:lnTo>
                      <a:pt x="544" y="1003"/>
                    </a:lnTo>
                    <a:lnTo>
                      <a:pt x="542" y="1020"/>
                    </a:lnTo>
                    <a:lnTo>
                      <a:pt x="538" y="1037"/>
                    </a:lnTo>
                    <a:lnTo>
                      <a:pt x="533" y="1051"/>
                    </a:lnTo>
                    <a:lnTo>
                      <a:pt x="528" y="1065"/>
                    </a:lnTo>
                    <a:lnTo>
                      <a:pt x="522" y="1077"/>
                    </a:lnTo>
                    <a:lnTo>
                      <a:pt x="515" y="1089"/>
                    </a:lnTo>
                    <a:lnTo>
                      <a:pt x="508" y="1099"/>
                    </a:lnTo>
                    <a:lnTo>
                      <a:pt x="501" y="1108"/>
                    </a:lnTo>
                    <a:lnTo>
                      <a:pt x="493" y="1116"/>
                    </a:lnTo>
                    <a:lnTo>
                      <a:pt x="485" y="1124"/>
                    </a:lnTo>
                    <a:lnTo>
                      <a:pt x="477" y="1131"/>
                    </a:lnTo>
                    <a:lnTo>
                      <a:pt x="469" y="1136"/>
                    </a:lnTo>
                    <a:lnTo>
                      <a:pt x="462" y="1141"/>
                    </a:lnTo>
                    <a:lnTo>
                      <a:pt x="454" y="1145"/>
                    </a:lnTo>
                    <a:lnTo>
                      <a:pt x="441" y="1152"/>
                    </a:lnTo>
                    <a:lnTo>
                      <a:pt x="435" y="1154"/>
                    </a:lnTo>
                    <a:lnTo>
                      <a:pt x="430" y="1156"/>
                    </a:lnTo>
                    <a:lnTo>
                      <a:pt x="426" y="1158"/>
                    </a:lnTo>
                    <a:lnTo>
                      <a:pt x="423" y="1158"/>
                    </a:lnTo>
                    <a:lnTo>
                      <a:pt x="421" y="1159"/>
                    </a:lnTo>
                    <a:lnTo>
                      <a:pt x="420" y="1159"/>
                    </a:lnTo>
                    <a:lnTo>
                      <a:pt x="403" y="1162"/>
                    </a:lnTo>
                    <a:lnTo>
                      <a:pt x="387" y="1163"/>
                    </a:lnTo>
                    <a:lnTo>
                      <a:pt x="371" y="1163"/>
                    </a:lnTo>
                    <a:lnTo>
                      <a:pt x="357" y="1162"/>
                    </a:lnTo>
                    <a:lnTo>
                      <a:pt x="344" y="1159"/>
                    </a:lnTo>
                    <a:lnTo>
                      <a:pt x="330" y="1156"/>
                    </a:lnTo>
                    <a:lnTo>
                      <a:pt x="319" y="1152"/>
                    </a:lnTo>
                    <a:lnTo>
                      <a:pt x="308" y="1147"/>
                    </a:lnTo>
                    <a:lnTo>
                      <a:pt x="298" y="1141"/>
                    </a:lnTo>
                    <a:lnTo>
                      <a:pt x="288" y="1135"/>
                    </a:lnTo>
                    <a:lnTo>
                      <a:pt x="280" y="1129"/>
                    </a:lnTo>
                    <a:lnTo>
                      <a:pt x="272" y="1123"/>
                    </a:lnTo>
                    <a:lnTo>
                      <a:pt x="265" y="1116"/>
                    </a:lnTo>
                    <a:lnTo>
                      <a:pt x="259" y="1110"/>
                    </a:lnTo>
                    <a:lnTo>
                      <a:pt x="254" y="1104"/>
                    </a:lnTo>
                    <a:lnTo>
                      <a:pt x="249" y="1098"/>
                    </a:lnTo>
                    <a:lnTo>
                      <a:pt x="245" y="1093"/>
                    </a:lnTo>
                    <a:lnTo>
                      <a:pt x="242" y="1089"/>
                    </a:lnTo>
                    <a:lnTo>
                      <a:pt x="240" y="1085"/>
                    </a:lnTo>
                    <a:lnTo>
                      <a:pt x="238" y="1082"/>
                    </a:lnTo>
                    <a:lnTo>
                      <a:pt x="237" y="1080"/>
                    </a:lnTo>
                    <a:lnTo>
                      <a:pt x="236" y="1079"/>
                    </a:lnTo>
                    <a:lnTo>
                      <a:pt x="220" y="1077"/>
                    </a:lnTo>
                    <a:lnTo>
                      <a:pt x="205" y="1072"/>
                    </a:lnTo>
                    <a:lnTo>
                      <a:pt x="191" y="1067"/>
                    </a:lnTo>
                    <a:lnTo>
                      <a:pt x="178" y="1061"/>
                    </a:lnTo>
                    <a:lnTo>
                      <a:pt x="166" y="1054"/>
                    </a:lnTo>
                    <a:lnTo>
                      <a:pt x="155" y="1046"/>
                    </a:lnTo>
                    <a:lnTo>
                      <a:pt x="145" y="1037"/>
                    </a:lnTo>
                    <a:lnTo>
                      <a:pt x="136" y="1028"/>
                    </a:lnTo>
                    <a:lnTo>
                      <a:pt x="128" y="1019"/>
                    </a:lnTo>
                    <a:lnTo>
                      <a:pt x="121" y="1010"/>
                    </a:lnTo>
                    <a:lnTo>
                      <a:pt x="115" y="1000"/>
                    </a:lnTo>
                    <a:lnTo>
                      <a:pt x="109" y="990"/>
                    </a:lnTo>
                    <a:lnTo>
                      <a:pt x="104" y="980"/>
                    </a:lnTo>
                    <a:lnTo>
                      <a:pt x="100" y="971"/>
                    </a:lnTo>
                    <a:lnTo>
                      <a:pt x="97" y="962"/>
                    </a:lnTo>
                    <a:lnTo>
                      <a:pt x="94" y="953"/>
                    </a:lnTo>
                    <a:lnTo>
                      <a:pt x="91" y="945"/>
                    </a:lnTo>
                    <a:lnTo>
                      <a:pt x="89" y="938"/>
                    </a:lnTo>
                    <a:lnTo>
                      <a:pt x="88" y="931"/>
                    </a:lnTo>
                    <a:lnTo>
                      <a:pt x="87" y="926"/>
                    </a:lnTo>
                    <a:lnTo>
                      <a:pt x="86" y="921"/>
                    </a:lnTo>
                    <a:lnTo>
                      <a:pt x="85" y="918"/>
                    </a:lnTo>
                    <a:lnTo>
                      <a:pt x="85" y="916"/>
                    </a:lnTo>
                    <a:lnTo>
                      <a:pt x="85" y="915"/>
                    </a:lnTo>
                    <a:lnTo>
                      <a:pt x="75" y="906"/>
                    </a:lnTo>
                    <a:lnTo>
                      <a:pt x="66" y="896"/>
                    </a:lnTo>
                    <a:lnTo>
                      <a:pt x="58" y="885"/>
                    </a:lnTo>
                    <a:lnTo>
                      <a:pt x="51" y="873"/>
                    </a:lnTo>
                    <a:lnTo>
                      <a:pt x="45" y="861"/>
                    </a:lnTo>
                    <a:lnTo>
                      <a:pt x="41" y="848"/>
                    </a:lnTo>
                    <a:lnTo>
                      <a:pt x="37" y="835"/>
                    </a:lnTo>
                    <a:lnTo>
                      <a:pt x="33" y="823"/>
                    </a:lnTo>
                    <a:lnTo>
                      <a:pt x="31" y="810"/>
                    </a:lnTo>
                    <a:lnTo>
                      <a:pt x="29" y="798"/>
                    </a:lnTo>
                    <a:lnTo>
                      <a:pt x="28" y="786"/>
                    </a:lnTo>
                    <a:lnTo>
                      <a:pt x="28" y="775"/>
                    </a:lnTo>
                    <a:lnTo>
                      <a:pt x="27" y="765"/>
                    </a:lnTo>
                    <a:lnTo>
                      <a:pt x="27" y="756"/>
                    </a:lnTo>
                    <a:lnTo>
                      <a:pt x="27" y="749"/>
                    </a:lnTo>
                    <a:lnTo>
                      <a:pt x="27" y="742"/>
                    </a:lnTo>
                    <a:lnTo>
                      <a:pt x="28" y="737"/>
                    </a:lnTo>
                    <a:lnTo>
                      <a:pt x="28" y="734"/>
                    </a:lnTo>
                    <a:lnTo>
                      <a:pt x="28" y="733"/>
                    </a:lnTo>
                    <a:lnTo>
                      <a:pt x="19" y="716"/>
                    </a:lnTo>
                    <a:lnTo>
                      <a:pt x="12" y="699"/>
                    </a:lnTo>
                    <a:lnTo>
                      <a:pt x="6" y="682"/>
                    </a:lnTo>
                    <a:lnTo>
                      <a:pt x="3" y="667"/>
                    </a:lnTo>
                    <a:lnTo>
                      <a:pt x="1" y="651"/>
                    </a:lnTo>
                    <a:lnTo>
                      <a:pt x="0" y="637"/>
                    </a:lnTo>
                    <a:lnTo>
                      <a:pt x="0" y="624"/>
                    </a:lnTo>
                    <a:lnTo>
                      <a:pt x="1" y="611"/>
                    </a:lnTo>
                    <a:lnTo>
                      <a:pt x="4" y="600"/>
                    </a:lnTo>
                    <a:lnTo>
                      <a:pt x="6" y="589"/>
                    </a:lnTo>
                    <a:lnTo>
                      <a:pt x="10" y="579"/>
                    </a:lnTo>
                    <a:lnTo>
                      <a:pt x="13" y="570"/>
                    </a:lnTo>
                    <a:lnTo>
                      <a:pt x="16" y="562"/>
                    </a:lnTo>
                    <a:lnTo>
                      <a:pt x="20" y="556"/>
                    </a:lnTo>
                    <a:lnTo>
                      <a:pt x="23" y="550"/>
                    </a:lnTo>
                    <a:lnTo>
                      <a:pt x="26" y="545"/>
                    </a:lnTo>
                    <a:lnTo>
                      <a:pt x="28" y="542"/>
                    </a:lnTo>
                    <a:lnTo>
                      <a:pt x="30" y="541"/>
                    </a:lnTo>
                    <a:lnTo>
                      <a:pt x="30" y="540"/>
                    </a:lnTo>
                    <a:lnTo>
                      <a:pt x="25" y="523"/>
                    </a:lnTo>
                    <a:lnTo>
                      <a:pt x="23" y="506"/>
                    </a:lnTo>
                    <a:lnTo>
                      <a:pt x="21" y="490"/>
                    </a:lnTo>
                    <a:lnTo>
                      <a:pt x="21" y="476"/>
                    </a:lnTo>
                    <a:lnTo>
                      <a:pt x="23" y="462"/>
                    </a:lnTo>
                    <a:lnTo>
                      <a:pt x="25" y="449"/>
                    </a:lnTo>
                    <a:lnTo>
                      <a:pt x="28" y="437"/>
                    </a:lnTo>
                    <a:lnTo>
                      <a:pt x="32" y="427"/>
                    </a:lnTo>
                    <a:lnTo>
                      <a:pt x="37" y="416"/>
                    </a:lnTo>
                    <a:lnTo>
                      <a:pt x="42" y="407"/>
                    </a:lnTo>
                    <a:lnTo>
                      <a:pt x="47" y="399"/>
                    </a:lnTo>
                    <a:lnTo>
                      <a:pt x="52" y="392"/>
                    </a:lnTo>
                    <a:lnTo>
                      <a:pt x="57" y="386"/>
                    </a:lnTo>
                    <a:lnTo>
                      <a:pt x="61" y="380"/>
                    </a:lnTo>
                    <a:lnTo>
                      <a:pt x="69" y="372"/>
                    </a:lnTo>
                    <a:lnTo>
                      <a:pt x="72" y="370"/>
                    </a:lnTo>
                    <a:lnTo>
                      <a:pt x="74" y="369"/>
                    </a:lnTo>
                    <a:lnTo>
                      <a:pt x="74" y="368"/>
                    </a:lnTo>
                    <a:lnTo>
                      <a:pt x="72" y="351"/>
                    </a:lnTo>
                    <a:lnTo>
                      <a:pt x="72" y="334"/>
                    </a:lnTo>
                    <a:lnTo>
                      <a:pt x="72" y="318"/>
                    </a:lnTo>
                    <a:lnTo>
                      <a:pt x="74" y="304"/>
                    </a:lnTo>
                    <a:lnTo>
                      <a:pt x="77" y="291"/>
                    </a:lnTo>
                    <a:lnTo>
                      <a:pt x="80" y="279"/>
                    </a:lnTo>
                    <a:lnTo>
                      <a:pt x="85" y="268"/>
                    </a:lnTo>
                    <a:lnTo>
                      <a:pt x="90" y="257"/>
                    </a:lnTo>
                    <a:lnTo>
                      <a:pt x="95" y="248"/>
                    </a:lnTo>
                    <a:lnTo>
                      <a:pt x="101" y="240"/>
                    </a:lnTo>
                    <a:lnTo>
                      <a:pt x="108" y="232"/>
                    </a:lnTo>
                    <a:lnTo>
                      <a:pt x="115" y="225"/>
                    </a:lnTo>
                    <a:lnTo>
                      <a:pt x="122" y="219"/>
                    </a:lnTo>
                    <a:lnTo>
                      <a:pt x="128" y="214"/>
                    </a:lnTo>
                    <a:lnTo>
                      <a:pt x="135" y="209"/>
                    </a:lnTo>
                    <a:lnTo>
                      <a:pt x="142" y="205"/>
                    </a:lnTo>
                    <a:lnTo>
                      <a:pt x="148" y="202"/>
                    </a:lnTo>
                    <a:lnTo>
                      <a:pt x="153" y="199"/>
                    </a:lnTo>
                    <a:lnTo>
                      <a:pt x="159" y="197"/>
                    </a:lnTo>
                    <a:lnTo>
                      <a:pt x="163" y="195"/>
                    </a:lnTo>
                    <a:lnTo>
                      <a:pt x="167" y="194"/>
                    </a:lnTo>
                    <a:lnTo>
                      <a:pt x="169" y="193"/>
                    </a:lnTo>
                    <a:lnTo>
                      <a:pt x="171" y="192"/>
                    </a:lnTo>
                    <a:lnTo>
                      <a:pt x="172" y="192"/>
                    </a:lnTo>
                    <a:lnTo>
                      <a:pt x="178" y="177"/>
                    </a:lnTo>
                    <a:lnTo>
                      <a:pt x="185" y="163"/>
                    </a:lnTo>
                    <a:lnTo>
                      <a:pt x="192" y="151"/>
                    </a:lnTo>
                    <a:lnTo>
                      <a:pt x="200" y="141"/>
                    </a:lnTo>
                    <a:lnTo>
                      <a:pt x="209" y="131"/>
                    </a:lnTo>
                    <a:lnTo>
                      <a:pt x="219" y="123"/>
                    </a:lnTo>
                    <a:lnTo>
                      <a:pt x="228" y="115"/>
                    </a:lnTo>
                    <a:lnTo>
                      <a:pt x="238" y="109"/>
                    </a:lnTo>
                    <a:lnTo>
                      <a:pt x="248" y="104"/>
                    </a:lnTo>
                    <a:lnTo>
                      <a:pt x="258" y="100"/>
                    </a:lnTo>
                    <a:lnTo>
                      <a:pt x="267" y="96"/>
                    </a:lnTo>
                    <a:lnTo>
                      <a:pt x="276" y="93"/>
                    </a:lnTo>
                    <a:lnTo>
                      <a:pt x="285" y="91"/>
                    </a:lnTo>
                    <a:lnTo>
                      <a:pt x="293" y="90"/>
                    </a:lnTo>
                    <a:lnTo>
                      <a:pt x="301" y="88"/>
                    </a:lnTo>
                    <a:lnTo>
                      <a:pt x="307" y="88"/>
                    </a:lnTo>
                    <a:lnTo>
                      <a:pt x="313" y="87"/>
                    </a:lnTo>
                    <a:lnTo>
                      <a:pt x="324" y="87"/>
                    </a:lnTo>
                    <a:lnTo>
                      <a:pt x="324" y="87"/>
                    </a:lnTo>
                    <a:lnTo>
                      <a:pt x="325" y="84"/>
                    </a:lnTo>
                    <a:lnTo>
                      <a:pt x="326" y="81"/>
                    </a:lnTo>
                    <a:lnTo>
                      <a:pt x="328" y="77"/>
                    </a:lnTo>
                    <a:lnTo>
                      <a:pt x="330" y="71"/>
                    </a:lnTo>
                    <a:lnTo>
                      <a:pt x="333" y="65"/>
                    </a:lnTo>
                    <a:lnTo>
                      <a:pt x="337" y="59"/>
                    </a:lnTo>
                    <a:lnTo>
                      <a:pt x="341" y="52"/>
                    </a:lnTo>
                    <a:lnTo>
                      <a:pt x="346" y="45"/>
                    </a:lnTo>
                    <a:lnTo>
                      <a:pt x="352" y="38"/>
                    </a:lnTo>
                    <a:lnTo>
                      <a:pt x="358" y="31"/>
                    </a:lnTo>
                    <a:lnTo>
                      <a:pt x="365" y="24"/>
                    </a:lnTo>
                    <a:lnTo>
                      <a:pt x="372" y="18"/>
                    </a:lnTo>
                    <a:lnTo>
                      <a:pt x="381" y="13"/>
                    </a:lnTo>
                    <a:lnTo>
                      <a:pt x="390" y="8"/>
                    </a:lnTo>
                    <a:lnTo>
                      <a:pt x="400" y="4"/>
                    </a:lnTo>
                    <a:lnTo>
                      <a:pt x="411" y="2"/>
                    </a:lnTo>
                    <a:lnTo>
                      <a:pt x="422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4" name="Group 193"/>
            <p:cNvGrpSpPr/>
            <p:nvPr/>
          </p:nvGrpSpPr>
          <p:grpSpPr>
            <a:xfrm>
              <a:off x="6723647" y="2978448"/>
              <a:ext cx="2397978" cy="2795153"/>
              <a:chOff x="6723647" y="2978448"/>
              <a:chExt cx="2397978" cy="2795153"/>
            </a:xfrm>
          </p:grpSpPr>
          <p:sp>
            <p:nvSpPr>
              <p:cNvPr id="90" name="Freeform 89"/>
              <p:cNvSpPr/>
              <p:nvPr/>
            </p:nvSpPr>
            <p:spPr>
              <a:xfrm>
                <a:off x="6829979" y="3143043"/>
                <a:ext cx="2291646" cy="2630558"/>
              </a:xfrm>
              <a:custGeom>
                <a:avLst/>
                <a:gdLst>
                  <a:gd name="connsiteX0" fmla="*/ 204849 w 4310743"/>
                  <a:gd name="connsiteY0" fmla="*/ 1769423 h 3009404"/>
                  <a:gd name="connsiteX1" fmla="*/ 1701140 w 4310743"/>
                  <a:gd name="connsiteY1" fmla="*/ 2487880 h 3009404"/>
                  <a:gd name="connsiteX2" fmla="*/ 3874325 w 4310743"/>
                  <a:gd name="connsiteY2" fmla="*/ 2725386 h 3009404"/>
                  <a:gd name="connsiteX3" fmla="*/ 4153395 w 4310743"/>
                  <a:gd name="connsiteY3" fmla="*/ 783771 h 3009404"/>
                  <a:gd name="connsiteX4" fmla="*/ 2930236 w 4310743"/>
                  <a:gd name="connsiteY4" fmla="*/ 166254 h 3009404"/>
                  <a:gd name="connsiteX5" fmla="*/ 204849 w 4310743"/>
                  <a:gd name="connsiteY5" fmla="*/ 1769423 h 3009404"/>
                  <a:gd name="connsiteX0" fmla="*/ 204849 w 4310743"/>
                  <a:gd name="connsiteY0" fmla="*/ 1603169 h 2843150"/>
                  <a:gd name="connsiteX1" fmla="*/ 1701140 w 4310743"/>
                  <a:gd name="connsiteY1" fmla="*/ 2321626 h 2843150"/>
                  <a:gd name="connsiteX2" fmla="*/ 3874325 w 4310743"/>
                  <a:gd name="connsiteY2" fmla="*/ 2559132 h 2843150"/>
                  <a:gd name="connsiteX3" fmla="*/ 4153395 w 4310743"/>
                  <a:gd name="connsiteY3" fmla="*/ 617517 h 2843150"/>
                  <a:gd name="connsiteX4" fmla="*/ 2930236 w 4310743"/>
                  <a:gd name="connsiteY4" fmla="*/ 0 h 2843150"/>
                  <a:gd name="connsiteX5" fmla="*/ 204849 w 4310743"/>
                  <a:gd name="connsiteY5" fmla="*/ 1603169 h 2843150"/>
                  <a:gd name="connsiteX0" fmla="*/ 0 w 4105894"/>
                  <a:gd name="connsiteY0" fmla="*/ 1603169 h 2843150"/>
                  <a:gd name="connsiteX1" fmla="*/ 1496291 w 4105894"/>
                  <a:gd name="connsiteY1" fmla="*/ 2321626 h 2843150"/>
                  <a:gd name="connsiteX2" fmla="*/ 3669476 w 4105894"/>
                  <a:gd name="connsiteY2" fmla="*/ 2559132 h 2843150"/>
                  <a:gd name="connsiteX3" fmla="*/ 3948546 w 4105894"/>
                  <a:gd name="connsiteY3" fmla="*/ 617517 h 2843150"/>
                  <a:gd name="connsiteX4" fmla="*/ 2725387 w 4105894"/>
                  <a:gd name="connsiteY4" fmla="*/ 0 h 2843150"/>
                  <a:gd name="connsiteX5" fmla="*/ 0 w 4105894"/>
                  <a:gd name="connsiteY5" fmla="*/ 1603169 h 2843150"/>
                  <a:gd name="connsiteX0" fmla="*/ 0 w 4105894"/>
                  <a:gd name="connsiteY0" fmla="*/ 1603169 h 2843150"/>
                  <a:gd name="connsiteX1" fmla="*/ 1496291 w 4105894"/>
                  <a:gd name="connsiteY1" fmla="*/ 2321626 h 2843150"/>
                  <a:gd name="connsiteX2" fmla="*/ 3669476 w 4105894"/>
                  <a:gd name="connsiteY2" fmla="*/ 2559132 h 2843150"/>
                  <a:gd name="connsiteX3" fmla="*/ 3948546 w 4105894"/>
                  <a:gd name="connsiteY3" fmla="*/ 617517 h 2843150"/>
                  <a:gd name="connsiteX4" fmla="*/ 2725387 w 4105894"/>
                  <a:gd name="connsiteY4" fmla="*/ 0 h 2843150"/>
                  <a:gd name="connsiteX5" fmla="*/ 0 w 4105894"/>
                  <a:gd name="connsiteY5" fmla="*/ 1603169 h 2843150"/>
                  <a:gd name="connsiteX0" fmla="*/ 0 w 4105894"/>
                  <a:gd name="connsiteY0" fmla="*/ 1603169 h 2843150"/>
                  <a:gd name="connsiteX1" fmla="*/ 1496291 w 4105894"/>
                  <a:gd name="connsiteY1" fmla="*/ 2321626 h 2843150"/>
                  <a:gd name="connsiteX2" fmla="*/ 3669476 w 4105894"/>
                  <a:gd name="connsiteY2" fmla="*/ 2559132 h 2843150"/>
                  <a:gd name="connsiteX3" fmla="*/ 3948546 w 4105894"/>
                  <a:gd name="connsiteY3" fmla="*/ 617517 h 2843150"/>
                  <a:gd name="connsiteX4" fmla="*/ 2725387 w 4105894"/>
                  <a:gd name="connsiteY4" fmla="*/ 0 h 2843150"/>
                  <a:gd name="connsiteX5" fmla="*/ 1790596 w 4105894"/>
                  <a:gd name="connsiteY5" fmla="*/ 1406236 h 2843150"/>
                  <a:gd name="connsiteX6" fmla="*/ 0 w 4105894"/>
                  <a:gd name="connsiteY6" fmla="*/ 1603169 h 2843150"/>
                  <a:gd name="connsiteX0" fmla="*/ 0 w 4069378"/>
                  <a:gd name="connsiteY0" fmla="*/ 1603169 h 2815276"/>
                  <a:gd name="connsiteX1" fmla="*/ 1496291 w 4069378"/>
                  <a:gd name="connsiteY1" fmla="*/ 2321626 h 2815276"/>
                  <a:gd name="connsiteX2" fmla="*/ 3669476 w 4069378"/>
                  <a:gd name="connsiteY2" fmla="*/ 2559132 h 2815276"/>
                  <a:gd name="connsiteX3" fmla="*/ 3895705 w 4069378"/>
                  <a:gd name="connsiteY3" fmla="*/ 784761 h 2815276"/>
                  <a:gd name="connsiteX4" fmla="*/ 2725387 w 4069378"/>
                  <a:gd name="connsiteY4" fmla="*/ 0 h 2815276"/>
                  <a:gd name="connsiteX5" fmla="*/ 1790596 w 4069378"/>
                  <a:gd name="connsiteY5" fmla="*/ 1406236 h 2815276"/>
                  <a:gd name="connsiteX6" fmla="*/ 0 w 4069378"/>
                  <a:gd name="connsiteY6" fmla="*/ 1603169 h 2815276"/>
                  <a:gd name="connsiteX0" fmla="*/ 0 w 4053053"/>
                  <a:gd name="connsiteY0" fmla="*/ 1603169 h 2880425"/>
                  <a:gd name="connsiteX1" fmla="*/ 2272744 w 4053053"/>
                  <a:gd name="connsiteY1" fmla="*/ 2712522 h 2880425"/>
                  <a:gd name="connsiteX2" fmla="*/ 3669476 w 4053053"/>
                  <a:gd name="connsiteY2" fmla="*/ 2559132 h 2880425"/>
                  <a:gd name="connsiteX3" fmla="*/ 3895705 w 4053053"/>
                  <a:gd name="connsiteY3" fmla="*/ 784761 h 2880425"/>
                  <a:gd name="connsiteX4" fmla="*/ 2725387 w 4053053"/>
                  <a:gd name="connsiteY4" fmla="*/ 0 h 2880425"/>
                  <a:gd name="connsiteX5" fmla="*/ 1790596 w 4053053"/>
                  <a:gd name="connsiteY5" fmla="*/ 1406236 h 2880425"/>
                  <a:gd name="connsiteX6" fmla="*/ 0 w 4053053"/>
                  <a:gd name="connsiteY6" fmla="*/ 1603169 h 2880425"/>
                  <a:gd name="connsiteX0" fmla="*/ 0 w 4053053"/>
                  <a:gd name="connsiteY0" fmla="*/ 1603169 h 2880425"/>
                  <a:gd name="connsiteX1" fmla="*/ 2272744 w 4053053"/>
                  <a:gd name="connsiteY1" fmla="*/ 2712522 h 2880425"/>
                  <a:gd name="connsiteX2" fmla="*/ 3669476 w 4053053"/>
                  <a:gd name="connsiteY2" fmla="*/ 2559132 h 2880425"/>
                  <a:gd name="connsiteX3" fmla="*/ 3895705 w 4053053"/>
                  <a:gd name="connsiteY3" fmla="*/ 784761 h 2880425"/>
                  <a:gd name="connsiteX4" fmla="*/ 2725387 w 4053053"/>
                  <a:gd name="connsiteY4" fmla="*/ 0 h 2880425"/>
                  <a:gd name="connsiteX5" fmla="*/ 1790596 w 4053053"/>
                  <a:gd name="connsiteY5" fmla="*/ 1406236 h 2880425"/>
                  <a:gd name="connsiteX6" fmla="*/ 0 w 4053053"/>
                  <a:gd name="connsiteY6" fmla="*/ 1603169 h 2880425"/>
                  <a:gd name="connsiteX0" fmla="*/ 0 w 4053053"/>
                  <a:gd name="connsiteY0" fmla="*/ 1603169 h 2712522"/>
                  <a:gd name="connsiteX1" fmla="*/ 2272744 w 4053053"/>
                  <a:gd name="connsiteY1" fmla="*/ 2712522 h 2712522"/>
                  <a:gd name="connsiteX2" fmla="*/ 3669476 w 4053053"/>
                  <a:gd name="connsiteY2" fmla="*/ 2559132 h 2712522"/>
                  <a:gd name="connsiteX3" fmla="*/ 3895705 w 4053053"/>
                  <a:gd name="connsiteY3" fmla="*/ 784761 h 2712522"/>
                  <a:gd name="connsiteX4" fmla="*/ 2725387 w 4053053"/>
                  <a:gd name="connsiteY4" fmla="*/ 0 h 2712522"/>
                  <a:gd name="connsiteX5" fmla="*/ 1790596 w 4053053"/>
                  <a:gd name="connsiteY5" fmla="*/ 1406236 h 2712522"/>
                  <a:gd name="connsiteX6" fmla="*/ 0 w 4053053"/>
                  <a:gd name="connsiteY6" fmla="*/ 1603169 h 2712522"/>
                  <a:gd name="connsiteX0" fmla="*/ 0 w 3895705"/>
                  <a:gd name="connsiteY0" fmla="*/ 1603169 h 2712522"/>
                  <a:gd name="connsiteX1" fmla="*/ 2272744 w 3895705"/>
                  <a:gd name="connsiteY1" fmla="*/ 2712522 h 2712522"/>
                  <a:gd name="connsiteX2" fmla="*/ 3669476 w 3895705"/>
                  <a:gd name="connsiteY2" fmla="*/ 2559132 h 2712522"/>
                  <a:gd name="connsiteX3" fmla="*/ 3895705 w 3895705"/>
                  <a:gd name="connsiteY3" fmla="*/ 784761 h 2712522"/>
                  <a:gd name="connsiteX4" fmla="*/ 2725387 w 3895705"/>
                  <a:gd name="connsiteY4" fmla="*/ 0 h 2712522"/>
                  <a:gd name="connsiteX5" fmla="*/ 1790596 w 3895705"/>
                  <a:gd name="connsiteY5" fmla="*/ 1406236 h 2712522"/>
                  <a:gd name="connsiteX6" fmla="*/ 0 w 3895705"/>
                  <a:gd name="connsiteY6" fmla="*/ 1603169 h 2712522"/>
                  <a:gd name="connsiteX0" fmla="*/ 0 w 3895705"/>
                  <a:gd name="connsiteY0" fmla="*/ 1967270 h 3076623"/>
                  <a:gd name="connsiteX1" fmla="*/ 2272744 w 3895705"/>
                  <a:gd name="connsiteY1" fmla="*/ 3076623 h 3076623"/>
                  <a:gd name="connsiteX2" fmla="*/ 3669476 w 3895705"/>
                  <a:gd name="connsiteY2" fmla="*/ 2923233 h 3076623"/>
                  <a:gd name="connsiteX3" fmla="*/ 3895705 w 3895705"/>
                  <a:gd name="connsiteY3" fmla="*/ 1148862 h 3076623"/>
                  <a:gd name="connsiteX4" fmla="*/ 2396624 w 3895705"/>
                  <a:gd name="connsiteY4" fmla="*/ 0 h 3076623"/>
                  <a:gd name="connsiteX5" fmla="*/ 1790596 w 3895705"/>
                  <a:gd name="connsiteY5" fmla="*/ 1770337 h 3076623"/>
                  <a:gd name="connsiteX6" fmla="*/ 0 w 3895705"/>
                  <a:gd name="connsiteY6" fmla="*/ 1967270 h 3076623"/>
                  <a:gd name="connsiteX0" fmla="*/ 0 w 4549138"/>
                  <a:gd name="connsiteY0" fmla="*/ 1967270 h 3076623"/>
                  <a:gd name="connsiteX1" fmla="*/ 2272744 w 4549138"/>
                  <a:gd name="connsiteY1" fmla="*/ 3076623 h 3076623"/>
                  <a:gd name="connsiteX2" fmla="*/ 3669476 w 4549138"/>
                  <a:gd name="connsiteY2" fmla="*/ 2923233 h 3076623"/>
                  <a:gd name="connsiteX3" fmla="*/ 4549138 w 4549138"/>
                  <a:gd name="connsiteY3" fmla="*/ 1356920 h 3076623"/>
                  <a:gd name="connsiteX4" fmla="*/ 2396624 w 4549138"/>
                  <a:gd name="connsiteY4" fmla="*/ 0 h 3076623"/>
                  <a:gd name="connsiteX5" fmla="*/ 1790596 w 4549138"/>
                  <a:gd name="connsiteY5" fmla="*/ 1770337 h 3076623"/>
                  <a:gd name="connsiteX6" fmla="*/ 0 w 4549138"/>
                  <a:gd name="connsiteY6" fmla="*/ 1967270 h 3076623"/>
                  <a:gd name="connsiteX0" fmla="*/ 0 w 4549138"/>
                  <a:gd name="connsiteY0" fmla="*/ 2282853 h 3392206"/>
                  <a:gd name="connsiteX1" fmla="*/ 2272744 w 4549138"/>
                  <a:gd name="connsiteY1" fmla="*/ 3392206 h 3392206"/>
                  <a:gd name="connsiteX2" fmla="*/ 3669476 w 4549138"/>
                  <a:gd name="connsiteY2" fmla="*/ 3238816 h 3392206"/>
                  <a:gd name="connsiteX3" fmla="*/ 4549138 w 4549138"/>
                  <a:gd name="connsiteY3" fmla="*/ 1672503 h 3392206"/>
                  <a:gd name="connsiteX4" fmla="*/ 1914290 w 4549138"/>
                  <a:gd name="connsiteY4" fmla="*/ 0 h 3392206"/>
                  <a:gd name="connsiteX5" fmla="*/ 1790596 w 4549138"/>
                  <a:gd name="connsiteY5" fmla="*/ 2085920 h 3392206"/>
                  <a:gd name="connsiteX6" fmla="*/ 0 w 4549138"/>
                  <a:gd name="connsiteY6" fmla="*/ 2282853 h 3392206"/>
                  <a:gd name="connsiteX0" fmla="*/ 0 w 4800560"/>
                  <a:gd name="connsiteY0" fmla="*/ 2282853 h 3392206"/>
                  <a:gd name="connsiteX1" fmla="*/ 2272744 w 4800560"/>
                  <a:gd name="connsiteY1" fmla="*/ 3392206 h 3392206"/>
                  <a:gd name="connsiteX2" fmla="*/ 3669476 w 4800560"/>
                  <a:gd name="connsiteY2" fmla="*/ 3238816 h 3392206"/>
                  <a:gd name="connsiteX3" fmla="*/ 4549138 w 4800560"/>
                  <a:gd name="connsiteY3" fmla="*/ 1672503 h 3392206"/>
                  <a:gd name="connsiteX4" fmla="*/ 4800560 w 4800560"/>
                  <a:gd name="connsiteY4" fmla="*/ 1661452 h 3392206"/>
                  <a:gd name="connsiteX5" fmla="*/ 1914290 w 4800560"/>
                  <a:gd name="connsiteY5" fmla="*/ 0 h 3392206"/>
                  <a:gd name="connsiteX6" fmla="*/ 1790596 w 4800560"/>
                  <a:gd name="connsiteY6" fmla="*/ 2085920 h 3392206"/>
                  <a:gd name="connsiteX7" fmla="*/ 0 w 4800560"/>
                  <a:gd name="connsiteY7" fmla="*/ 2282853 h 3392206"/>
                  <a:gd name="connsiteX0" fmla="*/ 0 w 4800560"/>
                  <a:gd name="connsiteY0" fmla="*/ 2282853 h 3392206"/>
                  <a:gd name="connsiteX1" fmla="*/ 2272744 w 4800560"/>
                  <a:gd name="connsiteY1" fmla="*/ 3392206 h 3392206"/>
                  <a:gd name="connsiteX2" fmla="*/ 3669476 w 4800560"/>
                  <a:gd name="connsiteY2" fmla="*/ 3238816 h 3392206"/>
                  <a:gd name="connsiteX3" fmla="*/ 4800560 w 4800560"/>
                  <a:gd name="connsiteY3" fmla="*/ 1661452 h 3392206"/>
                  <a:gd name="connsiteX4" fmla="*/ 1914290 w 4800560"/>
                  <a:gd name="connsiteY4" fmla="*/ 0 h 3392206"/>
                  <a:gd name="connsiteX5" fmla="*/ 1790596 w 4800560"/>
                  <a:gd name="connsiteY5" fmla="*/ 2085920 h 3392206"/>
                  <a:gd name="connsiteX6" fmla="*/ 0 w 4800560"/>
                  <a:gd name="connsiteY6" fmla="*/ 2282853 h 3392206"/>
                  <a:gd name="connsiteX0" fmla="*/ 0 w 4800560"/>
                  <a:gd name="connsiteY0" fmla="*/ 2282853 h 3392206"/>
                  <a:gd name="connsiteX1" fmla="*/ 2272744 w 4800560"/>
                  <a:gd name="connsiteY1" fmla="*/ 3392206 h 3392206"/>
                  <a:gd name="connsiteX2" fmla="*/ 4800560 w 4800560"/>
                  <a:gd name="connsiteY2" fmla="*/ 1661452 h 3392206"/>
                  <a:gd name="connsiteX3" fmla="*/ 1914290 w 4800560"/>
                  <a:gd name="connsiteY3" fmla="*/ 0 h 3392206"/>
                  <a:gd name="connsiteX4" fmla="*/ 1790596 w 4800560"/>
                  <a:gd name="connsiteY4" fmla="*/ 2085920 h 3392206"/>
                  <a:gd name="connsiteX5" fmla="*/ 0 w 4800560"/>
                  <a:gd name="connsiteY5" fmla="*/ 2282853 h 3392206"/>
                  <a:gd name="connsiteX0" fmla="*/ 0 w 4800560"/>
                  <a:gd name="connsiteY0" fmla="*/ 2282853 h 4887308"/>
                  <a:gd name="connsiteX1" fmla="*/ 4527397 w 4800560"/>
                  <a:gd name="connsiteY1" fmla="*/ 4887308 h 4887308"/>
                  <a:gd name="connsiteX2" fmla="*/ 4800560 w 4800560"/>
                  <a:gd name="connsiteY2" fmla="*/ 1661452 h 4887308"/>
                  <a:gd name="connsiteX3" fmla="*/ 1914290 w 4800560"/>
                  <a:gd name="connsiteY3" fmla="*/ 0 h 4887308"/>
                  <a:gd name="connsiteX4" fmla="*/ 1790596 w 4800560"/>
                  <a:gd name="connsiteY4" fmla="*/ 2085920 h 4887308"/>
                  <a:gd name="connsiteX5" fmla="*/ 0 w 4800560"/>
                  <a:gd name="connsiteY5" fmla="*/ 2282853 h 4887308"/>
                  <a:gd name="connsiteX0" fmla="*/ 0 w 5737710"/>
                  <a:gd name="connsiteY0" fmla="*/ 2282853 h 4887308"/>
                  <a:gd name="connsiteX1" fmla="*/ 4527397 w 5737710"/>
                  <a:gd name="connsiteY1" fmla="*/ 4887308 h 4887308"/>
                  <a:gd name="connsiteX2" fmla="*/ 5737710 w 5737710"/>
                  <a:gd name="connsiteY2" fmla="*/ 2109983 h 4887308"/>
                  <a:gd name="connsiteX3" fmla="*/ 1914290 w 5737710"/>
                  <a:gd name="connsiteY3" fmla="*/ 0 h 4887308"/>
                  <a:gd name="connsiteX4" fmla="*/ 1790596 w 5737710"/>
                  <a:gd name="connsiteY4" fmla="*/ 2085920 h 4887308"/>
                  <a:gd name="connsiteX5" fmla="*/ 0 w 5737710"/>
                  <a:gd name="connsiteY5" fmla="*/ 2282853 h 4887308"/>
                  <a:gd name="connsiteX0" fmla="*/ 0 w 5737710"/>
                  <a:gd name="connsiteY0" fmla="*/ 2282853 h 4289267"/>
                  <a:gd name="connsiteX1" fmla="*/ 3958831 w 5737710"/>
                  <a:gd name="connsiteY1" fmla="*/ 4289267 h 4289267"/>
                  <a:gd name="connsiteX2" fmla="*/ 5737710 w 5737710"/>
                  <a:gd name="connsiteY2" fmla="*/ 2109983 h 4289267"/>
                  <a:gd name="connsiteX3" fmla="*/ 1914290 w 5737710"/>
                  <a:gd name="connsiteY3" fmla="*/ 0 h 4289267"/>
                  <a:gd name="connsiteX4" fmla="*/ 1790596 w 5737710"/>
                  <a:gd name="connsiteY4" fmla="*/ 2085920 h 4289267"/>
                  <a:gd name="connsiteX5" fmla="*/ 0 w 5737710"/>
                  <a:gd name="connsiteY5" fmla="*/ 2282853 h 4289267"/>
                  <a:gd name="connsiteX0" fmla="*/ 0 w 5636167"/>
                  <a:gd name="connsiteY0" fmla="*/ 2269012 h 4289267"/>
                  <a:gd name="connsiteX1" fmla="*/ 3857288 w 5636167"/>
                  <a:gd name="connsiteY1" fmla="*/ 4289267 h 4289267"/>
                  <a:gd name="connsiteX2" fmla="*/ 5636167 w 5636167"/>
                  <a:gd name="connsiteY2" fmla="*/ 2109983 h 4289267"/>
                  <a:gd name="connsiteX3" fmla="*/ 1812747 w 5636167"/>
                  <a:gd name="connsiteY3" fmla="*/ 0 h 4289267"/>
                  <a:gd name="connsiteX4" fmla="*/ 1689053 w 5636167"/>
                  <a:gd name="connsiteY4" fmla="*/ 2085920 h 4289267"/>
                  <a:gd name="connsiteX5" fmla="*/ 0 w 5636167"/>
                  <a:gd name="connsiteY5" fmla="*/ 2269012 h 4289267"/>
                  <a:gd name="connsiteX0" fmla="*/ 0 w 5007280"/>
                  <a:gd name="connsiteY0" fmla="*/ 2460665 h 4289267"/>
                  <a:gd name="connsiteX1" fmla="*/ 3228401 w 5007280"/>
                  <a:gd name="connsiteY1" fmla="*/ 4289267 h 4289267"/>
                  <a:gd name="connsiteX2" fmla="*/ 5007280 w 5007280"/>
                  <a:gd name="connsiteY2" fmla="*/ 2109983 h 4289267"/>
                  <a:gd name="connsiteX3" fmla="*/ 1183860 w 5007280"/>
                  <a:gd name="connsiteY3" fmla="*/ 0 h 4289267"/>
                  <a:gd name="connsiteX4" fmla="*/ 1060166 w 5007280"/>
                  <a:gd name="connsiteY4" fmla="*/ 2085920 h 4289267"/>
                  <a:gd name="connsiteX5" fmla="*/ 0 w 5007280"/>
                  <a:gd name="connsiteY5" fmla="*/ 2460665 h 4289267"/>
                  <a:gd name="connsiteX0" fmla="*/ 0 w 5007280"/>
                  <a:gd name="connsiteY0" fmla="*/ 2460665 h 4160785"/>
                  <a:gd name="connsiteX1" fmla="*/ 3362718 w 5007280"/>
                  <a:gd name="connsiteY1" fmla="*/ 4160785 h 4160785"/>
                  <a:gd name="connsiteX2" fmla="*/ 5007280 w 5007280"/>
                  <a:gd name="connsiteY2" fmla="*/ 2109983 h 4160785"/>
                  <a:gd name="connsiteX3" fmla="*/ 1183860 w 5007280"/>
                  <a:gd name="connsiteY3" fmla="*/ 0 h 4160785"/>
                  <a:gd name="connsiteX4" fmla="*/ 1060166 w 5007280"/>
                  <a:gd name="connsiteY4" fmla="*/ 2085920 h 4160785"/>
                  <a:gd name="connsiteX5" fmla="*/ 0 w 5007280"/>
                  <a:gd name="connsiteY5" fmla="*/ 2460665 h 4160785"/>
                  <a:gd name="connsiteX0" fmla="*/ 0 w 5007280"/>
                  <a:gd name="connsiteY0" fmla="*/ 2892151 h 4592271"/>
                  <a:gd name="connsiteX1" fmla="*/ 3362718 w 5007280"/>
                  <a:gd name="connsiteY1" fmla="*/ 4592271 h 4592271"/>
                  <a:gd name="connsiteX2" fmla="*/ 5007280 w 5007280"/>
                  <a:gd name="connsiteY2" fmla="*/ 2541469 h 4592271"/>
                  <a:gd name="connsiteX3" fmla="*/ 399613 w 5007280"/>
                  <a:gd name="connsiteY3" fmla="*/ 0 h 4592271"/>
                  <a:gd name="connsiteX4" fmla="*/ 1060166 w 5007280"/>
                  <a:gd name="connsiteY4" fmla="*/ 2517406 h 4592271"/>
                  <a:gd name="connsiteX5" fmla="*/ 0 w 5007280"/>
                  <a:gd name="connsiteY5" fmla="*/ 2892151 h 4592271"/>
                  <a:gd name="connsiteX0" fmla="*/ 0 w 5007280"/>
                  <a:gd name="connsiteY0" fmla="*/ 2698356 h 4398476"/>
                  <a:gd name="connsiteX1" fmla="*/ 3362718 w 5007280"/>
                  <a:gd name="connsiteY1" fmla="*/ 4398476 h 4398476"/>
                  <a:gd name="connsiteX2" fmla="*/ 5007280 w 5007280"/>
                  <a:gd name="connsiteY2" fmla="*/ 2347674 h 4398476"/>
                  <a:gd name="connsiteX3" fmla="*/ 768260 w 5007280"/>
                  <a:gd name="connsiteY3" fmla="*/ 0 h 4398476"/>
                  <a:gd name="connsiteX4" fmla="*/ 1060166 w 5007280"/>
                  <a:gd name="connsiteY4" fmla="*/ 2323611 h 4398476"/>
                  <a:gd name="connsiteX5" fmla="*/ 0 w 5007280"/>
                  <a:gd name="connsiteY5" fmla="*/ 2698356 h 4398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07280" h="4398476">
                    <a:moveTo>
                      <a:pt x="0" y="2698356"/>
                    </a:moveTo>
                    <a:lnTo>
                      <a:pt x="3362718" y="4398476"/>
                    </a:lnTo>
                    <a:lnTo>
                      <a:pt x="5007280" y="2347674"/>
                    </a:lnTo>
                    <a:lnTo>
                      <a:pt x="768260" y="0"/>
                    </a:lnTo>
                    <a:lnTo>
                      <a:pt x="1060166" y="2323611"/>
                    </a:lnTo>
                    <a:lnTo>
                      <a:pt x="0" y="269835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30000"/>
                    </a:schemeClr>
                  </a:gs>
                  <a:gs pos="46000">
                    <a:schemeClr val="bg1">
                      <a:lumMod val="50000"/>
                      <a:shade val="67500"/>
                      <a:satMod val="115000"/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0" name="Freeform 6"/>
              <p:cNvSpPr>
                <a:spLocks/>
              </p:cNvSpPr>
              <p:nvPr/>
            </p:nvSpPr>
            <p:spPr bwMode="auto">
              <a:xfrm>
                <a:off x="6723647" y="2978448"/>
                <a:ext cx="869950" cy="1839913"/>
              </a:xfrm>
              <a:custGeom>
                <a:avLst/>
                <a:gdLst/>
                <a:ahLst/>
                <a:cxnLst>
                  <a:cxn ang="0">
                    <a:pos x="127" y="1"/>
                  </a:cxn>
                  <a:cxn ang="0">
                    <a:pos x="147" y="7"/>
                  </a:cxn>
                  <a:cxn ang="0">
                    <a:pos x="179" y="24"/>
                  </a:cxn>
                  <a:cxn ang="0">
                    <a:pos x="211" y="58"/>
                  </a:cxn>
                  <a:cxn ang="0">
                    <a:pos x="226" y="84"/>
                  </a:cxn>
                  <a:cxn ang="0">
                    <a:pos x="245" y="82"/>
                  </a:cxn>
                  <a:cxn ang="0">
                    <a:pos x="277" y="87"/>
                  </a:cxn>
                  <a:cxn ang="0">
                    <a:pos x="315" y="104"/>
                  </a:cxn>
                  <a:cxn ang="0">
                    <a:pos x="354" y="141"/>
                  </a:cxn>
                  <a:cxn ang="0">
                    <a:pos x="381" y="187"/>
                  </a:cxn>
                  <a:cxn ang="0">
                    <a:pos x="396" y="193"/>
                  </a:cxn>
                  <a:cxn ang="0">
                    <a:pos x="419" y="206"/>
                  </a:cxn>
                  <a:cxn ang="0">
                    <a:pos x="444" y="230"/>
                  </a:cxn>
                  <a:cxn ang="0">
                    <a:pos x="465" y="269"/>
                  </a:cxn>
                  <a:cxn ang="0">
                    <a:pos x="476" y="325"/>
                  </a:cxn>
                  <a:cxn ang="0">
                    <a:pos x="478" y="362"/>
                  </a:cxn>
                  <a:cxn ang="0">
                    <a:pos x="492" y="375"/>
                  </a:cxn>
                  <a:cxn ang="0">
                    <a:pos x="511" y="399"/>
                  </a:cxn>
                  <a:cxn ang="0">
                    <a:pos x="525" y="436"/>
                  </a:cxn>
                  <a:cxn ang="0">
                    <a:pos x="527" y="486"/>
                  </a:cxn>
                  <a:cxn ang="0">
                    <a:pos x="514" y="532"/>
                  </a:cxn>
                  <a:cxn ang="0">
                    <a:pos x="532" y="561"/>
                  </a:cxn>
                  <a:cxn ang="0">
                    <a:pos x="545" y="600"/>
                  </a:cxn>
                  <a:cxn ang="0">
                    <a:pos x="547" y="651"/>
                  </a:cxn>
                  <a:cxn ang="0">
                    <a:pos x="527" y="714"/>
                  </a:cxn>
                  <a:cxn ang="0">
                    <a:pos x="519" y="738"/>
                  </a:cxn>
                  <a:cxn ang="0">
                    <a:pos x="522" y="767"/>
                  </a:cxn>
                  <a:cxn ang="0">
                    <a:pos x="520" y="810"/>
                  </a:cxn>
                  <a:cxn ang="0">
                    <a:pos x="506" y="858"/>
                  </a:cxn>
                  <a:cxn ang="0">
                    <a:pos x="474" y="902"/>
                  </a:cxn>
                  <a:cxn ang="0">
                    <a:pos x="461" y="918"/>
                  </a:cxn>
                  <a:cxn ang="0">
                    <a:pos x="456" y="942"/>
                  </a:cxn>
                  <a:cxn ang="0">
                    <a:pos x="444" y="978"/>
                  </a:cxn>
                  <a:cxn ang="0">
                    <a:pos x="422" y="1017"/>
                  </a:cxn>
                  <a:cxn ang="0">
                    <a:pos x="388" y="1051"/>
                  </a:cxn>
                  <a:cxn ang="0">
                    <a:pos x="340" y="1073"/>
                  </a:cxn>
                  <a:cxn ang="0">
                    <a:pos x="308" y="1079"/>
                  </a:cxn>
                  <a:cxn ang="0">
                    <a:pos x="299" y="1095"/>
                  </a:cxn>
                  <a:cxn ang="0">
                    <a:pos x="279" y="1118"/>
                  </a:cxn>
                  <a:cxn ang="0">
                    <a:pos x="246" y="1141"/>
                  </a:cxn>
                  <a:cxn ang="0">
                    <a:pos x="199" y="1157"/>
                  </a:cxn>
                  <a:cxn ang="0">
                    <a:pos x="137" y="1157"/>
                  </a:cxn>
                  <a:cxn ang="0">
                    <a:pos x="79" y="1137"/>
                  </a:cxn>
                  <a:cxn ang="0">
                    <a:pos x="40" y="1102"/>
                  </a:cxn>
                  <a:cxn ang="0">
                    <a:pos x="17" y="1058"/>
                  </a:cxn>
                  <a:cxn ang="0">
                    <a:pos x="5" y="1010"/>
                  </a:cxn>
                  <a:cxn ang="0">
                    <a:pos x="0" y="967"/>
                  </a:cxn>
                  <a:cxn ang="0">
                    <a:pos x="1" y="933"/>
                  </a:cxn>
                  <a:cxn ang="0">
                    <a:pos x="2" y="917"/>
                  </a:cxn>
                  <a:cxn ang="0">
                    <a:pos x="1" y="108"/>
                  </a:cxn>
                  <a:cxn ang="0">
                    <a:pos x="5" y="89"/>
                  </a:cxn>
                  <a:cxn ang="0">
                    <a:pos x="16" y="60"/>
                  </a:cxn>
                  <a:cxn ang="0">
                    <a:pos x="37" y="30"/>
                  </a:cxn>
                  <a:cxn ang="0">
                    <a:pos x="72" y="7"/>
                  </a:cxn>
                </a:cxnLst>
                <a:rect l="0" t="0" r="r" b="b"/>
                <a:pathLst>
                  <a:path w="548" h="1159">
                    <a:moveTo>
                      <a:pt x="109" y="0"/>
                    </a:moveTo>
                    <a:lnTo>
                      <a:pt x="123" y="1"/>
                    </a:lnTo>
                    <a:lnTo>
                      <a:pt x="124" y="1"/>
                    </a:lnTo>
                    <a:lnTo>
                      <a:pt x="127" y="1"/>
                    </a:lnTo>
                    <a:lnTo>
                      <a:pt x="130" y="2"/>
                    </a:lnTo>
                    <a:lnTo>
                      <a:pt x="135" y="3"/>
                    </a:lnTo>
                    <a:lnTo>
                      <a:pt x="141" y="4"/>
                    </a:lnTo>
                    <a:lnTo>
                      <a:pt x="147" y="7"/>
                    </a:lnTo>
                    <a:lnTo>
                      <a:pt x="154" y="10"/>
                    </a:lnTo>
                    <a:lnTo>
                      <a:pt x="162" y="13"/>
                    </a:lnTo>
                    <a:lnTo>
                      <a:pt x="171" y="18"/>
                    </a:lnTo>
                    <a:lnTo>
                      <a:pt x="179" y="24"/>
                    </a:lnTo>
                    <a:lnTo>
                      <a:pt x="187" y="30"/>
                    </a:lnTo>
                    <a:lnTo>
                      <a:pt x="195" y="38"/>
                    </a:lnTo>
                    <a:lnTo>
                      <a:pt x="203" y="48"/>
                    </a:lnTo>
                    <a:lnTo>
                      <a:pt x="211" y="58"/>
                    </a:lnTo>
                    <a:lnTo>
                      <a:pt x="217" y="70"/>
                    </a:lnTo>
                    <a:lnTo>
                      <a:pt x="223" y="84"/>
                    </a:lnTo>
                    <a:lnTo>
                      <a:pt x="224" y="84"/>
                    </a:lnTo>
                    <a:lnTo>
                      <a:pt x="226" y="84"/>
                    </a:lnTo>
                    <a:lnTo>
                      <a:pt x="229" y="83"/>
                    </a:lnTo>
                    <a:lnTo>
                      <a:pt x="234" y="83"/>
                    </a:lnTo>
                    <a:lnTo>
                      <a:pt x="239" y="82"/>
                    </a:lnTo>
                    <a:lnTo>
                      <a:pt x="245" y="82"/>
                    </a:lnTo>
                    <a:lnTo>
                      <a:pt x="252" y="83"/>
                    </a:lnTo>
                    <a:lnTo>
                      <a:pt x="260" y="83"/>
                    </a:lnTo>
                    <a:lnTo>
                      <a:pt x="268" y="85"/>
                    </a:lnTo>
                    <a:lnTo>
                      <a:pt x="277" y="87"/>
                    </a:lnTo>
                    <a:lnTo>
                      <a:pt x="286" y="89"/>
                    </a:lnTo>
                    <a:lnTo>
                      <a:pt x="296" y="93"/>
                    </a:lnTo>
                    <a:lnTo>
                      <a:pt x="305" y="98"/>
                    </a:lnTo>
                    <a:lnTo>
                      <a:pt x="315" y="104"/>
                    </a:lnTo>
                    <a:lnTo>
                      <a:pt x="326" y="111"/>
                    </a:lnTo>
                    <a:lnTo>
                      <a:pt x="335" y="120"/>
                    </a:lnTo>
                    <a:lnTo>
                      <a:pt x="345" y="130"/>
                    </a:lnTo>
                    <a:lnTo>
                      <a:pt x="354" y="141"/>
                    </a:lnTo>
                    <a:lnTo>
                      <a:pt x="363" y="155"/>
                    </a:lnTo>
                    <a:lnTo>
                      <a:pt x="372" y="170"/>
                    </a:lnTo>
                    <a:lnTo>
                      <a:pt x="380" y="187"/>
                    </a:lnTo>
                    <a:lnTo>
                      <a:pt x="381" y="187"/>
                    </a:lnTo>
                    <a:lnTo>
                      <a:pt x="382" y="187"/>
                    </a:lnTo>
                    <a:lnTo>
                      <a:pt x="384" y="188"/>
                    </a:lnTo>
                    <a:lnTo>
                      <a:pt x="392" y="191"/>
                    </a:lnTo>
                    <a:lnTo>
                      <a:pt x="396" y="193"/>
                    </a:lnTo>
                    <a:lnTo>
                      <a:pt x="402" y="195"/>
                    </a:lnTo>
                    <a:lnTo>
                      <a:pt x="407" y="198"/>
                    </a:lnTo>
                    <a:lnTo>
                      <a:pt x="413" y="202"/>
                    </a:lnTo>
                    <a:lnTo>
                      <a:pt x="419" y="206"/>
                    </a:lnTo>
                    <a:lnTo>
                      <a:pt x="426" y="210"/>
                    </a:lnTo>
                    <a:lnTo>
                      <a:pt x="432" y="216"/>
                    </a:lnTo>
                    <a:lnTo>
                      <a:pt x="438" y="223"/>
                    </a:lnTo>
                    <a:lnTo>
                      <a:pt x="444" y="230"/>
                    </a:lnTo>
                    <a:lnTo>
                      <a:pt x="450" y="238"/>
                    </a:lnTo>
                    <a:lnTo>
                      <a:pt x="456" y="248"/>
                    </a:lnTo>
                    <a:lnTo>
                      <a:pt x="461" y="257"/>
                    </a:lnTo>
                    <a:lnTo>
                      <a:pt x="465" y="269"/>
                    </a:lnTo>
                    <a:lnTo>
                      <a:pt x="469" y="281"/>
                    </a:lnTo>
                    <a:lnTo>
                      <a:pt x="472" y="294"/>
                    </a:lnTo>
                    <a:lnTo>
                      <a:pt x="475" y="309"/>
                    </a:lnTo>
                    <a:lnTo>
                      <a:pt x="476" y="325"/>
                    </a:lnTo>
                    <a:lnTo>
                      <a:pt x="476" y="342"/>
                    </a:lnTo>
                    <a:lnTo>
                      <a:pt x="476" y="361"/>
                    </a:lnTo>
                    <a:lnTo>
                      <a:pt x="476" y="361"/>
                    </a:lnTo>
                    <a:lnTo>
                      <a:pt x="478" y="362"/>
                    </a:lnTo>
                    <a:lnTo>
                      <a:pt x="480" y="364"/>
                    </a:lnTo>
                    <a:lnTo>
                      <a:pt x="483" y="367"/>
                    </a:lnTo>
                    <a:lnTo>
                      <a:pt x="487" y="370"/>
                    </a:lnTo>
                    <a:lnTo>
                      <a:pt x="492" y="375"/>
                    </a:lnTo>
                    <a:lnTo>
                      <a:pt x="496" y="380"/>
                    </a:lnTo>
                    <a:lnTo>
                      <a:pt x="501" y="385"/>
                    </a:lnTo>
                    <a:lnTo>
                      <a:pt x="506" y="392"/>
                    </a:lnTo>
                    <a:lnTo>
                      <a:pt x="511" y="399"/>
                    </a:lnTo>
                    <a:lnTo>
                      <a:pt x="515" y="407"/>
                    </a:lnTo>
                    <a:lnTo>
                      <a:pt x="519" y="416"/>
                    </a:lnTo>
                    <a:lnTo>
                      <a:pt x="522" y="425"/>
                    </a:lnTo>
                    <a:lnTo>
                      <a:pt x="525" y="436"/>
                    </a:lnTo>
                    <a:lnTo>
                      <a:pt x="527" y="447"/>
                    </a:lnTo>
                    <a:lnTo>
                      <a:pt x="528" y="459"/>
                    </a:lnTo>
                    <a:lnTo>
                      <a:pt x="528" y="472"/>
                    </a:lnTo>
                    <a:lnTo>
                      <a:pt x="527" y="486"/>
                    </a:lnTo>
                    <a:lnTo>
                      <a:pt x="524" y="500"/>
                    </a:lnTo>
                    <a:lnTo>
                      <a:pt x="520" y="515"/>
                    </a:lnTo>
                    <a:lnTo>
                      <a:pt x="514" y="532"/>
                    </a:lnTo>
                    <a:lnTo>
                      <a:pt x="514" y="532"/>
                    </a:lnTo>
                    <a:lnTo>
                      <a:pt x="516" y="534"/>
                    </a:lnTo>
                    <a:lnTo>
                      <a:pt x="524" y="547"/>
                    </a:lnTo>
                    <a:lnTo>
                      <a:pt x="528" y="553"/>
                    </a:lnTo>
                    <a:lnTo>
                      <a:pt x="532" y="561"/>
                    </a:lnTo>
                    <a:lnTo>
                      <a:pt x="536" y="569"/>
                    </a:lnTo>
                    <a:lnTo>
                      <a:pt x="539" y="578"/>
                    </a:lnTo>
                    <a:lnTo>
                      <a:pt x="542" y="589"/>
                    </a:lnTo>
                    <a:lnTo>
                      <a:pt x="545" y="600"/>
                    </a:lnTo>
                    <a:lnTo>
                      <a:pt x="547" y="612"/>
                    </a:lnTo>
                    <a:lnTo>
                      <a:pt x="548" y="624"/>
                    </a:lnTo>
                    <a:lnTo>
                      <a:pt x="548" y="637"/>
                    </a:lnTo>
                    <a:lnTo>
                      <a:pt x="547" y="651"/>
                    </a:lnTo>
                    <a:lnTo>
                      <a:pt x="545" y="666"/>
                    </a:lnTo>
                    <a:lnTo>
                      <a:pt x="540" y="681"/>
                    </a:lnTo>
                    <a:lnTo>
                      <a:pt x="535" y="697"/>
                    </a:lnTo>
                    <a:lnTo>
                      <a:pt x="527" y="714"/>
                    </a:lnTo>
                    <a:lnTo>
                      <a:pt x="518" y="731"/>
                    </a:lnTo>
                    <a:lnTo>
                      <a:pt x="518" y="732"/>
                    </a:lnTo>
                    <a:lnTo>
                      <a:pt x="519" y="734"/>
                    </a:lnTo>
                    <a:lnTo>
                      <a:pt x="519" y="738"/>
                    </a:lnTo>
                    <a:lnTo>
                      <a:pt x="520" y="744"/>
                    </a:lnTo>
                    <a:lnTo>
                      <a:pt x="521" y="751"/>
                    </a:lnTo>
                    <a:lnTo>
                      <a:pt x="522" y="758"/>
                    </a:lnTo>
                    <a:lnTo>
                      <a:pt x="522" y="767"/>
                    </a:lnTo>
                    <a:lnTo>
                      <a:pt x="523" y="777"/>
                    </a:lnTo>
                    <a:lnTo>
                      <a:pt x="522" y="787"/>
                    </a:lnTo>
                    <a:lnTo>
                      <a:pt x="521" y="799"/>
                    </a:lnTo>
                    <a:lnTo>
                      <a:pt x="520" y="810"/>
                    </a:lnTo>
                    <a:lnTo>
                      <a:pt x="518" y="822"/>
                    </a:lnTo>
                    <a:lnTo>
                      <a:pt x="515" y="834"/>
                    </a:lnTo>
                    <a:lnTo>
                      <a:pt x="511" y="846"/>
                    </a:lnTo>
                    <a:lnTo>
                      <a:pt x="506" y="858"/>
                    </a:lnTo>
                    <a:lnTo>
                      <a:pt x="500" y="870"/>
                    </a:lnTo>
                    <a:lnTo>
                      <a:pt x="493" y="881"/>
                    </a:lnTo>
                    <a:lnTo>
                      <a:pt x="484" y="892"/>
                    </a:lnTo>
                    <a:lnTo>
                      <a:pt x="474" y="902"/>
                    </a:lnTo>
                    <a:lnTo>
                      <a:pt x="462" y="912"/>
                    </a:lnTo>
                    <a:lnTo>
                      <a:pt x="462" y="912"/>
                    </a:lnTo>
                    <a:lnTo>
                      <a:pt x="461" y="914"/>
                    </a:lnTo>
                    <a:lnTo>
                      <a:pt x="461" y="918"/>
                    </a:lnTo>
                    <a:lnTo>
                      <a:pt x="460" y="923"/>
                    </a:lnTo>
                    <a:lnTo>
                      <a:pt x="459" y="929"/>
                    </a:lnTo>
                    <a:lnTo>
                      <a:pt x="457" y="935"/>
                    </a:lnTo>
                    <a:lnTo>
                      <a:pt x="456" y="942"/>
                    </a:lnTo>
                    <a:lnTo>
                      <a:pt x="453" y="951"/>
                    </a:lnTo>
                    <a:lnTo>
                      <a:pt x="451" y="959"/>
                    </a:lnTo>
                    <a:lnTo>
                      <a:pt x="447" y="968"/>
                    </a:lnTo>
                    <a:lnTo>
                      <a:pt x="444" y="978"/>
                    </a:lnTo>
                    <a:lnTo>
                      <a:pt x="439" y="988"/>
                    </a:lnTo>
                    <a:lnTo>
                      <a:pt x="434" y="997"/>
                    </a:lnTo>
                    <a:lnTo>
                      <a:pt x="428" y="1007"/>
                    </a:lnTo>
                    <a:lnTo>
                      <a:pt x="422" y="1017"/>
                    </a:lnTo>
                    <a:lnTo>
                      <a:pt x="415" y="1026"/>
                    </a:lnTo>
                    <a:lnTo>
                      <a:pt x="407" y="1035"/>
                    </a:lnTo>
                    <a:lnTo>
                      <a:pt x="398" y="1043"/>
                    </a:lnTo>
                    <a:lnTo>
                      <a:pt x="388" y="1051"/>
                    </a:lnTo>
                    <a:lnTo>
                      <a:pt x="378" y="1058"/>
                    </a:lnTo>
                    <a:lnTo>
                      <a:pt x="366" y="1064"/>
                    </a:lnTo>
                    <a:lnTo>
                      <a:pt x="353" y="1069"/>
                    </a:lnTo>
                    <a:lnTo>
                      <a:pt x="340" y="1073"/>
                    </a:lnTo>
                    <a:lnTo>
                      <a:pt x="325" y="1075"/>
                    </a:lnTo>
                    <a:lnTo>
                      <a:pt x="309" y="1077"/>
                    </a:lnTo>
                    <a:lnTo>
                      <a:pt x="309" y="1078"/>
                    </a:lnTo>
                    <a:lnTo>
                      <a:pt x="308" y="1079"/>
                    </a:lnTo>
                    <a:lnTo>
                      <a:pt x="307" y="1082"/>
                    </a:lnTo>
                    <a:lnTo>
                      <a:pt x="305" y="1085"/>
                    </a:lnTo>
                    <a:lnTo>
                      <a:pt x="302" y="1090"/>
                    </a:lnTo>
                    <a:lnTo>
                      <a:pt x="299" y="1095"/>
                    </a:lnTo>
                    <a:lnTo>
                      <a:pt x="295" y="1100"/>
                    </a:lnTo>
                    <a:lnTo>
                      <a:pt x="290" y="1106"/>
                    </a:lnTo>
                    <a:lnTo>
                      <a:pt x="285" y="1112"/>
                    </a:lnTo>
                    <a:lnTo>
                      <a:pt x="279" y="1118"/>
                    </a:lnTo>
                    <a:lnTo>
                      <a:pt x="272" y="1124"/>
                    </a:lnTo>
                    <a:lnTo>
                      <a:pt x="264" y="1130"/>
                    </a:lnTo>
                    <a:lnTo>
                      <a:pt x="255" y="1136"/>
                    </a:lnTo>
                    <a:lnTo>
                      <a:pt x="246" y="1141"/>
                    </a:lnTo>
                    <a:lnTo>
                      <a:pt x="236" y="1146"/>
                    </a:lnTo>
                    <a:lnTo>
                      <a:pt x="225" y="1151"/>
                    </a:lnTo>
                    <a:lnTo>
                      <a:pt x="213" y="1154"/>
                    </a:lnTo>
                    <a:lnTo>
                      <a:pt x="199" y="1157"/>
                    </a:lnTo>
                    <a:lnTo>
                      <a:pt x="186" y="1158"/>
                    </a:lnTo>
                    <a:lnTo>
                      <a:pt x="171" y="1159"/>
                    </a:lnTo>
                    <a:lnTo>
                      <a:pt x="154" y="1158"/>
                    </a:lnTo>
                    <a:lnTo>
                      <a:pt x="137" y="1157"/>
                    </a:lnTo>
                    <a:lnTo>
                      <a:pt x="119" y="1153"/>
                    </a:lnTo>
                    <a:lnTo>
                      <a:pt x="104" y="1149"/>
                    </a:lnTo>
                    <a:lnTo>
                      <a:pt x="91" y="1144"/>
                    </a:lnTo>
                    <a:lnTo>
                      <a:pt x="79" y="1137"/>
                    </a:lnTo>
                    <a:lnTo>
                      <a:pt x="67" y="1130"/>
                    </a:lnTo>
                    <a:lnTo>
                      <a:pt x="57" y="1121"/>
                    </a:lnTo>
                    <a:lnTo>
                      <a:pt x="48" y="1112"/>
                    </a:lnTo>
                    <a:lnTo>
                      <a:pt x="40" y="1102"/>
                    </a:lnTo>
                    <a:lnTo>
                      <a:pt x="33" y="1092"/>
                    </a:lnTo>
                    <a:lnTo>
                      <a:pt x="27" y="1081"/>
                    </a:lnTo>
                    <a:lnTo>
                      <a:pt x="22" y="1069"/>
                    </a:lnTo>
                    <a:lnTo>
                      <a:pt x="17" y="1058"/>
                    </a:lnTo>
                    <a:lnTo>
                      <a:pt x="13" y="1046"/>
                    </a:lnTo>
                    <a:lnTo>
                      <a:pt x="10" y="1034"/>
                    </a:lnTo>
                    <a:lnTo>
                      <a:pt x="7" y="1022"/>
                    </a:lnTo>
                    <a:lnTo>
                      <a:pt x="5" y="1010"/>
                    </a:lnTo>
                    <a:lnTo>
                      <a:pt x="3" y="999"/>
                    </a:lnTo>
                    <a:lnTo>
                      <a:pt x="2" y="988"/>
                    </a:lnTo>
                    <a:lnTo>
                      <a:pt x="1" y="977"/>
                    </a:lnTo>
                    <a:lnTo>
                      <a:pt x="0" y="967"/>
                    </a:lnTo>
                    <a:lnTo>
                      <a:pt x="0" y="957"/>
                    </a:lnTo>
                    <a:lnTo>
                      <a:pt x="0" y="948"/>
                    </a:lnTo>
                    <a:lnTo>
                      <a:pt x="0" y="940"/>
                    </a:lnTo>
                    <a:lnTo>
                      <a:pt x="1" y="933"/>
                    </a:lnTo>
                    <a:lnTo>
                      <a:pt x="1" y="927"/>
                    </a:lnTo>
                    <a:lnTo>
                      <a:pt x="1" y="923"/>
                    </a:lnTo>
                    <a:lnTo>
                      <a:pt x="2" y="919"/>
                    </a:lnTo>
                    <a:lnTo>
                      <a:pt x="2" y="917"/>
                    </a:lnTo>
                    <a:lnTo>
                      <a:pt x="2" y="916"/>
                    </a:lnTo>
                    <a:lnTo>
                      <a:pt x="1" y="111"/>
                    </a:lnTo>
                    <a:lnTo>
                      <a:pt x="1" y="110"/>
                    </a:lnTo>
                    <a:lnTo>
                      <a:pt x="1" y="108"/>
                    </a:lnTo>
                    <a:lnTo>
                      <a:pt x="1" y="105"/>
                    </a:lnTo>
                    <a:lnTo>
                      <a:pt x="3" y="101"/>
                    </a:lnTo>
                    <a:lnTo>
                      <a:pt x="4" y="95"/>
                    </a:lnTo>
                    <a:lnTo>
                      <a:pt x="5" y="89"/>
                    </a:lnTo>
                    <a:lnTo>
                      <a:pt x="7" y="83"/>
                    </a:lnTo>
                    <a:lnTo>
                      <a:pt x="10" y="76"/>
                    </a:lnTo>
                    <a:lnTo>
                      <a:pt x="12" y="68"/>
                    </a:lnTo>
                    <a:lnTo>
                      <a:pt x="16" y="60"/>
                    </a:lnTo>
                    <a:lnTo>
                      <a:pt x="20" y="53"/>
                    </a:lnTo>
                    <a:lnTo>
                      <a:pt x="25" y="45"/>
                    </a:lnTo>
                    <a:lnTo>
                      <a:pt x="31" y="37"/>
                    </a:lnTo>
                    <a:lnTo>
                      <a:pt x="37" y="30"/>
                    </a:lnTo>
                    <a:lnTo>
                      <a:pt x="45" y="23"/>
                    </a:lnTo>
                    <a:lnTo>
                      <a:pt x="53" y="17"/>
                    </a:lnTo>
                    <a:lnTo>
                      <a:pt x="62" y="12"/>
                    </a:lnTo>
                    <a:lnTo>
                      <a:pt x="72" y="7"/>
                    </a:lnTo>
                    <a:lnTo>
                      <a:pt x="83" y="4"/>
                    </a:lnTo>
                    <a:lnTo>
                      <a:pt x="96" y="1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62" name="Freeform 6"/>
          <p:cNvSpPr>
            <a:spLocks noEditPoints="1"/>
          </p:cNvSpPr>
          <p:nvPr/>
        </p:nvSpPr>
        <p:spPr bwMode="auto">
          <a:xfrm>
            <a:off x="8767927" y="4439931"/>
            <a:ext cx="543329" cy="598582"/>
          </a:xfrm>
          <a:custGeom>
            <a:avLst/>
            <a:gdLst/>
            <a:ahLst/>
            <a:cxnLst>
              <a:cxn ang="0">
                <a:pos x="241" y="323"/>
              </a:cxn>
              <a:cxn ang="0">
                <a:pos x="221" y="386"/>
              </a:cxn>
              <a:cxn ang="0">
                <a:pos x="282" y="431"/>
              </a:cxn>
              <a:cxn ang="0">
                <a:pos x="317" y="461"/>
              </a:cxn>
              <a:cxn ang="0">
                <a:pos x="284" y="482"/>
              </a:cxn>
              <a:cxn ang="0">
                <a:pos x="218" y="508"/>
              </a:cxn>
              <a:cxn ang="0">
                <a:pos x="275" y="555"/>
              </a:cxn>
              <a:cxn ang="0">
                <a:pos x="349" y="504"/>
              </a:cxn>
              <a:cxn ang="0">
                <a:pos x="368" y="439"/>
              </a:cxn>
              <a:cxn ang="0">
                <a:pos x="313" y="392"/>
              </a:cxn>
              <a:cxn ang="0">
                <a:pos x="271" y="363"/>
              </a:cxn>
              <a:cxn ang="0">
                <a:pos x="301" y="343"/>
              </a:cxn>
              <a:cxn ang="0">
                <a:pos x="351" y="355"/>
              </a:cxn>
              <a:cxn ang="0">
                <a:pos x="311" y="304"/>
              </a:cxn>
              <a:cxn ang="0">
                <a:pos x="218" y="153"/>
              </a:cxn>
              <a:cxn ang="0">
                <a:pos x="174" y="196"/>
              </a:cxn>
              <a:cxn ang="0">
                <a:pos x="216" y="170"/>
              </a:cxn>
              <a:cxn ang="0">
                <a:pos x="232" y="157"/>
              </a:cxn>
              <a:cxn ang="0">
                <a:pos x="298" y="4"/>
              </a:cxn>
              <a:cxn ang="0">
                <a:pos x="343" y="39"/>
              </a:cxn>
              <a:cxn ang="0">
                <a:pos x="387" y="41"/>
              </a:cxn>
              <a:cxn ang="0">
                <a:pos x="416" y="18"/>
              </a:cxn>
              <a:cxn ang="0">
                <a:pos x="395" y="56"/>
              </a:cxn>
              <a:cxn ang="0">
                <a:pos x="362" y="123"/>
              </a:cxn>
              <a:cxn ang="0">
                <a:pos x="359" y="152"/>
              </a:cxn>
              <a:cxn ang="0">
                <a:pos x="396" y="191"/>
              </a:cxn>
              <a:cxn ang="0">
                <a:pos x="454" y="267"/>
              </a:cxn>
              <a:cxn ang="0">
                <a:pos x="503" y="382"/>
              </a:cxn>
              <a:cxn ang="0">
                <a:pos x="511" y="436"/>
              </a:cxn>
              <a:cxn ang="0">
                <a:pos x="544" y="473"/>
              </a:cxn>
              <a:cxn ang="0">
                <a:pos x="576" y="541"/>
              </a:cxn>
              <a:cxn ang="0">
                <a:pos x="590" y="592"/>
              </a:cxn>
              <a:cxn ang="0">
                <a:pos x="539" y="622"/>
              </a:cxn>
              <a:cxn ang="0">
                <a:pos x="494" y="625"/>
              </a:cxn>
              <a:cxn ang="0">
                <a:pos x="389" y="643"/>
              </a:cxn>
              <a:cxn ang="0">
                <a:pos x="237" y="646"/>
              </a:cxn>
              <a:cxn ang="0">
                <a:pos x="170" y="633"/>
              </a:cxn>
              <a:cxn ang="0">
                <a:pos x="89" y="633"/>
              </a:cxn>
              <a:cxn ang="0">
                <a:pos x="5" y="626"/>
              </a:cxn>
              <a:cxn ang="0">
                <a:pos x="10" y="593"/>
              </a:cxn>
              <a:cxn ang="0">
                <a:pos x="31" y="578"/>
              </a:cxn>
              <a:cxn ang="0">
                <a:pos x="34" y="567"/>
              </a:cxn>
              <a:cxn ang="0">
                <a:pos x="44" y="543"/>
              </a:cxn>
              <a:cxn ang="0">
                <a:pos x="52" y="513"/>
              </a:cxn>
              <a:cxn ang="0">
                <a:pos x="68" y="415"/>
              </a:cxn>
              <a:cxn ang="0">
                <a:pos x="115" y="301"/>
              </a:cxn>
              <a:cxn ang="0">
                <a:pos x="162" y="195"/>
              </a:cxn>
              <a:cxn ang="0">
                <a:pos x="197" y="148"/>
              </a:cxn>
              <a:cxn ang="0">
                <a:pos x="238" y="131"/>
              </a:cxn>
              <a:cxn ang="0">
                <a:pos x="212" y="94"/>
              </a:cxn>
              <a:cxn ang="0">
                <a:pos x="176" y="48"/>
              </a:cxn>
              <a:cxn ang="0">
                <a:pos x="204" y="50"/>
              </a:cxn>
              <a:cxn ang="0">
                <a:pos x="267" y="3"/>
              </a:cxn>
            </a:cxnLst>
            <a:rect l="0" t="0" r="r" b="b"/>
            <a:pathLst>
              <a:path w="590" h="650">
                <a:moveTo>
                  <a:pt x="278" y="274"/>
                </a:moveTo>
                <a:lnTo>
                  <a:pt x="278" y="306"/>
                </a:lnTo>
                <a:lnTo>
                  <a:pt x="258" y="313"/>
                </a:lnTo>
                <a:lnTo>
                  <a:pt x="241" y="323"/>
                </a:lnTo>
                <a:lnTo>
                  <a:pt x="229" y="335"/>
                </a:lnTo>
                <a:lnTo>
                  <a:pt x="221" y="351"/>
                </a:lnTo>
                <a:lnTo>
                  <a:pt x="219" y="368"/>
                </a:lnTo>
                <a:lnTo>
                  <a:pt x="221" y="386"/>
                </a:lnTo>
                <a:lnTo>
                  <a:pt x="231" y="402"/>
                </a:lnTo>
                <a:lnTo>
                  <a:pt x="244" y="414"/>
                </a:lnTo>
                <a:lnTo>
                  <a:pt x="261" y="423"/>
                </a:lnTo>
                <a:lnTo>
                  <a:pt x="282" y="431"/>
                </a:lnTo>
                <a:lnTo>
                  <a:pt x="298" y="437"/>
                </a:lnTo>
                <a:lnTo>
                  <a:pt x="309" y="444"/>
                </a:lnTo>
                <a:lnTo>
                  <a:pt x="315" y="452"/>
                </a:lnTo>
                <a:lnTo>
                  <a:pt x="317" y="461"/>
                </a:lnTo>
                <a:lnTo>
                  <a:pt x="315" y="470"/>
                </a:lnTo>
                <a:lnTo>
                  <a:pt x="308" y="477"/>
                </a:lnTo>
                <a:lnTo>
                  <a:pt x="298" y="481"/>
                </a:lnTo>
                <a:lnTo>
                  <a:pt x="284" y="482"/>
                </a:lnTo>
                <a:lnTo>
                  <a:pt x="263" y="479"/>
                </a:lnTo>
                <a:lnTo>
                  <a:pt x="244" y="475"/>
                </a:lnTo>
                <a:lnTo>
                  <a:pt x="228" y="468"/>
                </a:lnTo>
                <a:lnTo>
                  <a:pt x="218" y="508"/>
                </a:lnTo>
                <a:lnTo>
                  <a:pt x="233" y="515"/>
                </a:lnTo>
                <a:lnTo>
                  <a:pt x="253" y="520"/>
                </a:lnTo>
                <a:lnTo>
                  <a:pt x="275" y="523"/>
                </a:lnTo>
                <a:lnTo>
                  <a:pt x="275" y="555"/>
                </a:lnTo>
                <a:lnTo>
                  <a:pt x="309" y="555"/>
                </a:lnTo>
                <a:lnTo>
                  <a:pt x="309" y="520"/>
                </a:lnTo>
                <a:lnTo>
                  <a:pt x="330" y="513"/>
                </a:lnTo>
                <a:lnTo>
                  <a:pt x="349" y="504"/>
                </a:lnTo>
                <a:lnTo>
                  <a:pt x="360" y="490"/>
                </a:lnTo>
                <a:lnTo>
                  <a:pt x="368" y="474"/>
                </a:lnTo>
                <a:lnTo>
                  <a:pt x="371" y="456"/>
                </a:lnTo>
                <a:lnTo>
                  <a:pt x="368" y="439"/>
                </a:lnTo>
                <a:lnTo>
                  <a:pt x="362" y="424"/>
                </a:lnTo>
                <a:lnTo>
                  <a:pt x="351" y="411"/>
                </a:lnTo>
                <a:lnTo>
                  <a:pt x="334" y="401"/>
                </a:lnTo>
                <a:lnTo>
                  <a:pt x="313" y="392"/>
                </a:lnTo>
                <a:lnTo>
                  <a:pt x="295" y="384"/>
                </a:lnTo>
                <a:lnTo>
                  <a:pt x="282" y="377"/>
                </a:lnTo>
                <a:lnTo>
                  <a:pt x="274" y="371"/>
                </a:lnTo>
                <a:lnTo>
                  <a:pt x="271" y="363"/>
                </a:lnTo>
                <a:lnTo>
                  <a:pt x="273" y="355"/>
                </a:lnTo>
                <a:lnTo>
                  <a:pt x="278" y="348"/>
                </a:lnTo>
                <a:lnTo>
                  <a:pt x="287" y="344"/>
                </a:lnTo>
                <a:lnTo>
                  <a:pt x="301" y="343"/>
                </a:lnTo>
                <a:lnTo>
                  <a:pt x="318" y="344"/>
                </a:lnTo>
                <a:lnTo>
                  <a:pt x="333" y="347"/>
                </a:lnTo>
                <a:lnTo>
                  <a:pt x="343" y="351"/>
                </a:lnTo>
                <a:lnTo>
                  <a:pt x="351" y="355"/>
                </a:lnTo>
                <a:lnTo>
                  <a:pt x="362" y="316"/>
                </a:lnTo>
                <a:lnTo>
                  <a:pt x="349" y="310"/>
                </a:lnTo>
                <a:lnTo>
                  <a:pt x="332" y="306"/>
                </a:lnTo>
                <a:lnTo>
                  <a:pt x="311" y="304"/>
                </a:lnTo>
                <a:lnTo>
                  <a:pt x="311" y="274"/>
                </a:lnTo>
                <a:lnTo>
                  <a:pt x="278" y="274"/>
                </a:lnTo>
                <a:close/>
                <a:moveTo>
                  <a:pt x="231" y="149"/>
                </a:moveTo>
                <a:lnTo>
                  <a:pt x="218" y="153"/>
                </a:lnTo>
                <a:lnTo>
                  <a:pt x="204" y="158"/>
                </a:lnTo>
                <a:lnTo>
                  <a:pt x="193" y="168"/>
                </a:lnTo>
                <a:lnTo>
                  <a:pt x="182" y="181"/>
                </a:lnTo>
                <a:lnTo>
                  <a:pt x="174" y="196"/>
                </a:lnTo>
                <a:lnTo>
                  <a:pt x="169" y="217"/>
                </a:lnTo>
                <a:lnTo>
                  <a:pt x="186" y="196"/>
                </a:lnTo>
                <a:lnTo>
                  <a:pt x="204" y="179"/>
                </a:lnTo>
                <a:lnTo>
                  <a:pt x="216" y="170"/>
                </a:lnTo>
                <a:lnTo>
                  <a:pt x="225" y="165"/>
                </a:lnTo>
                <a:lnTo>
                  <a:pt x="231" y="162"/>
                </a:lnTo>
                <a:lnTo>
                  <a:pt x="235" y="160"/>
                </a:lnTo>
                <a:lnTo>
                  <a:pt x="232" y="157"/>
                </a:lnTo>
                <a:lnTo>
                  <a:pt x="231" y="155"/>
                </a:lnTo>
                <a:lnTo>
                  <a:pt x="231" y="149"/>
                </a:lnTo>
                <a:close/>
                <a:moveTo>
                  <a:pt x="282" y="0"/>
                </a:moveTo>
                <a:lnTo>
                  <a:pt x="298" y="4"/>
                </a:lnTo>
                <a:lnTo>
                  <a:pt x="312" y="12"/>
                </a:lnTo>
                <a:lnTo>
                  <a:pt x="324" y="21"/>
                </a:lnTo>
                <a:lnTo>
                  <a:pt x="334" y="30"/>
                </a:lnTo>
                <a:lnTo>
                  <a:pt x="343" y="39"/>
                </a:lnTo>
                <a:lnTo>
                  <a:pt x="353" y="46"/>
                </a:lnTo>
                <a:lnTo>
                  <a:pt x="363" y="50"/>
                </a:lnTo>
                <a:lnTo>
                  <a:pt x="374" y="48"/>
                </a:lnTo>
                <a:lnTo>
                  <a:pt x="387" y="41"/>
                </a:lnTo>
                <a:lnTo>
                  <a:pt x="400" y="30"/>
                </a:lnTo>
                <a:lnTo>
                  <a:pt x="408" y="24"/>
                </a:lnTo>
                <a:lnTo>
                  <a:pt x="413" y="20"/>
                </a:lnTo>
                <a:lnTo>
                  <a:pt x="416" y="18"/>
                </a:lnTo>
                <a:lnTo>
                  <a:pt x="414" y="21"/>
                </a:lnTo>
                <a:lnTo>
                  <a:pt x="409" y="30"/>
                </a:lnTo>
                <a:lnTo>
                  <a:pt x="402" y="42"/>
                </a:lnTo>
                <a:lnTo>
                  <a:pt x="395" y="56"/>
                </a:lnTo>
                <a:lnTo>
                  <a:pt x="385" y="73"/>
                </a:lnTo>
                <a:lnTo>
                  <a:pt x="377" y="92"/>
                </a:lnTo>
                <a:lnTo>
                  <a:pt x="368" y="109"/>
                </a:lnTo>
                <a:lnTo>
                  <a:pt x="362" y="123"/>
                </a:lnTo>
                <a:lnTo>
                  <a:pt x="358" y="136"/>
                </a:lnTo>
                <a:lnTo>
                  <a:pt x="355" y="144"/>
                </a:lnTo>
                <a:lnTo>
                  <a:pt x="358" y="148"/>
                </a:lnTo>
                <a:lnTo>
                  <a:pt x="359" y="152"/>
                </a:lnTo>
                <a:lnTo>
                  <a:pt x="359" y="153"/>
                </a:lnTo>
                <a:lnTo>
                  <a:pt x="358" y="155"/>
                </a:lnTo>
                <a:lnTo>
                  <a:pt x="383" y="179"/>
                </a:lnTo>
                <a:lnTo>
                  <a:pt x="396" y="191"/>
                </a:lnTo>
                <a:lnTo>
                  <a:pt x="408" y="204"/>
                </a:lnTo>
                <a:lnTo>
                  <a:pt x="422" y="221"/>
                </a:lnTo>
                <a:lnTo>
                  <a:pt x="438" y="242"/>
                </a:lnTo>
                <a:lnTo>
                  <a:pt x="454" y="267"/>
                </a:lnTo>
                <a:lnTo>
                  <a:pt x="469" y="293"/>
                </a:lnTo>
                <a:lnTo>
                  <a:pt x="484" y="322"/>
                </a:lnTo>
                <a:lnTo>
                  <a:pt x="496" y="352"/>
                </a:lnTo>
                <a:lnTo>
                  <a:pt x="503" y="382"/>
                </a:lnTo>
                <a:lnTo>
                  <a:pt x="507" y="411"/>
                </a:lnTo>
                <a:lnTo>
                  <a:pt x="507" y="427"/>
                </a:lnTo>
                <a:lnTo>
                  <a:pt x="509" y="433"/>
                </a:lnTo>
                <a:lnTo>
                  <a:pt x="511" y="436"/>
                </a:lnTo>
                <a:lnTo>
                  <a:pt x="522" y="436"/>
                </a:lnTo>
                <a:lnTo>
                  <a:pt x="526" y="439"/>
                </a:lnTo>
                <a:lnTo>
                  <a:pt x="531" y="447"/>
                </a:lnTo>
                <a:lnTo>
                  <a:pt x="544" y="473"/>
                </a:lnTo>
                <a:lnTo>
                  <a:pt x="551" y="487"/>
                </a:lnTo>
                <a:lnTo>
                  <a:pt x="560" y="505"/>
                </a:lnTo>
                <a:lnTo>
                  <a:pt x="568" y="523"/>
                </a:lnTo>
                <a:lnTo>
                  <a:pt x="576" y="541"/>
                </a:lnTo>
                <a:lnTo>
                  <a:pt x="583" y="558"/>
                </a:lnTo>
                <a:lnTo>
                  <a:pt x="587" y="572"/>
                </a:lnTo>
                <a:lnTo>
                  <a:pt x="590" y="584"/>
                </a:lnTo>
                <a:lnTo>
                  <a:pt x="590" y="592"/>
                </a:lnTo>
                <a:lnTo>
                  <a:pt x="583" y="602"/>
                </a:lnTo>
                <a:lnTo>
                  <a:pt x="573" y="613"/>
                </a:lnTo>
                <a:lnTo>
                  <a:pt x="557" y="619"/>
                </a:lnTo>
                <a:lnTo>
                  <a:pt x="539" y="622"/>
                </a:lnTo>
                <a:lnTo>
                  <a:pt x="519" y="618"/>
                </a:lnTo>
                <a:lnTo>
                  <a:pt x="516" y="619"/>
                </a:lnTo>
                <a:lnTo>
                  <a:pt x="507" y="621"/>
                </a:lnTo>
                <a:lnTo>
                  <a:pt x="494" y="625"/>
                </a:lnTo>
                <a:lnTo>
                  <a:pt x="476" y="629"/>
                </a:lnTo>
                <a:lnTo>
                  <a:pt x="456" y="633"/>
                </a:lnTo>
                <a:lnTo>
                  <a:pt x="412" y="640"/>
                </a:lnTo>
                <a:lnTo>
                  <a:pt x="389" y="643"/>
                </a:lnTo>
                <a:lnTo>
                  <a:pt x="346" y="647"/>
                </a:lnTo>
                <a:lnTo>
                  <a:pt x="305" y="650"/>
                </a:lnTo>
                <a:lnTo>
                  <a:pt x="269" y="648"/>
                </a:lnTo>
                <a:lnTo>
                  <a:pt x="237" y="646"/>
                </a:lnTo>
                <a:lnTo>
                  <a:pt x="216" y="642"/>
                </a:lnTo>
                <a:lnTo>
                  <a:pt x="200" y="638"/>
                </a:lnTo>
                <a:lnTo>
                  <a:pt x="185" y="635"/>
                </a:lnTo>
                <a:lnTo>
                  <a:pt x="170" y="633"/>
                </a:lnTo>
                <a:lnTo>
                  <a:pt x="152" y="630"/>
                </a:lnTo>
                <a:lnTo>
                  <a:pt x="130" y="629"/>
                </a:lnTo>
                <a:lnTo>
                  <a:pt x="109" y="630"/>
                </a:lnTo>
                <a:lnTo>
                  <a:pt x="89" y="633"/>
                </a:lnTo>
                <a:lnTo>
                  <a:pt x="64" y="634"/>
                </a:lnTo>
                <a:lnTo>
                  <a:pt x="29" y="634"/>
                </a:lnTo>
                <a:lnTo>
                  <a:pt x="16" y="631"/>
                </a:lnTo>
                <a:lnTo>
                  <a:pt x="5" y="626"/>
                </a:lnTo>
                <a:lnTo>
                  <a:pt x="0" y="621"/>
                </a:lnTo>
                <a:lnTo>
                  <a:pt x="1" y="613"/>
                </a:lnTo>
                <a:lnTo>
                  <a:pt x="6" y="602"/>
                </a:lnTo>
                <a:lnTo>
                  <a:pt x="10" y="593"/>
                </a:lnTo>
                <a:lnTo>
                  <a:pt x="14" y="587"/>
                </a:lnTo>
                <a:lnTo>
                  <a:pt x="22" y="581"/>
                </a:lnTo>
                <a:lnTo>
                  <a:pt x="27" y="579"/>
                </a:lnTo>
                <a:lnTo>
                  <a:pt x="31" y="578"/>
                </a:lnTo>
                <a:lnTo>
                  <a:pt x="34" y="575"/>
                </a:lnTo>
                <a:lnTo>
                  <a:pt x="35" y="572"/>
                </a:lnTo>
                <a:lnTo>
                  <a:pt x="35" y="570"/>
                </a:lnTo>
                <a:lnTo>
                  <a:pt x="34" y="567"/>
                </a:lnTo>
                <a:lnTo>
                  <a:pt x="34" y="563"/>
                </a:lnTo>
                <a:lnTo>
                  <a:pt x="35" y="559"/>
                </a:lnTo>
                <a:lnTo>
                  <a:pt x="39" y="554"/>
                </a:lnTo>
                <a:lnTo>
                  <a:pt x="44" y="543"/>
                </a:lnTo>
                <a:lnTo>
                  <a:pt x="47" y="536"/>
                </a:lnTo>
                <a:lnTo>
                  <a:pt x="50" y="530"/>
                </a:lnTo>
                <a:lnTo>
                  <a:pt x="51" y="524"/>
                </a:lnTo>
                <a:lnTo>
                  <a:pt x="52" y="513"/>
                </a:lnTo>
                <a:lnTo>
                  <a:pt x="55" y="499"/>
                </a:lnTo>
                <a:lnTo>
                  <a:pt x="56" y="477"/>
                </a:lnTo>
                <a:lnTo>
                  <a:pt x="60" y="448"/>
                </a:lnTo>
                <a:lnTo>
                  <a:pt x="68" y="415"/>
                </a:lnTo>
                <a:lnTo>
                  <a:pt x="79" y="382"/>
                </a:lnTo>
                <a:lnTo>
                  <a:pt x="90" y="351"/>
                </a:lnTo>
                <a:lnTo>
                  <a:pt x="103" y="323"/>
                </a:lnTo>
                <a:lnTo>
                  <a:pt x="115" y="301"/>
                </a:lnTo>
                <a:lnTo>
                  <a:pt x="134" y="271"/>
                </a:lnTo>
                <a:lnTo>
                  <a:pt x="155" y="238"/>
                </a:lnTo>
                <a:lnTo>
                  <a:pt x="159" y="213"/>
                </a:lnTo>
                <a:lnTo>
                  <a:pt x="162" y="195"/>
                </a:lnTo>
                <a:lnTo>
                  <a:pt x="169" y="179"/>
                </a:lnTo>
                <a:lnTo>
                  <a:pt x="176" y="168"/>
                </a:lnTo>
                <a:lnTo>
                  <a:pt x="183" y="158"/>
                </a:lnTo>
                <a:lnTo>
                  <a:pt x="197" y="148"/>
                </a:lnTo>
                <a:lnTo>
                  <a:pt x="207" y="144"/>
                </a:lnTo>
                <a:lnTo>
                  <a:pt x="221" y="140"/>
                </a:lnTo>
                <a:lnTo>
                  <a:pt x="238" y="138"/>
                </a:lnTo>
                <a:lnTo>
                  <a:pt x="238" y="131"/>
                </a:lnTo>
                <a:lnTo>
                  <a:pt x="236" y="127"/>
                </a:lnTo>
                <a:lnTo>
                  <a:pt x="231" y="118"/>
                </a:lnTo>
                <a:lnTo>
                  <a:pt x="221" y="107"/>
                </a:lnTo>
                <a:lnTo>
                  <a:pt x="212" y="94"/>
                </a:lnTo>
                <a:lnTo>
                  <a:pt x="191" y="68"/>
                </a:lnTo>
                <a:lnTo>
                  <a:pt x="183" y="58"/>
                </a:lnTo>
                <a:lnTo>
                  <a:pt x="178" y="51"/>
                </a:lnTo>
                <a:lnTo>
                  <a:pt x="176" y="48"/>
                </a:lnTo>
                <a:lnTo>
                  <a:pt x="178" y="50"/>
                </a:lnTo>
                <a:lnTo>
                  <a:pt x="185" y="51"/>
                </a:lnTo>
                <a:lnTo>
                  <a:pt x="194" y="52"/>
                </a:lnTo>
                <a:lnTo>
                  <a:pt x="204" y="50"/>
                </a:lnTo>
                <a:lnTo>
                  <a:pt x="216" y="43"/>
                </a:lnTo>
                <a:lnTo>
                  <a:pt x="244" y="16"/>
                </a:lnTo>
                <a:lnTo>
                  <a:pt x="254" y="8"/>
                </a:lnTo>
                <a:lnTo>
                  <a:pt x="267" y="3"/>
                </a:lnTo>
                <a:lnTo>
                  <a:pt x="28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7"/>
          <p:cNvSpPr>
            <a:spLocks noEditPoints="1"/>
          </p:cNvSpPr>
          <p:nvPr/>
        </p:nvSpPr>
        <p:spPr bwMode="auto">
          <a:xfrm>
            <a:off x="2876489" y="4610732"/>
            <a:ext cx="779523" cy="456372"/>
          </a:xfrm>
          <a:custGeom>
            <a:avLst/>
            <a:gdLst/>
            <a:ahLst/>
            <a:cxnLst>
              <a:cxn ang="0">
                <a:pos x="303" y="239"/>
              </a:cxn>
              <a:cxn ang="0">
                <a:pos x="309" y="294"/>
              </a:cxn>
              <a:cxn ang="0">
                <a:pos x="371" y="342"/>
              </a:cxn>
              <a:cxn ang="0">
                <a:pos x="486" y="347"/>
              </a:cxn>
              <a:cxn ang="0">
                <a:pos x="553" y="298"/>
              </a:cxn>
              <a:cxn ang="0">
                <a:pos x="565" y="243"/>
              </a:cxn>
              <a:cxn ang="0">
                <a:pos x="512" y="232"/>
              </a:cxn>
              <a:cxn ang="0">
                <a:pos x="400" y="236"/>
              </a:cxn>
              <a:cxn ang="0">
                <a:pos x="364" y="228"/>
              </a:cxn>
              <a:cxn ang="0">
                <a:pos x="69" y="199"/>
              </a:cxn>
              <a:cxn ang="0">
                <a:pos x="81" y="253"/>
              </a:cxn>
              <a:cxn ang="0">
                <a:pos x="148" y="296"/>
              </a:cxn>
              <a:cxn ang="0">
                <a:pos x="208" y="292"/>
              </a:cxn>
              <a:cxn ang="0">
                <a:pos x="225" y="245"/>
              </a:cxn>
              <a:cxn ang="0">
                <a:pos x="196" y="233"/>
              </a:cxn>
              <a:cxn ang="0">
                <a:pos x="118" y="207"/>
              </a:cxn>
              <a:cxn ang="0">
                <a:pos x="781" y="195"/>
              </a:cxn>
              <a:cxn ang="0">
                <a:pos x="727" y="210"/>
              </a:cxn>
              <a:cxn ang="0">
                <a:pos x="655" y="235"/>
              </a:cxn>
              <a:cxn ang="0">
                <a:pos x="633" y="244"/>
              </a:cxn>
              <a:cxn ang="0">
                <a:pos x="650" y="291"/>
              </a:cxn>
              <a:cxn ang="0">
                <a:pos x="709" y="295"/>
              </a:cxn>
              <a:cxn ang="0">
                <a:pos x="776" y="253"/>
              </a:cxn>
              <a:cxn ang="0">
                <a:pos x="788" y="198"/>
              </a:cxn>
              <a:cxn ang="0">
                <a:pos x="678" y="135"/>
              </a:cxn>
              <a:cxn ang="0">
                <a:pos x="287" y="0"/>
              </a:cxn>
              <a:cxn ang="0">
                <a:pos x="557" y="3"/>
              </a:cxn>
              <a:cxn ang="0">
                <a:pos x="653" y="13"/>
              </a:cxn>
              <a:cxn ang="0">
                <a:pos x="721" y="80"/>
              </a:cxn>
              <a:cxn ang="0">
                <a:pos x="751" y="75"/>
              </a:cxn>
              <a:cxn ang="0">
                <a:pos x="783" y="63"/>
              </a:cxn>
              <a:cxn ang="0">
                <a:pos x="813" y="104"/>
              </a:cxn>
              <a:cxn ang="0">
                <a:pos x="772" y="134"/>
              </a:cxn>
              <a:cxn ang="0">
                <a:pos x="804" y="154"/>
              </a:cxn>
              <a:cxn ang="0">
                <a:pos x="856" y="203"/>
              </a:cxn>
              <a:cxn ang="0">
                <a:pos x="865" y="262"/>
              </a:cxn>
              <a:cxn ang="0">
                <a:pos x="864" y="388"/>
              </a:cxn>
              <a:cxn ang="0">
                <a:pos x="855" y="485"/>
              </a:cxn>
              <a:cxn ang="0">
                <a:pos x="689" y="507"/>
              </a:cxn>
              <a:cxn ang="0">
                <a:pos x="667" y="449"/>
              </a:cxn>
              <a:cxn ang="0">
                <a:pos x="448" y="464"/>
              </a:cxn>
              <a:cxn ang="0">
                <a:pos x="288" y="459"/>
              </a:cxn>
              <a:cxn ang="0">
                <a:pos x="198" y="495"/>
              </a:cxn>
              <a:cxn ang="0">
                <a:pos x="25" y="504"/>
              </a:cxn>
              <a:cxn ang="0">
                <a:pos x="8" y="398"/>
              </a:cxn>
              <a:cxn ang="0">
                <a:pos x="0" y="387"/>
              </a:cxn>
              <a:cxn ang="0">
                <a:pos x="2" y="253"/>
              </a:cxn>
              <a:cxn ang="0">
                <a:pos x="23" y="178"/>
              </a:cxn>
              <a:cxn ang="0">
                <a:pos x="88" y="142"/>
              </a:cxn>
              <a:cxn ang="0">
                <a:pos x="80" y="127"/>
              </a:cxn>
              <a:cxn ang="0">
                <a:pos x="60" y="91"/>
              </a:cxn>
              <a:cxn ang="0">
                <a:pos x="80" y="67"/>
              </a:cxn>
              <a:cxn ang="0">
                <a:pos x="136" y="84"/>
              </a:cxn>
              <a:cxn ang="0">
                <a:pos x="153" y="80"/>
              </a:cxn>
              <a:cxn ang="0">
                <a:pos x="189" y="38"/>
              </a:cxn>
              <a:cxn ang="0">
                <a:pos x="229" y="4"/>
              </a:cxn>
            </a:cxnLst>
            <a:rect l="0" t="0" r="r" b="b"/>
            <a:pathLst>
              <a:path w="866" h="507">
                <a:moveTo>
                  <a:pt x="335" y="227"/>
                </a:moveTo>
                <a:lnTo>
                  <a:pt x="321" y="228"/>
                </a:lnTo>
                <a:lnTo>
                  <a:pt x="310" y="232"/>
                </a:lnTo>
                <a:lnTo>
                  <a:pt x="303" y="239"/>
                </a:lnTo>
                <a:lnTo>
                  <a:pt x="300" y="249"/>
                </a:lnTo>
                <a:lnTo>
                  <a:pt x="301" y="264"/>
                </a:lnTo>
                <a:lnTo>
                  <a:pt x="304" y="278"/>
                </a:lnTo>
                <a:lnTo>
                  <a:pt x="309" y="294"/>
                </a:lnTo>
                <a:lnTo>
                  <a:pt x="318" y="308"/>
                </a:lnTo>
                <a:lnTo>
                  <a:pt x="330" y="321"/>
                </a:lnTo>
                <a:lnTo>
                  <a:pt x="349" y="333"/>
                </a:lnTo>
                <a:lnTo>
                  <a:pt x="371" y="342"/>
                </a:lnTo>
                <a:lnTo>
                  <a:pt x="398" y="350"/>
                </a:lnTo>
                <a:lnTo>
                  <a:pt x="432" y="354"/>
                </a:lnTo>
                <a:lnTo>
                  <a:pt x="461" y="354"/>
                </a:lnTo>
                <a:lnTo>
                  <a:pt x="486" y="347"/>
                </a:lnTo>
                <a:lnTo>
                  <a:pt x="508" y="338"/>
                </a:lnTo>
                <a:lnTo>
                  <a:pt x="527" y="326"/>
                </a:lnTo>
                <a:lnTo>
                  <a:pt x="543" y="312"/>
                </a:lnTo>
                <a:lnTo>
                  <a:pt x="553" y="298"/>
                </a:lnTo>
                <a:lnTo>
                  <a:pt x="561" y="282"/>
                </a:lnTo>
                <a:lnTo>
                  <a:pt x="566" y="266"/>
                </a:lnTo>
                <a:lnTo>
                  <a:pt x="568" y="253"/>
                </a:lnTo>
                <a:lnTo>
                  <a:pt x="565" y="243"/>
                </a:lnTo>
                <a:lnTo>
                  <a:pt x="560" y="236"/>
                </a:lnTo>
                <a:lnTo>
                  <a:pt x="548" y="232"/>
                </a:lnTo>
                <a:lnTo>
                  <a:pt x="531" y="231"/>
                </a:lnTo>
                <a:lnTo>
                  <a:pt x="512" y="232"/>
                </a:lnTo>
                <a:lnTo>
                  <a:pt x="468" y="237"/>
                </a:lnTo>
                <a:lnTo>
                  <a:pt x="444" y="239"/>
                </a:lnTo>
                <a:lnTo>
                  <a:pt x="421" y="239"/>
                </a:lnTo>
                <a:lnTo>
                  <a:pt x="400" y="236"/>
                </a:lnTo>
                <a:lnTo>
                  <a:pt x="397" y="235"/>
                </a:lnTo>
                <a:lnTo>
                  <a:pt x="389" y="233"/>
                </a:lnTo>
                <a:lnTo>
                  <a:pt x="379" y="231"/>
                </a:lnTo>
                <a:lnTo>
                  <a:pt x="364" y="228"/>
                </a:lnTo>
                <a:lnTo>
                  <a:pt x="350" y="227"/>
                </a:lnTo>
                <a:lnTo>
                  <a:pt x="335" y="227"/>
                </a:lnTo>
                <a:close/>
                <a:moveTo>
                  <a:pt x="76" y="197"/>
                </a:moveTo>
                <a:lnTo>
                  <a:pt x="69" y="199"/>
                </a:lnTo>
                <a:lnTo>
                  <a:pt x="67" y="209"/>
                </a:lnTo>
                <a:lnTo>
                  <a:pt x="67" y="222"/>
                </a:lnTo>
                <a:lnTo>
                  <a:pt x="72" y="237"/>
                </a:lnTo>
                <a:lnTo>
                  <a:pt x="81" y="253"/>
                </a:lnTo>
                <a:lnTo>
                  <a:pt x="97" y="270"/>
                </a:lnTo>
                <a:lnTo>
                  <a:pt x="112" y="281"/>
                </a:lnTo>
                <a:lnTo>
                  <a:pt x="130" y="290"/>
                </a:lnTo>
                <a:lnTo>
                  <a:pt x="148" y="296"/>
                </a:lnTo>
                <a:lnTo>
                  <a:pt x="166" y="300"/>
                </a:lnTo>
                <a:lnTo>
                  <a:pt x="183" y="300"/>
                </a:lnTo>
                <a:lnTo>
                  <a:pt x="198" y="299"/>
                </a:lnTo>
                <a:lnTo>
                  <a:pt x="208" y="292"/>
                </a:lnTo>
                <a:lnTo>
                  <a:pt x="213" y="283"/>
                </a:lnTo>
                <a:lnTo>
                  <a:pt x="219" y="264"/>
                </a:lnTo>
                <a:lnTo>
                  <a:pt x="223" y="252"/>
                </a:lnTo>
                <a:lnTo>
                  <a:pt x="225" y="245"/>
                </a:lnTo>
                <a:lnTo>
                  <a:pt x="225" y="243"/>
                </a:lnTo>
                <a:lnTo>
                  <a:pt x="221" y="241"/>
                </a:lnTo>
                <a:lnTo>
                  <a:pt x="212" y="237"/>
                </a:lnTo>
                <a:lnTo>
                  <a:pt x="196" y="233"/>
                </a:lnTo>
                <a:lnTo>
                  <a:pt x="178" y="227"/>
                </a:lnTo>
                <a:lnTo>
                  <a:pt x="158" y="220"/>
                </a:lnTo>
                <a:lnTo>
                  <a:pt x="137" y="214"/>
                </a:lnTo>
                <a:lnTo>
                  <a:pt x="118" y="207"/>
                </a:lnTo>
                <a:lnTo>
                  <a:pt x="99" y="202"/>
                </a:lnTo>
                <a:lnTo>
                  <a:pt x="85" y="198"/>
                </a:lnTo>
                <a:lnTo>
                  <a:pt x="76" y="197"/>
                </a:lnTo>
                <a:close/>
                <a:moveTo>
                  <a:pt x="781" y="195"/>
                </a:moveTo>
                <a:lnTo>
                  <a:pt x="773" y="197"/>
                </a:lnTo>
                <a:lnTo>
                  <a:pt x="762" y="201"/>
                </a:lnTo>
                <a:lnTo>
                  <a:pt x="746" y="205"/>
                </a:lnTo>
                <a:lnTo>
                  <a:pt x="727" y="210"/>
                </a:lnTo>
                <a:lnTo>
                  <a:pt x="709" y="216"/>
                </a:lnTo>
                <a:lnTo>
                  <a:pt x="689" y="223"/>
                </a:lnTo>
                <a:lnTo>
                  <a:pt x="671" y="228"/>
                </a:lnTo>
                <a:lnTo>
                  <a:pt x="655" y="235"/>
                </a:lnTo>
                <a:lnTo>
                  <a:pt x="644" y="239"/>
                </a:lnTo>
                <a:lnTo>
                  <a:pt x="634" y="241"/>
                </a:lnTo>
                <a:lnTo>
                  <a:pt x="632" y="243"/>
                </a:lnTo>
                <a:lnTo>
                  <a:pt x="633" y="244"/>
                </a:lnTo>
                <a:lnTo>
                  <a:pt x="634" y="250"/>
                </a:lnTo>
                <a:lnTo>
                  <a:pt x="638" y="264"/>
                </a:lnTo>
                <a:lnTo>
                  <a:pt x="644" y="282"/>
                </a:lnTo>
                <a:lnTo>
                  <a:pt x="650" y="291"/>
                </a:lnTo>
                <a:lnTo>
                  <a:pt x="661" y="298"/>
                </a:lnTo>
                <a:lnTo>
                  <a:pt x="675" y="300"/>
                </a:lnTo>
                <a:lnTo>
                  <a:pt x="691" y="299"/>
                </a:lnTo>
                <a:lnTo>
                  <a:pt x="709" y="295"/>
                </a:lnTo>
                <a:lnTo>
                  <a:pt x="727" y="288"/>
                </a:lnTo>
                <a:lnTo>
                  <a:pt x="745" y="279"/>
                </a:lnTo>
                <a:lnTo>
                  <a:pt x="760" y="269"/>
                </a:lnTo>
                <a:lnTo>
                  <a:pt x="776" y="253"/>
                </a:lnTo>
                <a:lnTo>
                  <a:pt x="785" y="236"/>
                </a:lnTo>
                <a:lnTo>
                  <a:pt x="790" y="220"/>
                </a:lnTo>
                <a:lnTo>
                  <a:pt x="790" y="207"/>
                </a:lnTo>
                <a:lnTo>
                  <a:pt x="788" y="198"/>
                </a:lnTo>
                <a:lnTo>
                  <a:pt x="781" y="195"/>
                </a:lnTo>
                <a:close/>
                <a:moveTo>
                  <a:pt x="255" y="47"/>
                </a:moveTo>
                <a:lnTo>
                  <a:pt x="178" y="135"/>
                </a:lnTo>
                <a:lnTo>
                  <a:pt x="678" y="135"/>
                </a:lnTo>
                <a:lnTo>
                  <a:pt x="609" y="47"/>
                </a:lnTo>
                <a:lnTo>
                  <a:pt x="255" y="47"/>
                </a:lnTo>
                <a:close/>
                <a:moveTo>
                  <a:pt x="246" y="0"/>
                </a:moveTo>
                <a:lnTo>
                  <a:pt x="287" y="0"/>
                </a:lnTo>
                <a:lnTo>
                  <a:pt x="313" y="2"/>
                </a:lnTo>
                <a:lnTo>
                  <a:pt x="414" y="2"/>
                </a:lnTo>
                <a:lnTo>
                  <a:pt x="452" y="3"/>
                </a:lnTo>
                <a:lnTo>
                  <a:pt x="557" y="3"/>
                </a:lnTo>
                <a:lnTo>
                  <a:pt x="586" y="4"/>
                </a:lnTo>
                <a:lnTo>
                  <a:pt x="634" y="4"/>
                </a:lnTo>
                <a:lnTo>
                  <a:pt x="642" y="7"/>
                </a:lnTo>
                <a:lnTo>
                  <a:pt x="653" y="13"/>
                </a:lnTo>
                <a:lnTo>
                  <a:pt x="665" y="23"/>
                </a:lnTo>
                <a:lnTo>
                  <a:pt x="676" y="34"/>
                </a:lnTo>
                <a:lnTo>
                  <a:pt x="688" y="47"/>
                </a:lnTo>
                <a:lnTo>
                  <a:pt x="721" y="80"/>
                </a:lnTo>
                <a:lnTo>
                  <a:pt x="729" y="85"/>
                </a:lnTo>
                <a:lnTo>
                  <a:pt x="734" y="87"/>
                </a:lnTo>
                <a:lnTo>
                  <a:pt x="742" y="82"/>
                </a:lnTo>
                <a:lnTo>
                  <a:pt x="751" y="75"/>
                </a:lnTo>
                <a:lnTo>
                  <a:pt x="760" y="67"/>
                </a:lnTo>
                <a:lnTo>
                  <a:pt x="769" y="62"/>
                </a:lnTo>
                <a:lnTo>
                  <a:pt x="777" y="61"/>
                </a:lnTo>
                <a:lnTo>
                  <a:pt x="783" y="63"/>
                </a:lnTo>
                <a:lnTo>
                  <a:pt x="790" y="70"/>
                </a:lnTo>
                <a:lnTo>
                  <a:pt x="806" y="88"/>
                </a:lnTo>
                <a:lnTo>
                  <a:pt x="811" y="97"/>
                </a:lnTo>
                <a:lnTo>
                  <a:pt x="813" y="104"/>
                </a:lnTo>
                <a:lnTo>
                  <a:pt x="810" y="109"/>
                </a:lnTo>
                <a:lnTo>
                  <a:pt x="802" y="114"/>
                </a:lnTo>
                <a:lnTo>
                  <a:pt x="793" y="121"/>
                </a:lnTo>
                <a:lnTo>
                  <a:pt x="772" y="134"/>
                </a:lnTo>
                <a:lnTo>
                  <a:pt x="766" y="139"/>
                </a:lnTo>
                <a:lnTo>
                  <a:pt x="763" y="140"/>
                </a:lnTo>
                <a:lnTo>
                  <a:pt x="784" y="144"/>
                </a:lnTo>
                <a:lnTo>
                  <a:pt x="804" y="154"/>
                </a:lnTo>
                <a:lnTo>
                  <a:pt x="821" y="165"/>
                </a:lnTo>
                <a:lnTo>
                  <a:pt x="835" y="178"/>
                </a:lnTo>
                <a:lnTo>
                  <a:pt x="848" y="192"/>
                </a:lnTo>
                <a:lnTo>
                  <a:pt x="856" y="203"/>
                </a:lnTo>
                <a:lnTo>
                  <a:pt x="863" y="214"/>
                </a:lnTo>
                <a:lnTo>
                  <a:pt x="864" y="219"/>
                </a:lnTo>
                <a:lnTo>
                  <a:pt x="864" y="243"/>
                </a:lnTo>
                <a:lnTo>
                  <a:pt x="865" y="262"/>
                </a:lnTo>
                <a:lnTo>
                  <a:pt x="865" y="336"/>
                </a:lnTo>
                <a:lnTo>
                  <a:pt x="866" y="357"/>
                </a:lnTo>
                <a:lnTo>
                  <a:pt x="866" y="380"/>
                </a:lnTo>
                <a:lnTo>
                  <a:pt x="864" y="388"/>
                </a:lnTo>
                <a:lnTo>
                  <a:pt x="861" y="392"/>
                </a:lnTo>
                <a:lnTo>
                  <a:pt x="857" y="396"/>
                </a:lnTo>
                <a:lnTo>
                  <a:pt x="855" y="400"/>
                </a:lnTo>
                <a:lnTo>
                  <a:pt x="855" y="485"/>
                </a:lnTo>
                <a:lnTo>
                  <a:pt x="852" y="495"/>
                </a:lnTo>
                <a:lnTo>
                  <a:pt x="843" y="504"/>
                </a:lnTo>
                <a:lnTo>
                  <a:pt x="832" y="507"/>
                </a:lnTo>
                <a:lnTo>
                  <a:pt x="689" y="507"/>
                </a:lnTo>
                <a:lnTo>
                  <a:pt x="678" y="504"/>
                </a:lnTo>
                <a:lnTo>
                  <a:pt x="670" y="495"/>
                </a:lnTo>
                <a:lnTo>
                  <a:pt x="667" y="485"/>
                </a:lnTo>
                <a:lnTo>
                  <a:pt x="667" y="449"/>
                </a:lnTo>
                <a:lnTo>
                  <a:pt x="612" y="456"/>
                </a:lnTo>
                <a:lnTo>
                  <a:pt x="556" y="460"/>
                </a:lnTo>
                <a:lnTo>
                  <a:pt x="501" y="463"/>
                </a:lnTo>
                <a:lnTo>
                  <a:pt x="448" y="464"/>
                </a:lnTo>
                <a:lnTo>
                  <a:pt x="400" y="464"/>
                </a:lnTo>
                <a:lnTo>
                  <a:pt x="355" y="463"/>
                </a:lnTo>
                <a:lnTo>
                  <a:pt x="318" y="461"/>
                </a:lnTo>
                <a:lnTo>
                  <a:pt x="288" y="459"/>
                </a:lnTo>
                <a:lnTo>
                  <a:pt x="248" y="453"/>
                </a:lnTo>
                <a:lnTo>
                  <a:pt x="200" y="446"/>
                </a:lnTo>
                <a:lnTo>
                  <a:pt x="200" y="485"/>
                </a:lnTo>
                <a:lnTo>
                  <a:pt x="198" y="495"/>
                </a:lnTo>
                <a:lnTo>
                  <a:pt x="190" y="504"/>
                </a:lnTo>
                <a:lnTo>
                  <a:pt x="178" y="507"/>
                </a:lnTo>
                <a:lnTo>
                  <a:pt x="35" y="507"/>
                </a:lnTo>
                <a:lnTo>
                  <a:pt x="25" y="504"/>
                </a:lnTo>
                <a:lnTo>
                  <a:pt x="15" y="495"/>
                </a:lnTo>
                <a:lnTo>
                  <a:pt x="13" y="485"/>
                </a:lnTo>
                <a:lnTo>
                  <a:pt x="13" y="400"/>
                </a:lnTo>
                <a:lnTo>
                  <a:pt x="8" y="398"/>
                </a:lnTo>
                <a:lnTo>
                  <a:pt x="5" y="396"/>
                </a:lnTo>
                <a:lnTo>
                  <a:pt x="2" y="394"/>
                </a:lnTo>
                <a:lnTo>
                  <a:pt x="1" y="393"/>
                </a:lnTo>
                <a:lnTo>
                  <a:pt x="0" y="387"/>
                </a:lnTo>
                <a:lnTo>
                  <a:pt x="0" y="312"/>
                </a:lnTo>
                <a:lnTo>
                  <a:pt x="1" y="290"/>
                </a:lnTo>
                <a:lnTo>
                  <a:pt x="1" y="270"/>
                </a:lnTo>
                <a:lnTo>
                  <a:pt x="2" y="253"/>
                </a:lnTo>
                <a:lnTo>
                  <a:pt x="2" y="237"/>
                </a:lnTo>
                <a:lnTo>
                  <a:pt x="5" y="214"/>
                </a:lnTo>
                <a:lnTo>
                  <a:pt x="12" y="194"/>
                </a:lnTo>
                <a:lnTo>
                  <a:pt x="23" y="178"/>
                </a:lnTo>
                <a:lnTo>
                  <a:pt x="35" y="165"/>
                </a:lnTo>
                <a:lnTo>
                  <a:pt x="50" y="156"/>
                </a:lnTo>
                <a:lnTo>
                  <a:pt x="64" y="150"/>
                </a:lnTo>
                <a:lnTo>
                  <a:pt x="88" y="142"/>
                </a:lnTo>
                <a:lnTo>
                  <a:pt x="94" y="140"/>
                </a:lnTo>
                <a:lnTo>
                  <a:pt x="97" y="140"/>
                </a:lnTo>
                <a:lnTo>
                  <a:pt x="90" y="134"/>
                </a:lnTo>
                <a:lnTo>
                  <a:pt x="80" y="127"/>
                </a:lnTo>
                <a:lnTo>
                  <a:pt x="67" y="118"/>
                </a:lnTo>
                <a:lnTo>
                  <a:pt x="59" y="110"/>
                </a:lnTo>
                <a:lnTo>
                  <a:pt x="57" y="100"/>
                </a:lnTo>
                <a:lnTo>
                  <a:pt x="60" y="91"/>
                </a:lnTo>
                <a:lnTo>
                  <a:pt x="64" y="82"/>
                </a:lnTo>
                <a:lnTo>
                  <a:pt x="69" y="74"/>
                </a:lnTo>
                <a:lnTo>
                  <a:pt x="74" y="68"/>
                </a:lnTo>
                <a:lnTo>
                  <a:pt x="80" y="67"/>
                </a:lnTo>
                <a:lnTo>
                  <a:pt x="101" y="72"/>
                </a:lnTo>
                <a:lnTo>
                  <a:pt x="114" y="76"/>
                </a:lnTo>
                <a:lnTo>
                  <a:pt x="126" y="80"/>
                </a:lnTo>
                <a:lnTo>
                  <a:pt x="136" y="84"/>
                </a:lnTo>
                <a:lnTo>
                  <a:pt x="144" y="87"/>
                </a:lnTo>
                <a:lnTo>
                  <a:pt x="147" y="88"/>
                </a:lnTo>
                <a:lnTo>
                  <a:pt x="148" y="85"/>
                </a:lnTo>
                <a:lnTo>
                  <a:pt x="153" y="80"/>
                </a:lnTo>
                <a:lnTo>
                  <a:pt x="161" y="71"/>
                </a:lnTo>
                <a:lnTo>
                  <a:pt x="169" y="61"/>
                </a:lnTo>
                <a:lnTo>
                  <a:pt x="179" y="50"/>
                </a:lnTo>
                <a:lnTo>
                  <a:pt x="189" y="38"/>
                </a:lnTo>
                <a:lnTo>
                  <a:pt x="198" y="28"/>
                </a:lnTo>
                <a:lnTo>
                  <a:pt x="211" y="15"/>
                </a:lnTo>
                <a:lnTo>
                  <a:pt x="219" y="8"/>
                </a:lnTo>
                <a:lnTo>
                  <a:pt x="229" y="4"/>
                </a:lnTo>
                <a:lnTo>
                  <a:pt x="238" y="2"/>
                </a:lnTo>
                <a:lnTo>
                  <a:pt x="246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8"/>
          <p:cNvSpPr>
            <a:spLocks noEditPoints="1"/>
          </p:cNvSpPr>
          <p:nvPr/>
        </p:nvSpPr>
        <p:spPr bwMode="auto">
          <a:xfrm>
            <a:off x="2913844" y="5410200"/>
            <a:ext cx="704812" cy="622899"/>
          </a:xfrm>
          <a:custGeom>
            <a:avLst/>
            <a:gdLst/>
            <a:ahLst/>
            <a:cxnLst>
              <a:cxn ang="0">
                <a:pos x="685" y="627"/>
              </a:cxn>
              <a:cxn ang="0">
                <a:pos x="729" y="609"/>
              </a:cxn>
              <a:cxn ang="0">
                <a:pos x="590" y="596"/>
              </a:cxn>
              <a:cxn ang="0">
                <a:pos x="623" y="632"/>
              </a:cxn>
              <a:cxn ang="0">
                <a:pos x="612" y="582"/>
              </a:cxn>
              <a:cxn ang="0">
                <a:pos x="726" y="561"/>
              </a:cxn>
              <a:cxn ang="0">
                <a:pos x="725" y="552"/>
              </a:cxn>
              <a:cxn ang="0">
                <a:pos x="726" y="543"/>
              </a:cxn>
              <a:cxn ang="0">
                <a:pos x="585" y="535"/>
              </a:cxn>
              <a:cxn ang="0">
                <a:pos x="725" y="526"/>
              </a:cxn>
              <a:cxn ang="0">
                <a:pos x="726" y="517"/>
              </a:cxn>
              <a:cxn ang="0">
                <a:pos x="586" y="508"/>
              </a:cxn>
              <a:cxn ang="0">
                <a:pos x="729" y="500"/>
              </a:cxn>
              <a:cxn ang="0">
                <a:pos x="584" y="488"/>
              </a:cxn>
              <a:cxn ang="0">
                <a:pos x="729" y="483"/>
              </a:cxn>
              <a:cxn ang="0">
                <a:pos x="584" y="466"/>
              </a:cxn>
              <a:cxn ang="0">
                <a:pos x="730" y="467"/>
              </a:cxn>
              <a:cxn ang="0">
                <a:pos x="584" y="446"/>
              </a:cxn>
              <a:cxn ang="0">
                <a:pos x="730" y="448"/>
              </a:cxn>
              <a:cxn ang="0">
                <a:pos x="584" y="432"/>
              </a:cxn>
              <a:cxn ang="0">
                <a:pos x="730" y="431"/>
              </a:cxn>
              <a:cxn ang="0">
                <a:pos x="584" y="410"/>
              </a:cxn>
              <a:cxn ang="0">
                <a:pos x="729" y="415"/>
              </a:cxn>
              <a:cxn ang="0">
                <a:pos x="586" y="390"/>
              </a:cxn>
              <a:cxn ang="0">
                <a:pos x="729" y="398"/>
              </a:cxn>
              <a:cxn ang="0">
                <a:pos x="586" y="390"/>
              </a:cxn>
              <a:cxn ang="0">
                <a:pos x="726" y="381"/>
              </a:cxn>
              <a:cxn ang="0">
                <a:pos x="725" y="372"/>
              </a:cxn>
              <a:cxn ang="0">
                <a:pos x="726" y="362"/>
              </a:cxn>
              <a:cxn ang="0">
                <a:pos x="585" y="355"/>
              </a:cxn>
              <a:cxn ang="0">
                <a:pos x="725" y="345"/>
              </a:cxn>
              <a:cxn ang="0">
                <a:pos x="726" y="336"/>
              </a:cxn>
              <a:cxn ang="0">
                <a:pos x="586" y="327"/>
              </a:cxn>
              <a:cxn ang="0">
                <a:pos x="729" y="319"/>
              </a:cxn>
              <a:cxn ang="0">
                <a:pos x="584" y="306"/>
              </a:cxn>
              <a:cxn ang="0">
                <a:pos x="729" y="302"/>
              </a:cxn>
              <a:cxn ang="0">
                <a:pos x="584" y="285"/>
              </a:cxn>
              <a:cxn ang="0">
                <a:pos x="730" y="286"/>
              </a:cxn>
              <a:cxn ang="0">
                <a:pos x="584" y="266"/>
              </a:cxn>
              <a:cxn ang="0">
                <a:pos x="730" y="267"/>
              </a:cxn>
              <a:cxn ang="0">
                <a:pos x="584" y="251"/>
              </a:cxn>
              <a:cxn ang="0">
                <a:pos x="730" y="250"/>
              </a:cxn>
              <a:cxn ang="0">
                <a:pos x="89" y="242"/>
              </a:cxn>
              <a:cxn ang="0">
                <a:pos x="79" y="623"/>
              </a:cxn>
              <a:cxn ang="0">
                <a:pos x="523" y="613"/>
              </a:cxn>
              <a:cxn ang="0">
                <a:pos x="492" y="239"/>
              </a:cxn>
              <a:cxn ang="0">
                <a:pos x="477" y="174"/>
              </a:cxn>
              <a:cxn ang="0">
                <a:pos x="783" y="660"/>
              </a:cxn>
              <a:cxn ang="0">
                <a:pos x="21" y="690"/>
              </a:cxn>
              <a:cxn ang="0">
                <a:pos x="11" y="183"/>
              </a:cxn>
              <a:cxn ang="0">
                <a:pos x="324" y="161"/>
              </a:cxn>
              <a:cxn ang="0">
                <a:pos x="420" y="148"/>
              </a:cxn>
              <a:cxn ang="0">
                <a:pos x="241" y="25"/>
              </a:cxn>
              <a:cxn ang="0">
                <a:pos x="226" y="38"/>
              </a:cxn>
              <a:cxn ang="0">
                <a:pos x="231" y="17"/>
              </a:cxn>
              <a:cxn ang="0">
                <a:pos x="572" y="19"/>
              </a:cxn>
              <a:cxn ang="0">
                <a:pos x="559" y="1"/>
              </a:cxn>
            </a:cxnLst>
            <a:rect l="0" t="0" r="r" b="b"/>
            <a:pathLst>
              <a:path w="783" h="692">
                <a:moveTo>
                  <a:pt x="703" y="582"/>
                </a:moveTo>
                <a:lnTo>
                  <a:pt x="690" y="586"/>
                </a:lnTo>
                <a:lnTo>
                  <a:pt x="681" y="596"/>
                </a:lnTo>
                <a:lnTo>
                  <a:pt x="677" y="609"/>
                </a:lnTo>
                <a:lnTo>
                  <a:pt x="679" y="619"/>
                </a:lnTo>
                <a:lnTo>
                  <a:pt x="685" y="627"/>
                </a:lnTo>
                <a:lnTo>
                  <a:pt x="692" y="632"/>
                </a:lnTo>
                <a:lnTo>
                  <a:pt x="703" y="634"/>
                </a:lnTo>
                <a:lnTo>
                  <a:pt x="713" y="632"/>
                </a:lnTo>
                <a:lnTo>
                  <a:pt x="721" y="627"/>
                </a:lnTo>
                <a:lnTo>
                  <a:pt x="726" y="619"/>
                </a:lnTo>
                <a:lnTo>
                  <a:pt x="729" y="609"/>
                </a:lnTo>
                <a:lnTo>
                  <a:pt x="725" y="596"/>
                </a:lnTo>
                <a:lnTo>
                  <a:pt x="716" y="586"/>
                </a:lnTo>
                <a:lnTo>
                  <a:pt x="703" y="582"/>
                </a:lnTo>
                <a:close/>
                <a:moveTo>
                  <a:pt x="612" y="582"/>
                </a:moveTo>
                <a:lnTo>
                  <a:pt x="599" y="586"/>
                </a:lnTo>
                <a:lnTo>
                  <a:pt x="590" y="596"/>
                </a:lnTo>
                <a:lnTo>
                  <a:pt x="586" y="609"/>
                </a:lnTo>
                <a:lnTo>
                  <a:pt x="589" y="619"/>
                </a:lnTo>
                <a:lnTo>
                  <a:pt x="594" y="627"/>
                </a:lnTo>
                <a:lnTo>
                  <a:pt x="602" y="632"/>
                </a:lnTo>
                <a:lnTo>
                  <a:pt x="612" y="634"/>
                </a:lnTo>
                <a:lnTo>
                  <a:pt x="623" y="632"/>
                </a:lnTo>
                <a:lnTo>
                  <a:pt x="631" y="627"/>
                </a:lnTo>
                <a:lnTo>
                  <a:pt x="636" y="619"/>
                </a:lnTo>
                <a:lnTo>
                  <a:pt x="639" y="609"/>
                </a:lnTo>
                <a:lnTo>
                  <a:pt x="635" y="596"/>
                </a:lnTo>
                <a:lnTo>
                  <a:pt x="626" y="586"/>
                </a:lnTo>
                <a:lnTo>
                  <a:pt x="612" y="582"/>
                </a:lnTo>
                <a:close/>
                <a:moveTo>
                  <a:pt x="586" y="552"/>
                </a:moveTo>
                <a:lnTo>
                  <a:pt x="585" y="554"/>
                </a:lnTo>
                <a:lnTo>
                  <a:pt x="584" y="556"/>
                </a:lnTo>
                <a:lnTo>
                  <a:pt x="584" y="560"/>
                </a:lnTo>
                <a:lnTo>
                  <a:pt x="585" y="561"/>
                </a:lnTo>
                <a:lnTo>
                  <a:pt x="726" y="561"/>
                </a:lnTo>
                <a:lnTo>
                  <a:pt x="729" y="560"/>
                </a:lnTo>
                <a:lnTo>
                  <a:pt x="730" y="559"/>
                </a:lnTo>
                <a:lnTo>
                  <a:pt x="730" y="558"/>
                </a:lnTo>
                <a:lnTo>
                  <a:pt x="729" y="555"/>
                </a:lnTo>
                <a:lnTo>
                  <a:pt x="728" y="554"/>
                </a:lnTo>
                <a:lnTo>
                  <a:pt x="725" y="552"/>
                </a:lnTo>
                <a:lnTo>
                  <a:pt x="586" y="552"/>
                </a:lnTo>
                <a:close/>
                <a:moveTo>
                  <a:pt x="585" y="535"/>
                </a:moveTo>
                <a:lnTo>
                  <a:pt x="584" y="537"/>
                </a:lnTo>
                <a:lnTo>
                  <a:pt x="584" y="542"/>
                </a:lnTo>
                <a:lnTo>
                  <a:pt x="585" y="543"/>
                </a:lnTo>
                <a:lnTo>
                  <a:pt x="726" y="543"/>
                </a:lnTo>
                <a:lnTo>
                  <a:pt x="729" y="542"/>
                </a:lnTo>
                <a:lnTo>
                  <a:pt x="730" y="541"/>
                </a:lnTo>
                <a:lnTo>
                  <a:pt x="730" y="538"/>
                </a:lnTo>
                <a:lnTo>
                  <a:pt x="729" y="537"/>
                </a:lnTo>
                <a:lnTo>
                  <a:pt x="726" y="535"/>
                </a:lnTo>
                <a:lnTo>
                  <a:pt x="585" y="535"/>
                </a:lnTo>
                <a:close/>
                <a:moveTo>
                  <a:pt x="585" y="517"/>
                </a:moveTo>
                <a:lnTo>
                  <a:pt x="584" y="518"/>
                </a:lnTo>
                <a:lnTo>
                  <a:pt x="584" y="522"/>
                </a:lnTo>
                <a:lnTo>
                  <a:pt x="585" y="525"/>
                </a:lnTo>
                <a:lnTo>
                  <a:pt x="586" y="526"/>
                </a:lnTo>
                <a:lnTo>
                  <a:pt x="725" y="526"/>
                </a:lnTo>
                <a:lnTo>
                  <a:pt x="728" y="525"/>
                </a:lnTo>
                <a:lnTo>
                  <a:pt x="729" y="524"/>
                </a:lnTo>
                <a:lnTo>
                  <a:pt x="730" y="521"/>
                </a:lnTo>
                <a:lnTo>
                  <a:pt x="730" y="520"/>
                </a:lnTo>
                <a:lnTo>
                  <a:pt x="729" y="518"/>
                </a:lnTo>
                <a:lnTo>
                  <a:pt x="726" y="517"/>
                </a:lnTo>
                <a:lnTo>
                  <a:pt x="585" y="517"/>
                </a:lnTo>
                <a:close/>
                <a:moveTo>
                  <a:pt x="586" y="499"/>
                </a:moveTo>
                <a:lnTo>
                  <a:pt x="584" y="501"/>
                </a:lnTo>
                <a:lnTo>
                  <a:pt x="584" y="504"/>
                </a:lnTo>
                <a:lnTo>
                  <a:pt x="585" y="506"/>
                </a:lnTo>
                <a:lnTo>
                  <a:pt x="586" y="508"/>
                </a:lnTo>
                <a:lnTo>
                  <a:pt x="725" y="508"/>
                </a:lnTo>
                <a:lnTo>
                  <a:pt x="728" y="506"/>
                </a:lnTo>
                <a:lnTo>
                  <a:pt x="729" y="505"/>
                </a:lnTo>
                <a:lnTo>
                  <a:pt x="730" y="503"/>
                </a:lnTo>
                <a:lnTo>
                  <a:pt x="730" y="501"/>
                </a:lnTo>
                <a:lnTo>
                  <a:pt x="729" y="500"/>
                </a:lnTo>
                <a:lnTo>
                  <a:pt x="726" y="499"/>
                </a:lnTo>
                <a:lnTo>
                  <a:pt x="586" y="499"/>
                </a:lnTo>
                <a:close/>
                <a:moveTo>
                  <a:pt x="586" y="480"/>
                </a:moveTo>
                <a:lnTo>
                  <a:pt x="585" y="482"/>
                </a:lnTo>
                <a:lnTo>
                  <a:pt x="584" y="484"/>
                </a:lnTo>
                <a:lnTo>
                  <a:pt x="584" y="488"/>
                </a:lnTo>
                <a:lnTo>
                  <a:pt x="585" y="489"/>
                </a:lnTo>
                <a:lnTo>
                  <a:pt x="726" y="489"/>
                </a:lnTo>
                <a:lnTo>
                  <a:pt x="729" y="488"/>
                </a:lnTo>
                <a:lnTo>
                  <a:pt x="730" y="487"/>
                </a:lnTo>
                <a:lnTo>
                  <a:pt x="730" y="486"/>
                </a:lnTo>
                <a:lnTo>
                  <a:pt x="729" y="483"/>
                </a:lnTo>
                <a:lnTo>
                  <a:pt x="728" y="482"/>
                </a:lnTo>
                <a:lnTo>
                  <a:pt x="725" y="480"/>
                </a:lnTo>
                <a:lnTo>
                  <a:pt x="586" y="480"/>
                </a:lnTo>
                <a:close/>
                <a:moveTo>
                  <a:pt x="586" y="462"/>
                </a:moveTo>
                <a:lnTo>
                  <a:pt x="585" y="463"/>
                </a:lnTo>
                <a:lnTo>
                  <a:pt x="584" y="466"/>
                </a:lnTo>
                <a:lnTo>
                  <a:pt x="584" y="470"/>
                </a:lnTo>
                <a:lnTo>
                  <a:pt x="585" y="471"/>
                </a:lnTo>
                <a:lnTo>
                  <a:pt x="726" y="471"/>
                </a:lnTo>
                <a:lnTo>
                  <a:pt x="729" y="470"/>
                </a:lnTo>
                <a:lnTo>
                  <a:pt x="730" y="469"/>
                </a:lnTo>
                <a:lnTo>
                  <a:pt x="730" y="467"/>
                </a:lnTo>
                <a:lnTo>
                  <a:pt x="729" y="465"/>
                </a:lnTo>
                <a:lnTo>
                  <a:pt x="728" y="463"/>
                </a:lnTo>
                <a:lnTo>
                  <a:pt x="725" y="462"/>
                </a:lnTo>
                <a:lnTo>
                  <a:pt x="586" y="462"/>
                </a:lnTo>
                <a:close/>
                <a:moveTo>
                  <a:pt x="585" y="445"/>
                </a:moveTo>
                <a:lnTo>
                  <a:pt x="584" y="446"/>
                </a:lnTo>
                <a:lnTo>
                  <a:pt x="584" y="451"/>
                </a:lnTo>
                <a:lnTo>
                  <a:pt x="585" y="453"/>
                </a:lnTo>
                <a:lnTo>
                  <a:pt x="726" y="453"/>
                </a:lnTo>
                <a:lnTo>
                  <a:pt x="729" y="451"/>
                </a:lnTo>
                <a:lnTo>
                  <a:pt x="730" y="450"/>
                </a:lnTo>
                <a:lnTo>
                  <a:pt x="730" y="448"/>
                </a:lnTo>
                <a:lnTo>
                  <a:pt x="729" y="446"/>
                </a:lnTo>
                <a:lnTo>
                  <a:pt x="726" y="445"/>
                </a:lnTo>
                <a:lnTo>
                  <a:pt x="585" y="445"/>
                </a:lnTo>
                <a:close/>
                <a:moveTo>
                  <a:pt x="585" y="427"/>
                </a:moveTo>
                <a:lnTo>
                  <a:pt x="584" y="428"/>
                </a:lnTo>
                <a:lnTo>
                  <a:pt x="584" y="432"/>
                </a:lnTo>
                <a:lnTo>
                  <a:pt x="585" y="434"/>
                </a:lnTo>
                <a:lnTo>
                  <a:pt x="586" y="436"/>
                </a:lnTo>
                <a:lnTo>
                  <a:pt x="725" y="436"/>
                </a:lnTo>
                <a:lnTo>
                  <a:pt x="728" y="434"/>
                </a:lnTo>
                <a:lnTo>
                  <a:pt x="729" y="433"/>
                </a:lnTo>
                <a:lnTo>
                  <a:pt x="730" y="431"/>
                </a:lnTo>
                <a:lnTo>
                  <a:pt x="730" y="429"/>
                </a:lnTo>
                <a:lnTo>
                  <a:pt x="729" y="428"/>
                </a:lnTo>
                <a:lnTo>
                  <a:pt x="726" y="427"/>
                </a:lnTo>
                <a:lnTo>
                  <a:pt x="585" y="427"/>
                </a:lnTo>
                <a:close/>
                <a:moveTo>
                  <a:pt x="585" y="408"/>
                </a:moveTo>
                <a:lnTo>
                  <a:pt x="584" y="410"/>
                </a:lnTo>
                <a:lnTo>
                  <a:pt x="584" y="414"/>
                </a:lnTo>
                <a:lnTo>
                  <a:pt x="585" y="416"/>
                </a:lnTo>
                <a:lnTo>
                  <a:pt x="586" y="417"/>
                </a:lnTo>
                <a:lnTo>
                  <a:pt x="725" y="417"/>
                </a:lnTo>
                <a:lnTo>
                  <a:pt x="728" y="416"/>
                </a:lnTo>
                <a:lnTo>
                  <a:pt x="729" y="415"/>
                </a:lnTo>
                <a:lnTo>
                  <a:pt x="730" y="412"/>
                </a:lnTo>
                <a:lnTo>
                  <a:pt x="730" y="411"/>
                </a:lnTo>
                <a:lnTo>
                  <a:pt x="729" y="410"/>
                </a:lnTo>
                <a:lnTo>
                  <a:pt x="726" y="408"/>
                </a:lnTo>
                <a:lnTo>
                  <a:pt x="585" y="408"/>
                </a:lnTo>
                <a:close/>
                <a:moveTo>
                  <a:pt x="586" y="390"/>
                </a:moveTo>
                <a:lnTo>
                  <a:pt x="585" y="391"/>
                </a:lnTo>
                <a:lnTo>
                  <a:pt x="584" y="394"/>
                </a:lnTo>
                <a:lnTo>
                  <a:pt x="584" y="396"/>
                </a:lnTo>
                <a:lnTo>
                  <a:pt x="586" y="399"/>
                </a:lnTo>
                <a:lnTo>
                  <a:pt x="726" y="399"/>
                </a:lnTo>
                <a:lnTo>
                  <a:pt x="729" y="398"/>
                </a:lnTo>
                <a:lnTo>
                  <a:pt x="730" y="396"/>
                </a:lnTo>
                <a:lnTo>
                  <a:pt x="730" y="395"/>
                </a:lnTo>
                <a:lnTo>
                  <a:pt x="729" y="393"/>
                </a:lnTo>
                <a:lnTo>
                  <a:pt x="728" y="391"/>
                </a:lnTo>
                <a:lnTo>
                  <a:pt x="725" y="390"/>
                </a:lnTo>
                <a:lnTo>
                  <a:pt x="586" y="390"/>
                </a:lnTo>
                <a:close/>
                <a:moveTo>
                  <a:pt x="586" y="372"/>
                </a:moveTo>
                <a:lnTo>
                  <a:pt x="585" y="373"/>
                </a:lnTo>
                <a:lnTo>
                  <a:pt x="584" y="376"/>
                </a:lnTo>
                <a:lnTo>
                  <a:pt x="584" y="379"/>
                </a:lnTo>
                <a:lnTo>
                  <a:pt x="585" y="381"/>
                </a:lnTo>
                <a:lnTo>
                  <a:pt x="726" y="381"/>
                </a:lnTo>
                <a:lnTo>
                  <a:pt x="729" y="379"/>
                </a:lnTo>
                <a:lnTo>
                  <a:pt x="730" y="378"/>
                </a:lnTo>
                <a:lnTo>
                  <a:pt x="730" y="377"/>
                </a:lnTo>
                <a:lnTo>
                  <a:pt x="729" y="374"/>
                </a:lnTo>
                <a:lnTo>
                  <a:pt x="728" y="373"/>
                </a:lnTo>
                <a:lnTo>
                  <a:pt x="725" y="372"/>
                </a:lnTo>
                <a:lnTo>
                  <a:pt x="586" y="372"/>
                </a:lnTo>
                <a:close/>
                <a:moveTo>
                  <a:pt x="585" y="355"/>
                </a:moveTo>
                <a:lnTo>
                  <a:pt x="584" y="356"/>
                </a:lnTo>
                <a:lnTo>
                  <a:pt x="584" y="361"/>
                </a:lnTo>
                <a:lnTo>
                  <a:pt x="585" y="362"/>
                </a:lnTo>
                <a:lnTo>
                  <a:pt x="726" y="362"/>
                </a:lnTo>
                <a:lnTo>
                  <a:pt x="729" y="361"/>
                </a:lnTo>
                <a:lnTo>
                  <a:pt x="730" y="360"/>
                </a:lnTo>
                <a:lnTo>
                  <a:pt x="730" y="357"/>
                </a:lnTo>
                <a:lnTo>
                  <a:pt x="729" y="356"/>
                </a:lnTo>
                <a:lnTo>
                  <a:pt x="726" y="355"/>
                </a:lnTo>
                <a:lnTo>
                  <a:pt x="585" y="355"/>
                </a:lnTo>
                <a:close/>
                <a:moveTo>
                  <a:pt x="585" y="336"/>
                </a:moveTo>
                <a:lnTo>
                  <a:pt x="584" y="338"/>
                </a:lnTo>
                <a:lnTo>
                  <a:pt x="584" y="341"/>
                </a:lnTo>
                <a:lnTo>
                  <a:pt x="585" y="344"/>
                </a:lnTo>
                <a:lnTo>
                  <a:pt x="586" y="345"/>
                </a:lnTo>
                <a:lnTo>
                  <a:pt x="725" y="345"/>
                </a:lnTo>
                <a:lnTo>
                  <a:pt x="728" y="344"/>
                </a:lnTo>
                <a:lnTo>
                  <a:pt x="729" y="343"/>
                </a:lnTo>
                <a:lnTo>
                  <a:pt x="730" y="340"/>
                </a:lnTo>
                <a:lnTo>
                  <a:pt x="730" y="339"/>
                </a:lnTo>
                <a:lnTo>
                  <a:pt x="729" y="338"/>
                </a:lnTo>
                <a:lnTo>
                  <a:pt x="726" y="336"/>
                </a:lnTo>
                <a:lnTo>
                  <a:pt x="585" y="336"/>
                </a:lnTo>
                <a:close/>
                <a:moveTo>
                  <a:pt x="585" y="318"/>
                </a:moveTo>
                <a:lnTo>
                  <a:pt x="584" y="319"/>
                </a:lnTo>
                <a:lnTo>
                  <a:pt x="584" y="323"/>
                </a:lnTo>
                <a:lnTo>
                  <a:pt x="585" y="326"/>
                </a:lnTo>
                <a:lnTo>
                  <a:pt x="586" y="327"/>
                </a:lnTo>
                <a:lnTo>
                  <a:pt x="725" y="327"/>
                </a:lnTo>
                <a:lnTo>
                  <a:pt x="728" y="326"/>
                </a:lnTo>
                <a:lnTo>
                  <a:pt x="729" y="324"/>
                </a:lnTo>
                <a:lnTo>
                  <a:pt x="730" y="322"/>
                </a:lnTo>
                <a:lnTo>
                  <a:pt x="730" y="321"/>
                </a:lnTo>
                <a:lnTo>
                  <a:pt x="729" y="319"/>
                </a:lnTo>
                <a:lnTo>
                  <a:pt x="726" y="318"/>
                </a:lnTo>
                <a:lnTo>
                  <a:pt x="585" y="318"/>
                </a:lnTo>
                <a:close/>
                <a:moveTo>
                  <a:pt x="586" y="300"/>
                </a:moveTo>
                <a:lnTo>
                  <a:pt x="585" y="301"/>
                </a:lnTo>
                <a:lnTo>
                  <a:pt x="584" y="304"/>
                </a:lnTo>
                <a:lnTo>
                  <a:pt x="584" y="306"/>
                </a:lnTo>
                <a:lnTo>
                  <a:pt x="586" y="309"/>
                </a:lnTo>
                <a:lnTo>
                  <a:pt x="726" y="309"/>
                </a:lnTo>
                <a:lnTo>
                  <a:pt x="729" y="307"/>
                </a:lnTo>
                <a:lnTo>
                  <a:pt x="730" y="306"/>
                </a:lnTo>
                <a:lnTo>
                  <a:pt x="730" y="305"/>
                </a:lnTo>
                <a:lnTo>
                  <a:pt x="729" y="302"/>
                </a:lnTo>
                <a:lnTo>
                  <a:pt x="728" y="301"/>
                </a:lnTo>
                <a:lnTo>
                  <a:pt x="725" y="300"/>
                </a:lnTo>
                <a:lnTo>
                  <a:pt x="586" y="300"/>
                </a:lnTo>
                <a:close/>
                <a:moveTo>
                  <a:pt x="586" y="281"/>
                </a:moveTo>
                <a:lnTo>
                  <a:pt x="585" y="283"/>
                </a:lnTo>
                <a:lnTo>
                  <a:pt x="584" y="285"/>
                </a:lnTo>
                <a:lnTo>
                  <a:pt x="584" y="289"/>
                </a:lnTo>
                <a:lnTo>
                  <a:pt x="585" y="290"/>
                </a:lnTo>
                <a:lnTo>
                  <a:pt x="726" y="290"/>
                </a:lnTo>
                <a:lnTo>
                  <a:pt x="729" y="289"/>
                </a:lnTo>
                <a:lnTo>
                  <a:pt x="730" y="288"/>
                </a:lnTo>
                <a:lnTo>
                  <a:pt x="730" y="286"/>
                </a:lnTo>
                <a:lnTo>
                  <a:pt x="729" y="284"/>
                </a:lnTo>
                <a:lnTo>
                  <a:pt x="728" y="283"/>
                </a:lnTo>
                <a:lnTo>
                  <a:pt x="725" y="281"/>
                </a:lnTo>
                <a:lnTo>
                  <a:pt x="586" y="281"/>
                </a:lnTo>
                <a:close/>
                <a:moveTo>
                  <a:pt x="585" y="264"/>
                </a:moveTo>
                <a:lnTo>
                  <a:pt x="584" y="266"/>
                </a:lnTo>
                <a:lnTo>
                  <a:pt x="584" y="271"/>
                </a:lnTo>
                <a:lnTo>
                  <a:pt x="585" y="272"/>
                </a:lnTo>
                <a:lnTo>
                  <a:pt x="726" y="272"/>
                </a:lnTo>
                <a:lnTo>
                  <a:pt x="729" y="271"/>
                </a:lnTo>
                <a:lnTo>
                  <a:pt x="730" y="269"/>
                </a:lnTo>
                <a:lnTo>
                  <a:pt x="730" y="267"/>
                </a:lnTo>
                <a:lnTo>
                  <a:pt x="729" y="266"/>
                </a:lnTo>
                <a:lnTo>
                  <a:pt x="726" y="264"/>
                </a:lnTo>
                <a:lnTo>
                  <a:pt x="585" y="264"/>
                </a:lnTo>
                <a:close/>
                <a:moveTo>
                  <a:pt x="585" y="246"/>
                </a:moveTo>
                <a:lnTo>
                  <a:pt x="584" y="247"/>
                </a:lnTo>
                <a:lnTo>
                  <a:pt x="584" y="251"/>
                </a:lnTo>
                <a:lnTo>
                  <a:pt x="585" y="254"/>
                </a:lnTo>
                <a:lnTo>
                  <a:pt x="586" y="255"/>
                </a:lnTo>
                <a:lnTo>
                  <a:pt x="725" y="255"/>
                </a:lnTo>
                <a:lnTo>
                  <a:pt x="728" y="254"/>
                </a:lnTo>
                <a:lnTo>
                  <a:pt x="729" y="252"/>
                </a:lnTo>
                <a:lnTo>
                  <a:pt x="730" y="250"/>
                </a:lnTo>
                <a:lnTo>
                  <a:pt x="730" y="249"/>
                </a:lnTo>
                <a:lnTo>
                  <a:pt x="729" y="247"/>
                </a:lnTo>
                <a:lnTo>
                  <a:pt x="726" y="246"/>
                </a:lnTo>
                <a:lnTo>
                  <a:pt x="585" y="246"/>
                </a:lnTo>
                <a:close/>
                <a:moveTo>
                  <a:pt x="102" y="239"/>
                </a:moveTo>
                <a:lnTo>
                  <a:pt x="89" y="242"/>
                </a:lnTo>
                <a:lnTo>
                  <a:pt x="79" y="249"/>
                </a:lnTo>
                <a:lnTo>
                  <a:pt x="72" y="259"/>
                </a:lnTo>
                <a:lnTo>
                  <a:pt x="70" y="272"/>
                </a:lnTo>
                <a:lnTo>
                  <a:pt x="70" y="599"/>
                </a:lnTo>
                <a:lnTo>
                  <a:pt x="72" y="613"/>
                </a:lnTo>
                <a:lnTo>
                  <a:pt x="79" y="623"/>
                </a:lnTo>
                <a:lnTo>
                  <a:pt x="89" y="630"/>
                </a:lnTo>
                <a:lnTo>
                  <a:pt x="102" y="632"/>
                </a:lnTo>
                <a:lnTo>
                  <a:pt x="492" y="632"/>
                </a:lnTo>
                <a:lnTo>
                  <a:pt x="505" y="630"/>
                </a:lnTo>
                <a:lnTo>
                  <a:pt x="517" y="623"/>
                </a:lnTo>
                <a:lnTo>
                  <a:pt x="523" y="613"/>
                </a:lnTo>
                <a:lnTo>
                  <a:pt x="526" y="599"/>
                </a:lnTo>
                <a:lnTo>
                  <a:pt x="526" y="272"/>
                </a:lnTo>
                <a:lnTo>
                  <a:pt x="523" y="259"/>
                </a:lnTo>
                <a:lnTo>
                  <a:pt x="517" y="249"/>
                </a:lnTo>
                <a:lnTo>
                  <a:pt x="505" y="242"/>
                </a:lnTo>
                <a:lnTo>
                  <a:pt x="492" y="239"/>
                </a:lnTo>
                <a:lnTo>
                  <a:pt x="102" y="239"/>
                </a:lnTo>
                <a:close/>
                <a:moveTo>
                  <a:pt x="556" y="19"/>
                </a:moveTo>
                <a:lnTo>
                  <a:pt x="452" y="154"/>
                </a:lnTo>
                <a:lnTo>
                  <a:pt x="466" y="159"/>
                </a:lnTo>
                <a:lnTo>
                  <a:pt x="473" y="166"/>
                </a:lnTo>
                <a:lnTo>
                  <a:pt x="477" y="174"/>
                </a:lnTo>
                <a:lnTo>
                  <a:pt x="750" y="174"/>
                </a:lnTo>
                <a:lnTo>
                  <a:pt x="763" y="176"/>
                </a:lnTo>
                <a:lnTo>
                  <a:pt x="774" y="183"/>
                </a:lnTo>
                <a:lnTo>
                  <a:pt x="780" y="193"/>
                </a:lnTo>
                <a:lnTo>
                  <a:pt x="783" y="207"/>
                </a:lnTo>
                <a:lnTo>
                  <a:pt x="783" y="660"/>
                </a:lnTo>
                <a:lnTo>
                  <a:pt x="780" y="673"/>
                </a:lnTo>
                <a:lnTo>
                  <a:pt x="774" y="683"/>
                </a:lnTo>
                <a:lnTo>
                  <a:pt x="763" y="690"/>
                </a:lnTo>
                <a:lnTo>
                  <a:pt x="750" y="692"/>
                </a:lnTo>
                <a:lnTo>
                  <a:pt x="34" y="692"/>
                </a:lnTo>
                <a:lnTo>
                  <a:pt x="21" y="690"/>
                </a:lnTo>
                <a:lnTo>
                  <a:pt x="11" y="683"/>
                </a:lnTo>
                <a:lnTo>
                  <a:pt x="3" y="673"/>
                </a:lnTo>
                <a:lnTo>
                  <a:pt x="0" y="660"/>
                </a:lnTo>
                <a:lnTo>
                  <a:pt x="0" y="207"/>
                </a:lnTo>
                <a:lnTo>
                  <a:pt x="3" y="193"/>
                </a:lnTo>
                <a:lnTo>
                  <a:pt x="11" y="183"/>
                </a:lnTo>
                <a:lnTo>
                  <a:pt x="21" y="176"/>
                </a:lnTo>
                <a:lnTo>
                  <a:pt x="34" y="174"/>
                </a:lnTo>
                <a:lnTo>
                  <a:pt x="312" y="174"/>
                </a:lnTo>
                <a:lnTo>
                  <a:pt x="315" y="169"/>
                </a:lnTo>
                <a:lnTo>
                  <a:pt x="319" y="165"/>
                </a:lnTo>
                <a:lnTo>
                  <a:pt x="324" y="161"/>
                </a:lnTo>
                <a:lnTo>
                  <a:pt x="332" y="157"/>
                </a:lnTo>
                <a:lnTo>
                  <a:pt x="239" y="35"/>
                </a:lnTo>
                <a:lnTo>
                  <a:pt x="344" y="153"/>
                </a:lnTo>
                <a:lnTo>
                  <a:pt x="367" y="148"/>
                </a:lnTo>
                <a:lnTo>
                  <a:pt x="395" y="146"/>
                </a:lnTo>
                <a:lnTo>
                  <a:pt x="420" y="148"/>
                </a:lnTo>
                <a:lnTo>
                  <a:pt x="441" y="152"/>
                </a:lnTo>
                <a:lnTo>
                  <a:pt x="556" y="19"/>
                </a:lnTo>
                <a:close/>
                <a:moveTo>
                  <a:pt x="231" y="17"/>
                </a:moveTo>
                <a:lnTo>
                  <a:pt x="235" y="17"/>
                </a:lnTo>
                <a:lnTo>
                  <a:pt x="240" y="22"/>
                </a:lnTo>
                <a:lnTo>
                  <a:pt x="241" y="25"/>
                </a:lnTo>
                <a:lnTo>
                  <a:pt x="241" y="28"/>
                </a:lnTo>
                <a:lnTo>
                  <a:pt x="240" y="32"/>
                </a:lnTo>
                <a:lnTo>
                  <a:pt x="239" y="35"/>
                </a:lnTo>
                <a:lnTo>
                  <a:pt x="235" y="38"/>
                </a:lnTo>
                <a:lnTo>
                  <a:pt x="231" y="39"/>
                </a:lnTo>
                <a:lnTo>
                  <a:pt x="226" y="38"/>
                </a:lnTo>
                <a:lnTo>
                  <a:pt x="223" y="36"/>
                </a:lnTo>
                <a:lnTo>
                  <a:pt x="220" y="32"/>
                </a:lnTo>
                <a:lnTo>
                  <a:pt x="219" y="28"/>
                </a:lnTo>
                <a:lnTo>
                  <a:pt x="220" y="23"/>
                </a:lnTo>
                <a:lnTo>
                  <a:pt x="226" y="18"/>
                </a:lnTo>
                <a:lnTo>
                  <a:pt x="231" y="17"/>
                </a:lnTo>
                <a:close/>
                <a:moveTo>
                  <a:pt x="564" y="0"/>
                </a:moveTo>
                <a:lnTo>
                  <a:pt x="568" y="1"/>
                </a:lnTo>
                <a:lnTo>
                  <a:pt x="572" y="4"/>
                </a:lnTo>
                <a:lnTo>
                  <a:pt x="573" y="6"/>
                </a:lnTo>
                <a:lnTo>
                  <a:pt x="574" y="11"/>
                </a:lnTo>
                <a:lnTo>
                  <a:pt x="572" y="19"/>
                </a:lnTo>
                <a:lnTo>
                  <a:pt x="564" y="22"/>
                </a:lnTo>
                <a:lnTo>
                  <a:pt x="556" y="19"/>
                </a:lnTo>
                <a:lnTo>
                  <a:pt x="553" y="15"/>
                </a:lnTo>
                <a:lnTo>
                  <a:pt x="552" y="11"/>
                </a:lnTo>
                <a:lnTo>
                  <a:pt x="553" y="6"/>
                </a:lnTo>
                <a:lnTo>
                  <a:pt x="559" y="1"/>
                </a:lnTo>
                <a:lnTo>
                  <a:pt x="564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9"/>
          <p:cNvSpPr>
            <a:spLocks noEditPoints="1"/>
          </p:cNvSpPr>
          <p:nvPr/>
        </p:nvSpPr>
        <p:spPr bwMode="auto">
          <a:xfrm>
            <a:off x="8829408" y="5334000"/>
            <a:ext cx="420366" cy="694009"/>
          </a:xfrm>
          <a:custGeom>
            <a:avLst/>
            <a:gdLst/>
            <a:ahLst/>
            <a:cxnLst>
              <a:cxn ang="0">
                <a:pos x="24" y="40"/>
              </a:cxn>
              <a:cxn ang="0">
                <a:pos x="24" y="673"/>
              </a:cxn>
              <a:cxn ang="0">
                <a:pos x="445" y="673"/>
              </a:cxn>
              <a:cxn ang="0">
                <a:pos x="445" y="40"/>
              </a:cxn>
              <a:cxn ang="0">
                <a:pos x="24" y="40"/>
              </a:cxn>
              <a:cxn ang="0">
                <a:pos x="24" y="0"/>
              </a:cxn>
              <a:cxn ang="0">
                <a:pos x="445" y="0"/>
              </a:cxn>
              <a:cxn ang="0">
                <a:pos x="456" y="2"/>
              </a:cxn>
              <a:cxn ang="0">
                <a:pos x="465" y="12"/>
              </a:cxn>
              <a:cxn ang="0">
                <a:pos x="467" y="23"/>
              </a:cxn>
              <a:cxn ang="0">
                <a:pos x="467" y="748"/>
              </a:cxn>
              <a:cxn ang="0">
                <a:pos x="465" y="759"/>
              </a:cxn>
              <a:cxn ang="0">
                <a:pos x="456" y="769"/>
              </a:cxn>
              <a:cxn ang="0">
                <a:pos x="445" y="771"/>
              </a:cxn>
              <a:cxn ang="0">
                <a:pos x="24" y="771"/>
              </a:cxn>
              <a:cxn ang="0">
                <a:pos x="12" y="769"/>
              </a:cxn>
              <a:cxn ang="0">
                <a:pos x="3" y="759"/>
              </a:cxn>
              <a:cxn ang="0">
                <a:pos x="0" y="748"/>
              </a:cxn>
              <a:cxn ang="0">
                <a:pos x="0" y="23"/>
              </a:cxn>
              <a:cxn ang="0">
                <a:pos x="3" y="12"/>
              </a:cxn>
              <a:cxn ang="0">
                <a:pos x="12" y="2"/>
              </a:cxn>
              <a:cxn ang="0">
                <a:pos x="24" y="0"/>
              </a:cxn>
            </a:cxnLst>
            <a:rect l="0" t="0" r="r" b="b"/>
            <a:pathLst>
              <a:path w="467" h="771">
                <a:moveTo>
                  <a:pt x="24" y="40"/>
                </a:moveTo>
                <a:lnTo>
                  <a:pt x="24" y="673"/>
                </a:lnTo>
                <a:lnTo>
                  <a:pt x="445" y="673"/>
                </a:lnTo>
                <a:lnTo>
                  <a:pt x="445" y="40"/>
                </a:lnTo>
                <a:lnTo>
                  <a:pt x="24" y="40"/>
                </a:lnTo>
                <a:close/>
                <a:moveTo>
                  <a:pt x="24" y="0"/>
                </a:moveTo>
                <a:lnTo>
                  <a:pt x="445" y="0"/>
                </a:lnTo>
                <a:lnTo>
                  <a:pt x="456" y="2"/>
                </a:lnTo>
                <a:lnTo>
                  <a:pt x="465" y="12"/>
                </a:lnTo>
                <a:lnTo>
                  <a:pt x="467" y="23"/>
                </a:lnTo>
                <a:lnTo>
                  <a:pt x="467" y="748"/>
                </a:lnTo>
                <a:lnTo>
                  <a:pt x="465" y="759"/>
                </a:lnTo>
                <a:lnTo>
                  <a:pt x="456" y="769"/>
                </a:lnTo>
                <a:lnTo>
                  <a:pt x="445" y="771"/>
                </a:lnTo>
                <a:lnTo>
                  <a:pt x="24" y="771"/>
                </a:lnTo>
                <a:lnTo>
                  <a:pt x="12" y="769"/>
                </a:lnTo>
                <a:lnTo>
                  <a:pt x="3" y="759"/>
                </a:lnTo>
                <a:lnTo>
                  <a:pt x="0" y="748"/>
                </a:lnTo>
                <a:lnTo>
                  <a:pt x="0" y="23"/>
                </a:lnTo>
                <a:lnTo>
                  <a:pt x="3" y="12"/>
                </a:lnTo>
                <a:lnTo>
                  <a:pt x="12" y="2"/>
                </a:lnTo>
                <a:lnTo>
                  <a:pt x="2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10"/>
          <p:cNvSpPr>
            <a:spLocks/>
          </p:cNvSpPr>
          <p:nvPr/>
        </p:nvSpPr>
        <p:spPr bwMode="auto">
          <a:xfrm>
            <a:off x="8739844" y="3594458"/>
            <a:ext cx="599494" cy="549987"/>
          </a:xfrm>
          <a:custGeom>
            <a:avLst/>
            <a:gdLst/>
            <a:ahLst/>
            <a:cxnLst>
              <a:cxn ang="0">
                <a:pos x="199" y="2"/>
              </a:cxn>
              <a:cxn ang="0">
                <a:pos x="249" y="14"/>
              </a:cxn>
              <a:cxn ang="0">
                <a:pos x="326" y="49"/>
              </a:cxn>
              <a:cxn ang="0">
                <a:pos x="345" y="62"/>
              </a:cxn>
              <a:cxn ang="0">
                <a:pos x="366" y="49"/>
              </a:cxn>
              <a:cxn ang="0">
                <a:pos x="410" y="28"/>
              </a:cxn>
              <a:cxn ang="0">
                <a:pos x="460" y="16"/>
              </a:cxn>
              <a:cxn ang="0">
                <a:pos x="511" y="15"/>
              </a:cxn>
              <a:cxn ang="0">
                <a:pos x="561" y="27"/>
              </a:cxn>
              <a:cxn ang="0">
                <a:pos x="606" y="53"/>
              </a:cxn>
              <a:cxn ang="0">
                <a:pos x="640" y="93"/>
              </a:cxn>
              <a:cxn ang="0">
                <a:pos x="662" y="151"/>
              </a:cxn>
              <a:cxn ang="0">
                <a:pos x="666" y="227"/>
              </a:cxn>
              <a:cxn ang="0">
                <a:pos x="649" y="308"/>
              </a:cxn>
              <a:cxn ang="0">
                <a:pos x="614" y="380"/>
              </a:cxn>
              <a:cxn ang="0">
                <a:pos x="565" y="444"/>
              </a:cxn>
              <a:cxn ang="0">
                <a:pos x="509" y="498"/>
              </a:cxn>
              <a:cxn ang="0">
                <a:pos x="451" y="541"/>
              </a:cxn>
              <a:cxn ang="0">
                <a:pos x="400" y="575"/>
              </a:cxn>
              <a:cxn ang="0">
                <a:pos x="359" y="598"/>
              </a:cxn>
              <a:cxn ang="0">
                <a:pos x="336" y="609"/>
              </a:cxn>
              <a:cxn ang="0">
                <a:pos x="307" y="602"/>
              </a:cxn>
              <a:cxn ang="0">
                <a:pos x="257" y="578"/>
              </a:cxn>
              <a:cxn ang="0">
                <a:pos x="214" y="549"/>
              </a:cxn>
              <a:cxn ang="0">
                <a:pos x="179" y="523"/>
              </a:cxn>
              <a:cxn ang="0">
                <a:pos x="156" y="503"/>
              </a:cxn>
              <a:cxn ang="0">
                <a:pos x="105" y="451"/>
              </a:cxn>
              <a:cxn ang="0">
                <a:pos x="42" y="366"/>
              </a:cxn>
              <a:cxn ang="0">
                <a:pos x="9" y="286"/>
              </a:cxn>
              <a:cxn ang="0">
                <a:pos x="0" y="213"/>
              </a:cxn>
              <a:cxn ang="0">
                <a:pos x="10" y="148"/>
              </a:cxn>
              <a:cxn ang="0">
                <a:pos x="35" y="93"/>
              </a:cxn>
              <a:cxn ang="0">
                <a:pos x="68" y="50"/>
              </a:cxn>
              <a:cxn ang="0">
                <a:pos x="105" y="20"/>
              </a:cxn>
              <a:cxn ang="0">
                <a:pos x="148" y="3"/>
              </a:cxn>
            </a:cxnLst>
            <a:rect l="0" t="0" r="r" b="b"/>
            <a:pathLst>
              <a:path w="666" h="611">
                <a:moveTo>
                  <a:pt x="173" y="0"/>
                </a:moveTo>
                <a:lnTo>
                  <a:pt x="199" y="2"/>
                </a:lnTo>
                <a:lnTo>
                  <a:pt x="224" y="7"/>
                </a:lnTo>
                <a:lnTo>
                  <a:pt x="249" y="14"/>
                </a:lnTo>
                <a:lnTo>
                  <a:pt x="271" y="21"/>
                </a:lnTo>
                <a:lnTo>
                  <a:pt x="326" y="49"/>
                </a:lnTo>
                <a:lnTo>
                  <a:pt x="337" y="57"/>
                </a:lnTo>
                <a:lnTo>
                  <a:pt x="345" y="62"/>
                </a:lnTo>
                <a:lnTo>
                  <a:pt x="347" y="63"/>
                </a:lnTo>
                <a:lnTo>
                  <a:pt x="366" y="49"/>
                </a:lnTo>
                <a:lnTo>
                  <a:pt x="388" y="37"/>
                </a:lnTo>
                <a:lnTo>
                  <a:pt x="410" y="28"/>
                </a:lnTo>
                <a:lnTo>
                  <a:pt x="435" y="20"/>
                </a:lnTo>
                <a:lnTo>
                  <a:pt x="460" y="16"/>
                </a:lnTo>
                <a:lnTo>
                  <a:pt x="486" y="14"/>
                </a:lnTo>
                <a:lnTo>
                  <a:pt x="511" y="15"/>
                </a:lnTo>
                <a:lnTo>
                  <a:pt x="537" y="19"/>
                </a:lnTo>
                <a:lnTo>
                  <a:pt x="561" y="27"/>
                </a:lnTo>
                <a:lnTo>
                  <a:pt x="585" y="37"/>
                </a:lnTo>
                <a:lnTo>
                  <a:pt x="606" y="53"/>
                </a:lnTo>
                <a:lnTo>
                  <a:pt x="624" y="71"/>
                </a:lnTo>
                <a:lnTo>
                  <a:pt x="640" y="93"/>
                </a:lnTo>
                <a:lnTo>
                  <a:pt x="653" y="120"/>
                </a:lnTo>
                <a:lnTo>
                  <a:pt x="662" y="151"/>
                </a:lnTo>
                <a:lnTo>
                  <a:pt x="666" y="186"/>
                </a:lnTo>
                <a:lnTo>
                  <a:pt x="666" y="227"/>
                </a:lnTo>
                <a:lnTo>
                  <a:pt x="661" y="269"/>
                </a:lnTo>
                <a:lnTo>
                  <a:pt x="649" y="308"/>
                </a:lnTo>
                <a:lnTo>
                  <a:pt x="633" y="346"/>
                </a:lnTo>
                <a:lnTo>
                  <a:pt x="614" y="380"/>
                </a:lnTo>
                <a:lnTo>
                  <a:pt x="590" y="413"/>
                </a:lnTo>
                <a:lnTo>
                  <a:pt x="565" y="444"/>
                </a:lnTo>
                <a:lnTo>
                  <a:pt x="537" y="472"/>
                </a:lnTo>
                <a:lnTo>
                  <a:pt x="509" y="498"/>
                </a:lnTo>
                <a:lnTo>
                  <a:pt x="480" y="520"/>
                </a:lnTo>
                <a:lnTo>
                  <a:pt x="451" y="541"/>
                </a:lnTo>
                <a:lnTo>
                  <a:pt x="425" y="560"/>
                </a:lnTo>
                <a:lnTo>
                  <a:pt x="400" y="575"/>
                </a:lnTo>
                <a:lnTo>
                  <a:pt x="377" y="587"/>
                </a:lnTo>
                <a:lnTo>
                  <a:pt x="359" y="598"/>
                </a:lnTo>
                <a:lnTo>
                  <a:pt x="345" y="605"/>
                </a:lnTo>
                <a:lnTo>
                  <a:pt x="336" y="609"/>
                </a:lnTo>
                <a:lnTo>
                  <a:pt x="333" y="611"/>
                </a:lnTo>
                <a:lnTo>
                  <a:pt x="307" y="602"/>
                </a:lnTo>
                <a:lnTo>
                  <a:pt x="282" y="591"/>
                </a:lnTo>
                <a:lnTo>
                  <a:pt x="257" y="578"/>
                </a:lnTo>
                <a:lnTo>
                  <a:pt x="235" y="564"/>
                </a:lnTo>
                <a:lnTo>
                  <a:pt x="214" y="549"/>
                </a:lnTo>
                <a:lnTo>
                  <a:pt x="195" y="536"/>
                </a:lnTo>
                <a:lnTo>
                  <a:pt x="179" y="523"/>
                </a:lnTo>
                <a:lnTo>
                  <a:pt x="166" y="512"/>
                </a:lnTo>
                <a:lnTo>
                  <a:pt x="156" y="503"/>
                </a:lnTo>
                <a:lnTo>
                  <a:pt x="148" y="495"/>
                </a:lnTo>
                <a:lnTo>
                  <a:pt x="105" y="451"/>
                </a:lnTo>
                <a:lnTo>
                  <a:pt x="69" y="408"/>
                </a:lnTo>
                <a:lnTo>
                  <a:pt x="42" y="366"/>
                </a:lnTo>
                <a:lnTo>
                  <a:pt x="22" y="325"/>
                </a:lnTo>
                <a:lnTo>
                  <a:pt x="9" y="286"/>
                </a:lnTo>
                <a:lnTo>
                  <a:pt x="2" y="249"/>
                </a:lnTo>
                <a:lnTo>
                  <a:pt x="0" y="213"/>
                </a:lnTo>
                <a:lnTo>
                  <a:pt x="4" y="180"/>
                </a:lnTo>
                <a:lnTo>
                  <a:pt x="10" y="148"/>
                </a:lnTo>
                <a:lnTo>
                  <a:pt x="21" y="120"/>
                </a:lnTo>
                <a:lnTo>
                  <a:pt x="35" y="93"/>
                </a:lnTo>
                <a:lnTo>
                  <a:pt x="51" y="70"/>
                </a:lnTo>
                <a:lnTo>
                  <a:pt x="68" y="50"/>
                </a:lnTo>
                <a:lnTo>
                  <a:pt x="86" y="33"/>
                </a:lnTo>
                <a:lnTo>
                  <a:pt x="105" y="20"/>
                </a:lnTo>
                <a:lnTo>
                  <a:pt x="123" y="11"/>
                </a:lnTo>
                <a:lnTo>
                  <a:pt x="148" y="3"/>
                </a:lnTo>
                <a:lnTo>
                  <a:pt x="17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11"/>
          <p:cNvSpPr>
            <a:spLocks noEditPoints="1"/>
          </p:cNvSpPr>
          <p:nvPr/>
        </p:nvSpPr>
        <p:spPr bwMode="auto">
          <a:xfrm>
            <a:off x="8532812" y="1828800"/>
            <a:ext cx="1013559" cy="568889"/>
          </a:xfrm>
          <a:custGeom>
            <a:avLst/>
            <a:gdLst/>
            <a:ahLst/>
            <a:cxnLst>
              <a:cxn ang="0">
                <a:pos x="924" y="399"/>
              </a:cxn>
              <a:cxn ang="0">
                <a:pos x="927" y="462"/>
              </a:cxn>
              <a:cxn ang="0">
                <a:pos x="884" y="456"/>
              </a:cxn>
              <a:cxn ang="0">
                <a:pos x="898" y="513"/>
              </a:cxn>
              <a:cxn ang="0">
                <a:pos x="960" y="545"/>
              </a:cxn>
              <a:cxn ang="0">
                <a:pos x="1015" y="521"/>
              </a:cxn>
              <a:cxn ang="0">
                <a:pos x="1037" y="467"/>
              </a:cxn>
              <a:cxn ang="0">
                <a:pos x="1006" y="405"/>
              </a:cxn>
              <a:cxn ang="0">
                <a:pos x="165" y="390"/>
              </a:cxn>
              <a:cxn ang="0">
                <a:pos x="102" y="422"/>
              </a:cxn>
              <a:cxn ang="0">
                <a:pos x="91" y="487"/>
              </a:cxn>
              <a:cxn ang="0">
                <a:pos x="126" y="534"/>
              </a:cxn>
              <a:cxn ang="0">
                <a:pos x="189" y="541"/>
              </a:cxn>
              <a:cxn ang="0">
                <a:pos x="239" y="491"/>
              </a:cxn>
              <a:cxn ang="0">
                <a:pos x="241" y="452"/>
              </a:cxn>
              <a:cxn ang="0">
                <a:pos x="209" y="403"/>
              </a:cxn>
              <a:cxn ang="0">
                <a:pos x="845" y="0"/>
              </a:cxn>
              <a:cxn ang="0">
                <a:pos x="934" y="51"/>
              </a:cxn>
              <a:cxn ang="0">
                <a:pos x="1003" y="127"/>
              </a:cxn>
              <a:cxn ang="0">
                <a:pos x="1028" y="191"/>
              </a:cxn>
              <a:cxn ang="0">
                <a:pos x="1028" y="232"/>
              </a:cxn>
              <a:cxn ang="0">
                <a:pos x="986" y="242"/>
              </a:cxn>
              <a:cxn ang="0">
                <a:pos x="888" y="264"/>
              </a:cxn>
              <a:cxn ang="0">
                <a:pos x="822" y="305"/>
              </a:cxn>
              <a:cxn ang="0">
                <a:pos x="905" y="312"/>
              </a:cxn>
              <a:cxn ang="0">
                <a:pos x="994" y="306"/>
              </a:cxn>
              <a:cxn ang="0">
                <a:pos x="1078" y="351"/>
              </a:cxn>
              <a:cxn ang="0">
                <a:pos x="1122" y="433"/>
              </a:cxn>
              <a:cxn ang="0">
                <a:pos x="1113" y="532"/>
              </a:cxn>
              <a:cxn ang="0">
                <a:pos x="1053" y="605"/>
              </a:cxn>
              <a:cxn ang="0">
                <a:pos x="960" y="632"/>
              </a:cxn>
              <a:cxn ang="0">
                <a:pos x="868" y="605"/>
              </a:cxn>
              <a:cxn ang="0">
                <a:pos x="808" y="532"/>
              </a:cxn>
              <a:cxn ang="0">
                <a:pos x="797" y="440"/>
              </a:cxn>
              <a:cxn ang="0">
                <a:pos x="765" y="401"/>
              </a:cxn>
              <a:cxn ang="0">
                <a:pos x="753" y="479"/>
              </a:cxn>
              <a:cxn ang="0">
                <a:pos x="757" y="536"/>
              </a:cxn>
              <a:cxn ang="0">
                <a:pos x="468" y="551"/>
              </a:cxn>
              <a:cxn ang="0">
                <a:pos x="425" y="515"/>
              </a:cxn>
              <a:cxn ang="0">
                <a:pos x="408" y="495"/>
              </a:cxn>
              <a:cxn ang="0">
                <a:pos x="329" y="444"/>
              </a:cxn>
              <a:cxn ang="0">
                <a:pos x="317" y="532"/>
              </a:cxn>
              <a:cxn ang="0">
                <a:pos x="258" y="605"/>
              </a:cxn>
              <a:cxn ang="0">
                <a:pos x="165" y="632"/>
              </a:cxn>
              <a:cxn ang="0">
                <a:pos x="72" y="605"/>
              </a:cxn>
              <a:cxn ang="0">
                <a:pos x="13" y="532"/>
              </a:cxn>
              <a:cxn ang="0">
                <a:pos x="4" y="433"/>
              </a:cxn>
              <a:cxn ang="0">
                <a:pos x="49" y="351"/>
              </a:cxn>
              <a:cxn ang="0">
                <a:pos x="131" y="306"/>
              </a:cxn>
              <a:cxn ang="0">
                <a:pos x="228" y="314"/>
              </a:cxn>
              <a:cxn ang="0">
                <a:pos x="351" y="295"/>
              </a:cxn>
              <a:cxn ang="0">
                <a:pos x="226" y="133"/>
              </a:cxn>
              <a:cxn ang="0">
                <a:pos x="442" y="182"/>
              </a:cxn>
              <a:cxn ang="0">
                <a:pos x="467" y="156"/>
              </a:cxn>
              <a:cxn ang="0">
                <a:pos x="497" y="123"/>
              </a:cxn>
              <a:cxn ang="0">
                <a:pos x="521" y="99"/>
              </a:cxn>
              <a:cxn ang="0">
                <a:pos x="757" y="153"/>
              </a:cxn>
              <a:cxn ang="0">
                <a:pos x="703" y="73"/>
              </a:cxn>
              <a:cxn ang="0">
                <a:pos x="782" y="34"/>
              </a:cxn>
              <a:cxn ang="0">
                <a:pos x="814" y="21"/>
              </a:cxn>
              <a:cxn ang="0">
                <a:pos x="838" y="3"/>
              </a:cxn>
            </a:cxnLst>
            <a:rect l="0" t="0" r="r" b="b"/>
            <a:pathLst>
              <a:path w="1126" h="632">
                <a:moveTo>
                  <a:pt x="960" y="390"/>
                </a:moveTo>
                <a:lnTo>
                  <a:pt x="942" y="393"/>
                </a:lnTo>
                <a:lnTo>
                  <a:pt x="924" y="399"/>
                </a:lnTo>
                <a:lnTo>
                  <a:pt x="973" y="444"/>
                </a:lnTo>
                <a:lnTo>
                  <a:pt x="939" y="469"/>
                </a:lnTo>
                <a:lnTo>
                  <a:pt x="927" y="462"/>
                </a:lnTo>
                <a:lnTo>
                  <a:pt x="909" y="454"/>
                </a:lnTo>
                <a:lnTo>
                  <a:pt x="886" y="445"/>
                </a:lnTo>
                <a:lnTo>
                  <a:pt x="884" y="456"/>
                </a:lnTo>
                <a:lnTo>
                  <a:pt x="883" y="467"/>
                </a:lnTo>
                <a:lnTo>
                  <a:pt x="886" y="491"/>
                </a:lnTo>
                <a:lnTo>
                  <a:pt x="898" y="513"/>
                </a:lnTo>
                <a:lnTo>
                  <a:pt x="914" y="529"/>
                </a:lnTo>
                <a:lnTo>
                  <a:pt x="936" y="541"/>
                </a:lnTo>
                <a:lnTo>
                  <a:pt x="960" y="545"/>
                </a:lnTo>
                <a:lnTo>
                  <a:pt x="981" y="542"/>
                </a:lnTo>
                <a:lnTo>
                  <a:pt x="999" y="534"/>
                </a:lnTo>
                <a:lnTo>
                  <a:pt x="1015" y="521"/>
                </a:lnTo>
                <a:lnTo>
                  <a:pt x="1027" y="507"/>
                </a:lnTo>
                <a:lnTo>
                  <a:pt x="1035" y="487"/>
                </a:lnTo>
                <a:lnTo>
                  <a:pt x="1037" y="467"/>
                </a:lnTo>
                <a:lnTo>
                  <a:pt x="1033" y="443"/>
                </a:lnTo>
                <a:lnTo>
                  <a:pt x="1023" y="422"/>
                </a:lnTo>
                <a:lnTo>
                  <a:pt x="1006" y="405"/>
                </a:lnTo>
                <a:lnTo>
                  <a:pt x="985" y="394"/>
                </a:lnTo>
                <a:lnTo>
                  <a:pt x="960" y="390"/>
                </a:lnTo>
                <a:close/>
                <a:moveTo>
                  <a:pt x="165" y="390"/>
                </a:moveTo>
                <a:lnTo>
                  <a:pt x="140" y="394"/>
                </a:lnTo>
                <a:lnTo>
                  <a:pt x="119" y="405"/>
                </a:lnTo>
                <a:lnTo>
                  <a:pt x="102" y="422"/>
                </a:lnTo>
                <a:lnTo>
                  <a:pt x="92" y="443"/>
                </a:lnTo>
                <a:lnTo>
                  <a:pt x="88" y="467"/>
                </a:lnTo>
                <a:lnTo>
                  <a:pt x="91" y="487"/>
                </a:lnTo>
                <a:lnTo>
                  <a:pt x="98" y="507"/>
                </a:lnTo>
                <a:lnTo>
                  <a:pt x="110" y="521"/>
                </a:lnTo>
                <a:lnTo>
                  <a:pt x="126" y="534"/>
                </a:lnTo>
                <a:lnTo>
                  <a:pt x="144" y="542"/>
                </a:lnTo>
                <a:lnTo>
                  <a:pt x="165" y="545"/>
                </a:lnTo>
                <a:lnTo>
                  <a:pt x="189" y="541"/>
                </a:lnTo>
                <a:lnTo>
                  <a:pt x="211" y="529"/>
                </a:lnTo>
                <a:lnTo>
                  <a:pt x="227" y="513"/>
                </a:lnTo>
                <a:lnTo>
                  <a:pt x="239" y="491"/>
                </a:lnTo>
                <a:lnTo>
                  <a:pt x="243" y="467"/>
                </a:lnTo>
                <a:lnTo>
                  <a:pt x="241" y="460"/>
                </a:lnTo>
                <a:lnTo>
                  <a:pt x="241" y="452"/>
                </a:lnTo>
                <a:lnTo>
                  <a:pt x="194" y="470"/>
                </a:lnTo>
                <a:lnTo>
                  <a:pt x="164" y="437"/>
                </a:lnTo>
                <a:lnTo>
                  <a:pt x="209" y="403"/>
                </a:lnTo>
                <a:lnTo>
                  <a:pt x="188" y="394"/>
                </a:lnTo>
                <a:lnTo>
                  <a:pt x="165" y="390"/>
                </a:lnTo>
                <a:close/>
                <a:moveTo>
                  <a:pt x="845" y="0"/>
                </a:moveTo>
                <a:lnTo>
                  <a:pt x="852" y="0"/>
                </a:lnTo>
                <a:lnTo>
                  <a:pt x="897" y="25"/>
                </a:lnTo>
                <a:lnTo>
                  <a:pt x="934" y="51"/>
                </a:lnTo>
                <a:lnTo>
                  <a:pt x="964" y="77"/>
                </a:lnTo>
                <a:lnTo>
                  <a:pt x="986" y="102"/>
                </a:lnTo>
                <a:lnTo>
                  <a:pt x="1003" y="127"/>
                </a:lnTo>
                <a:lnTo>
                  <a:pt x="1015" y="151"/>
                </a:lnTo>
                <a:lnTo>
                  <a:pt x="1023" y="171"/>
                </a:lnTo>
                <a:lnTo>
                  <a:pt x="1028" y="191"/>
                </a:lnTo>
                <a:lnTo>
                  <a:pt x="1029" y="208"/>
                </a:lnTo>
                <a:lnTo>
                  <a:pt x="1029" y="221"/>
                </a:lnTo>
                <a:lnTo>
                  <a:pt x="1028" y="232"/>
                </a:lnTo>
                <a:lnTo>
                  <a:pt x="1027" y="238"/>
                </a:lnTo>
                <a:lnTo>
                  <a:pt x="1027" y="241"/>
                </a:lnTo>
                <a:lnTo>
                  <a:pt x="986" y="242"/>
                </a:lnTo>
                <a:lnTo>
                  <a:pt x="949" y="247"/>
                </a:lnTo>
                <a:lnTo>
                  <a:pt x="917" y="254"/>
                </a:lnTo>
                <a:lnTo>
                  <a:pt x="888" y="264"/>
                </a:lnTo>
                <a:lnTo>
                  <a:pt x="863" y="276"/>
                </a:lnTo>
                <a:lnTo>
                  <a:pt x="841" y="289"/>
                </a:lnTo>
                <a:lnTo>
                  <a:pt x="822" y="305"/>
                </a:lnTo>
                <a:lnTo>
                  <a:pt x="858" y="338"/>
                </a:lnTo>
                <a:lnTo>
                  <a:pt x="880" y="323"/>
                </a:lnTo>
                <a:lnTo>
                  <a:pt x="905" y="312"/>
                </a:lnTo>
                <a:lnTo>
                  <a:pt x="932" y="305"/>
                </a:lnTo>
                <a:lnTo>
                  <a:pt x="960" y="302"/>
                </a:lnTo>
                <a:lnTo>
                  <a:pt x="994" y="306"/>
                </a:lnTo>
                <a:lnTo>
                  <a:pt x="1024" y="316"/>
                </a:lnTo>
                <a:lnTo>
                  <a:pt x="1053" y="330"/>
                </a:lnTo>
                <a:lnTo>
                  <a:pt x="1078" y="351"/>
                </a:lnTo>
                <a:lnTo>
                  <a:pt x="1098" y="374"/>
                </a:lnTo>
                <a:lnTo>
                  <a:pt x="1113" y="403"/>
                </a:lnTo>
                <a:lnTo>
                  <a:pt x="1122" y="433"/>
                </a:lnTo>
                <a:lnTo>
                  <a:pt x="1126" y="467"/>
                </a:lnTo>
                <a:lnTo>
                  <a:pt x="1122" y="501"/>
                </a:lnTo>
                <a:lnTo>
                  <a:pt x="1113" y="532"/>
                </a:lnTo>
                <a:lnTo>
                  <a:pt x="1098" y="560"/>
                </a:lnTo>
                <a:lnTo>
                  <a:pt x="1078" y="584"/>
                </a:lnTo>
                <a:lnTo>
                  <a:pt x="1053" y="605"/>
                </a:lnTo>
                <a:lnTo>
                  <a:pt x="1024" y="619"/>
                </a:lnTo>
                <a:lnTo>
                  <a:pt x="994" y="628"/>
                </a:lnTo>
                <a:lnTo>
                  <a:pt x="960" y="632"/>
                </a:lnTo>
                <a:lnTo>
                  <a:pt x="927" y="628"/>
                </a:lnTo>
                <a:lnTo>
                  <a:pt x="896" y="619"/>
                </a:lnTo>
                <a:lnTo>
                  <a:pt x="868" y="605"/>
                </a:lnTo>
                <a:lnTo>
                  <a:pt x="843" y="584"/>
                </a:lnTo>
                <a:lnTo>
                  <a:pt x="824" y="560"/>
                </a:lnTo>
                <a:lnTo>
                  <a:pt x="808" y="532"/>
                </a:lnTo>
                <a:lnTo>
                  <a:pt x="799" y="501"/>
                </a:lnTo>
                <a:lnTo>
                  <a:pt x="795" y="467"/>
                </a:lnTo>
                <a:lnTo>
                  <a:pt x="797" y="440"/>
                </a:lnTo>
                <a:lnTo>
                  <a:pt x="804" y="415"/>
                </a:lnTo>
                <a:lnTo>
                  <a:pt x="782" y="407"/>
                </a:lnTo>
                <a:lnTo>
                  <a:pt x="765" y="401"/>
                </a:lnTo>
                <a:lnTo>
                  <a:pt x="758" y="428"/>
                </a:lnTo>
                <a:lnTo>
                  <a:pt x="754" y="456"/>
                </a:lnTo>
                <a:lnTo>
                  <a:pt x="753" y="479"/>
                </a:lnTo>
                <a:lnTo>
                  <a:pt x="754" y="501"/>
                </a:lnTo>
                <a:lnTo>
                  <a:pt x="755" y="521"/>
                </a:lnTo>
                <a:lnTo>
                  <a:pt x="757" y="536"/>
                </a:lnTo>
                <a:lnTo>
                  <a:pt x="758" y="545"/>
                </a:lnTo>
                <a:lnTo>
                  <a:pt x="759" y="547"/>
                </a:lnTo>
                <a:lnTo>
                  <a:pt x="468" y="551"/>
                </a:lnTo>
                <a:lnTo>
                  <a:pt x="447" y="538"/>
                </a:lnTo>
                <a:lnTo>
                  <a:pt x="435" y="526"/>
                </a:lnTo>
                <a:lnTo>
                  <a:pt x="425" y="515"/>
                </a:lnTo>
                <a:lnTo>
                  <a:pt x="416" y="504"/>
                </a:lnTo>
                <a:lnTo>
                  <a:pt x="410" y="498"/>
                </a:lnTo>
                <a:lnTo>
                  <a:pt x="408" y="495"/>
                </a:lnTo>
                <a:lnTo>
                  <a:pt x="410" y="388"/>
                </a:lnTo>
                <a:lnTo>
                  <a:pt x="324" y="420"/>
                </a:lnTo>
                <a:lnTo>
                  <a:pt x="329" y="444"/>
                </a:lnTo>
                <a:lnTo>
                  <a:pt x="330" y="467"/>
                </a:lnTo>
                <a:lnTo>
                  <a:pt x="327" y="501"/>
                </a:lnTo>
                <a:lnTo>
                  <a:pt x="317" y="532"/>
                </a:lnTo>
                <a:lnTo>
                  <a:pt x="303" y="560"/>
                </a:lnTo>
                <a:lnTo>
                  <a:pt x="282" y="584"/>
                </a:lnTo>
                <a:lnTo>
                  <a:pt x="258" y="605"/>
                </a:lnTo>
                <a:lnTo>
                  <a:pt x="230" y="619"/>
                </a:lnTo>
                <a:lnTo>
                  <a:pt x="199" y="628"/>
                </a:lnTo>
                <a:lnTo>
                  <a:pt x="165" y="632"/>
                </a:lnTo>
                <a:lnTo>
                  <a:pt x="131" y="628"/>
                </a:lnTo>
                <a:lnTo>
                  <a:pt x="101" y="619"/>
                </a:lnTo>
                <a:lnTo>
                  <a:pt x="72" y="605"/>
                </a:lnTo>
                <a:lnTo>
                  <a:pt x="49" y="584"/>
                </a:lnTo>
                <a:lnTo>
                  <a:pt x="28" y="560"/>
                </a:lnTo>
                <a:lnTo>
                  <a:pt x="13" y="532"/>
                </a:lnTo>
                <a:lnTo>
                  <a:pt x="4" y="501"/>
                </a:lnTo>
                <a:lnTo>
                  <a:pt x="0" y="467"/>
                </a:lnTo>
                <a:lnTo>
                  <a:pt x="4" y="433"/>
                </a:lnTo>
                <a:lnTo>
                  <a:pt x="13" y="403"/>
                </a:lnTo>
                <a:lnTo>
                  <a:pt x="28" y="374"/>
                </a:lnTo>
                <a:lnTo>
                  <a:pt x="49" y="351"/>
                </a:lnTo>
                <a:lnTo>
                  <a:pt x="72" y="330"/>
                </a:lnTo>
                <a:lnTo>
                  <a:pt x="101" y="316"/>
                </a:lnTo>
                <a:lnTo>
                  <a:pt x="131" y="306"/>
                </a:lnTo>
                <a:lnTo>
                  <a:pt x="165" y="302"/>
                </a:lnTo>
                <a:lnTo>
                  <a:pt x="198" y="305"/>
                </a:lnTo>
                <a:lnTo>
                  <a:pt x="228" y="314"/>
                </a:lnTo>
                <a:lnTo>
                  <a:pt x="256" y="329"/>
                </a:lnTo>
                <a:lnTo>
                  <a:pt x="281" y="348"/>
                </a:lnTo>
                <a:lnTo>
                  <a:pt x="351" y="295"/>
                </a:lnTo>
                <a:lnTo>
                  <a:pt x="17" y="60"/>
                </a:lnTo>
                <a:lnTo>
                  <a:pt x="241" y="60"/>
                </a:lnTo>
                <a:lnTo>
                  <a:pt x="226" y="133"/>
                </a:lnTo>
                <a:lnTo>
                  <a:pt x="433" y="190"/>
                </a:lnTo>
                <a:lnTo>
                  <a:pt x="438" y="185"/>
                </a:lnTo>
                <a:lnTo>
                  <a:pt x="442" y="182"/>
                </a:lnTo>
                <a:lnTo>
                  <a:pt x="452" y="171"/>
                </a:lnTo>
                <a:lnTo>
                  <a:pt x="458" y="165"/>
                </a:lnTo>
                <a:lnTo>
                  <a:pt x="467" y="156"/>
                </a:lnTo>
                <a:lnTo>
                  <a:pt x="476" y="145"/>
                </a:lnTo>
                <a:lnTo>
                  <a:pt x="487" y="135"/>
                </a:lnTo>
                <a:lnTo>
                  <a:pt x="497" y="123"/>
                </a:lnTo>
                <a:lnTo>
                  <a:pt x="506" y="113"/>
                </a:lnTo>
                <a:lnTo>
                  <a:pt x="514" y="105"/>
                </a:lnTo>
                <a:lnTo>
                  <a:pt x="521" y="99"/>
                </a:lnTo>
                <a:lnTo>
                  <a:pt x="522" y="97"/>
                </a:lnTo>
                <a:lnTo>
                  <a:pt x="686" y="106"/>
                </a:lnTo>
                <a:lnTo>
                  <a:pt x="757" y="153"/>
                </a:lnTo>
                <a:lnTo>
                  <a:pt x="806" y="123"/>
                </a:lnTo>
                <a:lnTo>
                  <a:pt x="744" y="72"/>
                </a:lnTo>
                <a:lnTo>
                  <a:pt x="703" y="73"/>
                </a:lnTo>
                <a:lnTo>
                  <a:pt x="695" y="21"/>
                </a:lnTo>
                <a:lnTo>
                  <a:pt x="770" y="12"/>
                </a:lnTo>
                <a:lnTo>
                  <a:pt x="782" y="34"/>
                </a:lnTo>
                <a:lnTo>
                  <a:pt x="810" y="52"/>
                </a:lnTo>
                <a:lnTo>
                  <a:pt x="810" y="35"/>
                </a:lnTo>
                <a:lnTo>
                  <a:pt x="814" y="21"/>
                </a:lnTo>
                <a:lnTo>
                  <a:pt x="821" y="12"/>
                </a:lnTo>
                <a:lnTo>
                  <a:pt x="829" y="6"/>
                </a:lnTo>
                <a:lnTo>
                  <a:pt x="838" y="3"/>
                </a:lnTo>
                <a:lnTo>
                  <a:pt x="84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8" name="Group 167"/>
          <p:cNvGrpSpPr/>
          <p:nvPr/>
        </p:nvGrpSpPr>
        <p:grpSpPr>
          <a:xfrm>
            <a:off x="2907094" y="2825466"/>
            <a:ext cx="718313" cy="506780"/>
            <a:chOff x="4376738" y="4332288"/>
            <a:chExt cx="1266825" cy="893763"/>
          </a:xfrm>
          <a:solidFill>
            <a:srgbClr val="FFC000"/>
          </a:solidFill>
        </p:grpSpPr>
        <p:sp>
          <p:nvSpPr>
            <p:cNvPr id="169" name="Freeform 12"/>
            <p:cNvSpPr>
              <a:spLocks noEditPoints="1"/>
            </p:cNvSpPr>
            <p:nvPr/>
          </p:nvSpPr>
          <p:spPr bwMode="auto">
            <a:xfrm>
              <a:off x="4376738" y="4332288"/>
              <a:ext cx="1266825" cy="893763"/>
            </a:xfrm>
            <a:custGeom>
              <a:avLst/>
              <a:gdLst/>
              <a:ahLst/>
              <a:cxnLst>
                <a:cxn ang="0">
                  <a:pos x="41" y="42"/>
                </a:cxn>
                <a:cxn ang="0">
                  <a:pos x="41" y="523"/>
                </a:cxn>
                <a:cxn ang="0">
                  <a:pos x="758" y="523"/>
                </a:cxn>
                <a:cxn ang="0">
                  <a:pos x="758" y="42"/>
                </a:cxn>
                <a:cxn ang="0">
                  <a:pos x="41" y="42"/>
                </a:cxn>
                <a:cxn ang="0">
                  <a:pos x="0" y="0"/>
                </a:cxn>
                <a:cxn ang="0">
                  <a:pos x="798" y="0"/>
                </a:cxn>
                <a:cxn ang="0">
                  <a:pos x="798" y="563"/>
                </a:cxn>
                <a:cxn ang="0">
                  <a:pos x="0" y="563"/>
                </a:cxn>
                <a:cxn ang="0">
                  <a:pos x="0" y="0"/>
                </a:cxn>
              </a:cxnLst>
              <a:rect l="0" t="0" r="r" b="b"/>
              <a:pathLst>
                <a:path w="798" h="563">
                  <a:moveTo>
                    <a:pt x="41" y="42"/>
                  </a:moveTo>
                  <a:lnTo>
                    <a:pt x="41" y="523"/>
                  </a:lnTo>
                  <a:lnTo>
                    <a:pt x="758" y="523"/>
                  </a:lnTo>
                  <a:lnTo>
                    <a:pt x="758" y="42"/>
                  </a:lnTo>
                  <a:lnTo>
                    <a:pt x="41" y="42"/>
                  </a:lnTo>
                  <a:close/>
                  <a:moveTo>
                    <a:pt x="0" y="0"/>
                  </a:moveTo>
                  <a:lnTo>
                    <a:pt x="798" y="0"/>
                  </a:lnTo>
                  <a:lnTo>
                    <a:pt x="798" y="563"/>
                  </a:lnTo>
                  <a:lnTo>
                    <a:pt x="0" y="56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3"/>
            <p:cNvSpPr>
              <a:spLocks noChangeArrowheads="1"/>
            </p:cNvSpPr>
            <p:nvPr/>
          </p:nvSpPr>
          <p:spPr bwMode="auto">
            <a:xfrm>
              <a:off x="4503738" y="4479925"/>
              <a:ext cx="195263" cy="6667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14"/>
            <p:cNvSpPr>
              <a:spLocks noChangeArrowheads="1"/>
            </p:cNvSpPr>
            <p:nvPr/>
          </p:nvSpPr>
          <p:spPr bwMode="auto">
            <a:xfrm>
              <a:off x="4503738" y="4629150"/>
              <a:ext cx="1039813" cy="6985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Rectangle 15"/>
            <p:cNvSpPr>
              <a:spLocks noChangeArrowheads="1"/>
            </p:cNvSpPr>
            <p:nvPr/>
          </p:nvSpPr>
          <p:spPr bwMode="auto">
            <a:xfrm>
              <a:off x="5346701" y="4479925"/>
              <a:ext cx="196850" cy="6667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6"/>
            <p:cNvSpPr>
              <a:spLocks/>
            </p:cNvSpPr>
            <p:nvPr/>
          </p:nvSpPr>
          <p:spPr bwMode="auto">
            <a:xfrm>
              <a:off x="4754563" y="4433888"/>
              <a:ext cx="117475" cy="1508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0"/>
                </a:cxn>
                <a:cxn ang="0">
                  <a:pos x="42" y="34"/>
                </a:cxn>
                <a:cxn ang="0">
                  <a:pos x="49" y="51"/>
                </a:cxn>
                <a:cxn ang="0">
                  <a:pos x="56" y="67"/>
                </a:cxn>
                <a:cxn ang="0">
                  <a:pos x="57" y="67"/>
                </a:cxn>
                <a:cxn ang="0">
                  <a:pos x="55" y="28"/>
                </a:cxn>
                <a:cxn ang="0">
                  <a:pos x="55" y="0"/>
                </a:cxn>
                <a:cxn ang="0">
                  <a:pos x="74" y="0"/>
                </a:cxn>
                <a:cxn ang="0">
                  <a:pos x="74" y="95"/>
                </a:cxn>
                <a:cxn ang="0">
                  <a:pos x="52" y="95"/>
                </a:cxn>
                <a:cxn ang="0">
                  <a:pos x="26" y="42"/>
                </a:cxn>
                <a:cxn ang="0">
                  <a:pos x="18" y="25"/>
                </a:cxn>
                <a:cxn ang="0">
                  <a:pos x="17" y="25"/>
                </a:cxn>
                <a:cxn ang="0">
                  <a:pos x="18" y="45"/>
                </a:cxn>
                <a:cxn ang="0">
                  <a:pos x="18" y="95"/>
                </a:cxn>
                <a:cxn ang="0">
                  <a:pos x="0" y="95"/>
                </a:cxn>
                <a:cxn ang="0">
                  <a:pos x="0" y="0"/>
                </a:cxn>
              </a:cxnLst>
              <a:rect l="0" t="0" r="r" b="b"/>
              <a:pathLst>
                <a:path w="74" h="95">
                  <a:moveTo>
                    <a:pt x="0" y="0"/>
                  </a:moveTo>
                  <a:lnTo>
                    <a:pt x="23" y="0"/>
                  </a:lnTo>
                  <a:lnTo>
                    <a:pt x="42" y="34"/>
                  </a:lnTo>
                  <a:lnTo>
                    <a:pt x="49" y="51"/>
                  </a:lnTo>
                  <a:lnTo>
                    <a:pt x="56" y="67"/>
                  </a:lnTo>
                  <a:lnTo>
                    <a:pt x="57" y="67"/>
                  </a:lnTo>
                  <a:lnTo>
                    <a:pt x="55" y="28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74" y="95"/>
                  </a:lnTo>
                  <a:lnTo>
                    <a:pt x="52" y="95"/>
                  </a:lnTo>
                  <a:lnTo>
                    <a:pt x="26" y="42"/>
                  </a:lnTo>
                  <a:lnTo>
                    <a:pt x="18" y="25"/>
                  </a:lnTo>
                  <a:lnTo>
                    <a:pt x="17" y="25"/>
                  </a:lnTo>
                  <a:lnTo>
                    <a:pt x="18" y="45"/>
                  </a:lnTo>
                  <a:lnTo>
                    <a:pt x="18" y="95"/>
                  </a:lnTo>
                  <a:lnTo>
                    <a:pt x="0" y="9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7"/>
            <p:cNvSpPr>
              <a:spLocks/>
            </p:cNvSpPr>
            <p:nvPr/>
          </p:nvSpPr>
          <p:spPr bwMode="auto">
            <a:xfrm>
              <a:off x="4899026" y="4433888"/>
              <a:ext cx="92075" cy="1508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0"/>
                </a:cxn>
                <a:cxn ang="0">
                  <a:pos x="57" y="17"/>
                </a:cxn>
                <a:cxn ang="0">
                  <a:pos x="21" y="17"/>
                </a:cxn>
                <a:cxn ang="0">
                  <a:pos x="21" y="37"/>
                </a:cxn>
                <a:cxn ang="0">
                  <a:pos x="54" y="37"/>
                </a:cxn>
                <a:cxn ang="0">
                  <a:pos x="54" y="54"/>
                </a:cxn>
                <a:cxn ang="0">
                  <a:pos x="21" y="54"/>
                </a:cxn>
                <a:cxn ang="0">
                  <a:pos x="21" y="76"/>
                </a:cxn>
                <a:cxn ang="0">
                  <a:pos x="58" y="76"/>
                </a:cxn>
                <a:cxn ang="0">
                  <a:pos x="58" y="95"/>
                </a:cxn>
                <a:cxn ang="0">
                  <a:pos x="0" y="95"/>
                </a:cxn>
                <a:cxn ang="0">
                  <a:pos x="0" y="0"/>
                </a:cxn>
              </a:cxnLst>
              <a:rect l="0" t="0" r="r" b="b"/>
              <a:pathLst>
                <a:path w="58" h="95">
                  <a:moveTo>
                    <a:pt x="0" y="0"/>
                  </a:moveTo>
                  <a:lnTo>
                    <a:pt x="57" y="0"/>
                  </a:lnTo>
                  <a:lnTo>
                    <a:pt x="57" y="17"/>
                  </a:lnTo>
                  <a:lnTo>
                    <a:pt x="21" y="17"/>
                  </a:lnTo>
                  <a:lnTo>
                    <a:pt x="21" y="37"/>
                  </a:lnTo>
                  <a:lnTo>
                    <a:pt x="54" y="37"/>
                  </a:lnTo>
                  <a:lnTo>
                    <a:pt x="54" y="54"/>
                  </a:lnTo>
                  <a:lnTo>
                    <a:pt x="21" y="54"/>
                  </a:lnTo>
                  <a:lnTo>
                    <a:pt x="21" y="76"/>
                  </a:lnTo>
                  <a:lnTo>
                    <a:pt x="58" y="76"/>
                  </a:lnTo>
                  <a:lnTo>
                    <a:pt x="58" y="95"/>
                  </a:lnTo>
                  <a:lnTo>
                    <a:pt x="0" y="9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8"/>
            <p:cNvSpPr>
              <a:spLocks/>
            </p:cNvSpPr>
            <p:nvPr/>
          </p:nvSpPr>
          <p:spPr bwMode="auto">
            <a:xfrm>
              <a:off x="5003801" y="4433888"/>
              <a:ext cx="182563" cy="1508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" y="0"/>
                </a:cxn>
                <a:cxn ang="0">
                  <a:pos x="29" y="40"/>
                </a:cxn>
                <a:cxn ang="0">
                  <a:pos x="31" y="57"/>
                </a:cxn>
                <a:cxn ang="0">
                  <a:pos x="34" y="72"/>
                </a:cxn>
                <a:cxn ang="0">
                  <a:pos x="35" y="72"/>
                </a:cxn>
                <a:cxn ang="0">
                  <a:pos x="41" y="38"/>
                </a:cxn>
                <a:cxn ang="0">
                  <a:pos x="48" y="0"/>
                </a:cxn>
                <a:cxn ang="0">
                  <a:pos x="69" y="0"/>
                </a:cxn>
                <a:cxn ang="0">
                  <a:pos x="77" y="40"/>
                </a:cxn>
                <a:cxn ang="0">
                  <a:pos x="83" y="71"/>
                </a:cxn>
                <a:cxn ang="0">
                  <a:pos x="85" y="55"/>
                </a:cxn>
                <a:cxn ang="0">
                  <a:pos x="88" y="38"/>
                </a:cxn>
                <a:cxn ang="0">
                  <a:pos x="94" y="0"/>
                </a:cxn>
                <a:cxn ang="0">
                  <a:pos x="115" y="0"/>
                </a:cxn>
                <a:cxn ang="0">
                  <a:pos x="92" y="95"/>
                </a:cxn>
                <a:cxn ang="0">
                  <a:pos x="71" y="95"/>
                </a:cxn>
                <a:cxn ang="0">
                  <a:pos x="63" y="54"/>
                </a:cxn>
                <a:cxn ang="0">
                  <a:pos x="60" y="40"/>
                </a:cxn>
                <a:cxn ang="0">
                  <a:pos x="59" y="25"/>
                </a:cxn>
                <a:cxn ang="0">
                  <a:pos x="58" y="25"/>
                </a:cxn>
                <a:cxn ang="0">
                  <a:pos x="52" y="54"/>
                </a:cxn>
                <a:cxn ang="0">
                  <a:pos x="45" y="95"/>
                </a:cxn>
                <a:cxn ang="0">
                  <a:pos x="22" y="95"/>
                </a:cxn>
                <a:cxn ang="0">
                  <a:pos x="0" y="0"/>
                </a:cxn>
              </a:cxnLst>
              <a:rect l="0" t="0" r="r" b="b"/>
              <a:pathLst>
                <a:path w="115" h="95">
                  <a:moveTo>
                    <a:pt x="0" y="0"/>
                  </a:moveTo>
                  <a:lnTo>
                    <a:pt x="22" y="0"/>
                  </a:lnTo>
                  <a:lnTo>
                    <a:pt x="29" y="40"/>
                  </a:lnTo>
                  <a:lnTo>
                    <a:pt x="31" y="57"/>
                  </a:lnTo>
                  <a:lnTo>
                    <a:pt x="34" y="72"/>
                  </a:lnTo>
                  <a:lnTo>
                    <a:pt x="35" y="72"/>
                  </a:lnTo>
                  <a:lnTo>
                    <a:pt x="41" y="38"/>
                  </a:lnTo>
                  <a:lnTo>
                    <a:pt x="48" y="0"/>
                  </a:lnTo>
                  <a:lnTo>
                    <a:pt x="69" y="0"/>
                  </a:lnTo>
                  <a:lnTo>
                    <a:pt x="77" y="40"/>
                  </a:lnTo>
                  <a:lnTo>
                    <a:pt x="83" y="71"/>
                  </a:lnTo>
                  <a:lnTo>
                    <a:pt x="85" y="55"/>
                  </a:lnTo>
                  <a:lnTo>
                    <a:pt x="88" y="38"/>
                  </a:lnTo>
                  <a:lnTo>
                    <a:pt x="94" y="0"/>
                  </a:lnTo>
                  <a:lnTo>
                    <a:pt x="115" y="0"/>
                  </a:lnTo>
                  <a:lnTo>
                    <a:pt x="92" y="95"/>
                  </a:lnTo>
                  <a:lnTo>
                    <a:pt x="71" y="95"/>
                  </a:lnTo>
                  <a:lnTo>
                    <a:pt x="63" y="54"/>
                  </a:lnTo>
                  <a:lnTo>
                    <a:pt x="60" y="40"/>
                  </a:lnTo>
                  <a:lnTo>
                    <a:pt x="59" y="25"/>
                  </a:lnTo>
                  <a:lnTo>
                    <a:pt x="58" y="25"/>
                  </a:lnTo>
                  <a:lnTo>
                    <a:pt x="52" y="54"/>
                  </a:lnTo>
                  <a:lnTo>
                    <a:pt x="45" y="95"/>
                  </a:lnTo>
                  <a:lnTo>
                    <a:pt x="22" y="9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9"/>
            <p:cNvSpPr>
              <a:spLocks/>
            </p:cNvSpPr>
            <p:nvPr/>
          </p:nvSpPr>
          <p:spPr bwMode="auto">
            <a:xfrm>
              <a:off x="5197476" y="4432300"/>
              <a:ext cx="98425" cy="153988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48" y="1"/>
                </a:cxn>
                <a:cxn ang="0">
                  <a:pos x="58" y="5"/>
                </a:cxn>
                <a:cxn ang="0">
                  <a:pos x="54" y="22"/>
                </a:cxn>
                <a:cxn ang="0">
                  <a:pos x="50" y="21"/>
                </a:cxn>
                <a:cxn ang="0">
                  <a:pos x="46" y="18"/>
                </a:cxn>
                <a:cxn ang="0">
                  <a:pos x="41" y="17"/>
                </a:cxn>
                <a:cxn ang="0">
                  <a:pos x="30" y="17"/>
                </a:cxn>
                <a:cxn ang="0">
                  <a:pos x="26" y="20"/>
                </a:cxn>
                <a:cxn ang="0">
                  <a:pos x="22" y="24"/>
                </a:cxn>
                <a:cxn ang="0">
                  <a:pos x="22" y="30"/>
                </a:cxn>
                <a:cxn ang="0">
                  <a:pos x="27" y="35"/>
                </a:cxn>
                <a:cxn ang="0">
                  <a:pos x="31" y="37"/>
                </a:cxn>
                <a:cxn ang="0">
                  <a:pos x="38" y="39"/>
                </a:cxn>
                <a:cxn ang="0">
                  <a:pos x="51" y="47"/>
                </a:cxn>
                <a:cxn ang="0">
                  <a:pos x="59" y="56"/>
                </a:cxn>
                <a:cxn ang="0">
                  <a:pos x="62" y="68"/>
                </a:cxn>
                <a:cxn ang="0">
                  <a:pos x="59" y="80"/>
                </a:cxn>
                <a:cxn ang="0">
                  <a:pos x="52" y="89"/>
                </a:cxn>
                <a:cxn ang="0">
                  <a:pos x="41" y="94"/>
                </a:cxn>
                <a:cxn ang="0">
                  <a:pos x="25" y="97"/>
                </a:cxn>
                <a:cxn ang="0">
                  <a:pos x="10" y="96"/>
                </a:cxn>
                <a:cxn ang="0">
                  <a:pos x="0" y="90"/>
                </a:cxn>
                <a:cxn ang="0">
                  <a:pos x="4" y="73"/>
                </a:cxn>
                <a:cxn ang="0">
                  <a:pos x="14" y="77"/>
                </a:cxn>
                <a:cxn ang="0">
                  <a:pos x="26" y="80"/>
                </a:cxn>
                <a:cxn ang="0">
                  <a:pos x="31" y="80"/>
                </a:cxn>
                <a:cxn ang="0">
                  <a:pos x="37" y="77"/>
                </a:cxn>
                <a:cxn ang="0">
                  <a:pos x="39" y="75"/>
                </a:cxn>
                <a:cxn ang="0">
                  <a:pos x="41" y="72"/>
                </a:cxn>
                <a:cxn ang="0">
                  <a:pos x="41" y="65"/>
                </a:cxn>
                <a:cxn ang="0">
                  <a:pos x="35" y="60"/>
                </a:cxn>
                <a:cxn ang="0">
                  <a:pos x="31" y="59"/>
                </a:cxn>
                <a:cxn ang="0">
                  <a:pos x="13" y="50"/>
                </a:cxn>
                <a:cxn ang="0">
                  <a:pos x="4" y="41"/>
                </a:cxn>
                <a:cxn ang="0">
                  <a:pos x="1" y="29"/>
                </a:cxn>
                <a:cxn ang="0">
                  <a:pos x="4" y="17"/>
                </a:cxn>
                <a:cxn ang="0">
                  <a:pos x="10" y="8"/>
                </a:cxn>
                <a:cxn ang="0">
                  <a:pos x="21" y="3"/>
                </a:cxn>
                <a:cxn ang="0">
                  <a:pos x="35" y="0"/>
                </a:cxn>
              </a:cxnLst>
              <a:rect l="0" t="0" r="r" b="b"/>
              <a:pathLst>
                <a:path w="62" h="97">
                  <a:moveTo>
                    <a:pt x="35" y="0"/>
                  </a:moveTo>
                  <a:lnTo>
                    <a:pt x="48" y="1"/>
                  </a:lnTo>
                  <a:lnTo>
                    <a:pt x="58" y="5"/>
                  </a:lnTo>
                  <a:lnTo>
                    <a:pt x="54" y="22"/>
                  </a:lnTo>
                  <a:lnTo>
                    <a:pt x="50" y="21"/>
                  </a:lnTo>
                  <a:lnTo>
                    <a:pt x="46" y="18"/>
                  </a:lnTo>
                  <a:lnTo>
                    <a:pt x="41" y="17"/>
                  </a:lnTo>
                  <a:lnTo>
                    <a:pt x="30" y="17"/>
                  </a:lnTo>
                  <a:lnTo>
                    <a:pt x="26" y="20"/>
                  </a:lnTo>
                  <a:lnTo>
                    <a:pt x="22" y="24"/>
                  </a:lnTo>
                  <a:lnTo>
                    <a:pt x="22" y="30"/>
                  </a:lnTo>
                  <a:lnTo>
                    <a:pt x="27" y="35"/>
                  </a:lnTo>
                  <a:lnTo>
                    <a:pt x="31" y="37"/>
                  </a:lnTo>
                  <a:lnTo>
                    <a:pt x="38" y="39"/>
                  </a:lnTo>
                  <a:lnTo>
                    <a:pt x="51" y="47"/>
                  </a:lnTo>
                  <a:lnTo>
                    <a:pt x="59" y="56"/>
                  </a:lnTo>
                  <a:lnTo>
                    <a:pt x="62" y="68"/>
                  </a:lnTo>
                  <a:lnTo>
                    <a:pt x="59" y="80"/>
                  </a:lnTo>
                  <a:lnTo>
                    <a:pt x="52" y="89"/>
                  </a:lnTo>
                  <a:lnTo>
                    <a:pt x="41" y="94"/>
                  </a:lnTo>
                  <a:lnTo>
                    <a:pt x="25" y="97"/>
                  </a:lnTo>
                  <a:lnTo>
                    <a:pt x="10" y="96"/>
                  </a:lnTo>
                  <a:lnTo>
                    <a:pt x="0" y="90"/>
                  </a:lnTo>
                  <a:lnTo>
                    <a:pt x="4" y="73"/>
                  </a:lnTo>
                  <a:lnTo>
                    <a:pt x="14" y="77"/>
                  </a:lnTo>
                  <a:lnTo>
                    <a:pt x="26" y="80"/>
                  </a:lnTo>
                  <a:lnTo>
                    <a:pt x="31" y="80"/>
                  </a:lnTo>
                  <a:lnTo>
                    <a:pt x="37" y="77"/>
                  </a:lnTo>
                  <a:lnTo>
                    <a:pt x="39" y="75"/>
                  </a:lnTo>
                  <a:lnTo>
                    <a:pt x="41" y="72"/>
                  </a:lnTo>
                  <a:lnTo>
                    <a:pt x="41" y="65"/>
                  </a:lnTo>
                  <a:lnTo>
                    <a:pt x="35" y="60"/>
                  </a:lnTo>
                  <a:lnTo>
                    <a:pt x="31" y="59"/>
                  </a:lnTo>
                  <a:lnTo>
                    <a:pt x="13" y="50"/>
                  </a:lnTo>
                  <a:lnTo>
                    <a:pt x="4" y="41"/>
                  </a:lnTo>
                  <a:lnTo>
                    <a:pt x="1" y="29"/>
                  </a:lnTo>
                  <a:lnTo>
                    <a:pt x="4" y="17"/>
                  </a:lnTo>
                  <a:lnTo>
                    <a:pt x="10" y="8"/>
                  </a:lnTo>
                  <a:lnTo>
                    <a:pt x="21" y="3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20"/>
            <p:cNvSpPr>
              <a:spLocks noChangeArrowheads="1"/>
            </p:cNvSpPr>
            <p:nvPr/>
          </p:nvSpPr>
          <p:spPr bwMode="auto">
            <a:xfrm>
              <a:off x="4508501" y="4773613"/>
              <a:ext cx="295275" cy="24288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21"/>
            <p:cNvSpPr>
              <a:spLocks noChangeArrowheads="1"/>
            </p:cNvSpPr>
            <p:nvPr/>
          </p:nvSpPr>
          <p:spPr bwMode="auto">
            <a:xfrm>
              <a:off x="5224463" y="4773613"/>
              <a:ext cx="314325" cy="34607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22"/>
            <p:cNvSpPr>
              <a:spLocks noChangeArrowheads="1"/>
            </p:cNvSpPr>
            <p:nvPr/>
          </p:nvSpPr>
          <p:spPr bwMode="auto">
            <a:xfrm>
              <a:off x="4511676" y="5048250"/>
              <a:ext cx="287338" cy="508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Rectangle 23"/>
            <p:cNvSpPr>
              <a:spLocks noChangeArrowheads="1"/>
            </p:cNvSpPr>
            <p:nvPr/>
          </p:nvSpPr>
          <p:spPr bwMode="auto">
            <a:xfrm>
              <a:off x="4870451" y="4808538"/>
              <a:ext cx="287338" cy="5238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24"/>
            <p:cNvSpPr>
              <a:spLocks noChangeArrowheads="1"/>
            </p:cNvSpPr>
            <p:nvPr/>
          </p:nvSpPr>
          <p:spPr bwMode="auto">
            <a:xfrm>
              <a:off x="4870451" y="4933950"/>
              <a:ext cx="287338" cy="508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25"/>
            <p:cNvSpPr>
              <a:spLocks noChangeArrowheads="1"/>
            </p:cNvSpPr>
            <p:nvPr/>
          </p:nvSpPr>
          <p:spPr bwMode="auto">
            <a:xfrm>
              <a:off x="4870451" y="5051425"/>
              <a:ext cx="287338" cy="5238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8654781" y="2693175"/>
            <a:ext cx="769621" cy="605796"/>
            <a:chOff x="6529388" y="66675"/>
            <a:chExt cx="1357313" cy="1068388"/>
          </a:xfrm>
          <a:solidFill>
            <a:schemeClr val="bg1"/>
          </a:solidFill>
        </p:grpSpPr>
        <p:sp>
          <p:nvSpPr>
            <p:cNvPr id="184" name="Freeform 26"/>
            <p:cNvSpPr>
              <a:spLocks/>
            </p:cNvSpPr>
            <p:nvPr/>
          </p:nvSpPr>
          <p:spPr bwMode="auto">
            <a:xfrm>
              <a:off x="6529388" y="706438"/>
              <a:ext cx="895350" cy="428625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302" y="0"/>
                </a:cxn>
                <a:cxn ang="0">
                  <a:pos x="315" y="2"/>
                </a:cxn>
                <a:cxn ang="0">
                  <a:pos x="331" y="4"/>
                </a:cxn>
                <a:cxn ang="0">
                  <a:pos x="350" y="7"/>
                </a:cxn>
                <a:cxn ang="0">
                  <a:pos x="373" y="12"/>
                </a:cxn>
                <a:cxn ang="0">
                  <a:pos x="396" y="20"/>
                </a:cxn>
                <a:cxn ang="0">
                  <a:pos x="420" y="29"/>
                </a:cxn>
                <a:cxn ang="0">
                  <a:pos x="445" y="41"/>
                </a:cxn>
                <a:cxn ang="0">
                  <a:pos x="470" y="55"/>
                </a:cxn>
                <a:cxn ang="0">
                  <a:pos x="492" y="72"/>
                </a:cxn>
                <a:cxn ang="0">
                  <a:pos x="513" y="93"/>
                </a:cxn>
                <a:cxn ang="0">
                  <a:pos x="531" y="118"/>
                </a:cxn>
                <a:cxn ang="0">
                  <a:pos x="547" y="147"/>
                </a:cxn>
                <a:cxn ang="0">
                  <a:pos x="557" y="181"/>
                </a:cxn>
                <a:cxn ang="0">
                  <a:pos x="564" y="219"/>
                </a:cxn>
                <a:cxn ang="0">
                  <a:pos x="560" y="220"/>
                </a:cxn>
                <a:cxn ang="0">
                  <a:pos x="551" y="224"/>
                </a:cxn>
                <a:cxn ang="0">
                  <a:pos x="534" y="228"/>
                </a:cxn>
                <a:cxn ang="0">
                  <a:pos x="513" y="235"/>
                </a:cxn>
                <a:cxn ang="0">
                  <a:pos x="487" y="243"/>
                </a:cxn>
                <a:cxn ang="0">
                  <a:pos x="455" y="249"/>
                </a:cxn>
                <a:cxn ang="0">
                  <a:pos x="420" y="256"/>
                </a:cxn>
                <a:cxn ang="0">
                  <a:pos x="380" y="262"/>
                </a:cxn>
                <a:cxn ang="0">
                  <a:pos x="338" y="266"/>
                </a:cxn>
                <a:cxn ang="0">
                  <a:pos x="294" y="269"/>
                </a:cxn>
                <a:cxn ang="0">
                  <a:pos x="247" y="270"/>
                </a:cxn>
                <a:cxn ang="0">
                  <a:pos x="199" y="267"/>
                </a:cxn>
                <a:cxn ang="0">
                  <a:pos x="150" y="261"/>
                </a:cxn>
                <a:cxn ang="0">
                  <a:pos x="100" y="252"/>
                </a:cxn>
                <a:cxn ang="0">
                  <a:pos x="50" y="237"/>
                </a:cxn>
                <a:cxn ang="0">
                  <a:pos x="0" y="219"/>
                </a:cxn>
                <a:cxn ang="0">
                  <a:pos x="0" y="216"/>
                </a:cxn>
                <a:cxn ang="0">
                  <a:pos x="1" y="211"/>
                </a:cxn>
                <a:cxn ang="0">
                  <a:pos x="3" y="201"/>
                </a:cxn>
                <a:cxn ang="0">
                  <a:pos x="5" y="189"/>
                </a:cxn>
                <a:cxn ang="0">
                  <a:pos x="9" y="174"/>
                </a:cxn>
                <a:cxn ang="0">
                  <a:pos x="15" y="157"/>
                </a:cxn>
                <a:cxn ang="0">
                  <a:pos x="24" y="139"/>
                </a:cxn>
                <a:cxn ang="0">
                  <a:pos x="34" y="121"/>
                </a:cxn>
                <a:cxn ang="0">
                  <a:pos x="47" y="101"/>
                </a:cxn>
                <a:cxn ang="0">
                  <a:pos x="63" y="81"/>
                </a:cxn>
                <a:cxn ang="0">
                  <a:pos x="83" y="64"/>
                </a:cxn>
                <a:cxn ang="0">
                  <a:pos x="106" y="47"/>
                </a:cxn>
                <a:cxn ang="0">
                  <a:pos x="134" y="32"/>
                </a:cxn>
                <a:cxn ang="0">
                  <a:pos x="167" y="19"/>
                </a:cxn>
                <a:cxn ang="0">
                  <a:pos x="202" y="9"/>
                </a:cxn>
                <a:cxn ang="0">
                  <a:pos x="244" y="3"/>
                </a:cxn>
                <a:cxn ang="0">
                  <a:pos x="291" y="0"/>
                </a:cxn>
              </a:cxnLst>
              <a:rect l="0" t="0" r="r" b="b"/>
              <a:pathLst>
                <a:path w="564" h="270">
                  <a:moveTo>
                    <a:pt x="291" y="0"/>
                  </a:moveTo>
                  <a:lnTo>
                    <a:pt x="302" y="0"/>
                  </a:lnTo>
                  <a:lnTo>
                    <a:pt x="315" y="2"/>
                  </a:lnTo>
                  <a:lnTo>
                    <a:pt x="331" y="4"/>
                  </a:lnTo>
                  <a:lnTo>
                    <a:pt x="350" y="7"/>
                  </a:lnTo>
                  <a:lnTo>
                    <a:pt x="373" y="12"/>
                  </a:lnTo>
                  <a:lnTo>
                    <a:pt x="396" y="20"/>
                  </a:lnTo>
                  <a:lnTo>
                    <a:pt x="420" y="29"/>
                  </a:lnTo>
                  <a:lnTo>
                    <a:pt x="445" y="41"/>
                  </a:lnTo>
                  <a:lnTo>
                    <a:pt x="470" y="55"/>
                  </a:lnTo>
                  <a:lnTo>
                    <a:pt x="492" y="72"/>
                  </a:lnTo>
                  <a:lnTo>
                    <a:pt x="513" y="93"/>
                  </a:lnTo>
                  <a:lnTo>
                    <a:pt x="531" y="118"/>
                  </a:lnTo>
                  <a:lnTo>
                    <a:pt x="547" y="147"/>
                  </a:lnTo>
                  <a:lnTo>
                    <a:pt x="557" y="181"/>
                  </a:lnTo>
                  <a:lnTo>
                    <a:pt x="564" y="219"/>
                  </a:lnTo>
                  <a:lnTo>
                    <a:pt x="560" y="220"/>
                  </a:lnTo>
                  <a:lnTo>
                    <a:pt x="551" y="224"/>
                  </a:lnTo>
                  <a:lnTo>
                    <a:pt x="534" y="228"/>
                  </a:lnTo>
                  <a:lnTo>
                    <a:pt x="513" y="235"/>
                  </a:lnTo>
                  <a:lnTo>
                    <a:pt x="487" y="243"/>
                  </a:lnTo>
                  <a:lnTo>
                    <a:pt x="455" y="249"/>
                  </a:lnTo>
                  <a:lnTo>
                    <a:pt x="420" y="256"/>
                  </a:lnTo>
                  <a:lnTo>
                    <a:pt x="380" y="262"/>
                  </a:lnTo>
                  <a:lnTo>
                    <a:pt x="338" y="266"/>
                  </a:lnTo>
                  <a:lnTo>
                    <a:pt x="294" y="269"/>
                  </a:lnTo>
                  <a:lnTo>
                    <a:pt x="247" y="270"/>
                  </a:lnTo>
                  <a:lnTo>
                    <a:pt x="199" y="267"/>
                  </a:lnTo>
                  <a:lnTo>
                    <a:pt x="150" y="261"/>
                  </a:lnTo>
                  <a:lnTo>
                    <a:pt x="100" y="252"/>
                  </a:lnTo>
                  <a:lnTo>
                    <a:pt x="50" y="237"/>
                  </a:lnTo>
                  <a:lnTo>
                    <a:pt x="0" y="219"/>
                  </a:lnTo>
                  <a:lnTo>
                    <a:pt x="0" y="216"/>
                  </a:lnTo>
                  <a:lnTo>
                    <a:pt x="1" y="211"/>
                  </a:lnTo>
                  <a:lnTo>
                    <a:pt x="3" y="201"/>
                  </a:lnTo>
                  <a:lnTo>
                    <a:pt x="5" y="189"/>
                  </a:lnTo>
                  <a:lnTo>
                    <a:pt x="9" y="174"/>
                  </a:lnTo>
                  <a:lnTo>
                    <a:pt x="15" y="157"/>
                  </a:lnTo>
                  <a:lnTo>
                    <a:pt x="24" y="139"/>
                  </a:lnTo>
                  <a:lnTo>
                    <a:pt x="34" y="121"/>
                  </a:lnTo>
                  <a:lnTo>
                    <a:pt x="47" y="101"/>
                  </a:lnTo>
                  <a:lnTo>
                    <a:pt x="63" y="81"/>
                  </a:lnTo>
                  <a:lnTo>
                    <a:pt x="83" y="64"/>
                  </a:lnTo>
                  <a:lnTo>
                    <a:pt x="106" y="47"/>
                  </a:lnTo>
                  <a:lnTo>
                    <a:pt x="134" y="32"/>
                  </a:lnTo>
                  <a:lnTo>
                    <a:pt x="167" y="19"/>
                  </a:lnTo>
                  <a:lnTo>
                    <a:pt x="202" y="9"/>
                  </a:lnTo>
                  <a:lnTo>
                    <a:pt x="244" y="3"/>
                  </a:lnTo>
                  <a:lnTo>
                    <a:pt x="2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27"/>
            <p:cNvSpPr>
              <a:spLocks/>
            </p:cNvSpPr>
            <p:nvPr/>
          </p:nvSpPr>
          <p:spPr bwMode="auto">
            <a:xfrm>
              <a:off x="6743701" y="66675"/>
              <a:ext cx="471488" cy="584200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150" y="0"/>
                </a:cxn>
                <a:cxn ang="0">
                  <a:pos x="180" y="1"/>
                </a:cxn>
                <a:cxn ang="0">
                  <a:pos x="206" y="6"/>
                </a:cxn>
                <a:cxn ang="0">
                  <a:pos x="228" y="16"/>
                </a:cxn>
                <a:cxn ang="0">
                  <a:pos x="245" y="26"/>
                </a:cxn>
                <a:cxn ang="0">
                  <a:pos x="260" y="40"/>
                </a:cxn>
                <a:cxn ang="0">
                  <a:pos x="272" y="55"/>
                </a:cxn>
                <a:cxn ang="0">
                  <a:pos x="281" y="71"/>
                </a:cxn>
                <a:cxn ang="0">
                  <a:pos x="287" y="86"/>
                </a:cxn>
                <a:cxn ang="0">
                  <a:pos x="291" y="101"/>
                </a:cxn>
                <a:cxn ang="0">
                  <a:pos x="294" y="115"/>
                </a:cxn>
                <a:cxn ang="0">
                  <a:pos x="295" y="127"/>
                </a:cxn>
                <a:cxn ang="0">
                  <a:pos x="297" y="136"/>
                </a:cxn>
                <a:cxn ang="0">
                  <a:pos x="297" y="186"/>
                </a:cxn>
                <a:cxn ang="0">
                  <a:pos x="293" y="223"/>
                </a:cxn>
                <a:cxn ang="0">
                  <a:pos x="285" y="253"/>
                </a:cxn>
                <a:cxn ang="0">
                  <a:pos x="274" y="280"/>
                </a:cxn>
                <a:cxn ang="0">
                  <a:pos x="262" y="301"/>
                </a:cxn>
                <a:cxn ang="0">
                  <a:pos x="248" y="319"/>
                </a:cxn>
                <a:cxn ang="0">
                  <a:pos x="234" y="334"/>
                </a:cxn>
                <a:cxn ang="0">
                  <a:pos x="218" y="346"/>
                </a:cxn>
                <a:cxn ang="0">
                  <a:pos x="203" y="353"/>
                </a:cxn>
                <a:cxn ang="0">
                  <a:pos x="189" y="360"/>
                </a:cxn>
                <a:cxn ang="0">
                  <a:pos x="176" y="364"/>
                </a:cxn>
                <a:cxn ang="0">
                  <a:pos x="164" y="367"/>
                </a:cxn>
                <a:cxn ang="0">
                  <a:pos x="156" y="368"/>
                </a:cxn>
                <a:cxn ang="0">
                  <a:pos x="148" y="368"/>
                </a:cxn>
                <a:cxn ang="0">
                  <a:pos x="118" y="359"/>
                </a:cxn>
                <a:cxn ang="0">
                  <a:pos x="93" y="346"/>
                </a:cxn>
                <a:cxn ang="0">
                  <a:pos x="72" y="329"/>
                </a:cxn>
                <a:cxn ang="0">
                  <a:pos x="54" y="309"/>
                </a:cxn>
                <a:cxn ang="0">
                  <a:pos x="40" y="288"/>
                </a:cxn>
                <a:cxn ang="0">
                  <a:pos x="28" y="266"/>
                </a:cxn>
                <a:cxn ang="0">
                  <a:pos x="19" y="243"/>
                </a:cxn>
                <a:cxn ang="0">
                  <a:pos x="12" y="221"/>
                </a:cxn>
                <a:cxn ang="0">
                  <a:pos x="7" y="200"/>
                </a:cxn>
                <a:cxn ang="0">
                  <a:pos x="4" y="182"/>
                </a:cxn>
                <a:cxn ang="0">
                  <a:pos x="2" y="166"/>
                </a:cxn>
                <a:cxn ang="0">
                  <a:pos x="0" y="153"/>
                </a:cxn>
                <a:cxn ang="0">
                  <a:pos x="0" y="143"/>
                </a:cxn>
                <a:cxn ang="0">
                  <a:pos x="3" y="114"/>
                </a:cxn>
                <a:cxn ang="0">
                  <a:pos x="8" y="89"/>
                </a:cxn>
                <a:cxn ang="0">
                  <a:pos x="17" y="68"/>
                </a:cxn>
                <a:cxn ang="0">
                  <a:pos x="30" y="50"/>
                </a:cxn>
                <a:cxn ang="0">
                  <a:pos x="43" y="37"/>
                </a:cxn>
                <a:cxn ang="0">
                  <a:pos x="59" y="25"/>
                </a:cxn>
                <a:cxn ang="0">
                  <a:pos x="75" y="16"/>
                </a:cxn>
                <a:cxn ang="0">
                  <a:pos x="106" y="5"/>
                </a:cxn>
                <a:cxn ang="0">
                  <a:pos x="120" y="3"/>
                </a:cxn>
                <a:cxn ang="0">
                  <a:pos x="133" y="1"/>
                </a:cxn>
                <a:cxn ang="0">
                  <a:pos x="142" y="0"/>
                </a:cxn>
              </a:cxnLst>
              <a:rect l="0" t="0" r="r" b="b"/>
              <a:pathLst>
                <a:path w="297" h="368">
                  <a:moveTo>
                    <a:pt x="142" y="0"/>
                  </a:moveTo>
                  <a:lnTo>
                    <a:pt x="150" y="0"/>
                  </a:lnTo>
                  <a:lnTo>
                    <a:pt x="180" y="1"/>
                  </a:lnTo>
                  <a:lnTo>
                    <a:pt x="206" y="6"/>
                  </a:lnTo>
                  <a:lnTo>
                    <a:pt x="228" y="16"/>
                  </a:lnTo>
                  <a:lnTo>
                    <a:pt x="245" y="26"/>
                  </a:lnTo>
                  <a:lnTo>
                    <a:pt x="260" y="40"/>
                  </a:lnTo>
                  <a:lnTo>
                    <a:pt x="272" y="55"/>
                  </a:lnTo>
                  <a:lnTo>
                    <a:pt x="281" y="71"/>
                  </a:lnTo>
                  <a:lnTo>
                    <a:pt x="287" y="86"/>
                  </a:lnTo>
                  <a:lnTo>
                    <a:pt x="291" y="101"/>
                  </a:lnTo>
                  <a:lnTo>
                    <a:pt x="294" y="115"/>
                  </a:lnTo>
                  <a:lnTo>
                    <a:pt x="295" y="127"/>
                  </a:lnTo>
                  <a:lnTo>
                    <a:pt x="297" y="136"/>
                  </a:lnTo>
                  <a:lnTo>
                    <a:pt x="297" y="186"/>
                  </a:lnTo>
                  <a:lnTo>
                    <a:pt x="293" y="223"/>
                  </a:lnTo>
                  <a:lnTo>
                    <a:pt x="285" y="253"/>
                  </a:lnTo>
                  <a:lnTo>
                    <a:pt x="274" y="280"/>
                  </a:lnTo>
                  <a:lnTo>
                    <a:pt x="262" y="301"/>
                  </a:lnTo>
                  <a:lnTo>
                    <a:pt x="248" y="319"/>
                  </a:lnTo>
                  <a:lnTo>
                    <a:pt x="234" y="334"/>
                  </a:lnTo>
                  <a:lnTo>
                    <a:pt x="218" y="346"/>
                  </a:lnTo>
                  <a:lnTo>
                    <a:pt x="203" y="353"/>
                  </a:lnTo>
                  <a:lnTo>
                    <a:pt x="189" y="360"/>
                  </a:lnTo>
                  <a:lnTo>
                    <a:pt x="176" y="364"/>
                  </a:lnTo>
                  <a:lnTo>
                    <a:pt x="164" y="367"/>
                  </a:lnTo>
                  <a:lnTo>
                    <a:pt x="156" y="368"/>
                  </a:lnTo>
                  <a:lnTo>
                    <a:pt x="148" y="368"/>
                  </a:lnTo>
                  <a:lnTo>
                    <a:pt x="118" y="359"/>
                  </a:lnTo>
                  <a:lnTo>
                    <a:pt x="93" y="346"/>
                  </a:lnTo>
                  <a:lnTo>
                    <a:pt x="72" y="329"/>
                  </a:lnTo>
                  <a:lnTo>
                    <a:pt x="54" y="309"/>
                  </a:lnTo>
                  <a:lnTo>
                    <a:pt x="40" y="288"/>
                  </a:lnTo>
                  <a:lnTo>
                    <a:pt x="28" y="266"/>
                  </a:lnTo>
                  <a:lnTo>
                    <a:pt x="19" y="243"/>
                  </a:lnTo>
                  <a:lnTo>
                    <a:pt x="12" y="221"/>
                  </a:lnTo>
                  <a:lnTo>
                    <a:pt x="7" y="200"/>
                  </a:lnTo>
                  <a:lnTo>
                    <a:pt x="4" y="182"/>
                  </a:lnTo>
                  <a:lnTo>
                    <a:pt x="2" y="166"/>
                  </a:lnTo>
                  <a:lnTo>
                    <a:pt x="0" y="153"/>
                  </a:lnTo>
                  <a:lnTo>
                    <a:pt x="0" y="143"/>
                  </a:lnTo>
                  <a:lnTo>
                    <a:pt x="3" y="114"/>
                  </a:lnTo>
                  <a:lnTo>
                    <a:pt x="8" y="89"/>
                  </a:lnTo>
                  <a:lnTo>
                    <a:pt x="17" y="68"/>
                  </a:lnTo>
                  <a:lnTo>
                    <a:pt x="30" y="50"/>
                  </a:lnTo>
                  <a:lnTo>
                    <a:pt x="43" y="37"/>
                  </a:lnTo>
                  <a:lnTo>
                    <a:pt x="59" y="25"/>
                  </a:lnTo>
                  <a:lnTo>
                    <a:pt x="75" y="16"/>
                  </a:lnTo>
                  <a:lnTo>
                    <a:pt x="106" y="5"/>
                  </a:lnTo>
                  <a:lnTo>
                    <a:pt x="120" y="3"/>
                  </a:lnTo>
                  <a:lnTo>
                    <a:pt x="133" y="1"/>
                  </a:lnTo>
                  <a:lnTo>
                    <a:pt x="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28"/>
            <p:cNvSpPr>
              <a:spLocks/>
            </p:cNvSpPr>
            <p:nvPr/>
          </p:nvSpPr>
          <p:spPr bwMode="auto">
            <a:xfrm>
              <a:off x="7377113" y="166688"/>
              <a:ext cx="341313" cy="423863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07" y="0"/>
                </a:cxn>
                <a:cxn ang="0">
                  <a:pos x="132" y="1"/>
                </a:cxn>
                <a:cxn ang="0">
                  <a:pos x="155" y="6"/>
                </a:cxn>
                <a:cxn ang="0">
                  <a:pos x="172" y="14"/>
                </a:cxn>
                <a:cxn ang="0">
                  <a:pos x="185" y="26"/>
                </a:cxn>
                <a:cxn ang="0">
                  <a:pos x="195" y="38"/>
                </a:cxn>
                <a:cxn ang="0">
                  <a:pos x="203" y="51"/>
                </a:cxn>
                <a:cxn ang="0">
                  <a:pos x="208" y="64"/>
                </a:cxn>
                <a:cxn ang="0">
                  <a:pos x="212" y="76"/>
                </a:cxn>
                <a:cxn ang="0">
                  <a:pos x="214" y="86"/>
                </a:cxn>
                <a:cxn ang="0">
                  <a:pos x="215" y="95"/>
                </a:cxn>
                <a:cxn ang="0">
                  <a:pos x="215" y="103"/>
                </a:cxn>
                <a:cxn ang="0">
                  <a:pos x="214" y="137"/>
                </a:cxn>
                <a:cxn ang="0">
                  <a:pos x="210" y="167"/>
                </a:cxn>
                <a:cxn ang="0">
                  <a:pos x="203" y="192"/>
                </a:cxn>
                <a:cxn ang="0">
                  <a:pos x="193" y="212"/>
                </a:cxn>
                <a:cxn ang="0">
                  <a:pos x="182" y="228"/>
                </a:cxn>
                <a:cxn ang="0">
                  <a:pos x="169" y="241"/>
                </a:cxn>
                <a:cxn ang="0">
                  <a:pos x="157" y="250"/>
                </a:cxn>
                <a:cxn ang="0">
                  <a:pos x="144" y="258"/>
                </a:cxn>
                <a:cxn ang="0">
                  <a:pos x="132" y="262"/>
                </a:cxn>
                <a:cxn ang="0">
                  <a:pos x="123" y="264"/>
                </a:cxn>
                <a:cxn ang="0">
                  <a:pos x="114" y="266"/>
                </a:cxn>
                <a:cxn ang="0">
                  <a:pos x="109" y="267"/>
                </a:cxn>
                <a:cxn ang="0">
                  <a:pos x="107" y="267"/>
                </a:cxn>
                <a:cxn ang="0">
                  <a:pos x="82" y="263"/>
                </a:cxn>
                <a:cxn ang="0">
                  <a:pos x="60" y="254"/>
                </a:cxn>
                <a:cxn ang="0">
                  <a:pos x="43" y="242"/>
                </a:cxn>
                <a:cxn ang="0">
                  <a:pos x="30" y="226"/>
                </a:cxn>
                <a:cxn ang="0">
                  <a:pos x="19" y="209"/>
                </a:cxn>
                <a:cxn ang="0">
                  <a:pos x="12" y="191"/>
                </a:cxn>
                <a:cxn ang="0">
                  <a:pos x="6" y="173"/>
                </a:cxn>
                <a:cxn ang="0">
                  <a:pos x="2" y="156"/>
                </a:cxn>
                <a:cxn ang="0">
                  <a:pos x="0" y="139"/>
                </a:cxn>
                <a:cxn ang="0">
                  <a:pos x="0" y="103"/>
                </a:cxn>
                <a:cxn ang="0">
                  <a:pos x="2" y="78"/>
                </a:cxn>
                <a:cxn ang="0">
                  <a:pos x="8" y="59"/>
                </a:cxn>
                <a:cxn ang="0">
                  <a:pos x="17" y="42"/>
                </a:cxn>
                <a:cxn ang="0">
                  <a:pos x="27" y="30"/>
                </a:cxn>
                <a:cxn ang="0">
                  <a:pos x="40" y="19"/>
                </a:cxn>
                <a:cxn ang="0">
                  <a:pos x="54" y="12"/>
                </a:cxn>
                <a:cxn ang="0">
                  <a:pos x="67" y="6"/>
                </a:cxn>
                <a:cxn ang="0">
                  <a:pos x="80" y="2"/>
                </a:cxn>
                <a:cxn ang="0">
                  <a:pos x="90" y="1"/>
                </a:cxn>
                <a:cxn ang="0">
                  <a:pos x="99" y="0"/>
                </a:cxn>
              </a:cxnLst>
              <a:rect l="0" t="0" r="r" b="b"/>
              <a:pathLst>
                <a:path w="215" h="267">
                  <a:moveTo>
                    <a:pt x="99" y="0"/>
                  </a:moveTo>
                  <a:lnTo>
                    <a:pt x="107" y="0"/>
                  </a:lnTo>
                  <a:lnTo>
                    <a:pt x="132" y="1"/>
                  </a:lnTo>
                  <a:lnTo>
                    <a:pt x="155" y="6"/>
                  </a:lnTo>
                  <a:lnTo>
                    <a:pt x="172" y="14"/>
                  </a:lnTo>
                  <a:lnTo>
                    <a:pt x="185" y="26"/>
                  </a:lnTo>
                  <a:lnTo>
                    <a:pt x="195" y="38"/>
                  </a:lnTo>
                  <a:lnTo>
                    <a:pt x="203" y="51"/>
                  </a:lnTo>
                  <a:lnTo>
                    <a:pt x="208" y="64"/>
                  </a:lnTo>
                  <a:lnTo>
                    <a:pt x="212" y="76"/>
                  </a:lnTo>
                  <a:lnTo>
                    <a:pt x="214" y="86"/>
                  </a:lnTo>
                  <a:lnTo>
                    <a:pt x="215" y="95"/>
                  </a:lnTo>
                  <a:lnTo>
                    <a:pt x="215" y="103"/>
                  </a:lnTo>
                  <a:lnTo>
                    <a:pt x="214" y="137"/>
                  </a:lnTo>
                  <a:lnTo>
                    <a:pt x="210" y="167"/>
                  </a:lnTo>
                  <a:lnTo>
                    <a:pt x="203" y="192"/>
                  </a:lnTo>
                  <a:lnTo>
                    <a:pt x="193" y="212"/>
                  </a:lnTo>
                  <a:lnTo>
                    <a:pt x="182" y="228"/>
                  </a:lnTo>
                  <a:lnTo>
                    <a:pt x="169" y="241"/>
                  </a:lnTo>
                  <a:lnTo>
                    <a:pt x="157" y="250"/>
                  </a:lnTo>
                  <a:lnTo>
                    <a:pt x="144" y="258"/>
                  </a:lnTo>
                  <a:lnTo>
                    <a:pt x="132" y="262"/>
                  </a:lnTo>
                  <a:lnTo>
                    <a:pt x="123" y="264"/>
                  </a:lnTo>
                  <a:lnTo>
                    <a:pt x="114" y="266"/>
                  </a:lnTo>
                  <a:lnTo>
                    <a:pt x="109" y="267"/>
                  </a:lnTo>
                  <a:lnTo>
                    <a:pt x="107" y="267"/>
                  </a:lnTo>
                  <a:lnTo>
                    <a:pt x="82" y="263"/>
                  </a:lnTo>
                  <a:lnTo>
                    <a:pt x="60" y="254"/>
                  </a:lnTo>
                  <a:lnTo>
                    <a:pt x="43" y="242"/>
                  </a:lnTo>
                  <a:lnTo>
                    <a:pt x="30" y="226"/>
                  </a:lnTo>
                  <a:lnTo>
                    <a:pt x="19" y="209"/>
                  </a:lnTo>
                  <a:lnTo>
                    <a:pt x="12" y="191"/>
                  </a:lnTo>
                  <a:lnTo>
                    <a:pt x="6" y="173"/>
                  </a:lnTo>
                  <a:lnTo>
                    <a:pt x="2" y="156"/>
                  </a:lnTo>
                  <a:lnTo>
                    <a:pt x="0" y="139"/>
                  </a:lnTo>
                  <a:lnTo>
                    <a:pt x="0" y="103"/>
                  </a:lnTo>
                  <a:lnTo>
                    <a:pt x="2" y="78"/>
                  </a:lnTo>
                  <a:lnTo>
                    <a:pt x="8" y="59"/>
                  </a:lnTo>
                  <a:lnTo>
                    <a:pt x="17" y="42"/>
                  </a:lnTo>
                  <a:lnTo>
                    <a:pt x="27" y="30"/>
                  </a:lnTo>
                  <a:lnTo>
                    <a:pt x="40" y="19"/>
                  </a:lnTo>
                  <a:lnTo>
                    <a:pt x="54" y="12"/>
                  </a:lnTo>
                  <a:lnTo>
                    <a:pt x="67" y="6"/>
                  </a:lnTo>
                  <a:lnTo>
                    <a:pt x="80" y="2"/>
                  </a:lnTo>
                  <a:lnTo>
                    <a:pt x="90" y="1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29"/>
            <p:cNvSpPr>
              <a:spLocks/>
            </p:cNvSpPr>
            <p:nvPr/>
          </p:nvSpPr>
          <p:spPr bwMode="auto">
            <a:xfrm>
              <a:off x="7356476" y="652463"/>
              <a:ext cx="530225" cy="314325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53" y="4"/>
                </a:cxn>
                <a:cxn ang="0">
                  <a:pos x="183" y="11"/>
                </a:cxn>
                <a:cxn ang="0">
                  <a:pos x="210" y="20"/>
                </a:cxn>
                <a:cxn ang="0">
                  <a:pos x="233" y="30"/>
                </a:cxn>
                <a:cxn ang="0">
                  <a:pos x="253" y="45"/>
                </a:cxn>
                <a:cxn ang="0">
                  <a:pos x="271" y="59"/>
                </a:cxn>
                <a:cxn ang="0">
                  <a:pos x="286" y="74"/>
                </a:cxn>
                <a:cxn ang="0">
                  <a:pos x="299" y="89"/>
                </a:cxn>
                <a:cxn ang="0">
                  <a:pos x="309" y="104"/>
                </a:cxn>
                <a:cxn ang="0">
                  <a:pos x="317" y="118"/>
                </a:cxn>
                <a:cxn ang="0">
                  <a:pos x="329" y="142"/>
                </a:cxn>
                <a:cxn ang="0">
                  <a:pos x="331" y="149"/>
                </a:cxn>
                <a:cxn ang="0">
                  <a:pos x="334" y="156"/>
                </a:cxn>
                <a:cxn ang="0">
                  <a:pos x="334" y="157"/>
                </a:cxn>
                <a:cxn ang="0">
                  <a:pos x="312" y="173"/>
                </a:cxn>
                <a:cxn ang="0">
                  <a:pos x="284" y="185"/>
                </a:cxn>
                <a:cxn ang="0">
                  <a:pos x="257" y="193"/>
                </a:cxn>
                <a:cxn ang="0">
                  <a:pos x="228" y="197"/>
                </a:cxn>
                <a:cxn ang="0">
                  <a:pos x="200" y="198"/>
                </a:cxn>
                <a:cxn ang="0">
                  <a:pos x="174" y="198"/>
                </a:cxn>
                <a:cxn ang="0">
                  <a:pos x="152" y="197"/>
                </a:cxn>
                <a:cxn ang="0">
                  <a:pos x="133" y="195"/>
                </a:cxn>
                <a:cxn ang="0">
                  <a:pos x="122" y="194"/>
                </a:cxn>
                <a:cxn ang="0">
                  <a:pos x="118" y="193"/>
                </a:cxn>
                <a:cxn ang="0">
                  <a:pos x="116" y="161"/>
                </a:cxn>
                <a:cxn ang="0">
                  <a:pos x="111" y="134"/>
                </a:cxn>
                <a:cxn ang="0">
                  <a:pos x="101" y="109"/>
                </a:cxn>
                <a:cxn ang="0">
                  <a:pos x="86" y="87"/>
                </a:cxn>
                <a:cxn ang="0">
                  <a:pos x="71" y="67"/>
                </a:cxn>
                <a:cxn ang="0">
                  <a:pos x="53" y="51"/>
                </a:cxn>
                <a:cxn ang="0">
                  <a:pos x="38" y="38"/>
                </a:cxn>
                <a:cxn ang="0">
                  <a:pos x="23" y="29"/>
                </a:cxn>
                <a:cxn ang="0">
                  <a:pos x="10" y="21"/>
                </a:cxn>
                <a:cxn ang="0">
                  <a:pos x="0" y="16"/>
                </a:cxn>
                <a:cxn ang="0">
                  <a:pos x="44" y="5"/>
                </a:cxn>
                <a:cxn ang="0">
                  <a:pos x="84" y="1"/>
                </a:cxn>
                <a:cxn ang="0">
                  <a:pos x="120" y="0"/>
                </a:cxn>
              </a:cxnLst>
              <a:rect l="0" t="0" r="r" b="b"/>
              <a:pathLst>
                <a:path w="334" h="198">
                  <a:moveTo>
                    <a:pt x="120" y="0"/>
                  </a:moveTo>
                  <a:lnTo>
                    <a:pt x="153" y="4"/>
                  </a:lnTo>
                  <a:lnTo>
                    <a:pt x="183" y="11"/>
                  </a:lnTo>
                  <a:lnTo>
                    <a:pt x="210" y="20"/>
                  </a:lnTo>
                  <a:lnTo>
                    <a:pt x="233" y="30"/>
                  </a:lnTo>
                  <a:lnTo>
                    <a:pt x="253" y="45"/>
                  </a:lnTo>
                  <a:lnTo>
                    <a:pt x="271" y="59"/>
                  </a:lnTo>
                  <a:lnTo>
                    <a:pt x="286" y="74"/>
                  </a:lnTo>
                  <a:lnTo>
                    <a:pt x="299" y="89"/>
                  </a:lnTo>
                  <a:lnTo>
                    <a:pt x="309" y="104"/>
                  </a:lnTo>
                  <a:lnTo>
                    <a:pt x="317" y="118"/>
                  </a:lnTo>
                  <a:lnTo>
                    <a:pt x="329" y="142"/>
                  </a:lnTo>
                  <a:lnTo>
                    <a:pt x="331" y="149"/>
                  </a:lnTo>
                  <a:lnTo>
                    <a:pt x="334" y="156"/>
                  </a:lnTo>
                  <a:lnTo>
                    <a:pt x="334" y="157"/>
                  </a:lnTo>
                  <a:lnTo>
                    <a:pt x="312" y="173"/>
                  </a:lnTo>
                  <a:lnTo>
                    <a:pt x="284" y="185"/>
                  </a:lnTo>
                  <a:lnTo>
                    <a:pt x="257" y="193"/>
                  </a:lnTo>
                  <a:lnTo>
                    <a:pt x="228" y="197"/>
                  </a:lnTo>
                  <a:lnTo>
                    <a:pt x="200" y="198"/>
                  </a:lnTo>
                  <a:lnTo>
                    <a:pt x="174" y="198"/>
                  </a:lnTo>
                  <a:lnTo>
                    <a:pt x="152" y="197"/>
                  </a:lnTo>
                  <a:lnTo>
                    <a:pt x="133" y="195"/>
                  </a:lnTo>
                  <a:lnTo>
                    <a:pt x="122" y="194"/>
                  </a:lnTo>
                  <a:lnTo>
                    <a:pt x="118" y="193"/>
                  </a:lnTo>
                  <a:lnTo>
                    <a:pt x="116" y="161"/>
                  </a:lnTo>
                  <a:lnTo>
                    <a:pt x="111" y="134"/>
                  </a:lnTo>
                  <a:lnTo>
                    <a:pt x="101" y="109"/>
                  </a:lnTo>
                  <a:lnTo>
                    <a:pt x="86" y="87"/>
                  </a:lnTo>
                  <a:lnTo>
                    <a:pt x="71" y="67"/>
                  </a:lnTo>
                  <a:lnTo>
                    <a:pt x="53" y="51"/>
                  </a:lnTo>
                  <a:lnTo>
                    <a:pt x="38" y="38"/>
                  </a:lnTo>
                  <a:lnTo>
                    <a:pt x="23" y="29"/>
                  </a:lnTo>
                  <a:lnTo>
                    <a:pt x="10" y="21"/>
                  </a:lnTo>
                  <a:lnTo>
                    <a:pt x="0" y="16"/>
                  </a:lnTo>
                  <a:lnTo>
                    <a:pt x="44" y="5"/>
                  </a:lnTo>
                  <a:lnTo>
                    <a:pt x="84" y="1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8" name="Freeform 30"/>
          <p:cNvSpPr>
            <a:spLocks noEditPoints="1"/>
          </p:cNvSpPr>
          <p:nvPr/>
        </p:nvSpPr>
        <p:spPr bwMode="auto">
          <a:xfrm>
            <a:off x="2887560" y="1828800"/>
            <a:ext cx="757380" cy="653570"/>
          </a:xfrm>
          <a:custGeom>
            <a:avLst/>
            <a:gdLst/>
            <a:ahLst/>
            <a:cxnLst>
              <a:cxn ang="0">
                <a:pos x="429" y="400"/>
              </a:cxn>
              <a:cxn ang="0">
                <a:pos x="429" y="510"/>
              </a:cxn>
              <a:cxn ang="0">
                <a:pos x="550" y="510"/>
              </a:cxn>
              <a:cxn ang="0">
                <a:pos x="550" y="400"/>
              </a:cxn>
              <a:cxn ang="0">
                <a:pos x="429" y="400"/>
              </a:cxn>
              <a:cxn ang="0">
                <a:pos x="355" y="0"/>
              </a:cxn>
              <a:cxn ang="0">
                <a:pos x="715" y="366"/>
              </a:cxn>
              <a:cxn ang="0">
                <a:pos x="711" y="400"/>
              </a:cxn>
              <a:cxn ang="0">
                <a:pos x="644" y="400"/>
              </a:cxn>
              <a:cxn ang="0">
                <a:pos x="644" y="617"/>
              </a:cxn>
              <a:cxn ang="0">
                <a:pos x="312" y="617"/>
              </a:cxn>
              <a:cxn ang="0">
                <a:pos x="314" y="388"/>
              </a:cxn>
              <a:cxn ang="0">
                <a:pos x="199" y="388"/>
              </a:cxn>
              <a:cxn ang="0">
                <a:pos x="199" y="617"/>
              </a:cxn>
              <a:cxn ang="0">
                <a:pos x="62" y="617"/>
              </a:cxn>
              <a:cxn ang="0">
                <a:pos x="63" y="388"/>
              </a:cxn>
              <a:cxn ang="0">
                <a:pos x="3" y="387"/>
              </a:cxn>
              <a:cxn ang="0">
                <a:pos x="0" y="351"/>
              </a:cxn>
              <a:cxn ang="0">
                <a:pos x="122" y="231"/>
              </a:cxn>
              <a:cxn ang="0">
                <a:pos x="122" y="63"/>
              </a:cxn>
              <a:cxn ang="0">
                <a:pos x="245" y="63"/>
              </a:cxn>
              <a:cxn ang="0">
                <a:pos x="245" y="110"/>
              </a:cxn>
              <a:cxn ang="0">
                <a:pos x="355" y="0"/>
              </a:cxn>
            </a:cxnLst>
            <a:rect l="0" t="0" r="r" b="b"/>
            <a:pathLst>
              <a:path w="715" h="617">
                <a:moveTo>
                  <a:pt x="429" y="400"/>
                </a:moveTo>
                <a:lnTo>
                  <a:pt x="429" y="510"/>
                </a:lnTo>
                <a:lnTo>
                  <a:pt x="550" y="510"/>
                </a:lnTo>
                <a:lnTo>
                  <a:pt x="550" y="400"/>
                </a:lnTo>
                <a:lnTo>
                  <a:pt x="429" y="400"/>
                </a:lnTo>
                <a:close/>
                <a:moveTo>
                  <a:pt x="355" y="0"/>
                </a:moveTo>
                <a:lnTo>
                  <a:pt x="715" y="366"/>
                </a:lnTo>
                <a:lnTo>
                  <a:pt x="711" y="400"/>
                </a:lnTo>
                <a:lnTo>
                  <a:pt x="644" y="400"/>
                </a:lnTo>
                <a:lnTo>
                  <a:pt x="644" y="617"/>
                </a:lnTo>
                <a:lnTo>
                  <a:pt x="312" y="617"/>
                </a:lnTo>
                <a:lnTo>
                  <a:pt x="314" y="388"/>
                </a:lnTo>
                <a:lnTo>
                  <a:pt x="199" y="388"/>
                </a:lnTo>
                <a:lnTo>
                  <a:pt x="199" y="617"/>
                </a:lnTo>
                <a:lnTo>
                  <a:pt x="62" y="617"/>
                </a:lnTo>
                <a:lnTo>
                  <a:pt x="63" y="388"/>
                </a:lnTo>
                <a:lnTo>
                  <a:pt x="3" y="387"/>
                </a:lnTo>
                <a:lnTo>
                  <a:pt x="0" y="351"/>
                </a:lnTo>
                <a:lnTo>
                  <a:pt x="122" y="231"/>
                </a:lnTo>
                <a:lnTo>
                  <a:pt x="122" y="63"/>
                </a:lnTo>
                <a:lnTo>
                  <a:pt x="245" y="63"/>
                </a:lnTo>
                <a:lnTo>
                  <a:pt x="245" y="110"/>
                </a:lnTo>
                <a:lnTo>
                  <a:pt x="355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9" name="Group 188"/>
          <p:cNvGrpSpPr/>
          <p:nvPr/>
        </p:nvGrpSpPr>
        <p:grpSpPr>
          <a:xfrm>
            <a:off x="2895842" y="3675342"/>
            <a:ext cx="740817" cy="592294"/>
            <a:chOff x="4406901" y="5632450"/>
            <a:chExt cx="1306513" cy="1044576"/>
          </a:xfrm>
          <a:solidFill>
            <a:srgbClr val="FFC000"/>
          </a:solidFill>
        </p:grpSpPr>
        <p:sp>
          <p:nvSpPr>
            <p:cNvPr id="190" name="Freeform 31"/>
            <p:cNvSpPr>
              <a:spLocks noEditPoints="1"/>
            </p:cNvSpPr>
            <p:nvPr/>
          </p:nvSpPr>
          <p:spPr bwMode="auto">
            <a:xfrm>
              <a:off x="4406901" y="5632450"/>
              <a:ext cx="1306513" cy="639763"/>
            </a:xfrm>
            <a:custGeom>
              <a:avLst/>
              <a:gdLst/>
              <a:ahLst/>
              <a:cxnLst>
                <a:cxn ang="0">
                  <a:pos x="392" y="49"/>
                </a:cxn>
                <a:cxn ang="0">
                  <a:pos x="341" y="57"/>
                </a:cxn>
                <a:cxn ang="0">
                  <a:pos x="312" y="65"/>
                </a:cxn>
                <a:cxn ang="0">
                  <a:pos x="297" y="68"/>
                </a:cxn>
                <a:cxn ang="0">
                  <a:pos x="291" y="57"/>
                </a:cxn>
                <a:cxn ang="0">
                  <a:pos x="279" y="76"/>
                </a:cxn>
                <a:cxn ang="0">
                  <a:pos x="289" y="90"/>
                </a:cxn>
                <a:cxn ang="0">
                  <a:pos x="533" y="76"/>
                </a:cxn>
                <a:cxn ang="0">
                  <a:pos x="544" y="57"/>
                </a:cxn>
                <a:cxn ang="0">
                  <a:pos x="535" y="61"/>
                </a:cxn>
                <a:cxn ang="0">
                  <a:pos x="528" y="69"/>
                </a:cxn>
                <a:cxn ang="0">
                  <a:pos x="518" y="69"/>
                </a:cxn>
                <a:cxn ang="0">
                  <a:pos x="512" y="66"/>
                </a:cxn>
                <a:cxn ang="0">
                  <a:pos x="453" y="51"/>
                </a:cxn>
                <a:cxn ang="0">
                  <a:pos x="415" y="0"/>
                </a:cxn>
                <a:cxn ang="0">
                  <a:pos x="469" y="5"/>
                </a:cxn>
                <a:cxn ang="0">
                  <a:pos x="508" y="15"/>
                </a:cxn>
                <a:cxn ang="0">
                  <a:pos x="527" y="22"/>
                </a:cxn>
                <a:cxn ang="0">
                  <a:pos x="533" y="28"/>
                </a:cxn>
                <a:cxn ang="0">
                  <a:pos x="566" y="39"/>
                </a:cxn>
                <a:cxn ang="0">
                  <a:pos x="577" y="76"/>
                </a:cxn>
                <a:cxn ang="0">
                  <a:pos x="806" y="90"/>
                </a:cxn>
                <a:cxn ang="0">
                  <a:pos x="811" y="91"/>
                </a:cxn>
                <a:cxn ang="0">
                  <a:pos x="818" y="95"/>
                </a:cxn>
                <a:cxn ang="0">
                  <a:pos x="822" y="102"/>
                </a:cxn>
                <a:cxn ang="0">
                  <a:pos x="823" y="227"/>
                </a:cxn>
                <a:cxn ang="0">
                  <a:pos x="689" y="385"/>
                </a:cxn>
                <a:cxn ang="0">
                  <a:pos x="678" y="395"/>
                </a:cxn>
                <a:cxn ang="0">
                  <a:pos x="655" y="402"/>
                </a:cxn>
                <a:cxn ang="0">
                  <a:pos x="473" y="382"/>
                </a:cxn>
                <a:cxn ang="0">
                  <a:pos x="470" y="369"/>
                </a:cxn>
                <a:cxn ang="0">
                  <a:pos x="457" y="358"/>
                </a:cxn>
                <a:cxn ang="0">
                  <a:pos x="376" y="356"/>
                </a:cxn>
                <a:cxn ang="0">
                  <a:pos x="364" y="358"/>
                </a:cxn>
                <a:cxn ang="0">
                  <a:pos x="352" y="369"/>
                </a:cxn>
                <a:cxn ang="0">
                  <a:pos x="351" y="403"/>
                </a:cxn>
                <a:cxn ang="0">
                  <a:pos x="150" y="400"/>
                </a:cxn>
                <a:cxn ang="0">
                  <a:pos x="140" y="398"/>
                </a:cxn>
                <a:cxn ang="0">
                  <a:pos x="127" y="383"/>
                </a:cxn>
                <a:cxn ang="0">
                  <a:pos x="0" y="100"/>
                </a:cxn>
                <a:cxn ang="0">
                  <a:pos x="10" y="93"/>
                </a:cxn>
                <a:cxn ang="0">
                  <a:pos x="246" y="90"/>
                </a:cxn>
                <a:cxn ang="0">
                  <a:pos x="257" y="76"/>
                </a:cxn>
                <a:cxn ang="0">
                  <a:pos x="288" y="39"/>
                </a:cxn>
                <a:cxn ang="0">
                  <a:pos x="297" y="22"/>
                </a:cxn>
                <a:cxn ang="0">
                  <a:pos x="313" y="15"/>
                </a:cxn>
                <a:cxn ang="0">
                  <a:pos x="350" y="5"/>
                </a:cxn>
                <a:cxn ang="0">
                  <a:pos x="415" y="0"/>
                </a:cxn>
              </a:cxnLst>
              <a:rect l="0" t="0" r="r" b="b"/>
              <a:pathLst>
                <a:path w="823" h="403">
                  <a:moveTo>
                    <a:pt x="423" y="48"/>
                  </a:moveTo>
                  <a:lnTo>
                    <a:pt x="392" y="49"/>
                  </a:lnTo>
                  <a:lnTo>
                    <a:pt x="364" y="52"/>
                  </a:lnTo>
                  <a:lnTo>
                    <a:pt x="341" y="57"/>
                  </a:lnTo>
                  <a:lnTo>
                    <a:pt x="322" y="61"/>
                  </a:lnTo>
                  <a:lnTo>
                    <a:pt x="312" y="65"/>
                  </a:lnTo>
                  <a:lnTo>
                    <a:pt x="304" y="68"/>
                  </a:lnTo>
                  <a:lnTo>
                    <a:pt x="297" y="68"/>
                  </a:lnTo>
                  <a:lnTo>
                    <a:pt x="293" y="64"/>
                  </a:lnTo>
                  <a:lnTo>
                    <a:pt x="291" y="57"/>
                  </a:lnTo>
                  <a:lnTo>
                    <a:pt x="279" y="57"/>
                  </a:lnTo>
                  <a:lnTo>
                    <a:pt x="279" y="76"/>
                  </a:lnTo>
                  <a:lnTo>
                    <a:pt x="289" y="76"/>
                  </a:lnTo>
                  <a:lnTo>
                    <a:pt x="289" y="90"/>
                  </a:lnTo>
                  <a:lnTo>
                    <a:pt x="533" y="90"/>
                  </a:lnTo>
                  <a:lnTo>
                    <a:pt x="533" y="76"/>
                  </a:lnTo>
                  <a:lnTo>
                    <a:pt x="544" y="76"/>
                  </a:lnTo>
                  <a:lnTo>
                    <a:pt x="544" y="57"/>
                  </a:lnTo>
                  <a:lnTo>
                    <a:pt x="535" y="57"/>
                  </a:lnTo>
                  <a:lnTo>
                    <a:pt x="535" y="61"/>
                  </a:lnTo>
                  <a:lnTo>
                    <a:pt x="532" y="66"/>
                  </a:lnTo>
                  <a:lnTo>
                    <a:pt x="528" y="69"/>
                  </a:lnTo>
                  <a:lnTo>
                    <a:pt x="523" y="70"/>
                  </a:lnTo>
                  <a:lnTo>
                    <a:pt x="518" y="69"/>
                  </a:lnTo>
                  <a:lnTo>
                    <a:pt x="514" y="68"/>
                  </a:lnTo>
                  <a:lnTo>
                    <a:pt x="512" y="66"/>
                  </a:lnTo>
                  <a:lnTo>
                    <a:pt x="483" y="56"/>
                  </a:lnTo>
                  <a:lnTo>
                    <a:pt x="453" y="51"/>
                  </a:lnTo>
                  <a:lnTo>
                    <a:pt x="423" y="48"/>
                  </a:lnTo>
                  <a:close/>
                  <a:moveTo>
                    <a:pt x="415" y="0"/>
                  </a:moveTo>
                  <a:lnTo>
                    <a:pt x="443" y="1"/>
                  </a:lnTo>
                  <a:lnTo>
                    <a:pt x="469" y="5"/>
                  </a:lnTo>
                  <a:lnTo>
                    <a:pt x="490" y="10"/>
                  </a:lnTo>
                  <a:lnTo>
                    <a:pt x="508" y="15"/>
                  </a:lnTo>
                  <a:lnTo>
                    <a:pt x="520" y="19"/>
                  </a:lnTo>
                  <a:lnTo>
                    <a:pt x="527" y="22"/>
                  </a:lnTo>
                  <a:lnTo>
                    <a:pt x="531" y="24"/>
                  </a:lnTo>
                  <a:lnTo>
                    <a:pt x="533" y="28"/>
                  </a:lnTo>
                  <a:lnTo>
                    <a:pt x="536" y="39"/>
                  </a:lnTo>
                  <a:lnTo>
                    <a:pt x="566" y="39"/>
                  </a:lnTo>
                  <a:lnTo>
                    <a:pt x="566" y="76"/>
                  </a:lnTo>
                  <a:lnTo>
                    <a:pt x="577" y="76"/>
                  </a:lnTo>
                  <a:lnTo>
                    <a:pt x="577" y="90"/>
                  </a:lnTo>
                  <a:lnTo>
                    <a:pt x="806" y="90"/>
                  </a:lnTo>
                  <a:lnTo>
                    <a:pt x="809" y="91"/>
                  </a:lnTo>
                  <a:lnTo>
                    <a:pt x="811" y="91"/>
                  </a:lnTo>
                  <a:lnTo>
                    <a:pt x="814" y="94"/>
                  </a:lnTo>
                  <a:lnTo>
                    <a:pt x="818" y="95"/>
                  </a:lnTo>
                  <a:lnTo>
                    <a:pt x="820" y="99"/>
                  </a:lnTo>
                  <a:lnTo>
                    <a:pt x="822" y="102"/>
                  </a:lnTo>
                  <a:lnTo>
                    <a:pt x="823" y="107"/>
                  </a:lnTo>
                  <a:lnTo>
                    <a:pt x="823" y="227"/>
                  </a:lnTo>
                  <a:lnTo>
                    <a:pt x="691" y="383"/>
                  </a:lnTo>
                  <a:lnTo>
                    <a:pt x="689" y="385"/>
                  </a:lnTo>
                  <a:lnTo>
                    <a:pt x="685" y="390"/>
                  </a:lnTo>
                  <a:lnTo>
                    <a:pt x="678" y="395"/>
                  </a:lnTo>
                  <a:lnTo>
                    <a:pt x="668" y="400"/>
                  </a:lnTo>
                  <a:lnTo>
                    <a:pt x="655" y="402"/>
                  </a:lnTo>
                  <a:lnTo>
                    <a:pt x="472" y="402"/>
                  </a:lnTo>
                  <a:lnTo>
                    <a:pt x="473" y="382"/>
                  </a:lnTo>
                  <a:lnTo>
                    <a:pt x="473" y="375"/>
                  </a:lnTo>
                  <a:lnTo>
                    <a:pt x="470" y="369"/>
                  </a:lnTo>
                  <a:lnTo>
                    <a:pt x="466" y="364"/>
                  </a:lnTo>
                  <a:lnTo>
                    <a:pt x="457" y="358"/>
                  </a:lnTo>
                  <a:lnTo>
                    <a:pt x="443" y="356"/>
                  </a:lnTo>
                  <a:lnTo>
                    <a:pt x="376" y="356"/>
                  </a:lnTo>
                  <a:lnTo>
                    <a:pt x="371" y="357"/>
                  </a:lnTo>
                  <a:lnTo>
                    <a:pt x="364" y="358"/>
                  </a:lnTo>
                  <a:lnTo>
                    <a:pt x="358" y="362"/>
                  </a:lnTo>
                  <a:lnTo>
                    <a:pt x="352" y="369"/>
                  </a:lnTo>
                  <a:lnTo>
                    <a:pt x="350" y="379"/>
                  </a:lnTo>
                  <a:lnTo>
                    <a:pt x="351" y="403"/>
                  </a:lnTo>
                  <a:lnTo>
                    <a:pt x="153" y="400"/>
                  </a:lnTo>
                  <a:lnTo>
                    <a:pt x="150" y="400"/>
                  </a:lnTo>
                  <a:lnTo>
                    <a:pt x="146" y="399"/>
                  </a:lnTo>
                  <a:lnTo>
                    <a:pt x="140" y="398"/>
                  </a:lnTo>
                  <a:lnTo>
                    <a:pt x="132" y="392"/>
                  </a:lnTo>
                  <a:lnTo>
                    <a:pt x="127" y="383"/>
                  </a:lnTo>
                  <a:lnTo>
                    <a:pt x="0" y="229"/>
                  </a:lnTo>
                  <a:lnTo>
                    <a:pt x="0" y="100"/>
                  </a:lnTo>
                  <a:lnTo>
                    <a:pt x="2" y="96"/>
                  </a:lnTo>
                  <a:lnTo>
                    <a:pt x="10" y="93"/>
                  </a:lnTo>
                  <a:lnTo>
                    <a:pt x="22" y="90"/>
                  </a:lnTo>
                  <a:lnTo>
                    <a:pt x="246" y="90"/>
                  </a:lnTo>
                  <a:lnTo>
                    <a:pt x="246" y="76"/>
                  </a:lnTo>
                  <a:lnTo>
                    <a:pt x="257" y="76"/>
                  </a:lnTo>
                  <a:lnTo>
                    <a:pt x="257" y="39"/>
                  </a:lnTo>
                  <a:lnTo>
                    <a:pt x="288" y="39"/>
                  </a:lnTo>
                  <a:lnTo>
                    <a:pt x="291" y="30"/>
                  </a:lnTo>
                  <a:lnTo>
                    <a:pt x="297" y="22"/>
                  </a:lnTo>
                  <a:lnTo>
                    <a:pt x="306" y="18"/>
                  </a:lnTo>
                  <a:lnTo>
                    <a:pt x="313" y="15"/>
                  </a:lnTo>
                  <a:lnTo>
                    <a:pt x="316" y="14"/>
                  </a:lnTo>
                  <a:lnTo>
                    <a:pt x="350" y="5"/>
                  </a:lnTo>
                  <a:lnTo>
                    <a:pt x="384" y="1"/>
                  </a:lnTo>
                  <a:lnTo>
                    <a:pt x="4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32"/>
            <p:cNvSpPr>
              <a:spLocks/>
            </p:cNvSpPr>
            <p:nvPr/>
          </p:nvSpPr>
          <p:spPr bwMode="auto">
            <a:xfrm>
              <a:off x="4429126" y="6069013"/>
              <a:ext cx="1263650" cy="608013"/>
            </a:xfrm>
            <a:custGeom>
              <a:avLst/>
              <a:gdLst/>
              <a:ahLst/>
              <a:cxnLst>
                <a:cxn ang="0">
                  <a:pos x="795" y="0"/>
                </a:cxn>
                <a:cxn ang="0">
                  <a:pos x="796" y="347"/>
                </a:cxn>
                <a:cxn ang="0">
                  <a:pos x="796" y="349"/>
                </a:cxn>
                <a:cxn ang="0">
                  <a:pos x="795" y="354"/>
                </a:cxn>
                <a:cxn ang="0">
                  <a:pos x="792" y="361"/>
                </a:cxn>
                <a:cxn ang="0">
                  <a:pos x="788" y="369"/>
                </a:cxn>
                <a:cxn ang="0">
                  <a:pos x="780" y="375"/>
                </a:cxn>
                <a:cxn ang="0">
                  <a:pos x="770" y="381"/>
                </a:cxn>
                <a:cxn ang="0">
                  <a:pos x="754" y="383"/>
                </a:cxn>
                <a:cxn ang="0">
                  <a:pos x="41" y="383"/>
                </a:cxn>
                <a:cxn ang="0">
                  <a:pos x="35" y="382"/>
                </a:cxn>
                <a:cxn ang="0">
                  <a:pos x="26" y="381"/>
                </a:cxn>
                <a:cxn ang="0">
                  <a:pos x="17" y="375"/>
                </a:cxn>
                <a:cxn ang="0">
                  <a:pos x="9" y="369"/>
                </a:cxn>
                <a:cxn ang="0">
                  <a:pos x="3" y="357"/>
                </a:cxn>
                <a:cxn ang="0">
                  <a:pos x="0" y="341"/>
                </a:cxn>
                <a:cxn ang="0">
                  <a:pos x="0" y="2"/>
                </a:cxn>
                <a:cxn ang="0">
                  <a:pos x="100" y="124"/>
                </a:cxn>
                <a:cxn ang="0">
                  <a:pos x="101" y="125"/>
                </a:cxn>
                <a:cxn ang="0">
                  <a:pos x="105" y="131"/>
                </a:cxn>
                <a:cxn ang="0">
                  <a:pos x="113" y="136"/>
                </a:cxn>
                <a:cxn ang="0">
                  <a:pos x="125" y="142"/>
                </a:cxn>
                <a:cxn ang="0">
                  <a:pos x="140" y="146"/>
                </a:cxn>
                <a:cxn ang="0">
                  <a:pos x="338" y="145"/>
                </a:cxn>
                <a:cxn ang="0">
                  <a:pos x="338" y="154"/>
                </a:cxn>
                <a:cxn ang="0">
                  <a:pos x="341" y="162"/>
                </a:cxn>
                <a:cxn ang="0">
                  <a:pos x="345" y="170"/>
                </a:cxn>
                <a:cxn ang="0">
                  <a:pos x="351" y="176"/>
                </a:cxn>
                <a:cxn ang="0">
                  <a:pos x="363" y="180"/>
                </a:cxn>
                <a:cxn ang="0">
                  <a:pos x="363" y="182"/>
                </a:cxn>
                <a:cxn ang="0">
                  <a:pos x="366" y="187"/>
                </a:cxn>
                <a:cxn ang="0">
                  <a:pos x="368" y="193"/>
                </a:cxn>
                <a:cxn ang="0">
                  <a:pos x="374" y="200"/>
                </a:cxn>
                <a:cxn ang="0">
                  <a:pos x="383" y="205"/>
                </a:cxn>
                <a:cxn ang="0">
                  <a:pos x="395" y="206"/>
                </a:cxn>
                <a:cxn ang="0">
                  <a:pos x="408" y="204"/>
                </a:cxn>
                <a:cxn ang="0">
                  <a:pos x="417" y="200"/>
                </a:cxn>
                <a:cxn ang="0">
                  <a:pos x="424" y="193"/>
                </a:cxn>
                <a:cxn ang="0">
                  <a:pos x="428" y="186"/>
                </a:cxn>
                <a:cxn ang="0">
                  <a:pos x="430" y="182"/>
                </a:cxn>
                <a:cxn ang="0">
                  <a:pos x="430" y="179"/>
                </a:cxn>
                <a:cxn ang="0">
                  <a:pos x="433" y="179"/>
                </a:cxn>
                <a:cxn ang="0">
                  <a:pos x="438" y="178"/>
                </a:cxn>
                <a:cxn ang="0">
                  <a:pos x="445" y="174"/>
                </a:cxn>
                <a:cxn ang="0">
                  <a:pos x="451" y="167"/>
                </a:cxn>
                <a:cxn ang="0">
                  <a:pos x="455" y="158"/>
                </a:cxn>
                <a:cxn ang="0">
                  <a:pos x="456" y="145"/>
                </a:cxn>
                <a:cxn ang="0">
                  <a:pos x="660" y="145"/>
                </a:cxn>
                <a:cxn ang="0">
                  <a:pos x="678" y="136"/>
                </a:cxn>
                <a:cxn ang="0">
                  <a:pos x="690" y="124"/>
                </a:cxn>
                <a:cxn ang="0">
                  <a:pos x="696" y="116"/>
                </a:cxn>
                <a:cxn ang="0">
                  <a:pos x="707" y="106"/>
                </a:cxn>
                <a:cxn ang="0">
                  <a:pos x="730" y="77"/>
                </a:cxn>
                <a:cxn ang="0">
                  <a:pos x="757" y="45"/>
                </a:cxn>
                <a:cxn ang="0">
                  <a:pos x="768" y="31"/>
                </a:cxn>
                <a:cxn ang="0">
                  <a:pos x="779" y="19"/>
                </a:cxn>
                <a:cxn ang="0">
                  <a:pos x="787" y="9"/>
                </a:cxn>
                <a:cxn ang="0">
                  <a:pos x="792" y="2"/>
                </a:cxn>
                <a:cxn ang="0">
                  <a:pos x="795" y="0"/>
                </a:cxn>
              </a:cxnLst>
              <a:rect l="0" t="0" r="r" b="b"/>
              <a:pathLst>
                <a:path w="796" h="383">
                  <a:moveTo>
                    <a:pt x="795" y="0"/>
                  </a:moveTo>
                  <a:lnTo>
                    <a:pt x="796" y="347"/>
                  </a:lnTo>
                  <a:lnTo>
                    <a:pt x="796" y="349"/>
                  </a:lnTo>
                  <a:lnTo>
                    <a:pt x="795" y="354"/>
                  </a:lnTo>
                  <a:lnTo>
                    <a:pt x="792" y="361"/>
                  </a:lnTo>
                  <a:lnTo>
                    <a:pt x="788" y="369"/>
                  </a:lnTo>
                  <a:lnTo>
                    <a:pt x="780" y="375"/>
                  </a:lnTo>
                  <a:lnTo>
                    <a:pt x="770" y="381"/>
                  </a:lnTo>
                  <a:lnTo>
                    <a:pt x="754" y="383"/>
                  </a:lnTo>
                  <a:lnTo>
                    <a:pt x="41" y="383"/>
                  </a:lnTo>
                  <a:lnTo>
                    <a:pt x="35" y="382"/>
                  </a:lnTo>
                  <a:lnTo>
                    <a:pt x="26" y="381"/>
                  </a:lnTo>
                  <a:lnTo>
                    <a:pt x="17" y="375"/>
                  </a:lnTo>
                  <a:lnTo>
                    <a:pt x="9" y="369"/>
                  </a:lnTo>
                  <a:lnTo>
                    <a:pt x="3" y="357"/>
                  </a:lnTo>
                  <a:lnTo>
                    <a:pt x="0" y="341"/>
                  </a:lnTo>
                  <a:lnTo>
                    <a:pt x="0" y="2"/>
                  </a:lnTo>
                  <a:lnTo>
                    <a:pt x="100" y="124"/>
                  </a:lnTo>
                  <a:lnTo>
                    <a:pt x="101" y="125"/>
                  </a:lnTo>
                  <a:lnTo>
                    <a:pt x="105" y="131"/>
                  </a:lnTo>
                  <a:lnTo>
                    <a:pt x="113" y="136"/>
                  </a:lnTo>
                  <a:lnTo>
                    <a:pt x="125" y="142"/>
                  </a:lnTo>
                  <a:lnTo>
                    <a:pt x="140" y="146"/>
                  </a:lnTo>
                  <a:lnTo>
                    <a:pt x="338" y="145"/>
                  </a:lnTo>
                  <a:lnTo>
                    <a:pt x="338" y="154"/>
                  </a:lnTo>
                  <a:lnTo>
                    <a:pt x="341" y="162"/>
                  </a:lnTo>
                  <a:lnTo>
                    <a:pt x="345" y="170"/>
                  </a:lnTo>
                  <a:lnTo>
                    <a:pt x="351" y="176"/>
                  </a:lnTo>
                  <a:lnTo>
                    <a:pt x="363" y="180"/>
                  </a:lnTo>
                  <a:lnTo>
                    <a:pt x="363" y="182"/>
                  </a:lnTo>
                  <a:lnTo>
                    <a:pt x="366" y="187"/>
                  </a:lnTo>
                  <a:lnTo>
                    <a:pt x="368" y="193"/>
                  </a:lnTo>
                  <a:lnTo>
                    <a:pt x="374" y="200"/>
                  </a:lnTo>
                  <a:lnTo>
                    <a:pt x="383" y="205"/>
                  </a:lnTo>
                  <a:lnTo>
                    <a:pt x="395" y="206"/>
                  </a:lnTo>
                  <a:lnTo>
                    <a:pt x="408" y="204"/>
                  </a:lnTo>
                  <a:lnTo>
                    <a:pt x="417" y="200"/>
                  </a:lnTo>
                  <a:lnTo>
                    <a:pt x="424" y="193"/>
                  </a:lnTo>
                  <a:lnTo>
                    <a:pt x="428" y="186"/>
                  </a:lnTo>
                  <a:lnTo>
                    <a:pt x="430" y="182"/>
                  </a:lnTo>
                  <a:lnTo>
                    <a:pt x="430" y="179"/>
                  </a:lnTo>
                  <a:lnTo>
                    <a:pt x="433" y="179"/>
                  </a:lnTo>
                  <a:lnTo>
                    <a:pt x="438" y="178"/>
                  </a:lnTo>
                  <a:lnTo>
                    <a:pt x="445" y="174"/>
                  </a:lnTo>
                  <a:lnTo>
                    <a:pt x="451" y="167"/>
                  </a:lnTo>
                  <a:lnTo>
                    <a:pt x="455" y="158"/>
                  </a:lnTo>
                  <a:lnTo>
                    <a:pt x="456" y="145"/>
                  </a:lnTo>
                  <a:lnTo>
                    <a:pt x="660" y="145"/>
                  </a:lnTo>
                  <a:lnTo>
                    <a:pt x="678" y="136"/>
                  </a:lnTo>
                  <a:lnTo>
                    <a:pt x="690" y="124"/>
                  </a:lnTo>
                  <a:lnTo>
                    <a:pt x="696" y="116"/>
                  </a:lnTo>
                  <a:lnTo>
                    <a:pt x="707" y="106"/>
                  </a:lnTo>
                  <a:lnTo>
                    <a:pt x="730" y="77"/>
                  </a:lnTo>
                  <a:lnTo>
                    <a:pt x="757" y="45"/>
                  </a:lnTo>
                  <a:lnTo>
                    <a:pt x="768" y="31"/>
                  </a:lnTo>
                  <a:lnTo>
                    <a:pt x="779" y="19"/>
                  </a:lnTo>
                  <a:lnTo>
                    <a:pt x="787" y="9"/>
                  </a:lnTo>
                  <a:lnTo>
                    <a:pt x="792" y="2"/>
                  </a:lnTo>
                  <a:lnTo>
                    <a:pt x="7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33"/>
            <p:cNvSpPr>
              <a:spLocks/>
            </p:cNvSpPr>
            <p:nvPr/>
          </p:nvSpPr>
          <p:spPr bwMode="auto">
            <a:xfrm>
              <a:off x="4991101" y="6224588"/>
              <a:ext cx="138113" cy="10001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83" y="0"/>
                </a:cxn>
                <a:cxn ang="0">
                  <a:pos x="85" y="2"/>
                </a:cxn>
                <a:cxn ang="0">
                  <a:pos x="87" y="5"/>
                </a:cxn>
                <a:cxn ang="0">
                  <a:pos x="87" y="12"/>
                </a:cxn>
                <a:cxn ang="0">
                  <a:pos x="83" y="53"/>
                </a:cxn>
                <a:cxn ang="0">
                  <a:pos x="83" y="57"/>
                </a:cxn>
                <a:cxn ang="0">
                  <a:pos x="81" y="59"/>
                </a:cxn>
                <a:cxn ang="0">
                  <a:pos x="80" y="61"/>
                </a:cxn>
                <a:cxn ang="0">
                  <a:pos x="77" y="63"/>
                </a:cxn>
                <a:cxn ang="0">
                  <a:pos x="8" y="63"/>
                </a:cxn>
                <a:cxn ang="0">
                  <a:pos x="5" y="60"/>
                </a:cxn>
                <a:cxn ang="0">
                  <a:pos x="4" y="57"/>
                </a:cxn>
                <a:cxn ang="0">
                  <a:pos x="4" y="53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1" y="4"/>
                </a:cxn>
                <a:cxn ang="0">
                  <a:pos x="3" y="1"/>
                </a:cxn>
                <a:cxn ang="0">
                  <a:pos x="4" y="0"/>
                </a:cxn>
              </a:cxnLst>
              <a:rect l="0" t="0" r="r" b="b"/>
              <a:pathLst>
                <a:path w="87" h="63">
                  <a:moveTo>
                    <a:pt x="4" y="0"/>
                  </a:moveTo>
                  <a:lnTo>
                    <a:pt x="83" y="0"/>
                  </a:lnTo>
                  <a:lnTo>
                    <a:pt x="85" y="2"/>
                  </a:lnTo>
                  <a:lnTo>
                    <a:pt x="87" y="5"/>
                  </a:lnTo>
                  <a:lnTo>
                    <a:pt x="87" y="12"/>
                  </a:lnTo>
                  <a:lnTo>
                    <a:pt x="83" y="53"/>
                  </a:lnTo>
                  <a:lnTo>
                    <a:pt x="83" y="57"/>
                  </a:lnTo>
                  <a:lnTo>
                    <a:pt x="81" y="59"/>
                  </a:lnTo>
                  <a:lnTo>
                    <a:pt x="80" y="61"/>
                  </a:lnTo>
                  <a:lnTo>
                    <a:pt x="77" y="63"/>
                  </a:lnTo>
                  <a:lnTo>
                    <a:pt x="8" y="63"/>
                  </a:lnTo>
                  <a:lnTo>
                    <a:pt x="5" y="60"/>
                  </a:lnTo>
                  <a:lnTo>
                    <a:pt x="4" y="57"/>
                  </a:lnTo>
                  <a:lnTo>
                    <a:pt x="4" y="53"/>
                  </a:lnTo>
                  <a:lnTo>
                    <a:pt x="0" y="10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9" name="Group 218"/>
          <p:cNvGrpSpPr/>
          <p:nvPr/>
        </p:nvGrpSpPr>
        <p:grpSpPr>
          <a:xfrm>
            <a:off x="4050664" y="2514600"/>
            <a:ext cx="4087496" cy="3048000"/>
            <a:chOff x="3503612" y="2514600"/>
            <a:chExt cx="5183188" cy="3048000"/>
          </a:xfrm>
        </p:grpSpPr>
        <p:grpSp>
          <p:nvGrpSpPr>
            <p:cNvPr id="212" name="Group 211"/>
            <p:cNvGrpSpPr/>
            <p:nvPr/>
          </p:nvGrpSpPr>
          <p:grpSpPr>
            <a:xfrm>
              <a:off x="3503612" y="2514600"/>
              <a:ext cx="2057400" cy="3048000"/>
              <a:chOff x="3503612" y="2514600"/>
              <a:chExt cx="2057400" cy="3048000"/>
            </a:xfrm>
          </p:grpSpPr>
          <p:cxnSp>
            <p:nvCxnSpPr>
              <p:cNvPr id="203" name="Straight Arrow Connector 202"/>
              <p:cNvCxnSpPr/>
              <p:nvPr/>
            </p:nvCxnSpPr>
            <p:spPr>
              <a:xfrm rot="10800000">
                <a:off x="3503612" y="2514600"/>
                <a:ext cx="2057400" cy="990600"/>
              </a:xfrm>
              <a:prstGeom prst="straightConnector1">
                <a:avLst/>
              </a:prstGeom>
              <a:ln w="3175">
                <a:solidFill>
                  <a:schemeClr val="bg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Arrow Connector 204"/>
              <p:cNvCxnSpPr/>
              <p:nvPr/>
            </p:nvCxnSpPr>
            <p:spPr>
              <a:xfrm rot="10800000">
                <a:off x="3503612" y="3276600"/>
                <a:ext cx="2057400" cy="533400"/>
              </a:xfrm>
              <a:prstGeom prst="straightConnector1">
                <a:avLst/>
              </a:prstGeom>
              <a:ln w="3175">
                <a:solidFill>
                  <a:schemeClr val="bg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Arrow Connector 206"/>
              <p:cNvCxnSpPr/>
              <p:nvPr/>
            </p:nvCxnSpPr>
            <p:spPr>
              <a:xfrm rot="10800000" flipV="1">
                <a:off x="3503612" y="4419600"/>
                <a:ext cx="2057400" cy="1143000"/>
              </a:xfrm>
              <a:prstGeom prst="straightConnector1">
                <a:avLst/>
              </a:prstGeom>
              <a:ln w="3175">
                <a:solidFill>
                  <a:schemeClr val="bg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Arrow Connector 208"/>
              <p:cNvCxnSpPr/>
              <p:nvPr/>
            </p:nvCxnSpPr>
            <p:spPr>
              <a:xfrm rot="10800000" flipV="1">
                <a:off x="3503612" y="4191000"/>
                <a:ext cx="2057400" cy="609600"/>
              </a:xfrm>
              <a:prstGeom prst="straightConnector1">
                <a:avLst/>
              </a:prstGeom>
              <a:ln w="3175">
                <a:solidFill>
                  <a:schemeClr val="bg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Arrow Connector 210"/>
              <p:cNvCxnSpPr/>
              <p:nvPr/>
            </p:nvCxnSpPr>
            <p:spPr>
              <a:xfrm rot="10800000" flipV="1">
                <a:off x="3503612" y="3962400"/>
                <a:ext cx="2057400" cy="76200"/>
              </a:xfrm>
              <a:prstGeom prst="straightConnector1">
                <a:avLst/>
              </a:prstGeom>
              <a:ln w="3175">
                <a:solidFill>
                  <a:schemeClr val="bg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3" name="Group 212"/>
            <p:cNvGrpSpPr/>
            <p:nvPr/>
          </p:nvGrpSpPr>
          <p:grpSpPr>
            <a:xfrm flipH="1">
              <a:off x="6629400" y="2514600"/>
              <a:ext cx="2057400" cy="3048000"/>
              <a:chOff x="3503612" y="2514600"/>
              <a:chExt cx="2057400" cy="3048000"/>
            </a:xfrm>
          </p:grpSpPr>
          <p:cxnSp>
            <p:nvCxnSpPr>
              <p:cNvPr id="214" name="Straight Arrow Connector 213"/>
              <p:cNvCxnSpPr/>
              <p:nvPr/>
            </p:nvCxnSpPr>
            <p:spPr>
              <a:xfrm rot="10800000">
                <a:off x="3503612" y="2514600"/>
                <a:ext cx="2057400" cy="990600"/>
              </a:xfrm>
              <a:prstGeom prst="straightConnector1">
                <a:avLst/>
              </a:prstGeom>
              <a:ln w="3175">
                <a:solidFill>
                  <a:schemeClr val="bg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Arrow Connector 214"/>
              <p:cNvCxnSpPr/>
              <p:nvPr/>
            </p:nvCxnSpPr>
            <p:spPr>
              <a:xfrm rot="10800000">
                <a:off x="3503612" y="3276600"/>
                <a:ext cx="2057400" cy="533400"/>
              </a:xfrm>
              <a:prstGeom prst="straightConnector1">
                <a:avLst/>
              </a:prstGeom>
              <a:ln w="3175">
                <a:solidFill>
                  <a:schemeClr val="bg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Arrow Connector 215"/>
              <p:cNvCxnSpPr/>
              <p:nvPr/>
            </p:nvCxnSpPr>
            <p:spPr>
              <a:xfrm rot="10800000" flipV="1">
                <a:off x="3503612" y="4419600"/>
                <a:ext cx="2057400" cy="1143000"/>
              </a:xfrm>
              <a:prstGeom prst="straightConnector1">
                <a:avLst/>
              </a:prstGeom>
              <a:ln w="3175">
                <a:solidFill>
                  <a:schemeClr val="bg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Arrow Connector 216"/>
              <p:cNvCxnSpPr/>
              <p:nvPr/>
            </p:nvCxnSpPr>
            <p:spPr>
              <a:xfrm rot="10800000" flipV="1">
                <a:off x="3503612" y="4191000"/>
                <a:ext cx="2057400" cy="609600"/>
              </a:xfrm>
              <a:prstGeom prst="straightConnector1">
                <a:avLst/>
              </a:prstGeom>
              <a:ln w="3175">
                <a:solidFill>
                  <a:schemeClr val="bg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Arrow Connector 217"/>
              <p:cNvCxnSpPr/>
              <p:nvPr/>
            </p:nvCxnSpPr>
            <p:spPr>
              <a:xfrm rot="10800000" flipV="1">
                <a:off x="3503612" y="3962400"/>
                <a:ext cx="2057400" cy="76200"/>
              </a:xfrm>
              <a:prstGeom prst="straightConnector1">
                <a:avLst/>
              </a:prstGeom>
              <a:ln w="3175">
                <a:solidFill>
                  <a:schemeClr val="bg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0" name="TextBox 219"/>
          <p:cNvSpPr txBox="1"/>
          <p:nvPr/>
        </p:nvSpPr>
        <p:spPr>
          <a:xfrm flipH="1">
            <a:off x="989012" y="1844040"/>
            <a:ext cx="1734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21" name="TextBox 220"/>
          <p:cNvSpPr txBox="1"/>
          <p:nvPr/>
        </p:nvSpPr>
        <p:spPr>
          <a:xfrm flipH="1">
            <a:off x="989012" y="2743200"/>
            <a:ext cx="1734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22" name="TextBox 221"/>
          <p:cNvSpPr txBox="1"/>
          <p:nvPr/>
        </p:nvSpPr>
        <p:spPr>
          <a:xfrm flipH="1">
            <a:off x="989012" y="3688080"/>
            <a:ext cx="1734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23" name="TextBox 222"/>
          <p:cNvSpPr txBox="1"/>
          <p:nvPr/>
        </p:nvSpPr>
        <p:spPr>
          <a:xfrm flipH="1">
            <a:off x="989012" y="4511040"/>
            <a:ext cx="1734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24" name="TextBox 223"/>
          <p:cNvSpPr txBox="1"/>
          <p:nvPr/>
        </p:nvSpPr>
        <p:spPr>
          <a:xfrm flipH="1">
            <a:off x="989012" y="5440680"/>
            <a:ext cx="1734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25" name="TextBox 224"/>
          <p:cNvSpPr txBox="1"/>
          <p:nvPr/>
        </p:nvSpPr>
        <p:spPr>
          <a:xfrm flipH="1">
            <a:off x="9617939" y="1844040"/>
            <a:ext cx="1734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26" name="TextBox 225"/>
          <p:cNvSpPr txBox="1"/>
          <p:nvPr/>
        </p:nvSpPr>
        <p:spPr>
          <a:xfrm flipH="1">
            <a:off x="9617939" y="2697480"/>
            <a:ext cx="1734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27" name="TextBox 226"/>
          <p:cNvSpPr txBox="1"/>
          <p:nvPr/>
        </p:nvSpPr>
        <p:spPr>
          <a:xfrm flipH="1">
            <a:off x="9617939" y="3505200"/>
            <a:ext cx="1734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28" name="TextBox 227"/>
          <p:cNvSpPr txBox="1"/>
          <p:nvPr/>
        </p:nvSpPr>
        <p:spPr>
          <a:xfrm flipH="1">
            <a:off x="9617939" y="4434840"/>
            <a:ext cx="1734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29" name="TextBox 228"/>
          <p:cNvSpPr txBox="1"/>
          <p:nvPr/>
        </p:nvSpPr>
        <p:spPr>
          <a:xfrm flipH="1">
            <a:off x="9617939" y="5334000"/>
            <a:ext cx="1734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487" y="949249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54" name="Group 94"/>
          <p:cNvGrpSpPr/>
          <p:nvPr/>
        </p:nvGrpSpPr>
        <p:grpSpPr>
          <a:xfrm>
            <a:off x="1776100" y="1567977"/>
            <a:ext cx="2397623" cy="1072267"/>
            <a:chOff x="3427412" y="2057400"/>
            <a:chExt cx="5311639" cy="2351314"/>
          </a:xfrm>
        </p:grpSpPr>
        <p:cxnSp>
          <p:nvCxnSpPr>
            <p:cNvPr id="96" name="Straight Connector 95"/>
            <p:cNvCxnSpPr/>
            <p:nvPr/>
          </p:nvCxnSpPr>
          <p:spPr>
            <a:xfrm rot="10800000">
              <a:off x="4037012" y="2057400"/>
              <a:ext cx="914400" cy="45720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rot="10800000">
              <a:off x="7406640" y="3951514"/>
              <a:ext cx="914400" cy="45720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3427412" y="3224348"/>
              <a:ext cx="1447800" cy="158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7291251" y="3224348"/>
              <a:ext cx="1447800" cy="158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rot="10800000" flipH="1">
              <a:off x="7313612" y="2057400"/>
              <a:ext cx="914400" cy="45720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rot="10800000" flipH="1">
              <a:off x="3973286" y="3938451"/>
              <a:ext cx="914400" cy="45720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Freeform 54"/>
          <p:cNvSpPr/>
          <p:nvPr/>
        </p:nvSpPr>
        <p:spPr>
          <a:xfrm>
            <a:off x="4260750" y="1917149"/>
            <a:ext cx="769207" cy="772826"/>
          </a:xfrm>
          <a:custGeom>
            <a:avLst/>
            <a:gdLst>
              <a:gd name="connsiteX0" fmla="*/ 204849 w 4310743"/>
              <a:gd name="connsiteY0" fmla="*/ 1769423 h 3009404"/>
              <a:gd name="connsiteX1" fmla="*/ 1701140 w 4310743"/>
              <a:gd name="connsiteY1" fmla="*/ 2487880 h 3009404"/>
              <a:gd name="connsiteX2" fmla="*/ 3874325 w 4310743"/>
              <a:gd name="connsiteY2" fmla="*/ 2725386 h 3009404"/>
              <a:gd name="connsiteX3" fmla="*/ 4153395 w 4310743"/>
              <a:gd name="connsiteY3" fmla="*/ 783771 h 3009404"/>
              <a:gd name="connsiteX4" fmla="*/ 2930236 w 4310743"/>
              <a:gd name="connsiteY4" fmla="*/ 166254 h 3009404"/>
              <a:gd name="connsiteX5" fmla="*/ 204849 w 4310743"/>
              <a:gd name="connsiteY5" fmla="*/ 1769423 h 3009404"/>
              <a:gd name="connsiteX0" fmla="*/ 204849 w 4310743"/>
              <a:gd name="connsiteY0" fmla="*/ 1603169 h 2843150"/>
              <a:gd name="connsiteX1" fmla="*/ 1701140 w 4310743"/>
              <a:gd name="connsiteY1" fmla="*/ 2321626 h 2843150"/>
              <a:gd name="connsiteX2" fmla="*/ 3874325 w 4310743"/>
              <a:gd name="connsiteY2" fmla="*/ 2559132 h 2843150"/>
              <a:gd name="connsiteX3" fmla="*/ 4153395 w 4310743"/>
              <a:gd name="connsiteY3" fmla="*/ 617517 h 2843150"/>
              <a:gd name="connsiteX4" fmla="*/ 2930236 w 4310743"/>
              <a:gd name="connsiteY4" fmla="*/ 0 h 2843150"/>
              <a:gd name="connsiteX5" fmla="*/ 204849 w 4310743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1790596 w 4105894"/>
              <a:gd name="connsiteY5" fmla="*/ 1406236 h 2843150"/>
              <a:gd name="connsiteX6" fmla="*/ 0 w 4105894"/>
              <a:gd name="connsiteY6" fmla="*/ 1603169 h 2843150"/>
              <a:gd name="connsiteX0" fmla="*/ 0 w 4069378"/>
              <a:gd name="connsiteY0" fmla="*/ 1603169 h 2815276"/>
              <a:gd name="connsiteX1" fmla="*/ 1496291 w 4069378"/>
              <a:gd name="connsiteY1" fmla="*/ 2321626 h 2815276"/>
              <a:gd name="connsiteX2" fmla="*/ 3669476 w 4069378"/>
              <a:gd name="connsiteY2" fmla="*/ 2559132 h 2815276"/>
              <a:gd name="connsiteX3" fmla="*/ 3895705 w 4069378"/>
              <a:gd name="connsiteY3" fmla="*/ 784761 h 2815276"/>
              <a:gd name="connsiteX4" fmla="*/ 2725387 w 4069378"/>
              <a:gd name="connsiteY4" fmla="*/ 0 h 2815276"/>
              <a:gd name="connsiteX5" fmla="*/ 1790596 w 4069378"/>
              <a:gd name="connsiteY5" fmla="*/ 1406236 h 2815276"/>
              <a:gd name="connsiteX6" fmla="*/ 0 w 4069378"/>
              <a:gd name="connsiteY6" fmla="*/ 1603169 h 2815276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712522"/>
              <a:gd name="connsiteX1" fmla="*/ 2272744 w 4053053"/>
              <a:gd name="connsiteY1" fmla="*/ 2712522 h 2712522"/>
              <a:gd name="connsiteX2" fmla="*/ 3669476 w 4053053"/>
              <a:gd name="connsiteY2" fmla="*/ 2559132 h 2712522"/>
              <a:gd name="connsiteX3" fmla="*/ 3895705 w 4053053"/>
              <a:gd name="connsiteY3" fmla="*/ 784761 h 2712522"/>
              <a:gd name="connsiteX4" fmla="*/ 2725387 w 4053053"/>
              <a:gd name="connsiteY4" fmla="*/ 0 h 2712522"/>
              <a:gd name="connsiteX5" fmla="*/ 1790596 w 4053053"/>
              <a:gd name="connsiteY5" fmla="*/ 1406236 h 2712522"/>
              <a:gd name="connsiteX6" fmla="*/ 0 w 4053053"/>
              <a:gd name="connsiteY6" fmla="*/ 1603169 h 2712522"/>
              <a:gd name="connsiteX0" fmla="*/ 0 w 3895705"/>
              <a:gd name="connsiteY0" fmla="*/ 1603169 h 2712522"/>
              <a:gd name="connsiteX1" fmla="*/ 2272744 w 3895705"/>
              <a:gd name="connsiteY1" fmla="*/ 2712522 h 2712522"/>
              <a:gd name="connsiteX2" fmla="*/ 3669476 w 3895705"/>
              <a:gd name="connsiteY2" fmla="*/ 2559132 h 2712522"/>
              <a:gd name="connsiteX3" fmla="*/ 3895705 w 3895705"/>
              <a:gd name="connsiteY3" fmla="*/ 784761 h 2712522"/>
              <a:gd name="connsiteX4" fmla="*/ 2725387 w 3895705"/>
              <a:gd name="connsiteY4" fmla="*/ 0 h 2712522"/>
              <a:gd name="connsiteX5" fmla="*/ 1790596 w 3895705"/>
              <a:gd name="connsiteY5" fmla="*/ 1406236 h 2712522"/>
              <a:gd name="connsiteX6" fmla="*/ 0 w 3895705"/>
              <a:gd name="connsiteY6" fmla="*/ 1603169 h 2712522"/>
              <a:gd name="connsiteX0" fmla="*/ 0 w 3895705"/>
              <a:gd name="connsiteY0" fmla="*/ 1967270 h 3076623"/>
              <a:gd name="connsiteX1" fmla="*/ 2272744 w 3895705"/>
              <a:gd name="connsiteY1" fmla="*/ 3076623 h 3076623"/>
              <a:gd name="connsiteX2" fmla="*/ 3669476 w 3895705"/>
              <a:gd name="connsiteY2" fmla="*/ 2923233 h 3076623"/>
              <a:gd name="connsiteX3" fmla="*/ 3895705 w 3895705"/>
              <a:gd name="connsiteY3" fmla="*/ 1148862 h 3076623"/>
              <a:gd name="connsiteX4" fmla="*/ 2396624 w 3895705"/>
              <a:gd name="connsiteY4" fmla="*/ 0 h 3076623"/>
              <a:gd name="connsiteX5" fmla="*/ 1790596 w 3895705"/>
              <a:gd name="connsiteY5" fmla="*/ 1770337 h 3076623"/>
              <a:gd name="connsiteX6" fmla="*/ 0 w 3895705"/>
              <a:gd name="connsiteY6" fmla="*/ 1967270 h 3076623"/>
              <a:gd name="connsiteX0" fmla="*/ 0 w 4549138"/>
              <a:gd name="connsiteY0" fmla="*/ 1967270 h 3076623"/>
              <a:gd name="connsiteX1" fmla="*/ 2272744 w 4549138"/>
              <a:gd name="connsiteY1" fmla="*/ 3076623 h 3076623"/>
              <a:gd name="connsiteX2" fmla="*/ 3669476 w 4549138"/>
              <a:gd name="connsiteY2" fmla="*/ 2923233 h 3076623"/>
              <a:gd name="connsiteX3" fmla="*/ 4549138 w 4549138"/>
              <a:gd name="connsiteY3" fmla="*/ 1356920 h 3076623"/>
              <a:gd name="connsiteX4" fmla="*/ 2396624 w 4549138"/>
              <a:gd name="connsiteY4" fmla="*/ 0 h 3076623"/>
              <a:gd name="connsiteX5" fmla="*/ 1790596 w 4549138"/>
              <a:gd name="connsiteY5" fmla="*/ 1770337 h 3076623"/>
              <a:gd name="connsiteX6" fmla="*/ 0 w 4549138"/>
              <a:gd name="connsiteY6" fmla="*/ 1967270 h 3076623"/>
              <a:gd name="connsiteX0" fmla="*/ 0 w 4549138"/>
              <a:gd name="connsiteY0" fmla="*/ 2282853 h 3392206"/>
              <a:gd name="connsiteX1" fmla="*/ 2272744 w 4549138"/>
              <a:gd name="connsiteY1" fmla="*/ 3392206 h 3392206"/>
              <a:gd name="connsiteX2" fmla="*/ 3669476 w 4549138"/>
              <a:gd name="connsiteY2" fmla="*/ 3238816 h 3392206"/>
              <a:gd name="connsiteX3" fmla="*/ 4549138 w 4549138"/>
              <a:gd name="connsiteY3" fmla="*/ 1672503 h 3392206"/>
              <a:gd name="connsiteX4" fmla="*/ 1914290 w 4549138"/>
              <a:gd name="connsiteY4" fmla="*/ 0 h 3392206"/>
              <a:gd name="connsiteX5" fmla="*/ 1790596 w 4549138"/>
              <a:gd name="connsiteY5" fmla="*/ 2085920 h 3392206"/>
              <a:gd name="connsiteX6" fmla="*/ 0 w 4549138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549138 w 4800560"/>
              <a:gd name="connsiteY3" fmla="*/ 1672503 h 3392206"/>
              <a:gd name="connsiteX4" fmla="*/ 4800560 w 4800560"/>
              <a:gd name="connsiteY4" fmla="*/ 1661452 h 3392206"/>
              <a:gd name="connsiteX5" fmla="*/ 1914290 w 4800560"/>
              <a:gd name="connsiteY5" fmla="*/ 0 h 3392206"/>
              <a:gd name="connsiteX6" fmla="*/ 1790596 w 4800560"/>
              <a:gd name="connsiteY6" fmla="*/ 2085920 h 3392206"/>
              <a:gd name="connsiteX7" fmla="*/ 0 w 4800560"/>
              <a:gd name="connsiteY7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800560 w 4800560"/>
              <a:gd name="connsiteY3" fmla="*/ 1661452 h 3392206"/>
              <a:gd name="connsiteX4" fmla="*/ 1914290 w 4800560"/>
              <a:gd name="connsiteY4" fmla="*/ 0 h 3392206"/>
              <a:gd name="connsiteX5" fmla="*/ 1790596 w 4800560"/>
              <a:gd name="connsiteY5" fmla="*/ 2085920 h 3392206"/>
              <a:gd name="connsiteX6" fmla="*/ 0 w 4800560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4800560 w 4800560"/>
              <a:gd name="connsiteY2" fmla="*/ 1661452 h 3392206"/>
              <a:gd name="connsiteX3" fmla="*/ 1914290 w 4800560"/>
              <a:gd name="connsiteY3" fmla="*/ 0 h 3392206"/>
              <a:gd name="connsiteX4" fmla="*/ 1790596 w 4800560"/>
              <a:gd name="connsiteY4" fmla="*/ 2085920 h 3392206"/>
              <a:gd name="connsiteX5" fmla="*/ 0 w 4800560"/>
              <a:gd name="connsiteY5" fmla="*/ 2282853 h 3392206"/>
              <a:gd name="connsiteX0" fmla="*/ 0 w 4800560"/>
              <a:gd name="connsiteY0" fmla="*/ 2282853 h 4887308"/>
              <a:gd name="connsiteX1" fmla="*/ 4527397 w 4800560"/>
              <a:gd name="connsiteY1" fmla="*/ 4887308 h 4887308"/>
              <a:gd name="connsiteX2" fmla="*/ 4800560 w 4800560"/>
              <a:gd name="connsiteY2" fmla="*/ 1661452 h 4887308"/>
              <a:gd name="connsiteX3" fmla="*/ 1914290 w 4800560"/>
              <a:gd name="connsiteY3" fmla="*/ 0 h 4887308"/>
              <a:gd name="connsiteX4" fmla="*/ 1790596 w 4800560"/>
              <a:gd name="connsiteY4" fmla="*/ 2085920 h 4887308"/>
              <a:gd name="connsiteX5" fmla="*/ 0 w 4800560"/>
              <a:gd name="connsiteY5" fmla="*/ 2282853 h 4887308"/>
              <a:gd name="connsiteX0" fmla="*/ 0 w 5737710"/>
              <a:gd name="connsiteY0" fmla="*/ 2282853 h 4887308"/>
              <a:gd name="connsiteX1" fmla="*/ 4527397 w 5737710"/>
              <a:gd name="connsiteY1" fmla="*/ 4887308 h 4887308"/>
              <a:gd name="connsiteX2" fmla="*/ 5737710 w 5737710"/>
              <a:gd name="connsiteY2" fmla="*/ 2109983 h 4887308"/>
              <a:gd name="connsiteX3" fmla="*/ 1914290 w 5737710"/>
              <a:gd name="connsiteY3" fmla="*/ 0 h 4887308"/>
              <a:gd name="connsiteX4" fmla="*/ 1790596 w 5737710"/>
              <a:gd name="connsiteY4" fmla="*/ 2085920 h 4887308"/>
              <a:gd name="connsiteX5" fmla="*/ 0 w 5737710"/>
              <a:gd name="connsiteY5" fmla="*/ 2282853 h 4887308"/>
              <a:gd name="connsiteX0" fmla="*/ 0 w 5737710"/>
              <a:gd name="connsiteY0" fmla="*/ 2282853 h 4289267"/>
              <a:gd name="connsiteX1" fmla="*/ 3958831 w 5737710"/>
              <a:gd name="connsiteY1" fmla="*/ 4289267 h 4289267"/>
              <a:gd name="connsiteX2" fmla="*/ 5737710 w 5737710"/>
              <a:gd name="connsiteY2" fmla="*/ 2109983 h 4289267"/>
              <a:gd name="connsiteX3" fmla="*/ 1914290 w 5737710"/>
              <a:gd name="connsiteY3" fmla="*/ 0 h 4289267"/>
              <a:gd name="connsiteX4" fmla="*/ 1790596 w 5737710"/>
              <a:gd name="connsiteY4" fmla="*/ 2085920 h 4289267"/>
              <a:gd name="connsiteX5" fmla="*/ 0 w 5737710"/>
              <a:gd name="connsiteY5" fmla="*/ 2282853 h 4289267"/>
              <a:gd name="connsiteX0" fmla="*/ 0 w 5636167"/>
              <a:gd name="connsiteY0" fmla="*/ 2269012 h 4289267"/>
              <a:gd name="connsiteX1" fmla="*/ 3857288 w 5636167"/>
              <a:gd name="connsiteY1" fmla="*/ 4289267 h 4289267"/>
              <a:gd name="connsiteX2" fmla="*/ 5636167 w 5636167"/>
              <a:gd name="connsiteY2" fmla="*/ 2109983 h 4289267"/>
              <a:gd name="connsiteX3" fmla="*/ 1812747 w 5636167"/>
              <a:gd name="connsiteY3" fmla="*/ 0 h 4289267"/>
              <a:gd name="connsiteX4" fmla="*/ 1689053 w 5636167"/>
              <a:gd name="connsiteY4" fmla="*/ 2085920 h 4289267"/>
              <a:gd name="connsiteX5" fmla="*/ 0 w 5636167"/>
              <a:gd name="connsiteY5" fmla="*/ 2269012 h 428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36167" h="4289267">
                <a:moveTo>
                  <a:pt x="0" y="2269012"/>
                </a:moveTo>
                <a:lnTo>
                  <a:pt x="3857288" y="4289267"/>
                </a:lnTo>
                <a:lnTo>
                  <a:pt x="5636167" y="2109983"/>
                </a:lnTo>
                <a:lnTo>
                  <a:pt x="1812747" y="0"/>
                </a:lnTo>
                <a:lnTo>
                  <a:pt x="1689053" y="2085920"/>
                </a:lnTo>
                <a:lnTo>
                  <a:pt x="0" y="2269012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30000"/>
                </a:schemeClr>
              </a:gs>
              <a:gs pos="46000">
                <a:schemeClr val="bg1">
                  <a:lumMod val="50000"/>
                  <a:shade val="67500"/>
                  <a:satMod val="115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1548283" y="1924099"/>
            <a:ext cx="769207" cy="772826"/>
          </a:xfrm>
          <a:custGeom>
            <a:avLst/>
            <a:gdLst>
              <a:gd name="connsiteX0" fmla="*/ 204849 w 4310743"/>
              <a:gd name="connsiteY0" fmla="*/ 1769423 h 3009404"/>
              <a:gd name="connsiteX1" fmla="*/ 1701140 w 4310743"/>
              <a:gd name="connsiteY1" fmla="*/ 2487880 h 3009404"/>
              <a:gd name="connsiteX2" fmla="*/ 3874325 w 4310743"/>
              <a:gd name="connsiteY2" fmla="*/ 2725386 h 3009404"/>
              <a:gd name="connsiteX3" fmla="*/ 4153395 w 4310743"/>
              <a:gd name="connsiteY3" fmla="*/ 783771 h 3009404"/>
              <a:gd name="connsiteX4" fmla="*/ 2930236 w 4310743"/>
              <a:gd name="connsiteY4" fmla="*/ 166254 h 3009404"/>
              <a:gd name="connsiteX5" fmla="*/ 204849 w 4310743"/>
              <a:gd name="connsiteY5" fmla="*/ 1769423 h 3009404"/>
              <a:gd name="connsiteX0" fmla="*/ 204849 w 4310743"/>
              <a:gd name="connsiteY0" fmla="*/ 1603169 h 2843150"/>
              <a:gd name="connsiteX1" fmla="*/ 1701140 w 4310743"/>
              <a:gd name="connsiteY1" fmla="*/ 2321626 h 2843150"/>
              <a:gd name="connsiteX2" fmla="*/ 3874325 w 4310743"/>
              <a:gd name="connsiteY2" fmla="*/ 2559132 h 2843150"/>
              <a:gd name="connsiteX3" fmla="*/ 4153395 w 4310743"/>
              <a:gd name="connsiteY3" fmla="*/ 617517 h 2843150"/>
              <a:gd name="connsiteX4" fmla="*/ 2930236 w 4310743"/>
              <a:gd name="connsiteY4" fmla="*/ 0 h 2843150"/>
              <a:gd name="connsiteX5" fmla="*/ 204849 w 4310743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1790596 w 4105894"/>
              <a:gd name="connsiteY5" fmla="*/ 1406236 h 2843150"/>
              <a:gd name="connsiteX6" fmla="*/ 0 w 4105894"/>
              <a:gd name="connsiteY6" fmla="*/ 1603169 h 2843150"/>
              <a:gd name="connsiteX0" fmla="*/ 0 w 4069378"/>
              <a:gd name="connsiteY0" fmla="*/ 1603169 h 2815276"/>
              <a:gd name="connsiteX1" fmla="*/ 1496291 w 4069378"/>
              <a:gd name="connsiteY1" fmla="*/ 2321626 h 2815276"/>
              <a:gd name="connsiteX2" fmla="*/ 3669476 w 4069378"/>
              <a:gd name="connsiteY2" fmla="*/ 2559132 h 2815276"/>
              <a:gd name="connsiteX3" fmla="*/ 3895705 w 4069378"/>
              <a:gd name="connsiteY3" fmla="*/ 784761 h 2815276"/>
              <a:gd name="connsiteX4" fmla="*/ 2725387 w 4069378"/>
              <a:gd name="connsiteY4" fmla="*/ 0 h 2815276"/>
              <a:gd name="connsiteX5" fmla="*/ 1790596 w 4069378"/>
              <a:gd name="connsiteY5" fmla="*/ 1406236 h 2815276"/>
              <a:gd name="connsiteX6" fmla="*/ 0 w 4069378"/>
              <a:gd name="connsiteY6" fmla="*/ 1603169 h 2815276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712522"/>
              <a:gd name="connsiteX1" fmla="*/ 2272744 w 4053053"/>
              <a:gd name="connsiteY1" fmla="*/ 2712522 h 2712522"/>
              <a:gd name="connsiteX2" fmla="*/ 3669476 w 4053053"/>
              <a:gd name="connsiteY2" fmla="*/ 2559132 h 2712522"/>
              <a:gd name="connsiteX3" fmla="*/ 3895705 w 4053053"/>
              <a:gd name="connsiteY3" fmla="*/ 784761 h 2712522"/>
              <a:gd name="connsiteX4" fmla="*/ 2725387 w 4053053"/>
              <a:gd name="connsiteY4" fmla="*/ 0 h 2712522"/>
              <a:gd name="connsiteX5" fmla="*/ 1790596 w 4053053"/>
              <a:gd name="connsiteY5" fmla="*/ 1406236 h 2712522"/>
              <a:gd name="connsiteX6" fmla="*/ 0 w 4053053"/>
              <a:gd name="connsiteY6" fmla="*/ 1603169 h 2712522"/>
              <a:gd name="connsiteX0" fmla="*/ 0 w 3895705"/>
              <a:gd name="connsiteY0" fmla="*/ 1603169 h 2712522"/>
              <a:gd name="connsiteX1" fmla="*/ 2272744 w 3895705"/>
              <a:gd name="connsiteY1" fmla="*/ 2712522 h 2712522"/>
              <a:gd name="connsiteX2" fmla="*/ 3669476 w 3895705"/>
              <a:gd name="connsiteY2" fmla="*/ 2559132 h 2712522"/>
              <a:gd name="connsiteX3" fmla="*/ 3895705 w 3895705"/>
              <a:gd name="connsiteY3" fmla="*/ 784761 h 2712522"/>
              <a:gd name="connsiteX4" fmla="*/ 2725387 w 3895705"/>
              <a:gd name="connsiteY4" fmla="*/ 0 h 2712522"/>
              <a:gd name="connsiteX5" fmla="*/ 1790596 w 3895705"/>
              <a:gd name="connsiteY5" fmla="*/ 1406236 h 2712522"/>
              <a:gd name="connsiteX6" fmla="*/ 0 w 3895705"/>
              <a:gd name="connsiteY6" fmla="*/ 1603169 h 2712522"/>
              <a:gd name="connsiteX0" fmla="*/ 0 w 3895705"/>
              <a:gd name="connsiteY0" fmla="*/ 1967270 h 3076623"/>
              <a:gd name="connsiteX1" fmla="*/ 2272744 w 3895705"/>
              <a:gd name="connsiteY1" fmla="*/ 3076623 h 3076623"/>
              <a:gd name="connsiteX2" fmla="*/ 3669476 w 3895705"/>
              <a:gd name="connsiteY2" fmla="*/ 2923233 h 3076623"/>
              <a:gd name="connsiteX3" fmla="*/ 3895705 w 3895705"/>
              <a:gd name="connsiteY3" fmla="*/ 1148862 h 3076623"/>
              <a:gd name="connsiteX4" fmla="*/ 2396624 w 3895705"/>
              <a:gd name="connsiteY4" fmla="*/ 0 h 3076623"/>
              <a:gd name="connsiteX5" fmla="*/ 1790596 w 3895705"/>
              <a:gd name="connsiteY5" fmla="*/ 1770337 h 3076623"/>
              <a:gd name="connsiteX6" fmla="*/ 0 w 3895705"/>
              <a:gd name="connsiteY6" fmla="*/ 1967270 h 3076623"/>
              <a:gd name="connsiteX0" fmla="*/ 0 w 4549138"/>
              <a:gd name="connsiteY0" fmla="*/ 1967270 h 3076623"/>
              <a:gd name="connsiteX1" fmla="*/ 2272744 w 4549138"/>
              <a:gd name="connsiteY1" fmla="*/ 3076623 h 3076623"/>
              <a:gd name="connsiteX2" fmla="*/ 3669476 w 4549138"/>
              <a:gd name="connsiteY2" fmla="*/ 2923233 h 3076623"/>
              <a:gd name="connsiteX3" fmla="*/ 4549138 w 4549138"/>
              <a:gd name="connsiteY3" fmla="*/ 1356920 h 3076623"/>
              <a:gd name="connsiteX4" fmla="*/ 2396624 w 4549138"/>
              <a:gd name="connsiteY4" fmla="*/ 0 h 3076623"/>
              <a:gd name="connsiteX5" fmla="*/ 1790596 w 4549138"/>
              <a:gd name="connsiteY5" fmla="*/ 1770337 h 3076623"/>
              <a:gd name="connsiteX6" fmla="*/ 0 w 4549138"/>
              <a:gd name="connsiteY6" fmla="*/ 1967270 h 3076623"/>
              <a:gd name="connsiteX0" fmla="*/ 0 w 4549138"/>
              <a:gd name="connsiteY0" fmla="*/ 2282853 h 3392206"/>
              <a:gd name="connsiteX1" fmla="*/ 2272744 w 4549138"/>
              <a:gd name="connsiteY1" fmla="*/ 3392206 h 3392206"/>
              <a:gd name="connsiteX2" fmla="*/ 3669476 w 4549138"/>
              <a:gd name="connsiteY2" fmla="*/ 3238816 h 3392206"/>
              <a:gd name="connsiteX3" fmla="*/ 4549138 w 4549138"/>
              <a:gd name="connsiteY3" fmla="*/ 1672503 h 3392206"/>
              <a:gd name="connsiteX4" fmla="*/ 1914290 w 4549138"/>
              <a:gd name="connsiteY4" fmla="*/ 0 h 3392206"/>
              <a:gd name="connsiteX5" fmla="*/ 1790596 w 4549138"/>
              <a:gd name="connsiteY5" fmla="*/ 2085920 h 3392206"/>
              <a:gd name="connsiteX6" fmla="*/ 0 w 4549138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549138 w 4800560"/>
              <a:gd name="connsiteY3" fmla="*/ 1672503 h 3392206"/>
              <a:gd name="connsiteX4" fmla="*/ 4800560 w 4800560"/>
              <a:gd name="connsiteY4" fmla="*/ 1661452 h 3392206"/>
              <a:gd name="connsiteX5" fmla="*/ 1914290 w 4800560"/>
              <a:gd name="connsiteY5" fmla="*/ 0 h 3392206"/>
              <a:gd name="connsiteX6" fmla="*/ 1790596 w 4800560"/>
              <a:gd name="connsiteY6" fmla="*/ 2085920 h 3392206"/>
              <a:gd name="connsiteX7" fmla="*/ 0 w 4800560"/>
              <a:gd name="connsiteY7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800560 w 4800560"/>
              <a:gd name="connsiteY3" fmla="*/ 1661452 h 3392206"/>
              <a:gd name="connsiteX4" fmla="*/ 1914290 w 4800560"/>
              <a:gd name="connsiteY4" fmla="*/ 0 h 3392206"/>
              <a:gd name="connsiteX5" fmla="*/ 1790596 w 4800560"/>
              <a:gd name="connsiteY5" fmla="*/ 2085920 h 3392206"/>
              <a:gd name="connsiteX6" fmla="*/ 0 w 4800560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4800560 w 4800560"/>
              <a:gd name="connsiteY2" fmla="*/ 1661452 h 3392206"/>
              <a:gd name="connsiteX3" fmla="*/ 1914290 w 4800560"/>
              <a:gd name="connsiteY3" fmla="*/ 0 h 3392206"/>
              <a:gd name="connsiteX4" fmla="*/ 1790596 w 4800560"/>
              <a:gd name="connsiteY4" fmla="*/ 2085920 h 3392206"/>
              <a:gd name="connsiteX5" fmla="*/ 0 w 4800560"/>
              <a:gd name="connsiteY5" fmla="*/ 2282853 h 3392206"/>
              <a:gd name="connsiteX0" fmla="*/ 0 w 4800560"/>
              <a:gd name="connsiteY0" fmla="*/ 2282853 h 4887308"/>
              <a:gd name="connsiteX1" fmla="*/ 4527397 w 4800560"/>
              <a:gd name="connsiteY1" fmla="*/ 4887308 h 4887308"/>
              <a:gd name="connsiteX2" fmla="*/ 4800560 w 4800560"/>
              <a:gd name="connsiteY2" fmla="*/ 1661452 h 4887308"/>
              <a:gd name="connsiteX3" fmla="*/ 1914290 w 4800560"/>
              <a:gd name="connsiteY3" fmla="*/ 0 h 4887308"/>
              <a:gd name="connsiteX4" fmla="*/ 1790596 w 4800560"/>
              <a:gd name="connsiteY4" fmla="*/ 2085920 h 4887308"/>
              <a:gd name="connsiteX5" fmla="*/ 0 w 4800560"/>
              <a:gd name="connsiteY5" fmla="*/ 2282853 h 4887308"/>
              <a:gd name="connsiteX0" fmla="*/ 0 w 5737710"/>
              <a:gd name="connsiteY0" fmla="*/ 2282853 h 4887308"/>
              <a:gd name="connsiteX1" fmla="*/ 4527397 w 5737710"/>
              <a:gd name="connsiteY1" fmla="*/ 4887308 h 4887308"/>
              <a:gd name="connsiteX2" fmla="*/ 5737710 w 5737710"/>
              <a:gd name="connsiteY2" fmla="*/ 2109983 h 4887308"/>
              <a:gd name="connsiteX3" fmla="*/ 1914290 w 5737710"/>
              <a:gd name="connsiteY3" fmla="*/ 0 h 4887308"/>
              <a:gd name="connsiteX4" fmla="*/ 1790596 w 5737710"/>
              <a:gd name="connsiteY4" fmla="*/ 2085920 h 4887308"/>
              <a:gd name="connsiteX5" fmla="*/ 0 w 5737710"/>
              <a:gd name="connsiteY5" fmla="*/ 2282853 h 4887308"/>
              <a:gd name="connsiteX0" fmla="*/ 0 w 5737710"/>
              <a:gd name="connsiteY0" fmla="*/ 2282853 h 4289267"/>
              <a:gd name="connsiteX1" fmla="*/ 3958831 w 5737710"/>
              <a:gd name="connsiteY1" fmla="*/ 4289267 h 4289267"/>
              <a:gd name="connsiteX2" fmla="*/ 5737710 w 5737710"/>
              <a:gd name="connsiteY2" fmla="*/ 2109983 h 4289267"/>
              <a:gd name="connsiteX3" fmla="*/ 1914290 w 5737710"/>
              <a:gd name="connsiteY3" fmla="*/ 0 h 4289267"/>
              <a:gd name="connsiteX4" fmla="*/ 1790596 w 5737710"/>
              <a:gd name="connsiteY4" fmla="*/ 2085920 h 4289267"/>
              <a:gd name="connsiteX5" fmla="*/ 0 w 5737710"/>
              <a:gd name="connsiteY5" fmla="*/ 2282853 h 4289267"/>
              <a:gd name="connsiteX0" fmla="*/ 0 w 5636167"/>
              <a:gd name="connsiteY0" fmla="*/ 2269012 h 4289267"/>
              <a:gd name="connsiteX1" fmla="*/ 3857288 w 5636167"/>
              <a:gd name="connsiteY1" fmla="*/ 4289267 h 4289267"/>
              <a:gd name="connsiteX2" fmla="*/ 5636167 w 5636167"/>
              <a:gd name="connsiteY2" fmla="*/ 2109983 h 4289267"/>
              <a:gd name="connsiteX3" fmla="*/ 1812747 w 5636167"/>
              <a:gd name="connsiteY3" fmla="*/ 0 h 4289267"/>
              <a:gd name="connsiteX4" fmla="*/ 1689053 w 5636167"/>
              <a:gd name="connsiteY4" fmla="*/ 2085920 h 4289267"/>
              <a:gd name="connsiteX5" fmla="*/ 0 w 5636167"/>
              <a:gd name="connsiteY5" fmla="*/ 2269012 h 428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36167" h="4289267">
                <a:moveTo>
                  <a:pt x="0" y="2269012"/>
                </a:moveTo>
                <a:lnTo>
                  <a:pt x="3857288" y="4289267"/>
                </a:lnTo>
                <a:lnTo>
                  <a:pt x="5636167" y="2109983"/>
                </a:lnTo>
                <a:lnTo>
                  <a:pt x="1812747" y="0"/>
                </a:lnTo>
                <a:lnTo>
                  <a:pt x="1689053" y="2085920"/>
                </a:lnTo>
                <a:lnTo>
                  <a:pt x="0" y="2269012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30000"/>
                </a:schemeClr>
              </a:gs>
              <a:gs pos="46000">
                <a:schemeClr val="bg1">
                  <a:lumMod val="50000"/>
                  <a:shade val="67500"/>
                  <a:satMod val="115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Freeform 57"/>
          <p:cNvSpPr/>
          <p:nvPr/>
        </p:nvSpPr>
        <p:spPr>
          <a:xfrm>
            <a:off x="1760278" y="1276777"/>
            <a:ext cx="769207" cy="772826"/>
          </a:xfrm>
          <a:custGeom>
            <a:avLst/>
            <a:gdLst>
              <a:gd name="connsiteX0" fmla="*/ 204849 w 4310743"/>
              <a:gd name="connsiteY0" fmla="*/ 1769423 h 3009404"/>
              <a:gd name="connsiteX1" fmla="*/ 1701140 w 4310743"/>
              <a:gd name="connsiteY1" fmla="*/ 2487880 h 3009404"/>
              <a:gd name="connsiteX2" fmla="*/ 3874325 w 4310743"/>
              <a:gd name="connsiteY2" fmla="*/ 2725386 h 3009404"/>
              <a:gd name="connsiteX3" fmla="*/ 4153395 w 4310743"/>
              <a:gd name="connsiteY3" fmla="*/ 783771 h 3009404"/>
              <a:gd name="connsiteX4" fmla="*/ 2930236 w 4310743"/>
              <a:gd name="connsiteY4" fmla="*/ 166254 h 3009404"/>
              <a:gd name="connsiteX5" fmla="*/ 204849 w 4310743"/>
              <a:gd name="connsiteY5" fmla="*/ 1769423 h 3009404"/>
              <a:gd name="connsiteX0" fmla="*/ 204849 w 4310743"/>
              <a:gd name="connsiteY0" fmla="*/ 1603169 h 2843150"/>
              <a:gd name="connsiteX1" fmla="*/ 1701140 w 4310743"/>
              <a:gd name="connsiteY1" fmla="*/ 2321626 h 2843150"/>
              <a:gd name="connsiteX2" fmla="*/ 3874325 w 4310743"/>
              <a:gd name="connsiteY2" fmla="*/ 2559132 h 2843150"/>
              <a:gd name="connsiteX3" fmla="*/ 4153395 w 4310743"/>
              <a:gd name="connsiteY3" fmla="*/ 617517 h 2843150"/>
              <a:gd name="connsiteX4" fmla="*/ 2930236 w 4310743"/>
              <a:gd name="connsiteY4" fmla="*/ 0 h 2843150"/>
              <a:gd name="connsiteX5" fmla="*/ 204849 w 4310743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0 w 4105894"/>
              <a:gd name="connsiteY5" fmla="*/ 1603169 h 2843150"/>
              <a:gd name="connsiteX0" fmla="*/ 0 w 4105894"/>
              <a:gd name="connsiteY0" fmla="*/ 1603169 h 2843150"/>
              <a:gd name="connsiteX1" fmla="*/ 1496291 w 4105894"/>
              <a:gd name="connsiteY1" fmla="*/ 2321626 h 2843150"/>
              <a:gd name="connsiteX2" fmla="*/ 3669476 w 4105894"/>
              <a:gd name="connsiteY2" fmla="*/ 2559132 h 2843150"/>
              <a:gd name="connsiteX3" fmla="*/ 3948546 w 4105894"/>
              <a:gd name="connsiteY3" fmla="*/ 617517 h 2843150"/>
              <a:gd name="connsiteX4" fmla="*/ 2725387 w 4105894"/>
              <a:gd name="connsiteY4" fmla="*/ 0 h 2843150"/>
              <a:gd name="connsiteX5" fmla="*/ 1790596 w 4105894"/>
              <a:gd name="connsiteY5" fmla="*/ 1406236 h 2843150"/>
              <a:gd name="connsiteX6" fmla="*/ 0 w 4105894"/>
              <a:gd name="connsiteY6" fmla="*/ 1603169 h 2843150"/>
              <a:gd name="connsiteX0" fmla="*/ 0 w 4069378"/>
              <a:gd name="connsiteY0" fmla="*/ 1603169 h 2815276"/>
              <a:gd name="connsiteX1" fmla="*/ 1496291 w 4069378"/>
              <a:gd name="connsiteY1" fmla="*/ 2321626 h 2815276"/>
              <a:gd name="connsiteX2" fmla="*/ 3669476 w 4069378"/>
              <a:gd name="connsiteY2" fmla="*/ 2559132 h 2815276"/>
              <a:gd name="connsiteX3" fmla="*/ 3895705 w 4069378"/>
              <a:gd name="connsiteY3" fmla="*/ 784761 h 2815276"/>
              <a:gd name="connsiteX4" fmla="*/ 2725387 w 4069378"/>
              <a:gd name="connsiteY4" fmla="*/ 0 h 2815276"/>
              <a:gd name="connsiteX5" fmla="*/ 1790596 w 4069378"/>
              <a:gd name="connsiteY5" fmla="*/ 1406236 h 2815276"/>
              <a:gd name="connsiteX6" fmla="*/ 0 w 4069378"/>
              <a:gd name="connsiteY6" fmla="*/ 1603169 h 2815276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880425"/>
              <a:gd name="connsiteX1" fmla="*/ 2272744 w 4053053"/>
              <a:gd name="connsiteY1" fmla="*/ 2712522 h 2880425"/>
              <a:gd name="connsiteX2" fmla="*/ 3669476 w 4053053"/>
              <a:gd name="connsiteY2" fmla="*/ 2559132 h 2880425"/>
              <a:gd name="connsiteX3" fmla="*/ 3895705 w 4053053"/>
              <a:gd name="connsiteY3" fmla="*/ 784761 h 2880425"/>
              <a:gd name="connsiteX4" fmla="*/ 2725387 w 4053053"/>
              <a:gd name="connsiteY4" fmla="*/ 0 h 2880425"/>
              <a:gd name="connsiteX5" fmla="*/ 1790596 w 4053053"/>
              <a:gd name="connsiteY5" fmla="*/ 1406236 h 2880425"/>
              <a:gd name="connsiteX6" fmla="*/ 0 w 4053053"/>
              <a:gd name="connsiteY6" fmla="*/ 1603169 h 2880425"/>
              <a:gd name="connsiteX0" fmla="*/ 0 w 4053053"/>
              <a:gd name="connsiteY0" fmla="*/ 1603169 h 2712522"/>
              <a:gd name="connsiteX1" fmla="*/ 2272744 w 4053053"/>
              <a:gd name="connsiteY1" fmla="*/ 2712522 h 2712522"/>
              <a:gd name="connsiteX2" fmla="*/ 3669476 w 4053053"/>
              <a:gd name="connsiteY2" fmla="*/ 2559132 h 2712522"/>
              <a:gd name="connsiteX3" fmla="*/ 3895705 w 4053053"/>
              <a:gd name="connsiteY3" fmla="*/ 784761 h 2712522"/>
              <a:gd name="connsiteX4" fmla="*/ 2725387 w 4053053"/>
              <a:gd name="connsiteY4" fmla="*/ 0 h 2712522"/>
              <a:gd name="connsiteX5" fmla="*/ 1790596 w 4053053"/>
              <a:gd name="connsiteY5" fmla="*/ 1406236 h 2712522"/>
              <a:gd name="connsiteX6" fmla="*/ 0 w 4053053"/>
              <a:gd name="connsiteY6" fmla="*/ 1603169 h 2712522"/>
              <a:gd name="connsiteX0" fmla="*/ 0 w 3895705"/>
              <a:gd name="connsiteY0" fmla="*/ 1603169 h 2712522"/>
              <a:gd name="connsiteX1" fmla="*/ 2272744 w 3895705"/>
              <a:gd name="connsiteY1" fmla="*/ 2712522 h 2712522"/>
              <a:gd name="connsiteX2" fmla="*/ 3669476 w 3895705"/>
              <a:gd name="connsiteY2" fmla="*/ 2559132 h 2712522"/>
              <a:gd name="connsiteX3" fmla="*/ 3895705 w 3895705"/>
              <a:gd name="connsiteY3" fmla="*/ 784761 h 2712522"/>
              <a:gd name="connsiteX4" fmla="*/ 2725387 w 3895705"/>
              <a:gd name="connsiteY4" fmla="*/ 0 h 2712522"/>
              <a:gd name="connsiteX5" fmla="*/ 1790596 w 3895705"/>
              <a:gd name="connsiteY5" fmla="*/ 1406236 h 2712522"/>
              <a:gd name="connsiteX6" fmla="*/ 0 w 3895705"/>
              <a:gd name="connsiteY6" fmla="*/ 1603169 h 2712522"/>
              <a:gd name="connsiteX0" fmla="*/ 0 w 3895705"/>
              <a:gd name="connsiteY0" fmla="*/ 1967270 h 3076623"/>
              <a:gd name="connsiteX1" fmla="*/ 2272744 w 3895705"/>
              <a:gd name="connsiteY1" fmla="*/ 3076623 h 3076623"/>
              <a:gd name="connsiteX2" fmla="*/ 3669476 w 3895705"/>
              <a:gd name="connsiteY2" fmla="*/ 2923233 h 3076623"/>
              <a:gd name="connsiteX3" fmla="*/ 3895705 w 3895705"/>
              <a:gd name="connsiteY3" fmla="*/ 1148862 h 3076623"/>
              <a:gd name="connsiteX4" fmla="*/ 2396624 w 3895705"/>
              <a:gd name="connsiteY4" fmla="*/ 0 h 3076623"/>
              <a:gd name="connsiteX5" fmla="*/ 1790596 w 3895705"/>
              <a:gd name="connsiteY5" fmla="*/ 1770337 h 3076623"/>
              <a:gd name="connsiteX6" fmla="*/ 0 w 3895705"/>
              <a:gd name="connsiteY6" fmla="*/ 1967270 h 3076623"/>
              <a:gd name="connsiteX0" fmla="*/ 0 w 4549138"/>
              <a:gd name="connsiteY0" fmla="*/ 1967270 h 3076623"/>
              <a:gd name="connsiteX1" fmla="*/ 2272744 w 4549138"/>
              <a:gd name="connsiteY1" fmla="*/ 3076623 h 3076623"/>
              <a:gd name="connsiteX2" fmla="*/ 3669476 w 4549138"/>
              <a:gd name="connsiteY2" fmla="*/ 2923233 h 3076623"/>
              <a:gd name="connsiteX3" fmla="*/ 4549138 w 4549138"/>
              <a:gd name="connsiteY3" fmla="*/ 1356920 h 3076623"/>
              <a:gd name="connsiteX4" fmla="*/ 2396624 w 4549138"/>
              <a:gd name="connsiteY4" fmla="*/ 0 h 3076623"/>
              <a:gd name="connsiteX5" fmla="*/ 1790596 w 4549138"/>
              <a:gd name="connsiteY5" fmla="*/ 1770337 h 3076623"/>
              <a:gd name="connsiteX6" fmla="*/ 0 w 4549138"/>
              <a:gd name="connsiteY6" fmla="*/ 1967270 h 3076623"/>
              <a:gd name="connsiteX0" fmla="*/ 0 w 4549138"/>
              <a:gd name="connsiteY0" fmla="*/ 2282853 h 3392206"/>
              <a:gd name="connsiteX1" fmla="*/ 2272744 w 4549138"/>
              <a:gd name="connsiteY1" fmla="*/ 3392206 h 3392206"/>
              <a:gd name="connsiteX2" fmla="*/ 3669476 w 4549138"/>
              <a:gd name="connsiteY2" fmla="*/ 3238816 h 3392206"/>
              <a:gd name="connsiteX3" fmla="*/ 4549138 w 4549138"/>
              <a:gd name="connsiteY3" fmla="*/ 1672503 h 3392206"/>
              <a:gd name="connsiteX4" fmla="*/ 1914290 w 4549138"/>
              <a:gd name="connsiteY4" fmla="*/ 0 h 3392206"/>
              <a:gd name="connsiteX5" fmla="*/ 1790596 w 4549138"/>
              <a:gd name="connsiteY5" fmla="*/ 2085920 h 3392206"/>
              <a:gd name="connsiteX6" fmla="*/ 0 w 4549138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549138 w 4800560"/>
              <a:gd name="connsiteY3" fmla="*/ 1672503 h 3392206"/>
              <a:gd name="connsiteX4" fmla="*/ 4800560 w 4800560"/>
              <a:gd name="connsiteY4" fmla="*/ 1661452 h 3392206"/>
              <a:gd name="connsiteX5" fmla="*/ 1914290 w 4800560"/>
              <a:gd name="connsiteY5" fmla="*/ 0 h 3392206"/>
              <a:gd name="connsiteX6" fmla="*/ 1790596 w 4800560"/>
              <a:gd name="connsiteY6" fmla="*/ 2085920 h 3392206"/>
              <a:gd name="connsiteX7" fmla="*/ 0 w 4800560"/>
              <a:gd name="connsiteY7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3669476 w 4800560"/>
              <a:gd name="connsiteY2" fmla="*/ 3238816 h 3392206"/>
              <a:gd name="connsiteX3" fmla="*/ 4800560 w 4800560"/>
              <a:gd name="connsiteY3" fmla="*/ 1661452 h 3392206"/>
              <a:gd name="connsiteX4" fmla="*/ 1914290 w 4800560"/>
              <a:gd name="connsiteY4" fmla="*/ 0 h 3392206"/>
              <a:gd name="connsiteX5" fmla="*/ 1790596 w 4800560"/>
              <a:gd name="connsiteY5" fmla="*/ 2085920 h 3392206"/>
              <a:gd name="connsiteX6" fmla="*/ 0 w 4800560"/>
              <a:gd name="connsiteY6" fmla="*/ 2282853 h 3392206"/>
              <a:gd name="connsiteX0" fmla="*/ 0 w 4800560"/>
              <a:gd name="connsiteY0" fmla="*/ 2282853 h 3392206"/>
              <a:gd name="connsiteX1" fmla="*/ 2272744 w 4800560"/>
              <a:gd name="connsiteY1" fmla="*/ 3392206 h 3392206"/>
              <a:gd name="connsiteX2" fmla="*/ 4800560 w 4800560"/>
              <a:gd name="connsiteY2" fmla="*/ 1661452 h 3392206"/>
              <a:gd name="connsiteX3" fmla="*/ 1914290 w 4800560"/>
              <a:gd name="connsiteY3" fmla="*/ 0 h 3392206"/>
              <a:gd name="connsiteX4" fmla="*/ 1790596 w 4800560"/>
              <a:gd name="connsiteY4" fmla="*/ 2085920 h 3392206"/>
              <a:gd name="connsiteX5" fmla="*/ 0 w 4800560"/>
              <a:gd name="connsiteY5" fmla="*/ 2282853 h 3392206"/>
              <a:gd name="connsiteX0" fmla="*/ 0 w 4800560"/>
              <a:gd name="connsiteY0" fmla="*/ 2282853 h 4887308"/>
              <a:gd name="connsiteX1" fmla="*/ 4527397 w 4800560"/>
              <a:gd name="connsiteY1" fmla="*/ 4887308 h 4887308"/>
              <a:gd name="connsiteX2" fmla="*/ 4800560 w 4800560"/>
              <a:gd name="connsiteY2" fmla="*/ 1661452 h 4887308"/>
              <a:gd name="connsiteX3" fmla="*/ 1914290 w 4800560"/>
              <a:gd name="connsiteY3" fmla="*/ 0 h 4887308"/>
              <a:gd name="connsiteX4" fmla="*/ 1790596 w 4800560"/>
              <a:gd name="connsiteY4" fmla="*/ 2085920 h 4887308"/>
              <a:gd name="connsiteX5" fmla="*/ 0 w 4800560"/>
              <a:gd name="connsiteY5" fmla="*/ 2282853 h 4887308"/>
              <a:gd name="connsiteX0" fmla="*/ 0 w 5737710"/>
              <a:gd name="connsiteY0" fmla="*/ 2282853 h 4887308"/>
              <a:gd name="connsiteX1" fmla="*/ 4527397 w 5737710"/>
              <a:gd name="connsiteY1" fmla="*/ 4887308 h 4887308"/>
              <a:gd name="connsiteX2" fmla="*/ 5737710 w 5737710"/>
              <a:gd name="connsiteY2" fmla="*/ 2109983 h 4887308"/>
              <a:gd name="connsiteX3" fmla="*/ 1914290 w 5737710"/>
              <a:gd name="connsiteY3" fmla="*/ 0 h 4887308"/>
              <a:gd name="connsiteX4" fmla="*/ 1790596 w 5737710"/>
              <a:gd name="connsiteY4" fmla="*/ 2085920 h 4887308"/>
              <a:gd name="connsiteX5" fmla="*/ 0 w 5737710"/>
              <a:gd name="connsiteY5" fmla="*/ 2282853 h 4887308"/>
              <a:gd name="connsiteX0" fmla="*/ 0 w 5737710"/>
              <a:gd name="connsiteY0" fmla="*/ 2282853 h 4289267"/>
              <a:gd name="connsiteX1" fmla="*/ 3958831 w 5737710"/>
              <a:gd name="connsiteY1" fmla="*/ 4289267 h 4289267"/>
              <a:gd name="connsiteX2" fmla="*/ 5737710 w 5737710"/>
              <a:gd name="connsiteY2" fmla="*/ 2109983 h 4289267"/>
              <a:gd name="connsiteX3" fmla="*/ 1914290 w 5737710"/>
              <a:gd name="connsiteY3" fmla="*/ 0 h 4289267"/>
              <a:gd name="connsiteX4" fmla="*/ 1790596 w 5737710"/>
              <a:gd name="connsiteY4" fmla="*/ 2085920 h 4289267"/>
              <a:gd name="connsiteX5" fmla="*/ 0 w 5737710"/>
              <a:gd name="connsiteY5" fmla="*/ 2282853 h 4289267"/>
              <a:gd name="connsiteX0" fmla="*/ 0 w 5636167"/>
              <a:gd name="connsiteY0" fmla="*/ 2269012 h 4289267"/>
              <a:gd name="connsiteX1" fmla="*/ 3857288 w 5636167"/>
              <a:gd name="connsiteY1" fmla="*/ 4289267 h 4289267"/>
              <a:gd name="connsiteX2" fmla="*/ 5636167 w 5636167"/>
              <a:gd name="connsiteY2" fmla="*/ 2109983 h 4289267"/>
              <a:gd name="connsiteX3" fmla="*/ 1812747 w 5636167"/>
              <a:gd name="connsiteY3" fmla="*/ 0 h 4289267"/>
              <a:gd name="connsiteX4" fmla="*/ 1689053 w 5636167"/>
              <a:gd name="connsiteY4" fmla="*/ 2085920 h 4289267"/>
              <a:gd name="connsiteX5" fmla="*/ 0 w 5636167"/>
              <a:gd name="connsiteY5" fmla="*/ 2269012 h 428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36167" h="4289267">
                <a:moveTo>
                  <a:pt x="0" y="2269012"/>
                </a:moveTo>
                <a:lnTo>
                  <a:pt x="3857288" y="4289267"/>
                </a:lnTo>
                <a:lnTo>
                  <a:pt x="5636167" y="2109983"/>
                </a:lnTo>
                <a:lnTo>
                  <a:pt x="1812747" y="0"/>
                </a:lnTo>
                <a:lnTo>
                  <a:pt x="1689053" y="2085920"/>
                </a:lnTo>
                <a:lnTo>
                  <a:pt x="0" y="2269012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30000"/>
                </a:schemeClr>
              </a:gs>
              <a:gs pos="46000">
                <a:schemeClr val="bg1">
                  <a:lumMod val="50000"/>
                  <a:shade val="67500"/>
                  <a:satMod val="115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2306202" y="1449420"/>
            <a:ext cx="1353582" cy="1367490"/>
          </a:xfrm>
          <a:prstGeom prst="ellipse">
            <a:avLst/>
          </a:prstGeom>
          <a:gradFill flip="none" rotWithShape="1">
            <a:gsLst>
              <a:gs pos="78000">
                <a:schemeClr val="tx2">
                  <a:lumMod val="20000"/>
                  <a:lumOff val="80000"/>
                </a:schemeClr>
              </a:gs>
              <a:gs pos="59167">
                <a:srgbClr val="6BA2C4"/>
              </a:gs>
              <a:gs pos="90000">
                <a:schemeClr val="accent3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Oval 59"/>
          <p:cNvSpPr/>
          <p:nvPr/>
        </p:nvSpPr>
        <p:spPr>
          <a:xfrm>
            <a:off x="1616793" y="1220483"/>
            <a:ext cx="477923" cy="48283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1397745" y="1864261"/>
            <a:ext cx="477923" cy="48283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1566104" y="2508039"/>
            <a:ext cx="477923" cy="4828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 flipH="1">
            <a:off x="3895978" y="1220483"/>
            <a:ext cx="477923" cy="482834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 flipH="1">
            <a:off x="4115026" y="1864261"/>
            <a:ext cx="477923" cy="482834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 flipH="1">
            <a:off x="3946666" y="2508039"/>
            <a:ext cx="477923" cy="48283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Pie 65"/>
          <p:cNvSpPr/>
          <p:nvPr/>
        </p:nvSpPr>
        <p:spPr>
          <a:xfrm>
            <a:off x="1615746" y="1219996"/>
            <a:ext cx="476696" cy="481595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Pie 66"/>
          <p:cNvSpPr/>
          <p:nvPr/>
        </p:nvSpPr>
        <p:spPr>
          <a:xfrm>
            <a:off x="1397744" y="1863105"/>
            <a:ext cx="476696" cy="481595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8" name="Pie 67"/>
          <p:cNvSpPr/>
          <p:nvPr/>
        </p:nvSpPr>
        <p:spPr>
          <a:xfrm>
            <a:off x="1563426" y="2509149"/>
            <a:ext cx="476696" cy="481595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9" name="Pie 68"/>
          <p:cNvSpPr/>
          <p:nvPr/>
        </p:nvSpPr>
        <p:spPr>
          <a:xfrm>
            <a:off x="3893820" y="1219996"/>
            <a:ext cx="476696" cy="481595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Pie 69"/>
          <p:cNvSpPr/>
          <p:nvPr/>
        </p:nvSpPr>
        <p:spPr>
          <a:xfrm>
            <a:off x="4115336" y="1865396"/>
            <a:ext cx="476696" cy="481595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1" name="Pie 70"/>
          <p:cNvSpPr/>
          <p:nvPr/>
        </p:nvSpPr>
        <p:spPr>
          <a:xfrm>
            <a:off x="3943550" y="2509149"/>
            <a:ext cx="476696" cy="481595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72" name="Group 60"/>
          <p:cNvGrpSpPr/>
          <p:nvPr/>
        </p:nvGrpSpPr>
        <p:grpSpPr>
          <a:xfrm>
            <a:off x="4221995" y="1938852"/>
            <a:ext cx="265223" cy="294824"/>
            <a:chOff x="5441951" y="1398588"/>
            <a:chExt cx="1566863" cy="1724025"/>
          </a:xfrm>
          <a:solidFill>
            <a:schemeClr val="bg1"/>
          </a:solidFill>
        </p:grpSpPr>
        <p:sp>
          <p:nvSpPr>
            <p:cNvPr id="94" name="Freeform 24"/>
            <p:cNvSpPr>
              <a:spLocks/>
            </p:cNvSpPr>
            <p:nvPr/>
          </p:nvSpPr>
          <p:spPr bwMode="auto">
            <a:xfrm>
              <a:off x="5745163" y="1974851"/>
              <a:ext cx="146050" cy="452438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90" y="18"/>
                </a:cxn>
                <a:cxn ang="0">
                  <a:pos x="87" y="58"/>
                </a:cxn>
                <a:cxn ang="0">
                  <a:pos x="83" y="94"/>
                </a:cxn>
                <a:cxn ang="0">
                  <a:pos x="80" y="126"/>
                </a:cxn>
                <a:cxn ang="0">
                  <a:pos x="76" y="155"/>
                </a:cxn>
                <a:cxn ang="0">
                  <a:pos x="69" y="183"/>
                </a:cxn>
                <a:cxn ang="0">
                  <a:pos x="59" y="210"/>
                </a:cxn>
                <a:cxn ang="0">
                  <a:pos x="46" y="237"/>
                </a:cxn>
                <a:cxn ang="0">
                  <a:pos x="28" y="265"/>
                </a:cxn>
                <a:cxn ang="0">
                  <a:pos x="27" y="267"/>
                </a:cxn>
                <a:cxn ang="0">
                  <a:pos x="23" y="272"/>
                </a:cxn>
                <a:cxn ang="0">
                  <a:pos x="19" y="277"/>
                </a:cxn>
                <a:cxn ang="0">
                  <a:pos x="14" y="282"/>
                </a:cxn>
                <a:cxn ang="0">
                  <a:pos x="9" y="285"/>
                </a:cxn>
                <a:cxn ang="0">
                  <a:pos x="3" y="284"/>
                </a:cxn>
                <a:cxn ang="0">
                  <a:pos x="0" y="279"/>
                </a:cxn>
                <a:cxn ang="0">
                  <a:pos x="2" y="273"/>
                </a:cxn>
                <a:cxn ang="0">
                  <a:pos x="7" y="265"/>
                </a:cxn>
                <a:cxn ang="0">
                  <a:pos x="13" y="255"/>
                </a:cxn>
                <a:cxn ang="0">
                  <a:pos x="20" y="244"/>
                </a:cxn>
                <a:cxn ang="0">
                  <a:pos x="25" y="235"/>
                </a:cxn>
                <a:cxn ang="0">
                  <a:pos x="31" y="221"/>
                </a:cxn>
                <a:cxn ang="0">
                  <a:pos x="39" y="206"/>
                </a:cxn>
                <a:cxn ang="0">
                  <a:pos x="46" y="184"/>
                </a:cxn>
                <a:cxn ang="0">
                  <a:pos x="52" y="160"/>
                </a:cxn>
                <a:cxn ang="0">
                  <a:pos x="59" y="130"/>
                </a:cxn>
                <a:cxn ang="0">
                  <a:pos x="63" y="94"/>
                </a:cxn>
                <a:cxn ang="0">
                  <a:pos x="67" y="52"/>
                </a:cxn>
                <a:cxn ang="0">
                  <a:pos x="67" y="43"/>
                </a:cxn>
                <a:cxn ang="0">
                  <a:pos x="68" y="36"/>
                </a:cxn>
                <a:cxn ang="0">
                  <a:pos x="92" y="0"/>
                </a:cxn>
              </a:cxnLst>
              <a:rect l="0" t="0" r="r" b="b"/>
              <a:pathLst>
                <a:path w="92" h="285">
                  <a:moveTo>
                    <a:pt x="92" y="0"/>
                  </a:moveTo>
                  <a:lnTo>
                    <a:pt x="90" y="18"/>
                  </a:lnTo>
                  <a:lnTo>
                    <a:pt x="87" y="58"/>
                  </a:lnTo>
                  <a:lnTo>
                    <a:pt x="83" y="94"/>
                  </a:lnTo>
                  <a:lnTo>
                    <a:pt x="80" y="126"/>
                  </a:lnTo>
                  <a:lnTo>
                    <a:pt x="76" y="155"/>
                  </a:lnTo>
                  <a:lnTo>
                    <a:pt x="69" y="183"/>
                  </a:lnTo>
                  <a:lnTo>
                    <a:pt x="59" y="210"/>
                  </a:lnTo>
                  <a:lnTo>
                    <a:pt x="46" y="237"/>
                  </a:lnTo>
                  <a:lnTo>
                    <a:pt x="28" y="265"/>
                  </a:lnTo>
                  <a:lnTo>
                    <a:pt x="27" y="267"/>
                  </a:lnTo>
                  <a:lnTo>
                    <a:pt x="23" y="272"/>
                  </a:lnTo>
                  <a:lnTo>
                    <a:pt x="19" y="277"/>
                  </a:lnTo>
                  <a:lnTo>
                    <a:pt x="14" y="282"/>
                  </a:lnTo>
                  <a:lnTo>
                    <a:pt x="9" y="285"/>
                  </a:lnTo>
                  <a:lnTo>
                    <a:pt x="3" y="284"/>
                  </a:lnTo>
                  <a:lnTo>
                    <a:pt x="0" y="279"/>
                  </a:lnTo>
                  <a:lnTo>
                    <a:pt x="2" y="273"/>
                  </a:lnTo>
                  <a:lnTo>
                    <a:pt x="7" y="265"/>
                  </a:lnTo>
                  <a:lnTo>
                    <a:pt x="13" y="255"/>
                  </a:lnTo>
                  <a:lnTo>
                    <a:pt x="20" y="244"/>
                  </a:lnTo>
                  <a:lnTo>
                    <a:pt x="25" y="235"/>
                  </a:lnTo>
                  <a:lnTo>
                    <a:pt x="31" y="221"/>
                  </a:lnTo>
                  <a:lnTo>
                    <a:pt x="39" y="206"/>
                  </a:lnTo>
                  <a:lnTo>
                    <a:pt x="46" y="184"/>
                  </a:lnTo>
                  <a:lnTo>
                    <a:pt x="52" y="160"/>
                  </a:lnTo>
                  <a:lnTo>
                    <a:pt x="59" y="130"/>
                  </a:lnTo>
                  <a:lnTo>
                    <a:pt x="63" y="94"/>
                  </a:lnTo>
                  <a:lnTo>
                    <a:pt x="67" y="52"/>
                  </a:lnTo>
                  <a:lnTo>
                    <a:pt x="67" y="43"/>
                  </a:lnTo>
                  <a:lnTo>
                    <a:pt x="68" y="36"/>
                  </a:lnTo>
                  <a:lnTo>
                    <a:pt x="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5"/>
            <p:cNvSpPr>
              <a:spLocks noEditPoints="1"/>
            </p:cNvSpPr>
            <p:nvPr/>
          </p:nvSpPr>
          <p:spPr bwMode="auto">
            <a:xfrm>
              <a:off x="5441951" y="1398588"/>
              <a:ext cx="1566863" cy="1724025"/>
            </a:xfrm>
            <a:custGeom>
              <a:avLst/>
              <a:gdLst/>
              <a:ahLst/>
              <a:cxnLst>
                <a:cxn ang="0">
                  <a:pos x="401" y="543"/>
                </a:cxn>
                <a:cxn ang="0">
                  <a:pos x="369" y="638"/>
                </a:cxn>
                <a:cxn ang="0">
                  <a:pos x="445" y="712"/>
                </a:cxn>
                <a:cxn ang="0">
                  <a:pos x="529" y="759"/>
                </a:cxn>
                <a:cxn ang="0">
                  <a:pos x="494" y="806"/>
                </a:cxn>
                <a:cxn ang="0">
                  <a:pos x="380" y="782"/>
                </a:cxn>
                <a:cxn ang="0">
                  <a:pos x="461" y="874"/>
                </a:cxn>
                <a:cxn ang="0">
                  <a:pos x="567" y="853"/>
                </a:cxn>
                <a:cxn ang="0">
                  <a:pos x="620" y="763"/>
                </a:cxn>
                <a:cxn ang="0">
                  <a:pos x="554" y="668"/>
                </a:cxn>
                <a:cxn ang="0">
                  <a:pos x="457" y="617"/>
                </a:cxn>
                <a:cxn ang="0">
                  <a:pos x="474" y="578"/>
                </a:cxn>
                <a:cxn ang="0">
                  <a:pos x="563" y="583"/>
                </a:cxn>
                <a:cxn ang="0">
                  <a:pos x="569" y="515"/>
                </a:cxn>
                <a:cxn ang="0">
                  <a:pos x="462" y="0"/>
                </a:cxn>
                <a:cxn ang="0">
                  <a:pos x="544" y="35"/>
                </a:cxn>
                <a:cxn ang="0">
                  <a:pos x="604" y="81"/>
                </a:cxn>
                <a:cxn ang="0">
                  <a:pos x="674" y="45"/>
                </a:cxn>
                <a:cxn ang="0">
                  <a:pos x="689" y="41"/>
                </a:cxn>
                <a:cxn ang="0">
                  <a:pos x="645" y="123"/>
                </a:cxn>
                <a:cxn ang="0">
                  <a:pos x="596" y="232"/>
                </a:cxn>
                <a:cxn ang="0">
                  <a:pos x="600" y="254"/>
                </a:cxn>
                <a:cxn ang="0">
                  <a:pos x="630" y="289"/>
                </a:cxn>
                <a:cxn ang="0">
                  <a:pos x="713" y="377"/>
                </a:cxn>
                <a:cxn ang="0">
                  <a:pos x="809" y="540"/>
                </a:cxn>
                <a:cxn ang="0">
                  <a:pos x="848" y="690"/>
                </a:cxn>
                <a:cxn ang="0">
                  <a:pos x="853" y="730"/>
                </a:cxn>
                <a:cxn ang="0">
                  <a:pos x="876" y="733"/>
                </a:cxn>
                <a:cxn ang="0">
                  <a:pos x="914" y="802"/>
                </a:cxn>
                <a:cxn ang="0">
                  <a:pos x="974" y="933"/>
                </a:cxn>
                <a:cxn ang="0">
                  <a:pos x="980" y="1003"/>
                </a:cxn>
                <a:cxn ang="0">
                  <a:pos x="891" y="1040"/>
                </a:cxn>
                <a:cxn ang="0">
                  <a:pos x="819" y="1046"/>
                </a:cxn>
                <a:cxn ang="0">
                  <a:pos x="650" y="1076"/>
                </a:cxn>
                <a:cxn ang="0">
                  <a:pos x="397" y="1080"/>
                </a:cxn>
                <a:cxn ang="0">
                  <a:pos x="280" y="1058"/>
                </a:cxn>
                <a:cxn ang="0">
                  <a:pos x="136" y="1059"/>
                </a:cxn>
                <a:cxn ang="0">
                  <a:pos x="27" y="1055"/>
                </a:cxn>
                <a:cxn ang="0">
                  <a:pos x="10" y="1015"/>
                </a:cxn>
                <a:cxn ang="0">
                  <a:pos x="37" y="973"/>
                </a:cxn>
                <a:cxn ang="0">
                  <a:pos x="57" y="944"/>
                </a:cxn>
                <a:cxn ang="0">
                  <a:pos x="78" y="901"/>
                </a:cxn>
                <a:cxn ang="0">
                  <a:pos x="92" y="845"/>
                </a:cxn>
                <a:cxn ang="0">
                  <a:pos x="113" y="695"/>
                </a:cxn>
                <a:cxn ang="0">
                  <a:pos x="180" y="526"/>
                </a:cxn>
                <a:cxn ang="0">
                  <a:pos x="258" y="415"/>
                </a:cxn>
                <a:cxn ang="0">
                  <a:pos x="230" y="569"/>
                </a:cxn>
                <a:cxn ang="0">
                  <a:pos x="198" y="628"/>
                </a:cxn>
                <a:cxn ang="0">
                  <a:pos x="205" y="645"/>
                </a:cxn>
                <a:cxn ang="0">
                  <a:pos x="237" y="600"/>
                </a:cxn>
                <a:cxn ang="0">
                  <a:pos x="274" y="457"/>
                </a:cxn>
                <a:cxn ang="0">
                  <a:pos x="321" y="318"/>
                </a:cxn>
                <a:cxn ang="0">
                  <a:pos x="387" y="270"/>
                </a:cxn>
                <a:cxn ang="0">
                  <a:pos x="353" y="259"/>
                </a:cxn>
                <a:cxn ang="0">
                  <a:pos x="289" y="336"/>
                </a:cxn>
                <a:cxn ang="0">
                  <a:pos x="276" y="316"/>
                </a:cxn>
                <a:cxn ang="0">
                  <a:pos x="321" y="253"/>
                </a:cxn>
                <a:cxn ang="0">
                  <a:pos x="399" y="229"/>
                </a:cxn>
                <a:cxn ang="0">
                  <a:pos x="384" y="196"/>
                </a:cxn>
                <a:cxn ang="0">
                  <a:pos x="328" y="124"/>
                </a:cxn>
                <a:cxn ang="0">
                  <a:pos x="295" y="81"/>
                </a:cxn>
                <a:cxn ang="0">
                  <a:pos x="346" y="81"/>
                </a:cxn>
                <a:cxn ang="0">
                  <a:pos x="431" y="10"/>
                </a:cxn>
              </a:cxnLst>
              <a:rect l="0" t="0" r="r" b="b"/>
              <a:pathLst>
                <a:path w="987" h="1086">
                  <a:moveTo>
                    <a:pt x="464" y="458"/>
                  </a:moveTo>
                  <a:lnTo>
                    <a:pt x="464" y="513"/>
                  </a:lnTo>
                  <a:lnTo>
                    <a:pt x="440" y="519"/>
                  </a:lnTo>
                  <a:lnTo>
                    <a:pt x="418" y="529"/>
                  </a:lnTo>
                  <a:lnTo>
                    <a:pt x="401" y="543"/>
                  </a:lnTo>
                  <a:lnTo>
                    <a:pt x="386" y="557"/>
                  </a:lnTo>
                  <a:lnTo>
                    <a:pt x="376" y="575"/>
                  </a:lnTo>
                  <a:lnTo>
                    <a:pt x="369" y="594"/>
                  </a:lnTo>
                  <a:lnTo>
                    <a:pt x="367" y="616"/>
                  </a:lnTo>
                  <a:lnTo>
                    <a:pt x="369" y="638"/>
                  </a:lnTo>
                  <a:lnTo>
                    <a:pt x="377" y="657"/>
                  </a:lnTo>
                  <a:lnTo>
                    <a:pt x="388" y="674"/>
                  </a:lnTo>
                  <a:lnTo>
                    <a:pt x="404" y="688"/>
                  </a:lnTo>
                  <a:lnTo>
                    <a:pt x="423" y="701"/>
                  </a:lnTo>
                  <a:lnTo>
                    <a:pt x="445" y="712"/>
                  </a:lnTo>
                  <a:lnTo>
                    <a:pt x="470" y="721"/>
                  </a:lnTo>
                  <a:lnTo>
                    <a:pt x="493" y="730"/>
                  </a:lnTo>
                  <a:lnTo>
                    <a:pt x="510" y="739"/>
                  </a:lnTo>
                  <a:lnTo>
                    <a:pt x="522" y="749"/>
                  </a:lnTo>
                  <a:lnTo>
                    <a:pt x="529" y="759"/>
                  </a:lnTo>
                  <a:lnTo>
                    <a:pt x="531" y="771"/>
                  </a:lnTo>
                  <a:lnTo>
                    <a:pt x="529" y="783"/>
                  </a:lnTo>
                  <a:lnTo>
                    <a:pt x="521" y="793"/>
                  </a:lnTo>
                  <a:lnTo>
                    <a:pt x="510" y="801"/>
                  </a:lnTo>
                  <a:lnTo>
                    <a:pt x="494" y="806"/>
                  </a:lnTo>
                  <a:lnTo>
                    <a:pt x="476" y="807"/>
                  </a:lnTo>
                  <a:lnTo>
                    <a:pt x="449" y="804"/>
                  </a:lnTo>
                  <a:lnTo>
                    <a:pt x="424" y="799"/>
                  </a:lnTo>
                  <a:lnTo>
                    <a:pt x="401" y="791"/>
                  </a:lnTo>
                  <a:lnTo>
                    <a:pt x="380" y="782"/>
                  </a:lnTo>
                  <a:lnTo>
                    <a:pt x="364" y="849"/>
                  </a:lnTo>
                  <a:lnTo>
                    <a:pt x="383" y="858"/>
                  </a:lnTo>
                  <a:lnTo>
                    <a:pt x="406" y="866"/>
                  </a:lnTo>
                  <a:lnTo>
                    <a:pt x="433" y="872"/>
                  </a:lnTo>
                  <a:lnTo>
                    <a:pt x="461" y="874"/>
                  </a:lnTo>
                  <a:lnTo>
                    <a:pt x="461" y="929"/>
                  </a:lnTo>
                  <a:lnTo>
                    <a:pt x="518" y="929"/>
                  </a:lnTo>
                  <a:lnTo>
                    <a:pt x="518" y="869"/>
                  </a:lnTo>
                  <a:lnTo>
                    <a:pt x="544" y="863"/>
                  </a:lnTo>
                  <a:lnTo>
                    <a:pt x="567" y="853"/>
                  </a:lnTo>
                  <a:lnTo>
                    <a:pt x="586" y="839"/>
                  </a:lnTo>
                  <a:lnTo>
                    <a:pt x="600" y="823"/>
                  </a:lnTo>
                  <a:lnTo>
                    <a:pt x="611" y="804"/>
                  </a:lnTo>
                  <a:lnTo>
                    <a:pt x="618" y="784"/>
                  </a:lnTo>
                  <a:lnTo>
                    <a:pt x="620" y="763"/>
                  </a:lnTo>
                  <a:lnTo>
                    <a:pt x="618" y="739"/>
                  </a:lnTo>
                  <a:lnTo>
                    <a:pt x="610" y="717"/>
                  </a:lnTo>
                  <a:lnTo>
                    <a:pt x="598" y="699"/>
                  </a:lnTo>
                  <a:lnTo>
                    <a:pt x="579" y="683"/>
                  </a:lnTo>
                  <a:lnTo>
                    <a:pt x="554" y="668"/>
                  </a:lnTo>
                  <a:lnTo>
                    <a:pt x="523" y="656"/>
                  </a:lnTo>
                  <a:lnTo>
                    <a:pt x="498" y="645"/>
                  </a:lnTo>
                  <a:lnTo>
                    <a:pt x="479" y="636"/>
                  </a:lnTo>
                  <a:lnTo>
                    <a:pt x="465" y="626"/>
                  </a:lnTo>
                  <a:lnTo>
                    <a:pt x="457" y="617"/>
                  </a:lnTo>
                  <a:lnTo>
                    <a:pt x="455" y="605"/>
                  </a:lnTo>
                  <a:lnTo>
                    <a:pt x="456" y="598"/>
                  </a:lnTo>
                  <a:lnTo>
                    <a:pt x="460" y="590"/>
                  </a:lnTo>
                  <a:lnTo>
                    <a:pt x="465" y="583"/>
                  </a:lnTo>
                  <a:lnTo>
                    <a:pt x="474" y="578"/>
                  </a:lnTo>
                  <a:lnTo>
                    <a:pt x="488" y="574"/>
                  </a:lnTo>
                  <a:lnTo>
                    <a:pt x="504" y="573"/>
                  </a:lnTo>
                  <a:lnTo>
                    <a:pt x="528" y="574"/>
                  </a:lnTo>
                  <a:lnTo>
                    <a:pt x="547" y="579"/>
                  </a:lnTo>
                  <a:lnTo>
                    <a:pt x="563" y="583"/>
                  </a:lnTo>
                  <a:lnTo>
                    <a:pt x="577" y="589"/>
                  </a:lnTo>
                  <a:lnTo>
                    <a:pt x="587" y="593"/>
                  </a:lnTo>
                  <a:lnTo>
                    <a:pt x="604" y="528"/>
                  </a:lnTo>
                  <a:lnTo>
                    <a:pt x="588" y="522"/>
                  </a:lnTo>
                  <a:lnTo>
                    <a:pt x="569" y="515"/>
                  </a:lnTo>
                  <a:lnTo>
                    <a:pt x="547" y="512"/>
                  </a:lnTo>
                  <a:lnTo>
                    <a:pt x="520" y="509"/>
                  </a:lnTo>
                  <a:lnTo>
                    <a:pt x="520" y="458"/>
                  </a:lnTo>
                  <a:lnTo>
                    <a:pt x="464" y="458"/>
                  </a:lnTo>
                  <a:close/>
                  <a:moveTo>
                    <a:pt x="462" y="0"/>
                  </a:moveTo>
                  <a:lnTo>
                    <a:pt x="480" y="0"/>
                  </a:lnTo>
                  <a:lnTo>
                    <a:pt x="499" y="5"/>
                  </a:lnTo>
                  <a:lnTo>
                    <a:pt x="515" y="14"/>
                  </a:lnTo>
                  <a:lnTo>
                    <a:pt x="531" y="24"/>
                  </a:lnTo>
                  <a:lnTo>
                    <a:pt x="544" y="35"/>
                  </a:lnTo>
                  <a:lnTo>
                    <a:pt x="558" y="48"/>
                  </a:lnTo>
                  <a:lnTo>
                    <a:pt x="569" y="59"/>
                  </a:lnTo>
                  <a:lnTo>
                    <a:pt x="580" y="69"/>
                  </a:lnTo>
                  <a:lnTo>
                    <a:pt x="592" y="77"/>
                  </a:lnTo>
                  <a:lnTo>
                    <a:pt x="604" y="81"/>
                  </a:lnTo>
                  <a:lnTo>
                    <a:pt x="617" y="81"/>
                  </a:lnTo>
                  <a:lnTo>
                    <a:pt x="630" y="78"/>
                  </a:lnTo>
                  <a:lnTo>
                    <a:pt x="646" y="68"/>
                  </a:lnTo>
                  <a:lnTo>
                    <a:pt x="662" y="55"/>
                  </a:lnTo>
                  <a:lnTo>
                    <a:pt x="674" y="45"/>
                  </a:lnTo>
                  <a:lnTo>
                    <a:pt x="683" y="39"/>
                  </a:lnTo>
                  <a:lnTo>
                    <a:pt x="693" y="32"/>
                  </a:lnTo>
                  <a:lnTo>
                    <a:pt x="695" y="31"/>
                  </a:lnTo>
                  <a:lnTo>
                    <a:pt x="694" y="33"/>
                  </a:lnTo>
                  <a:lnTo>
                    <a:pt x="689" y="41"/>
                  </a:lnTo>
                  <a:lnTo>
                    <a:pt x="683" y="52"/>
                  </a:lnTo>
                  <a:lnTo>
                    <a:pt x="675" y="67"/>
                  </a:lnTo>
                  <a:lnTo>
                    <a:pt x="666" y="83"/>
                  </a:lnTo>
                  <a:lnTo>
                    <a:pt x="656" y="102"/>
                  </a:lnTo>
                  <a:lnTo>
                    <a:pt x="645" y="123"/>
                  </a:lnTo>
                  <a:lnTo>
                    <a:pt x="635" y="144"/>
                  </a:lnTo>
                  <a:lnTo>
                    <a:pt x="615" y="184"/>
                  </a:lnTo>
                  <a:lnTo>
                    <a:pt x="607" y="202"/>
                  </a:lnTo>
                  <a:lnTo>
                    <a:pt x="600" y="219"/>
                  </a:lnTo>
                  <a:lnTo>
                    <a:pt x="596" y="232"/>
                  </a:lnTo>
                  <a:lnTo>
                    <a:pt x="595" y="241"/>
                  </a:lnTo>
                  <a:lnTo>
                    <a:pt x="597" y="243"/>
                  </a:lnTo>
                  <a:lnTo>
                    <a:pt x="599" y="248"/>
                  </a:lnTo>
                  <a:lnTo>
                    <a:pt x="600" y="251"/>
                  </a:lnTo>
                  <a:lnTo>
                    <a:pt x="600" y="254"/>
                  </a:lnTo>
                  <a:lnTo>
                    <a:pt x="598" y="259"/>
                  </a:lnTo>
                  <a:lnTo>
                    <a:pt x="602" y="266"/>
                  </a:lnTo>
                  <a:lnTo>
                    <a:pt x="609" y="272"/>
                  </a:lnTo>
                  <a:lnTo>
                    <a:pt x="619" y="279"/>
                  </a:lnTo>
                  <a:lnTo>
                    <a:pt x="630" y="289"/>
                  </a:lnTo>
                  <a:lnTo>
                    <a:pt x="645" y="301"/>
                  </a:lnTo>
                  <a:lnTo>
                    <a:pt x="663" y="318"/>
                  </a:lnTo>
                  <a:lnTo>
                    <a:pt x="677" y="334"/>
                  </a:lnTo>
                  <a:lnTo>
                    <a:pt x="694" y="353"/>
                  </a:lnTo>
                  <a:lnTo>
                    <a:pt x="713" y="377"/>
                  </a:lnTo>
                  <a:lnTo>
                    <a:pt x="733" y="404"/>
                  </a:lnTo>
                  <a:lnTo>
                    <a:pt x="753" y="436"/>
                  </a:lnTo>
                  <a:lnTo>
                    <a:pt x="772" y="468"/>
                  </a:lnTo>
                  <a:lnTo>
                    <a:pt x="791" y="503"/>
                  </a:lnTo>
                  <a:lnTo>
                    <a:pt x="809" y="540"/>
                  </a:lnTo>
                  <a:lnTo>
                    <a:pt x="823" y="576"/>
                  </a:lnTo>
                  <a:lnTo>
                    <a:pt x="836" y="614"/>
                  </a:lnTo>
                  <a:lnTo>
                    <a:pt x="843" y="651"/>
                  </a:lnTo>
                  <a:lnTo>
                    <a:pt x="848" y="688"/>
                  </a:lnTo>
                  <a:lnTo>
                    <a:pt x="848" y="690"/>
                  </a:lnTo>
                  <a:lnTo>
                    <a:pt x="847" y="696"/>
                  </a:lnTo>
                  <a:lnTo>
                    <a:pt x="847" y="713"/>
                  </a:lnTo>
                  <a:lnTo>
                    <a:pt x="848" y="721"/>
                  </a:lnTo>
                  <a:lnTo>
                    <a:pt x="850" y="727"/>
                  </a:lnTo>
                  <a:lnTo>
                    <a:pt x="853" y="730"/>
                  </a:lnTo>
                  <a:lnTo>
                    <a:pt x="858" y="730"/>
                  </a:lnTo>
                  <a:lnTo>
                    <a:pt x="861" y="728"/>
                  </a:lnTo>
                  <a:lnTo>
                    <a:pt x="866" y="728"/>
                  </a:lnTo>
                  <a:lnTo>
                    <a:pt x="870" y="730"/>
                  </a:lnTo>
                  <a:lnTo>
                    <a:pt x="876" y="733"/>
                  </a:lnTo>
                  <a:lnTo>
                    <a:pt x="881" y="740"/>
                  </a:lnTo>
                  <a:lnTo>
                    <a:pt x="889" y="752"/>
                  </a:lnTo>
                  <a:lnTo>
                    <a:pt x="898" y="769"/>
                  </a:lnTo>
                  <a:lnTo>
                    <a:pt x="906" y="784"/>
                  </a:lnTo>
                  <a:lnTo>
                    <a:pt x="914" y="802"/>
                  </a:lnTo>
                  <a:lnTo>
                    <a:pt x="935" y="845"/>
                  </a:lnTo>
                  <a:lnTo>
                    <a:pt x="945" y="867"/>
                  </a:lnTo>
                  <a:lnTo>
                    <a:pt x="956" y="889"/>
                  </a:lnTo>
                  <a:lnTo>
                    <a:pt x="965" y="912"/>
                  </a:lnTo>
                  <a:lnTo>
                    <a:pt x="974" y="933"/>
                  </a:lnTo>
                  <a:lnTo>
                    <a:pt x="981" y="952"/>
                  </a:lnTo>
                  <a:lnTo>
                    <a:pt x="985" y="969"/>
                  </a:lnTo>
                  <a:lnTo>
                    <a:pt x="987" y="982"/>
                  </a:lnTo>
                  <a:lnTo>
                    <a:pt x="986" y="991"/>
                  </a:lnTo>
                  <a:lnTo>
                    <a:pt x="980" y="1003"/>
                  </a:lnTo>
                  <a:lnTo>
                    <a:pt x="968" y="1016"/>
                  </a:lnTo>
                  <a:lnTo>
                    <a:pt x="954" y="1027"/>
                  </a:lnTo>
                  <a:lnTo>
                    <a:pt x="935" y="1035"/>
                  </a:lnTo>
                  <a:lnTo>
                    <a:pt x="914" y="1040"/>
                  </a:lnTo>
                  <a:lnTo>
                    <a:pt x="891" y="1040"/>
                  </a:lnTo>
                  <a:lnTo>
                    <a:pt x="867" y="1035"/>
                  </a:lnTo>
                  <a:lnTo>
                    <a:pt x="863" y="1036"/>
                  </a:lnTo>
                  <a:lnTo>
                    <a:pt x="853" y="1038"/>
                  </a:lnTo>
                  <a:lnTo>
                    <a:pt x="839" y="1041"/>
                  </a:lnTo>
                  <a:lnTo>
                    <a:pt x="819" y="1046"/>
                  </a:lnTo>
                  <a:lnTo>
                    <a:pt x="795" y="1050"/>
                  </a:lnTo>
                  <a:lnTo>
                    <a:pt x="770" y="1056"/>
                  </a:lnTo>
                  <a:lnTo>
                    <a:pt x="741" y="1062"/>
                  </a:lnTo>
                  <a:lnTo>
                    <a:pt x="711" y="1067"/>
                  </a:lnTo>
                  <a:lnTo>
                    <a:pt x="650" y="1076"/>
                  </a:lnTo>
                  <a:lnTo>
                    <a:pt x="592" y="1082"/>
                  </a:lnTo>
                  <a:lnTo>
                    <a:pt x="537" y="1085"/>
                  </a:lnTo>
                  <a:lnTo>
                    <a:pt x="485" y="1086"/>
                  </a:lnTo>
                  <a:lnTo>
                    <a:pt x="438" y="1084"/>
                  </a:lnTo>
                  <a:lnTo>
                    <a:pt x="397" y="1080"/>
                  </a:lnTo>
                  <a:lnTo>
                    <a:pt x="368" y="1075"/>
                  </a:lnTo>
                  <a:lnTo>
                    <a:pt x="344" y="1071"/>
                  </a:lnTo>
                  <a:lnTo>
                    <a:pt x="322" y="1066"/>
                  </a:lnTo>
                  <a:lnTo>
                    <a:pt x="302" y="1062"/>
                  </a:lnTo>
                  <a:lnTo>
                    <a:pt x="280" y="1058"/>
                  </a:lnTo>
                  <a:lnTo>
                    <a:pt x="254" y="1055"/>
                  </a:lnTo>
                  <a:lnTo>
                    <a:pt x="228" y="1053"/>
                  </a:lnTo>
                  <a:lnTo>
                    <a:pt x="205" y="1053"/>
                  </a:lnTo>
                  <a:lnTo>
                    <a:pt x="161" y="1057"/>
                  </a:lnTo>
                  <a:lnTo>
                    <a:pt x="136" y="1059"/>
                  </a:lnTo>
                  <a:lnTo>
                    <a:pt x="108" y="1062"/>
                  </a:lnTo>
                  <a:lnTo>
                    <a:pt x="86" y="1062"/>
                  </a:lnTo>
                  <a:lnTo>
                    <a:pt x="64" y="1060"/>
                  </a:lnTo>
                  <a:lnTo>
                    <a:pt x="44" y="1058"/>
                  </a:lnTo>
                  <a:lnTo>
                    <a:pt x="27" y="1055"/>
                  </a:lnTo>
                  <a:lnTo>
                    <a:pt x="13" y="1049"/>
                  </a:lnTo>
                  <a:lnTo>
                    <a:pt x="5" y="1044"/>
                  </a:lnTo>
                  <a:lnTo>
                    <a:pt x="0" y="1036"/>
                  </a:lnTo>
                  <a:lnTo>
                    <a:pt x="3" y="1027"/>
                  </a:lnTo>
                  <a:lnTo>
                    <a:pt x="10" y="1015"/>
                  </a:lnTo>
                  <a:lnTo>
                    <a:pt x="15" y="1002"/>
                  </a:lnTo>
                  <a:lnTo>
                    <a:pt x="18" y="993"/>
                  </a:lnTo>
                  <a:lnTo>
                    <a:pt x="22" y="984"/>
                  </a:lnTo>
                  <a:lnTo>
                    <a:pt x="28" y="978"/>
                  </a:lnTo>
                  <a:lnTo>
                    <a:pt x="37" y="973"/>
                  </a:lnTo>
                  <a:lnTo>
                    <a:pt x="50" y="968"/>
                  </a:lnTo>
                  <a:lnTo>
                    <a:pt x="57" y="962"/>
                  </a:lnTo>
                  <a:lnTo>
                    <a:pt x="59" y="957"/>
                  </a:lnTo>
                  <a:lnTo>
                    <a:pt x="58" y="949"/>
                  </a:lnTo>
                  <a:lnTo>
                    <a:pt x="57" y="944"/>
                  </a:lnTo>
                  <a:lnTo>
                    <a:pt x="58" y="940"/>
                  </a:lnTo>
                  <a:lnTo>
                    <a:pt x="63" y="934"/>
                  </a:lnTo>
                  <a:lnTo>
                    <a:pt x="68" y="925"/>
                  </a:lnTo>
                  <a:lnTo>
                    <a:pt x="75" y="910"/>
                  </a:lnTo>
                  <a:lnTo>
                    <a:pt x="78" y="901"/>
                  </a:lnTo>
                  <a:lnTo>
                    <a:pt x="81" y="893"/>
                  </a:lnTo>
                  <a:lnTo>
                    <a:pt x="86" y="879"/>
                  </a:lnTo>
                  <a:lnTo>
                    <a:pt x="88" y="870"/>
                  </a:lnTo>
                  <a:lnTo>
                    <a:pt x="89" y="859"/>
                  </a:lnTo>
                  <a:lnTo>
                    <a:pt x="92" y="845"/>
                  </a:lnTo>
                  <a:lnTo>
                    <a:pt x="93" y="825"/>
                  </a:lnTo>
                  <a:lnTo>
                    <a:pt x="94" y="798"/>
                  </a:lnTo>
                  <a:lnTo>
                    <a:pt x="97" y="766"/>
                  </a:lnTo>
                  <a:lnTo>
                    <a:pt x="104" y="732"/>
                  </a:lnTo>
                  <a:lnTo>
                    <a:pt x="113" y="695"/>
                  </a:lnTo>
                  <a:lnTo>
                    <a:pt x="124" y="658"/>
                  </a:lnTo>
                  <a:lnTo>
                    <a:pt x="137" y="622"/>
                  </a:lnTo>
                  <a:lnTo>
                    <a:pt x="151" y="588"/>
                  </a:lnTo>
                  <a:lnTo>
                    <a:pt x="165" y="555"/>
                  </a:lnTo>
                  <a:lnTo>
                    <a:pt x="180" y="526"/>
                  </a:lnTo>
                  <a:lnTo>
                    <a:pt x="194" y="503"/>
                  </a:lnTo>
                  <a:lnTo>
                    <a:pt x="214" y="470"/>
                  </a:lnTo>
                  <a:lnTo>
                    <a:pt x="259" y="399"/>
                  </a:lnTo>
                  <a:lnTo>
                    <a:pt x="258" y="406"/>
                  </a:lnTo>
                  <a:lnTo>
                    <a:pt x="258" y="415"/>
                  </a:lnTo>
                  <a:lnTo>
                    <a:pt x="254" y="457"/>
                  </a:lnTo>
                  <a:lnTo>
                    <a:pt x="250" y="493"/>
                  </a:lnTo>
                  <a:lnTo>
                    <a:pt x="243" y="523"/>
                  </a:lnTo>
                  <a:lnTo>
                    <a:pt x="237" y="547"/>
                  </a:lnTo>
                  <a:lnTo>
                    <a:pt x="230" y="569"/>
                  </a:lnTo>
                  <a:lnTo>
                    <a:pt x="222" y="584"/>
                  </a:lnTo>
                  <a:lnTo>
                    <a:pt x="216" y="598"/>
                  </a:lnTo>
                  <a:lnTo>
                    <a:pt x="211" y="607"/>
                  </a:lnTo>
                  <a:lnTo>
                    <a:pt x="204" y="618"/>
                  </a:lnTo>
                  <a:lnTo>
                    <a:pt x="198" y="628"/>
                  </a:lnTo>
                  <a:lnTo>
                    <a:pt x="193" y="636"/>
                  </a:lnTo>
                  <a:lnTo>
                    <a:pt x="191" y="642"/>
                  </a:lnTo>
                  <a:lnTo>
                    <a:pt x="194" y="647"/>
                  </a:lnTo>
                  <a:lnTo>
                    <a:pt x="200" y="648"/>
                  </a:lnTo>
                  <a:lnTo>
                    <a:pt x="205" y="645"/>
                  </a:lnTo>
                  <a:lnTo>
                    <a:pt x="210" y="640"/>
                  </a:lnTo>
                  <a:lnTo>
                    <a:pt x="214" y="635"/>
                  </a:lnTo>
                  <a:lnTo>
                    <a:pt x="218" y="630"/>
                  </a:lnTo>
                  <a:lnTo>
                    <a:pt x="219" y="628"/>
                  </a:lnTo>
                  <a:lnTo>
                    <a:pt x="237" y="600"/>
                  </a:lnTo>
                  <a:lnTo>
                    <a:pt x="250" y="573"/>
                  </a:lnTo>
                  <a:lnTo>
                    <a:pt x="260" y="546"/>
                  </a:lnTo>
                  <a:lnTo>
                    <a:pt x="267" y="518"/>
                  </a:lnTo>
                  <a:lnTo>
                    <a:pt x="271" y="489"/>
                  </a:lnTo>
                  <a:lnTo>
                    <a:pt x="274" y="457"/>
                  </a:lnTo>
                  <a:lnTo>
                    <a:pt x="278" y="421"/>
                  </a:lnTo>
                  <a:lnTo>
                    <a:pt x="281" y="381"/>
                  </a:lnTo>
                  <a:lnTo>
                    <a:pt x="283" y="363"/>
                  </a:lnTo>
                  <a:lnTo>
                    <a:pt x="301" y="339"/>
                  </a:lnTo>
                  <a:lnTo>
                    <a:pt x="321" y="318"/>
                  </a:lnTo>
                  <a:lnTo>
                    <a:pt x="341" y="300"/>
                  </a:lnTo>
                  <a:lnTo>
                    <a:pt x="358" y="288"/>
                  </a:lnTo>
                  <a:lnTo>
                    <a:pt x="370" y="280"/>
                  </a:lnTo>
                  <a:lnTo>
                    <a:pt x="380" y="273"/>
                  </a:lnTo>
                  <a:lnTo>
                    <a:pt x="387" y="270"/>
                  </a:lnTo>
                  <a:lnTo>
                    <a:pt x="392" y="267"/>
                  </a:lnTo>
                  <a:lnTo>
                    <a:pt x="386" y="258"/>
                  </a:lnTo>
                  <a:lnTo>
                    <a:pt x="387" y="249"/>
                  </a:lnTo>
                  <a:lnTo>
                    <a:pt x="369" y="253"/>
                  </a:lnTo>
                  <a:lnTo>
                    <a:pt x="353" y="259"/>
                  </a:lnTo>
                  <a:lnTo>
                    <a:pt x="337" y="268"/>
                  </a:lnTo>
                  <a:lnTo>
                    <a:pt x="321" y="280"/>
                  </a:lnTo>
                  <a:lnTo>
                    <a:pt x="309" y="296"/>
                  </a:lnTo>
                  <a:lnTo>
                    <a:pt x="298" y="314"/>
                  </a:lnTo>
                  <a:lnTo>
                    <a:pt x="289" y="336"/>
                  </a:lnTo>
                  <a:lnTo>
                    <a:pt x="283" y="363"/>
                  </a:lnTo>
                  <a:lnTo>
                    <a:pt x="259" y="399"/>
                  </a:lnTo>
                  <a:lnTo>
                    <a:pt x="262" y="366"/>
                  </a:lnTo>
                  <a:lnTo>
                    <a:pt x="268" y="338"/>
                  </a:lnTo>
                  <a:lnTo>
                    <a:pt x="276" y="316"/>
                  </a:lnTo>
                  <a:lnTo>
                    <a:pt x="283" y="297"/>
                  </a:lnTo>
                  <a:lnTo>
                    <a:pt x="293" y="281"/>
                  </a:lnTo>
                  <a:lnTo>
                    <a:pt x="302" y="270"/>
                  </a:lnTo>
                  <a:lnTo>
                    <a:pt x="312" y="260"/>
                  </a:lnTo>
                  <a:lnTo>
                    <a:pt x="321" y="253"/>
                  </a:lnTo>
                  <a:lnTo>
                    <a:pt x="330" y="248"/>
                  </a:lnTo>
                  <a:lnTo>
                    <a:pt x="343" y="242"/>
                  </a:lnTo>
                  <a:lnTo>
                    <a:pt x="358" y="237"/>
                  </a:lnTo>
                  <a:lnTo>
                    <a:pt x="378" y="232"/>
                  </a:lnTo>
                  <a:lnTo>
                    <a:pt x="399" y="229"/>
                  </a:lnTo>
                  <a:lnTo>
                    <a:pt x="399" y="221"/>
                  </a:lnTo>
                  <a:lnTo>
                    <a:pt x="398" y="218"/>
                  </a:lnTo>
                  <a:lnTo>
                    <a:pt x="396" y="214"/>
                  </a:lnTo>
                  <a:lnTo>
                    <a:pt x="390" y="206"/>
                  </a:lnTo>
                  <a:lnTo>
                    <a:pt x="384" y="196"/>
                  </a:lnTo>
                  <a:lnTo>
                    <a:pt x="374" y="183"/>
                  </a:lnTo>
                  <a:lnTo>
                    <a:pt x="363" y="169"/>
                  </a:lnTo>
                  <a:lnTo>
                    <a:pt x="351" y="154"/>
                  </a:lnTo>
                  <a:lnTo>
                    <a:pt x="339" y="139"/>
                  </a:lnTo>
                  <a:lnTo>
                    <a:pt x="328" y="124"/>
                  </a:lnTo>
                  <a:lnTo>
                    <a:pt x="318" y="110"/>
                  </a:lnTo>
                  <a:lnTo>
                    <a:pt x="308" y="99"/>
                  </a:lnTo>
                  <a:lnTo>
                    <a:pt x="301" y="89"/>
                  </a:lnTo>
                  <a:lnTo>
                    <a:pt x="297" y="83"/>
                  </a:lnTo>
                  <a:lnTo>
                    <a:pt x="295" y="81"/>
                  </a:lnTo>
                  <a:lnTo>
                    <a:pt x="297" y="82"/>
                  </a:lnTo>
                  <a:lnTo>
                    <a:pt x="305" y="85"/>
                  </a:lnTo>
                  <a:lnTo>
                    <a:pt x="316" y="86"/>
                  </a:lnTo>
                  <a:lnTo>
                    <a:pt x="330" y="86"/>
                  </a:lnTo>
                  <a:lnTo>
                    <a:pt x="346" y="81"/>
                  </a:lnTo>
                  <a:lnTo>
                    <a:pt x="361" y="71"/>
                  </a:lnTo>
                  <a:lnTo>
                    <a:pt x="372" y="62"/>
                  </a:lnTo>
                  <a:lnTo>
                    <a:pt x="404" y="30"/>
                  </a:lnTo>
                  <a:lnTo>
                    <a:pt x="417" y="19"/>
                  </a:lnTo>
                  <a:lnTo>
                    <a:pt x="431" y="10"/>
                  </a:lnTo>
                  <a:lnTo>
                    <a:pt x="445" y="3"/>
                  </a:lnTo>
                  <a:lnTo>
                    <a:pt x="4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2569213" y="1706974"/>
            <a:ext cx="823497" cy="843397"/>
            <a:chOff x="5120957" y="2362200"/>
            <a:chExt cx="1824356" cy="1849438"/>
          </a:xfrm>
        </p:grpSpPr>
        <p:sp>
          <p:nvSpPr>
            <p:cNvPr id="92" name="Freeform 6"/>
            <p:cNvSpPr>
              <a:spLocks/>
            </p:cNvSpPr>
            <p:nvPr/>
          </p:nvSpPr>
          <p:spPr bwMode="auto">
            <a:xfrm>
              <a:off x="6075363" y="2371725"/>
              <a:ext cx="869950" cy="1839913"/>
            </a:xfrm>
            <a:custGeom>
              <a:avLst/>
              <a:gdLst/>
              <a:ahLst/>
              <a:cxnLst>
                <a:cxn ang="0">
                  <a:pos x="127" y="1"/>
                </a:cxn>
                <a:cxn ang="0">
                  <a:pos x="147" y="7"/>
                </a:cxn>
                <a:cxn ang="0">
                  <a:pos x="179" y="24"/>
                </a:cxn>
                <a:cxn ang="0">
                  <a:pos x="211" y="58"/>
                </a:cxn>
                <a:cxn ang="0">
                  <a:pos x="226" y="84"/>
                </a:cxn>
                <a:cxn ang="0">
                  <a:pos x="245" y="82"/>
                </a:cxn>
                <a:cxn ang="0">
                  <a:pos x="277" y="87"/>
                </a:cxn>
                <a:cxn ang="0">
                  <a:pos x="315" y="104"/>
                </a:cxn>
                <a:cxn ang="0">
                  <a:pos x="354" y="141"/>
                </a:cxn>
                <a:cxn ang="0">
                  <a:pos x="381" y="187"/>
                </a:cxn>
                <a:cxn ang="0">
                  <a:pos x="396" y="193"/>
                </a:cxn>
                <a:cxn ang="0">
                  <a:pos x="419" y="206"/>
                </a:cxn>
                <a:cxn ang="0">
                  <a:pos x="444" y="230"/>
                </a:cxn>
                <a:cxn ang="0">
                  <a:pos x="465" y="269"/>
                </a:cxn>
                <a:cxn ang="0">
                  <a:pos x="476" y="325"/>
                </a:cxn>
                <a:cxn ang="0">
                  <a:pos x="478" y="362"/>
                </a:cxn>
                <a:cxn ang="0">
                  <a:pos x="492" y="375"/>
                </a:cxn>
                <a:cxn ang="0">
                  <a:pos x="511" y="399"/>
                </a:cxn>
                <a:cxn ang="0">
                  <a:pos x="525" y="436"/>
                </a:cxn>
                <a:cxn ang="0">
                  <a:pos x="527" y="486"/>
                </a:cxn>
                <a:cxn ang="0">
                  <a:pos x="514" y="532"/>
                </a:cxn>
                <a:cxn ang="0">
                  <a:pos x="532" y="561"/>
                </a:cxn>
                <a:cxn ang="0">
                  <a:pos x="545" y="600"/>
                </a:cxn>
                <a:cxn ang="0">
                  <a:pos x="547" y="651"/>
                </a:cxn>
                <a:cxn ang="0">
                  <a:pos x="527" y="714"/>
                </a:cxn>
                <a:cxn ang="0">
                  <a:pos x="519" y="738"/>
                </a:cxn>
                <a:cxn ang="0">
                  <a:pos x="522" y="767"/>
                </a:cxn>
                <a:cxn ang="0">
                  <a:pos x="520" y="810"/>
                </a:cxn>
                <a:cxn ang="0">
                  <a:pos x="506" y="858"/>
                </a:cxn>
                <a:cxn ang="0">
                  <a:pos x="474" y="902"/>
                </a:cxn>
                <a:cxn ang="0">
                  <a:pos x="461" y="918"/>
                </a:cxn>
                <a:cxn ang="0">
                  <a:pos x="456" y="942"/>
                </a:cxn>
                <a:cxn ang="0">
                  <a:pos x="444" y="978"/>
                </a:cxn>
                <a:cxn ang="0">
                  <a:pos x="422" y="1017"/>
                </a:cxn>
                <a:cxn ang="0">
                  <a:pos x="388" y="1051"/>
                </a:cxn>
                <a:cxn ang="0">
                  <a:pos x="340" y="1073"/>
                </a:cxn>
                <a:cxn ang="0">
                  <a:pos x="308" y="1079"/>
                </a:cxn>
                <a:cxn ang="0">
                  <a:pos x="299" y="1095"/>
                </a:cxn>
                <a:cxn ang="0">
                  <a:pos x="279" y="1118"/>
                </a:cxn>
                <a:cxn ang="0">
                  <a:pos x="246" y="1141"/>
                </a:cxn>
                <a:cxn ang="0">
                  <a:pos x="199" y="1157"/>
                </a:cxn>
                <a:cxn ang="0">
                  <a:pos x="137" y="1157"/>
                </a:cxn>
                <a:cxn ang="0">
                  <a:pos x="79" y="1137"/>
                </a:cxn>
                <a:cxn ang="0">
                  <a:pos x="40" y="1102"/>
                </a:cxn>
                <a:cxn ang="0">
                  <a:pos x="17" y="1058"/>
                </a:cxn>
                <a:cxn ang="0">
                  <a:pos x="5" y="1010"/>
                </a:cxn>
                <a:cxn ang="0">
                  <a:pos x="0" y="967"/>
                </a:cxn>
                <a:cxn ang="0">
                  <a:pos x="1" y="933"/>
                </a:cxn>
                <a:cxn ang="0">
                  <a:pos x="2" y="917"/>
                </a:cxn>
                <a:cxn ang="0">
                  <a:pos x="1" y="108"/>
                </a:cxn>
                <a:cxn ang="0">
                  <a:pos x="5" y="89"/>
                </a:cxn>
                <a:cxn ang="0">
                  <a:pos x="16" y="60"/>
                </a:cxn>
                <a:cxn ang="0">
                  <a:pos x="37" y="30"/>
                </a:cxn>
                <a:cxn ang="0">
                  <a:pos x="72" y="7"/>
                </a:cxn>
              </a:cxnLst>
              <a:rect l="0" t="0" r="r" b="b"/>
              <a:pathLst>
                <a:path w="548" h="1159">
                  <a:moveTo>
                    <a:pt x="109" y="0"/>
                  </a:moveTo>
                  <a:lnTo>
                    <a:pt x="123" y="1"/>
                  </a:lnTo>
                  <a:lnTo>
                    <a:pt x="124" y="1"/>
                  </a:lnTo>
                  <a:lnTo>
                    <a:pt x="127" y="1"/>
                  </a:lnTo>
                  <a:lnTo>
                    <a:pt x="130" y="2"/>
                  </a:lnTo>
                  <a:lnTo>
                    <a:pt x="135" y="3"/>
                  </a:lnTo>
                  <a:lnTo>
                    <a:pt x="141" y="4"/>
                  </a:lnTo>
                  <a:lnTo>
                    <a:pt x="147" y="7"/>
                  </a:lnTo>
                  <a:lnTo>
                    <a:pt x="154" y="10"/>
                  </a:lnTo>
                  <a:lnTo>
                    <a:pt x="162" y="13"/>
                  </a:lnTo>
                  <a:lnTo>
                    <a:pt x="171" y="18"/>
                  </a:lnTo>
                  <a:lnTo>
                    <a:pt x="179" y="24"/>
                  </a:lnTo>
                  <a:lnTo>
                    <a:pt x="187" y="30"/>
                  </a:lnTo>
                  <a:lnTo>
                    <a:pt x="195" y="38"/>
                  </a:lnTo>
                  <a:lnTo>
                    <a:pt x="203" y="48"/>
                  </a:lnTo>
                  <a:lnTo>
                    <a:pt x="211" y="58"/>
                  </a:lnTo>
                  <a:lnTo>
                    <a:pt x="217" y="70"/>
                  </a:lnTo>
                  <a:lnTo>
                    <a:pt x="223" y="84"/>
                  </a:lnTo>
                  <a:lnTo>
                    <a:pt x="224" y="84"/>
                  </a:lnTo>
                  <a:lnTo>
                    <a:pt x="226" y="84"/>
                  </a:lnTo>
                  <a:lnTo>
                    <a:pt x="229" y="83"/>
                  </a:lnTo>
                  <a:lnTo>
                    <a:pt x="234" y="83"/>
                  </a:lnTo>
                  <a:lnTo>
                    <a:pt x="239" y="82"/>
                  </a:lnTo>
                  <a:lnTo>
                    <a:pt x="245" y="82"/>
                  </a:lnTo>
                  <a:lnTo>
                    <a:pt x="252" y="83"/>
                  </a:lnTo>
                  <a:lnTo>
                    <a:pt x="260" y="83"/>
                  </a:lnTo>
                  <a:lnTo>
                    <a:pt x="268" y="85"/>
                  </a:lnTo>
                  <a:lnTo>
                    <a:pt x="277" y="87"/>
                  </a:lnTo>
                  <a:lnTo>
                    <a:pt x="286" y="89"/>
                  </a:lnTo>
                  <a:lnTo>
                    <a:pt x="296" y="93"/>
                  </a:lnTo>
                  <a:lnTo>
                    <a:pt x="305" y="98"/>
                  </a:lnTo>
                  <a:lnTo>
                    <a:pt x="315" y="104"/>
                  </a:lnTo>
                  <a:lnTo>
                    <a:pt x="326" y="111"/>
                  </a:lnTo>
                  <a:lnTo>
                    <a:pt x="335" y="120"/>
                  </a:lnTo>
                  <a:lnTo>
                    <a:pt x="345" y="130"/>
                  </a:lnTo>
                  <a:lnTo>
                    <a:pt x="354" y="141"/>
                  </a:lnTo>
                  <a:lnTo>
                    <a:pt x="363" y="155"/>
                  </a:lnTo>
                  <a:lnTo>
                    <a:pt x="372" y="170"/>
                  </a:lnTo>
                  <a:lnTo>
                    <a:pt x="380" y="187"/>
                  </a:lnTo>
                  <a:lnTo>
                    <a:pt x="381" y="187"/>
                  </a:lnTo>
                  <a:lnTo>
                    <a:pt x="382" y="187"/>
                  </a:lnTo>
                  <a:lnTo>
                    <a:pt x="384" y="188"/>
                  </a:lnTo>
                  <a:lnTo>
                    <a:pt x="392" y="191"/>
                  </a:lnTo>
                  <a:lnTo>
                    <a:pt x="396" y="193"/>
                  </a:lnTo>
                  <a:lnTo>
                    <a:pt x="402" y="195"/>
                  </a:lnTo>
                  <a:lnTo>
                    <a:pt x="407" y="198"/>
                  </a:lnTo>
                  <a:lnTo>
                    <a:pt x="413" y="202"/>
                  </a:lnTo>
                  <a:lnTo>
                    <a:pt x="419" y="206"/>
                  </a:lnTo>
                  <a:lnTo>
                    <a:pt x="426" y="210"/>
                  </a:lnTo>
                  <a:lnTo>
                    <a:pt x="432" y="216"/>
                  </a:lnTo>
                  <a:lnTo>
                    <a:pt x="438" y="223"/>
                  </a:lnTo>
                  <a:lnTo>
                    <a:pt x="444" y="230"/>
                  </a:lnTo>
                  <a:lnTo>
                    <a:pt x="450" y="238"/>
                  </a:lnTo>
                  <a:lnTo>
                    <a:pt x="456" y="248"/>
                  </a:lnTo>
                  <a:lnTo>
                    <a:pt x="461" y="257"/>
                  </a:lnTo>
                  <a:lnTo>
                    <a:pt x="465" y="269"/>
                  </a:lnTo>
                  <a:lnTo>
                    <a:pt x="469" y="281"/>
                  </a:lnTo>
                  <a:lnTo>
                    <a:pt x="472" y="294"/>
                  </a:lnTo>
                  <a:lnTo>
                    <a:pt x="475" y="309"/>
                  </a:lnTo>
                  <a:lnTo>
                    <a:pt x="476" y="325"/>
                  </a:lnTo>
                  <a:lnTo>
                    <a:pt x="476" y="342"/>
                  </a:lnTo>
                  <a:lnTo>
                    <a:pt x="476" y="361"/>
                  </a:lnTo>
                  <a:lnTo>
                    <a:pt x="476" y="361"/>
                  </a:lnTo>
                  <a:lnTo>
                    <a:pt x="478" y="362"/>
                  </a:lnTo>
                  <a:lnTo>
                    <a:pt x="480" y="364"/>
                  </a:lnTo>
                  <a:lnTo>
                    <a:pt x="483" y="367"/>
                  </a:lnTo>
                  <a:lnTo>
                    <a:pt x="487" y="370"/>
                  </a:lnTo>
                  <a:lnTo>
                    <a:pt x="492" y="375"/>
                  </a:lnTo>
                  <a:lnTo>
                    <a:pt x="496" y="380"/>
                  </a:lnTo>
                  <a:lnTo>
                    <a:pt x="501" y="385"/>
                  </a:lnTo>
                  <a:lnTo>
                    <a:pt x="506" y="392"/>
                  </a:lnTo>
                  <a:lnTo>
                    <a:pt x="511" y="399"/>
                  </a:lnTo>
                  <a:lnTo>
                    <a:pt x="515" y="407"/>
                  </a:lnTo>
                  <a:lnTo>
                    <a:pt x="519" y="416"/>
                  </a:lnTo>
                  <a:lnTo>
                    <a:pt x="522" y="425"/>
                  </a:lnTo>
                  <a:lnTo>
                    <a:pt x="525" y="436"/>
                  </a:lnTo>
                  <a:lnTo>
                    <a:pt x="527" y="447"/>
                  </a:lnTo>
                  <a:lnTo>
                    <a:pt x="528" y="459"/>
                  </a:lnTo>
                  <a:lnTo>
                    <a:pt x="528" y="472"/>
                  </a:lnTo>
                  <a:lnTo>
                    <a:pt x="527" y="486"/>
                  </a:lnTo>
                  <a:lnTo>
                    <a:pt x="524" y="500"/>
                  </a:lnTo>
                  <a:lnTo>
                    <a:pt x="520" y="515"/>
                  </a:lnTo>
                  <a:lnTo>
                    <a:pt x="514" y="532"/>
                  </a:lnTo>
                  <a:lnTo>
                    <a:pt x="514" y="532"/>
                  </a:lnTo>
                  <a:lnTo>
                    <a:pt x="516" y="534"/>
                  </a:lnTo>
                  <a:lnTo>
                    <a:pt x="524" y="547"/>
                  </a:lnTo>
                  <a:lnTo>
                    <a:pt x="528" y="553"/>
                  </a:lnTo>
                  <a:lnTo>
                    <a:pt x="532" y="561"/>
                  </a:lnTo>
                  <a:lnTo>
                    <a:pt x="536" y="569"/>
                  </a:lnTo>
                  <a:lnTo>
                    <a:pt x="539" y="578"/>
                  </a:lnTo>
                  <a:lnTo>
                    <a:pt x="542" y="589"/>
                  </a:lnTo>
                  <a:lnTo>
                    <a:pt x="545" y="600"/>
                  </a:lnTo>
                  <a:lnTo>
                    <a:pt x="547" y="612"/>
                  </a:lnTo>
                  <a:lnTo>
                    <a:pt x="548" y="624"/>
                  </a:lnTo>
                  <a:lnTo>
                    <a:pt x="548" y="637"/>
                  </a:lnTo>
                  <a:lnTo>
                    <a:pt x="547" y="651"/>
                  </a:lnTo>
                  <a:lnTo>
                    <a:pt x="545" y="666"/>
                  </a:lnTo>
                  <a:lnTo>
                    <a:pt x="540" y="681"/>
                  </a:lnTo>
                  <a:lnTo>
                    <a:pt x="535" y="697"/>
                  </a:lnTo>
                  <a:lnTo>
                    <a:pt x="527" y="714"/>
                  </a:lnTo>
                  <a:lnTo>
                    <a:pt x="518" y="731"/>
                  </a:lnTo>
                  <a:lnTo>
                    <a:pt x="518" y="732"/>
                  </a:lnTo>
                  <a:lnTo>
                    <a:pt x="519" y="734"/>
                  </a:lnTo>
                  <a:lnTo>
                    <a:pt x="519" y="738"/>
                  </a:lnTo>
                  <a:lnTo>
                    <a:pt x="520" y="744"/>
                  </a:lnTo>
                  <a:lnTo>
                    <a:pt x="521" y="751"/>
                  </a:lnTo>
                  <a:lnTo>
                    <a:pt x="522" y="758"/>
                  </a:lnTo>
                  <a:lnTo>
                    <a:pt x="522" y="767"/>
                  </a:lnTo>
                  <a:lnTo>
                    <a:pt x="523" y="777"/>
                  </a:lnTo>
                  <a:lnTo>
                    <a:pt x="522" y="787"/>
                  </a:lnTo>
                  <a:lnTo>
                    <a:pt x="521" y="799"/>
                  </a:lnTo>
                  <a:lnTo>
                    <a:pt x="520" y="810"/>
                  </a:lnTo>
                  <a:lnTo>
                    <a:pt x="518" y="822"/>
                  </a:lnTo>
                  <a:lnTo>
                    <a:pt x="515" y="834"/>
                  </a:lnTo>
                  <a:lnTo>
                    <a:pt x="511" y="846"/>
                  </a:lnTo>
                  <a:lnTo>
                    <a:pt x="506" y="858"/>
                  </a:lnTo>
                  <a:lnTo>
                    <a:pt x="500" y="870"/>
                  </a:lnTo>
                  <a:lnTo>
                    <a:pt x="493" y="881"/>
                  </a:lnTo>
                  <a:lnTo>
                    <a:pt x="484" y="892"/>
                  </a:lnTo>
                  <a:lnTo>
                    <a:pt x="474" y="902"/>
                  </a:lnTo>
                  <a:lnTo>
                    <a:pt x="462" y="912"/>
                  </a:lnTo>
                  <a:lnTo>
                    <a:pt x="462" y="912"/>
                  </a:lnTo>
                  <a:lnTo>
                    <a:pt x="461" y="914"/>
                  </a:lnTo>
                  <a:lnTo>
                    <a:pt x="461" y="918"/>
                  </a:lnTo>
                  <a:lnTo>
                    <a:pt x="460" y="923"/>
                  </a:lnTo>
                  <a:lnTo>
                    <a:pt x="459" y="929"/>
                  </a:lnTo>
                  <a:lnTo>
                    <a:pt x="457" y="935"/>
                  </a:lnTo>
                  <a:lnTo>
                    <a:pt x="456" y="942"/>
                  </a:lnTo>
                  <a:lnTo>
                    <a:pt x="453" y="951"/>
                  </a:lnTo>
                  <a:lnTo>
                    <a:pt x="451" y="959"/>
                  </a:lnTo>
                  <a:lnTo>
                    <a:pt x="447" y="968"/>
                  </a:lnTo>
                  <a:lnTo>
                    <a:pt x="444" y="978"/>
                  </a:lnTo>
                  <a:lnTo>
                    <a:pt x="439" y="988"/>
                  </a:lnTo>
                  <a:lnTo>
                    <a:pt x="434" y="997"/>
                  </a:lnTo>
                  <a:lnTo>
                    <a:pt x="428" y="1007"/>
                  </a:lnTo>
                  <a:lnTo>
                    <a:pt x="422" y="1017"/>
                  </a:lnTo>
                  <a:lnTo>
                    <a:pt x="415" y="1026"/>
                  </a:lnTo>
                  <a:lnTo>
                    <a:pt x="407" y="1035"/>
                  </a:lnTo>
                  <a:lnTo>
                    <a:pt x="398" y="1043"/>
                  </a:lnTo>
                  <a:lnTo>
                    <a:pt x="388" y="1051"/>
                  </a:lnTo>
                  <a:lnTo>
                    <a:pt x="378" y="1058"/>
                  </a:lnTo>
                  <a:lnTo>
                    <a:pt x="366" y="1064"/>
                  </a:lnTo>
                  <a:lnTo>
                    <a:pt x="353" y="1069"/>
                  </a:lnTo>
                  <a:lnTo>
                    <a:pt x="340" y="1073"/>
                  </a:lnTo>
                  <a:lnTo>
                    <a:pt x="325" y="1075"/>
                  </a:lnTo>
                  <a:lnTo>
                    <a:pt x="309" y="1077"/>
                  </a:lnTo>
                  <a:lnTo>
                    <a:pt x="309" y="1078"/>
                  </a:lnTo>
                  <a:lnTo>
                    <a:pt x="308" y="1079"/>
                  </a:lnTo>
                  <a:lnTo>
                    <a:pt x="307" y="1082"/>
                  </a:lnTo>
                  <a:lnTo>
                    <a:pt x="305" y="1085"/>
                  </a:lnTo>
                  <a:lnTo>
                    <a:pt x="302" y="1090"/>
                  </a:lnTo>
                  <a:lnTo>
                    <a:pt x="299" y="1095"/>
                  </a:lnTo>
                  <a:lnTo>
                    <a:pt x="295" y="1100"/>
                  </a:lnTo>
                  <a:lnTo>
                    <a:pt x="290" y="1106"/>
                  </a:lnTo>
                  <a:lnTo>
                    <a:pt x="285" y="1112"/>
                  </a:lnTo>
                  <a:lnTo>
                    <a:pt x="279" y="1118"/>
                  </a:lnTo>
                  <a:lnTo>
                    <a:pt x="272" y="1124"/>
                  </a:lnTo>
                  <a:lnTo>
                    <a:pt x="264" y="1130"/>
                  </a:lnTo>
                  <a:lnTo>
                    <a:pt x="255" y="1136"/>
                  </a:lnTo>
                  <a:lnTo>
                    <a:pt x="246" y="1141"/>
                  </a:lnTo>
                  <a:lnTo>
                    <a:pt x="236" y="1146"/>
                  </a:lnTo>
                  <a:lnTo>
                    <a:pt x="225" y="1151"/>
                  </a:lnTo>
                  <a:lnTo>
                    <a:pt x="213" y="1154"/>
                  </a:lnTo>
                  <a:lnTo>
                    <a:pt x="199" y="1157"/>
                  </a:lnTo>
                  <a:lnTo>
                    <a:pt x="186" y="1158"/>
                  </a:lnTo>
                  <a:lnTo>
                    <a:pt x="171" y="1159"/>
                  </a:lnTo>
                  <a:lnTo>
                    <a:pt x="154" y="1158"/>
                  </a:lnTo>
                  <a:lnTo>
                    <a:pt x="137" y="1157"/>
                  </a:lnTo>
                  <a:lnTo>
                    <a:pt x="119" y="1153"/>
                  </a:lnTo>
                  <a:lnTo>
                    <a:pt x="104" y="1149"/>
                  </a:lnTo>
                  <a:lnTo>
                    <a:pt x="91" y="1144"/>
                  </a:lnTo>
                  <a:lnTo>
                    <a:pt x="79" y="1137"/>
                  </a:lnTo>
                  <a:lnTo>
                    <a:pt x="67" y="1130"/>
                  </a:lnTo>
                  <a:lnTo>
                    <a:pt x="57" y="1121"/>
                  </a:lnTo>
                  <a:lnTo>
                    <a:pt x="48" y="1112"/>
                  </a:lnTo>
                  <a:lnTo>
                    <a:pt x="40" y="1102"/>
                  </a:lnTo>
                  <a:lnTo>
                    <a:pt x="33" y="1092"/>
                  </a:lnTo>
                  <a:lnTo>
                    <a:pt x="27" y="1081"/>
                  </a:lnTo>
                  <a:lnTo>
                    <a:pt x="22" y="1069"/>
                  </a:lnTo>
                  <a:lnTo>
                    <a:pt x="17" y="1058"/>
                  </a:lnTo>
                  <a:lnTo>
                    <a:pt x="13" y="1046"/>
                  </a:lnTo>
                  <a:lnTo>
                    <a:pt x="10" y="1034"/>
                  </a:lnTo>
                  <a:lnTo>
                    <a:pt x="7" y="1022"/>
                  </a:lnTo>
                  <a:lnTo>
                    <a:pt x="5" y="1010"/>
                  </a:lnTo>
                  <a:lnTo>
                    <a:pt x="3" y="999"/>
                  </a:lnTo>
                  <a:lnTo>
                    <a:pt x="2" y="988"/>
                  </a:lnTo>
                  <a:lnTo>
                    <a:pt x="1" y="977"/>
                  </a:lnTo>
                  <a:lnTo>
                    <a:pt x="0" y="967"/>
                  </a:lnTo>
                  <a:lnTo>
                    <a:pt x="0" y="957"/>
                  </a:lnTo>
                  <a:lnTo>
                    <a:pt x="0" y="948"/>
                  </a:lnTo>
                  <a:lnTo>
                    <a:pt x="0" y="940"/>
                  </a:lnTo>
                  <a:lnTo>
                    <a:pt x="1" y="933"/>
                  </a:lnTo>
                  <a:lnTo>
                    <a:pt x="1" y="927"/>
                  </a:lnTo>
                  <a:lnTo>
                    <a:pt x="1" y="923"/>
                  </a:lnTo>
                  <a:lnTo>
                    <a:pt x="2" y="919"/>
                  </a:lnTo>
                  <a:lnTo>
                    <a:pt x="2" y="917"/>
                  </a:lnTo>
                  <a:lnTo>
                    <a:pt x="2" y="916"/>
                  </a:lnTo>
                  <a:lnTo>
                    <a:pt x="1" y="111"/>
                  </a:lnTo>
                  <a:lnTo>
                    <a:pt x="1" y="110"/>
                  </a:lnTo>
                  <a:lnTo>
                    <a:pt x="1" y="108"/>
                  </a:lnTo>
                  <a:lnTo>
                    <a:pt x="1" y="105"/>
                  </a:lnTo>
                  <a:lnTo>
                    <a:pt x="3" y="101"/>
                  </a:lnTo>
                  <a:lnTo>
                    <a:pt x="4" y="95"/>
                  </a:lnTo>
                  <a:lnTo>
                    <a:pt x="5" y="89"/>
                  </a:lnTo>
                  <a:lnTo>
                    <a:pt x="7" y="83"/>
                  </a:lnTo>
                  <a:lnTo>
                    <a:pt x="10" y="76"/>
                  </a:lnTo>
                  <a:lnTo>
                    <a:pt x="12" y="68"/>
                  </a:lnTo>
                  <a:lnTo>
                    <a:pt x="16" y="60"/>
                  </a:lnTo>
                  <a:lnTo>
                    <a:pt x="20" y="53"/>
                  </a:lnTo>
                  <a:lnTo>
                    <a:pt x="25" y="45"/>
                  </a:lnTo>
                  <a:lnTo>
                    <a:pt x="31" y="37"/>
                  </a:lnTo>
                  <a:lnTo>
                    <a:pt x="37" y="30"/>
                  </a:lnTo>
                  <a:lnTo>
                    <a:pt x="45" y="23"/>
                  </a:lnTo>
                  <a:lnTo>
                    <a:pt x="53" y="17"/>
                  </a:lnTo>
                  <a:lnTo>
                    <a:pt x="62" y="12"/>
                  </a:lnTo>
                  <a:lnTo>
                    <a:pt x="72" y="7"/>
                  </a:lnTo>
                  <a:lnTo>
                    <a:pt x="83" y="4"/>
                  </a:lnTo>
                  <a:lnTo>
                    <a:pt x="96" y="1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"/>
            <p:cNvSpPr>
              <a:spLocks/>
            </p:cNvSpPr>
            <p:nvPr/>
          </p:nvSpPr>
          <p:spPr bwMode="auto">
            <a:xfrm>
              <a:off x="5120957" y="2362200"/>
              <a:ext cx="866775" cy="1846263"/>
            </a:xfrm>
            <a:custGeom>
              <a:avLst/>
              <a:gdLst/>
              <a:ahLst/>
              <a:cxnLst>
                <a:cxn ang="0">
                  <a:pos x="462" y="6"/>
                </a:cxn>
                <a:cxn ang="0">
                  <a:pos x="504" y="30"/>
                </a:cxn>
                <a:cxn ang="0">
                  <a:pos x="529" y="63"/>
                </a:cxn>
                <a:cxn ang="0">
                  <a:pos x="542" y="95"/>
                </a:cxn>
                <a:cxn ang="0">
                  <a:pos x="546" y="115"/>
                </a:cxn>
                <a:cxn ang="0">
                  <a:pos x="544" y="1003"/>
                </a:cxn>
                <a:cxn ang="0">
                  <a:pos x="528" y="1065"/>
                </a:cxn>
                <a:cxn ang="0">
                  <a:pos x="501" y="1108"/>
                </a:cxn>
                <a:cxn ang="0">
                  <a:pos x="469" y="1136"/>
                </a:cxn>
                <a:cxn ang="0">
                  <a:pos x="435" y="1154"/>
                </a:cxn>
                <a:cxn ang="0">
                  <a:pos x="421" y="1159"/>
                </a:cxn>
                <a:cxn ang="0">
                  <a:pos x="371" y="1163"/>
                </a:cxn>
                <a:cxn ang="0">
                  <a:pos x="319" y="1152"/>
                </a:cxn>
                <a:cxn ang="0">
                  <a:pos x="280" y="1129"/>
                </a:cxn>
                <a:cxn ang="0">
                  <a:pos x="254" y="1104"/>
                </a:cxn>
                <a:cxn ang="0">
                  <a:pos x="240" y="1085"/>
                </a:cxn>
                <a:cxn ang="0">
                  <a:pos x="220" y="1077"/>
                </a:cxn>
                <a:cxn ang="0">
                  <a:pos x="166" y="1054"/>
                </a:cxn>
                <a:cxn ang="0">
                  <a:pos x="128" y="1019"/>
                </a:cxn>
                <a:cxn ang="0">
                  <a:pos x="104" y="980"/>
                </a:cxn>
                <a:cxn ang="0">
                  <a:pos x="91" y="945"/>
                </a:cxn>
                <a:cxn ang="0">
                  <a:pos x="86" y="921"/>
                </a:cxn>
                <a:cxn ang="0">
                  <a:pos x="75" y="906"/>
                </a:cxn>
                <a:cxn ang="0">
                  <a:pos x="45" y="861"/>
                </a:cxn>
                <a:cxn ang="0">
                  <a:pos x="31" y="810"/>
                </a:cxn>
                <a:cxn ang="0">
                  <a:pos x="27" y="765"/>
                </a:cxn>
                <a:cxn ang="0">
                  <a:pos x="28" y="737"/>
                </a:cxn>
                <a:cxn ang="0">
                  <a:pos x="12" y="699"/>
                </a:cxn>
                <a:cxn ang="0">
                  <a:pos x="0" y="637"/>
                </a:cxn>
                <a:cxn ang="0">
                  <a:pos x="6" y="589"/>
                </a:cxn>
                <a:cxn ang="0">
                  <a:pos x="20" y="556"/>
                </a:cxn>
                <a:cxn ang="0">
                  <a:pos x="30" y="541"/>
                </a:cxn>
                <a:cxn ang="0">
                  <a:pos x="21" y="490"/>
                </a:cxn>
                <a:cxn ang="0">
                  <a:pos x="28" y="437"/>
                </a:cxn>
                <a:cxn ang="0">
                  <a:pos x="47" y="399"/>
                </a:cxn>
                <a:cxn ang="0">
                  <a:pos x="69" y="372"/>
                </a:cxn>
                <a:cxn ang="0">
                  <a:pos x="72" y="351"/>
                </a:cxn>
                <a:cxn ang="0">
                  <a:pos x="77" y="291"/>
                </a:cxn>
                <a:cxn ang="0">
                  <a:pos x="95" y="248"/>
                </a:cxn>
                <a:cxn ang="0">
                  <a:pos x="122" y="219"/>
                </a:cxn>
                <a:cxn ang="0">
                  <a:pos x="148" y="202"/>
                </a:cxn>
                <a:cxn ang="0">
                  <a:pos x="167" y="194"/>
                </a:cxn>
                <a:cxn ang="0">
                  <a:pos x="178" y="177"/>
                </a:cxn>
                <a:cxn ang="0">
                  <a:pos x="209" y="131"/>
                </a:cxn>
                <a:cxn ang="0">
                  <a:pos x="248" y="104"/>
                </a:cxn>
                <a:cxn ang="0">
                  <a:pos x="285" y="91"/>
                </a:cxn>
                <a:cxn ang="0">
                  <a:pos x="313" y="87"/>
                </a:cxn>
                <a:cxn ang="0">
                  <a:pos x="326" y="81"/>
                </a:cxn>
                <a:cxn ang="0">
                  <a:pos x="337" y="59"/>
                </a:cxn>
                <a:cxn ang="0">
                  <a:pos x="358" y="31"/>
                </a:cxn>
                <a:cxn ang="0">
                  <a:pos x="390" y="8"/>
                </a:cxn>
              </a:cxnLst>
              <a:rect l="0" t="0" r="r" b="b"/>
              <a:pathLst>
                <a:path w="546" h="1163">
                  <a:moveTo>
                    <a:pt x="422" y="0"/>
                  </a:moveTo>
                  <a:lnTo>
                    <a:pt x="435" y="1"/>
                  </a:lnTo>
                  <a:lnTo>
                    <a:pt x="448" y="2"/>
                  </a:lnTo>
                  <a:lnTo>
                    <a:pt x="462" y="6"/>
                  </a:lnTo>
                  <a:lnTo>
                    <a:pt x="474" y="11"/>
                  </a:lnTo>
                  <a:lnTo>
                    <a:pt x="485" y="16"/>
                  </a:lnTo>
                  <a:lnTo>
                    <a:pt x="495" y="23"/>
                  </a:lnTo>
                  <a:lnTo>
                    <a:pt x="504" y="30"/>
                  </a:lnTo>
                  <a:lnTo>
                    <a:pt x="512" y="38"/>
                  </a:lnTo>
                  <a:lnTo>
                    <a:pt x="518" y="46"/>
                  </a:lnTo>
                  <a:lnTo>
                    <a:pt x="524" y="54"/>
                  </a:lnTo>
                  <a:lnTo>
                    <a:pt x="529" y="63"/>
                  </a:lnTo>
                  <a:lnTo>
                    <a:pt x="533" y="71"/>
                  </a:lnTo>
                  <a:lnTo>
                    <a:pt x="537" y="80"/>
                  </a:lnTo>
                  <a:lnTo>
                    <a:pt x="539" y="88"/>
                  </a:lnTo>
                  <a:lnTo>
                    <a:pt x="542" y="95"/>
                  </a:lnTo>
                  <a:lnTo>
                    <a:pt x="544" y="101"/>
                  </a:lnTo>
                  <a:lnTo>
                    <a:pt x="545" y="107"/>
                  </a:lnTo>
                  <a:lnTo>
                    <a:pt x="546" y="112"/>
                  </a:lnTo>
                  <a:lnTo>
                    <a:pt x="546" y="115"/>
                  </a:lnTo>
                  <a:lnTo>
                    <a:pt x="546" y="118"/>
                  </a:lnTo>
                  <a:lnTo>
                    <a:pt x="546" y="118"/>
                  </a:lnTo>
                  <a:lnTo>
                    <a:pt x="545" y="985"/>
                  </a:lnTo>
                  <a:lnTo>
                    <a:pt x="544" y="1003"/>
                  </a:lnTo>
                  <a:lnTo>
                    <a:pt x="542" y="1020"/>
                  </a:lnTo>
                  <a:lnTo>
                    <a:pt x="538" y="1037"/>
                  </a:lnTo>
                  <a:lnTo>
                    <a:pt x="533" y="1051"/>
                  </a:lnTo>
                  <a:lnTo>
                    <a:pt x="528" y="1065"/>
                  </a:lnTo>
                  <a:lnTo>
                    <a:pt x="522" y="1077"/>
                  </a:lnTo>
                  <a:lnTo>
                    <a:pt x="515" y="1089"/>
                  </a:lnTo>
                  <a:lnTo>
                    <a:pt x="508" y="1099"/>
                  </a:lnTo>
                  <a:lnTo>
                    <a:pt x="501" y="1108"/>
                  </a:lnTo>
                  <a:lnTo>
                    <a:pt x="493" y="1116"/>
                  </a:lnTo>
                  <a:lnTo>
                    <a:pt x="485" y="1124"/>
                  </a:lnTo>
                  <a:lnTo>
                    <a:pt x="477" y="1131"/>
                  </a:lnTo>
                  <a:lnTo>
                    <a:pt x="469" y="1136"/>
                  </a:lnTo>
                  <a:lnTo>
                    <a:pt x="462" y="1141"/>
                  </a:lnTo>
                  <a:lnTo>
                    <a:pt x="454" y="1145"/>
                  </a:lnTo>
                  <a:lnTo>
                    <a:pt x="441" y="1152"/>
                  </a:lnTo>
                  <a:lnTo>
                    <a:pt x="435" y="1154"/>
                  </a:lnTo>
                  <a:lnTo>
                    <a:pt x="430" y="1156"/>
                  </a:lnTo>
                  <a:lnTo>
                    <a:pt x="426" y="1158"/>
                  </a:lnTo>
                  <a:lnTo>
                    <a:pt x="423" y="1158"/>
                  </a:lnTo>
                  <a:lnTo>
                    <a:pt x="421" y="1159"/>
                  </a:lnTo>
                  <a:lnTo>
                    <a:pt x="420" y="1159"/>
                  </a:lnTo>
                  <a:lnTo>
                    <a:pt x="403" y="1162"/>
                  </a:lnTo>
                  <a:lnTo>
                    <a:pt x="387" y="1163"/>
                  </a:lnTo>
                  <a:lnTo>
                    <a:pt x="371" y="1163"/>
                  </a:lnTo>
                  <a:lnTo>
                    <a:pt x="357" y="1162"/>
                  </a:lnTo>
                  <a:lnTo>
                    <a:pt x="344" y="1159"/>
                  </a:lnTo>
                  <a:lnTo>
                    <a:pt x="330" y="1156"/>
                  </a:lnTo>
                  <a:lnTo>
                    <a:pt x="319" y="1152"/>
                  </a:lnTo>
                  <a:lnTo>
                    <a:pt x="308" y="1147"/>
                  </a:lnTo>
                  <a:lnTo>
                    <a:pt x="298" y="1141"/>
                  </a:lnTo>
                  <a:lnTo>
                    <a:pt x="288" y="1135"/>
                  </a:lnTo>
                  <a:lnTo>
                    <a:pt x="280" y="1129"/>
                  </a:lnTo>
                  <a:lnTo>
                    <a:pt x="272" y="1123"/>
                  </a:lnTo>
                  <a:lnTo>
                    <a:pt x="265" y="1116"/>
                  </a:lnTo>
                  <a:lnTo>
                    <a:pt x="259" y="1110"/>
                  </a:lnTo>
                  <a:lnTo>
                    <a:pt x="254" y="1104"/>
                  </a:lnTo>
                  <a:lnTo>
                    <a:pt x="249" y="1098"/>
                  </a:lnTo>
                  <a:lnTo>
                    <a:pt x="245" y="1093"/>
                  </a:lnTo>
                  <a:lnTo>
                    <a:pt x="242" y="1089"/>
                  </a:lnTo>
                  <a:lnTo>
                    <a:pt x="240" y="1085"/>
                  </a:lnTo>
                  <a:lnTo>
                    <a:pt x="238" y="1082"/>
                  </a:lnTo>
                  <a:lnTo>
                    <a:pt x="237" y="1080"/>
                  </a:lnTo>
                  <a:lnTo>
                    <a:pt x="236" y="1079"/>
                  </a:lnTo>
                  <a:lnTo>
                    <a:pt x="220" y="1077"/>
                  </a:lnTo>
                  <a:lnTo>
                    <a:pt x="205" y="1072"/>
                  </a:lnTo>
                  <a:lnTo>
                    <a:pt x="191" y="1067"/>
                  </a:lnTo>
                  <a:lnTo>
                    <a:pt x="178" y="1061"/>
                  </a:lnTo>
                  <a:lnTo>
                    <a:pt x="166" y="1054"/>
                  </a:lnTo>
                  <a:lnTo>
                    <a:pt x="155" y="1046"/>
                  </a:lnTo>
                  <a:lnTo>
                    <a:pt x="145" y="1037"/>
                  </a:lnTo>
                  <a:lnTo>
                    <a:pt x="136" y="1028"/>
                  </a:lnTo>
                  <a:lnTo>
                    <a:pt x="128" y="1019"/>
                  </a:lnTo>
                  <a:lnTo>
                    <a:pt x="121" y="1010"/>
                  </a:lnTo>
                  <a:lnTo>
                    <a:pt x="115" y="1000"/>
                  </a:lnTo>
                  <a:lnTo>
                    <a:pt x="109" y="990"/>
                  </a:lnTo>
                  <a:lnTo>
                    <a:pt x="104" y="980"/>
                  </a:lnTo>
                  <a:lnTo>
                    <a:pt x="100" y="971"/>
                  </a:lnTo>
                  <a:lnTo>
                    <a:pt x="97" y="962"/>
                  </a:lnTo>
                  <a:lnTo>
                    <a:pt x="94" y="953"/>
                  </a:lnTo>
                  <a:lnTo>
                    <a:pt x="91" y="945"/>
                  </a:lnTo>
                  <a:lnTo>
                    <a:pt x="89" y="938"/>
                  </a:lnTo>
                  <a:lnTo>
                    <a:pt x="88" y="931"/>
                  </a:lnTo>
                  <a:lnTo>
                    <a:pt x="87" y="926"/>
                  </a:lnTo>
                  <a:lnTo>
                    <a:pt x="86" y="921"/>
                  </a:lnTo>
                  <a:lnTo>
                    <a:pt x="85" y="918"/>
                  </a:lnTo>
                  <a:lnTo>
                    <a:pt x="85" y="916"/>
                  </a:lnTo>
                  <a:lnTo>
                    <a:pt x="85" y="915"/>
                  </a:lnTo>
                  <a:lnTo>
                    <a:pt x="75" y="906"/>
                  </a:lnTo>
                  <a:lnTo>
                    <a:pt x="66" y="896"/>
                  </a:lnTo>
                  <a:lnTo>
                    <a:pt x="58" y="885"/>
                  </a:lnTo>
                  <a:lnTo>
                    <a:pt x="51" y="873"/>
                  </a:lnTo>
                  <a:lnTo>
                    <a:pt x="45" y="861"/>
                  </a:lnTo>
                  <a:lnTo>
                    <a:pt x="41" y="848"/>
                  </a:lnTo>
                  <a:lnTo>
                    <a:pt x="37" y="835"/>
                  </a:lnTo>
                  <a:lnTo>
                    <a:pt x="33" y="823"/>
                  </a:lnTo>
                  <a:lnTo>
                    <a:pt x="31" y="810"/>
                  </a:lnTo>
                  <a:lnTo>
                    <a:pt x="29" y="798"/>
                  </a:lnTo>
                  <a:lnTo>
                    <a:pt x="28" y="786"/>
                  </a:lnTo>
                  <a:lnTo>
                    <a:pt x="28" y="775"/>
                  </a:lnTo>
                  <a:lnTo>
                    <a:pt x="27" y="765"/>
                  </a:lnTo>
                  <a:lnTo>
                    <a:pt x="27" y="756"/>
                  </a:lnTo>
                  <a:lnTo>
                    <a:pt x="27" y="749"/>
                  </a:lnTo>
                  <a:lnTo>
                    <a:pt x="27" y="742"/>
                  </a:lnTo>
                  <a:lnTo>
                    <a:pt x="28" y="737"/>
                  </a:lnTo>
                  <a:lnTo>
                    <a:pt x="28" y="734"/>
                  </a:lnTo>
                  <a:lnTo>
                    <a:pt x="28" y="733"/>
                  </a:lnTo>
                  <a:lnTo>
                    <a:pt x="19" y="716"/>
                  </a:lnTo>
                  <a:lnTo>
                    <a:pt x="12" y="699"/>
                  </a:lnTo>
                  <a:lnTo>
                    <a:pt x="6" y="682"/>
                  </a:lnTo>
                  <a:lnTo>
                    <a:pt x="3" y="667"/>
                  </a:lnTo>
                  <a:lnTo>
                    <a:pt x="1" y="651"/>
                  </a:lnTo>
                  <a:lnTo>
                    <a:pt x="0" y="637"/>
                  </a:lnTo>
                  <a:lnTo>
                    <a:pt x="0" y="624"/>
                  </a:lnTo>
                  <a:lnTo>
                    <a:pt x="1" y="611"/>
                  </a:lnTo>
                  <a:lnTo>
                    <a:pt x="4" y="600"/>
                  </a:lnTo>
                  <a:lnTo>
                    <a:pt x="6" y="589"/>
                  </a:lnTo>
                  <a:lnTo>
                    <a:pt x="10" y="579"/>
                  </a:lnTo>
                  <a:lnTo>
                    <a:pt x="13" y="570"/>
                  </a:lnTo>
                  <a:lnTo>
                    <a:pt x="16" y="562"/>
                  </a:lnTo>
                  <a:lnTo>
                    <a:pt x="20" y="556"/>
                  </a:lnTo>
                  <a:lnTo>
                    <a:pt x="23" y="550"/>
                  </a:lnTo>
                  <a:lnTo>
                    <a:pt x="26" y="545"/>
                  </a:lnTo>
                  <a:lnTo>
                    <a:pt x="28" y="542"/>
                  </a:lnTo>
                  <a:lnTo>
                    <a:pt x="30" y="541"/>
                  </a:lnTo>
                  <a:lnTo>
                    <a:pt x="30" y="540"/>
                  </a:lnTo>
                  <a:lnTo>
                    <a:pt x="25" y="523"/>
                  </a:lnTo>
                  <a:lnTo>
                    <a:pt x="23" y="506"/>
                  </a:lnTo>
                  <a:lnTo>
                    <a:pt x="21" y="490"/>
                  </a:lnTo>
                  <a:lnTo>
                    <a:pt x="21" y="476"/>
                  </a:lnTo>
                  <a:lnTo>
                    <a:pt x="23" y="462"/>
                  </a:lnTo>
                  <a:lnTo>
                    <a:pt x="25" y="449"/>
                  </a:lnTo>
                  <a:lnTo>
                    <a:pt x="28" y="437"/>
                  </a:lnTo>
                  <a:lnTo>
                    <a:pt x="32" y="427"/>
                  </a:lnTo>
                  <a:lnTo>
                    <a:pt x="37" y="416"/>
                  </a:lnTo>
                  <a:lnTo>
                    <a:pt x="42" y="407"/>
                  </a:lnTo>
                  <a:lnTo>
                    <a:pt x="47" y="399"/>
                  </a:lnTo>
                  <a:lnTo>
                    <a:pt x="52" y="392"/>
                  </a:lnTo>
                  <a:lnTo>
                    <a:pt x="57" y="386"/>
                  </a:lnTo>
                  <a:lnTo>
                    <a:pt x="61" y="380"/>
                  </a:lnTo>
                  <a:lnTo>
                    <a:pt x="69" y="372"/>
                  </a:lnTo>
                  <a:lnTo>
                    <a:pt x="72" y="370"/>
                  </a:lnTo>
                  <a:lnTo>
                    <a:pt x="74" y="369"/>
                  </a:lnTo>
                  <a:lnTo>
                    <a:pt x="74" y="368"/>
                  </a:lnTo>
                  <a:lnTo>
                    <a:pt x="72" y="351"/>
                  </a:lnTo>
                  <a:lnTo>
                    <a:pt x="72" y="334"/>
                  </a:lnTo>
                  <a:lnTo>
                    <a:pt x="72" y="318"/>
                  </a:lnTo>
                  <a:lnTo>
                    <a:pt x="74" y="304"/>
                  </a:lnTo>
                  <a:lnTo>
                    <a:pt x="77" y="291"/>
                  </a:lnTo>
                  <a:lnTo>
                    <a:pt x="80" y="279"/>
                  </a:lnTo>
                  <a:lnTo>
                    <a:pt x="85" y="268"/>
                  </a:lnTo>
                  <a:lnTo>
                    <a:pt x="90" y="257"/>
                  </a:lnTo>
                  <a:lnTo>
                    <a:pt x="95" y="248"/>
                  </a:lnTo>
                  <a:lnTo>
                    <a:pt x="101" y="240"/>
                  </a:lnTo>
                  <a:lnTo>
                    <a:pt x="108" y="232"/>
                  </a:lnTo>
                  <a:lnTo>
                    <a:pt x="115" y="225"/>
                  </a:lnTo>
                  <a:lnTo>
                    <a:pt x="122" y="219"/>
                  </a:lnTo>
                  <a:lnTo>
                    <a:pt x="128" y="214"/>
                  </a:lnTo>
                  <a:lnTo>
                    <a:pt x="135" y="209"/>
                  </a:lnTo>
                  <a:lnTo>
                    <a:pt x="142" y="205"/>
                  </a:lnTo>
                  <a:lnTo>
                    <a:pt x="148" y="202"/>
                  </a:lnTo>
                  <a:lnTo>
                    <a:pt x="153" y="199"/>
                  </a:lnTo>
                  <a:lnTo>
                    <a:pt x="159" y="197"/>
                  </a:lnTo>
                  <a:lnTo>
                    <a:pt x="163" y="195"/>
                  </a:lnTo>
                  <a:lnTo>
                    <a:pt x="167" y="194"/>
                  </a:lnTo>
                  <a:lnTo>
                    <a:pt x="169" y="193"/>
                  </a:lnTo>
                  <a:lnTo>
                    <a:pt x="171" y="192"/>
                  </a:lnTo>
                  <a:lnTo>
                    <a:pt x="172" y="192"/>
                  </a:lnTo>
                  <a:lnTo>
                    <a:pt x="178" y="177"/>
                  </a:lnTo>
                  <a:lnTo>
                    <a:pt x="185" y="163"/>
                  </a:lnTo>
                  <a:lnTo>
                    <a:pt x="192" y="151"/>
                  </a:lnTo>
                  <a:lnTo>
                    <a:pt x="200" y="141"/>
                  </a:lnTo>
                  <a:lnTo>
                    <a:pt x="209" y="131"/>
                  </a:lnTo>
                  <a:lnTo>
                    <a:pt x="219" y="123"/>
                  </a:lnTo>
                  <a:lnTo>
                    <a:pt x="228" y="115"/>
                  </a:lnTo>
                  <a:lnTo>
                    <a:pt x="238" y="109"/>
                  </a:lnTo>
                  <a:lnTo>
                    <a:pt x="248" y="104"/>
                  </a:lnTo>
                  <a:lnTo>
                    <a:pt x="258" y="100"/>
                  </a:lnTo>
                  <a:lnTo>
                    <a:pt x="267" y="96"/>
                  </a:lnTo>
                  <a:lnTo>
                    <a:pt x="276" y="93"/>
                  </a:lnTo>
                  <a:lnTo>
                    <a:pt x="285" y="91"/>
                  </a:lnTo>
                  <a:lnTo>
                    <a:pt x="293" y="90"/>
                  </a:lnTo>
                  <a:lnTo>
                    <a:pt x="301" y="88"/>
                  </a:lnTo>
                  <a:lnTo>
                    <a:pt x="307" y="88"/>
                  </a:lnTo>
                  <a:lnTo>
                    <a:pt x="313" y="87"/>
                  </a:lnTo>
                  <a:lnTo>
                    <a:pt x="324" y="87"/>
                  </a:lnTo>
                  <a:lnTo>
                    <a:pt x="324" y="87"/>
                  </a:lnTo>
                  <a:lnTo>
                    <a:pt x="325" y="84"/>
                  </a:lnTo>
                  <a:lnTo>
                    <a:pt x="326" y="81"/>
                  </a:lnTo>
                  <a:lnTo>
                    <a:pt x="328" y="77"/>
                  </a:lnTo>
                  <a:lnTo>
                    <a:pt x="330" y="71"/>
                  </a:lnTo>
                  <a:lnTo>
                    <a:pt x="333" y="65"/>
                  </a:lnTo>
                  <a:lnTo>
                    <a:pt x="337" y="59"/>
                  </a:lnTo>
                  <a:lnTo>
                    <a:pt x="341" y="52"/>
                  </a:lnTo>
                  <a:lnTo>
                    <a:pt x="346" y="45"/>
                  </a:lnTo>
                  <a:lnTo>
                    <a:pt x="352" y="38"/>
                  </a:lnTo>
                  <a:lnTo>
                    <a:pt x="358" y="31"/>
                  </a:lnTo>
                  <a:lnTo>
                    <a:pt x="365" y="24"/>
                  </a:lnTo>
                  <a:lnTo>
                    <a:pt x="372" y="18"/>
                  </a:lnTo>
                  <a:lnTo>
                    <a:pt x="381" y="13"/>
                  </a:lnTo>
                  <a:lnTo>
                    <a:pt x="390" y="8"/>
                  </a:lnTo>
                  <a:lnTo>
                    <a:pt x="400" y="4"/>
                  </a:lnTo>
                  <a:lnTo>
                    <a:pt x="411" y="2"/>
                  </a:lnTo>
                  <a:lnTo>
                    <a:pt x="42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Freeform 7"/>
          <p:cNvSpPr>
            <a:spLocks noEditPoints="1"/>
          </p:cNvSpPr>
          <p:nvPr/>
        </p:nvSpPr>
        <p:spPr bwMode="auto">
          <a:xfrm>
            <a:off x="3966844" y="1360801"/>
            <a:ext cx="341515" cy="201994"/>
          </a:xfrm>
          <a:custGeom>
            <a:avLst/>
            <a:gdLst/>
            <a:ahLst/>
            <a:cxnLst>
              <a:cxn ang="0">
                <a:pos x="303" y="239"/>
              </a:cxn>
              <a:cxn ang="0">
                <a:pos x="309" y="294"/>
              </a:cxn>
              <a:cxn ang="0">
                <a:pos x="371" y="342"/>
              </a:cxn>
              <a:cxn ang="0">
                <a:pos x="486" y="347"/>
              </a:cxn>
              <a:cxn ang="0">
                <a:pos x="553" y="298"/>
              </a:cxn>
              <a:cxn ang="0">
                <a:pos x="565" y="243"/>
              </a:cxn>
              <a:cxn ang="0">
                <a:pos x="512" y="232"/>
              </a:cxn>
              <a:cxn ang="0">
                <a:pos x="400" y="236"/>
              </a:cxn>
              <a:cxn ang="0">
                <a:pos x="364" y="228"/>
              </a:cxn>
              <a:cxn ang="0">
                <a:pos x="69" y="199"/>
              </a:cxn>
              <a:cxn ang="0">
                <a:pos x="81" y="253"/>
              </a:cxn>
              <a:cxn ang="0">
                <a:pos x="148" y="296"/>
              </a:cxn>
              <a:cxn ang="0">
                <a:pos x="208" y="292"/>
              </a:cxn>
              <a:cxn ang="0">
                <a:pos x="225" y="245"/>
              </a:cxn>
              <a:cxn ang="0">
                <a:pos x="196" y="233"/>
              </a:cxn>
              <a:cxn ang="0">
                <a:pos x="118" y="207"/>
              </a:cxn>
              <a:cxn ang="0">
                <a:pos x="781" y="195"/>
              </a:cxn>
              <a:cxn ang="0">
                <a:pos x="727" y="210"/>
              </a:cxn>
              <a:cxn ang="0">
                <a:pos x="655" y="235"/>
              </a:cxn>
              <a:cxn ang="0">
                <a:pos x="633" y="244"/>
              </a:cxn>
              <a:cxn ang="0">
                <a:pos x="650" y="291"/>
              </a:cxn>
              <a:cxn ang="0">
                <a:pos x="709" y="295"/>
              </a:cxn>
              <a:cxn ang="0">
                <a:pos x="776" y="253"/>
              </a:cxn>
              <a:cxn ang="0">
                <a:pos x="788" y="198"/>
              </a:cxn>
              <a:cxn ang="0">
                <a:pos x="678" y="135"/>
              </a:cxn>
              <a:cxn ang="0">
                <a:pos x="287" y="0"/>
              </a:cxn>
              <a:cxn ang="0">
                <a:pos x="557" y="3"/>
              </a:cxn>
              <a:cxn ang="0">
                <a:pos x="653" y="13"/>
              </a:cxn>
              <a:cxn ang="0">
                <a:pos x="721" y="80"/>
              </a:cxn>
              <a:cxn ang="0">
                <a:pos x="751" y="75"/>
              </a:cxn>
              <a:cxn ang="0">
                <a:pos x="783" y="63"/>
              </a:cxn>
              <a:cxn ang="0">
                <a:pos x="813" y="104"/>
              </a:cxn>
              <a:cxn ang="0">
                <a:pos x="772" y="134"/>
              </a:cxn>
              <a:cxn ang="0">
                <a:pos x="804" y="154"/>
              </a:cxn>
              <a:cxn ang="0">
                <a:pos x="856" y="203"/>
              </a:cxn>
              <a:cxn ang="0">
                <a:pos x="865" y="262"/>
              </a:cxn>
              <a:cxn ang="0">
                <a:pos x="864" y="388"/>
              </a:cxn>
              <a:cxn ang="0">
                <a:pos x="855" y="485"/>
              </a:cxn>
              <a:cxn ang="0">
                <a:pos x="689" y="507"/>
              </a:cxn>
              <a:cxn ang="0">
                <a:pos x="667" y="449"/>
              </a:cxn>
              <a:cxn ang="0">
                <a:pos x="448" y="464"/>
              </a:cxn>
              <a:cxn ang="0">
                <a:pos x="288" y="459"/>
              </a:cxn>
              <a:cxn ang="0">
                <a:pos x="198" y="495"/>
              </a:cxn>
              <a:cxn ang="0">
                <a:pos x="25" y="504"/>
              </a:cxn>
              <a:cxn ang="0">
                <a:pos x="8" y="398"/>
              </a:cxn>
              <a:cxn ang="0">
                <a:pos x="0" y="387"/>
              </a:cxn>
              <a:cxn ang="0">
                <a:pos x="2" y="253"/>
              </a:cxn>
              <a:cxn ang="0">
                <a:pos x="23" y="178"/>
              </a:cxn>
              <a:cxn ang="0">
                <a:pos x="88" y="142"/>
              </a:cxn>
              <a:cxn ang="0">
                <a:pos x="80" y="127"/>
              </a:cxn>
              <a:cxn ang="0">
                <a:pos x="60" y="91"/>
              </a:cxn>
              <a:cxn ang="0">
                <a:pos x="80" y="67"/>
              </a:cxn>
              <a:cxn ang="0">
                <a:pos x="136" y="84"/>
              </a:cxn>
              <a:cxn ang="0">
                <a:pos x="153" y="80"/>
              </a:cxn>
              <a:cxn ang="0">
                <a:pos x="189" y="38"/>
              </a:cxn>
              <a:cxn ang="0">
                <a:pos x="229" y="4"/>
              </a:cxn>
            </a:cxnLst>
            <a:rect l="0" t="0" r="r" b="b"/>
            <a:pathLst>
              <a:path w="866" h="507">
                <a:moveTo>
                  <a:pt x="335" y="227"/>
                </a:moveTo>
                <a:lnTo>
                  <a:pt x="321" y="228"/>
                </a:lnTo>
                <a:lnTo>
                  <a:pt x="310" y="232"/>
                </a:lnTo>
                <a:lnTo>
                  <a:pt x="303" y="239"/>
                </a:lnTo>
                <a:lnTo>
                  <a:pt x="300" y="249"/>
                </a:lnTo>
                <a:lnTo>
                  <a:pt x="301" y="264"/>
                </a:lnTo>
                <a:lnTo>
                  <a:pt x="304" y="278"/>
                </a:lnTo>
                <a:lnTo>
                  <a:pt x="309" y="294"/>
                </a:lnTo>
                <a:lnTo>
                  <a:pt x="318" y="308"/>
                </a:lnTo>
                <a:lnTo>
                  <a:pt x="330" y="321"/>
                </a:lnTo>
                <a:lnTo>
                  <a:pt x="349" y="333"/>
                </a:lnTo>
                <a:lnTo>
                  <a:pt x="371" y="342"/>
                </a:lnTo>
                <a:lnTo>
                  <a:pt x="398" y="350"/>
                </a:lnTo>
                <a:lnTo>
                  <a:pt x="432" y="354"/>
                </a:lnTo>
                <a:lnTo>
                  <a:pt x="461" y="354"/>
                </a:lnTo>
                <a:lnTo>
                  <a:pt x="486" y="347"/>
                </a:lnTo>
                <a:lnTo>
                  <a:pt x="508" y="338"/>
                </a:lnTo>
                <a:lnTo>
                  <a:pt x="527" y="326"/>
                </a:lnTo>
                <a:lnTo>
                  <a:pt x="543" y="312"/>
                </a:lnTo>
                <a:lnTo>
                  <a:pt x="553" y="298"/>
                </a:lnTo>
                <a:lnTo>
                  <a:pt x="561" y="282"/>
                </a:lnTo>
                <a:lnTo>
                  <a:pt x="566" y="266"/>
                </a:lnTo>
                <a:lnTo>
                  <a:pt x="568" y="253"/>
                </a:lnTo>
                <a:lnTo>
                  <a:pt x="565" y="243"/>
                </a:lnTo>
                <a:lnTo>
                  <a:pt x="560" y="236"/>
                </a:lnTo>
                <a:lnTo>
                  <a:pt x="548" y="232"/>
                </a:lnTo>
                <a:lnTo>
                  <a:pt x="531" y="231"/>
                </a:lnTo>
                <a:lnTo>
                  <a:pt x="512" y="232"/>
                </a:lnTo>
                <a:lnTo>
                  <a:pt x="468" y="237"/>
                </a:lnTo>
                <a:lnTo>
                  <a:pt x="444" y="239"/>
                </a:lnTo>
                <a:lnTo>
                  <a:pt x="421" y="239"/>
                </a:lnTo>
                <a:lnTo>
                  <a:pt x="400" y="236"/>
                </a:lnTo>
                <a:lnTo>
                  <a:pt x="397" y="235"/>
                </a:lnTo>
                <a:lnTo>
                  <a:pt x="389" y="233"/>
                </a:lnTo>
                <a:lnTo>
                  <a:pt x="379" y="231"/>
                </a:lnTo>
                <a:lnTo>
                  <a:pt x="364" y="228"/>
                </a:lnTo>
                <a:lnTo>
                  <a:pt x="350" y="227"/>
                </a:lnTo>
                <a:lnTo>
                  <a:pt x="335" y="227"/>
                </a:lnTo>
                <a:close/>
                <a:moveTo>
                  <a:pt x="76" y="197"/>
                </a:moveTo>
                <a:lnTo>
                  <a:pt x="69" y="199"/>
                </a:lnTo>
                <a:lnTo>
                  <a:pt x="67" y="209"/>
                </a:lnTo>
                <a:lnTo>
                  <a:pt x="67" y="222"/>
                </a:lnTo>
                <a:lnTo>
                  <a:pt x="72" y="237"/>
                </a:lnTo>
                <a:lnTo>
                  <a:pt x="81" y="253"/>
                </a:lnTo>
                <a:lnTo>
                  <a:pt x="97" y="270"/>
                </a:lnTo>
                <a:lnTo>
                  <a:pt x="112" y="281"/>
                </a:lnTo>
                <a:lnTo>
                  <a:pt x="130" y="290"/>
                </a:lnTo>
                <a:lnTo>
                  <a:pt x="148" y="296"/>
                </a:lnTo>
                <a:lnTo>
                  <a:pt x="166" y="300"/>
                </a:lnTo>
                <a:lnTo>
                  <a:pt x="183" y="300"/>
                </a:lnTo>
                <a:lnTo>
                  <a:pt x="198" y="299"/>
                </a:lnTo>
                <a:lnTo>
                  <a:pt x="208" y="292"/>
                </a:lnTo>
                <a:lnTo>
                  <a:pt x="213" y="283"/>
                </a:lnTo>
                <a:lnTo>
                  <a:pt x="219" y="264"/>
                </a:lnTo>
                <a:lnTo>
                  <a:pt x="223" y="252"/>
                </a:lnTo>
                <a:lnTo>
                  <a:pt x="225" y="245"/>
                </a:lnTo>
                <a:lnTo>
                  <a:pt x="225" y="243"/>
                </a:lnTo>
                <a:lnTo>
                  <a:pt x="221" y="241"/>
                </a:lnTo>
                <a:lnTo>
                  <a:pt x="212" y="237"/>
                </a:lnTo>
                <a:lnTo>
                  <a:pt x="196" y="233"/>
                </a:lnTo>
                <a:lnTo>
                  <a:pt x="178" y="227"/>
                </a:lnTo>
                <a:lnTo>
                  <a:pt x="158" y="220"/>
                </a:lnTo>
                <a:lnTo>
                  <a:pt x="137" y="214"/>
                </a:lnTo>
                <a:lnTo>
                  <a:pt x="118" y="207"/>
                </a:lnTo>
                <a:lnTo>
                  <a:pt x="99" y="202"/>
                </a:lnTo>
                <a:lnTo>
                  <a:pt x="85" y="198"/>
                </a:lnTo>
                <a:lnTo>
                  <a:pt x="76" y="197"/>
                </a:lnTo>
                <a:close/>
                <a:moveTo>
                  <a:pt x="781" y="195"/>
                </a:moveTo>
                <a:lnTo>
                  <a:pt x="773" y="197"/>
                </a:lnTo>
                <a:lnTo>
                  <a:pt x="762" y="201"/>
                </a:lnTo>
                <a:lnTo>
                  <a:pt x="746" y="205"/>
                </a:lnTo>
                <a:lnTo>
                  <a:pt x="727" y="210"/>
                </a:lnTo>
                <a:lnTo>
                  <a:pt x="709" y="216"/>
                </a:lnTo>
                <a:lnTo>
                  <a:pt x="689" y="223"/>
                </a:lnTo>
                <a:lnTo>
                  <a:pt x="671" y="228"/>
                </a:lnTo>
                <a:lnTo>
                  <a:pt x="655" y="235"/>
                </a:lnTo>
                <a:lnTo>
                  <a:pt x="644" y="239"/>
                </a:lnTo>
                <a:lnTo>
                  <a:pt x="634" y="241"/>
                </a:lnTo>
                <a:lnTo>
                  <a:pt x="632" y="243"/>
                </a:lnTo>
                <a:lnTo>
                  <a:pt x="633" y="244"/>
                </a:lnTo>
                <a:lnTo>
                  <a:pt x="634" y="250"/>
                </a:lnTo>
                <a:lnTo>
                  <a:pt x="638" y="264"/>
                </a:lnTo>
                <a:lnTo>
                  <a:pt x="644" y="282"/>
                </a:lnTo>
                <a:lnTo>
                  <a:pt x="650" y="291"/>
                </a:lnTo>
                <a:lnTo>
                  <a:pt x="661" y="298"/>
                </a:lnTo>
                <a:lnTo>
                  <a:pt x="675" y="300"/>
                </a:lnTo>
                <a:lnTo>
                  <a:pt x="691" y="299"/>
                </a:lnTo>
                <a:lnTo>
                  <a:pt x="709" y="295"/>
                </a:lnTo>
                <a:lnTo>
                  <a:pt x="727" y="288"/>
                </a:lnTo>
                <a:lnTo>
                  <a:pt x="745" y="279"/>
                </a:lnTo>
                <a:lnTo>
                  <a:pt x="760" y="269"/>
                </a:lnTo>
                <a:lnTo>
                  <a:pt x="776" y="253"/>
                </a:lnTo>
                <a:lnTo>
                  <a:pt x="785" y="236"/>
                </a:lnTo>
                <a:lnTo>
                  <a:pt x="790" y="220"/>
                </a:lnTo>
                <a:lnTo>
                  <a:pt x="790" y="207"/>
                </a:lnTo>
                <a:lnTo>
                  <a:pt x="788" y="198"/>
                </a:lnTo>
                <a:lnTo>
                  <a:pt x="781" y="195"/>
                </a:lnTo>
                <a:close/>
                <a:moveTo>
                  <a:pt x="255" y="47"/>
                </a:moveTo>
                <a:lnTo>
                  <a:pt x="178" y="135"/>
                </a:lnTo>
                <a:lnTo>
                  <a:pt x="678" y="135"/>
                </a:lnTo>
                <a:lnTo>
                  <a:pt x="609" y="47"/>
                </a:lnTo>
                <a:lnTo>
                  <a:pt x="255" y="47"/>
                </a:lnTo>
                <a:close/>
                <a:moveTo>
                  <a:pt x="246" y="0"/>
                </a:moveTo>
                <a:lnTo>
                  <a:pt x="287" y="0"/>
                </a:lnTo>
                <a:lnTo>
                  <a:pt x="313" y="2"/>
                </a:lnTo>
                <a:lnTo>
                  <a:pt x="414" y="2"/>
                </a:lnTo>
                <a:lnTo>
                  <a:pt x="452" y="3"/>
                </a:lnTo>
                <a:lnTo>
                  <a:pt x="557" y="3"/>
                </a:lnTo>
                <a:lnTo>
                  <a:pt x="586" y="4"/>
                </a:lnTo>
                <a:lnTo>
                  <a:pt x="634" y="4"/>
                </a:lnTo>
                <a:lnTo>
                  <a:pt x="642" y="7"/>
                </a:lnTo>
                <a:lnTo>
                  <a:pt x="653" y="13"/>
                </a:lnTo>
                <a:lnTo>
                  <a:pt x="665" y="23"/>
                </a:lnTo>
                <a:lnTo>
                  <a:pt x="676" y="34"/>
                </a:lnTo>
                <a:lnTo>
                  <a:pt x="688" y="47"/>
                </a:lnTo>
                <a:lnTo>
                  <a:pt x="721" y="80"/>
                </a:lnTo>
                <a:lnTo>
                  <a:pt x="729" y="85"/>
                </a:lnTo>
                <a:lnTo>
                  <a:pt x="734" y="87"/>
                </a:lnTo>
                <a:lnTo>
                  <a:pt x="742" y="82"/>
                </a:lnTo>
                <a:lnTo>
                  <a:pt x="751" y="75"/>
                </a:lnTo>
                <a:lnTo>
                  <a:pt x="760" y="67"/>
                </a:lnTo>
                <a:lnTo>
                  <a:pt x="769" y="62"/>
                </a:lnTo>
                <a:lnTo>
                  <a:pt x="777" y="61"/>
                </a:lnTo>
                <a:lnTo>
                  <a:pt x="783" y="63"/>
                </a:lnTo>
                <a:lnTo>
                  <a:pt x="790" y="70"/>
                </a:lnTo>
                <a:lnTo>
                  <a:pt x="806" y="88"/>
                </a:lnTo>
                <a:lnTo>
                  <a:pt x="811" y="97"/>
                </a:lnTo>
                <a:lnTo>
                  <a:pt x="813" y="104"/>
                </a:lnTo>
                <a:lnTo>
                  <a:pt x="810" y="109"/>
                </a:lnTo>
                <a:lnTo>
                  <a:pt x="802" y="114"/>
                </a:lnTo>
                <a:lnTo>
                  <a:pt x="793" y="121"/>
                </a:lnTo>
                <a:lnTo>
                  <a:pt x="772" y="134"/>
                </a:lnTo>
                <a:lnTo>
                  <a:pt x="766" y="139"/>
                </a:lnTo>
                <a:lnTo>
                  <a:pt x="763" y="140"/>
                </a:lnTo>
                <a:lnTo>
                  <a:pt x="784" y="144"/>
                </a:lnTo>
                <a:lnTo>
                  <a:pt x="804" y="154"/>
                </a:lnTo>
                <a:lnTo>
                  <a:pt x="821" y="165"/>
                </a:lnTo>
                <a:lnTo>
                  <a:pt x="835" y="178"/>
                </a:lnTo>
                <a:lnTo>
                  <a:pt x="848" y="192"/>
                </a:lnTo>
                <a:lnTo>
                  <a:pt x="856" y="203"/>
                </a:lnTo>
                <a:lnTo>
                  <a:pt x="863" y="214"/>
                </a:lnTo>
                <a:lnTo>
                  <a:pt x="864" y="219"/>
                </a:lnTo>
                <a:lnTo>
                  <a:pt x="864" y="243"/>
                </a:lnTo>
                <a:lnTo>
                  <a:pt x="865" y="262"/>
                </a:lnTo>
                <a:lnTo>
                  <a:pt x="865" y="336"/>
                </a:lnTo>
                <a:lnTo>
                  <a:pt x="866" y="357"/>
                </a:lnTo>
                <a:lnTo>
                  <a:pt x="866" y="380"/>
                </a:lnTo>
                <a:lnTo>
                  <a:pt x="864" y="388"/>
                </a:lnTo>
                <a:lnTo>
                  <a:pt x="861" y="392"/>
                </a:lnTo>
                <a:lnTo>
                  <a:pt x="857" y="396"/>
                </a:lnTo>
                <a:lnTo>
                  <a:pt x="855" y="400"/>
                </a:lnTo>
                <a:lnTo>
                  <a:pt x="855" y="485"/>
                </a:lnTo>
                <a:lnTo>
                  <a:pt x="852" y="495"/>
                </a:lnTo>
                <a:lnTo>
                  <a:pt x="843" y="504"/>
                </a:lnTo>
                <a:lnTo>
                  <a:pt x="832" y="507"/>
                </a:lnTo>
                <a:lnTo>
                  <a:pt x="689" y="507"/>
                </a:lnTo>
                <a:lnTo>
                  <a:pt x="678" y="504"/>
                </a:lnTo>
                <a:lnTo>
                  <a:pt x="670" y="495"/>
                </a:lnTo>
                <a:lnTo>
                  <a:pt x="667" y="485"/>
                </a:lnTo>
                <a:lnTo>
                  <a:pt x="667" y="449"/>
                </a:lnTo>
                <a:lnTo>
                  <a:pt x="612" y="456"/>
                </a:lnTo>
                <a:lnTo>
                  <a:pt x="556" y="460"/>
                </a:lnTo>
                <a:lnTo>
                  <a:pt x="501" y="463"/>
                </a:lnTo>
                <a:lnTo>
                  <a:pt x="448" y="464"/>
                </a:lnTo>
                <a:lnTo>
                  <a:pt x="400" y="464"/>
                </a:lnTo>
                <a:lnTo>
                  <a:pt x="355" y="463"/>
                </a:lnTo>
                <a:lnTo>
                  <a:pt x="318" y="461"/>
                </a:lnTo>
                <a:lnTo>
                  <a:pt x="288" y="459"/>
                </a:lnTo>
                <a:lnTo>
                  <a:pt x="248" y="453"/>
                </a:lnTo>
                <a:lnTo>
                  <a:pt x="200" y="446"/>
                </a:lnTo>
                <a:lnTo>
                  <a:pt x="200" y="485"/>
                </a:lnTo>
                <a:lnTo>
                  <a:pt x="198" y="495"/>
                </a:lnTo>
                <a:lnTo>
                  <a:pt x="190" y="504"/>
                </a:lnTo>
                <a:lnTo>
                  <a:pt x="178" y="507"/>
                </a:lnTo>
                <a:lnTo>
                  <a:pt x="35" y="507"/>
                </a:lnTo>
                <a:lnTo>
                  <a:pt x="25" y="504"/>
                </a:lnTo>
                <a:lnTo>
                  <a:pt x="15" y="495"/>
                </a:lnTo>
                <a:lnTo>
                  <a:pt x="13" y="485"/>
                </a:lnTo>
                <a:lnTo>
                  <a:pt x="13" y="400"/>
                </a:lnTo>
                <a:lnTo>
                  <a:pt x="8" y="398"/>
                </a:lnTo>
                <a:lnTo>
                  <a:pt x="5" y="396"/>
                </a:lnTo>
                <a:lnTo>
                  <a:pt x="2" y="394"/>
                </a:lnTo>
                <a:lnTo>
                  <a:pt x="1" y="393"/>
                </a:lnTo>
                <a:lnTo>
                  <a:pt x="0" y="387"/>
                </a:lnTo>
                <a:lnTo>
                  <a:pt x="0" y="312"/>
                </a:lnTo>
                <a:lnTo>
                  <a:pt x="1" y="290"/>
                </a:lnTo>
                <a:lnTo>
                  <a:pt x="1" y="270"/>
                </a:lnTo>
                <a:lnTo>
                  <a:pt x="2" y="253"/>
                </a:lnTo>
                <a:lnTo>
                  <a:pt x="2" y="237"/>
                </a:lnTo>
                <a:lnTo>
                  <a:pt x="5" y="214"/>
                </a:lnTo>
                <a:lnTo>
                  <a:pt x="12" y="194"/>
                </a:lnTo>
                <a:lnTo>
                  <a:pt x="23" y="178"/>
                </a:lnTo>
                <a:lnTo>
                  <a:pt x="35" y="165"/>
                </a:lnTo>
                <a:lnTo>
                  <a:pt x="50" y="156"/>
                </a:lnTo>
                <a:lnTo>
                  <a:pt x="64" y="150"/>
                </a:lnTo>
                <a:lnTo>
                  <a:pt x="88" y="142"/>
                </a:lnTo>
                <a:lnTo>
                  <a:pt x="94" y="140"/>
                </a:lnTo>
                <a:lnTo>
                  <a:pt x="97" y="140"/>
                </a:lnTo>
                <a:lnTo>
                  <a:pt x="90" y="134"/>
                </a:lnTo>
                <a:lnTo>
                  <a:pt x="80" y="127"/>
                </a:lnTo>
                <a:lnTo>
                  <a:pt x="67" y="118"/>
                </a:lnTo>
                <a:lnTo>
                  <a:pt x="59" y="110"/>
                </a:lnTo>
                <a:lnTo>
                  <a:pt x="57" y="100"/>
                </a:lnTo>
                <a:lnTo>
                  <a:pt x="60" y="91"/>
                </a:lnTo>
                <a:lnTo>
                  <a:pt x="64" y="82"/>
                </a:lnTo>
                <a:lnTo>
                  <a:pt x="69" y="74"/>
                </a:lnTo>
                <a:lnTo>
                  <a:pt x="74" y="68"/>
                </a:lnTo>
                <a:lnTo>
                  <a:pt x="80" y="67"/>
                </a:lnTo>
                <a:lnTo>
                  <a:pt x="101" y="72"/>
                </a:lnTo>
                <a:lnTo>
                  <a:pt x="114" y="76"/>
                </a:lnTo>
                <a:lnTo>
                  <a:pt x="126" y="80"/>
                </a:lnTo>
                <a:lnTo>
                  <a:pt x="136" y="84"/>
                </a:lnTo>
                <a:lnTo>
                  <a:pt x="144" y="87"/>
                </a:lnTo>
                <a:lnTo>
                  <a:pt x="147" y="88"/>
                </a:lnTo>
                <a:lnTo>
                  <a:pt x="148" y="85"/>
                </a:lnTo>
                <a:lnTo>
                  <a:pt x="153" y="80"/>
                </a:lnTo>
                <a:lnTo>
                  <a:pt x="161" y="71"/>
                </a:lnTo>
                <a:lnTo>
                  <a:pt x="169" y="61"/>
                </a:lnTo>
                <a:lnTo>
                  <a:pt x="179" y="50"/>
                </a:lnTo>
                <a:lnTo>
                  <a:pt x="189" y="38"/>
                </a:lnTo>
                <a:lnTo>
                  <a:pt x="198" y="28"/>
                </a:lnTo>
                <a:lnTo>
                  <a:pt x="211" y="15"/>
                </a:lnTo>
                <a:lnTo>
                  <a:pt x="219" y="8"/>
                </a:lnTo>
                <a:lnTo>
                  <a:pt x="229" y="4"/>
                </a:lnTo>
                <a:lnTo>
                  <a:pt x="238" y="2"/>
                </a:lnTo>
                <a:lnTo>
                  <a:pt x="24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1" name="Group 80"/>
          <p:cNvGrpSpPr/>
          <p:nvPr/>
        </p:nvGrpSpPr>
        <p:grpSpPr>
          <a:xfrm>
            <a:off x="1707329" y="1329944"/>
            <a:ext cx="287884" cy="232532"/>
            <a:chOff x="4406901" y="5632450"/>
            <a:chExt cx="1306513" cy="1044576"/>
          </a:xfrm>
          <a:solidFill>
            <a:schemeClr val="bg1"/>
          </a:solidFill>
        </p:grpSpPr>
        <p:sp>
          <p:nvSpPr>
            <p:cNvPr id="89" name="Freeform 31"/>
            <p:cNvSpPr>
              <a:spLocks noEditPoints="1"/>
            </p:cNvSpPr>
            <p:nvPr/>
          </p:nvSpPr>
          <p:spPr bwMode="auto">
            <a:xfrm>
              <a:off x="4406901" y="5632450"/>
              <a:ext cx="1306513" cy="639763"/>
            </a:xfrm>
            <a:custGeom>
              <a:avLst/>
              <a:gdLst/>
              <a:ahLst/>
              <a:cxnLst>
                <a:cxn ang="0">
                  <a:pos x="392" y="49"/>
                </a:cxn>
                <a:cxn ang="0">
                  <a:pos x="341" y="57"/>
                </a:cxn>
                <a:cxn ang="0">
                  <a:pos x="312" y="65"/>
                </a:cxn>
                <a:cxn ang="0">
                  <a:pos x="297" y="68"/>
                </a:cxn>
                <a:cxn ang="0">
                  <a:pos x="291" y="57"/>
                </a:cxn>
                <a:cxn ang="0">
                  <a:pos x="279" y="76"/>
                </a:cxn>
                <a:cxn ang="0">
                  <a:pos x="289" y="90"/>
                </a:cxn>
                <a:cxn ang="0">
                  <a:pos x="533" y="76"/>
                </a:cxn>
                <a:cxn ang="0">
                  <a:pos x="544" y="57"/>
                </a:cxn>
                <a:cxn ang="0">
                  <a:pos x="535" y="61"/>
                </a:cxn>
                <a:cxn ang="0">
                  <a:pos x="528" y="69"/>
                </a:cxn>
                <a:cxn ang="0">
                  <a:pos x="518" y="69"/>
                </a:cxn>
                <a:cxn ang="0">
                  <a:pos x="512" y="66"/>
                </a:cxn>
                <a:cxn ang="0">
                  <a:pos x="453" y="51"/>
                </a:cxn>
                <a:cxn ang="0">
                  <a:pos x="415" y="0"/>
                </a:cxn>
                <a:cxn ang="0">
                  <a:pos x="469" y="5"/>
                </a:cxn>
                <a:cxn ang="0">
                  <a:pos x="508" y="15"/>
                </a:cxn>
                <a:cxn ang="0">
                  <a:pos x="527" y="22"/>
                </a:cxn>
                <a:cxn ang="0">
                  <a:pos x="533" y="28"/>
                </a:cxn>
                <a:cxn ang="0">
                  <a:pos x="566" y="39"/>
                </a:cxn>
                <a:cxn ang="0">
                  <a:pos x="577" y="76"/>
                </a:cxn>
                <a:cxn ang="0">
                  <a:pos x="806" y="90"/>
                </a:cxn>
                <a:cxn ang="0">
                  <a:pos x="811" y="91"/>
                </a:cxn>
                <a:cxn ang="0">
                  <a:pos x="818" y="95"/>
                </a:cxn>
                <a:cxn ang="0">
                  <a:pos x="822" y="102"/>
                </a:cxn>
                <a:cxn ang="0">
                  <a:pos x="823" y="227"/>
                </a:cxn>
                <a:cxn ang="0">
                  <a:pos x="689" y="385"/>
                </a:cxn>
                <a:cxn ang="0">
                  <a:pos x="678" y="395"/>
                </a:cxn>
                <a:cxn ang="0">
                  <a:pos x="655" y="402"/>
                </a:cxn>
                <a:cxn ang="0">
                  <a:pos x="473" y="382"/>
                </a:cxn>
                <a:cxn ang="0">
                  <a:pos x="470" y="369"/>
                </a:cxn>
                <a:cxn ang="0">
                  <a:pos x="457" y="358"/>
                </a:cxn>
                <a:cxn ang="0">
                  <a:pos x="376" y="356"/>
                </a:cxn>
                <a:cxn ang="0">
                  <a:pos x="364" y="358"/>
                </a:cxn>
                <a:cxn ang="0">
                  <a:pos x="352" y="369"/>
                </a:cxn>
                <a:cxn ang="0">
                  <a:pos x="351" y="403"/>
                </a:cxn>
                <a:cxn ang="0">
                  <a:pos x="150" y="400"/>
                </a:cxn>
                <a:cxn ang="0">
                  <a:pos x="140" y="398"/>
                </a:cxn>
                <a:cxn ang="0">
                  <a:pos x="127" y="383"/>
                </a:cxn>
                <a:cxn ang="0">
                  <a:pos x="0" y="100"/>
                </a:cxn>
                <a:cxn ang="0">
                  <a:pos x="10" y="93"/>
                </a:cxn>
                <a:cxn ang="0">
                  <a:pos x="246" y="90"/>
                </a:cxn>
                <a:cxn ang="0">
                  <a:pos x="257" y="76"/>
                </a:cxn>
                <a:cxn ang="0">
                  <a:pos x="288" y="39"/>
                </a:cxn>
                <a:cxn ang="0">
                  <a:pos x="297" y="22"/>
                </a:cxn>
                <a:cxn ang="0">
                  <a:pos x="313" y="15"/>
                </a:cxn>
                <a:cxn ang="0">
                  <a:pos x="350" y="5"/>
                </a:cxn>
                <a:cxn ang="0">
                  <a:pos x="415" y="0"/>
                </a:cxn>
              </a:cxnLst>
              <a:rect l="0" t="0" r="r" b="b"/>
              <a:pathLst>
                <a:path w="823" h="403">
                  <a:moveTo>
                    <a:pt x="423" y="48"/>
                  </a:moveTo>
                  <a:lnTo>
                    <a:pt x="392" y="49"/>
                  </a:lnTo>
                  <a:lnTo>
                    <a:pt x="364" y="52"/>
                  </a:lnTo>
                  <a:lnTo>
                    <a:pt x="341" y="57"/>
                  </a:lnTo>
                  <a:lnTo>
                    <a:pt x="322" y="61"/>
                  </a:lnTo>
                  <a:lnTo>
                    <a:pt x="312" y="65"/>
                  </a:lnTo>
                  <a:lnTo>
                    <a:pt x="304" y="68"/>
                  </a:lnTo>
                  <a:lnTo>
                    <a:pt x="297" y="68"/>
                  </a:lnTo>
                  <a:lnTo>
                    <a:pt x="293" y="64"/>
                  </a:lnTo>
                  <a:lnTo>
                    <a:pt x="291" y="57"/>
                  </a:lnTo>
                  <a:lnTo>
                    <a:pt x="279" y="57"/>
                  </a:lnTo>
                  <a:lnTo>
                    <a:pt x="279" y="76"/>
                  </a:lnTo>
                  <a:lnTo>
                    <a:pt x="289" y="76"/>
                  </a:lnTo>
                  <a:lnTo>
                    <a:pt x="289" y="90"/>
                  </a:lnTo>
                  <a:lnTo>
                    <a:pt x="533" y="90"/>
                  </a:lnTo>
                  <a:lnTo>
                    <a:pt x="533" y="76"/>
                  </a:lnTo>
                  <a:lnTo>
                    <a:pt x="544" y="76"/>
                  </a:lnTo>
                  <a:lnTo>
                    <a:pt x="544" y="57"/>
                  </a:lnTo>
                  <a:lnTo>
                    <a:pt x="535" y="57"/>
                  </a:lnTo>
                  <a:lnTo>
                    <a:pt x="535" y="61"/>
                  </a:lnTo>
                  <a:lnTo>
                    <a:pt x="532" y="66"/>
                  </a:lnTo>
                  <a:lnTo>
                    <a:pt x="528" y="69"/>
                  </a:lnTo>
                  <a:lnTo>
                    <a:pt x="523" y="70"/>
                  </a:lnTo>
                  <a:lnTo>
                    <a:pt x="518" y="69"/>
                  </a:lnTo>
                  <a:lnTo>
                    <a:pt x="514" y="68"/>
                  </a:lnTo>
                  <a:lnTo>
                    <a:pt x="512" y="66"/>
                  </a:lnTo>
                  <a:lnTo>
                    <a:pt x="483" y="56"/>
                  </a:lnTo>
                  <a:lnTo>
                    <a:pt x="453" y="51"/>
                  </a:lnTo>
                  <a:lnTo>
                    <a:pt x="423" y="48"/>
                  </a:lnTo>
                  <a:close/>
                  <a:moveTo>
                    <a:pt x="415" y="0"/>
                  </a:moveTo>
                  <a:lnTo>
                    <a:pt x="443" y="1"/>
                  </a:lnTo>
                  <a:lnTo>
                    <a:pt x="469" y="5"/>
                  </a:lnTo>
                  <a:lnTo>
                    <a:pt x="490" y="10"/>
                  </a:lnTo>
                  <a:lnTo>
                    <a:pt x="508" y="15"/>
                  </a:lnTo>
                  <a:lnTo>
                    <a:pt x="520" y="19"/>
                  </a:lnTo>
                  <a:lnTo>
                    <a:pt x="527" y="22"/>
                  </a:lnTo>
                  <a:lnTo>
                    <a:pt x="531" y="24"/>
                  </a:lnTo>
                  <a:lnTo>
                    <a:pt x="533" y="28"/>
                  </a:lnTo>
                  <a:lnTo>
                    <a:pt x="536" y="39"/>
                  </a:lnTo>
                  <a:lnTo>
                    <a:pt x="566" y="39"/>
                  </a:lnTo>
                  <a:lnTo>
                    <a:pt x="566" y="76"/>
                  </a:lnTo>
                  <a:lnTo>
                    <a:pt x="577" y="76"/>
                  </a:lnTo>
                  <a:lnTo>
                    <a:pt x="577" y="90"/>
                  </a:lnTo>
                  <a:lnTo>
                    <a:pt x="806" y="90"/>
                  </a:lnTo>
                  <a:lnTo>
                    <a:pt x="809" y="91"/>
                  </a:lnTo>
                  <a:lnTo>
                    <a:pt x="811" y="91"/>
                  </a:lnTo>
                  <a:lnTo>
                    <a:pt x="814" y="94"/>
                  </a:lnTo>
                  <a:lnTo>
                    <a:pt x="818" y="95"/>
                  </a:lnTo>
                  <a:lnTo>
                    <a:pt x="820" y="99"/>
                  </a:lnTo>
                  <a:lnTo>
                    <a:pt x="822" y="102"/>
                  </a:lnTo>
                  <a:lnTo>
                    <a:pt x="823" y="107"/>
                  </a:lnTo>
                  <a:lnTo>
                    <a:pt x="823" y="227"/>
                  </a:lnTo>
                  <a:lnTo>
                    <a:pt x="691" y="383"/>
                  </a:lnTo>
                  <a:lnTo>
                    <a:pt x="689" y="385"/>
                  </a:lnTo>
                  <a:lnTo>
                    <a:pt x="685" y="390"/>
                  </a:lnTo>
                  <a:lnTo>
                    <a:pt x="678" y="395"/>
                  </a:lnTo>
                  <a:lnTo>
                    <a:pt x="668" y="400"/>
                  </a:lnTo>
                  <a:lnTo>
                    <a:pt x="655" y="402"/>
                  </a:lnTo>
                  <a:lnTo>
                    <a:pt x="472" y="402"/>
                  </a:lnTo>
                  <a:lnTo>
                    <a:pt x="473" y="382"/>
                  </a:lnTo>
                  <a:lnTo>
                    <a:pt x="473" y="375"/>
                  </a:lnTo>
                  <a:lnTo>
                    <a:pt x="470" y="369"/>
                  </a:lnTo>
                  <a:lnTo>
                    <a:pt x="466" y="364"/>
                  </a:lnTo>
                  <a:lnTo>
                    <a:pt x="457" y="358"/>
                  </a:lnTo>
                  <a:lnTo>
                    <a:pt x="443" y="356"/>
                  </a:lnTo>
                  <a:lnTo>
                    <a:pt x="376" y="356"/>
                  </a:lnTo>
                  <a:lnTo>
                    <a:pt x="371" y="357"/>
                  </a:lnTo>
                  <a:lnTo>
                    <a:pt x="364" y="358"/>
                  </a:lnTo>
                  <a:lnTo>
                    <a:pt x="358" y="362"/>
                  </a:lnTo>
                  <a:lnTo>
                    <a:pt x="352" y="369"/>
                  </a:lnTo>
                  <a:lnTo>
                    <a:pt x="350" y="379"/>
                  </a:lnTo>
                  <a:lnTo>
                    <a:pt x="351" y="403"/>
                  </a:lnTo>
                  <a:lnTo>
                    <a:pt x="153" y="400"/>
                  </a:lnTo>
                  <a:lnTo>
                    <a:pt x="150" y="400"/>
                  </a:lnTo>
                  <a:lnTo>
                    <a:pt x="146" y="399"/>
                  </a:lnTo>
                  <a:lnTo>
                    <a:pt x="140" y="398"/>
                  </a:lnTo>
                  <a:lnTo>
                    <a:pt x="132" y="392"/>
                  </a:lnTo>
                  <a:lnTo>
                    <a:pt x="127" y="383"/>
                  </a:lnTo>
                  <a:lnTo>
                    <a:pt x="0" y="229"/>
                  </a:lnTo>
                  <a:lnTo>
                    <a:pt x="0" y="100"/>
                  </a:lnTo>
                  <a:lnTo>
                    <a:pt x="2" y="96"/>
                  </a:lnTo>
                  <a:lnTo>
                    <a:pt x="10" y="93"/>
                  </a:lnTo>
                  <a:lnTo>
                    <a:pt x="22" y="90"/>
                  </a:lnTo>
                  <a:lnTo>
                    <a:pt x="246" y="90"/>
                  </a:lnTo>
                  <a:lnTo>
                    <a:pt x="246" y="76"/>
                  </a:lnTo>
                  <a:lnTo>
                    <a:pt x="257" y="76"/>
                  </a:lnTo>
                  <a:lnTo>
                    <a:pt x="257" y="39"/>
                  </a:lnTo>
                  <a:lnTo>
                    <a:pt x="288" y="39"/>
                  </a:lnTo>
                  <a:lnTo>
                    <a:pt x="291" y="30"/>
                  </a:lnTo>
                  <a:lnTo>
                    <a:pt x="297" y="22"/>
                  </a:lnTo>
                  <a:lnTo>
                    <a:pt x="306" y="18"/>
                  </a:lnTo>
                  <a:lnTo>
                    <a:pt x="313" y="15"/>
                  </a:lnTo>
                  <a:lnTo>
                    <a:pt x="316" y="14"/>
                  </a:lnTo>
                  <a:lnTo>
                    <a:pt x="350" y="5"/>
                  </a:lnTo>
                  <a:lnTo>
                    <a:pt x="384" y="1"/>
                  </a:lnTo>
                  <a:lnTo>
                    <a:pt x="4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2"/>
            <p:cNvSpPr>
              <a:spLocks/>
            </p:cNvSpPr>
            <p:nvPr/>
          </p:nvSpPr>
          <p:spPr bwMode="auto">
            <a:xfrm>
              <a:off x="4429126" y="6069013"/>
              <a:ext cx="1263650" cy="608013"/>
            </a:xfrm>
            <a:custGeom>
              <a:avLst/>
              <a:gdLst/>
              <a:ahLst/>
              <a:cxnLst>
                <a:cxn ang="0">
                  <a:pos x="795" y="0"/>
                </a:cxn>
                <a:cxn ang="0">
                  <a:pos x="796" y="347"/>
                </a:cxn>
                <a:cxn ang="0">
                  <a:pos x="796" y="349"/>
                </a:cxn>
                <a:cxn ang="0">
                  <a:pos x="795" y="354"/>
                </a:cxn>
                <a:cxn ang="0">
                  <a:pos x="792" y="361"/>
                </a:cxn>
                <a:cxn ang="0">
                  <a:pos x="788" y="369"/>
                </a:cxn>
                <a:cxn ang="0">
                  <a:pos x="780" y="375"/>
                </a:cxn>
                <a:cxn ang="0">
                  <a:pos x="770" y="381"/>
                </a:cxn>
                <a:cxn ang="0">
                  <a:pos x="754" y="383"/>
                </a:cxn>
                <a:cxn ang="0">
                  <a:pos x="41" y="383"/>
                </a:cxn>
                <a:cxn ang="0">
                  <a:pos x="35" y="382"/>
                </a:cxn>
                <a:cxn ang="0">
                  <a:pos x="26" y="381"/>
                </a:cxn>
                <a:cxn ang="0">
                  <a:pos x="17" y="375"/>
                </a:cxn>
                <a:cxn ang="0">
                  <a:pos x="9" y="369"/>
                </a:cxn>
                <a:cxn ang="0">
                  <a:pos x="3" y="357"/>
                </a:cxn>
                <a:cxn ang="0">
                  <a:pos x="0" y="341"/>
                </a:cxn>
                <a:cxn ang="0">
                  <a:pos x="0" y="2"/>
                </a:cxn>
                <a:cxn ang="0">
                  <a:pos x="100" y="124"/>
                </a:cxn>
                <a:cxn ang="0">
                  <a:pos x="101" y="125"/>
                </a:cxn>
                <a:cxn ang="0">
                  <a:pos x="105" y="131"/>
                </a:cxn>
                <a:cxn ang="0">
                  <a:pos x="113" y="136"/>
                </a:cxn>
                <a:cxn ang="0">
                  <a:pos x="125" y="142"/>
                </a:cxn>
                <a:cxn ang="0">
                  <a:pos x="140" y="146"/>
                </a:cxn>
                <a:cxn ang="0">
                  <a:pos x="338" y="145"/>
                </a:cxn>
                <a:cxn ang="0">
                  <a:pos x="338" y="154"/>
                </a:cxn>
                <a:cxn ang="0">
                  <a:pos x="341" y="162"/>
                </a:cxn>
                <a:cxn ang="0">
                  <a:pos x="345" y="170"/>
                </a:cxn>
                <a:cxn ang="0">
                  <a:pos x="351" y="176"/>
                </a:cxn>
                <a:cxn ang="0">
                  <a:pos x="363" y="180"/>
                </a:cxn>
                <a:cxn ang="0">
                  <a:pos x="363" y="182"/>
                </a:cxn>
                <a:cxn ang="0">
                  <a:pos x="366" y="187"/>
                </a:cxn>
                <a:cxn ang="0">
                  <a:pos x="368" y="193"/>
                </a:cxn>
                <a:cxn ang="0">
                  <a:pos x="374" y="200"/>
                </a:cxn>
                <a:cxn ang="0">
                  <a:pos x="383" y="205"/>
                </a:cxn>
                <a:cxn ang="0">
                  <a:pos x="395" y="206"/>
                </a:cxn>
                <a:cxn ang="0">
                  <a:pos x="408" y="204"/>
                </a:cxn>
                <a:cxn ang="0">
                  <a:pos x="417" y="200"/>
                </a:cxn>
                <a:cxn ang="0">
                  <a:pos x="424" y="193"/>
                </a:cxn>
                <a:cxn ang="0">
                  <a:pos x="428" y="186"/>
                </a:cxn>
                <a:cxn ang="0">
                  <a:pos x="430" y="182"/>
                </a:cxn>
                <a:cxn ang="0">
                  <a:pos x="430" y="179"/>
                </a:cxn>
                <a:cxn ang="0">
                  <a:pos x="433" y="179"/>
                </a:cxn>
                <a:cxn ang="0">
                  <a:pos x="438" y="178"/>
                </a:cxn>
                <a:cxn ang="0">
                  <a:pos x="445" y="174"/>
                </a:cxn>
                <a:cxn ang="0">
                  <a:pos x="451" y="167"/>
                </a:cxn>
                <a:cxn ang="0">
                  <a:pos x="455" y="158"/>
                </a:cxn>
                <a:cxn ang="0">
                  <a:pos x="456" y="145"/>
                </a:cxn>
                <a:cxn ang="0">
                  <a:pos x="660" y="145"/>
                </a:cxn>
                <a:cxn ang="0">
                  <a:pos x="678" y="136"/>
                </a:cxn>
                <a:cxn ang="0">
                  <a:pos x="690" y="124"/>
                </a:cxn>
                <a:cxn ang="0">
                  <a:pos x="696" y="116"/>
                </a:cxn>
                <a:cxn ang="0">
                  <a:pos x="707" y="106"/>
                </a:cxn>
                <a:cxn ang="0">
                  <a:pos x="730" y="77"/>
                </a:cxn>
                <a:cxn ang="0">
                  <a:pos x="757" y="45"/>
                </a:cxn>
                <a:cxn ang="0">
                  <a:pos x="768" y="31"/>
                </a:cxn>
                <a:cxn ang="0">
                  <a:pos x="779" y="19"/>
                </a:cxn>
                <a:cxn ang="0">
                  <a:pos x="787" y="9"/>
                </a:cxn>
                <a:cxn ang="0">
                  <a:pos x="792" y="2"/>
                </a:cxn>
                <a:cxn ang="0">
                  <a:pos x="795" y="0"/>
                </a:cxn>
              </a:cxnLst>
              <a:rect l="0" t="0" r="r" b="b"/>
              <a:pathLst>
                <a:path w="796" h="383">
                  <a:moveTo>
                    <a:pt x="795" y="0"/>
                  </a:moveTo>
                  <a:lnTo>
                    <a:pt x="796" y="347"/>
                  </a:lnTo>
                  <a:lnTo>
                    <a:pt x="796" y="349"/>
                  </a:lnTo>
                  <a:lnTo>
                    <a:pt x="795" y="354"/>
                  </a:lnTo>
                  <a:lnTo>
                    <a:pt x="792" y="361"/>
                  </a:lnTo>
                  <a:lnTo>
                    <a:pt x="788" y="369"/>
                  </a:lnTo>
                  <a:lnTo>
                    <a:pt x="780" y="375"/>
                  </a:lnTo>
                  <a:lnTo>
                    <a:pt x="770" y="381"/>
                  </a:lnTo>
                  <a:lnTo>
                    <a:pt x="754" y="383"/>
                  </a:lnTo>
                  <a:lnTo>
                    <a:pt x="41" y="383"/>
                  </a:lnTo>
                  <a:lnTo>
                    <a:pt x="35" y="382"/>
                  </a:lnTo>
                  <a:lnTo>
                    <a:pt x="26" y="381"/>
                  </a:lnTo>
                  <a:lnTo>
                    <a:pt x="17" y="375"/>
                  </a:lnTo>
                  <a:lnTo>
                    <a:pt x="9" y="369"/>
                  </a:lnTo>
                  <a:lnTo>
                    <a:pt x="3" y="357"/>
                  </a:lnTo>
                  <a:lnTo>
                    <a:pt x="0" y="341"/>
                  </a:lnTo>
                  <a:lnTo>
                    <a:pt x="0" y="2"/>
                  </a:lnTo>
                  <a:lnTo>
                    <a:pt x="100" y="124"/>
                  </a:lnTo>
                  <a:lnTo>
                    <a:pt x="101" y="125"/>
                  </a:lnTo>
                  <a:lnTo>
                    <a:pt x="105" y="131"/>
                  </a:lnTo>
                  <a:lnTo>
                    <a:pt x="113" y="136"/>
                  </a:lnTo>
                  <a:lnTo>
                    <a:pt x="125" y="142"/>
                  </a:lnTo>
                  <a:lnTo>
                    <a:pt x="140" y="146"/>
                  </a:lnTo>
                  <a:lnTo>
                    <a:pt x="338" y="145"/>
                  </a:lnTo>
                  <a:lnTo>
                    <a:pt x="338" y="154"/>
                  </a:lnTo>
                  <a:lnTo>
                    <a:pt x="341" y="162"/>
                  </a:lnTo>
                  <a:lnTo>
                    <a:pt x="345" y="170"/>
                  </a:lnTo>
                  <a:lnTo>
                    <a:pt x="351" y="176"/>
                  </a:lnTo>
                  <a:lnTo>
                    <a:pt x="363" y="180"/>
                  </a:lnTo>
                  <a:lnTo>
                    <a:pt x="363" y="182"/>
                  </a:lnTo>
                  <a:lnTo>
                    <a:pt x="366" y="187"/>
                  </a:lnTo>
                  <a:lnTo>
                    <a:pt x="368" y="193"/>
                  </a:lnTo>
                  <a:lnTo>
                    <a:pt x="374" y="200"/>
                  </a:lnTo>
                  <a:lnTo>
                    <a:pt x="383" y="205"/>
                  </a:lnTo>
                  <a:lnTo>
                    <a:pt x="395" y="206"/>
                  </a:lnTo>
                  <a:lnTo>
                    <a:pt x="408" y="204"/>
                  </a:lnTo>
                  <a:lnTo>
                    <a:pt x="417" y="200"/>
                  </a:lnTo>
                  <a:lnTo>
                    <a:pt x="424" y="193"/>
                  </a:lnTo>
                  <a:lnTo>
                    <a:pt x="428" y="186"/>
                  </a:lnTo>
                  <a:lnTo>
                    <a:pt x="430" y="182"/>
                  </a:lnTo>
                  <a:lnTo>
                    <a:pt x="430" y="179"/>
                  </a:lnTo>
                  <a:lnTo>
                    <a:pt x="433" y="179"/>
                  </a:lnTo>
                  <a:lnTo>
                    <a:pt x="438" y="178"/>
                  </a:lnTo>
                  <a:lnTo>
                    <a:pt x="445" y="174"/>
                  </a:lnTo>
                  <a:lnTo>
                    <a:pt x="451" y="167"/>
                  </a:lnTo>
                  <a:lnTo>
                    <a:pt x="455" y="158"/>
                  </a:lnTo>
                  <a:lnTo>
                    <a:pt x="456" y="145"/>
                  </a:lnTo>
                  <a:lnTo>
                    <a:pt x="660" y="145"/>
                  </a:lnTo>
                  <a:lnTo>
                    <a:pt x="678" y="136"/>
                  </a:lnTo>
                  <a:lnTo>
                    <a:pt x="690" y="124"/>
                  </a:lnTo>
                  <a:lnTo>
                    <a:pt x="696" y="116"/>
                  </a:lnTo>
                  <a:lnTo>
                    <a:pt x="707" y="106"/>
                  </a:lnTo>
                  <a:lnTo>
                    <a:pt x="730" y="77"/>
                  </a:lnTo>
                  <a:lnTo>
                    <a:pt x="757" y="45"/>
                  </a:lnTo>
                  <a:lnTo>
                    <a:pt x="768" y="31"/>
                  </a:lnTo>
                  <a:lnTo>
                    <a:pt x="779" y="19"/>
                  </a:lnTo>
                  <a:lnTo>
                    <a:pt x="787" y="9"/>
                  </a:lnTo>
                  <a:lnTo>
                    <a:pt x="792" y="2"/>
                  </a:lnTo>
                  <a:lnTo>
                    <a:pt x="7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3"/>
            <p:cNvSpPr>
              <a:spLocks/>
            </p:cNvSpPr>
            <p:nvPr/>
          </p:nvSpPr>
          <p:spPr bwMode="auto">
            <a:xfrm>
              <a:off x="4991101" y="6224588"/>
              <a:ext cx="138113" cy="10001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83" y="0"/>
                </a:cxn>
                <a:cxn ang="0">
                  <a:pos x="85" y="2"/>
                </a:cxn>
                <a:cxn ang="0">
                  <a:pos x="87" y="5"/>
                </a:cxn>
                <a:cxn ang="0">
                  <a:pos x="87" y="12"/>
                </a:cxn>
                <a:cxn ang="0">
                  <a:pos x="83" y="53"/>
                </a:cxn>
                <a:cxn ang="0">
                  <a:pos x="83" y="57"/>
                </a:cxn>
                <a:cxn ang="0">
                  <a:pos x="81" y="59"/>
                </a:cxn>
                <a:cxn ang="0">
                  <a:pos x="80" y="61"/>
                </a:cxn>
                <a:cxn ang="0">
                  <a:pos x="77" y="63"/>
                </a:cxn>
                <a:cxn ang="0">
                  <a:pos x="8" y="63"/>
                </a:cxn>
                <a:cxn ang="0">
                  <a:pos x="5" y="60"/>
                </a:cxn>
                <a:cxn ang="0">
                  <a:pos x="4" y="57"/>
                </a:cxn>
                <a:cxn ang="0">
                  <a:pos x="4" y="53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1" y="4"/>
                </a:cxn>
                <a:cxn ang="0">
                  <a:pos x="3" y="1"/>
                </a:cxn>
                <a:cxn ang="0">
                  <a:pos x="4" y="0"/>
                </a:cxn>
              </a:cxnLst>
              <a:rect l="0" t="0" r="r" b="b"/>
              <a:pathLst>
                <a:path w="87" h="63">
                  <a:moveTo>
                    <a:pt x="4" y="0"/>
                  </a:moveTo>
                  <a:lnTo>
                    <a:pt x="83" y="0"/>
                  </a:lnTo>
                  <a:lnTo>
                    <a:pt x="85" y="2"/>
                  </a:lnTo>
                  <a:lnTo>
                    <a:pt x="87" y="5"/>
                  </a:lnTo>
                  <a:lnTo>
                    <a:pt x="87" y="12"/>
                  </a:lnTo>
                  <a:lnTo>
                    <a:pt x="83" y="53"/>
                  </a:lnTo>
                  <a:lnTo>
                    <a:pt x="83" y="57"/>
                  </a:lnTo>
                  <a:lnTo>
                    <a:pt x="81" y="59"/>
                  </a:lnTo>
                  <a:lnTo>
                    <a:pt x="80" y="61"/>
                  </a:lnTo>
                  <a:lnTo>
                    <a:pt x="77" y="63"/>
                  </a:lnTo>
                  <a:lnTo>
                    <a:pt x="8" y="63"/>
                  </a:lnTo>
                  <a:lnTo>
                    <a:pt x="5" y="60"/>
                  </a:lnTo>
                  <a:lnTo>
                    <a:pt x="4" y="57"/>
                  </a:lnTo>
                  <a:lnTo>
                    <a:pt x="4" y="53"/>
                  </a:lnTo>
                  <a:lnTo>
                    <a:pt x="0" y="10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2" name="Freeform 81"/>
          <p:cNvSpPr>
            <a:spLocks noEditPoints="1"/>
          </p:cNvSpPr>
          <p:nvPr/>
        </p:nvSpPr>
        <p:spPr bwMode="auto">
          <a:xfrm>
            <a:off x="1493384" y="1955130"/>
            <a:ext cx="289111" cy="252047"/>
          </a:xfrm>
          <a:custGeom>
            <a:avLst/>
            <a:gdLst/>
            <a:ahLst/>
            <a:cxnLst>
              <a:cxn ang="0">
                <a:pos x="429" y="400"/>
              </a:cxn>
              <a:cxn ang="0">
                <a:pos x="429" y="510"/>
              </a:cxn>
              <a:cxn ang="0">
                <a:pos x="550" y="510"/>
              </a:cxn>
              <a:cxn ang="0">
                <a:pos x="550" y="400"/>
              </a:cxn>
              <a:cxn ang="0">
                <a:pos x="429" y="400"/>
              </a:cxn>
              <a:cxn ang="0">
                <a:pos x="355" y="0"/>
              </a:cxn>
              <a:cxn ang="0">
                <a:pos x="715" y="366"/>
              </a:cxn>
              <a:cxn ang="0">
                <a:pos x="711" y="400"/>
              </a:cxn>
              <a:cxn ang="0">
                <a:pos x="644" y="400"/>
              </a:cxn>
              <a:cxn ang="0">
                <a:pos x="644" y="617"/>
              </a:cxn>
              <a:cxn ang="0">
                <a:pos x="312" y="617"/>
              </a:cxn>
              <a:cxn ang="0">
                <a:pos x="314" y="388"/>
              </a:cxn>
              <a:cxn ang="0">
                <a:pos x="199" y="388"/>
              </a:cxn>
              <a:cxn ang="0">
                <a:pos x="199" y="617"/>
              </a:cxn>
              <a:cxn ang="0">
                <a:pos x="62" y="617"/>
              </a:cxn>
              <a:cxn ang="0">
                <a:pos x="63" y="388"/>
              </a:cxn>
              <a:cxn ang="0">
                <a:pos x="3" y="387"/>
              </a:cxn>
              <a:cxn ang="0">
                <a:pos x="0" y="351"/>
              </a:cxn>
              <a:cxn ang="0">
                <a:pos x="122" y="231"/>
              </a:cxn>
              <a:cxn ang="0">
                <a:pos x="122" y="63"/>
              </a:cxn>
              <a:cxn ang="0">
                <a:pos x="245" y="63"/>
              </a:cxn>
              <a:cxn ang="0">
                <a:pos x="245" y="110"/>
              </a:cxn>
              <a:cxn ang="0">
                <a:pos x="355" y="0"/>
              </a:cxn>
            </a:cxnLst>
            <a:rect l="0" t="0" r="r" b="b"/>
            <a:pathLst>
              <a:path w="715" h="617">
                <a:moveTo>
                  <a:pt x="429" y="400"/>
                </a:moveTo>
                <a:lnTo>
                  <a:pt x="429" y="510"/>
                </a:lnTo>
                <a:lnTo>
                  <a:pt x="550" y="510"/>
                </a:lnTo>
                <a:lnTo>
                  <a:pt x="550" y="400"/>
                </a:lnTo>
                <a:lnTo>
                  <a:pt x="429" y="400"/>
                </a:lnTo>
                <a:close/>
                <a:moveTo>
                  <a:pt x="355" y="0"/>
                </a:moveTo>
                <a:lnTo>
                  <a:pt x="715" y="366"/>
                </a:lnTo>
                <a:lnTo>
                  <a:pt x="711" y="400"/>
                </a:lnTo>
                <a:lnTo>
                  <a:pt x="644" y="400"/>
                </a:lnTo>
                <a:lnTo>
                  <a:pt x="644" y="617"/>
                </a:lnTo>
                <a:lnTo>
                  <a:pt x="312" y="617"/>
                </a:lnTo>
                <a:lnTo>
                  <a:pt x="314" y="388"/>
                </a:lnTo>
                <a:lnTo>
                  <a:pt x="199" y="388"/>
                </a:lnTo>
                <a:lnTo>
                  <a:pt x="199" y="617"/>
                </a:lnTo>
                <a:lnTo>
                  <a:pt x="62" y="617"/>
                </a:lnTo>
                <a:lnTo>
                  <a:pt x="63" y="388"/>
                </a:lnTo>
                <a:lnTo>
                  <a:pt x="3" y="387"/>
                </a:lnTo>
                <a:lnTo>
                  <a:pt x="0" y="351"/>
                </a:lnTo>
                <a:lnTo>
                  <a:pt x="122" y="231"/>
                </a:lnTo>
                <a:lnTo>
                  <a:pt x="122" y="63"/>
                </a:lnTo>
                <a:lnTo>
                  <a:pt x="245" y="63"/>
                </a:lnTo>
                <a:lnTo>
                  <a:pt x="245" y="110"/>
                </a:lnTo>
                <a:lnTo>
                  <a:pt x="35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10"/>
          <p:cNvSpPr>
            <a:spLocks/>
          </p:cNvSpPr>
          <p:nvPr/>
        </p:nvSpPr>
        <p:spPr bwMode="auto">
          <a:xfrm>
            <a:off x="1656179" y="2636520"/>
            <a:ext cx="288667" cy="267549"/>
          </a:xfrm>
          <a:custGeom>
            <a:avLst/>
            <a:gdLst/>
            <a:ahLst/>
            <a:cxnLst>
              <a:cxn ang="0">
                <a:pos x="199" y="2"/>
              </a:cxn>
              <a:cxn ang="0">
                <a:pos x="249" y="14"/>
              </a:cxn>
              <a:cxn ang="0">
                <a:pos x="326" y="49"/>
              </a:cxn>
              <a:cxn ang="0">
                <a:pos x="345" y="62"/>
              </a:cxn>
              <a:cxn ang="0">
                <a:pos x="366" y="49"/>
              </a:cxn>
              <a:cxn ang="0">
                <a:pos x="410" y="28"/>
              </a:cxn>
              <a:cxn ang="0">
                <a:pos x="460" y="16"/>
              </a:cxn>
              <a:cxn ang="0">
                <a:pos x="511" y="15"/>
              </a:cxn>
              <a:cxn ang="0">
                <a:pos x="561" y="27"/>
              </a:cxn>
              <a:cxn ang="0">
                <a:pos x="606" y="53"/>
              </a:cxn>
              <a:cxn ang="0">
                <a:pos x="640" y="93"/>
              </a:cxn>
              <a:cxn ang="0">
                <a:pos x="662" y="151"/>
              </a:cxn>
              <a:cxn ang="0">
                <a:pos x="666" y="227"/>
              </a:cxn>
              <a:cxn ang="0">
                <a:pos x="649" y="308"/>
              </a:cxn>
              <a:cxn ang="0">
                <a:pos x="614" y="380"/>
              </a:cxn>
              <a:cxn ang="0">
                <a:pos x="565" y="444"/>
              </a:cxn>
              <a:cxn ang="0">
                <a:pos x="509" y="498"/>
              </a:cxn>
              <a:cxn ang="0">
                <a:pos x="451" y="541"/>
              </a:cxn>
              <a:cxn ang="0">
                <a:pos x="400" y="575"/>
              </a:cxn>
              <a:cxn ang="0">
                <a:pos x="359" y="598"/>
              </a:cxn>
              <a:cxn ang="0">
                <a:pos x="336" y="609"/>
              </a:cxn>
              <a:cxn ang="0">
                <a:pos x="307" y="602"/>
              </a:cxn>
              <a:cxn ang="0">
                <a:pos x="257" y="578"/>
              </a:cxn>
              <a:cxn ang="0">
                <a:pos x="214" y="549"/>
              </a:cxn>
              <a:cxn ang="0">
                <a:pos x="179" y="523"/>
              </a:cxn>
              <a:cxn ang="0">
                <a:pos x="156" y="503"/>
              </a:cxn>
              <a:cxn ang="0">
                <a:pos x="105" y="451"/>
              </a:cxn>
              <a:cxn ang="0">
                <a:pos x="42" y="366"/>
              </a:cxn>
              <a:cxn ang="0">
                <a:pos x="9" y="286"/>
              </a:cxn>
              <a:cxn ang="0">
                <a:pos x="0" y="213"/>
              </a:cxn>
              <a:cxn ang="0">
                <a:pos x="10" y="148"/>
              </a:cxn>
              <a:cxn ang="0">
                <a:pos x="35" y="93"/>
              </a:cxn>
              <a:cxn ang="0">
                <a:pos x="68" y="50"/>
              </a:cxn>
              <a:cxn ang="0">
                <a:pos x="105" y="20"/>
              </a:cxn>
              <a:cxn ang="0">
                <a:pos x="148" y="3"/>
              </a:cxn>
            </a:cxnLst>
            <a:rect l="0" t="0" r="r" b="b"/>
            <a:pathLst>
              <a:path w="666" h="611">
                <a:moveTo>
                  <a:pt x="173" y="0"/>
                </a:moveTo>
                <a:lnTo>
                  <a:pt x="199" y="2"/>
                </a:lnTo>
                <a:lnTo>
                  <a:pt x="224" y="7"/>
                </a:lnTo>
                <a:lnTo>
                  <a:pt x="249" y="14"/>
                </a:lnTo>
                <a:lnTo>
                  <a:pt x="271" y="21"/>
                </a:lnTo>
                <a:lnTo>
                  <a:pt x="326" y="49"/>
                </a:lnTo>
                <a:lnTo>
                  <a:pt x="337" y="57"/>
                </a:lnTo>
                <a:lnTo>
                  <a:pt x="345" y="62"/>
                </a:lnTo>
                <a:lnTo>
                  <a:pt x="347" y="63"/>
                </a:lnTo>
                <a:lnTo>
                  <a:pt x="366" y="49"/>
                </a:lnTo>
                <a:lnTo>
                  <a:pt x="388" y="37"/>
                </a:lnTo>
                <a:lnTo>
                  <a:pt x="410" y="28"/>
                </a:lnTo>
                <a:lnTo>
                  <a:pt x="435" y="20"/>
                </a:lnTo>
                <a:lnTo>
                  <a:pt x="460" y="16"/>
                </a:lnTo>
                <a:lnTo>
                  <a:pt x="486" y="14"/>
                </a:lnTo>
                <a:lnTo>
                  <a:pt x="511" y="15"/>
                </a:lnTo>
                <a:lnTo>
                  <a:pt x="537" y="19"/>
                </a:lnTo>
                <a:lnTo>
                  <a:pt x="561" y="27"/>
                </a:lnTo>
                <a:lnTo>
                  <a:pt x="585" y="37"/>
                </a:lnTo>
                <a:lnTo>
                  <a:pt x="606" y="53"/>
                </a:lnTo>
                <a:lnTo>
                  <a:pt x="624" y="71"/>
                </a:lnTo>
                <a:lnTo>
                  <a:pt x="640" y="93"/>
                </a:lnTo>
                <a:lnTo>
                  <a:pt x="653" y="120"/>
                </a:lnTo>
                <a:lnTo>
                  <a:pt x="662" y="151"/>
                </a:lnTo>
                <a:lnTo>
                  <a:pt x="666" y="186"/>
                </a:lnTo>
                <a:lnTo>
                  <a:pt x="666" y="227"/>
                </a:lnTo>
                <a:lnTo>
                  <a:pt x="661" y="269"/>
                </a:lnTo>
                <a:lnTo>
                  <a:pt x="649" y="308"/>
                </a:lnTo>
                <a:lnTo>
                  <a:pt x="633" y="346"/>
                </a:lnTo>
                <a:lnTo>
                  <a:pt x="614" y="380"/>
                </a:lnTo>
                <a:lnTo>
                  <a:pt x="590" y="413"/>
                </a:lnTo>
                <a:lnTo>
                  <a:pt x="565" y="444"/>
                </a:lnTo>
                <a:lnTo>
                  <a:pt x="537" y="472"/>
                </a:lnTo>
                <a:lnTo>
                  <a:pt x="509" y="498"/>
                </a:lnTo>
                <a:lnTo>
                  <a:pt x="480" y="520"/>
                </a:lnTo>
                <a:lnTo>
                  <a:pt x="451" y="541"/>
                </a:lnTo>
                <a:lnTo>
                  <a:pt x="425" y="560"/>
                </a:lnTo>
                <a:lnTo>
                  <a:pt x="400" y="575"/>
                </a:lnTo>
                <a:lnTo>
                  <a:pt x="377" y="587"/>
                </a:lnTo>
                <a:lnTo>
                  <a:pt x="359" y="598"/>
                </a:lnTo>
                <a:lnTo>
                  <a:pt x="345" y="605"/>
                </a:lnTo>
                <a:lnTo>
                  <a:pt x="336" y="609"/>
                </a:lnTo>
                <a:lnTo>
                  <a:pt x="333" y="611"/>
                </a:lnTo>
                <a:lnTo>
                  <a:pt x="307" y="602"/>
                </a:lnTo>
                <a:lnTo>
                  <a:pt x="282" y="591"/>
                </a:lnTo>
                <a:lnTo>
                  <a:pt x="257" y="578"/>
                </a:lnTo>
                <a:lnTo>
                  <a:pt x="235" y="564"/>
                </a:lnTo>
                <a:lnTo>
                  <a:pt x="214" y="549"/>
                </a:lnTo>
                <a:lnTo>
                  <a:pt x="195" y="536"/>
                </a:lnTo>
                <a:lnTo>
                  <a:pt x="179" y="523"/>
                </a:lnTo>
                <a:lnTo>
                  <a:pt x="166" y="512"/>
                </a:lnTo>
                <a:lnTo>
                  <a:pt x="156" y="503"/>
                </a:lnTo>
                <a:lnTo>
                  <a:pt x="148" y="495"/>
                </a:lnTo>
                <a:lnTo>
                  <a:pt x="105" y="451"/>
                </a:lnTo>
                <a:lnTo>
                  <a:pt x="69" y="408"/>
                </a:lnTo>
                <a:lnTo>
                  <a:pt x="42" y="366"/>
                </a:lnTo>
                <a:lnTo>
                  <a:pt x="22" y="325"/>
                </a:lnTo>
                <a:lnTo>
                  <a:pt x="9" y="286"/>
                </a:lnTo>
                <a:lnTo>
                  <a:pt x="2" y="249"/>
                </a:lnTo>
                <a:lnTo>
                  <a:pt x="0" y="213"/>
                </a:lnTo>
                <a:lnTo>
                  <a:pt x="4" y="180"/>
                </a:lnTo>
                <a:lnTo>
                  <a:pt x="10" y="148"/>
                </a:lnTo>
                <a:lnTo>
                  <a:pt x="21" y="120"/>
                </a:lnTo>
                <a:lnTo>
                  <a:pt x="35" y="93"/>
                </a:lnTo>
                <a:lnTo>
                  <a:pt x="51" y="70"/>
                </a:lnTo>
                <a:lnTo>
                  <a:pt x="68" y="50"/>
                </a:lnTo>
                <a:lnTo>
                  <a:pt x="86" y="33"/>
                </a:lnTo>
                <a:lnTo>
                  <a:pt x="105" y="20"/>
                </a:lnTo>
                <a:lnTo>
                  <a:pt x="123" y="11"/>
                </a:lnTo>
                <a:lnTo>
                  <a:pt x="148" y="3"/>
                </a:lnTo>
                <a:lnTo>
                  <a:pt x="17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4" name="Group 83"/>
          <p:cNvGrpSpPr/>
          <p:nvPr/>
        </p:nvGrpSpPr>
        <p:grpSpPr>
          <a:xfrm>
            <a:off x="4038055" y="2622621"/>
            <a:ext cx="300671" cy="239100"/>
            <a:chOff x="6529388" y="66675"/>
            <a:chExt cx="1357313" cy="1068388"/>
          </a:xfrm>
          <a:solidFill>
            <a:schemeClr val="bg1"/>
          </a:solidFill>
        </p:grpSpPr>
        <p:sp>
          <p:nvSpPr>
            <p:cNvPr id="85" name="Freeform 26"/>
            <p:cNvSpPr>
              <a:spLocks/>
            </p:cNvSpPr>
            <p:nvPr/>
          </p:nvSpPr>
          <p:spPr bwMode="auto">
            <a:xfrm>
              <a:off x="6529388" y="706438"/>
              <a:ext cx="895350" cy="428625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302" y="0"/>
                </a:cxn>
                <a:cxn ang="0">
                  <a:pos x="315" y="2"/>
                </a:cxn>
                <a:cxn ang="0">
                  <a:pos x="331" y="4"/>
                </a:cxn>
                <a:cxn ang="0">
                  <a:pos x="350" y="7"/>
                </a:cxn>
                <a:cxn ang="0">
                  <a:pos x="373" y="12"/>
                </a:cxn>
                <a:cxn ang="0">
                  <a:pos x="396" y="20"/>
                </a:cxn>
                <a:cxn ang="0">
                  <a:pos x="420" y="29"/>
                </a:cxn>
                <a:cxn ang="0">
                  <a:pos x="445" y="41"/>
                </a:cxn>
                <a:cxn ang="0">
                  <a:pos x="470" y="55"/>
                </a:cxn>
                <a:cxn ang="0">
                  <a:pos x="492" y="72"/>
                </a:cxn>
                <a:cxn ang="0">
                  <a:pos x="513" y="93"/>
                </a:cxn>
                <a:cxn ang="0">
                  <a:pos x="531" y="118"/>
                </a:cxn>
                <a:cxn ang="0">
                  <a:pos x="547" y="147"/>
                </a:cxn>
                <a:cxn ang="0">
                  <a:pos x="557" y="181"/>
                </a:cxn>
                <a:cxn ang="0">
                  <a:pos x="564" y="219"/>
                </a:cxn>
                <a:cxn ang="0">
                  <a:pos x="560" y="220"/>
                </a:cxn>
                <a:cxn ang="0">
                  <a:pos x="551" y="224"/>
                </a:cxn>
                <a:cxn ang="0">
                  <a:pos x="534" y="228"/>
                </a:cxn>
                <a:cxn ang="0">
                  <a:pos x="513" y="235"/>
                </a:cxn>
                <a:cxn ang="0">
                  <a:pos x="487" y="243"/>
                </a:cxn>
                <a:cxn ang="0">
                  <a:pos x="455" y="249"/>
                </a:cxn>
                <a:cxn ang="0">
                  <a:pos x="420" y="256"/>
                </a:cxn>
                <a:cxn ang="0">
                  <a:pos x="380" y="262"/>
                </a:cxn>
                <a:cxn ang="0">
                  <a:pos x="338" y="266"/>
                </a:cxn>
                <a:cxn ang="0">
                  <a:pos x="294" y="269"/>
                </a:cxn>
                <a:cxn ang="0">
                  <a:pos x="247" y="270"/>
                </a:cxn>
                <a:cxn ang="0">
                  <a:pos x="199" y="267"/>
                </a:cxn>
                <a:cxn ang="0">
                  <a:pos x="150" y="261"/>
                </a:cxn>
                <a:cxn ang="0">
                  <a:pos x="100" y="252"/>
                </a:cxn>
                <a:cxn ang="0">
                  <a:pos x="50" y="237"/>
                </a:cxn>
                <a:cxn ang="0">
                  <a:pos x="0" y="219"/>
                </a:cxn>
                <a:cxn ang="0">
                  <a:pos x="0" y="216"/>
                </a:cxn>
                <a:cxn ang="0">
                  <a:pos x="1" y="211"/>
                </a:cxn>
                <a:cxn ang="0">
                  <a:pos x="3" y="201"/>
                </a:cxn>
                <a:cxn ang="0">
                  <a:pos x="5" y="189"/>
                </a:cxn>
                <a:cxn ang="0">
                  <a:pos x="9" y="174"/>
                </a:cxn>
                <a:cxn ang="0">
                  <a:pos x="15" y="157"/>
                </a:cxn>
                <a:cxn ang="0">
                  <a:pos x="24" y="139"/>
                </a:cxn>
                <a:cxn ang="0">
                  <a:pos x="34" y="121"/>
                </a:cxn>
                <a:cxn ang="0">
                  <a:pos x="47" y="101"/>
                </a:cxn>
                <a:cxn ang="0">
                  <a:pos x="63" y="81"/>
                </a:cxn>
                <a:cxn ang="0">
                  <a:pos x="83" y="64"/>
                </a:cxn>
                <a:cxn ang="0">
                  <a:pos x="106" y="47"/>
                </a:cxn>
                <a:cxn ang="0">
                  <a:pos x="134" y="32"/>
                </a:cxn>
                <a:cxn ang="0">
                  <a:pos x="167" y="19"/>
                </a:cxn>
                <a:cxn ang="0">
                  <a:pos x="202" y="9"/>
                </a:cxn>
                <a:cxn ang="0">
                  <a:pos x="244" y="3"/>
                </a:cxn>
                <a:cxn ang="0">
                  <a:pos x="291" y="0"/>
                </a:cxn>
              </a:cxnLst>
              <a:rect l="0" t="0" r="r" b="b"/>
              <a:pathLst>
                <a:path w="564" h="270">
                  <a:moveTo>
                    <a:pt x="291" y="0"/>
                  </a:moveTo>
                  <a:lnTo>
                    <a:pt x="302" y="0"/>
                  </a:lnTo>
                  <a:lnTo>
                    <a:pt x="315" y="2"/>
                  </a:lnTo>
                  <a:lnTo>
                    <a:pt x="331" y="4"/>
                  </a:lnTo>
                  <a:lnTo>
                    <a:pt x="350" y="7"/>
                  </a:lnTo>
                  <a:lnTo>
                    <a:pt x="373" y="12"/>
                  </a:lnTo>
                  <a:lnTo>
                    <a:pt x="396" y="20"/>
                  </a:lnTo>
                  <a:lnTo>
                    <a:pt x="420" y="29"/>
                  </a:lnTo>
                  <a:lnTo>
                    <a:pt x="445" y="41"/>
                  </a:lnTo>
                  <a:lnTo>
                    <a:pt x="470" y="55"/>
                  </a:lnTo>
                  <a:lnTo>
                    <a:pt x="492" y="72"/>
                  </a:lnTo>
                  <a:lnTo>
                    <a:pt x="513" y="93"/>
                  </a:lnTo>
                  <a:lnTo>
                    <a:pt x="531" y="118"/>
                  </a:lnTo>
                  <a:lnTo>
                    <a:pt x="547" y="147"/>
                  </a:lnTo>
                  <a:lnTo>
                    <a:pt x="557" y="181"/>
                  </a:lnTo>
                  <a:lnTo>
                    <a:pt x="564" y="219"/>
                  </a:lnTo>
                  <a:lnTo>
                    <a:pt x="560" y="220"/>
                  </a:lnTo>
                  <a:lnTo>
                    <a:pt x="551" y="224"/>
                  </a:lnTo>
                  <a:lnTo>
                    <a:pt x="534" y="228"/>
                  </a:lnTo>
                  <a:lnTo>
                    <a:pt x="513" y="235"/>
                  </a:lnTo>
                  <a:lnTo>
                    <a:pt x="487" y="243"/>
                  </a:lnTo>
                  <a:lnTo>
                    <a:pt x="455" y="249"/>
                  </a:lnTo>
                  <a:lnTo>
                    <a:pt x="420" y="256"/>
                  </a:lnTo>
                  <a:lnTo>
                    <a:pt x="380" y="262"/>
                  </a:lnTo>
                  <a:lnTo>
                    <a:pt x="338" y="266"/>
                  </a:lnTo>
                  <a:lnTo>
                    <a:pt x="294" y="269"/>
                  </a:lnTo>
                  <a:lnTo>
                    <a:pt x="247" y="270"/>
                  </a:lnTo>
                  <a:lnTo>
                    <a:pt x="199" y="267"/>
                  </a:lnTo>
                  <a:lnTo>
                    <a:pt x="150" y="261"/>
                  </a:lnTo>
                  <a:lnTo>
                    <a:pt x="100" y="252"/>
                  </a:lnTo>
                  <a:lnTo>
                    <a:pt x="50" y="237"/>
                  </a:lnTo>
                  <a:lnTo>
                    <a:pt x="0" y="219"/>
                  </a:lnTo>
                  <a:lnTo>
                    <a:pt x="0" y="216"/>
                  </a:lnTo>
                  <a:lnTo>
                    <a:pt x="1" y="211"/>
                  </a:lnTo>
                  <a:lnTo>
                    <a:pt x="3" y="201"/>
                  </a:lnTo>
                  <a:lnTo>
                    <a:pt x="5" y="189"/>
                  </a:lnTo>
                  <a:lnTo>
                    <a:pt x="9" y="174"/>
                  </a:lnTo>
                  <a:lnTo>
                    <a:pt x="15" y="157"/>
                  </a:lnTo>
                  <a:lnTo>
                    <a:pt x="24" y="139"/>
                  </a:lnTo>
                  <a:lnTo>
                    <a:pt x="34" y="121"/>
                  </a:lnTo>
                  <a:lnTo>
                    <a:pt x="47" y="101"/>
                  </a:lnTo>
                  <a:lnTo>
                    <a:pt x="63" y="81"/>
                  </a:lnTo>
                  <a:lnTo>
                    <a:pt x="83" y="64"/>
                  </a:lnTo>
                  <a:lnTo>
                    <a:pt x="106" y="47"/>
                  </a:lnTo>
                  <a:lnTo>
                    <a:pt x="134" y="32"/>
                  </a:lnTo>
                  <a:lnTo>
                    <a:pt x="167" y="19"/>
                  </a:lnTo>
                  <a:lnTo>
                    <a:pt x="202" y="9"/>
                  </a:lnTo>
                  <a:lnTo>
                    <a:pt x="244" y="3"/>
                  </a:lnTo>
                  <a:lnTo>
                    <a:pt x="2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7"/>
            <p:cNvSpPr>
              <a:spLocks/>
            </p:cNvSpPr>
            <p:nvPr/>
          </p:nvSpPr>
          <p:spPr bwMode="auto">
            <a:xfrm>
              <a:off x="6743701" y="66675"/>
              <a:ext cx="471488" cy="584200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150" y="0"/>
                </a:cxn>
                <a:cxn ang="0">
                  <a:pos x="180" y="1"/>
                </a:cxn>
                <a:cxn ang="0">
                  <a:pos x="206" y="6"/>
                </a:cxn>
                <a:cxn ang="0">
                  <a:pos x="228" y="16"/>
                </a:cxn>
                <a:cxn ang="0">
                  <a:pos x="245" y="26"/>
                </a:cxn>
                <a:cxn ang="0">
                  <a:pos x="260" y="40"/>
                </a:cxn>
                <a:cxn ang="0">
                  <a:pos x="272" y="55"/>
                </a:cxn>
                <a:cxn ang="0">
                  <a:pos x="281" y="71"/>
                </a:cxn>
                <a:cxn ang="0">
                  <a:pos x="287" y="86"/>
                </a:cxn>
                <a:cxn ang="0">
                  <a:pos x="291" y="101"/>
                </a:cxn>
                <a:cxn ang="0">
                  <a:pos x="294" y="115"/>
                </a:cxn>
                <a:cxn ang="0">
                  <a:pos x="295" y="127"/>
                </a:cxn>
                <a:cxn ang="0">
                  <a:pos x="297" y="136"/>
                </a:cxn>
                <a:cxn ang="0">
                  <a:pos x="297" y="186"/>
                </a:cxn>
                <a:cxn ang="0">
                  <a:pos x="293" y="223"/>
                </a:cxn>
                <a:cxn ang="0">
                  <a:pos x="285" y="253"/>
                </a:cxn>
                <a:cxn ang="0">
                  <a:pos x="274" y="280"/>
                </a:cxn>
                <a:cxn ang="0">
                  <a:pos x="262" y="301"/>
                </a:cxn>
                <a:cxn ang="0">
                  <a:pos x="248" y="319"/>
                </a:cxn>
                <a:cxn ang="0">
                  <a:pos x="234" y="334"/>
                </a:cxn>
                <a:cxn ang="0">
                  <a:pos x="218" y="346"/>
                </a:cxn>
                <a:cxn ang="0">
                  <a:pos x="203" y="353"/>
                </a:cxn>
                <a:cxn ang="0">
                  <a:pos x="189" y="360"/>
                </a:cxn>
                <a:cxn ang="0">
                  <a:pos x="176" y="364"/>
                </a:cxn>
                <a:cxn ang="0">
                  <a:pos x="164" y="367"/>
                </a:cxn>
                <a:cxn ang="0">
                  <a:pos x="156" y="368"/>
                </a:cxn>
                <a:cxn ang="0">
                  <a:pos x="148" y="368"/>
                </a:cxn>
                <a:cxn ang="0">
                  <a:pos x="118" y="359"/>
                </a:cxn>
                <a:cxn ang="0">
                  <a:pos x="93" y="346"/>
                </a:cxn>
                <a:cxn ang="0">
                  <a:pos x="72" y="329"/>
                </a:cxn>
                <a:cxn ang="0">
                  <a:pos x="54" y="309"/>
                </a:cxn>
                <a:cxn ang="0">
                  <a:pos x="40" y="288"/>
                </a:cxn>
                <a:cxn ang="0">
                  <a:pos x="28" y="266"/>
                </a:cxn>
                <a:cxn ang="0">
                  <a:pos x="19" y="243"/>
                </a:cxn>
                <a:cxn ang="0">
                  <a:pos x="12" y="221"/>
                </a:cxn>
                <a:cxn ang="0">
                  <a:pos x="7" y="200"/>
                </a:cxn>
                <a:cxn ang="0">
                  <a:pos x="4" y="182"/>
                </a:cxn>
                <a:cxn ang="0">
                  <a:pos x="2" y="166"/>
                </a:cxn>
                <a:cxn ang="0">
                  <a:pos x="0" y="153"/>
                </a:cxn>
                <a:cxn ang="0">
                  <a:pos x="0" y="143"/>
                </a:cxn>
                <a:cxn ang="0">
                  <a:pos x="3" y="114"/>
                </a:cxn>
                <a:cxn ang="0">
                  <a:pos x="8" y="89"/>
                </a:cxn>
                <a:cxn ang="0">
                  <a:pos x="17" y="68"/>
                </a:cxn>
                <a:cxn ang="0">
                  <a:pos x="30" y="50"/>
                </a:cxn>
                <a:cxn ang="0">
                  <a:pos x="43" y="37"/>
                </a:cxn>
                <a:cxn ang="0">
                  <a:pos x="59" y="25"/>
                </a:cxn>
                <a:cxn ang="0">
                  <a:pos x="75" y="16"/>
                </a:cxn>
                <a:cxn ang="0">
                  <a:pos x="106" y="5"/>
                </a:cxn>
                <a:cxn ang="0">
                  <a:pos x="120" y="3"/>
                </a:cxn>
                <a:cxn ang="0">
                  <a:pos x="133" y="1"/>
                </a:cxn>
                <a:cxn ang="0">
                  <a:pos x="142" y="0"/>
                </a:cxn>
              </a:cxnLst>
              <a:rect l="0" t="0" r="r" b="b"/>
              <a:pathLst>
                <a:path w="297" h="368">
                  <a:moveTo>
                    <a:pt x="142" y="0"/>
                  </a:moveTo>
                  <a:lnTo>
                    <a:pt x="150" y="0"/>
                  </a:lnTo>
                  <a:lnTo>
                    <a:pt x="180" y="1"/>
                  </a:lnTo>
                  <a:lnTo>
                    <a:pt x="206" y="6"/>
                  </a:lnTo>
                  <a:lnTo>
                    <a:pt x="228" y="16"/>
                  </a:lnTo>
                  <a:lnTo>
                    <a:pt x="245" y="26"/>
                  </a:lnTo>
                  <a:lnTo>
                    <a:pt x="260" y="40"/>
                  </a:lnTo>
                  <a:lnTo>
                    <a:pt x="272" y="55"/>
                  </a:lnTo>
                  <a:lnTo>
                    <a:pt x="281" y="71"/>
                  </a:lnTo>
                  <a:lnTo>
                    <a:pt x="287" y="86"/>
                  </a:lnTo>
                  <a:lnTo>
                    <a:pt x="291" y="101"/>
                  </a:lnTo>
                  <a:lnTo>
                    <a:pt x="294" y="115"/>
                  </a:lnTo>
                  <a:lnTo>
                    <a:pt x="295" y="127"/>
                  </a:lnTo>
                  <a:lnTo>
                    <a:pt x="297" y="136"/>
                  </a:lnTo>
                  <a:lnTo>
                    <a:pt x="297" y="186"/>
                  </a:lnTo>
                  <a:lnTo>
                    <a:pt x="293" y="223"/>
                  </a:lnTo>
                  <a:lnTo>
                    <a:pt x="285" y="253"/>
                  </a:lnTo>
                  <a:lnTo>
                    <a:pt x="274" y="280"/>
                  </a:lnTo>
                  <a:lnTo>
                    <a:pt x="262" y="301"/>
                  </a:lnTo>
                  <a:lnTo>
                    <a:pt x="248" y="319"/>
                  </a:lnTo>
                  <a:lnTo>
                    <a:pt x="234" y="334"/>
                  </a:lnTo>
                  <a:lnTo>
                    <a:pt x="218" y="346"/>
                  </a:lnTo>
                  <a:lnTo>
                    <a:pt x="203" y="353"/>
                  </a:lnTo>
                  <a:lnTo>
                    <a:pt x="189" y="360"/>
                  </a:lnTo>
                  <a:lnTo>
                    <a:pt x="176" y="364"/>
                  </a:lnTo>
                  <a:lnTo>
                    <a:pt x="164" y="367"/>
                  </a:lnTo>
                  <a:lnTo>
                    <a:pt x="156" y="368"/>
                  </a:lnTo>
                  <a:lnTo>
                    <a:pt x="148" y="368"/>
                  </a:lnTo>
                  <a:lnTo>
                    <a:pt x="118" y="359"/>
                  </a:lnTo>
                  <a:lnTo>
                    <a:pt x="93" y="346"/>
                  </a:lnTo>
                  <a:lnTo>
                    <a:pt x="72" y="329"/>
                  </a:lnTo>
                  <a:lnTo>
                    <a:pt x="54" y="309"/>
                  </a:lnTo>
                  <a:lnTo>
                    <a:pt x="40" y="288"/>
                  </a:lnTo>
                  <a:lnTo>
                    <a:pt x="28" y="266"/>
                  </a:lnTo>
                  <a:lnTo>
                    <a:pt x="19" y="243"/>
                  </a:lnTo>
                  <a:lnTo>
                    <a:pt x="12" y="221"/>
                  </a:lnTo>
                  <a:lnTo>
                    <a:pt x="7" y="200"/>
                  </a:lnTo>
                  <a:lnTo>
                    <a:pt x="4" y="182"/>
                  </a:lnTo>
                  <a:lnTo>
                    <a:pt x="2" y="166"/>
                  </a:lnTo>
                  <a:lnTo>
                    <a:pt x="0" y="153"/>
                  </a:lnTo>
                  <a:lnTo>
                    <a:pt x="0" y="143"/>
                  </a:lnTo>
                  <a:lnTo>
                    <a:pt x="3" y="114"/>
                  </a:lnTo>
                  <a:lnTo>
                    <a:pt x="8" y="89"/>
                  </a:lnTo>
                  <a:lnTo>
                    <a:pt x="17" y="68"/>
                  </a:lnTo>
                  <a:lnTo>
                    <a:pt x="30" y="50"/>
                  </a:lnTo>
                  <a:lnTo>
                    <a:pt x="43" y="37"/>
                  </a:lnTo>
                  <a:lnTo>
                    <a:pt x="59" y="25"/>
                  </a:lnTo>
                  <a:lnTo>
                    <a:pt x="75" y="16"/>
                  </a:lnTo>
                  <a:lnTo>
                    <a:pt x="106" y="5"/>
                  </a:lnTo>
                  <a:lnTo>
                    <a:pt x="120" y="3"/>
                  </a:lnTo>
                  <a:lnTo>
                    <a:pt x="133" y="1"/>
                  </a:lnTo>
                  <a:lnTo>
                    <a:pt x="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8"/>
            <p:cNvSpPr>
              <a:spLocks/>
            </p:cNvSpPr>
            <p:nvPr/>
          </p:nvSpPr>
          <p:spPr bwMode="auto">
            <a:xfrm>
              <a:off x="7377113" y="166688"/>
              <a:ext cx="341313" cy="423863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07" y="0"/>
                </a:cxn>
                <a:cxn ang="0">
                  <a:pos x="132" y="1"/>
                </a:cxn>
                <a:cxn ang="0">
                  <a:pos x="155" y="6"/>
                </a:cxn>
                <a:cxn ang="0">
                  <a:pos x="172" y="14"/>
                </a:cxn>
                <a:cxn ang="0">
                  <a:pos x="185" y="26"/>
                </a:cxn>
                <a:cxn ang="0">
                  <a:pos x="195" y="38"/>
                </a:cxn>
                <a:cxn ang="0">
                  <a:pos x="203" y="51"/>
                </a:cxn>
                <a:cxn ang="0">
                  <a:pos x="208" y="64"/>
                </a:cxn>
                <a:cxn ang="0">
                  <a:pos x="212" y="76"/>
                </a:cxn>
                <a:cxn ang="0">
                  <a:pos x="214" y="86"/>
                </a:cxn>
                <a:cxn ang="0">
                  <a:pos x="215" y="95"/>
                </a:cxn>
                <a:cxn ang="0">
                  <a:pos x="215" y="103"/>
                </a:cxn>
                <a:cxn ang="0">
                  <a:pos x="214" y="137"/>
                </a:cxn>
                <a:cxn ang="0">
                  <a:pos x="210" y="167"/>
                </a:cxn>
                <a:cxn ang="0">
                  <a:pos x="203" y="192"/>
                </a:cxn>
                <a:cxn ang="0">
                  <a:pos x="193" y="212"/>
                </a:cxn>
                <a:cxn ang="0">
                  <a:pos x="182" y="228"/>
                </a:cxn>
                <a:cxn ang="0">
                  <a:pos x="169" y="241"/>
                </a:cxn>
                <a:cxn ang="0">
                  <a:pos x="157" y="250"/>
                </a:cxn>
                <a:cxn ang="0">
                  <a:pos x="144" y="258"/>
                </a:cxn>
                <a:cxn ang="0">
                  <a:pos x="132" y="262"/>
                </a:cxn>
                <a:cxn ang="0">
                  <a:pos x="123" y="264"/>
                </a:cxn>
                <a:cxn ang="0">
                  <a:pos x="114" y="266"/>
                </a:cxn>
                <a:cxn ang="0">
                  <a:pos x="109" y="267"/>
                </a:cxn>
                <a:cxn ang="0">
                  <a:pos x="107" y="267"/>
                </a:cxn>
                <a:cxn ang="0">
                  <a:pos x="82" y="263"/>
                </a:cxn>
                <a:cxn ang="0">
                  <a:pos x="60" y="254"/>
                </a:cxn>
                <a:cxn ang="0">
                  <a:pos x="43" y="242"/>
                </a:cxn>
                <a:cxn ang="0">
                  <a:pos x="30" y="226"/>
                </a:cxn>
                <a:cxn ang="0">
                  <a:pos x="19" y="209"/>
                </a:cxn>
                <a:cxn ang="0">
                  <a:pos x="12" y="191"/>
                </a:cxn>
                <a:cxn ang="0">
                  <a:pos x="6" y="173"/>
                </a:cxn>
                <a:cxn ang="0">
                  <a:pos x="2" y="156"/>
                </a:cxn>
                <a:cxn ang="0">
                  <a:pos x="0" y="139"/>
                </a:cxn>
                <a:cxn ang="0">
                  <a:pos x="0" y="103"/>
                </a:cxn>
                <a:cxn ang="0">
                  <a:pos x="2" y="78"/>
                </a:cxn>
                <a:cxn ang="0">
                  <a:pos x="8" y="59"/>
                </a:cxn>
                <a:cxn ang="0">
                  <a:pos x="17" y="42"/>
                </a:cxn>
                <a:cxn ang="0">
                  <a:pos x="27" y="30"/>
                </a:cxn>
                <a:cxn ang="0">
                  <a:pos x="40" y="19"/>
                </a:cxn>
                <a:cxn ang="0">
                  <a:pos x="54" y="12"/>
                </a:cxn>
                <a:cxn ang="0">
                  <a:pos x="67" y="6"/>
                </a:cxn>
                <a:cxn ang="0">
                  <a:pos x="80" y="2"/>
                </a:cxn>
                <a:cxn ang="0">
                  <a:pos x="90" y="1"/>
                </a:cxn>
                <a:cxn ang="0">
                  <a:pos x="99" y="0"/>
                </a:cxn>
              </a:cxnLst>
              <a:rect l="0" t="0" r="r" b="b"/>
              <a:pathLst>
                <a:path w="215" h="267">
                  <a:moveTo>
                    <a:pt x="99" y="0"/>
                  </a:moveTo>
                  <a:lnTo>
                    <a:pt x="107" y="0"/>
                  </a:lnTo>
                  <a:lnTo>
                    <a:pt x="132" y="1"/>
                  </a:lnTo>
                  <a:lnTo>
                    <a:pt x="155" y="6"/>
                  </a:lnTo>
                  <a:lnTo>
                    <a:pt x="172" y="14"/>
                  </a:lnTo>
                  <a:lnTo>
                    <a:pt x="185" y="26"/>
                  </a:lnTo>
                  <a:lnTo>
                    <a:pt x="195" y="38"/>
                  </a:lnTo>
                  <a:lnTo>
                    <a:pt x="203" y="51"/>
                  </a:lnTo>
                  <a:lnTo>
                    <a:pt x="208" y="64"/>
                  </a:lnTo>
                  <a:lnTo>
                    <a:pt x="212" y="76"/>
                  </a:lnTo>
                  <a:lnTo>
                    <a:pt x="214" y="86"/>
                  </a:lnTo>
                  <a:lnTo>
                    <a:pt x="215" y="95"/>
                  </a:lnTo>
                  <a:lnTo>
                    <a:pt x="215" y="103"/>
                  </a:lnTo>
                  <a:lnTo>
                    <a:pt x="214" y="137"/>
                  </a:lnTo>
                  <a:lnTo>
                    <a:pt x="210" y="167"/>
                  </a:lnTo>
                  <a:lnTo>
                    <a:pt x="203" y="192"/>
                  </a:lnTo>
                  <a:lnTo>
                    <a:pt x="193" y="212"/>
                  </a:lnTo>
                  <a:lnTo>
                    <a:pt x="182" y="228"/>
                  </a:lnTo>
                  <a:lnTo>
                    <a:pt x="169" y="241"/>
                  </a:lnTo>
                  <a:lnTo>
                    <a:pt x="157" y="250"/>
                  </a:lnTo>
                  <a:lnTo>
                    <a:pt x="144" y="258"/>
                  </a:lnTo>
                  <a:lnTo>
                    <a:pt x="132" y="262"/>
                  </a:lnTo>
                  <a:lnTo>
                    <a:pt x="123" y="264"/>
                  </a:lnTo>
                  <a:lnTo>
                    <a:pt x="114" y="266"/>
                  </a:lnTo>
                  <a:lnTo>
                    <a:pt x="109" y="267"/>
                  </a:lnTo>
                  <a:lnTo>
                    <a:pt x="107" y="267"/>
                  </a:lnTo>
                  <a:lnTo>
                    <a:pt x="82" y="263"/>
                  </a:lnTo>
                  <a:lnTo>
                    <a:pt x="60" y="254"/>
                  </a:lnTo>
                  <a:lnTo>
                    <a:pt x="43" y="242"/>
                  </a:lnTo>
                  <a:lnTo>
                    <a:pt x="30" y="226"/>
                  </a:lnTo>
                  <a:lnTo>
                    <a:pt x="19" y="209"/>
                  </a:lnTo>
                  <a:lnTo>
                    <a:pt x="12" y="191"/>
                  </a:lnTo>
                  <a:lnTo>
                    <a:pt x="6" y="173"/>
                  </a:lnTo>
                  <a:lnTo>
                    <a:pt x="2" y="156"/>
                  </a:lnTo>
                  <a:lnTo>
                    <a:pt x="0" y="139"/>
                  </a:lnTo>
                  <a:lnTo>
                    <a:pt x="0" y="103"/>
                  </a:lnTo>
                  <a:lnTo>
                    <a:pt x="2" y="78"/>
                  </a:lnTo>
                  <a:lnTo>
                    <a:pt x="8" y="59"/>
                  </a:lnTo>
                  <a:lnTo>
                    <a:pt x="17" y="42"/>
                  </a:lnTo>
                  <a:lnTo>
                    <a:pt x="27" y="30"/>
                  </a:lnTo>
                  <a:lnTo>
                    <a:pt x="40" y="19"/>
                  </a:lnTo>
                  <a:lnTo>
                    <a:pt x="54" y="12"/>
                  </a:lnTo>
                  <a:lnTo>
                    <a:pt x="67" y="6"/>
                  </a:lnTo>
                  <a:lnTo>
                    <a:pt x="80" y="2"/>
                  </a:lnTo>
                  <a:lnTo>
                    <a:pt x="90" y="1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9"/>
            <p:cNvSpPr>
              <a:spLocks/>
            </p:cNvSpPr>
            <p:nvPr/>
          </p:nvSpPr>
          <p:spPr bwMode="auto">
            <a:xfrm>
              <a:off x="7356476" y="652463"/>
              <a:ext cx="530225" cy="314325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53" y="4"/>
                </a:cxn>
                <a:cxn ang="0">
                  <a:pos x="183" y="11"/>
                </a:cxn>
                <a:cxn ang="0">
                  <a:pos x="210" y="20"/>
                </a:cxn>
                <a:cxn ang="0">
                  <a:pos x="233" y="30"/>
                </a:cxn>
                <a:cxn ang="0">
                  <a:pos x="253" y="45"/>
                </a:cxn>
                <a:cxn ang="0">
                  <a:pos x="271" y="59"/>
                </a:cxn>
                <a:cxn ang="0">
                  <a:pos x="286" y="74"/>
                </a:cxn>
                <a:cxn ang="0">
                  <a:pos x="299" y="89"/>
                </a:cxn>
                <a:cxn ang="0">
                  <a:pos x="309" y="104"/>
                </a:cxn>
                <a:cxn ang="0">
                  <a:pos x="317" y="118"/>
                </a:cxn>
                <a:cxn ang="0">
                  <a:pos x="329" y="142"/>
                </a:cxn>
                <a:cxn ang="0">
                  <a:pos x="331" y="149"/>
                </a:cxn>
                <a:cxn ang="0">
                  <a:pos x="334" y="156"/>
                </a:cxn>
                <a:cxn ang="0">
                  <a:pos x="334" y="157"/>
                </a:cxn>
                <a:cxn ang="0">
                  <a:pos x="312" y="173"/>
                </a:cxn>
                <a:cxn ang="0">
                  <a:pos x="284" y="185"/>
                </a:cxn>
                <a:cxn ang="0">
                  <a:pos x="257" y="193"/>
                </a:cxn>
                <a:cxn ang="0">
                  <a:pos x="228" y="197"/>
                </a:cxn>
                <a:cxn ang="0">
                  <a:pos x="200" y="198"/>
                </a:cxn>
                <a:cxn ang="0">
                  <a:pos x="174" y="198"/>
                </a:cxn>
                <a:cxn ang="0">
                  <a:pos x="152" y="197"/>
                </a:cxn>
                <a:cxn ang="0">
                  <a:pos x="133" y="195"/>
                </a:cxn>
                <a:cxn ang="0">
                  <a:pos x="122" y="194"/>
                </a:cxn>
                <a:cxn ang="0">
                  <a:pos x="118" y="193"/>
                </a:cxn>
                <a:cxn ang="0">
                  <a:pos x="116" y="161"/>
                </a:cxn>
                <a:cxn ang="0">
                  <a:pos x="111" y="134"/>
                </a:cxn>
                <a:cxn ang="0">
                  <a:pos x="101" y="109"/>
                </a:cxn>
                <a:cxn ang="0">
                  <a:pos x="86" y="87"/>
                </a:cxn>
                <a:cxn ang="0">
                  <a:pos x="71" y="67"/>
                </a:cxn>
                <a:cxn ang="0">
                  <a:pos x="53" y="51"/>
                </a:cxn>
                <a:cxn ang="0">
                  <a:pos x="38" y="38"/>
                </a:cxn>
                <a:cxn ang="0">
                  <a:pos x="23" y="29"/>
                </a:cxn>
                <a:cxn ang="0">
                  <a:pos x="10" y="21"/>
                </a:cxn>
                <a:cxn ang="0">
                  <a:pos x="0" y="16"/>
                </a:cxn>
                <a:cxn ang="0">
                  <a:pos x="44" y="5"/>
                </a:cxn>
                <a:cxn ang="0">
                  <a:pos x="84" y="1"/>
                </a:cxn>
                <a:cxn ang="0">
                  <a:pos x="120" y="0"/>
                </a:cxn>
              </a:cxnLst>
              <a:rect l="0" t="0" r="r" b="b"/>
              <a:pathLst>
                <a:path w="334" h="198">
                  <a:moveTo>
                    <a:pt x="120" y="0"/>
                  </a:moveTo>
                  <a:lnTo>
                    <a:pt x="153" y="4"/>
                  </a:lnTo>
                  <a:lnTo>
                    <a:pt x="183" y="11"/>
                  </a:lnTo>
                  <a:lnTo>
                    <a:pt x="210" y="20"/>
                  </a:lnTo>
                  <a:lnTo>
                    <a:pt x="233" y="30"/>
                  </a:lnTo>
                  <a:lnTo>
                    <a:pt x="253" y="45"/>
                  </a:lnTo>
                  <a:lnTo>
                    <a:pt x="271" y="59"/>
                  </a:lnTo>
                  <a:lnTo>
                    <a:pt x="286" y="74"/>
                  </a:lnTo>
                  <a:lnTo>
                    <a:pt x="299" y="89"/>
                  </a:lnTo>
                  <a:lnTo>
                    <a:pt x="309" y="104"/>
                  </a:lnTo>
                  <a:lnTo>
                    <a:pt x="317" y="118"/>
                  </a:lnTo>
                  <a:lnTo>
                    <a:pt x="329" y="142"/>
                  </a:lnTo>
                  <a:lnTo>
                    <a:pt x="331" y="149"/>
                  </a:lnTo>
                  <a:lnTo>
                    <a:pt x="334" y="156"/>
                  </a:lnTo>
                  <a:lnTo>
                    <a:pt x="334" y="157"/>
                  </a:lnTo>
                  <a:lnTo>
                    <a:pt x="312" y="173"/>
                  </a:lnTo>
                  <a:lnTo>
                    <a:pt x="284" y="185"/>
                  </a:lnTo>
                  <a:lnTo>
                    <a:pt x="257" y="193"/>
                  </a:lnTo>
                  <a:lnTo>
                    <a:pt x="228" y="197"/>
                  </a:lnTo>
                  <a:lnTo>
                    <a:pt x="200" y="198"/>
                  </a:lnTo>
                  <a:lnTo>
                    <a:pt x="174" y="198"/>
                  </a:lnTo>
                  <a:lnTo>
                    <a:pt x="152" y="197"/>
                  </a:lnTo>
                  <a:lnTo>
                    <a:pt x="133" y="195"/>
                  </a:lnTo>
                  <a:lnTo>
                    <a:pt x="122" y="194"/>
                  </a:lnTo>
                  <a:lnTo>
                    <a:pt x="118" y="193"/>
                  </a:lnTo>
                  <a:lnTo>
                    <a:pt x="116" y="161"/>
                  </a:lnTo>
                  <a:lnTo>
                    <a:pt x="111" y="134"/>
                  </a:lnTo>
                  <a:lnTo>
                    <a:pt x="101" y="109"/>
                  </a:lnTo>
                  <a:lnTo>
                    <a:pt x="86" y="87"/>
                  </a:lnTo>
                  <a:lnTo>
                    <a:pt x="71" y="67"/>
                  </a:lnTo>
                  <a:lnTo>
                    <a:pt x="53" y="51"/>
                  </a:lnTo>
                  <a:lnTo>
                    <a:pt x="38" y="38"/>
                  </a:lnTo>
                  <a:lnTo>
                    <a:pt x="23" y="29"/>
                  </a:lnTo>
                  <a:lnTo>
                    <a:pt x="10" y="21"/>
                  </a:lnTo>
                  <a:lnTo>
                    <a:pt x="0" y="16"/>
                  </a:lnTo>
                  <a:lnTo>
                    <a:pt x="44" y="5"/>
                  </a:lnTo>
                  <a:lnTo>
                    <a:pt x="84" y="1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909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rang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D6C44"/>
      </a:accent1>
      <a:accent2>
        <a:srgbClr val="C0504D"/>
      </a:accent2>
      <a:accent3>
        <a:srgbClr val="FFB23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lidemodel.com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0779B7"/>
    </a:accent1>
    <a:accent2>
      <a:srgbClr val="019ADD"/>
    </a:accent2>
    <a:accent3>
      <a:srgbClr val="6BC2ED"/>
    </a:accent3>
    <a:accent4>
      <a:srgbClr val="A7CCDF"/>
    </a:accent4>
    <a:accent5>
      <a:srgbClr val="595959"/>
    </a:accent5>
    <a:accent6>
      <a:srgbClr val="3F3F3F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slidemodel.com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0779B7"/>
    </a:accent1>
    <a:accent2>
      <a:srgbClr val="019ADD"/>
    </a:accent2>
    <a:accent3>
      <a:srgbClr val="6BC2ED"/>
    </a:accent3>
    <a:accent4>
      <a:srgbClr val="A7CCDF"/>
    </a:accent4>
    <a:accent5>
      <a:srgbClr val="595959"/>
    </a:accent5>
    <a:accent6>
      <a:srgbClr val="3F3F3F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5273</TotalTime>
  <Words>196</Words>
  <Application>Microsoft Macintosh PowerPoint</Application>
  <PresentationFormat>Custom</PresentationFormat>
  <Paragraphs>40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1_Office Theme</vt:lpstr>
      <vt:lpstr>Brain Diagram Slides</vt:lpstr>
      <vt:lpstr>Brain Diagram Slides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84</cp:revision>
  <dcterms:created xsi:type="dcterms:W3CDTF">2013-09-12T13:05:01Z</dcterms:created>
  <dcterms:modified xsi:type="dcterms:W3CDTF">2016-04-04T17:45:50Z</dcterms:modified>
</cp:coreProperties>
</file>