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75" r:id="rId3"/>
    <p:sldId id="382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88" autoAdjust="0"/>
    <p:restoredTop sz="92705" autoAdjust="0"/>
  </p:normalViewPr>
  <p:slideViewPr>
    <p:cSldViewPr snapToGrid="0">
      <p:cViewPr>
        <p:scale>
          <a:sx n="66" d="100"/>
          <a:sy n="66" d="100"/>
        </p:scale>
        <p:origin x="918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82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48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19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667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81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10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834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876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815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164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3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4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10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7101923-12D1-2141-9A4C-FB09515C664C}"/>
              </a:ext>
            </a:extLst>
          </p:cNvPr>
          <p:cNvSpPr/>
          <p:nvPr/>
        </p:nvSpPr>
        <p:spPr>
          <a:xfrm>
            <a:off x="3769931" y="4028676"/>
            <a:ext cx="3103384" cy="1312426"/>
          </a:xfrm>
          <a:custGeom>
            <a:avLst/>
            <a:gdLst>
              <a:gd name="connsiteX0" fmla="*/ 0 w 3187584"/>
              <a:gd name="connsiteY0" fmla="*/ 0 h 1348034"/>
              <a:gd name="connsiteX1" fmla="*/ 3187584 w 3187584"/>
              <a:gd name="connsiteY1" fmla="*/ 1031881 h 1348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87584" h="1348034">
                <a:moveTo>
                  <a:pt x="0" y="0"/>
                </a:moveTo>
                <a:cubicBezTo>
                  <a:pt x="0" y="0"/>
                  <a:pt x="854021" y="2134204"/>
                  <a:pt x="3187584" y="1031881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D6D267-81E1-C347-A72C-76CC774B99B8}"/>
              </a:ext>
            </a:extLst>
          </p:cNvPr>
          <p:cNvSpPr/>
          <p:nvPr/>
        </p:nvSpPr>
        <p:spPr>
          <a:xfrm>
            <a:off x="3871439" y="1684197"/>
            <a:ext cx="3415881" cy="2494421"/>
          </a:xfrm>
          <a:custGeom>
            <a:avLst/>
            <a:gdLst>
              <a:gd name="connsiteX0" fmla="*/ 3535096 w 3566558"/>
              <a:gd name="connsiteY0" fmla="*/ 0 h 2644745"/>
              <a:gd name="connsiteX1" fmla="*/ 0 w 3566558"/>
              <a:gd name="connsiteY1" fmla="*/ 2418828 h 2644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6558" h="2644745">
                <a:moveTo>
                  <a:pt x="3535096" y="0"/>
                </a:moveTo>
                <a:cubicBezTo>
                  <a:pt x="3535096" y="0"/>
                  <a:pt x="4144431" y="3561131"/>
                  <a:pt x="0" y="2418828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501A7436-9A77-3C45-8B80-CB6E2099C3E7}"/>
              </a:ext>
            </a:extLst>
          </p:cNvPr>
          <p:cNvSpPr/>
          <p:nvPr/>
        </p:nvSpPr>
        <p:spPr>
          <a:xfrm>
            <a:off x="2519953" y="1643796"/>
            <a:ext cx="4674835" cy="1129299"/>
          </a:xfrm>
          <a:custGeom>
            <a:avLst/>
            <a:gdLst>
              <a:gd name="connsiteX0" fmla="*/ 0 w 4956560"/>
              <a:gd name="connsiteY0" fmla="*/ 726315 h 1197355"/>
              <a:gd name="connsiteX1" fmla="*/ 4956560 w 4956560"/>
              <a:gd name="connsiteY1" fmla="*/ 0 h 119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560" h="1197355">
                <a:moveTo>
                  <a:pt x="0" y="726315"/>
                </a:moveTo>
                <a:cubicBezTo>
                  <a:pt x="1989860" y="1601129"/>
                  <a:pt x="3944493" y="1199419"/>
                  <a:pt x="4956560" y="0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90A029E1-61EB-4343-9FA4-89A8345AA70A}"/>
              </a:ext>
            </a:extLst>
          </p:cNvPr>
          <p:cNvSpPr/>
          <p:nvPr/>
        </p:nvSpPr>
        <p:spPr>
          <a:xfrm>
            <a:off x="1204426" y="2474273"/>
            <a:ext cx="1108096" cy="1912522"/>
          </a:xfrm>
          <a:custGeom>
            <a:avLst/>
            <a:gdLst>
              <a:gd name="connsiteX0" fmla="*/ 0 w 1174874"/>
              <a:gd name="connsiteY0" fmla="*/ 2027589 h 2027778"/>
              <a:gd name="connsiteX1" fmla="*/ 1174874 w 1174874"/>
              <a:gd name="connsiteY1" fmla="*/ 0 h 2027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4874" h="2027778">
                <a:moveTo>
                  <a:pt x="0" y="2027589"/>
                </a:moveTo>
                <a:cubicBezTo>
                  <a:pt x="576012" y="2039964"/>
                  <a:pt x="1174874" y="1448822"/>
                  <a:pt x="1174874" y="0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DAAC3D18-E8EE-FD46-9B52-E151F643E710}"/>
              </a:ext>
            </a:extLst>
          </p:cNvPr>
          <p:cNvSpPr/>
          <p:nvPr/>
        </p:nvSpPr>
        <p:spPr>
          <a:xfrm>
            <a:off x="3909255" y="1132504"/>
            <a:ext cx="3168796" cy="2671733"/>
          </a:xfrm>
          <a:custGeom>
            <a:avLst/>
            <a:gdLst>
              <a:gd name="connsiteX0" fmla="*/ 0 w 3235188"/>
              <a:gd name="connsiteY0" fmla="*/ 2727711 h 2727710"/>
              <a:gd name="connsiteX1" fmla="*/ 1031109 w 3235188"/>
              <a:gd name="connsiteY1" fmla="*/ 248912 h 2727710"/>
              <a:gd name="connsiteX2" fmla="*/ 1325304 w 3235188"/>
              <a:gd name="connsiteY2" fmla="*/ 681083 h 2727710"/>
              <a:gd name="connsiteX3" fmla="*/ 3235189 w 3235188"/>
              <a:gd name="connsiteY3" fmla="*/ 422161 h 2727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5188" h="2727710">
                <a:moveTo>
                  <a:pt x="0" y="2727711"/>
                </a:moveTo>
                <a:cubicBezTo>
                  <a:pt x="1771832" y="2342183"/>
                  <a:pt x="1352914" y="838150"/>
                  <a:pt x="1031109" y="248912"/>
                </a:cubicBezTo>
                <a:cubicBezTo>
                  <a:pt x="670269" y="-413624"/>
                  <a:pt x="-82831" y="427873"/>
                  <a:pt x="1325304" y="681083"/>
                </a:cubicBezTo>
                <a:cubicBezTo>
                  <a:pt x="2227882" y="843862"/>
                  <a:pt x="3235189" y="422161"/>
                  <a:pt x="3235189" y="422161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2D760AE-AE02-8E4D-B25F-66A1746BCDA5}"/>
              </a:ext>
            </a:extLst>
          </p:cNvPr>
          <p:cNvSpPr/>
          <p:nvPr/>
        </p:nvSpPr>
        <p:spPr>
          <a:xfrm>
            <a:off x="2415214" y="3705176"/>
            <a:ext cx="438783" cy="2048810"/>
          </a:xfrm>
          <a:custGeom>
            <a:avLst/>
            <a:gdLst>
              <a:gd name="connsiteX0" fmla="*/ 398580 w 465226"/>
              <a:gd name="connsiteY0" fmla="*/ 0 h 2172280"/>
              <a:gd name="connsiteX1" fmla="*/ 465226 w 465226"/>
              <a:gd name="connsiteY1" fmla="*/ 2172280 h 217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5226" h="2172280">
                <a:moveTo>
                  <a:pt x="398580" y="0"/>
                </a:moveTo>
                <a:cubicBezTo>
                  <a:pt x="398580" y="0"/>
                  <a:pt x="-541129" y="627315"/>
                  <a:pt x="465226" y="2172280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1A22A1BB-AC10-E84B-8CB1-3F2DDA406CF7}"/>
              </a:ext>
            </a:extLst>
          </p:cNvPr>
          <p:cNvSpPr/>
          <p:nvPr/>
        </p:nvSpPr>
        <p:spPr>
          <a:xfrm>
            <a:off x="6244735" y="3153918"/>
            <a:ext cx="1824676" cy="776602"/>
          </a:xfrm>
          <a:custGeom>
            <a:avLst/>
            <a:gdLst>
              <a:gd name="connsiteX0" fmla="*/ 0 w 1934638"/>
              <a:gd name="connsiteY0" fmla="*/ 387431 h 823403"/>
              <a:gd name="connsiteX1" fmla="*/ 1934638 w 1934638"/>
              <a:gd name="connsiteY1" fmla="*/ 0 h 823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34638" h="823403">
                <a:moveTo>
                  <a:pt x="0" y="387431"/>
                </a:moveTo>
                <a:cubicBezTo>
                  <a:pt x="536976" y="970958"/>
                  <a:pt x="1594744" y="1084237"/>
                  <a:pt x="1934638" y="0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65FB481D-85A0-CB4A-A8FD-24BBDA908D3E}"/>
              </a:ext>
            </a:extLst>
          </p:cNvPr>
          <p:cNvSpPr/>
          <p:nvPr/>
        </p:nvSpPr>
        <p:spPr>
          <a:xfrm>
            <a:off x="3236533" y="3479824"/>
            <a:ext cx="2651707" cy="2513957"/>
          </a:xfrm>
          <a:custGeom>
            <a:avLst/>
            <a:gdLst>
              <a:gd name="connsiteX0" fmla="*/ 0 w 2811510"/>
              <a:gd name="connsiteY0" fmla="*/ 2665375 h 2665458"/>
              <a:gd name="connsiteX1" fmla="*/ 2811510 w 2811510"/>
              <a:gd name="connsiteY1" fmla="*/ 0 h 266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11510" h="2665458">
                <a:moveTo>
                  <a:pt x="0" y="2665375"/>
                </a:moveTo>
                <a:cubicBezTo>
                  <a:pt x="0" y="2665375"/>
                  <a:pt x="2472568" y="2720586"/>
                  <a:pt x="2811510" y="0"/>
                </a:cubicBezTo>
              </a:path>
            </a:pathLst>
          </a:custGeom>
          <a:noFill/>
          <a:ln w="47563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986456-1065-2245-83D4-A085D4C80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Spaghetti Diagram Slide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2D5132F-7AF7-144F-8FFC-29B9DC92F2D1}"/>
              </a:ext>
            </a:extLst>
          </p:cNvPr>
          <p:cNvSpPr/>
          <p:nvPr/>
        </p:nvSpPr>
        <p:spPr>
          <a:xfrm>
            <a:off x="609441" y="4015525"/>
            <a:ext cx="661182" cy="6611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846187-594F-814C-89C7-82C27FC5983A}"/>
              </a:ext>
            </a:extLst>
          </p:cNvPr>
          <p:cNvSpPr/>
          <p:nvPr/>
        </p:nvSpPr>
        <p:spPr>
          <a:xfrm>
            <a:off x="1904840" y="1666024"/>
            <a:ext cx="851059" cy="851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AC06C1D-C5E8-B04F-978E-C53D5280B4C3}"/>
              </a:ext>
            </a:extLst>
          </p:cNvPr>
          <p:cNvSpPr/>
          <p:nvPr/>
        </p:nvSpPr>
        <p:spPr>
          <a:xfrm>
            <a:off x="6997701" y="1119804"/>
            <a:ext cx="660400" cy="660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916355-ABE5-9A4B-B2EF-26B732D4545B}"/>
              </a:ext>
            </a:extLst>
          </p:cNvPr>
          <p:cNvSpPr/>
          <p:nvPr/>
        </p:nvSpPr>
        <p:spPr>
          <a:xfrm>
            <a:off x="5715001" y="2974004"/>
            <a:ext cx="660400" cy="660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AD5BD4F-E104-0A45-A28F-1D390C8493EF}"/>
              </a:ext>
            </a:extLst>
          </p:cNvPr>
          <p:cNvSpPr/>
          <p:nvPr/>
        </p:nvSpPr>
        <p:spPr>
          <a:xfrm>
            <a:off x="2634915" y="5628798"/>
            <a:ext cx="660400" cy="660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B00E138-80A1-6448-A499-EFF690CF3DC4}"/>
              </a:ext>
            </a:extLst>
          </p:cNvPr>
          <p:cNvSpPr/>
          <p:nvPr/>
        </p:nvSpPr>
        <p:spPr>
          <a:xfrm>
            <a:off x="6731001" y="4599604"/>
            <a:ext cx="660400" cy="660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717F4B4-D115-AB4F-9BA7-1B9A3B202799}"/>
              </a:ext>
            </a:extLst>
          </p:cNvPr>
          <p:cNvSpPr/>
          <p:nvPr/>
        </p:nvSpPr>
        <p:spPr>
          <a:xfrm>
            <a:off x="2768048" y="3085552"/>
            <a:ext cx="1206500" cy="120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ADF9F1-78BD-0C49-90C2-2D32D01398DD}"/>
              </a:ext>
            </a:extLst>
          </p:cNvPr>
          <p:cNvSpPr/>
          <p:nvPr/>
        </p:nvSpPr>
        <p:spPr>
          <a:xfrm>
            <a:off x="7569200" y="2108200"/>
            <a:ext cx="1206500" cy="12065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3A99B57-1AD2-EB4C-A7A5-505FA24584E5}"/>
              </a:ext>
            </a:extLst>
          </p:cNvPr>
          <p:cNvSpPr/>
          <p:nvPr/>
        </p:nvSpPr>
        <p:spPr>
          <a:xfrm>
            <a:off x="9217018" y="1643795"/>
            <a:ext cx="2577191" cy="4880991"/>
          </a:xfrm>
          <a:prstGeom prst="roundRect">
            <a:avLst>
              <a:gd name="adj" fmla="val 620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E1FDFA-D296-1C42-943D-C2ACA6893BE4}"/>
              </a:ext>
            </a:extLst>
          </p:cNvPr>
          <p:cNvSpPr/>
          <p:nvPr/>
        </p:nvSpPr>
        <p:spPr>
          <a:xfrm>
            <a:off x="2074125" y="1819628"/>
            <a:ext cx="512489" cy="502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9A78284-2B1F-3248-BBD9-F3275DCB64D5}"/>
              </a:ext>
            </a:extLst>
          </p:cNvPr>
          <p:cNvSpPr/>
          <p:nvPr/>
        </p:nvSpPr>
        <p:spPr>
          <a:xfrm>
            <a:off x="9977640" y="1984139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3D5C5F-EB5C-7543-BA51-3D16612B787D}"/>
              </a:ext>
            </a:extLst>
          </p:cNvPr>
          <p:cNvSpPr/>
          <p:nvPr/>
        </p:nvSpPr>
        <p:spPr>
          <a:xfrm>
            <a:off x="728260" y="4117904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C63235-B61E-954E-A0D6-8BA747CB0358}"/>
              </a:ext>
            </a:extLst>
          </p:cNvPr>
          <p:cNvSpPr/>
          <p:nvPr/>
        </p:nvSpPr>
        <p:spPr>
          <a:xfrm>
            <a:off x="3159526" y="3460590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59CFD5-E10E-4E4F-AAC9-2C9E641C4F2F}"/>
              </a:ext>
            </a:extLst>
          </p:cNvPr>
          <p:cNvSpPr/>
          <p:nvPr/>
        </p:nvSpPr>
        <p:spPr>
          <a:xfrm>
            <a:off x="5833429" y="3047794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470192-DBD3-C14C-813F-76E2A7F75E58}"/>
              </a:ext>
            </a:extLst>
          </p:cNvPr>
          <p:cNvSpPr/>
          <p:nvPr/>
        </p:nvSpPr>
        <p:spPr>
          <a:xfrm>
            <a:off x="7116129" y="1221792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0F8BF8A-13B2-1941-A8D7-53FD316819BE}"/>
              </a:ext>
            </a:extLst>
          </p:cNvPr>
          <p:cNvSpPr/>
          <p:nvPr/>
        </p:nvSpPr>
        <p:spPr>
          <a:xfrm>
            <a:off x="7980773" y="2476294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FBFE27F-6C1E-F844-A1DE-6A215ABE2D48}"/>
              </a:ext>
            </a:extLst>
          </p:cNvPr>
          <p:cNvSpPr/>
          <p:nvPr/>
        </p:nvSpPr>
        <p:spPr>
          <a:xfrm>
            <a:off x="6849429" y="4689558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CA47E16-7BC5-7944-95CE-C74CF8C741F6}"/>
              </a:ext>
            </a:extLst>
          </p:cNvPr>
          <p:cNvSpPr/>
          <p:nvPr/>
        </p:nvSpPr>
        <p:spPr>
          <a:xfrm>
            <a:off x="2753343" y="5730786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B6E3AC6-BA8F-D245-9871-BCE8923E4E02}"/>
              </a:ext>
            </a:extLst>
          </p:cNvPr>
          <p:cNvSpPr/>
          <p:nvPr/>
        </p:nvSpPr>
        <p:spPr>
          <a:xfrm>
            <a:off x="9543202" y="1972632"/>
            <a:ext cx="274353" cy="2743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87D1A92-3AF0-8946-96AB-B2CF87CACA66}"/>
              </a:ext>
            </a:extLst>
          </p:cNvPr>
          <p:cNvSpPr/>
          <p:nvPr/>
        </p:nvSpPr>
        <p:spPr>
          <a:xfrm>
            <a:off x="9590566" y="2021823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5C237B-8047-9045-90D8-9ADD1AA24A02}"/>
              </a:ext>
            </a:extLst>
          </p:cNvPr>
          <p:cNvSpPr/>
          <p:nvPr/>
        </p:nvSpPr>
        <p:spPr>
          <a:xfrm>
            <a:off x="9977640" y="2549623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08061A2-186D-F143-B69C-8206A5BDF6E9}"/>
              </a:ext>
            </a:extLst>
          </p:cNvPr>
          <p:cNvSpPr/>
          <p:nvPr/>
        </p:nvSpPr>
        <p:spPr>
          <a:xfrm>
            <a:off x="9543202" y="2538116"/>
            <a:ext cx="274353" cy="2743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6B9EEE9-7C69-E748-A1F4-84423AE2BB14}"/>
              </a:ext>
            </a:extLst>
          </p:cNvPr>
          <p:cNvSpPr/>
          <p:nvPr/>
        </p:nvSpPr>
        <p:spPr>
          <a:xfrm>
            <a:off x="9590566" y="2587307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732F67D-AC7A-C040-BF0B-6D9B52294781}"/>
              </a:ext>
            </a:extLst>
          </p:cNvPr>
          <p:cNvSpPr/>
          <p:nvPr/>
        </p:nvSpPr>
        <p:spPr>
          <a:xfrm>
            <a:off x="9977640" y="3097059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690AD9-187B-0143-89CA-528349E999E3}"/>
              </a:ext>
            </a:extLst>
          </p:cNvPr>
          <p:cNvSpPr/>
          <p:nvPr/>
        </p:nvSpPr>
        <p:spPr>
          <a:xfrm>
            <a:off x="9543202" y="3085552"/>
            <a:ext cx="274353" cy="2743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302EC6C-EE3B-E149-AD32-020923114A05}"/>
              </a:ext>
            </a:extLst>
          </p:cNvPr>
          <p:cNvSpPr/>
          <p:nvPr/>
        </p:nvSpPr>
        <p:spPr>
          <a:xfrm>
            <a:off x="9590566" y="3134743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674B998-EA40-044F-BB1C-21493B9ABBC2}"/>
              </a:ext>
            </a:extLst>
          </p:cNvPr>
          <p:cNvSpPr/>
          <p:nvPr/>
        </p:nvSpPr>
        <p:spPr>
          <a:xfrm>
            <a:off x="9977640" y="3656527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9E6610E-26EA-5D40-87A1-9EEFDFB72A53}"/>
              </a:ext>
            </a:extLst>
          </p:cNvPr>
          <p:cNvSpPr/>
          <p:nvPr/>
        </p:nvSpPr>
        <p:spPr>
          <a:xfrm>
            <a:off x="9543202" y="3645020"/>
            <a:ext cx="274353" cy="274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121D39A-4681-B945-A444-276C333AAEE1}"/>
              </a:ext>
            </a:extLst>
          </p:cNvPr>
          <p:cNvSpPr/>
          <p:nvPr/>
        </p:nvSpPr>
        <p:spPr>
          <a:xfrm>
            <a:off x="9590566" y="3694211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8267ECE-FC9B-EC4A-9CBF-2A2F26EA4B4F}"/>
              </a:ext>
            </a:extLst>
          </p:cNvPr>
          <p:cNvSpPr/>
          <p:nvPr/>
        </p:nvSpPr>
        <p:spPr>
          <a:xfrm>
            <a:off x="9977640" y="420998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CBBE6A9-CF16-1C46-B5F1-0619006B0917}"/>
              </a:ext>
            </a:extLst>
          </p:cNvPr>
          <p:cNvSpPr/>
          <p:nvPr/>
        </p:nvSpPr>
        <p:spPr>
          <a:xfrm>
            <a:off x="9543202" y="4198473"/>
            <a:ext cx="274353" cy="2743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5D63098-E5D9-9943-85A6-8299492519D2}"/>
              </a:ext>
            </a:extLst>
          </p:cNvPr>
          <p:cNvSpPr/>
          <p:nvPr/>
        </p:nvSpPr>
        <p:spPr>
          <a:xfrm>
            <a:off x="9590566" y="4247664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13B299-79CD-6B49-99A4-679781A26576}"/>
              </a:ext>
            </a:extLst>
          </p:cNvPr>
          <p:cNvSpPr/>
          <p:nvPr/>
        </p:nvSpPr>
        <p:spPr>
          <a:xfrm>
            <a:off x="9977640" y="476944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6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F6F2EB8-69D3-C940-9E65-2B77EB29C028}"/>
              </a:ext>
            </a:extLst>
          </p:cNvPr>
          <p:cNvSpPr/>
          <p:nvPr/>
        </p:nvSpPr>
        <p:spPr>
          <a:xfrm>
            <a:off x="9543202" y="4757941"/>
            <a:ext cx="274353" cy="2743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E42ED7E-4440-9B4F-AF66-C0A4F66EC9CA}"/>
              </a:ext>
            </a:extLst>
          </p:cNvPr>
          <p:cNvSpPr/>
          <p:nvPr/>
        </p:nvSpPr>
        <p:spPr>
          <a:xfrm>
            <a:off x="9590566" y="4807132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333C07C-EA2D-D646-9D71-5128DE48DC0E}"/>
              </a:ext>
            </a:extLst>
          </p:cNvPr>
          <p:cNvSpPr/>
          <p:nvPr/>
        </p:nvSpPr>
        <p:spPr>
          <a:xfrm>
            <a:off x="9977640" y="5316885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CD685C8-C176-274B-870D-A018D04E8506}"/>
              </a:ext>
            </a:extLst>
          </p:cNvPr>
          <p:cNvSpPr/>
          <p:nvPr/>
        </p:nvSpPr>
        <p:spPr>
          <a:xfrm>
            <a:off x="9543202" y="5305378"/>
            <a:ext cx="274353" cy="27435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BA578AE-6417-C74F-AA6F-E386EDED6B4C}"/>
              </a:ext>
            </a:extLst>
          </p:cNvPr>
          <p:cNvSpPr/>
          <p:nvPr/>
        </p:nvSpPr>
        <p:spPr>
          <a:xfrm>
            <a:off x="9590566" y="5354569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42AF2C1-41FB-7346-BDA5-FF8B50CC5DE3}"/>
              </a:ext>
            </a:extLst>
          </p:cNvPr>
          <p:cNvSpPr/>
          <p:nvPr/>
        </p:nvSpPr>
        <p:spPr>
          <a:xfrm>
            <a:off x="9977640" y="5876353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CDD2143-1ABB-5741-A5DE-76DF6142C583}"/>
              </a:ext>
            </a:extLst>
          </p:cNvPr>
          <p:cNvSpPr/>
          <p:nvPr/>
        </p:nvSpPr>
        <p:spPr>
          <a:xfrm>
            <a:off x="9543202" y="5864846"/>
            <a:ext cx="274353" cy="274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2759B8B-8E60-844E-A94B-FB1E37B13BAE}"/>
              </a:ext>
            </a:extLst>
          </p:cNvPr>
          <p:cNvSpPr/>
          <p:nvPr/>
        </p:nvSpPr>
        <p:spPr>
          <a:xfrm>
            <a:off x="9590566" y="5914037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1120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7101923-12D1-2141-9A4C-FB09515C664C}"/>
              </a:ext>
            </a:extLst>
          </p:cNvPr>
          <p:cNvSpPr/>
          <p:nvPr/>
        </p:nvSpPr>
        <p:spPr>
          <a:xfrm>
            <a:off x="3769931" y="4028676"/>
            <a:ext cx="3103384" cy="1312426"/>
          </a:xfrm>
          <a:custGeom>
            <a:avLst/>
            <a:gdLst>
              <a:gd name="connsiteX0" fmla="*/ 0 w 3187584"/>
              <a:gd name="connsiteY0" fmla="*/ 0 h 1348034"/>
              <a:gd name="connsiteX1" fmla="*/ 3187584 w 3187584"/>
              <a:gd name="connsiteY1" fmla="*/ 1031881 h 1348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87584" h="1348034">
                <a:moveTo>
                  <a:pt x="0" y="0"/>
                </a:moveTo>
                <a:cubicBezTo>
                  <a:pt x="0" y="0"/>
                  <a:pt x="854021" y="2134204"/>
                  <a:pt x="3187584" y="1031881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D6D267-81E1-C347-A72C-76CC774B99B8}"/>
              </a:ext>
            </a:extLst>
          </p:cNvPr>
          <p:cNvSpPr/>
          <p:nvPr/>
        </p:nvSpPr>
        <p:spPr>
          <a:xfrm>
            <a:off x="3871439" y="1684197"/>
            <a:ext cx="3415881" cy="2494421"/>
          </a:xfrm>
          <a:custGeom>
            <a:avLst/>
            <a:gdLst>
              <a:gd name="connsiteX0" fmla="*/ 3535096 w 3566558"/>
              <a:gd name="connsiteY0" fmla="*/ 0 h 2644745"/>
              <a:gd name="connsiteX1" fmla="*/ 0 w 3566558"/>
              <a:gd name="connsiteY1" fmla="*/ 2418828 h 2644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6558" h="2644745">
                <a:moveTo>
                  <a:pt x="3535096" y="0"/>
                </a:moveTo>
                <a:cubicBezTo>
                  <a:pt x="3535096" y="0"/>
                  <a:pt x="4144431" y="3561131"/>
                  <a:pt x="0" y="2418828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501A7436-9A77-3C45-8B80-CB6E2099C3E7}"/>
              </a:ext>
            </a:extLst>
          </p:cNvPr>
          <p:cNvSpPr/>
          <p:nvPr/>
        </p:nvSpPr>
        <p:spPr>
          <a:xfrm>
            <a:off x="2519953" y="1643796"/>
            <a:ext cx="4674835" cy="1129299"/>
          </a:xfrm>
          <a:custGeom>
            <a:avLst/>
            <a:gdLst>
              <a:gd name="connsiteX0" fmla="*/ 0 w 4956560"/>
              <a:gd name="connsiteY0" fmla="*/ 726315 h 1197355"/>
              <a:gd name="connsiteX1" fmla="*/ 4956560 w 4956560"/>
              <a:gd name="connsiteY1" fmla="*/ 0 h 119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560" h="1197355">
                <a:moveTo>
                  <a:pt x="0" y="726315"/>
                </a:moveTo>
                <a:cubicBezTo>
                  <a:pt x="1989860" y="1601129"/>
                  <a:pt x="3944493" y="1199419"/>
                  <a:pt x="4956560" y="0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90A029E1-61EB-4343-9FA4-89A8345AA70A}"/>
              </a:ext>
            </a:extLst>
          </p:cNvPr>
          <p:cNvSpPr/>
          <p:nvPr/>
        </p:nvSpPr>
        <p:spPr>
          <a:xfrm>
            <a:off x="1204426" y="2474273"/>
            <a:ext cx="1108096" cy="1912522"/>
          </a:xfrm>
          <a:custGeom>
            <a:avLst/>
            <a:gdLst>
              <a:gd name="connsiteX0" fmla="*/ 0 w 1174874"/>
              <a:gd name="connsiteY0" fmla="*/ 2027589 h 2027778"/>
              <a:gd name="connsiteX1" fmla="*/ 1174874 w 1174874"/>
              <a:gd name="connsiteY1" fmla="*/ 0 h 2027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4874" h="2027778">
                <a:moveTo>
                  <a:pt x="0" y="2027589"/>
                </a:moveTo>
                <a:cubicBezTo>
                  <a:pt x="576012" y="2039964"/>
                  <a:pt x="1174874" y="1448822"/>
                  <a:pt x="1174874" y="0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DAAC3D18-E8EE-FD46-9B52-E151F643E710}"/>
              </a:ext>
            </a:extLst>
          </p:cNvPr>
          <p:cNvSpPr/>
          <p:nvPr/>
        </p:nvSpPr>
        <p:spPr>
          <a:xfrm>
            <a:off x="3909255" y="1132504"/>
            <a:ext cx="3168796" cy="2671733"/>
          </a:xfrm>
          <a:custGeom>
            <a:avLst/>
            <a:gdLst>
              <a:gd name="connsiteX0" fmla="*/ 0 w 3235188"/>
              <a:gd name="connsiteY0" fmla="*/ 2727711 h 2727710"/>
              <a:gd name="connsiteX1" fmla="*/ 1031109 w 3235188"/>
              <a:gd name="connsiteY1" fmla="*/ 248912 h 2727710"/>
              <a:gd name="connsiteX2" fmla="*/ 1325304 w 3235188"/>
              <a:gd name="connsiteY2" fmla="*/ 681083 h 2727710"/>
              <a:gd name="connsiteX3" fmla="*/ 3235189 w 3235188"/>
              <a:gd name="connsiteY3" fmla="*/ 422161 h 2727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5188" h="2727710">
                <a:moveTo>
                  <a:pt x="0" y="2727711"/>
                </a:moveTo>
                <a:cubicBezTo>
                  <a:pt x="1771832" y="2342183"/>
                  <a:pt x="1352914" y="838150"/>
                  <a:pt x="1031109" y="248912"/>
                </a:cubicBezTo>
                <a:cubicBezTo>
                  <a:pt x="670269" y="-413624"/>
                  <a:pt x="-82831" y="427873"/>
                  <a:pt x="1325304" y="681083"/>
                </a:cubicBezTo>
                <a:cubicBezTo>
                  <a:pt x="2227882" y="843862"/>
                  <a:pt x="3235189" y="422161"/>
                  <a:pt x="3235189" y="422161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2D760AE-AE02-8E4D-B25F-66A1746BCDA5}"/>
              </a:ext>
            </a:extLst>
          </p:cNvPr>
          <p:cNvSpPr/>
          <p:nvPr/>
        </p:nvSpPr>
        <p:spPr>
          <a:xfrm>
            <a:off x="2415214" y="3705176"/>
            <a:ext cx="438783" cy="2048810"/>
          </a:xfrm>
          <a:custGeom>
            <a:avLst/>
            <a:gdLst>
              <a:gd name="connsiteX0" fmla="*/ 398580 w 465226"/>
              <a:gd name="connsiteY0" fmla="*/ 0 h 2172280"/>
              <a:gd name="connsiteX1" fmla="*/ 465226 w 465226"/>
              <a:gd name="connsiteY1" fmla="*/ 2172280 h 217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5226" h="2172280">
                <a:moveTo>
                  <a:pt x="398580" y="0"/>
                </a:moveTo>
                <a:cubicBezTo>
                  <a:pt x="398580" y="0"/>
                  <a:pt x="-541129" y="627315"/>
                  <a:pt x="465226" y="2172280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1A22A1BB-AC10-E84B-8CB1-3F2DDA406CF7}"/>
              </a:ext>
            </a:extLst>
          </p:cNvPr>
          <p:cNvSpPr/>
          <p:nvPr/>
        </p:nvSpPr>
        <p:spPr>
          <a:xfrm>
            <a:off x="6244735" y="3153918"/>
            <a:ext cx="1824676" cy="776602"/>
          </a:xfrm>
          <a:custGeom>
            <a:avLst/>
            <a:gdLst>
              <a:gd name="connsiteX0" fmla="*/ 0 w 1934638"/>
              <a:gd name="connsiteY0" fmla="*/ 387431 h 823403"/>
              <a:gd name="connsiteX1" fmla="*/ 1934638 w 1934638"/>
              <a:gd name="connsiteY1" fmla="*/ 0 h 823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34638" h="823403">
                <a:moveTo>
                  <a:pt x="0" y="387431"/>
                </a:moveTo>
                <a:cubicBezTo>
                  <a:pt x="536976" y="970958"/>
                  <a:pt x="1594744" y="1084237"/>
                  <a:pt x="1934638" y="0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65FB481D-85A0-CB4A-A8FD-24BBDA908D3E}"/>
              </a:ext>
            </a:extLst>
          </p:cNvPr>
          <p:cNvSpPr/>
          <p:nvPr/>
        </p:nvSpPr>
        <p:spPr>
          <a:xfrm>
            <a:off x="3236533" y="3479824"/>
            <a:ext cx="2651707" cy="2513957"/>
          </a:xfrm>
          <a:custGeom>
            <a:avLst/>
            <a:gdLst>
              <a:gd name="connsiteX0" fmla="*/ 0 w 2811510"/>
              <a:gd name="connsiteY0" fmla="*/ 2665375 h 2665458"/>
              <a:gd name="connsiteX1" fmla="*/ 2811510 w 2811510"/>
              <a:gd name="connsiteY1" fmla="*/ 0 h 266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11510" h="2665458">
                <a:moveTo>
                  <a:pt x="0" y="2665375"/>
                </a:moveTo>
                <a:cubicBezTo>
                  <a:pt x="0" y="2665375"/>
                  <a:pt x="2472568" y="2720586"/>
                  <a:pt x="2811510" y="0"/>
                </a:cubicBezTo>
              </a:path>
            </a:pathLst>
          </a:custGeom>
          <a:noFill/>
          <a:ln w="47563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986456-1065-2245-83D4-A085D4C80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Spaghetti Diagram Slide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2D5132F-7AF7-144F-8FFC-29B9DC92F2D1}"/>
              </a:ext>
            </a:extLst>
          </p:cNvPr>
          <p:cNvSpPr/>
          <p:nvPr/>
        </p:nvSpPr>
        <p:spPr>
          <a:xfrm>
            <a:off x="609441" y="4015525"/>
            <a:ext cx="661182" cy="6611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846187-594F-814C-89C7-82C27FC5983A}"/>
              </a:ext>
            </a:extLst>
          </p:cNvPr>
          <p:cNvSpPr/>
          <p:nvPr/>
        </p:nvSpPr>
        <p:spPr>
          <a:xfrm>
            <a:off x="1904840" y="1666024"/>
            <a:ext cx="851059" cy="851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AC06C1D-C5E8-B04F-978E-C53D5280B4C3}"/>
              </a:ext>
            </a:extLst>
          </p:cNvPr>
          <p:cNvSpPr/>
          <p:nvPr/>
        </p:nvSpPr>
        <p:spPr>
          <a:xfrm>
            <a:off x="6997701" y="1119804"/>
            <a:ext cx="660400" cy="660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916355-ABE5-9A4B-B2EF-26B732D4545B}"/>
              </a:ext>
            </a:extLst>
          </p:cNvPr>
          <p:cNvSpPr/>
          <p:nvPr/>
        </p:nvSpPr>
        <p:spPr>
          <a:xfrm>
            <a:off x="5715001" y="2974004"/>
            <a:ext cx="660400" cy="660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AD5BD4F-E104-0A45-A28F-1D390C8493EF}"/>
              </a:ext>
            </a:extLst>
          </p:cNvPr>
          <p:cNvSpPr/>
          <p:nvPr/>
        </p:nvSpPr>
        <p:spPr>
          <a:xfrm>
            <a:off x="2634915" y="5628798"/>
            <a:ext cx="660400" cy="660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B00E138-80A1-6448-A499-EFF690CF3DC4}"/>
              </a:ext>
            </a:extLst>
          </p:cNvPr>
          <p:cNvSpPr/>
          <p:nvPr/>
        </p:nvSpPr>
        <p:spPr>
          <a:xfrm>
            <a:off x="6731001" y="4599604"/>
            <a:ext cx="660400" cy="660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717F4B4-D115-AB4F-9BA7-1B9A3B202799}"/>
              </a:ext>
            </a:extLst>
          </p:cNvPr>
          <p:cNvSpPr/>
          <p:nvPr/>
        </p:nvSpPr>
        <p:spPr>
          <a:xfrm>
            <a:off x="2768048" y="3085552"/>
            <a:ext cx="1206500" cy="120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ADF9F1-78BD-0C49-90C2-2D32D01398DD}"/>
              </a:ext>
            </a:extLst>
          </p:cNvPr>
          <p:cNvSpPr/>
          <p:nvPr/>
        </p:nvSpPr>
        <p:spPr>
          <a:xfrm>
            <a:off x="7569200" y="2108200"/>
            <a:ext cx="1206500" cy="12065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3A99B57-1AD2-EB4C-A7A5-505FA24584E5}"/>
              </a:ext>
            </a:extLst>
          </p:cNvPr>
          <p:cNvSpPr/>
          <p:nvPr/>
        </p:nvSpPr>
        <p:spPr>
          <a:xfrm>
            <a:off x="9217018" y="1643795"/>
            <a:ext cx="2577191" cy="4880991"/>
          </a:xfrm>
          <a:prstGeom prst="roundRect">
            <a:avLst>
              <a:gd name="adj" fmla="val 620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E1FDFA-D296-1C42-943D-C2ACA6893BE4}"/>
              </a:ext>
            </a:extLst>
          </p:cNvPr>
          <p:cNvSpPr/>
          <p:nvPr/>
        </p:nvSpPr>
        <p:spPr>
          <a:xfrm>
            <a:off x="2074125" y="1819628"/>
            <a:ext cx="512489" cy="502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9A78284-2B1F-3248-BBD9-F3275DCB64D5}"/>
              </a:ext>
            </a:extLst>
          </p:cNvPr>
          <p:cNvSpPr/>
          <p:nvPr/>
        </p:nvSpPr>
        <p:spPr>
          <a:xfrm>
            <a:off x="9977640" y="1984139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3D5C5F-EB5C-7543-BA51-3D16612B787D}"/>
              </a:ext>
            </a:extLst>
          </p:cNvPr>
          <p:cNvSpPr/>
          <p:nvPr/>
        </p:nvSpPr>
        <p:spPr>
          <a:xfrm>
            <a:off x="728260" y="4117904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C63235-B61E-954E-A0D6-8BA747CB0358}"/>
              </a:ext>
            </a:extLst>
          </p:cNvPr>
          <p:cNvSpPr/>
          <p:nvPr/>
        </p:nvSpPr>
        <p:spPr>
          <a:xfrm>
            <a:off x="3159526" y="3460590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59CFD5-E10E-4E4F-AAC9-2C9E641C4F2F}"/>
              </a:ext>
            </a:extLst>
          </p:cNvPr>
          <p:cNvSpPr/>
          <p:nvPr/>
        </p:nvSpPr>
        <p:spPr>
          <a:xfrm>
            <a:off x="5833429" y="3047794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470192-DBD3-C14C-813F-76E2A7F75E58}"/>
              </a:ext>
            </a:extLst>
          </p:cNvPr>
          <p:cNvSpPr/>
          <p:nvPr/>
        </p:nvSpPr>
        <p:spPr>
          <a:xfrm>
            <a:off x="7116129" y="1221792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0F8BF8A-13B2-1941-A8D7-53FD316819BE}"/>
              </a:ext>
            </a:extLst>
          </p:cNvPr>
          <p:cNvSpPr/>
          <p:nvPr/>
        </p:nvSpPr>
        <p:spPr>
          <a:xfrm>
            <a:off x="7980773" y="2476294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FBFE27F-6C1E-F844-A1DE-6A215ABE2D48}"/>
              </a:ext>
            </a:extLst>
          </p:cNvPr>
          <p:cNvSpPr/>
          <p:nvPr/>
        </p:nvSpPr>
        <p:spPr>
          <a:xfrm>
            <a:off x="6849429" y="4689558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CA47E16-7BC5-7944-95CE-C74CF8C741F6}"/>
              </a:ext>
            </a:extLst>
          </p:cNvPr>
          <p:cNvSpPr/>
          <p:nvPr/>
        </p:nvSpPr>
        <p:spPr>
          <a:xfrm>
            <a:off x="2753343" y="5730786"/>
            <a:ext cx="42354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B6E3AC6-BA8F-D245-9871-BCE8923E4E02}"/>
              </a:ext>
            </a:extLst>
          </p:cNvPr>
          <p:cNvSpPr/>
          <p:nvPr/>
        </p:nvSpPr>
        <p:spPr>
          <a:xfrm>
            <a:off x="9543202" y="1972632"/>
            <a:ext cx="274353" cy="2743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87D1A92-3AF0-8946-96AB-B2CF87CACA66}"/>
              </a:ext>
            </a:extLst>
          </p:cNvPr>
          <p:cNvSpPr/>
          <p:nvPr/>
        </p:nvSpPr>
        <p:spPr>
          <a:xfrm>
            <a:off x="9590566" y="2021823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5C237B-8047-9045-90D8-9ADD1AA24A02}"/>
              </a:ext>
            </a:extLst>
          </p:cNvPr>
          <p:cNvSpPr/>
          <p:nvPr/>
        </p:nvSpPr>
        <p:spPr>
          <a:xfrm>
            <a:off x="9977640" y="2549623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08061A2-186D-F143-B69C-8206A5BDF6E9}"/>
              </a:ext>
            </a:extLst>
          </p:cNvPr>
          <p:cNvSpPr/>
          <p:nvPr/>
        </p:nvSpPr>
        <p:spPr>
          <a:xfrm>
            <a:off x="9543202" y="2538116"/>
            <a:ext cx="274353" cy="2743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6B9EEE9-7C69-E748-A1F4-84423AE2BB14}"/>
              </a:ext>
            </a:extLst>
          </p:cNvPr>
          <p:cNvSpPr/>
          <p:nvPr/>
        </p:nvSpPr>
        <p:spPr>
          <a:xfrm>
            <a:off x="9590566" y="2587307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732F67D-AC7A-C040-BF0B-6D9B52294781}"/>
              </a:ext>
            </a:extLst>
          </p:cNvPr>
          <p:cNvSpPr/>
          <p:nvPr/>
        </p:nvSpPr>
        <p:spPr>
          <a:xfrm>
            <a:off x="9977640" y="3097059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690AD9-187B-0143-89CA-528349E999E3}"/>
              </a:ext>
            </a:extLst>
          </p:cNvPr>
          <p:cNvSpPr/>
          <p:nvPr/>
        </p:nvSpPr>
        <p:spPr>
          <a:xfrm>
            <a:off x="9543202" y="3085552"/>
            <a:ext cx="274353" cy="2743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302EC6C-EE3B-E149-AD32-020923114A05}"/>
              </a:ext>
            </a:extLst>
          </p:cNvPr>
          <p:cNvSpPr/>
          <p:nvPr/>
        </p:nvSpPr>
        <p:spPr>
          <a:xfrm>
            <a:off x="9590566" y="3134743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674B998-EA40-044F-BB1C-21493B9ABBC2}"/>
              </a:ext>
            </a:extLst>
          </p:cNvPr>
          <p:cNvSpPr/>
          <p:nvPr/>
        </p:nvSpPr>
        <p:spPr>
          <a:xfrm>
            <a:off x="9977640" y="3656527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9E6610E-26EA-5D40-87A1-9EEFDFB72A53}"/>
              </a:ext>
            </a:extLst>
          </p:cNvPr>
          <p:cNvSpPr/>
          <p:nvPr/>
        </p:nvSpPr>
        <p:spPr>
          <a:xfrm>
            <a:off x="9543202" y="3645020"/>
            <a:ext cx="274353" cy="274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121D39A-4681-B945-A444-276C333AAEE1}"/>
              </a:ext>
            </a:extLst>
          </p:cNvPr>
          <p:cNvSpPr/>
          <p:nvPr/>
        </p:nvSpPr>
        <p:spPr>
          <a:xfrm>
            <a:off x="9590566" y="3694211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8267ECE-FC9B-EC4A-9CBF-2A2F26EA4B4F}"/>
              </a:ext>
            </a:extLst>
          </p:cNvPr>
          <p:cNvSpPr/>
          <p:nvPr/>
        </p:nvSpPr>
        <p:spPr>
          <a:xfrm>
            <a:off x="9977640" y="420998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CBBE6A9-CF16-1C46-B5F1-0619006B0917}"/>
              </a:ext>
            </a:extLst>
          </p:cNvPr>
          <p:cNvSpPr/>
          <p:nvPr/>
        </p:nvSpPr>
        <p:spPr>
          <a:xfrm>
            <a:off x="9543202" y="4198473"/>
            <a:ext cx="274353" cy="2743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5D63098-E5D9-9943-85A6-8299492519D2}"/>
              </a:ext>
            </a:extLst>
          </p:cNvPr>
          <p:cNvSpPr/>
          <p:nvPr/>
        </p:nvSpPr>
        <p:spPr>
          <a:xfrm>
            <a:off x="9590566" y="4247664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13B299-79CD-6B49-99A4-679781A26576}"/>
              </a:ext>
            </a:extLst>
          </p:cNvPr>
          <p:cNvSpPr/>
          <p:nvPr/>
        </p:nvSpPr>
        <p:spPr>
          <a:xfrm>
            <a:off x="9977640" y="476944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6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F6F2EB8-69D3-C940-9E65-2B77EB29C028}"/>
              </a:ext>
            </a:extLst>
          </p:cNvPr>
          <p:cNvSpPr/>
          <p:nvPr/>
        </p:nvSpPr>
        <p:spPr>
          <a:xfrm>
            <a:off x="9543202" y="4757941"/>
            <a:ext cx="274353" cy="2743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E42ED7E-4440-9B4F-AF66-C0A4F66EC9CA}"/>
              </a:ext>
            </a:extLst>
          </p:cNvPr>
          <p:cNvSpPr/>
          <p:nvPr/>
        </p:nvSpPr>
        <p:spPr>
          <a:xfrm>
            <a:off x="9590566" y="4807132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333C07C-EA2D-D646-9D71-5128DE48DC0E}"/>
              </a:ext>
            </a:extLst>
          </p:cNvPr>
          <p:cNvSpPr/>
          <p:nvPr/>
        </p:nvSpPr>
        <p:spPr>
          <a:xfrm>
            <a:off x="9977640" y="5316885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CD685C8-C176-274B-870D-A018D04E8506}"/>
              </a:ext>
            </a:extLst>
          </p:cNvPr>
          <p:cNvSpPr/>
          <p:nvPr/>
        </p:nvSpPr>
        <p:spPr>
          <a:xfrm>
            <a:off x="9543202" y="5305378"/>
            <a:ext cx="274353" cy="27435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BA578AE-6417-C74F-AA6F-E386EDED6B4C}"/>
              </a:ext>
            </a:extLst>
          </p:cNvPr>
          <p:cNvSpPr/>
          <p:nvPr/>
        </p:nvSpPr>
        <p:spPr>
          <a:xfrm>
            <a:off x="9590566" y="5354569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42AF2C1-41FB-7346-BDA5-FF8B50CC5DE3}"/>
              </a:ext>
            </a:extLst>
          </p:cNvPr>
          <p:cNvSpPr/>
          <p:nvPr/>
        </p:nvSpPr>
        <p:spPr>
          <a:xfrm>
            <a:off x="9977640" y="5876353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CDD2143-1ABB-5741-A5DE-76DF6142C583}"/>
              </a:ext>
            </a:extLst>
          </p:cNvPr>
          <p:cNvSpPr/>
          <p:nvPr/>
        </p:nvSpPr>
        <p:spPr>
          <a:xfrm>
            <a:off x="9543202" y="5864846"/>
            <a:ext cx="274353" cy="274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2759B8B-8E60-844E-A94B-FB1E37B13BAE}"/>
              </a:ext>
            </a:extLst>
          </p:cNvPr>
          <p:cNvSpPr/>
          <p:nvPr/>
        </p:nvSpPr>
        <p:spPr>
          <a:xfrm>
            <a:off x="9590566" y="5914037"/>
            <a:ext cx="179624" cy="17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565454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1C4DEB-8646-4325-829A-68DA83056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336" y="931492"/>
            <a:ext cx="3799722" cy="215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WOT-colors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EF5F69"/>
      </a:accent2>
      <a:accent3>
        <a:srgbClr val="E99D62"/>
      </a:accent3>
      <a:accent4>
        <a:srgbClr val="2E2960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188</Words>
  <Application>Microsoft Office PowerPoint</Application>
  <PresentationFormat>Custom</PresentationFormat>
  <Paragraphs>71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Spaghetti Diagram Slide Template</vt:lpstr>
      <vt:lpstr>Spaghetti Diagram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2023-10-28T11:52:24Z</dcterms:modified>
</cp:coreProperties>
</file>