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6"/>
  </p:notesMasterIdLst>
  <p:sldIdLst>
    <p:sldId id="277" r:id="rId3"/>
    <p:sldId id="290" r:id="rId4"/>
    <p:sldId id="268" r:id="rId5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82" d="100"/>
          <a:sy n="82" d="100"/>
        </p:scale>
        <p:origin x="504" y="6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2/17/2024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161" y="4399020"/>
            <a:ext cx="10360501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2/17/2024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4" tIns="45683" rIns="91364" bIns="45683" rtlCol="0" anchor="ctr"/>
          <a:lstStyle/>
          <a:p>
            <a:pPr algn="ctr"/>
            <a:endParaRPr lang="en-US" sz="1798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9"/>
            <a:ext cx="10360501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89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9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9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9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8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28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18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2/17/2024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9689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30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0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0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0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0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0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20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2459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191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5"/>
            <a:ext cx="10360501" cy="1362075"/>
          </a:xfrm>
        </p:spPr>
        <p:txBody>
          <a:bodyPr anchor="t"/>
          <a:lstStyle>
            <a:lvl1pPr algn="l">
              <a:defRPr sz="5296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9006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8013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7018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6024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503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4036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304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2047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0385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4141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7"/>
            <a:ext cx="5385514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006" indent="0">
              <a:buNone/>
              <a:defRPr sz="2698" b="1"/>
            </a:lvl2pPr>
            <a:lvl3pPr marL="1218013" indent="0">
              <a:buNone/>
              <a:defRPr sz="2398" b="1"/>
            </a:lvl3pPr>
            <a:lvl4pPr marL="1827018" indent="0">
              <a:buNone/>
              <a:defRPr sz="2098" b="1"/>
            </a:lvl4pPr>
            <a:lvl5pPr marL="2436024" indent="0">
              <a:buNone/>
              <a:defRPr sz="2098" b="1"/>
            </a:lvl5pPr>
            <a:lvl6pPr marL="3045031" indent="0">
              <a:buNone/>
              <a:defRPr sz="2098" b="1"/>
            </a:lvl6pPr>
            <a:lvl7pPr marL="3654036" indent="0">
              <a:buNone/>
              <a:defRPr sz="2098" b="1"/>
            </a:lvl7pPr>
            <a:lvl8pPr marL="4263041" indent="0">
              <a:buNone/>
              <a:defRPr sz="2098" b="1"/>
            </a:lvl8pPr>
            <a:lvl9pPr marL="4872047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7" y="1535117"/>
            <a:ext cx="5387630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006" indent="0">
              <a:buNone/>
              <a:defRPr sz="2698" b="1"/>
            </a:lvl2pPr>
            <a:lvl3pPr marL="1218013" indent="0">
              <a:buNone/>
              <a:defRPr sz="2398" b="1"/>
            </a:lvl3pPr>
            <a:lvl4pPr marL="1827018" indent="0">
              <a:buNone/>
              <a:defRPr sz="2098" b="1"/>
            </a:lvl4pPr>
            <a:lvl5pPr marL="2436024" indent="0">
              <a:buNone/>
              <a:defRPr sz="2098" b="1"/>
            </a:lvl5pPr>
            <a:lvl6pPr marL="3045031" indent="0">
              <a:buNone/>
              <a:defRPr sz="2098" b="1"/>
            </a:lvl6pPr>
            <a:lvl7pPr marL="3654036" indent="0">
              <a:buNone/>
              <a:defRPr sz="2098" b="1"/>
            </a:lvl7pPr>
            <a:lvl8pPr marL="4263041" indent="0">
              <a:buNone/>
              <a:defRPr sz="2098" b="1"/>
            </a:lvl8pPr>
            <a:lvl9pPr marL="4872047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7" y="2174875"/>
            <a:ext cx="5387630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1658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22250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813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6" y="273053"/>
            <a:ext cx="4010039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7"/>
            <a:ext cx="6813892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6" y="1435104"/>
            <a:ext cx="4010039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9006" indent="0">
              <a:buNone/>
              <a:defRPr sz="1600"/>
            </a:lvl2pPr>
            <a:lvl3pPr marL="1218013" indent="0">
              <a:buNone/>
              <a:defRPr sz="1300"/>
            </a:lvl3pPr>
            <a:lvl4pPr marL="1827018" indent="0">
              <a:buNone/>
              <a:defRPr sz="1200"/>
            </a:lvl4pPr>
            <a:lvl5pPr marL="2436024" indent="0">
              <a:buNone/>
              <a:defRPr sz="1200"/>
            </a:lvl5pPr>
            <a:lvl6pPr marL="3045031" indent="0">
              <a:buNone/>
              <a:defRPr sz="1200"/>
            </a:lvl6pPr>
            <a:lvl7pPr marL="3654036" indent="0">
              <a:buNone/>
              <a:defRPr sz="1200"/>
            </a:lvl7pPr>
            <a:lvl8pPr marL="4263041" indent="0">
              <a:buNone/>
              <a:defRPr sz="1200"/>
            </a:lvl8pPr>
            <a:lvl9pPr marL="48720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9156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4"/>
            <a:ext cx="7313295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9006" indent="0">
              <a:buNone/>
              <a:defRPr sz="3698"/>
            </a:lvl2pPr>
            <a:lvl3pPr marL="1218013" indent="0">
              <a:buNone/>
              <a:defRPr sz="3198"/>
            </a:lvl3pPr>
            <a:lvl4pPr marL="1827018" indent="0">
              <a:buNone/>
              <a:defRPr sz="2698"/>
            </a:lvl4pPr>
            <a:lvl5pPr marL="2436024" indent="0">
              <a:buNone/>
              <a:defRPr sz="2698"/>
            </a:lvl5pPr>
            <a:lvl6pPr marL="3045031" indent="0">
              <a:buNone/>
              <a:defRPr sz="2698"/>
            </a:lvl6pPr>
            <a:lvl7pPr marL="3654036" indent="0">
              <a:buNone/>
              <a:defRPr sz="2698"/>
            </a:lvl7pPr>
            <a:lvl8pPr marL="4263041" indent="0">
              <a:buNone/>
              <a:defRPr sz="2698"/>
            </a:lvl8pPr>
            <a:lvl9pPr marL="4872047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3"/>
            <a:ext cx="7313295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9006" indent="0">
              <a:buNone/>
              <a:defRPr sz="1600"/>
            </a:lvl2pPr>
            <a:lvl3pPr marL="1218013" indent="0">
              <a:buNone/>
              <a:defRPr sz="1300"/>
            </a:lvl3pPr>
            <a:lvl4pPr marL="1827018" indent="0">
              <a:buNone/>
              <a:defRPr sz="1200"/>
            </a:lvl4pPr>
            <a:lvl5pPr marL="2436024" indent="0">
              <a:buNone/>
              <a:defRPr sz="1200"/>
            </a:lvl5pPr>
            <a:lvl6pPr marL="3045031" indent="0">
              <a:buNone/>
              <a:defRPr sz="1200"/>
            </a:lvl6pPr>
            <a:lvl7pPr marL="3654036" indent="0">
              <a:buNone/>
              <a:defRPr sz="1200"/>
            </a:lvl7pPr>
            <a:lvl8pPr marL="4263041" indent="0">
              <a:buNone/>
              <a:defRPr sz="1200"/>
            </a:lvl8pPr>
            <a:lvl9pPr marL="48720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9728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8791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3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3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3147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8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3629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2/17/2024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4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2/17/2024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5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459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defTabSz="1218013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754" indent="-456754" algn="l" defTabSz="1218013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635" indent="-380627" algn="l" defTabSz="1218013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514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1522" indent="-304504" algn="l" defTabSz="1218013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40527" indent="-304504" algn="l" defTabSz="1218013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49532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8539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7544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6550" indent="-304504" algn="l" defTabSz="1218013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9006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8013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7018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6024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5031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4036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3041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2047" algn="l" defTabSz="1218013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3.png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Multilayered Concentric Circles Diagram</a:t>
            </a:r>
            <a:endParaRPr lang="en-IN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960C2BC2-366E-4E2E-8E43-5F76D26FFDFE}"/>
              </a:ext>
            </a:extLst>
          </p:cNvPr>
          <p:cNvSpPr/>
          <p:nvPr/>
        </p:nvSpPr>
        <p:spPr>
          <a:xfrm>
            <a:off x="4224972" y="1892290"/>
            <a:ext cx="3738880" cy="3738880"/>
          </a:xfrm>
          <a:prstGeom prst="ellipse">
            <a:avLst/>
          </a:prstGeom>
          <a:gradFill flip="none" rotWithShape="1">
            <a:gsLst>
              <a:gs pos="56000">
                <a:schemeClr val="bg1"/>
              </a:gs>
              <a:gs pos="98639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021F1087-FADE-4C01-9516-DF08B6A472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24154" y="2886804"/>
            <a:ext cx="1739170" cy="1740848"/>
          </a:xfrm>
          <a:prstGeom prst="ellipse">
            <a:avLst/>
          </a:prstGeom>
          <a:solidFill>
            <a:schemeClr val="tx2"/>
          </a:solidFill>
          <a:ln w="2857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F8373F4-8436-43C8-BD50-F6BB817255B6}"/>
              </a:ext>
            </a:extLst>
          </p:cNvPr>
          <p:cNvSpPr txBox="1"/>
          <p:nvPr/>
        </p:nvSpPr>
        <p:spPr>
          <a:xfrm>
            <a:off x="5441708" y="3415490"/>
            <a:ext cx="1241377" cy="68347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IN" sz="1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Value</a:t>
            </a:r>
          </a:p>
          <a:p>
            <a:pPr algn="ctr"/>
            <a:r>
              <a:rPr lang="en-IN" sz="1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Creation</a:t>
            </a:r>
          </a:p>
        </p:txBody>
      </p:sp>
      <p:sp>
        <p:nvSpPr>
          <p:cNvPr id="3" name="Arc 2">
            <a:extLst>
              <a:ext uri="{FF2B5EF4-FFF2-40B4-BE49-F238E27FC236}">
                <a16:creationId xmlns:a16="http://schemas.microsoft.com/office/drawing/2014/main" id="{D909C413-EE25-409F-ACDE-4BF9ABFD4C38}"/>
              </a:ext>
            </a:extLst>
          </p:cNvPr>
          <p:cNvSpPr/>
          <p:nvPr/>
        </p:nvSpPr>
        <p:spPr>
          <a:xfrm>
            <a:off x="4997188" y="2660676"/>
            <a:ext cx="2193102" cy="2193102"/>
          </a:xfrm>
          <a:prstGeom prst="arc">
            <a:avLst>
              <a:gd name="adj1" fmla="val 17960566"/>
              <a:gd name="adj2" fmla="val 14712285"/>
            </a:avLst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0" name="Arc 49">
            <a:extLst>
              <a:ext uri="{FF2B5EF4-FFF2-40B4-BE49-F238E27FC236}">
                <a16:creationId xmlns:a16="http://schemas.microsoft.com/office/drawing/2014/main" id="{72526F93-5D32-4922-8BF4-5491C80D9A94}"/>
              </a:ext>
            </a:extLst>
          </p:cNvPr>
          <p:cNvSpPr/>
          <p:nvPr/>
        </p:nvSpPr>
        <p:spPr>
          <a:xfrm>
            <a:off x="4750078" y="2413566"/>
            <a:ext cx="2687322" cy="2687322"/>
          </a:xfrm>
          <a:prstGeom prst="arc">
            <a:avLst>
              <a:gd name="adj1" fmla="val 5975498"/>
              <a:gd name="adj2" fmla="val 21363848"/>
            </a:avLst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2" name="Arc 51">
            <a:extLst>
              <a:ext uri="{FF2B5EF4-FFF2-40B4-BE49-F238E27FC236}">
                <a16:creationId xmlns:a16="http://schemas.microsoft.com/office/drawing/2014/main" id="{E0F4A600-C29B-4821-9FA7-91CD00D8F3B7}"/>
              </a:ext>
            </a:extLst>
          </p:cNvPr>
          <p:cNvSpPr/>
          <p:nvPr/>
        </p:nvSpPr>
        <p:spPr>
          <a:xfrm>
            <a:off x="4524456" y="2187944"/>
            <a:ext cx="3138566" cy="3138566"/>
          </a:xfrm>
          <a:prstGeom prst="arc">
            <a:avLst>
              <a:gd name="adj1" fmla="val 12464928"/>
              <a:gd name="adj2" fmla="val 2868546"/>
            </a:avLst>
          </a:prstGeom>
          <a:ln w="190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7" name="Circle: Hollow 36">
            <a:extLst>
              <a:ext uri="{FF2B5EF4-FFF2-40B4-BE49-F238E27FC236}">
                <a16:creationId xmlns:a16="http://schemas.microsoft.com/office/drawing/2014/main" id="{38AEE323-F418-4EF8-83C0-36A084AA0F66}"/>
              </a:ext>
            </a:extLst>
          </p:cNvPr>
          <p:cNvSpPr/>
          <p:nvPr/>
        </p:nvSpPr>
        <p:spPr>
          <a:xfrm>
            <a:off x="4051263" y="1713505"/>
            <a:ext cx="4096450" cy="4096450"/>
          </a:xfrm>
          <a:prstGeom prst="donut">
            <a:avLst>
              <a:gd name="adj" fmla="val 5766"/>
            </a:avLst>
          </a:prstGeom>
          <a:gradFill flip="none" rotWithShape="1">
            <a:gsLst>
              <a:gs pos="0">
                <a:schemeClr val="accent1"/>
              </a:gs>
              <a:gs pos="21000">
                <a:schemeClr val="accent3"/>
              </a:gs>
              <a:gs pos="43000">
                <a:schemeClr val="accent4"/>
              </a:gs>
              <a:gs pos="98639">
                <a:schemeClr val="accent6"/>
              </a:gs>
              <a:gs pos="78000">
                <a:schemeClr val="accent5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6C45EB9B-FCDF-4DCF-941C-66FB4C88820C}"/>
              </a:ext>
            </a:extLst>
          </p:cNvPr>
          <p:cNvSpPr/>
          <p:nvPr/>
        </p:nvSpPr>
        <p:spPr>
          <a:xfrm>
            <a:off x="3812468" y="1471244"/>
            <a:ext cx="4563888" cy="4563888"/>
          </a:xfrm>
          <a:prstGeom prst="ellipse">
            <a:avLst/>
          </a:prstGeom>
          <a:noFill/>
          <a:ln w="19050">
            <a:solidFill>
              <a:schemeClr val="accent5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21725B1F-C3E6-4D9B-8B62-6D35C56CA3D3}"/>
              </a:ext>
            </a:extLst>
          </p:cNvPr>
          <p:cNvSpPr/>
          <p:nvPr/>
        </p:nvSpPr>
        <p:spPr>
          <a:xfrm>
            <a:off x="5067994" y="3109042"/>
            <a:ext cx="173068" cy="173068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6FB41741-FB41-4574-8A5D-721FE805BE7E}"/>
              </a:ext>
            </a:extLst>
          </p:cNvPr>
          <p:cNvSpPr/>
          <p:nvPr/>
        </p:nvSpPr>
        <p:spPr>
          <a:xfrm>
            <a:off x="7028428" y="2803650"/>
            <a:ext cx="173068" cy="173068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907AFA0C-1608-4A75-BF4F-EE6F07D376E3}"/>
              </a:ext>
            </a:extLst>
          </p:cNvPr>
          <p:cNvSpPr/>
          <p:nvPr/>
        </p:nvSpPr>
        <p:spPr>
          <a:xfrm>
            <a:off x="7416657" y="4333178"/>
            <a:ext cx="173068" cy="173068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6ABC1DBB-E9EB-4A84-87B7-0B1F6039E50D}"/>
              </a:ext>
            </a:extLst>
          </p:cNvPr>
          <p:cNvSpPr/>
          <p:nvPr/>
        </p:nvSpPr>
        <p:spPr>
          <a:xfrm>
            <a:off x="3959764" y="4671196"/>
            <a:ext cx="173068" cy="173068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32AC2F49-224D-43CC-9251-AECF4149764A}"/>
              </a:ext>
            </a:extLst>
          </p:cNvPr>
          <p:cNvGrpSpPr/>
          <p:nvPr/>
        </p:nvGrpSpPr>
        <p:grpSpPr>
          <a:xfrm rot="18736503">
            <a:off x="3967469" y="1939809"/>
            <a:ext cx="1021834" cy="1194625"/>
            <a:chOff x="8807966" y="1501777"/>
            <a:chExt cx="1021834" cy="1194625"/>
          </a:xfrm>
        </p:grpSpPr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D275F2D1-772E-40C8-8E7F-238DD131C139}"/>
                </a:ext>
              </a:extLst>
            </p:cNvPr>
            <p:cNvSpPr/>
            <p:nvPr/>
          </p:nvSpPr>
          <p:spPr>
            <a:xfrm>
              <a:off x="8807966" y="1501777"/>
              <a:ext cx="1021834" cy="102183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E11E98D0-73C3-4921-9DB5-B116F908FDD5}"/>
                </a:ext>
              </a:extLst>
            </p:cNvPr>
            <p:cNvSpPr/>
            <p:nvPr/>
          </p:nvSpPr>
          <p:spPr>
            <a:xfrm rot="2863497">
              <a:off x="8960366" y="1654177"/>
              <a:ext cx="717034" cy="71703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dist="762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4000" b="1" dirty="0">
                  <a:solidFill>
                    <a:schemeClr val="accent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1</a:t>
              </a:r>
            </a:p>
          </p:txBody>
        </p:sp>
        <p:sp>
          <p:nvSpPr>
            <p:cNvPr id="53" name="Isosceles Triangle 52">
              <a:extLst>
                <a:ext uri="{FF2B5EF4-FFF2-40B4-BE49-F238E27FC236}">
                  <a16:creationId xmlns:a16="http://schemas.microsoft.com/office/drawing/2014/main" id="{95F324EB-53FA-4F43-9C8F-BC8315392CDE}"/>
                </a:ext>
              </a:extLst>
            </p:cNvPr>
            <p:cNvSpPr/>
            <p:nvPr/>
          </p:nvSpPr>
          <p:spPr>
            <a:xfrm rot="10800000">
              <a:off x="9180637" y="2458047"/>
              <a:ext cx="276492" cy="238355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F32D7B84-DB89-4DE1-A3E4-D25F4F408665}"/>
              </a:ext>
            </a:extLst>
          </p:cNvPr>
          <p:cNvGrpSpPr/>
          <p:nvPr/>
        </p:nvGrpSpPr>
        <p:grpSpPr>
          <a:xfrm rot="18736503">
            <a:off x="7305191" y="1845100"/>
            <a:ext cx="1212580" cy="1021834"/>
            <a:chOff x="8617220" y="1501777"/>
            <a:chExt cx="1212580" cy="1021834"/>
          </a:xfrm>
        </p:grpSpPr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A5BEA036-66F6-45A4-9FEA-4F84307B3697}"/>
                </a:ext>
              </a:extLst>
            </p:cNvPr>
            <p:cNvSpPr/>
            <p:nvPr/>
          </p:nvSpPr>
          <p:spPr>
            <a:xfrm>
              <a:off x="8807966" y="1501777"/>
              <a:ext cx="1021834" cy="102183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71637D9D-A96E-4F55-9DD9-F789AFD9243C}"/>
                </a:ext>
              </a:extLst>
            </p:cNvPr>
            <p:cNvSpPr/>
            <p:nvPr/>
          </p:nvSpPr>
          <p:spPr>
            <a:xfrm rot="2863497">
              <a:off x="8960366" y="1654176"/>
              <a:ext cx="717034" cy="71703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dist="762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4000" b="1" dirty="0">
                  <a:solidFill>
                    <a:schemeClr val="accent3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</a:t>
              </a:r>
            </a:p>
          </p:txBody>
        </p:sp>
        <p:sp>
          <p:nvSpPr>
            <p:cNvPr id="68" name="Isosceles Triangle 67">
              <a:extLst>
                <a:ext uri="{FF2B5EF4-FFF2-40B4-BE49-F238E27FC236}">
                  <a16:creationId xmlns:a16="http://schemas.microsoft.com/office/drawing/2014/main" id="{6B2D7280-9D2D-46E7-96E4-EC1AEA7FA887}"/>
                </a:ext>
              </a:extLst>
            </p:cNvPr>
            <p:cNvSpPr/>
            <p:nvPr/>
          </p:nvSpPr>
          <p:spPr>
            <a:xfrm rot="16844070">
              <a:off x="8598152" y="1789319"/>
              <a:ext cx="276492" cy="238355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97FD0980-40CC-488D-B2F7-963599E92B09}"/>
              </a:ext>
            </a:extLst>
          </p:cNvPr>
          <p:cNvGrpSpPr/>
          <p:nvPr/>
        </p:nvGrpSpPr>
        <p:grpSpPr>
          <a:xfrm rot="18736503">
            <a:off x="7815347" y="4305054"/>
            <a:ext cx="1021834" cy="1235049"/>
            <a:chOff x="8807966" y="1288562"/>
            <a:chExt cx="1021834" cy="1235049"/>
          </a:xfrm>
        </p:grpSpPr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BE0DA22E-016D-43AD-A3F4-A103A91C3434}"/>
                </a:ext>
              </a:extLst>
            </p:cNvPr>
            <p:cNvSpPr/>
            <p:nvPr/>
          </p:nvSpPr>
          <p:spPr>
            <a:xfrm>
              <a:off x="8807966" y="1501777"/>
              <a:ext cx="1021834" cy="102183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0D8B51D6-4911-4F95-B575-59E546B3A307}"/>
                </a:ext>
              </a:extLst>
            </p:cNvPr>
            <p:cNvSpPr/>
            <p:nvPr/>
          </p:nvSpPr>
          <p:spPr>
            <a:xfrm rot="2863497">
              <a:off x="8960366" y="1654176"/>
              <a:ext cx="717034" cy="71703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dist="762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4000" b="1" dirty="0">
                  <a:solidFill>
                    <a:schemeClr val="accent4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3</a:t>
              </a:r>
            </a:p>
          </p:txBody>
        </p:sp>
        <p:sp>
          <p:nvSpPr>
            <p:cNvPr id="76" name="Isosceles Triangle 75">
              <a:extLst>
                <a:ext uri="{FF2B5EF4-FFF2-40B4-BE49-F238E27FC236}">
                  <a16:creationId xmlns:a16="http://schemas.microsoft.com/office/drawing/2014/main" id="{5A846D05-C276-4329-BEA8-8C4EC9DEB0D6}"/>
                </a:ext>
              </a:extLst>
            </p:cNvPr>
            <p:cNvSpPr/>
            <p:nvPr/>
          </p:nvSpPr>
          <p:spPr>
            <a:xfrm rot="21130615">
              <a:off x="9090465" y="1288562"/>
              <a:ext cx="276492" cy="238355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BDBEA21F-2D18-441C-8B0A-D8BA8676B903}"/>
              </a:ext>
            </a:extLst>
          </p:cNvPr>
          <p:cNvGrpSpPr/>
          <p:nvPr/>
        </p:nvGrpSpPr>
        <p:grpSpPr>
          <a:xfrm rot="18736503">
            <a:off x="2666106" y="4716600"/>
            <a:ext cx="1203721" cy="1021834"/>
            <a:chOff x="8807966" y="1501777"/>
            <a:chExt cx="1203721" cy="1021834"/>
          </a:xfrm>
        </p:grpSpPr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04ADF3F9-AC39-43A7-BA9A-D1EFDCD5AC79}"/>
                </a:ext>
              </a:extLst>
            </p:cNvPr>
            <p:cNvSpPr/>
            <p:nvPr/>
          </p:nvSpPr>
          <p:spPr>
            <a:xfrm>
              <a:off x="8807966" y="1501777"/>
              <a:ext cx="1021834" cy="1021834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1EB1A82C-204A-411E-8786-0980631B2D3B}"/>
                </a:ext>
              </a:extLst>
            </p:cNvPr>
            <p:cNvSpPr/>
            <p:nvPr/>
          </p:nvSpPr>
          <p:spPr>
            <a:xfrm rot="2863497">
              <a:off x="8960366" y="1654177"/>
              <a:ext cx="717034" cy="71703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dist="762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N" sz="4000" b="1" dirty="0">
                  <a:solidFill>
                    <a:schemeClr val="accent5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4</a:t>
              </a:r>
            </a:p>
          </p:txBody>
        </p:sp>
        <p:sp>
          <p:nvSpPr>
            <p:cNvPr id="80" name="Isosceles Triangle 79">
              <a:extLst>
                <a:ext uri="{FF2B5EF4-FFF2-40B4-BE49-F238E27FC236}">
                  <a16:creationId xmlns:a16="http://schemas.microsoft.com/office/drawing/2014/main" id="{F132200B-22D4-44E0-9F22-14B13827A83C}"/>
                </a:ext>
              </a:extLst>
            </p:cNvPr>
            <p:cNvSpPr/>
            <p:nvPr/>
          </p:nvSpPr>
          <p:spPr>
            <a:xfrm rot="6274117">
              <a:off x="9754264" y="2001301"/>
              <a:ext cx="276492" cy="238355"/>
            </a:xfrm>
            <a:prstGeom prst="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10F2C00E-4B06-49B9-B68F-7D69BF1D3C16}"/>
              </a:ext>
            </a:extLst>
          </p:cNvPr>
          <p:cNvGrpSpPr/>
          <p:nvPr/>
        </p:nvGrpSpPr>
        <p:grpSpPr>
          <a:xfrm>
            <a:off x="8748380" y="1308914"/>
            <a:ext cx="2604711" cy="989838"/>
            <a:chOff x="8847582" y="1680672"/>
            <a:chExt cx="2604711" cy="989838"/>
          </a:xfrm>
        </p:grpSpPr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79F473E7-2AF5-447B-825E-302236B726BC}"/>
                </a:ext>
              </a:extLst>
            </p:cNvPr>
            <p:cNvSpPr/>
            <p:nvPr/>
          </p:nvSpPr>
          <p:spPr>
            <a:xfrm>
              <a:off x="8847582" y="2147290"/>
              <a:ext cx="2604711" cy="523220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r>
                <a:rPr lang="en-I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761653E9-29C5-4ED8-A667-9F259602F87A}"/>
                </a:ext>
              </a:extLst>
            </p:cNvPr>
            <p:cNvSpPr/>
            <p:nvPr/>
          </p:nvSpPr>
          <p:spPr>
            <a:xfrm>
              <a:off x="8847582" y="1680672"/>
              <a:ext cx="2604711" cy="400110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r>
                <a:rPr lang="en-IN" sz="2000" b="1" dirty="0">
                  <a:solidFill>
                    <a:schemeClr val="accent3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39DDBACE-F40C-47AB-A272-AD7D6D6FEB82}"/>
              </a:ext>
            </a:extLst>
          </p:cNvPr>
          <p:cNvGrpSpPr/>
          <p:nvPr/>
        </p:nvGrpSpPr>
        <p:grpSpPr>
          <a:xfrm>
            <a:off x="835733" y="1308914"/>
            <a:ext cx="2604711" cy="989838"/>
            <a:chOff x="8847582" y="1680672"/>
            <a:chExt cx="2604711" cy="989838"/>
          </a:xfrm>
        </p:grpSpPr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44A69D78-9CAB-4C13-AD36-F0DD94BBE08E}"/>
                </a:ext>
              </a:extLst>
            </p:cNvPr>
            <p:cNvSpPr/>
            <p:nvPr/>
          </p:nvSpPr>
          <p:spPr>
            <a:xfrm>
              <a:off x="8847582" y="2147290"/>
              <a:ext cx="2604711" cy="523220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 algn="r"/>
              <a:r>
                <a:rPr lang="en-I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B66F7D1A-0349-474F-9E77-981261414984}"/>
                </a:ext>
              </a:extLst>
            </p:cNvPr>
            <p:cNvSpPr/>
            <p:nvPr/>
          </p:nvSpPr>
          <p:spPr>
            <a:xfrm>
              <a:off x="8847582" y="1680672"/>
              <a:ext cx="2604711" cy="400110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 algn="r"/>
              <a:r>
                <a:rPr lang="en-IN" sz="2000" b="1" dirty="0">
                  <a:solidFill>
                    <a:schemeClr val="accent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8822A913-E4D0-48CB-8797-F0984D738D30}"/>
              </a:ext>
            </a:extLst>
          </p:cNvPr>
          <p:cNvGrpSpPr/>
          <p:nvPr/>
        </p:nvGrpSpPr>
        <p:grpSpPr>
          <a:xfrm>
            <a:off x="725850" y="3451379"/>
            <a:ext cx="2145061" cy="1174505"/>
            <a:chOff x="8847582" y="1680672"/>
            <a:chExt cx="2604711" cy="1174505"/>
          </a:xfrm>
        </p:grpSpPr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04665C4F-9D2B-4D6D-8090-ADD3A9487688}"/>
                </a:ext>
              </a:extLst>
            </p:cNvPr>
            <p:cNvSpPr/>
            <p:nvPr/>
          </p:nvSpPr>
          <p:spPr>
            <a:xfrm>
              <a:off x="8847582" y="2116513"/>
              <a:ext cx="2604711" cy="738664"/>
            </a:xfrm>
            <a:prstGeom prst="rect">
              <a:avLst/>
            </a:prstGeom>
          </p:spPr>
          <p:txBody>
            <a:bodyPr wrap="square" lIns="0" rIns="0" anchor="t">
              <a:spAutoFit/>
            </a:bodyPr>
            <a:lstStyle/>
            <a:p>
              <a:pPr algn="r"/>
              <a:r>
                <a:rPr lang="en-I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245763C7-3BCA-4D04-802C-35412001320A}"/>
                </a:ext>
              </a:extLst>
            </p:cNvPr>
            <p:cNvSpPr/>
            <p:nvPr/>
          </p:nvSpPr>
          <p:spPr>
            <a:xfrm>
              <a:off x="8847582" y="1680672"/>
              <a:ext cx="2604711" cy="400110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pPr algn="r"/>
              <a:r>
                <a:rPr lang="en-IN" sz="2000" b="1" dirty="0">
                  <a:solidFill>
                    <a:schemeClr val="accent5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46A18594-3D9E-4B9A-BBD6-A3368CCC67E1}"/>
              </a:ext>
            </a:extLst>
          </p:cNvPr>
          <p:cNvGrpSpPr/>
          <p:nvPr/>
        </p:nvGrpSpPr>
        <p:grpSpPr>
          <a:xfrm>
            <a:off x="9317913" y="4956826"/>
            <a:ext cx="2145061" cy="1174505"/>
            <a:chOff x="8847582" y="1680672"/>
            <a:chExt cx="2604711" cy="1174505"/>
          </a:xfrm>
        </p:grpSpPr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7E76F666-E885-4172-87CF-C26C4243DA9F}"/>
                </a:ext>
              </a:extLst>
            </p:cNvPr>
            <p:cNvSpPr/>
            <p:nvPr/>
          </p:nvSpPr>
          <p:spPr>
            <a:xfrm>
              <a:off x="8847582" y="2116513"/>
              <a:ext cx="2604711" cy="738664"/>
            </a:xfrm>
            <a:prstGeom prst="rect">
              <a:avLst/>
            </a:prstGeom>
          </p:spPr>
          <p:txBody>
            <a:bodyPr wrap="square" lIns="0" rIns="0" anchor="t">
              <a:spAutoFit/>
            </a:bodyPr>
            <a:lstStyle/>
            <a:p>
              <a:r>
                <a:rPr lang="en-I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This is a sample text. Insert your desired text here. </a:t>
              </a:r>
            </a:p>
          </p:txBody>
        </p:sp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5842C2C9-0E20-45B3-8DDC-5D4ABF9ADA6F}"/>
                </a:ext>
              </a:extLst>
            </p:cNvPr>
            <p:cNvSpPr/>
            <p:nvPr/>
          </p:nvSpPr>
          <p:spPr>
            <a:xfrm>
              <a:off x="8847582" y="1680672"/>
              <a:ext cx="2604711" cy="400110"/>
            </a:xfrm>
            <a:prstGeom prst="rect">
              <a:avLst/>
            </a:prstGeom>
          </p:spPr>
          <p:txBody>
            <a:bodyPr wrap="square" lIns="0" rIns="0" anchor="ctr">
              <a:spAutoFit/>
            </a:bodyPr>
            <a:lstStyle/>
            <a:p>
              <a:r>
                <a:rPr lang="en-IN" sz="2000" b="1" dirty="0">
                  <a:solidFill>
                    <a:schemeClr val="accent4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90520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759" y="-6439"/>
            <a:ext cx="12179305" cy="686443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69969" y="1842732"/>
            <a:ext cx="5585326" cy="1367510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586" y="4649778"/>
            <a:ext cx="2836865" cy="608965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SUBSCRIBE NOW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683" y="764086"/>
            <a:ext cx="2788938" cy="527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4096" y="4034370"/>
            <a:ext cx="1842755" cy="742177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44" tIns="45672" rIns="91344" bIns="45672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8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1957" y="2005279"/>
            <a:ext cx="3621359" cy="8306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649" y="1373306"/>
            <a:ext cx="5023966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612" y="3362338"/>
            <a:ext cx="4152037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3148" y="711197"/>
            <a:ext cx="4320044" cy="3575111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Put Your Screenshot</a:t>
              </a: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Here</a:t>
              </a:r>
            </a:p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4" tIns="45672" rIns="91344" bIns="456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0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224" y="5341922"/>
            <a:ext cx="2546543" cy="3037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0000" y="4850172"/>
            <a:ext cx="4716867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Easy to use</a:t>
            </a:r>
          </a:p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Fully customizable</a:t>
            </a:r>
          </a:p>
          <a:p>
            <a:pPr marL="169728" marR="0" lvl="0" indent="-169728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0003" y="4468203"/>
            <a:ext cx="5910650" cy="369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80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" y="6121199"/>
            <a:ext cx="12179305" cy="675221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1DB29904-AAAF-4F52-9FB0-FA852EE0473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0960" y="908719"/>
            <a:ext cx="3852188" cy="2189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96">
      <a:dk1>
        <a:sysClr val="windowText" lastClr="000000"/>
      </a:dk1>
      <a:lt1>
        <a:sysClr val="window" lastClr="FFFFFF"/>
      </a:lt1>
      <a:dk2>
        <a:srgbClr val="1F497D"/>
      </a:dk2>
      <a:lt2>
        <a:srgbClr val="065381"/>
      </a:lt2>
      <a:accent1>
        <a:srgbClr val="34B2E4"/>
      </a:accent1>
      <a:accent2>
        <a:srgbClr val="72D4DF"/>
      </a:accent2>
      <a:accent3>
        <a:srgbClr val="FFCD64"/>
      </a:accent3>
      <a:accent4>
        <a:srgbClr val="FD912C"/>
      </a:accent4>
      <a:accent5>
        <a:srgbClr val="E34856"/>
      </a:accent5>
      <a:accent6>
        <a:srgbClr val="9110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5776</TotalTime>
  <Words>178</Words>
  <Application>Microsoft Office PowerPoint</Application>
  <PresentationFormat>Custom</PresentationFormat>
  <Paragraphs>36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Open Sans</vt:lpstr>
      <vt:lpstr>Segoe UI</vt:lpstr>
      <vt:lpstr>Office Theme</vt:lpstr>
      <vt:lpstr>2_Office Theme</vt:lpstr>
      <vt:lpstr>Multilayered Concentric Circles Diagram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Value Creation Diagrams for PowerPoint</dc:title>
  <dc:creator>Julian</dc:creator>
  <cp:lastModifiedBy>user</cp:lastModifiedBy>
  <cp:revision>110</cp:revision>
  <dcterms:created xsi:type="dcterms:W3CDTF">2013-09-12T13:05:01Z</dcterms:created>
  <dcterms:modified xsi:type="dcterms:W3CDTF">2024-02-17T07:15:30Z</dcterms:modified>
</cp:coreProperties>
</file>