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  <p:sldMasterId id="2147483663" r:id="rId2"/>
  </p:sldMasterIdLst>
  <p:notesMasterIdLst>
    <p:notesMasterId r:id="rId7"/>
  </p:notesMasterIdLst>
  <p:sldIdLst>
    <p:sldId id="373" r:id="rId3"/>
    <p:sldId id="374" r:id="rId4"/>
    <p:sldId id="290" r:id="rId5"/>
    <p:sldId id="268" r:id="rId6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AE2FA"/>
    <a:srgbClr val="006699"/>
    <a:srgbClr val="F2F2F2"/>
    <a:srgbClr val="1E477A"/>
    <a:srgbClr val="A35BA4"/>
    <a:srgbClr val="D6362A"/>
    <a:srgbClr val="11A186"/>
    <a:srgbClr val="FCB22D"/>
    <a:srgbClr val="146DC7"/>
    <a:srgbClr val="0066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24" autoAdjust="0"/>
    <p:restoredTop sz="92705" autoAdjust="0"/>
  </p:normalViewPr>
  <p:slideViewPr>
    <p:cSldViewPr snapToGrid="0">
      <p:cViewPr>
        <p:scale>
          <a:sx n="100" d="100"/>
          <a:sy n="100" d="100"/>
        </p:scale>
        <p:origin x="72" y="72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10/19/2023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2D21D1-52E2-420B-B491-CFF6D7BB79FB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69655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2D21D1-52E2-420B-B491-CFF6D7BB79FB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71079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2D21D1-52E2-420B-B491-CFF6D7BB79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721027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86200"/>
            <a:ext cx="12188825" cy="29718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9" rIns="91436" bIns="45719"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10/19/2023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10/19/2023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10/19/2023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10/19/2023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10/19/2023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10/19/2023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3886200"/>
            <a:ext cx="12188825" cy="29718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88" tIns="45695" rIns="91388" bIns="45695" rtlCol="0" anchor="ctr"/>
          <a:lstStyle/>
          <a:p>
            <a:pPr algn="ctr"/>
            <a:endParaRPr lang="en-US" sz="1798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3" y="3887118"/>
            <a:ext cx="10360501" cy="610820"/>
          </a:xfrm>
        </p:spPr>
        <p:txBody>
          <a:bodyPr/>
          <a:lstStyle>
            <a:lvl1pPr algn="ctr">
              <a:defRPr lang="en-US" sz="3998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398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1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2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73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65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56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47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39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30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10/19/2023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69986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3" y="2130429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1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3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74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66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57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49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41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32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10/19/2023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509888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10/19/2023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044684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4"/>
            <a:ext cx="10360501" cy="1362075"/>
          </a:xfrm>
        </p:spPr>
        <p:txBody>
          <a:bodyPr anchor="t"/>
          <a:lstStyle>
            <a:lvl1pPr algn="l">
              <a:defRPr sz="529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698">
                <a:solidFill>
                  <a:schemeClr val="tx1">
                    <a:tint val="75000"/>
                  </a:schemeClr>
                </a:solidFill>
              </a:defRPr>
            </a:lvl1pPr>
            <a:lvl2pPr marL="609158" indent="0">
              <a:buNone/>
              <a:defRPr sz="2398">
                <a:solidFill>
                  <a:schemeClr val="tx1">
                    <a:tint val="75000"/>
                  </a:schemeClr>
                </a:solidFill>
              </a:defRPr>
            </a:lvl2pPr>
            <a:lvl3pPr marL="1218317" indent="0">
              <a:buNone/>
              <a:defRPr sz="2098">
                <a:solidFill>
                  <a:schemeClr val="tx1">
                    <a:tint val="75000"/>
                  </a:schemeClr>
                </a:solidFill>
              </a:defRPr>
            </a:lvl3pPr>
            <a:lvl4pPr marL="1827474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4pPr>
            <a:lvl5pPr marL="2436633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5pPr>
            <a:lvl6pPr marL="3045792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6pPr>
            <a:lvl7pPr marL="3654949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7pPr>
            <a:lvl8pPr marL="4264107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8pPr>
            <a:lvl9pPr marL="4873265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10/19/2023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054186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4"/>
            <a:ext cx="5383398" cy="4525963"/>
          </a:xfrm>
        </p:spPr>
        <p:txBody>
          <a:bodyPr/>
          <a:lstStyle>
            <a:lvl1pPr>
              <a:defRPr sz="3698"/>
            </a:lvl1pPr>
            <a:lvl2pPr>
              <a:defRPr sz="3198"/>
            </a:lvl2pPr>
            <a:lvl3pPr>
              <a:defRPr sz="2698"/>
            </a:lvl3pPr>
            <a:lvl4pPr>
              <a:defRPr sz="2398"/>
            </a:lvl4pPr>
            <a:lvl5pPr>
              <a:defRPr sz="2398"/>
            </a:lvl5pPr>
            <a:lvl6pPr>
              <a:defRPr sz="2398"/>
            </a:lvl6pPr>
            <a:lvl7pPr>
              <a:defRPr sz="2398"/>
            </a:lvl7pPr>
            <a:lvl8pPr>
              <a:defRPr sz="2398"/>
            </a:lvl8pPr>
            <a:lvl9pPr>
              <a:defRPr sz="23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4"/>
            <a:ext cx="5383398" cy="4525963"/>
          </a:xfrm>
        </p:spPr>
        <p:txBody>
          <a:bodyPr/>
          <a:lstStyle>
            <a:lvl1pPr>
              <a:defRPr sz="3698"/>
            </a:lvl1pPr>
            <a:lvl2pPr>
              <a:defRPr sz="3198"/>
            </a:lvl2pPr>
            <a:lvl3pPr>
              <a:defRPr sz="2698"/>
            </a:lvl3pPr>
            <a:lvl4pPr>
              <a:defRPr sz="2398"/>
            </a:lvl4pPr>
            <a:lvl5pPr>
              <a:defRPr sz="2398"/>
            </a:lvl5pPr>
            <a:lvl6pPr>
              <a:defRPr sz="2398"/>
            </a:lvl6pPr>
            <a:lvl7pPr>
              <a:defRPr sz="2398"/>
            </a:lvl7pPr>
            <a:lvl8pPr>
              <a:defRPr sz="2398"/>
            </a:lvl8pPr>
            <a:lvl9pPr>
              <a:defRPr sz="23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10/19/2023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15082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2130426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10/19/2023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71847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6"/>
            <a:ext cx="5385514" cy="639763"/>
          </a:xfrm>
        </p:spPr>
        <p:txBody>
          <a:bodyPr anchor="b"/>
          <a:lstStyle>
            <a:lvl1pPr marL="0" indent="0">
              <a:buNone/>
              <a:defRPr sz="3198" b="1"/>
            </a:lvl1pPr>
            <a:lvl2pPr marL="609158" indent="0">
              <a:buNone/>
              <a:defRPr sz="2698" b="1"/>
            </a:lvl2pPr>
            <a:lvl3pPr marL="1218317" indent="0">
              <a:buNone/>
              <a:defRPr sz="2398" b="1"/>
            </a:lvl3pPr>
            <a:lvl4pPr marL="1827474" indent="0">
              <a:buNone/>
              <a:defRPr sz="2098" b="1"/>
            </a:lvl4pPr>
            <a:lvl5pPr marL="2436633" indent="0">
              <a:buNone/>
              <a:defRPr sz="2098" b="1"/>
            </a:lvl5pPr>
            <a:lvl6pPr marL="3045792" indent="0">
              <a:buNone/>
              <a:defRPr sz="2098" b="1"/>
            </a:lvl6pPr>
            <a:lvl7pPr marL="3654949" indent="0">
              <a:buNone/>
              <a:defRPr sz="2098" b="1"/>
            </a:lvl7pPr>
            <a:lvl8pPr marL="4264107" indent="0">
              <a:buNone/>
              <a:defRPr sz="2098" b="1"/>
            </a:lvl8pPr>
            <a:lvl9pPr marL="4873265" indent="0">
              <a:buNone/>
              <a:defRPr sz="209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198"/>
            </a:lvl1pPr>
            <a:lvl2pPr>
              <a:defRPr sz="2698"/>
            </a:lvl2pPr>
            <a:lvl3pPr>
              <a:defRPr sz="2398"/>
            </a:lvl3pPr>
            <a:lvl4pPr>
              <a:defRPr sz="2098"/>
            </a:lvl4pPr>
            <a:lvl5pPr>
              <a:defRPr sz="2098"/>
            </a:lvl5pPr>
            <a:lvl6pPr>
              <a:defRPr sz="2098"/>
            </a:lvl6pPr>
            <a:lvl7pPr>
              <a:defRPr sz="2098"/>
            </a:lvl7pPr>
            <a:lvl8pPr>
              <a:defRPr sz="2098"/>
            </a:lvl8pPr>
            <a:lvl9pPr>
              <a:defRPr sz="20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7" y="1535116"/>
            <a:ext cx="5387630" cy="639763"/>
          </a:xfrm>
        </p:spPr>
        <p:txBody>
          <a:bodyPr anchor="b"/>
          <a:lstStyle>
            <a:lvl1pPr marL="0" indent="0">
              <a:buNone/>
              <a:defRPr sz="3198" b="1"/>
            </a:lvl1pPr>
            <a:lvl2pPr marL="609158" indent="0">
              <a:buNone/>
              <a:defRPr sz="2698" b="1"/>
            </a:lvl2pPr>
            <a:lvl3pPr marL="1218317" indent="0">
              <a:buNone/>
              <a:defRPr sz="2398" b="1"/>
            </a:lvl3pPr>
            <a:lvl4pPr marL="1827474" indent="0">
              <a:buNone/>
              <a:defRPr sz="2098" b="1"/>
            </a:lvl4pPr>
            <a:lvl5pPr marL="2436633" indent="0">
              <a:buNone/>
              <a:defRPr sz="2098" b="1"/>
            </a:lvl5pPr>
            <a:lvl6pPr marL="3045792" indent="0">
              <a:buNone/>
              <a:defRPr sz="2098" b="1"/>
            </a:lvl6pPr>
            <a:lvl7pPr marL="3654949" indent="0">
              <a:buNone/>
              <a:defRPr sz="2098" b="1"/>
            </a:lvl7pPr>
            <a:lvl8pPr marL="4264107" indent="0">
              <a:buNone/>
              <a:defRPr sz="2098" b="1"/>
            </a:lvl8pPr>
            <a:lvl9pPr marL="4873265" indent="0">
              <a:buNone/>
              <a:defRPr sz="209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7" y="2174875"/>
            <a:ext cx="5387630" cy="3951288"/>
          </a:xfrm>
        </p:spPr>
        <p:txBody>
          <a:bodyPr/>
          <a:lstStyle>
            <a:lvl1pPr>
              <a:defRPr sz="3198"/>
            </a:lvl1pPr>
            <a:lvl2pPr>
              <a:defRPr sz="2698"/>
            </a:lvl2pPr>
            <a:lvl3pPr>
              <a:defRPr sz="2398"/>
            </a:lvl3pPr>
            <a:lvl4pPr>
              <a:defRPr sz="2098"/>
            </a:lvl4pPr>
            <a:lvl5pPr>
              <a:defRPr sz="2098"/>
            </a:lvl5pPr>
            <a:lvl6pPr>
              <a:defRPr sz="2098"/>
            </a:lvl6pPr>
            <a:lvl7pPr>
              <a:defRPr sz="2098"/>
            </a:lvl7pPr>
            <a:lvl8pPr>
              <a:defRPr sz="2098"/>
            </a:lvl8pPr>
            <a:lvl9pPr>
              <a:defRPr sz="20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10/19/2023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118014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598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10/19/2023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361767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10/19/2023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455727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5" y="273052"/>
            <a:ext cx="4010039" cy="1162051"/>
          </a:xfrm>
        </p:spPr>
        <p:txBody>
          <a:bodyPr anchor="b"/>
          <a:lstStyle>
            <a:lvl1pPr algn="l">
              <a:defRPr sz="2698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6"/>
            <a:ext cx="6813892" cy="5853113"/>
          </a:xfrm>
        </p:spPr>
        <p:txBody>
          <a:bodyPr/>
          <a:lstStyle>
            <a:lvl1pPr>
              <a:defRPr sz="4298"/>
            </a:lvl1pPr>
            <a:lvl2pPr>
              <a:defRPr sz="3698"/>
            </a:lvl2pPr>
            <a:lvl3pPr>
              <a:defRPr sz="3198"/>
            </a:lvl3pPr>
            <a:lvl4pPr>
              <a:defRPr sz="2698"/>
            </a:lvl4pPr>
            <a:lvl5pPr>
              <a:defRPr sz="2698"/>
            </a:lvl5pPr>
            <a:lvl6pPr>
              <a:defRPr sz="2698"/>
            </a:lvl6pPr>
            <a:lvl7pPr>
              <a:defRPr sz="2698"/>
            </a:lvl7pPr>
            <a:lvl8pPr>
              <a:defRPr sz="2698"/>
            </a:lvl8pPr>
            <a:lvl9pPr>
              <a:defRPr sz="26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5" y="1435104"/>
            <a:ext cx="4010039" cy="4691063"/>
          </a:xfrm>
        </p:spPr>
        <p:txBody>
          <a:bodyPr/>
          <a:lstStyle>
            <a:lvl1pPr marL="0" indent="0">
              <a:buNone/>
              <a:defRPr sz="1898"/>
            </a:lvl1pPr>
            <a:lvl2pPr marL="609158" indent="0">
              <a:buNone/>
              <a:defRPr sz="1600"/>
            </a:lvl2pPr>
            <a:lvl3pPr marL="1218317" indent="0">
              <a:buNone/>
              <a:defRPr sz="1300"/>
            </a:lvl3pPr>
            <a:lvl4pPr marL="1827474" indent="0">
              <a:buNone/>
              <a:defRPr sz="1200"/>
            </a:lvl4pPr>
            <a:lvl5pPr marL="2436633" indent="0">
              <a:buNone/>
              <a:defRPr sz="1200"/>
            </a:lvl5pPr>
            <a:lvl6pPr marL="3045792" indent="0">
              <a:buNone/>
              <a:defRPr sz="1200"/>
            </a:lvl6pPr>
            <a:lvl7pPr marL="3654949" indent="0">
              <a:buNone/>
              <a:defRPr sz="1200"/>
            </a:lvl7pPr>
            <a:lvl8pPr marL="4264107" indent="0">
              <a:buNone/>
              <a:defRPr sz="1200"/>
            </a:lvl8pPr>
            <a:lvl9pPr marL="4873265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10/19/2023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404870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6" y="4800603"/>
            <a:ext cx="7313295" cy="566739"/>
          </a:xfrm>
        </p:spPr>
        <p:txBody>
          <a:bodyPr anchor="b"/>
          <a:lstStyle>
            <a:lvl1pPr algn="l">
              <a:defRPr sz="2698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6" y="612775"/>
            <a:ext cx="7313295" cy="4114800"/>
          </a:xfrm>
        </p:spPr>
        <p:txBody>
          <a:bodyPr/>
          <a:lstStyle>
            <a:lvl1pPr marL="0" indent="0">
              <a:buNone/>
              <a:defRPr sz="4298"/>
            </a:lvl1pPr>
            <a:lvl2pPr marL="609158" indent="0">
              <a:buNone/>
              <a:defRPr sz="3698"/>
            </a:lvl2pPr>
            <a:lvl3pPr marL="1218317" indent="0">
              <a:buNone/>
              <a:defRPr sz="3198"/>
            </a:lvl3pPr>
            <a:lvl4pPr marL="1827474" indent="0">
              <a:buNone/>
              <a:defRPr sz="2698"/>
            </a:lvl4pPr>
            <a:lvl5pPr marL="2436633" indent="0">
              <a:buNone/>
              <a:defRPr sz="2698"/>
            </a:lvl5pPr>
            <a:lvl6pPr marL="3045792" indent="0">
              <a:buNone/>
              <a:defRPr sz="2698"/>
            </a:lvl6pPr>
            <a:lvl7pPr marL="3654949" indent="0">
              <a:buNone/>
              <a:defRPr sz="2698"/>
            </a:lvl7pPr>
            <a:lvl8pPr marL="4264107" indent="0">
              <a:buNone/>
              <a:defRPr sz="2698"/>
            </a:lvl8pPr>
            <a:lvl9pPr marL="4873265" indent="0">
              <a:buNone/>
              <a:defRPr sz="2698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6" y="5367342"/>
            <a:ext cx="7313295" cy="804863"/>
          </a:xfrm>
        </p:spPr>
        <p:txBody>
          <a:bodyPr/>
          <a:lstStyle>
            <a:lvl1pPr marL="0" indent="0">
              <a:buNone/>
              <a:defRPr sz="1898"/>
            </a:lvl1pPr>
            <a:lvl2pPr marL="609158" indent="0">
              <a:buNone/>
              <a:defRPr sz="1600"/>
            </a:lvl2pPr>
            <a:lvl3pPr marL="1218317" indent="0">
              <a:buNone/>
              <a:defRPr sz="1300"/>
            </a:lvl3pPr>
            <a:lvl4pPr marL="1827474" indent="0">
              <a:buNone/>
              <a:defRPr sz="1200"/>
            </a:lvl4pPr>
            <a:lvl5pPr marL="2436633" indent="0">
              <a:buNone/>
              <a:defRPr sz="1200"/>
            </a:lvl5pPr>
            <a:lvl6pPr marL="3045792" indent="0">
              <a:buNone/>
              <a:defRPr sz="1200"/>
            </a:lvl6pPr>
            <a:lvl7pPr marL="3654949" indent="0">
              <a:buNone/>
              <a:defRPr sz="1200"/>
            </a:lvl7pPr>
            <a:lvl8pPr marL="4264107" indent="0">
              <a:buNone/>
              <a:defRPr sz="1200"/>
            </a:lvl8pPr>
            <a:lvl9pPr marL="4873265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10/19/2023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81143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10/19/2023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964409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42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42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10/19/2023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93243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7"/>
            <a:ext cx="5930678" cy="711081"/>
          </a:xfrm>
        </p:spPr>
        <p:txBody>
          <a:bodyPr>
            <a:normAutofit/>
          </a:bodyPr>
          <a:lstStyle>
            <a:lvl1pPr algn="ctr">
              <a:defRPr sz="3598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10/19/2023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13961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10/19/2023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10/19/2023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10/19/2023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10/19/2023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39" userDrawn="1">
          <p15:clr>
            <a:srgbClr val="FBAE40"/>
          </p15:clr>
        </p15:guide>
        <p15:guide id="3" pos="382" userDrawn="1">
          <p15:clr>
            <a:srgbClr val="FBAE40"/>
          </p15:clr>
        </p15:guide>
        <p15:guide id="4" pos="7294" userDrawn="1">
          <p15:clr>
            <a:srgbClr val="FBAE40"/>
          </p15:clr>
        </p15:guide>
        <p15:guide id="5" pos="471" userDrawn="1">
          <p15:clr>
            <a:srgbClr val="FBAE40"/>
          </p15:clr>
        </p15:guide>
        <p15:guide id="6" orient="horz" pos="621" userDrawn="1">
          <p15:clr>
            <a:srgbClr val="FBAE40"/>
          </p15:clr>
        </p15:guide>
        <p15:guide id="7" orient="horz" pos="4002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10/19/2023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10/19/2023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7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6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10/19/2023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62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2" y="274642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2" y="1138426"/>
            <a:ext cx="10969943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4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10/19/2023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6" y="6356354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6" y="6356354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20569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  <p:sldLayoutId id="2147483676" r:id="rId13"/>
  </p:sldLayoutIdLst>
  <p:txStyles>
    <p:titleStyle>
      <a:lvl1pPr algn="l" defTabSz="1218317" rtl="0" eaLnBrk="1" latinLnBrk="0" hangingPunct="1">
        <a:spcBef>
          <a:spcPct val="0"/>
        </a:spcBef>
        <a:buNone/>
        <a:defRPr sz="359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6868" indent="-456868" algn="l" defTabSz="1218317" rtl="0" eaLnBrk="1" latinLnBrk="0" hangingPunct="1">
        <a:spcBef>
          <a:spcPct val="20000"/>
        </a:spcBef>
        <a:buFont typeface="Arial" pitchFamily="34" charset="0"/>
        <a:buChar char="•"/>
        <a:defRPr sz="3598" kern="1200">
          <a:solidFill>
            <a:schemeClr val="tx1"/>
          </a:solidFill>
          <a:latin typeface="+mj-lt"/>
          <a:ea typeface="+mn-ea"/>
          <a:cs typeface="+mn-cs"/>
        </a:defRPr>
      </a:lvl1pPr>
      <a:lvl2pPr marL="989883" indent="-380723" algn="l" defTabSz="1218317" rtl="0" eaLnBrk="1" latinLnBrk="0" hangingPunct="1">
        <a:spcBef>
          <a:spcPct val="20000"/>
        </a:spcBef>
        <a:buFont typeface="Arial" pitchFamily="34" charset="0"/>
        <a:buChar char="–"/>
        <a:defRPr sz="3198" kern="1200">
          <a:solidFill>
            <a:schemeClr val="tx1"/>
          </a:solidFill>
          <a:latin typeface="+mj-lt"/>
          <a:ea typeface="+mn-ea"/>
          <a:cs typeface="+mn-cs"/>
        </a:defRPr>
      </a:lvl2pPr>
      <a:lvl3pPr marL="1522895" indent="-304580" algn="l" defTabSz="1218317" rtl="0" eaLnBrk="1" latinLnBrk="0" hangingPunct="1">
        <a:spcBef>
          <a:spcPct val="20000"/>
        </a:spcBef>
        <a:buFont typeface="Arial" pitchFamily="34" charset="0"/>
        <a:buChar char="•"/>
        <a:defRPr sz="2398" kern="1200">
          <a:solidFill>
            <a:schemeClr val="tx1"/>
          </a:solidFill>
          <a:latin typeface="+mj-lt"/>
          <a:ea typeface="+mn-ea"/>
          <a:cs typeface="+mn-cs"/>
        </a:defRPr>
      </a:lvl3pPr>
      <a:lvl4pPr marL="2132054" indent="-304580" algn="l" defTabSz="1218317" rtl="0" eaLnBrk="1" latinLnBrk="0" hangingPunct="1">
        <a:spcBef>
          <a:spcPct val="20000"/>
        </a:spcBef>
        <a:buFont typeface="Arial" pitchFamily="34" charset="0"/>
        <a:buChar char="–"/>
        <a:defRPr sz="1998" kern="1200">
          <a:solidFill>
            <a:schemeClr val="tx1"/>
          </a:solidFill>
          <a:latin typeface="+mj-lt"/>
          <a:ea typeface="+mn-ea"/>
          <a:cs typeface="+mn-cs"/>
        </a:defRPr>
      </a:lvl4pPr>
      <a:lvl5pPr marL="2741212" indent="-304580" algn="l" defTabSz="1218317" rtl="0" eaLnBrk="1" latinLnBrk="0" hangingPunct="1">
        <a:spcBef>
          <a:spcPct val="20000"/>
        </a:spcBef>
        <a:buFont typeface="Arial" pitchFamily="34" charset="0"/>
        <a:buChar char="»"/>
        <a:defRPr sz="1998" kern="1200">
          <a:solidFill>
            <a:schemeClr val="tx1"/>
          </a:solidFill>
          <a:latin typeface="+mj-lt"/>
          <a:ea typeface="+mn-ea"/>
          <a:cs typeface="+mn-cs"/>
        </a:defRPr>
      </a:lvl5pPr>
      <a:lvl6pPr marL="3350369" indent="-304580" algn="l" defTabSz="1218317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6pPr>
      <a:lvl7pPr marL="3959529" indent="-304580" algn="l" defTabSz="1218317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7pPr>
      <a:lvl8pPr marL="4568687" indent="-304580" algn="l" defTabSz="1218317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8pPr>
      <a:lvl9pPr marL="5177844" indent="-304580" algn="l" defTabSz="1218317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1pPr>
      <a:lvl2pPr marL="609158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2pPr>
      <a:lvl3pPr marL="1218317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3pPr>
      <a:lvl4pPr marL="1827474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4pPr>
      <a:lvl5pPr marL="2436633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5pPr>
      <a:lvl6pPr marL="3045792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6pPr>
      <a:lvl7pPr marL="3654949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7pPr>
      <a:lvl8pPr marL="4264107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8pPr>
      <a:lvl9pPr marL="4873265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svg"/><Relationship Id="rId5" Type="http://schemas.openxmlformats.org/officeDocument/2006/relationships/image" Target="../media/image3.png"/><Relationship Id="rId4" Type="http://schemas.openxmlformats.org/officeDocument/2006/relationships/image" Target="../media/image2.sv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8.svg"/><Relationship Id="rId5" Type="http://schemas.openxmlformats.org/officeDocument/2006/relationships/image" Target="../media/image7.png"/><Relationship Id="rId4" Type="http://schemas.openxmlformats.org/officeDocument/2006/relationships/image" Target="../media/image6.sv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11.png"/><Relationship Id="rId5" Type="http://schemas.openxmlformats.org/officeDocument/2006/relationships/image" Target="../media/image10.jp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9D7E626B-9CD9-2949-87AE-4368F7608460}"/>
              </a:ext>
            </a:extLst>
          </p:cNvPr>
          <p:cNvSpPr/>
          <p:nvPr/>
        </p:nvSpPr>
        <p:spPr>
          <a:xfrm>
            <a:off x="477078" y="5328746"/>
            <a:ext cx="5488977" cy="1234964"/>
          </a:xfrm>
          <a:prstGeom prst="roundRect">
            <a:avLst>
              <a:gd name="adj" fmla="val 1329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7BCCBE66-2C32-8F45-89D8-A24693D38FED}"/>
              </a:ext>
            </a:extLst>
          </p:cNvPr>
          <p:cNvSpPr/>
          <p:nvPr/>
        </p:nvSpPr>
        <p:spPr>
          <a:xfrm>
            <a:off x="6212860" y="5328746"/>
            <a:ext cx="5550606" cy="1234964"/>
          </a:xfrm>
          <a:prstGeom prst="roundRect">
            <a:avLst>
              <a:gd name="adj" fmla="val 1329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AEF825E0-6703-0C4A-9C4C-DE37A6E11C1D}"/>
              </a:ext>
            </a:extLst>
          </p:cNvPr>
          <p:cNvSpPr/>
          <p:nvPr/>
        </p:nvSpPr>
        <p:spPr>
          <a:xfrm>
            <a:off x="477078" y="1391478"/>
            <a:ext cx="1444487" cy="3458818"/>
          </a:xfrm>
          <a:prstGeom prst="roundRect">
            <a:avLst>
              <a:gd name="adj" fmla="val 11162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CACAEACA-353C-BB44-A7DE-24B059AA2C9B}"/>
              </a:ext>
            </a:extLst>
          </p:cNvPr>
          <p:cNvSpPr/>
          <p:nvPr/>
        </p:nvSpPr>
        <p:spPr>
          <a:xfrm>
            <a:off x="2108984" y="1391478"/>
            <a:ext cx="1444487" cy="3458818"/>
          </a:xfrm>
          <a:prstGeom prst="roundRect">
            <a:avLst>
              <a:gd name="adj" fmla="val 11162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EA1D81C0-E4B8-A745-A61A-EFF3E3DC0380}"/>
              </a:ext>
            </a:extLst>
          </p:cNvPr>
          <p:cNvSpPr/>
          <p:nvPr/>
        </p:nvSpPr>
        <p:spPr>
          <a:xfrm>
            <a:off x="3740890" y="1391478"/>
            <a:ext cx="1444487" cy="3458818"/>
          </a:xfrm>
          <a:prstGeom prst="roundRect">
            <a:avLst>
              <a:gd name="adj" fmla="val 11162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8E795AAD-3B6A-AB41-ADE8-A571AECC121D}"/>
              </a:ext>
            </a:extLst>
          </p:cNvPr>
          <p:cNvSpPr/>
          <p:nvPr/>
        </p:nvSpPr>
        <p:spPr>
          <a:xfrm>
            <a:off x="5372796" y="1391478"/>
            <a:ext cx="1444487" cy="3458818"/>
          </a:xfrm>
          <a:prstGeom prst="roundRect">
            <a:avLst>
              <a:gd name="adj" fmla="val 11162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C7BBD885-E47C-E044-BADB-A3062C73748C}"/>
              </a:ext>
            </a:extLst>
          </p:cNvPr>
          <p:cNvSpPr/>
          <p:nvPr/>
        </p:nvSpPr>
        <p:spPr>
          <a:xfrm>
            <a:off x="7004702" y="1391478"/>
            <a:ext cx="1444487" cy="3458818"/>
          </a:xfrm>
          <a:prstGeom prst="roundRect">
            <a:avLst>
              <a:gd name="adj" fmla="val 11162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B6D24C27-CC35-0244-A9FA-45768D0EB1DB}"/>
              </a:ext>
            </a:extLst>
          </p:cNvPr>
          <p:cNvSpPr/>
          <p:nvPr/>
        </p:nvSpPr>
        <p:spPr>
          <a:xfrm>
            <a:off x="8636608" y="1391478"/>
            <a:ext cx="1444487" cy="3458818"/>
          </a:xfrm>
          <a:prstGeom prst="roundRect">
            <a:avLst>
              <a:gd name="adj" fmla="val 11162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B38F337B-1A9C-2F4B-9208-D5CC123B23FC}"/>
              </a:ext>
            </a:extLst>
          </p:cNvPr>
          <p:cNvSpPr/>
          <p:nvPr/>
        </p:nvSpPr>
        <p:spPr>
          <a:xfrm>
            <a:off x="10268513" y="1391478"/>
            <a:ext cx="1444487" cy="3458818"/>
          </a:xfrm>
          <a:prstGeom prst="roundRect">
            <a:avLst>
              <a:gd name="adj" fmla="val 11162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9417623-4CC4-EE4E-8485-E93E7E4132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Weekly Task Report Slide Template</a:t>
            </a:r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C57A43E7-6CAE-1D4B-A307-6FEFDC37520A}"/>
              </a:ext>
            </a:extLst>
          </p:cNvPr>
          <p:cNvSpPr/>
          <p:nvPr/>
        </p:nvSpPr>
        <p:spPr>
          <a:xfrm>
            <a:off x="683172" y="1234966"/>
            <a:ext cx="1019504" cy="352096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EEDFDD5-5CBF-8742-95F0-7CC2A97A748F}"/>
              </a:ext>
            </a:extLst>
          </p:cNvPr>
          <p:cNvSpPr/>
          <p:nvPr/>
        </p:nvSpPr>
        <p:spPr>
          <a:xfrm>
            <a:off x="2317531" y="1234966"/>
            <a:ext cx="1019504" cy="352096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B16A4107-7836-2A4B-8751-07243D50AAD7}"/>
              </a:ext>
            </a:extLst>
          </p:cNvPr>
          <p:cNvSpPr/>
          <p:nvPr/>
        </p:nvSpPr>
        <p:spPr>
          <a:xfrm>
            <a:off x="3951889" y="1234966"/>
            <a:ext cx="1019504" cy="352096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FE5A7A54-9033-4546-9247-5353DDAEC977}"/>
              </a:ext>
            </a:extLst>
          </p:cNvPr>
          <p:cNvSpPr/>
          <p:nvPr/>
        </p:nvSpPr>
        <p:spPr>
          <a:xfrm>
            <a:off x="5586248" y="1234966"/>
            <a:ext cx="1019504" cy="352096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B3799E30-26AD-F04E-8253-B8026649C64D}"/>
              </a:ext>
            </a:extLst>
          </p:cNvPr>
          <p:cNvSpPr/>
          <p:nvPr/>
        </p:nvSpPr>
        <p:spPr>
          <a:xfrm>
            <a:off x="7215351" y="1234966"/>
            <a:ext cx="1019504" cy="352096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8DEF68BE-A553-4A46-9C97-346CFDEA9BD9}"/>
              </a:ext>
            </a:extLst>
          </p:cNvPr>
          <p:cNvSpPr/>
          <p:nvPr/>
        </p:nvSpPr>
        <p:spPr>
          <a:xfrm>
            <a:off x="8849710" y="1234966"/>
            <a:ext cx="1019504" cy="352096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9EC29BCB-361E-5844-92E9-651292140F5B}"/>
              </a:ext>
            </a:extLst>
          </p:cNvPr>
          <p:cNvSpPr/>
          <p:nvPr/>
        </p:nvSpPr>
        <p:spPr>
          <a:xfrm>
            <a:off x="10484069" y="1234966"/>
            <a:ext cx="1019504" cy="352096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531F2F45-D7BC-AA4F-AAEA-7F2DD75EFAE9}"/>
              </a:ext>
            </a:extLst>
          </p:cNvPr>
          <p:cNvSpPr/>
          <p:nvPr/>
        </p:nvSpPr>
        <p:spPr>
          <a:xfrm>
            <a:off x="1017630" y="5157261"/>
            <a:ext cx="1709650" cy="352096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31780D7A-C811-4647-9E06-85EF7D71D378}"/>
              </a:ext>
            </a:extLst>
          </p:cNvPr>
          <p:cNvSpPr/>
          <p:nvPr/>
        </p:nvSpPr>
        <p:spPr>
          <a:xfrm>
            <a:off x="745368" y="1264905"/>
            <a:ext cx="907905" cy="2576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Sunday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3319CAD4-8939-3C43-82EF-9E7F3F2F7669}"/>
              </a:ext>
            </a:extLst>
          </p:cNvPr>
          <p:cNvSpPr/>
          <p:nvPr/>
        </p:nvSpPr>
        <p:spPr>
          <a:xfrm>
            <a:off x="2375534" y="1264905"/>
            <a:ext cx="907905" cy="2576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Monday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E5507104-14E9-0643-988C-AE4F9D79DFA9}"/>
              </a:ext>
            </a:extLst>
          </p:cNvPr>
          <p:cNvSpPr/>
          <p:nvPr/>
        </p:nvSpPr>
        <p:spPr>
          <a:xfrm>
            <a:off x="4009125" y="1264905"/>
            <a:ext cx="907905" cy="2576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Tuesday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764F1F99-682B-3246-8565-253068D14B0B}"/>
              </a:ext>
            </a:extLst>
          </p:cNvPr>
          <p:cNvSpPr/>
          <p:nvPr/>
        </p:nvSpPr>
        <p:spPr>
          <a:xfrm>
            <a:off x="5639291" y="1264905"/>
            <a:ext cx="907905" cy="2576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Wednesday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F2FAB571-4127-6F43-943B-1422805724E1}"/>
              </a:ext>
            </a:extLst>
          </p:cNvPr>
          <p:cNvSpPr/>
          <p:nvPr/>
        </p:nvSpPr>
        <p:spPr>
          <a:xfrm>
            <a:off x="7276307" y="1264905"/>
            <a:ext cx="907905" cy="2576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Thursday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1764547C-256E-4F41-8037-08BF6993593A}"/>
              </a:ext>
            </a:extLst>
          </p:cNvPr>
          <p:cNvSpPr/>
          <p:nvPr/>
        </p:nvSpPr>
        <p:spPr>
          <a:xfrm>
            <a:off x="8906473" y="1264905"/>
            <a:ext cx="907905" cy="2576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Friday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F1EB1156-50AB-084C-9247-A85341277F8C}"/>
              </a:ext>
            </a:extLst>
          </p:cNvPr>
          <p:cNvSpPr/>
          <p:nvPr/>
        </p:nvSpPr>
        <p:spPr>
          <a:xfrm>
            <a:off x="10543489" y="1264905"/>
            <a:ext cx="907905" cy="2576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Saturday</a:t>
            </a: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70EB03B9-073F-0145-90C3-3FF3408B8F5E}"/>
              </a:ext>
            </a:extLst>
          </p:cNvPr>
          <p:cNvSpPr/>
          <p:nvPr/>
        </p:nvSpPr>
        <p:spPr>
          <a:xfrm>
            <a:off x="363485" y="5071847"/>
            <a:ext cx="540552" cy="54055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3E2A6C1A-7284-FF4F-85A3-43304226645B}"/>
              </a:ext>
            </a:extLst>
          </p:cNvPr>
          <p:cNvGrpSpPr/>
          <p:nvPr/>
        </p:nvGrpSpPr>
        <p:grpSpPr>
          <a:xfrm>
            <a:off x="477078" y="2145862"/>
            <a:ext cx="1444487" cy="2144110"/>
            <a:chOff x="477078" y="2145862"/>
            <a:chExt cx="1444487" cy="2144110"/>
          </a:xfrm>
        </p:grpSpPr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89755B74-1359-574E-BE17-6A8070773AD0}"/>
                </a:ext>
              </a:extLst>
            </p:cNvPr>
            <p:cNvCxnSpPr/>
            <p:nvPr/>
          </p:nvCxnSpPr>
          <p:spPr>
            <a:xfrm>
              <a:off x="477078" y="2145862"/>
              <a:ext cx="1444487" cy="0"/>
            </a:xfrm>
            <a:prstGeom prst="line">
              <a:avLst/>
            </a:prstGeom>
            <a:ln>
              <a:solidFill>
                <a:schemeClr val="accent4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10661E9A-8BB9-8045-B973-5FCEA91F78EA}"/>
                </a:ext>
              </a:extLst>
            </p:cNvPr>
            <p:cNvCxnSpPr/>
            <p:nvPr/>
          </p:nvCxnSpPr>
          <p:spPr>
            <a:xfrm>
              <a:off x="477078" y="2681889"/>
              <a:ext cx="1444487" cy="0"/>
            </a:xfrm>
            <a:prstGeom prst="line">
              <a:avLst/>
            </a:prstGeom>
            <a:ln>
              <a:solidFill>
                <a:schemeClr val="accent4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20483517-B80D-5842-959C-3E3B87B6C471}"/>
                </a:ext>
              </a:extLst>
            </p:cNvPr>
            <p:cNvCxnSpPr/>
            <p:nvPr/>
          </p:nvCxnSpPr>
          <p:spPr>
            <a:xfrm>
              <a:off x="477078" y="3217917"/>
              <a:ext cx="1444487" cy="0"/>
            </a:xfrm>
            <a:prstGeom prst="line">
              <a:avLst/>
            </a:prstGeom>
            <a:ln>
              <a:solidFill>
                <a:schemeClr val="accent4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5AD8670D-E412-7241-B305-2AF7AAF10223}"/>
                </a:ext>
              </a:extLst>
            </p:cNvPr>
            <p:cNvCxnSpPr/>
            <p:nvPr/>
          </p:nvCxnSpPr>
          <p:spPr>
            <a:xfrm>
              <a:off x="477078" y="3753944"/>
              <a:ext cx="1444487" cy="0"/>
            </a:xfrm>
            <a:prstGeom prst="line">
              <a:avLst/>
            </a:prstGeom>
            <a:ln>
              <a:solidFill>
                <a:schemeClr val="accent4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D1514412-5CA7-694E-B3C7-66884440FAB8}"/>
                </a:ext>
              </a:extLst>
            </p:cNvPr>
            <p:cNvCxnSpPr/>
            <p:nvPr/>
          </p:nvCxnSpPr>
          <p:spPr>
            <a:xfrm>
              <a:off x="477078" y="4289972"/>
              <a:ext cx="1444487" cy="0"/>
            </a:xfrm>
            <a:prstGeom prst="line">
              <a:avLst/>
            </a:prstGeom>
            <a:ln>
              <a:solidFill>
                <a:schemeClr val="accent4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E9247535-8E18-4745-9513-40677C714A8F}"/>
              </a:ext>
            </a:extLst>
          </p:cNvPr>
          <p:cNvGrpSpPr/>
          <p:nvPr/>
        </p:nvGrpSpPr>
        <p:grpSpPr>
          <a:xfrm>
            <a:off x="2107682" y="2145862"/>
            <a:ext cx="1444487" cy="2144110"/>
            <a:chOff x="477078" y="2145862"/>
            <a:chExt cx="1444487" cy="2144110"/>
          </a:xfrm>
        </p:grpSpPr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118752CB-500A-A645-9A37-C2B85B36B517}"/>
                </a:ext>
              </a:extLst>
            </p:cNvPr>
            <p:cNvCxnSpPr/>
            <p:nvPr/>
          </p:nvCxnSpPr>
          <p:spPr>
            <a:xfrm>
              <a:off x="477078" y="2145862"/>
              <a:ext cx="1444487" cy="0"/>
            </a:xfrm>
            <a:prstGeom prst="line">
              <a:avLst/>
            </a:prstGeom>
            <a:ln>
              <a:solidFill>
                <a:schemeClr val="accent4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54F26C54-344D-774C-96A4-B99264825BBE}"/>
                </a:ext>
              </a:extLst>
            </p:cNvPr>
            <p:cNvCxnSpPr/>
            <p:nvPr/>
          </p:nvCxnSpPr>
          <p:spPr>
            <a:xfrm>
              <a:off x="477078" y="2681889"/>
              <a:ext cx="1444487" cy="0"/>
            </a:xfrm>
            <a:prstGeom prst="line">
              <a:avLst/>
            </a:prstGeom>
            <a:ln>
              <a:solidFill>
                <a:schemeClr val="accent4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1A5A3A85-4923-8445-AC04-48D740016C8D}"/>
                </a:ext>
              </a:extLst>
            </p:cNvPr>
            <p:cNvCxnSpPr/>
            <p:nvPr/>
          </p:nvCxnSpPr>
          <p:spPr>
            <a:xfrm>
              <a:off x="477078" y="3217917"/>
              <a:ext cx="1444487" cy="0"/>
            </a:xfrm>
            <a:prstGeom prst="line">
              <a:avLst/>
            </a:prstGeom>
            <a:ln>
              <a:solidFill>
                <a:schemeClr val="accent4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849B3841-ADBA-1A4E-ACB5-0942CFDF272B}"/>
                </a:ext>
              </a:extLst>
            </p:cNvPr>
            <p:cNvCxnSpPr/>
            <p:nvPr/>
          </p:nvCxnSpPr>
          <p:spPr>
            <a:xfrm>
              <a:off x="477078" y="3753944"/>
              <a:ext cx="1444487" cy="0"/>
            </a:xfrm>
            <a:prstGeom prst="line">
              <a:avLst/>
            </a:prstGeom>
            <a:ln>
              <a:solidFill>
                <a:schemeClr val="accent4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8796BD43-60FB-6644-9CCA-9ACA8C5D9F98}"/>
                </a:ext>
              </a:extLst>
            </p:cNvPr>
            <p:cNvCxnSpPr/>
            <p:nvPr/>
          </p:nvCxnSpPr>
          <p:spPr>
            <a:xfrm>
              <a:off x="477078" y="4289972"/>
              <a:ext cx="1444487" cy="0"/>
            </a:xfrm>
            <a:prstGeom prst="line">
              <a:avLst/>
            </a:prstGeom>
            <a:ln>
              <a:solidFill>
                <a:schemeClr val="accent4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D4D3681D-CF4C-0440-B808-9CC8FBAD24E9}"/>
              </a:ext>
            </a:extLst>
          </p:cNvPr>
          <p:cNvGrpSpPr/>
          <p:nvPr/>
        </p:nvGrpSpPr>
        <p:grpSpPr>
          <a:xfrm>
            <a:off x="3747296" y="2145862"/>
            <a:ext cx="1444487" cy="2144110"/>
            <a:chOff x="477078" y="2145862"/>
            <a:chExt cx="1444487" cy="2144110"/>
          </a:xfrm>
        </p:grpSpPr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61FA851F-F59E-C445-8E2A-06941888C662}"/>
                </a:ext>
              </a:extLst>
            </p:cNvPr>
            <p:cNvCxnSpPr/>
            <p:nvPr/>
          </p:nvCxnSpPr>
          <p:spPr>
            <a:xfrm>
              <a:off x="477078" y="2145862"/>
              <a:ext cx="1444487" cy="0"/>
            </a:xfrm>
            <a:prstGeom prst="line">
              <a:avLst/>
            </a:prstGeom>
            <a:ln>
              <a:solidFill>
                <a:schemeClr val="accent4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32DD2652-3D40-6541-A6C6-7105D6DD6A34}"/>
                </a:ext>
              </a:extLst>
            </p:cNvPr>
            <p:cNvCxnSpPr/>
            <p:nvPr/>
          </p:nvCxnSpPr>
          <p:spPr>
            <a:xfrm>
              <a:off x="477078" y="2681889"/>
              <a:ext cx="1444487" cy="0"/>
            </a:xfrm>
            <a:prstGeom prst="line">
              <a:avLst/>
            </a:prstGeom>
            <a:ln>
              <a:solidFill>
                <a:schemeClr val="accent4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F49C1088-F008-BC4D-AACD-3D2C76989430}"/>
                </a:ext>
              </a:extLst>
            </p:cNvPr>
            <p:cNvCxnSpPr/>
            <p:nvPr/>
          </p:nvCxnSpPr>
          <p:spPr>
            <a:xfrm>
              <a:off x="477078" y="3217917"/>
              <a:ext cx="1444487" cy="0"/>
            </a:xfrm>
            <a:prstGeom prst="line">
              <a:avLst/>
            </a:prstGeom>
            <a:ln>
              <a:solidFill>
                <a:schemeClr val="accent4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3257523D-5425-3F44-9CFE-89F6834EDD64}"/>
                </a:ext>
              </a:extLst>
            </p:cNvPr>
            <p:cNvCxnSpPr/>
            <p:nvPr/>
          </p:nvCxnSpPr>
          <p:spPr>
            <a:xfrm>
              <a:off x="477078" y="3753944"/>
              <a:ext cx="1444487" cy="0"/>
            </a:xfrm>
            <a:prstGeom prst="line">
              <a:avLst/>
            </a:prstGeom>
            <a:ln>
              <a:solidFill>
                <a:schemeClr val="accent4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403B0E43-9E99-974B-A67E-4F445C0DA5EC}"/>
                </a:ext>
              </a:extLst>
            </p:cNvPr>
            <p:cNvCxnSpPr/>
            <p:nvPr/>
          </p:nvCxnSpPr>
          <p:spPr>
            <a:xfrm>
              <a:off x="477078" y="4289972"/>
              <a:ext cx="1444487" cy="0"/>
            </a:xfrm>
            <a:prstGeom prst="line">
              <a:avLst/>
            </a:prstGeom>
            <a:ln>
              <a:solidFill>
                <a:schemeClr val="accent4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BF99D3D3-4D66-4E42-86A7-7A7EE0C0BCE8}"/>
              </a:ext>
            </a:extLst>
          </p:cNvPr>
          <p:cNvGrpSpPr/>
          <p:nvPr/>
        </p:nvGrpSpPr>
        <p:grpSpPr>
          <a:xfrm>
            <a:off x="5373397" y="2145862"/>
            <a:ext cx="1444487" cy="2144110"/>
            <a:chOff x="477078" y="2145862"/>
            <a:chExt cx="1444487" cy="2144110"/>
          </a:xfrm>
        </p:grpSpPr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E30FA025-D44B-E248-9E87-0D5A4498B481}"/>
                </a:ext>
              </a:extLst>
            </p:cNvPr>
            <p:cNvCxnSpPr/>
            <p:nvPr/>
          </p:nvCxnSpPr>
          <p:spPr>
            <a:xfrm>
              <a:off x="477078" y="2145862"/>
              <a:ext cx="1444487" cy="0"/>
            </a:xfrm>
            <a:prstGeom prst="line">
              <a:avLst/>
            </a:prstGeom>
            <a:ln>
              <a:solidFill>
                <a:schemeClr val="accent4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91D49DC2-FA52-164C-B4A3-3E7EDC32365E}"/>
                </a:ext>
              </a:extLst>
            </p:cNvPr>
            <p:cNvCxnSpPr/>
            <p:nvPr/>
          </p:nvCxnSpPr>
          <p:spPr>
            <a:xfrm>
              <a:off x="477078" y="2681889"/>
              <a:ext cx="1444487" cy="0"/>
            </a:xfrm>
            <a:prstGeom prst="line">
              <a:avLst/>
            </a:prstGeom>
            <a:ln>
              <a:solidFill>
                <a:schemeClr val="accent4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303ADE17-21C2-9940-B8D4-38D8D249B80F}"/>
                </a:ext>
              </a:extLst>
            </p:cNvPr>
            <p:cNvCxnSpPr/>
            <p:nvPr/>
          </p:nvCxnSpPr>
          <p:spPr>
            <a:xfrm>
              <a:off x="477078" y="3217917"/>
              <a:ext cx="1444487" cy="0"/>
            </a:xfrm>
            <a:prstGeom prst="line">
              <a:avLst/>
            </a:prstGeom>
            <a:ln>
              <a:solidFill>
                <a:schemeClr val="accent4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48CD1241-7CB4-634A-ADE7-A6483055DA68}"/>
                </a:ext>
              </a:extLst>
            </p:cNvPr>
            <p:cNvCxnSpPr/>
            <p:nvPr/>
          </p:nvCxnSpPr>
          <p:spPr>
            <a:xfrm>
              <a:off x="477078" y="3753944"/>
              <a:ext cx="1444487" cy="0"/>
            </a:xfrm>
            <a:prstGeom prst="line">
              <a:avLst/>
            </a:prstGeom>
            <a:ln>
              <a:solidFill>
                <a:schemeClr val="accent4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FB484C2A-EF77-D34D-8EB3-68D13C3A094B}"/>
                </a:ext>
              </a:extLst>
            </p:cNvPr>
            <p:cNvCxnSpPr/>
            <p:nvPr/>
          </p:nvCxnSpPr>
          <p:spPr>
            <a:xfrm>
              <a:off x="477078" y="4289972"/>
              <a:ext cx="1444487" cy="0"/>
            </a:xfrm>
            <a:prstGeom prst="line">
              <a:avLst/>
            </a:prstGeom>
            <a:ln>
              <a:solidFill>
                <a:schemeClr val="accent4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E301CF3D-6868-724A-ADF2-DFF5DA2590F1}"/>
              </a:ext>
            </a:extLst>
          </p:cNvPr>
          <p:cNvGrpSpPr/>
          <p:nvPr/>
        </p:nvGrpSpPr>
        <p:grpSpPr>
          <a:xfrm>
            <a:off x="7008506" y="2145862"/>
            <a:ext cx="1444487" cy="2144110"/>
            <a:chOff x="477078" y="2145862"/>
            <a:chExt cx="1444487" cy="2144110"/>
          </a:xfrm>
        </p:grpSpPr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12FB8F3A-4E7F-6C40-A3CB-F50A83E6532F}"/>
                </a:ext>
              </a:extLst>
            </p:cNvPr>
            <p:cNvCxnSpPr/>
            <p:nvPr/>
          </p:nvCxnSpPr>
          <p:spPr>
            <a:xfrm>
              <a:off x="477078" y="2145862"/>
              <a:ext cx="1444487" cy="0"/>
            </a:xfrm>
            <a:prstGeom prst="line">
              <a:avLst/>
            </a:prstGeom>
            <a:ln>
              <a:solidFill>
                <a:schemeClr val="accent4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EFBA7712-5547-1B45-933A-15FCFB203625}"/>
                </a:ext>
              </a:extLst>
            </p:cNvPr>
            <p:cNvCxnSpPr/>
            <p:nvPr/>
          </p:nvCxnSpPr>
          <p:spPr>
            <a:xfrm>
              <a:off x="477078" y="2681889"/>
              <a:ext cx="1444487" cy="0"/>
            </a:xfrm>
            <a:prstGeom prst="line">
              <a:avLst/>
            </a:prstGeom>
            <a:ln>
              <a:solidFill>
                <a:schemeClr val="accent4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2C0951FF-1E38-A44F-85FF-7EEC1BEF5231}"/>
                </a:ext>
              </a:extLst>
            </p:cNvPr>
            <p:cNvCxnSpPr/>
            <p:nvPr/>
          </p:nvCxnSpPr>
          <p:spPr>
            <a:xfrm>
              <a:off x="477078" y="3217917"/>
              <a:ext cx="1444487" cy="0"/>
            </a:xfrm>
            <a:prstGeom prst="line">
              <a:avLst/>
            </a:prstGeom>
            <a:ln>
              <a:solidFill>
                <a:schemeClr val="accent4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0AE15C6A-930D-9B4E-9C6B-49A92C177349}"/>
                </a:ext>
              </a:extLst>
            </p:cNvPr>
            <p:cNvCxnSpPr/>
            <p:nvPr/>
          </p:nvCxnSpPr>
          <p:spPr>
            <a:xfrm>
              <a:off x="477078" y="3753944"/>
              <a:ext cx="1444487" cy="0"/>
            </a:xfrm>
            <a:prstGeom prst="line">
              <a:avLst/>
            </a:prstGeom>
            <a:ln>
              <a:solidFill>
                <a:schemeClr val="accent4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EB3D988D-98DF-0A4E-97C8-460E204427FF}"/>
                </a:ext>
              </a:extLst>
            </p:cNvPr>
            <p:cNvCxnSpPr/>
            <p:nvPr/>
          </p:nvCxnSpPr>
          <p:spPr>
            <a:xfrm>
              <a:off x="477078" y="4289972"/>
              <a:ext cx="1444487" cy="0"/>
            </a:xfrm>
            <a:prstGeom prst="line">
              <a:avLst/>
            </a:prstGeom>
            <a:ln>
              <a:solidFill>
                <a:schemeClr val="accent4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B5BE4459-78D0-A346-A2F9-3771308A4AC3}"/>
              </a:ext>
            </a:extLst>
          </p:cNvPr>
          <p:cNvGrpSpPr/>
          <p:nvPr/>
        </p:nvGrpSpPr>
        <p:grpSpPr>
          <a:xfrm>
            <a:off x="8639111" y="2145862"/>
            <a:ext cx="1444487" cy="2144110"/>
            <a:chOff x="477078" y="2145862"/>
            <a:chExt cx="1444487" cy="2144110"/>
          </a:xfrm>
        </p:grpSpPr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DF2365F8-BDAB-F84A-93AA-F9954A299096}"/>
                </a:ext>
              </a:extLst>
            </p:cNvPr>
            <p:cNvCxnSpPr/>
            <p:nvPr/>
          </p:nvCxnSpPr>
          <p:spPr>
            <a:xfrm>
              <a:off x="477078" y="2145862"/>
              <a:ext cx="1444487" cy="0"/>
            </a:xfrm>
            <a:prstGeom prst="line">
              <a:avLst/>
            </a:prstGeom>
            <a:ln>
              <a:solidFill>
                <a:schemeClr val="accent4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65D13757-B744-9045-A800-8F3C75D85B48}"/>
                </a:ext>
              </a:extLst>
            </p:cNvPr>
            <p:cNvCxnSpPr/>
            <p:nvPr/>
          </p:nvCxnSpPr>
          <p:spPr>
            <a:xfrm>
              <a:off x="477078" y="2681889"/>
              <a:ext cx="1444487" cy="0"/>
            </a:xfrm>
            <a:prstGeom prst="line">
              <a:avLst/>
            </a:prstGeom>
            <a:ln>
              <a:solidFill>
                <a:schemeClr val="accent4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4C58BC4E-0FE1-F840-98CD-8165D05437FC}"/>
                </a:ext>
              </a:extLst>
            </p:cNvPr>
            <p:cNvCxnSpPr/>
            <p:nvPr/>
          </p:nvCxnSpPr>
          <p:spPr>
            <a:xfrm>
              <a:off x="477078" y="3217917"/>
              <a:ext cx="1444487" cy="0"/>
            </a:xfrm>
            <a:prstGeom prst="line">
              <a:avLst/>
            </a:prstGeom>
            <a:ln>
              <a:solidFill>
                <a:schemeClr val="accent4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F7DDE4D8-87C8-9349-B148-9273755EB937}"/>
                </a:ext>
              </a:extLst>
            </p:cNvPr>
            <p:cNvCxnSpPr/>
            <p:nvPr/>
          </p:nvCxnSpPr>
          <p:spPr>
            <a:xfrm>
              <a:off x="477078" y="3753944"/>
              <a:ext cx="1444487" cy="0"/>
            </a:xfrm>
            <a:prstGeom prst="line">
              <a:avLst/>
            </a:prstGeom>
            <a:ln>
              <a:solidFill>
                <a:schemeClr val="accent4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543ABBC1-5502-9549-A152-48B96B50533E}"/>
                </a:ext>
              </a:extLst>
            </p:cNvPr>
            <p:cNvCxnSpPr/>
            <p:nvPr/>
          </p:nvCxnSpPr>
          <p:spPr>
            <a:xfrm>
              <a:off x="477078" y="4289972"/>
              <a:ext cx="1444487" cy="0"/>
            </a:xfrm>
            <a:prstGeom prst="line">
              <a:avLst/>
            </a:prstGeom>
            <a:ln>
              <a:solidFill>
                <a:schemeClr val="accent4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BC5D2BAC-33B9-FE46-866F-049A39B85F31}"/>
              </a:ext>
            </a:extLst>
          </p:cNvPr>
          <p:cNvGrpSpPr/>
          <p:nvPr/>
        </p:nvGrpSpPr>
        <p:grpSpPr>
          <a:xfrm>
            <a:off x="10278724" y="2145862"/>
            <a:ext cx="1444487" cy="2144110"/>
            <a:chOff x="477078" y="2145862"/>
            <a:chExt cx="1444487" cy="2144110"/>
          </a:xfrm>
        </p:grpSpPr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910EAE08-4D28-614F-B6F8-1A77C94541D5}"/>
                </a:ext>
              </a:extLst>
            </p:cNvPr>
            <p:cNvCxnSpPr/>
            <p:nvPr/>
          </p:nvCxnSpPr>
          <p:spPr>
            <a:xfrm>
              <a:off x="477078" y="2145862"/>
              <a:ext cx="1444487" cy="0"/>
            </a:xfrm>
            <a:prstGeom prst="line">
              <a:avLst/>
            </a:prstGeom>
            <a:ln>
              <a:solidFill>
                <a:schemeClr val="accent4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211BC3A4-BAF2-B144-88F1-D347DCE9D0D7}"/>
                </a:ext>
              </a:extLst>
            </p:cNvPr>
            <p:cNvCxnSpPr/>
            <p:nvPr/>
          </p:nvCxnSpPr>
          <p:spPr>
            <a:xfrm>
              <a:off x="477078" y="2681889"/>
              <a:ext cx="1444487" cy="0"/>
            </a:xfrm>
            <a:prstGeom prst="line">
              <a:avLst/>
            </a:prstGeom>
            <a:ln>
              <a:solidFill>
                <a:schemeClr val="accent4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F15587E4-8E05-1F42-9BCA-9CE46A527495}"/>
                </a:ext>
              </a:extLst>
            </p:cNvPr>
            <p:cNvCxnSpPr/>
            <p:nvPr/>
          </p:nvCxnSpPr>
          <p:spPr>
            <a:xfrm>
              <a:off x="477078" y="3217917"/>
              <a:ext cx="1444487" cy="0"/>
            </a:xfrm>
            <a:prstGeom prst="line">
              <a:avLst/>
            </a:prstGeom>
            <a:ln>
              <a:solidFill>
                <a:schemeClr val="accent4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8D320031-3A59-8E4B-BCF9-2C493A99F7EF}"/>
                </a:ext>
              </a:extLst>
            </p:cNvPr>
            <p:cNvCxnSpPr/>
            <p:nvPr/>
          </p:nvCxnSpPr>
          <p:spPr>
            <a:xfrm>
              <a:off x="477078" y="3753944"/>
              <a:ext cx="1444487" cy="0"/>
            </a:xfrm>
            <a:prstGeom prst="line">
              <a:avLst/>
            </a:prstGeom>
            <a:ln>
              <a:solidFill>
                <a:schemeClr val="accent4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107BFB23-7A34-CA40-AE18-2AAE589ABF21}"/>
                </a:ext>
              </a:extLst>
            </p:cNvPr>
            <p:cNvCxnSpPr/>
            <p:nvPr/>
          </p:nvCxnSpPr>
          <p:spPr>
            <a:xfrm>
              <a:off x="477078" y="4289972"/>
              <a:ext cx="1444487" cy="0"/>
            </a:xfrm>
            <a:prstGeom prst="line">
              <a:avLst/>
            </a:prstGeom>
            <a:ln>
              <a:solidFill>
                <a:schemeClr val="accent4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5" name="Rectangle 74">
            <a:extLst>
              <a:ext uri="{FF2B5EF4-FFF2-40B4-BE49-F238E27FC236}">
                <a16:creationId xmlns:a16="http://schemas.microsoft.com/office/drawing/2014/main" id="{399200BD-8987-3C49-A4F6-58C2B05A7807}"/>
              </a:ext>
            </a:extLst>
          </p:cNvPr>
          <p:cNvSpPr/>
          <p:nvPr/>
        </p:nvSpPr>
        <p:spPr>
          <a:xfrm>
            <a:off x="714979" y="1768358"/>
            <a:ext cx="922656" cy="2513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pPr algn="ctr"/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Task 1</a:t>
            </a:r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A5317847-86C2-AC4B-8DD1-17CA17DC7AD6}"/>
              </a:ext>
            </a:extLst>
          </p:cNvPr>
          <p:cNvSpPr/>
          <p:nvPr/>
        </p:nvSpPr>
        <p:spPr>
          <a:xfrm>
            <a:off x="714979" y="2302096"/>
            <a:ext cx="922656" cy="2513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pPr algn="ctr"/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Task 2</a:t>
            </a:r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EF81D0E9-4E80-CA40-9344-A61773F87741}"/>
              </a:ext>
            </a:extLst>
          </p:cNvPr>
          <p:cNvSpPr/>
          <p:nvPr/>
        </p:nvSpPr>
        <p:spPr>
          <a:xfrm>
            <a:off x="714979" y="2835834"/>
            <a:ext cx="922656" cy="2513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pPr algn="ctr"/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Task 3</a:t>
            </a:r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F0AB7C1C-C66E-BF44-AB90-96EC937F24BF}"/>
              </a:ext>
            </a:extLst>
          </p:cNvPr>
          <p:cNvSpPr/>
          <p:nvPr/>
        </p:nvSpPr>
        <p:spPr>
          <a:xfrm>
            <a:off x="714979" y="3369572"/>
            <a:ext cx="922656" cy="2513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pPr algn="ctr"/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Task 4</a:t>
            </a:r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96851D2D-FE89-E64A-B9B2-2D862535DBD2}"/>
              </a:ext>
            </a:extLst>
          </p:cNvPr>
          <p:cNvSpPr/>
          <p:nvPr/>
        </p:nvSpPr>
        <p:spPr>
          <a:xfrm>
            <a:off x="714979" y="3903310"/>
            <a:ext cx="922656" cy="2513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pPr algn="ctr"/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Task 5</a:t>
            </a:r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45BC4C6A-0808-444F-BCD6-A2A804D9D2DD}"/>
              </a:ext>
            </a:extLst>
          </p:cNvPr>
          <p:cNvSpPr/>
          <p:nvPr/>
        </p:nvSpPr>
        <p:spPr>
          <a:xfrm>
            <a:off x="714979" y="4437050"/>
            <a:ext cx="922656" cy="2513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pPr algn="ctr"/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Task 6</a:t>
            </a:r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E63D0152-F993-A044-B512-3E830B1C18F2}"/>
              </a:ext>
            </a:extLst>
          </p:cNvPr>
          <p:cNvSpPr/>
          <p:nvPr/>
        </p:nvSpPr>
        <p:spPr>
          <a:xfrm>
            <a:off x="2360899" y="1768358"/>
            <a:ext cx="922656" cy="2513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pPr algn="ctr"/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Task 1</a:t>
            </a:r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D3D06B6E-CFBB-C94A-9D55-CAAB9096DCB9}"/>
              </a:ext>
            </a:extLst>
          </p:cNvPr>
          <p:cNvSpPr/>
          <p:nvPr/>
        </p:nvSpPr>
        <p:spPr>
          <a:xfrm>
            <a:off x="2360899" y="2302096"/>
            <a:ext cx="922656" cy="2513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pPr algn="ctr"/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Task 2</a:t>
            </a:r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52A3F4C3-1CC0-B04A-915B-707F572DDAAB}"/>
              </a:ext>
            </a:extLst>
          </p:cNvPr>
          <p:cNvSpPr/>
          <p:nvPr/>
        </p:nvSpPr>
        <p:spPr>
          <a:xfrm>
            <a:off x="2360899" y="2835834"/>
            <a:ext cx="922656" cy="2513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pPr algn="ctr"/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Task 3</a:t>
            </a:r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7E87AD2F-39C7-634F-BD92-D6315D4B5C38}"/>
              </a:ext>
            </a:extLst>
          </p:cNvPr>
          <p:cNvSpPr/>
          <p:nvPr/>
        </p:nvSpPr>
        <p:spPr>
          <a:xfrm>
            <a:off x="2360899" y="3369572"/>
            <a:ext cx="922656" cy="2513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pPr algn="ctr"/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Task 4</a:t>
            </a:r>
          </a:p>
        </p:txBody>
      </p:sp>
      <p:sp>
        <p:nvSpPr>
          <p:cNvPr id="86" name="Rectangle 85">
            <a:extLst>
              <a:ext uri="{FF2B5EF4-FFF2-40B4-BE49-F238E27FC236}">
                <a16:creationId xmlns:a16="http://schemas.microsoft.com/office/drawing/2014/main" id="{92553F67-22EA-1E41-9DE3-032EB127E578}"/>
              </a:ext>
            </a:extLst>
          </p:cNvPr>
          <p:cNvSpPr/>
          <p:nvPr/>
        </p:nvSpPr>
        <p:spPr>
          <a:xfrm>
            <a:off x="2360899" y="3903310"/>
            <a:ext cx="922656" cy="2513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pPr algn="ctr"/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Task 5</a:t>
            </a:r>
          </a:p>
        </p:txBody>
      </p:sp>
      <p:sp>
        <p:nvSpPr>
          <p:cNvPr id="87" name="Rectangle 86">
            <a:extLst>
              <a:ext uri="{FF2B5EF4-FFF2-40B4-BE49-F238E27FC236}">
                <a16:creationId xmlns:a16="http://schemas.microsoft.com/office/drawing/2014/main" id="{1C010EE9-E7A9-5148-B899-D81BE70CF811}"/>
              </a:ext>
            </a:extLst>
          </p:cNvPr>
          <p:cNvSpPr/>
          <p:nvPr/>
        </p:nvSpPr>
        <p:spPr>
          <a:xfrm>
            <a:off x="2360899" y="4437050"/>
            <a:ext cx="922656" cy="2513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pPr algn="ctr"/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Task 6</a:t>
            </a:r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BFEDBCCF-409D-D447-830C-2E87A8A82749}"/>
              </a:ext>
            </a:extLst>
          </p:cNvPr>
          <p:cNvSpPr/>
          <p:nvPr/>
        </p:nvSpPr>
        <p:spPr>
          <a:xfrm>
            <a:off x="3993273" y="1768358"/>
            <a:ext cx="922656" cy="2513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pPr algn="ctr"/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Task 1</a:t>
            </a:r>
          </a:p>
        </p:txBody>
      </p:sp>
      <p:sp>
        <p:nvSpPr>
          <p:cNvPr id="89" name="Rectangle 88">
            <a:extLst>
              <a:ext uri="{FF2B5EF4-FFF2-40B4-BE49-F238E27FC236}">
                <a16:creationId xmlns:a16="http://schemas.microsoft.com/office/drawing/2014/main" id="{3552A8FC-BF2A-6E4A-9403-94C4E9700E0E}"/>
              </a:ext>
            </a:extLst>
          </p:cNvPr>
          <p:cNvSpPr/>
          <p:nvPr/>
        </p:nvSpPr>
        <p:spPr>
          <a:xfrm>
            <a:off x="3993273" y="2302096"/>
            <a:ext cx="922656" cy="2513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pPr algn="ctr"/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Task 2</a:t>
            </a:r>
          </a:p>
        </p:txBody>
      </p:sp>
      <p:sp>
        <p:nvSpPr>
          <p:cNvPr id="90" name="Rectangle 89">
            <a:extLst>
              <a:ext uri="{FF2B5EF4-FFF2-40B4-BE49-F238E27FC236}">
                <a16:creationId xmlns:a16="http://schemas.microsoft.com/office/drawing/2014/main" id="{93A4EF64-C672-174B-B90C-63979E7268A0}"/>
              </a:ext>
            </a:extLst>
          </p:cNvPr>
          <p:cNvSpPr/>
          <p:nvPr/>
        </p:nvSpPr>
        <p:spPr>
          <a:xfrm>
            <a:off x="3993273" y="2835834"/>
            <a:ext cx="922656" cy="2513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pPr algn="ctr"/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Task 3</a:t>
            </a:r>
          </a:p>
        </p:txBody>
      </p:sp>
      <p:sp>
        <p:nvSpPr>
          <p:cNvPr id="91" name="Rectangle 90">
            <a:extLst>
              <a:ext uri="{FF2B5EF4-FFF2-40B4-BE49-F238E27FC236}">
                <a16:creationId xmlns:a16="http://schemas.microsoft.com/office/drawing/2014/main" id="{BFF61852-5726-D44C-A2AB-2C761E6C4855}"/>
              </a:ext>
            </a:extLst>
          </p:cNvPr>
          <p:cNvSpPr/>
          <p:nvPr/>
        </p:nvSpPr>
        <p:spPr>
          <a:xfrm>
            <a:off x="3993273" y="3369572"/>
            <a:ext cx="922656" cy="2513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pPr algn="ctr"/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Task 4</a:t>
            </a:r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952FA184-7585-E446-9FAE-FD2C46D5C9EE}"/>
              </a:ext>
            </a:extLst>
          </p:cNvPr>
          <p:cNvSpPr/>
          <p:nvPr/>
        </p:nvSpPr>
        <p:spPr>
          <a:xfrm>
            <a:off x="3993273" y="3903310"/>
            <a:ext cx="922656" cy="2513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pPr algn="ctr"/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Task 5</a:t>
            </a:r>
          </a:p>
        </p:txBody>
      </p:sp>
      <p:sp>
        <p:nvSpPr>
          <p:cNvPr id="93" name="Rectangle 92">
            <a:extLst>
              <a:ext uri="{FF2B5EF4-FFF2-40B4-BE49-F238E27FC236}">
                <a16:creationId xmlns:a16="http://schemas.microsoft.com/office/drawing/2014/main" id="{F6509A25-D8FE-D94C-AE47-5DCA01724696}"/>
              </a:ext>
            </a:extLst>
          </p:cNvPr>
          <p:cNvSpPr/>
          <p:nvPr/>
        </p:nvSpPr>
        <p:spPr>
          <a:xfrm>
            <a:off x="3993273" y="4437050"/>
            <a:ext cx="922656" cy="2513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pPr algn="ctr"/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Task 6</a:t>
            </a:r>
          </a:p>
        </p:txBody>
      </p:sp>
      <p:sp>
        <p:nvSpPr>
          <p:cNvPr id="94" name="Rectangle 93">
            <a:extLst>
              <a:ext uri="{FF2B5EF4-FFF2-40B4-BE49-F238E27FC236}">
                <a16:creationId xmlns:a16="http://schemas.microsoft.com/office/drawing/2014/main" id="{4128DB3F-0E87-6D49-AC3F-4D8E0CF32578}"/>
              </a:ext>
            </a:extLst>
          </p:cNvPr>
          <p:cNvSpPr/>
          <p:nvPr/>
        </p:nvSpPr>
        <p:spPr>
          <a:xfrm>
            <a:off x="5625646" y="1768358"/>
            <a:ext cx="922656" cy="2513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pPr algn="ctr"/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Task 1</a:t>
            </a:r>
          </a:p>
        </p:txBody>
      </p:sp>
      <p:sp>
        <p:nvSpPr>
          <p:cNvPr id="95" name="Rectangle 94">
            <a:extLst>
              <a:ext uri="{FF2B5EF4-FFF2-40B4-BE49-F238E27FC236}">
                <a16:creationId xmlns:a16="http://schemas.microsoft.com/office/drawing/2014/main" id="{F7D05219-08CC-AE4E-B75F-6EC42192940A}"/>
              </a:ext>
            </a:extLst>
          </p:cNvPr>
          <p:cNvSpPr/>
          <p:nvPr/>
        </p:nvSpPr>
        <p:spPr>
          <a:xfrm>
            <a:off x="5625646" y="2302096"/>
            <a:ext cx="922656" cy="2513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pPr algn="ctr"/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Task 2</a:t>
            </a:r>
          </a:p>
        </p:txBody>
      </p:sp>
      <p:sp>
        <p:nvSpPr>
          <p:cNvPr id="96" name="Rectangle 95">
            <a:extLst>
              <a:ext uri="{FF2B5EF4-FFF2-40B4-BE49-F238E27FC236}">
                <a16:creationId xmlns:a16="http://schemas.microsoft.com/office/drawing/2014/main" id="{B406D99D-B37F-CC4A-B57E-7D278FFE63C6}"/>
              </a:ext>
            </a:extLst>
          </p:cNvPr>
          <p:cNvSpPr/>
          <p:nvPr/>
        </p:nvSpPr>
        <p:spPr>
          <a:xfrm>
            <a:off x="5625646" y="2835834"/>
            <a:ext cx="922656" cy="2513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pPr algn="ctr"/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Task 3</a:t>
            </a:r>
          </a:p>
        </p:txBody>
      </p:sp>
      <p:sp>
        <p:nvSpPr>
          <p:cNvPr id="97" name="Rectangle 96">
            <a:extLst>
              <a:ext uri="{FF2B5EF4-FFF2-40B4-BE49-F238E27FC236}">
                <a16:creationId xmlns:a16="http://schemas.microsoft.com/office/drawing/2014/main" id="{A48B5E4E-E653-874E-9C21-CA891FEB3F6F}"/>
              </a:ext>
            </a:extLst>
          </p:cNvPr>
          <p:cNvSpPr/>
          <p:nvPr/>
        </p:nvSpPr>
        <p:spPr>
          <a:xfrm>
            <a:off x="5625646" y="3369572"/>
            <a:ext cx="922656" cy="2513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pPr algn="ctr"/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Task 4</a:t>
            </a:r>
          </a:p>
        </p:txBody>
      </p:sp>
      <p:sp>
        <p:nvSpPr>
          <p:cNvPr id="98" name="Rectangle 97">
            <a:extLst>
              <a:ext uri="{FF2B5EF4-FFF2-40B4-BE49-F238E27FC236}">
                <a16:creationId xmlns:a16="http://schemas.microsoft.com/office/drawing/2014/main" id="{00876A1A-A114-D742-9C89-3B046B5C71E3}"/>
              </a:ext>
            </a:extLst>
          </p:cNvPr>
          <p:cNvSpPr/>
          <p:nvPr/>
        </p:nvSpPr>
        <p:spPr>
          <a:xfrm>
            <a:off x="5625646" y="3903310"/>
            <a:ext cx="922656" cy="2513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pPr algn="ctr"/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Task 5</a:t>
            </a:r>
          </a:p>
        </p:txBody>
      </p:sp>
      <p:sp>
        <p:nvSpPr>
          <p:cNvPr id="99" name="Rectangle 98">
            <a:extLst>
              <a:ext uri="{FF2B5EF4-FFF2-40B4-BE49-F238E27FC236}">
                <a16:creationId xmlns:a16="http://schemas.microsoft.com/office/drawing/2014/main" id="{C72DE43B-F985-CE4C-819F-CC7B59CDF53F}"/>
              </a:ext>
            </a:extLst>
          </p:cNvPr>
          <p:cNvSpPr/>
          <p:nvPr/>
        </p:nvSpPr>
        <p:spPr>
          <a:xfrm>
            <a:off x="5625646" y="4437050"/>
            <a:ext cx="922656" cy="2513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pPr algn="ctr"/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Task 6</a:t>
            </a:r>
          </a:p>
        </p:txBody>
      </p:sp>
      <p:sp>
        <p:nvSpPr>
          <p:cNvPr id="100" name="Rectangle 99">
            <a:extLst>
              <a:ext uri="{FF2B5EF4-FFF2-40B4-BE49-F238E27FC236}">
                <a16:creationId xmlns:a16="http://schemas.microsoft.com/office/drawing/2014/main" id="{9ACD9190-B5FB-E940-B25A-E8C0BF823D3A}"/>
              </a:ext>
            </a:extLst>
          </p:cNvPr>
          <p:cNvSpPr/>
          <p:nvPr/>
        </p:nvSpPr>
        <p:spPr>
          <a:xfrm>
            <a:off x="7264793" y="1768358"/>
            <a:ext cx="922656" cy="2513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pPr algn="ctr"/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Task 1</a:t>
            </a:r>
          </a:p>
        </p:txBody>
      </p:sp>
      <p:sp>
        <p:nvSpPr>
          <p:cNvPr id="101" name="Rectangle 100">
            <a:extLst>
              <a:ext uri="{FF2B5EF4-FFF2-40B4-BE49-F238E27FC236}">
                <a16:creationId xmlns:a16="http://schemas.microsoft.com/office/drawing/2014/main" id="{11826A8C-DE41-7445-92E5-64556414F546}"/>
              </a:ext>
            </a:extLst>
          </p:cNvPr>
          <p:cNvSpPr/>
          <p:nvPr/>
        </p:nvSpPr>
        <p:spPr>
          <a:xfrm>
            <a:off x="7264793" y="2302096"/>
            <a:ext cx="922656" cy="2513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pPr algn="ctr"/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Task 2</a:t>
            </a:r>
          </a:p>
        </p:txBody>
      </p:sp>
      <p:sp>
        <p:nvSpPr>
          <p:cNvPr id="102" name="Rectangle 101">
            <a:extLst>
              <a:ext uri="{FF2B5EF4-FFF2-40B4-BE49-F238E27FC236}">
                <a16:creationId xmlns:a16="http://schemas.microsoft.com/office/drawing/2014/main" id="{1F02E8F1-666A-294A-936A-34105D2304AA}"/>
              </a:ext>
            </a:extLst>
          </p:cNvPr>
          <p:cNvSpPr/>
          <p:nvPr/>
        </p:nvSpPr>
        <p:spPr>
          <a:xfrm>
            <a:off x="7264793" y="2835834"/>
            <a:ext cx="922656" cy="2513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pPr algn="ctr"/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Task 3</a:t>
            </a:r>
          </a:p>
        </p:txBody>
      </p:sp>
      <p:sp>
        <p:nvSpPr>
          <p:cNvPr id="103" name="Rectangle 102">
            <a:extLst>
              <a:ext uri="{FF2B5EF4-FFF2-40B4-BE49-F238E27FC236}">
                <a16:creationId xmlns:a16="http://schemas.microsoft.com/office/drawing/2014/main" id="{390F3C66-706E-BA44-819A-9201A609CC10}"/>
              </a:ext>
            </a:extLst>
          </p:cNvPr>
          <p:cNvSpPr/>
          <p:nvPr/>
        </p:nvSpPr>
        <p:spPr>
          <a:xfrm>
            <a:off x="7264793" y="3369572"/>
            <a:ext cx="922656" cy="2513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pPr algn="ctr"/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Task 4</a:t>
            </a:r>
          </a:p>
        </p:txBody>
      </p:sp>
      <p:sp>
        <p:nvSpPr>
          <p:cNvPr id="104" name="Rectangle 103">
            <a:extLst>
              <a:ext uri="{FF2B5EF4-FFF2-40B4-BE49-F238E27FC236}">
                <a16:creationId xmlns:a16="http://schemas.microsoft.com/office/drawing/2014/main" id="{A0A5B5D1-86CB-0048-8E50-F8C3CCAB4A52}"/>
              </a:ext>
            </a:extLst>
          </p:cNvPr>
          <p:cNvSpPr/>
          <p:nvPr/>
        </p:nvSpPr>
        <p:spPr>
          <a:xfrm>
            <a:off x="7264793" y="3903310"/>
            <a:ext cx="922656" cy="2513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pPr algn="ctr"/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Task 5</a:t>
            </a:r>
          </a:p>
        </p:txBody>
      </p:sp>
      <p:sp>
        <p:nvSpPr>
          <p:cNvPr id="105" name="Rectangle 104">
            <a:extLst>
              <a:ext uri="{FF2B5EF4-FFF2-40B4-BE49-F238E27FC236}">
                <a16:creationId xmlns:a16="http://schemas.microsoft.com/office/drawing/2014/main" id="{E36D0904-C495-324E-96A4-C92D292D08A2}"/>
              </a:ext>
            </a:extLst>
          </p:cNvPr>
          <p:cNvSpPr/>
          <p:nvPr/>
        </p:nvSpPr>
        <p:spPr>
          <a:xfrm>
            <a:off x="7264793" y="4437050"/>
            <a:ext cx="922656" cy="2513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pPr algn="ctr"/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Task 6</a:t>
            </a:r>
          </a:p>
        </p:txBody>
      </p:sp>
      <p:sp>
        <p:nvSpPr>
          <p:cNvPr id="106" name="Rectangle 105">
            <a:extLst>
              <a:ext uri="{FF2B5EF4-FFF2-40B4-BE49-F238E27FC236}">
                <a16:creationId xmlns:a16="http://schemas.microsoft.com/office/drawing/2014/main" id="{95D066D5-F363-7647-932B-9771888116A7}"/>
              </a:ext>
            </a:extLst>
          </p:cNvPr>
          <p:cNvSpPr/>
          <p:nvPr/>
        </p:nvSpPr>
        <p:spPr>
          <a:xfrm>
            <a:off x="8890393" y="1768358"/>
            <a:ext cx="922656" cy="2513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pPr algn="ctr"/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Task 1</a:t>
            </a:r>
          </a:p>
        </p:txBody>
      </p:sp>
      <p:sp>
        <p:nvSpPr>
          <p:cNvPr id="107" name="Rectangle 106">
            <a:extLst>
              <a:ext uri="{FF2B5EF4-FFF2-40B4-BE49-F238E27FC236}">
                <a16:creationId xmlns:a16="http://schemas.microsoft.com/office/drawing/2014/main" id="{F61305CE-7EE0-034E-B82E-25552B2E28FA}"/>
              </a:ext>
            </a:extLst>
          </p:cNvPr>
          <p:cNvSpPr/>
          <p:nvPr/>
        </p:nvSpPr>
        <p:spPr>
          <a:xfrm>
            <a:off x="8890393" y="2302096"/>
            <a:ext cx="922656" cy="2513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pPr algn="ctr"/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Task 2</a:t>
            </a:r>
          </a:p>
        </p:txBody>
      </p:sp>
      <p:sp>
        <p:nvSpPr>
          <p:cNvPr id="108" name="Rectangle 107">
            <a:extLst>
              <a:ext uri="{FF2B5EF4-FFF2-40B4-BE49-F238E27FC236}">
                <a16:creationId xmlns:a16="http://schemas.microsoft.com/office/drawing/2014/main" id="{29123C95-018C-7B42-87D1-A6140BC3E628}"/>
              </a:ext>
            </a:extLst>
          </p:cNvPr>
          <p:cNvSpPr/>
          <p:nvPr/>
        </p:nvSpPr>
        <p:spPr>
          <a:xfrm>
            <a:off x="8890393" y="2835834"/>
            <a:ext cx="922656" cy="2513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pPr algn="ctr"/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Task 3</a:t>
            </a:r>
          </a:p>
        </p:txBody>
      </p:sp>
      <p:sp>
        <p:nvSpPr>
          <p:cNvPr id="109" name="Rectangle 108">
            <a:extLst>
              <a:ext uri="{FF2B5EF4-FFF2-40B4-BE49-F238E27FC236}">
                <a16:creationId xmlns:a16="http://schemas.microsoft.com/office/drawing/2014/main" id="{9DCD5DC4-E7A9-E448-A650-2775332E380B}"/>
              </a:ext>
            </a:extLst>
          </p:cNvPr>
          <p:cNvSpPr/>
          <p:nvPr/>
        </p:nvSpPr>
        <p:spPr>
          <a:xfrm>
            <a:off x="8890393" y="3369572"/>
            <a:ext cx="922656" cy="2513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pPr algn="ctr"/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Task 4</a:t>
            </a:r>
          </a:p>
        </p:txBody>
      </p:sp>
      <p:sp>
        <p:nvSpPr>
          <p:cNvPr id="110" name="Rectangle 109">
            <a:extLst>
              <a:ext uri="{FF2B5EF4-FFF2-40B4-BE49-F238E27FC236}">
                <a16:creationId xmlns:a16="http://schemas.microsoft.com/office/drawing/2014/main" id="{E3ACE46C-8769-4945-89A9-25EAFC3AF423}"/>
              </a:ext>
            </a:extLst>
          </p:cNvPr>
          <p:cNvSpPr/>
          <p:nvPr/>
        </p:nvSpPr>
        <p:spPr>
          <a:xfrm>
            <a:off x="8890393" y="3903310"/>
            <a:ext cx="922656" cy="2513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pPr algn="ctr"/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Task 5</a:t>
            </a:r>
          </a:p>
        </p:txBody>
      </p:sp>
      <p:sp>
        <p:nvSpPr>
          <p:cNvPr id="111" name="Rectangle 110">
            <a:extLst>
              <a:ext uri="{FF2B5EF4-FFF2-40B4-BE49-F238E27FC236}">
                <a16:creationId xmlns:a16="http://schemas.microsoft.com/office/drawing/2014/main" id="{BC83DD93-7F86-0042-AE2F-C04E92C5A543}"/>
              </a:ext>
            </a:extLst>
          </p:cNvPr>
          <p:cNvSpPr/>
          <p:nvPr/>
        </p:nvSpPr>
        <p:spPr>
          <a:xfrm>
            <a:off x="8890393" y="4437050"/>
            <a:ext cx="922656" cy="2513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pPr algn="ctr"/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Task 6</a:t>
            </a:r>
          </a:p>
        </p:txBody>
      </p:sp>
      <p:sp>
        <p:nvSpPr>
          <p:cNvPr id="112" name="Rectangle 111">
            <a:extLst>
              <a:ext uri="{FF2B5EF4-FFF2-40B4-BE49-F238E27FC236}">
                <a16:creationId xmlns:a16="http://schemas.microsoft.com/office/drawing/2014/main" id="{89BC4BD0-6704-7D49-BB20-3963029B94C6}"/>
              </a:ext>
            </a:extLst>
          </p:cNvPr>
          <p:cNvSpPr/>
          <p:nvPr/>
        </p:nvSpPr>
        <p:spPr>
          <a:xfrm>
            <a:off x="10529540" y="1768358"/>
            <a:ext cx="922656" cy="2513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pPr algn="ctr"/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Task 1</a:t>
            </a:r>
          </a:p>
        </p:txBody>
      </p:sp>
      <p:sp>
        <p:nvSpPr>
          <p:cNvPr id="113" name="Rectangle 112">
            <a:extLst>
              <a:ext uri="{FF2B5EF4-FFF2-40B4-BE49-F238E27FC236}">
                <a16:creationId xmlns:a16="http://schemas.microsoft.com/office/drawing/2014/main" id="{AB739314-3E74-0749-98F7-AFE842DBB206}"/>
              </a:ext>
            </a:extLst>
          </p:cNvPr>
          <p:cNvSpPr/>
          <p:nvPr/>
        </p:nvSpPr>
        <p:spPr>
          <a:xfrm>
            <a:off x="10529540" y="2302096"/>
            <a:ext cx="922656" cy="2513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pPr algn="ctr"/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Task 2</a:t>
            </a:r>
          </a:p>
        </p:txBody>
      </p:sp>
      <p:sp>
        <p:nvSpPr>
          <p:cNvPr id="114" name="Rectangle 113">
            <a:extLst>
              <a:ext uri="{FF2B5EF4-FFF2-40B4-BE49-F238E27FC236}">
                <a16:creationId xmlns:a16="http://schemas.microsoft.com/office/drawing/2014/main" id="{C6FAA534-2135-394D-B7F6-5F2CA4B1C257}"/>
              </a:ext>
            </a:extLst>
          </p:cNvPr>
          <p:cNvSpPr/>
          <p:nvPr/>
        </p:nvSpPr>
        <p:spPr>
          <a:xfrm>
            <a:off x="10529540" y="2835834"/>
            <a:ext cx="922656" cy="2513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pPr algn="ctr"/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Task 3</a:t>
            </a:r>
          </a:p>
        </p:txBody>
      </p:sp>
      <p:sp>
        <p:nvSpPr>
          <p:cNvPr id="115" name="Rectangle 114">
            <a:extLst>
              <a:ext uri="{FF2B5EF4-FFF2-40B4-BE49-F238E27FC236}">
                <a16:creationId xmlns:a16="http://schemas.microsoft.com/office/drawing/2014/main" id="{B24CB784-1931-7949-A733-EE18DB84A173}"/>
              </a:ext>
            </a:extLst>
          </p:cNvPr>
          <p:cNvSpPr/>
          <p:nvPr/>
        </p:nvSpPr>
        <p:spPr>
          <a:xfrm>
            <a:off x="10529540" y="3369572"/>
            <a:ext cx="922656" cy="2513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pPr algn="ctr"/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Task 4</a:t>
            </a:r>
          </a:p>
        </p:txBody>
      </p:sp>
      <p:sp>
        <p:nvSpPr>
          <p:cNvPr id="116" name="Rectangle 115">
            <a:extLst>
              <a:ext uri="{FF2B5EF4-FFF2-40B4-BE49-F238E27FC236}">
                <a16:creationId xmlns:a16="http://schemas.microsoft.com/office/drawing/2014/main" id="{01A1A93D-35FB-6249-AA12-CCA4FA5A5572}"/>
              </a:ext>
            </a:extLst>
          </p:cNvPr>
          <p:cNvSpPr/>
          <p:nvPr/>
        </p:nvSpPr>
        <p:spPr>
          <a:xfrm>
            <a:off x="10529540" y="3903310"/>
            <a:ext cx="922656" cy="2513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pPr algn="ctr"/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Task 5</a:t>
            </a:r>
          </a:p>
        </p:txBody>
      </p:sp>
      <p:sp>
        <p:nvSpPr>
          <p:cNvPr id="117" name="Rectangle 116">
            <a:extLst>
              <a:ext uri="{FF2B5EF4-FFF2-40B4-BE49-F238E27FC236}">
                <a16:creationId xmlns:a16="http://schemas.microsoft.com/office/drawing/2014/main" id="{1FD2052C-40F9-EA46-BBE3-FBB9ABFC00FC}"/>
              </a:ext>
            </a:extLst>
          </p:cNvPr>
          <p:cNvSpPr/>
          <p:nvPr/>
        </p:nvSpPr>
        <p:spPr>
          <a:xfrm>
            <a:off x="10529540" y="4437050"/>
            <a:ext cx="922656" cy="2513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pPr algn="ctr"/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Task 6</a:t>
            </a:r>
          </a:p>
        </p:txBody>
      </p:sp>
      <p:sp>
        <p:nvSpPr>
          <p:cNvPr id="152" name="Rectangle 151">
            <a:extLst>
              <a:ext uri="{FF2B5EF4-FFF2-40B4-BE49-F238E27FC236}">
                <a16:creationId xmlns:a16="http://schemas.microsoft.com/office/drawing/2014/main" id="{1C1AB4DB-192C-2944-AF1D-4EC9195E865E}"/>
              </a:ext>
            </a:extLst>
          </p:cNvPr>
          <p:cNvSpPr/>
          <p:nvPr/>
        </p:nvSpPr>
        <p:spPr>
          <a:xfrm>
            <a:off x="1193809" y="5189205"/>
            <a:ext cx="907905" cy="2576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en-US" sz="1600" b="1" dirty="0">
                <a:solidFill>
                  <a:schemeClr val="bg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Notes</a:t>
            </a:r>
          </a:p>
        </p:txBody>
      </p:sp>
      <p:sp>
        <p:nvSpPr>
          <p:cNvPr id="155" name="Rounded Rectangle 154">
            <a:extLst>
              <a:ext uri="{FF2B5EF4-FFF2-40B4-BE49-F238E27FC236}">
                <a16:creationId xmlns:a16="http://schemas.microsoft.com/office/drawing/2014/main" id="{9575F4A4-53B9-9D42-A17B-7565804778F7}"/>
              </a:ext>
            </a:extLst>
          </p:cNvPr>
          <p:cNvSpPr/>
          <p:nvPr/>
        </p:nvSpPr>
        <p:spPr>
          <a:xfrm>
            <a:off x="6783430" y="5157261"/>
            <a:ext cx="1709650" cy="352096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6" name="Oval 155">
            <a:extLst>
              <a:ext uri="{FF2B5EF4-FFF2-40B4-BE49-F238E27FC236}">
                <a16:creationId xmlns:a16="http://schemas.microsoft.com/office/drawing/2014/main" id="{8404488D-A355-8E49-9A6D-C14C136C19C9}"/>
              </a:ext>
            </a:extLst>
          </p:cNvPr>
          <p:cNvSpPr/>
          <p:nvPr/>
        </p:nvSpPr>
        <p:spPr>
          <a:xfrm>
            <a:off x="6129285" y="5071847"/>
            <a:ext cx="540552" cy="54055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7" name="Rectangle 156">
            <a:extLst>
              <a:ext uri="{FF2B5EF4-FFF2-40B4-BE49-F238E27FC236}">
                <a16:creationId xmlns:a16="http://schemas.microsoft.com/office/drawing/2014/main" id="{931D1F46-A945-1642-A8D6-193977E93BF9}"/>
              </a:ext>
            </a:extLst>
          </p:cNvPr>
          <p:cNvSpPr/>
          <p:nvPr/>
        </p:nvSpPr>
        <p:spPr>
          <a:xfrm>
            <a:off x="6959609" y="5189205"/>
            <a:ext cx="907905" cy="2576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en-US" sz="1600" b="1" dirty="0">
                <a:solidFill>
                  <a:schemeClr val="bg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Goals</a:t>
            </a:r>
          </a:p>
        </p:txBody>
      </p:sp>
      <p:sp>
        <p:nvSpPr>
          <p:cNvPr id="158" name="Rectangle 157">
            <a:extLst>
              <a:ext uri="{FF2B5EF4-FFF2-40B4-BE49-F238E27FC236}">
                <a16:creationId xmlns:a16="http://schemas.microsoft.com/office/drawing/2014/main" id="{E3757DA3-E808-2644-9E8A-0173823C0EB7}"/>
              </a:ext>
            </a:extLst>
          </p:cNvPr>
          <p:cNvSpPr/>
          <p:nvPr/>
        </p:nvSpPr>
        <p:spPr>
          <a:xfrm>
            <a:off x="998908" y="5731862"/>
            <a:ext cx="2741982" cy="58554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write your notes here. Click here to edit this text.</a:t>
            </a:r>
          </a:p>
        </p:txBody>
      </p:sp>
      <p:pic>
        <p:nvPicPr>
          <p:cNvPr id="162" name="Graphic 161" descr="Pencil with solid fill">
            <a:extLst>
              <a:ext uri="{FF2B5EF4-FFF2-40B4-BE49-F238E27FC236}">
                <a16:creationId xmlns:a16="http://schemas.microsoft.com/office/drawing/2014/main" id="{F2E1B159-CECA-7141-95CA-CE9674032E8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41358" y="5153485"/>
            <a:ext cx="370251" cy="370251"/>
          </a:xfrm>
          <a:prstGeom prst="rect">
            <a:avLst/>
          </a:prstGeom>
        </p:spPr>
      </p:pic>
      <p:pic>
        <p:nvPicPr>
          <p:cNvPr id="164" name="Graphic 163" descr="Bullseye with solid fill">
            <a:extLst>
              <a:ext uri="{FF2B5EF4-FFF2-40B4-BE49-F238E27FC236}">
                <a16:creationId xmlns:a16="http://schemas.microsoft.com/office/drawing/2014/main" id="{74FC15D6-8F46-B04D-9D73-BCAF770D2A7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6183896" y="5130628"/>
            <a:ext cx="429000" cy="429000"/>
          </a:xfrm>
          <a:prstGeom prst="rect">
            <a:avLst/>
          </a:prstGeom>
        </p:spPr>
      </p:pic>
      <p:grpSp>
        <p:nvGrpSpPr>
          <p:cNvPr id="245" name="Group 244">
            <a:extLst>
              <a:ext uri="{FF2B5EF4-FFF2-40B4-BE49-F238E27FC236}">
                <a16:creationId xmlns:a16="http://schemas.microsoft.com/office/drawing/2014/main" id="{8B6F0272-6FEE-7740-A34A-1112AC79CEE8}"/>
              </a:ext>
            </a:extLst>
          </p:cNvPr>
          <p:cNvGrpSpPr/>
          <p:nvPr/>
        </p:nvGrpSpPr>
        <p:grpSpPr>
          <a:xfrm>
            <a:off x="10573212" y="4233943"/>
            <a:ext cx="1756900" cy="3140834"/>
            <a:chOff x="10573212" y="4233943"/>
            <a:chExt cx="1756900" cy="3140834"/>
          </a:xfrm>
        </p:grpSpPr>
        <p:sp>
          <p:nvSpPr>
            <p:cNvPr id="207" name="Freeform 206">
              <a:extLst>
                <a:ext uri="{FF2B5EF4-FFF2-40B4-BE49-F238E27FC236}">
                  <a16:creationId xmlns:a16="http://schemas.microsoft.com/office/drawing/2014/main" id="{5ACC5575-4CBC-F241-86E1-93EC6F987C7A}"/>
                </a:ext>
              </a:extLst>
            </p:cNvPr>
            <p:cNvSpPr/>
            <p:nvPr/>
          </p:nvSpPr>
          <p:spPr>
            <a:xfrm>
              <a:off x="10732171" y="4894718"/>
              <a:ext cx="295944" cy="284493"/>
            </a:xfrm>
            <a:custGeom>
              <a:avLst/>
              <a:gdLst>
                <a:gd name="connsiteX0" fmla="*/ 0 w 295944"/>
                <a:gd name="connsiteY0" fmla="*/ 53823 h 284493"/>
                <a:gd name="connsiteX1" fmla="*/ 118937 w 295944"/>
                <a:gd name="connsiteY1" fmla="*/ 0 h 284493"/>
                <a:gd name="connsiteX2" fmla="*/ 295944 w 295944"/>
                <a:gd name="connsiteY2" fmla="*/ 228574 h 284493"/>
                <a:gd name="connsiteX3" fmla="*/ 243472 w 295944"/>
                <a:gd name="connsiteY3" fmla="*/ 284494 h 284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5944" h="284493">
                  <a:moveTo>
                    <a:pt x="0" y="53823"/>
                  </a:moveTo>
                  <a:lnTo>
                    <a:pt x="118937" y="0"/>
                  </a:lnTo>
                  <a:lnTo>
                    <a:pt x="295944" y="228574"/>
                  </a:lnTo>
                  <a:lnTo>
                    <a:pt x="243472" y="284494"/>
                  </a:lnTo>
                  <a:close/>
                </a:path>
              </a:pathLst>
            </a:custGeom>
            <a:solidFill>
              <a:schemeClr val="bg1"/>
            </a:solidFill>
            <a:ln w="6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8" name="Freeform 207">
              <a:extLst>
                <a:ext uri="{FF2B5EF4-FFF2-40B4-BE49-F238E27FC236}">
                  <a16:creationId xmlns:a16="http://schemas.microsoft.com/office/drawing/2014/main" id="{857A8235-F0C0-0E41-B11A-2D7B59B81824}"/>
                </a:ext>
              </a:extLst>
            </p:cNvPr>
            <p:cNvSpPr/>
            <p:nvPr/>
          </p:nvSpPr>
          <p:spPr>
            <a:xfrm>
              <a:off x="11233717" y="4233943"/>
              <a:ext cx="1093721" cy="1020760"/>
            </a:xfrm>
            <a:custGeom>
              <a:avLst/>
              <a:gdLst>
                <a:gd name="connsiteX0" fmla="*/ 473041 w 1093721"/>
                <a:gd name="connsiteY0" fmla="*/ 36565 h 1020760"/>
                <a:gd name="connsiteX1" fmla="*/ 575188 w 1093721"/>
                <a:gd name="connsiteY1" fmla="*/ 217 h 1020760"/>
                <a:gd name="connsiteX2" fmla="*/ 718612 w 1093721"/>
                <a:gd name="connsiteY2" fmla="*/ 221102 h 1020760"/>
                <a:gd name="connsiteX3" fmla="*/ 761290 w 1093721"/>
                <a:gd name="connsiteY3" fmla="*/ 423813 h 1020760"/>
                <a:gd name="connsiteX4" fmla="*/ 1023652 w 1093721"/>
                <a:gd name="connsiteY4" fmla="*/ 500004 h 1020760"/>
                <a:gd name="connsiteX5" fmla="*/ 958586 w 1093721"/>
                <a:gd name="connsiteY5" fmla="*/ 955753 h 1020760"/>
                <a:gd name="connsiteX6" fmla="*/ 435961 w 1093721"/>
                <a:gd name="connsiteY6" fmla="*/ 1020760 h 1020760"/>
                <a:gd name="connsiteX7" fmla="*/ 137917 w 1093721"/>
                <a:gd name="connsiteY7" fmla="*/ 846010 h 1020760"/>
                <a:gd name="connsiteX8" fmla="*/ 1489 w 1093721"/>
                <a:gd name="connsiteY8" fmla="*/ 620232 h 1020760"/>
                <a:gd name="connsiteX9" fmla="*/ 177097 w 1093721"/>
                <a:gd name="connsiteY9" fmla="*/ 390959 h 1020760"/>
                <a:gd name="connsiteX10" fmla="*/ 307228 w 1093721"/>
                <a:gd name="connsiteY10" fmla="*/ 227393 h 1020760"/>
                <a:gd name="connsiteX11" fmla="*/ 473041 w 1093721"/>
                <a:gd name="connsiteY11" fmla="*/ 36565 h 1020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093721" h="1020760">
                  <a:moveTo>
                    <a:pt x="473041" y="36565"/>
                  </a:moveTo>
                  <a:cubicBezTo>
                    <a:pt x="473041" y="36565"/>
                    <a:pt x="494730" y="-3278"/>
                    <a:pt x="575188" y="217"/>
                  </a:cubicBezTo>
                  <a:cubicBezTo>
                    <a:pt x="651448" y="3712"/>
                    <a:pt x="720012" y="104369"/>
                    <a:pt x="718612" y="221102"/>
                  </a:cubicBezTo>
                  <a:cubicBezTo>
                    <a:pt x="717213" y="306380"/>
                    <a:pt x="724909" y="386066"/>
                    <a:pt x="761290" y="423813"/>
                  </a:cubicBezTo>
                  <a:cubicBezTo>
                    <a:pt x="803268" y="467151"/>
                    <a:pt x="911711" y="396551"/>
                    <a:pt x="1023652" y="500004"/>
                  </a:cubicBezTo>
                  <a:cubicBezTo>
                    <a:pt x="1124399" y="592971"/>
                    <a:pt x="1127897" y="897736"/>
                    <a:pt x="958586" y="955753"/>
                  </a:cubicBezTo>
                  <a:cubicBezTo>
                    <a:pt x="789275" y="1013071"/>
                    <a:pt x="435961" y="1020760"/>
                    <a:pt x="435961" y="1020760"/>
                  </a:cubicBezTo>
                  <a:cubicBezTo>
                    <a:pt x="435961" y="1020760"/>
                    <a:pt x="140016" y="853699"/>
                    <a:pt x="137917" y="846010"/>
                  </a:cubicBezTo>
                  <a:cubicBezTo>
                    <a:pt x="135819" y="838321"/>
                    <a:pt x="17581" y="759334"/>
                    <a:pt x="1489" y="620232"/>
                  </a:cubicBezTo>
                  <a:cubicBezTo>
                    <a:pt x="-15302" y="481131"/>
                    <a:pt x="114130" y="416823"/>
                    <a:pt x="177097" y="390959"/>
                  </a:cubicBezTo>
                  <a:cubicBezTo>
                    <a:pt x="240064" y="365096"/>
                    <a:pt x="296034" y="288905"/>
                    <a:pt x="307228" y="227393"/>
                  </a:cubicBezTo>
                  <a:cubicBezTo>
                    <a:pt x="318423" y="165881"/>
                    <a:pt x="326119" y="-15161"/>
                    <a:pt x="473041" y="36565"/>
                  </a:cubicBezTo>
                  <a:close/>
                </a:path>
              </a:pathLst>
            </a:custGeom>
            <a:solidFill>
              <a:schemeClr val="accent4"/>
            </a:solidFill>
            <a:ln w="6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9" name="Freeform 208">
              <a:extLst>
                <a:ext uri="{FF2B5EF4-FFF2-40B4-BE49-F238E27FC236}">
                  <a16:creationId xmlns:a16="http://schemas.microsoft.com/office/drawing/2014/main" id="{E471A976-D9B6-434B-8625-F6C9F3BAAE8A}"/>
                </a:ext>
              </a:extLst>
            </p:cNvPr>
            <p:cNvSpPr/>
            <p:nvPr/>
          </p:nvSpPr>
          <p:spPr>
            <a:xfrm>
              <a:off x="11426069" y="5666416"/>
              <a:ext cx="668752" cy="1708361"/>
            </a:xfrm>
            <a:custGeom>
              <a:avLst/>
              <a:gdLst>
                <a:gd name="connsiteX0" fmla="*/ 668286 w 668752"/>
                <a:gd name="connsiteY0" fmla="*/ 298474 h 1708361"/>
                <a:gd name="connsiteX1" fmla="*/ 557045 w 668752"/>
                <a:gd name="connsiteY1" fmla="*/ 0 h 1708361"/>
                <a:gd name="connsiteX2" fmla="*/ 116976 w 668752"/>
                <a:gd name="connsiteY2" fmla="*/ 8388 h 1708361"/>
                <a:gd name="connsiteX3" fmla="*/ 138 w 668752"/>
                <a:gd name="connsiteY3" fmla="*/ 377461 h 1708361"/>
                <a:gd name="connsiteX4" fmla="*/ 61705 w 668752"/>
                <a:gd name="connsiteY4" fmla="*/ 1708361 h 1708361"/>
                <a:gd name="connsiteX5" fmla="*/ 161753 w 668752"/>
                <a:gd name="connsiteY5" fmla="*/ 1698575 h 1708361"/>
                <a:gd name="connsiteX6" fmla="*/ 298881 w 668752"/>
                <a:gd name="connsiteY6" fmla="*/ 1683896 h 1708361"/>
                <a:gd name="connsiteX7" fmla="*/ 314972 w 668752"/>
                <a:gd name="connsiteY7" fmla="*/ 496292 h 1708361"/>
                <a:gd name="connsiteX8" fmla="*/ 355551 w 668752"/>
                <a:gd name="connsiteY8" fmla="*/ 510272 h 1708361"/>
                <a:gd name="connsiteX9" fmla="*/ 366045 w 668752"/>
                <a:gd name="connsiteY9" fmla="*/ 1675508 h 1708361"/>
                <a:gd name="connsiteX10" fmla="*/ 603920 w 668752"/>
                <a:gd name="connsiteY10" fmla="*/ 1640558 h 1708361"/>
                <a:gd name="connsiteX11" fmla="*/ 668286 w 668752"/>
                <a:gd name="connsiteY11" fmla="*/ 298474 h 17083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68752" h="1708361">
                  <a:moveTo>
                    <a:pt x="668286" y="298474"/>
                  </a:moveTo>
                  <a:cubicBezTo>
                    <a:pt x="657092" y="109044"/>
                    <a:pt x="557045" y="0"/>
                    <a:pt x="557045" y="0"/>
                  </a:cubicBezTo>
                  <a:lnTo>
                    <a:pt x="116976" y="8388"/>
                  </a:lnTo>
                  <a:cubicBezTo>
                    <a:pt x="116976" y="8388"/>
                    <a:pt x="9932" y="127218"/>
                    <a:pt x="138" y="377461"/>
                  </a:cubicBezTo>
                  <a:cubicBezTo>
                    <a:pt x="-2661" y="448760"/>
                    <a:pt x="37918" y="1244923"/>
                    <a:pt x="61705" y="1708361"/>
                  </a:cubicBezTo>
                  <a:cubicBezTo>
                    <a:pt x="95287" y="1705565"/>
                    <a:pt x="128170" y="1702070"/>
                    <a:pt x="161753" y="1698575"/>
                  </a:cubicBezTo>
                  <a:cubicBezTo>
                    <a:pt x="207928" y="1694381"/>
                    <a:pt x="254104" y="1688789"/>
                    <a:pt x="298881" y="1683896"/>
                  </a:cubicBezTo>
                  <a:lnTo>
                    <a:pt x="314972" y="496292"/>
                  </a:lnTo>
                  <a:lnTo>
                    <a:pt x="355551" y="510272"/>
                  </a:lnTo>
                  <a:lnTo>
                    <a:pt x="366045" y="1675508"/>
                  </a:lnTo>
                  <a:cubicBezTo>
                    <a:pt x="446503" y="1665023"/>
                    <a:pt x="526261" y="1653140"/>
                    <a:pt x="603920" y="1640558"/>
                  </a:cubicBezTo>
                  <a:cubicBezTo>
                    <a:pt x="627708" y="1220458"/>
                    <a:pt x="673883" y="392140"/>
                    <a:pt x="668286" y="298474"/>
                  </a:cubicBezTo>
                  <a:close/>
                </a:path>
              </a:pathLst>
            </a:custGeom>
            <a:solidFill>
              <a:schemeClr val="accent4"/>
            </a:solidFill>
            <a:ln w="6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0" name="Freeform 209">
              <a:extLst>
                <a:ext uri="{FF2B5EF4-FFF2-40B4-BE49-F238E27FC236}">
                  <a16:creationId xmlns:a16="http://schemas.microsoft.com/office/drawing/2014/main" id="{D765CA58-36B3-B84B-A75F-1F7DA9A29EC0}"/>
                </a:ext>
              </a:extLst>
            </p:cNvPr>
            <p:cNvSpPr/>
            <p:nvPr/>
          </p:nvSpPr>
          <p:spPr>
            <a:xfrm>
              <a:off x="11605312" y="4650766"/>
              <a:ext cx="221083" cy="377570"/>
            </a:xfrm>
            <a:custGeom>
              <a:avLst/>
              <a:gdLst>
                <a:gd name="connsiteX0" fmla="*/ 19590 w 221083"/>
                <a:gd name="connsiteY0" fmla="*/ 67104 h 377570"/>
                <a:gd name="connsiteX1" fmla="*/ 0 w 221083"/>
                <a:gd name="connsiteY1" fmla="*/ 264223 h 377570"/>
                <a:gd name="connsiteX2" fmla="*/ 99348 w 221083"/>
                <a:gd name="connsiteY2" fmla="*/ 377461 h 377570"/>
                <a:gd name="connsiteX3" fmla="*/ 179106 w 221083"/>
                <a:gd name="connsiteY3" fmla="*/ 337618 h 377570"/>
                <a:gd name="connsiteX4" fmla="*/ 221084 w 221083"/>
                <a:gd name="connsiteY4" fmla="*/ 205507 h 377570"/>
                <a:gd name="connsiteX5" fmla="*/ 186802 w 221083"/>
                <a:gd name="connsiteY5" fmla="*/ 0 h 377570"/>
                <a:gd name="connsiteX6" fmla="*/ 19590 w 221083"/>
                <a:gd name="connsiteY6" fmla="*/ 67104 h 3775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1083" h="377570">
                  <a:moveTo>
                    <a:pt x="19590" y="67104"/>
                  </a:moveTo>
                  <a:lnTo>
                    <a:pt x="0" y="264223"/>
                  </a:lnTo>
                  <a:cubicBezTo>
                    <a:pt x="0" y="264223"/>
                    <a:pt x="93751" y="381655"/>
                    <a:pt x="99348" y="377461"/>
                  </a:cubicBezTo>
                  <a:cubicBezTo>
                    <a:pt x="104945" y="373966"/>
                    <a:pt x="179106" y="337618"/>
                    <a:pt x="179106" y="337618"/>
                  </a:cubicBezTo>
                  <a:lnTo>
                    <a:pt x="221084" y="205507"/>
                  </a:lnTo>
                  <a:lnTo>
                    <a:pt x="186802" y="0"/>
                  </a:lnTo>
                  <a:lnTo>
                    <a:pt x="19590" y="67104"/>
                  </a:lnTo>
                  <a:close/>
                </a:path>
              </a:pathLst>
            </a:custGeom>
            <a:solidFill>
              <a:schemeClr val="bg1"/>
            </a:solidFill>
            <a:ln w="6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1" name="Freeform 210">
              <a:extLst>
                <a:ext uri="{FF2B5EF4-FFF2-40B4-BE49-F238E27FC236}">
                  <a16:creationId xmlns:a16="http://schemas.microsoft.com/office/drawing/2014/main" id="{FDC48A1D-4177-2746-9D28-C0475E54350A}"/>
                </a:ext>
              </a:extLst>
            </p:cNvPr>
            <p:cNvSpPr/>
            <p:nvPr/>
          </p:nvSpPr>
          <p:spPr>
            <a:xfrm>
              <a:off x="11480078" y="4799653"/>
              <a:ext cx="507233" cy="911633"/>
            </a:xfrm>
            <a:custGeom>
              <a:avLst/>
              <a:gdLst>
                <a:gd name="connsiteX0" fmla="*/ 381300 w 507233"/>
                <a:gd name="connsiteY0" fmla="*/ 14679 h 911633"/>
                <a:gd name="connsiteX1" fmla="*/ 477849 w 507233"/>
                <a:gd name="connsiteY1" fmla="*/ 0 h 911633"/>
                <a:gd name="connsiteX2" fmla="*/ 486944 w 507233"/>
                <a:gd name="connsiteY2" fmla="*/ 566891 h 911633"/>
                <a:gd name="connsiteX3" fmla="*/ 507233 w 507233"/>
                <a:gd name="connsiteY3" fmla="*/ 870258 h 911633"/>
                <a:gd name="connsiteX4" fmla="*/ 58769 w 507233"/>
                <a:gd name="connsiteY4" fmla="*/ 882141 h 911633"/>
                <a:gd name="connsiteX5" fmla="*/ 0 w 507233"/>
                <a:gd name="connsiteY5" fmla="*/ 517262 h 911633"/>
                <a:gd name="connsiteX6" fmla="*/ 34282 w 507233"/>
                <a:gd name="connsiteY6" fmla="*/ 30756 h 911633"/>
                <a:gd name="connsiteX7" fmla="*/ 97249 w 507233"/>
                <a:gd name="connsiteY7" fmla="*/ 17475 h 911633"/>
                <a:gd name="connsiteX8" fmla="*/ 170011 w 507233"/>
                <a:gd name="connsiteY8" fmla="*/ 53124 h 911633"/>
                <a:gd name="connsiteX9" fmla="*/ 229479 w 507233"/>
                <a:gd name="connsiteY9" fmla="*/ 188731 h 911633"/>
                <a:gd name="connsiteX10" fmla="*/ 296644 w 507233"/>
                <a:gd name="connsiteY10" fmla="*/ 32853 h 911633"/>
                <a:gd name="connsiteX11" fmla="*/ 381300 w 507233"/>
                <a:gd name="connsiteY11" fmla="*/ 14679 h 911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07233" h="911633">
                  <a:moveTo>
                    <a:pt x="381300" y="14679"/>
                  </a:moveTo>
                  <a:lnTo>
                    <a:pt x="477849" y="0"/>
                  </a:lnTo>
                  <a:cubicBezTo>
                    <a:pt x="477849" y="0"/>
                    <a:pt x="475750" y="436876"/>
                    <a:pt x="486944" y="566891"/>
                  </a:cubicBezTo>
                  <a:cubicBezTo>
                    <a:pt x="498138" y="696905"/>
                    <a:pt x="507233" y="870258"/>
                    <a:pt x="507233" y="870258"/>
                  </a:cubicBezTo>
                  <a:cubicBezTo>
                    <a:pt x="507233" y="870258"/>
                    <a:pt x="305040" y="954837"/>
                    <a:pt x="58769" y="882141"/>
                  </a:cubicBezTo>
                  <a:cubicBezTo>
                    <a:pt x="58769" y="882141"/>
                    <a:pt x="0" y="550115"/>
                    <a:pt x="0" y="517262"/>
                  </a:cubicBezTo>
                  <a:cubicBezTo>
                    <a:pt x="0" y="364879"/>
                    <a:pt x="34282" y="30756"/>
                    <a:pt x="34282" y="30756"/>
                  </a:cubicBezTo>
                  <a:lnTo>
                    <a:pt x="97249" y="17475"/>
                  </a:lnTo>
                  <a:lnTo>
                    <a:pt x="170011" y="53124"/>
                  </a:lnTo>
                  <a:lnTo>
                    <a:pt x="229479" y="188731"/>
                  </a:lnTo>
                  <a:lnTo>
                    <a:pt x="296644" y="32853"/>
                  </a:lnTo>
                  <a:lnTo>
                    <a:pt x="381300" y="14679"/>
                  </a:lnTo>
                  <a:close/>
                </a:path>
              </a:pathLst>
            </a:custGeom>
            <a:solidFill>
              <a:schemeClr val="accent2"/>
            </a:solidFill>
            <a:ln w="6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2" name="Freeform 211">
              <a:extLst>
                <a:ext uri="{FF2B5EF4-FFF2-40B4-BE49-F238E27FC236}">
                  <a16:creationId xmlns:a16="http://schemas.microsoft.com/office/drawing/2014/main" id="{022BBB14-ECE4-AE46-A9D9-9FFB41DAABA8}"/>
                </a:ext>
              </a:extLst>
            </p:cNvPr>
            <p:cNvSpPr/>
            <p:nvPr/>
          </p:nvSpPr>
          <p:spPr>
            <a:xfrm>
              <a:off x="11544538" y="4354389"/>
              <a:ext cx="299348" cy="402352"/>
            </a:xfrm>
            <a:custGeom>
              <a:avLst/>
              <a:gdLst>
                <a:gd name="connsiteX0" fmla="*/ 33489 w 299348"/>
                <a:gd name="connsiteY0" fmla="*/ 34251 h 402352"/>
                <a:gd name="connsiteX1" fmla="*/ 3405 w 299348"/>
                <a:gd name="connsiteY1" fmla="*/ 294280 h 402352"/>
                <a:gd name="connsiteX2" fmla="*/ 161521 w 299348"/>
                <a:gd name="connsiteY2" fmla="*/ 392839 h 402352"/>
                <a:gd name="connsiteX3" fmla="*/ 288855 w 299348"/>
                <a:gd name="connsiteY3" fmla="*/ 241156 h 402352"/>
                <a:gd name="connsiteX4" fmla="*/ 299349 w 299348"/>
                <a:gd name="connsiteY4" fmla="*/ 120927 h 402352"/>
                <a:gd name="connsiteX5" fmla="*/ 176214 w 299348"/>
                <a:gd name="connsiteY5" fmla="*/ 0 h 402352"/>
                <a:gd name="connsiteX6" fmla="*/ 33489 w 299348"/>
                <a:gd name="connsiteY6" fmla="*/ 34251 h 4023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99348" h="402352">
                  <a:moveTo>
                    <a:pt x="33489" y="34251"/>
                  </a:moveTo>
                  <a:cubicBezTo>
                    <a:pt x="33489" y="34251"/>
                    <a:pt x="-12687" y="204109"/>
                    <a:pt x="3405" y="294280"/>
                  </a:cubicBezTo>
                  <a:cubicBezTo>
                    <a:pt x="15998" y="359986"/>
                    <a:pt x="44683" y="427789"/>
                    <a:pt x="161521" y="392839"/>
                  </a:cubicBezTo>
                  <a:cubicBezTo>
                    <a:pt x="248975" y="366976"/>
                    <a:pt x="288855" y="241156"/>
                    <a:pt x="288855" y="241156"/>
                  </a:cubicBezTo>
                  <a:lnTo>
                    <a:pt x="299349" y="120927"/>
                  </a:lnTo>
                  <a:lnTo>
                    <a:pt x="176214" y="0"/>
                  </a:lnTo>
                  <a:lnTo>
                    <a:pt x="33489" y="34251"/>
                  </a:lnTo>
                  <a:close/>
                </a:path>
              </a:pathLst>
            </a:custGeom>
            <a:solidFill>
              <a:schemeClr val="bg1"/>
            </a:solidFill>
            <a:ln w="6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3" name="Freeform 212">
              <a:extLst>
                <a:ext uri="{FF2B5EF4-FFF2-40B4-BE49-F238E27FC236}">
                  <a16:creationId xmlns:a16="http://schemas.microsoft.com/office/drawing/2014/main" id="{461A097B-BC92-7242-B5CC-93E6BDE836B0}"/>
                </a:ext>
              </a:extLst>
            </p:cNvPr>
            <p:cNvSpPr/>
            <p:nvPr/>
          </p:nvSpPr>
          <p:spPr>
            <a:xfrm>
              <a:off x="11687974" y="4330623"/>
              <a:ext cx="194627" cy="236262"/>
            </a:xfrm>
            <a:custGeom>
              <a:avLst/>
              <a:gdLst>
                <a:gd name="connsiteX0" fmla="*/ 1294 w 194627"/>
                <a:gd name="connsiteY0" fmla="*/ 1398 h 236262"/>
                <a:gd name="connsiteX1" fmla="*/ 174103 w 194627"/>
                <a:gd name="connsiteY1" fmla="*/ 236263 h 236262"/>
                <a:gd name="connsiteX2" fmla="*/ 194392 w 194627"/>
                <a:gd name="connsiteY2" fmla="*/ 118830 h 236262"/>
                <a:gd name="connsiteX3" fmla="*/ 148216 w 194627"/>
                <a:gd name="connsiteY3" fmla="*/ 39843 h 236262"/>
                <a:gd name="connsiteX4" fmla="*/ 66359 w 194627"/>
                <a:gd name="connsiteY4" fmla="*/ 0 h 236262"/>
                <a:gd name="connsiteX5" fmla="*/ 1294 w 194627"/>
                <a:gd name="connsiteY5" fmla="*/ 1398 h 2362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94627" h="236262">
                  <a:moveTo>
                    <a:pt x="1294" y="1398"/>
                  </a:moveTo>
                  <a:cubicBezTo>
                    <a:pt x="-1505" y="3495"/>
                    <a:pt x="-14798" y="186634"/>
                    <a:pt x="174103" y="236263"/>
                  </a:cubicBezTo>
                  <a:cubicBezTo>
                    <a:pt x="174103" y="236263"/>
                    <a:pt x="197191" y="121626"/>
                    <a:pt x="194392" y="118830"/>
                  </a:cubicBezTo>
                  <a:cubicBezTo>
                    <a:pt x="191594" y="116034"/>
                    <a:pt x="152414" y="41940"/>
                    <a:pt x="148216" y="39843"/>
                  </a:cubicBezTo>
                  <a:cubicBezTo>
                    <a:pt x="143319" y="37746"/>
                    <a:pt x="66359" y="0"/>
                    <a:pt x="66359" y="0"/>
                  </a:cubicBezTo>
                  <a:lnTo>
                    <a:pt x="1294" y="1398"/>
                  </a:lnTo>
                  <a:close/>
                </a:path>
              </a:pathLst>
            </a:custGeom>
            <a:solidFill>
              <a:schemeClr val="accent4"/>
            </a:solidFill>
            <a:ln w="6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4" name="Freeform 213">
              <a:extLst>
                <a:ext uri="{FF2B5EF4-FFF2-40B4-BE49-F238E27FC236}">
                  <a16:creationId xmlns:a16="http://schemas.microsoft.com/office/drawing/2014/main" id="{9D0CF0D1-6B06-5A45-B36C-E09E9483F505}"/>
                </a:ext>
              </a:extLst>
            </p:cNvPr>
            <p:cNvSpPr/>
            <p:nvPr/>
          </p:nvSpPr>
          <p:spPr>
            <a:xfrm>
              <a:off x="11537448" y="4343904"/>
              <a:ext cx="183303" cy="160770"/>
            </a:xfrm>
            <a:custGeom>
              <a:avLst/>
              <a:gdLst>
                <a:gd name="connsiteX0" fmla="*/ 183304 w 183303"/>
                <a:gd name="connsiteY0" fmla="*/ 13980 h 160770"/>
                <a:gd name="connsiteX1" fmla="*/ 0 w 183303"/>
                <a:gd name="connsiteY1" fmla="*/ 160771 h 160770"/>
                <a:gd name="connsiteX2" fmla="*/ 24487 w 183303"/>
                <a:gd name="connsiteY2" fmla="*/ 45435 h 160770"/>
                <a:gd name="connsiteX3" fmla="*/ 60168 w 183303"/>
                <a:gd name="connsiteY3" fmla="*/ 0 h 160770"/>
                <a:gd name="connsiteX4" fmla="*/ 183304 w 183303"/>
                <a:gd name="connsiteY4" fmla="*/ 13980 h 1607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303" h="160770">
                  <a:moveTo>
                    <a:pt x="183304" y="13980"/>
                  </a:moveTo>
                  <a:cubicBezTo>
                    <a:pt x="183304" y="13980"/>
                    <a:pt x="75560" y="153081"/>
                    <a:pt x="0" y="160771"/>
                  </a:cubicBezTo>
                  <a:lnTo>
                    <a:pt x="24487" y="45435"/>
                  </a:lnTo>
                  <a:cubicBezTo>
                    <a:pt x="24487" y="45435"/>
                    <a:pt x="57370" y="0"/>
                    <a:pt x="60168" y="0"/>
                  </a:cubicBezTo>
                  <a:cubicBezTo>
                    <a:pt x="62267" y="0"/>
                    <a:pt x="183304" y="13980"/>
                    <a:pt x="183304" y="13980"/>
                  </a:cubicBezTo>
                  <a:close/>
                </a:path>
              </a:pathLst>
            </a:custGeom>
            <a:solidFill>
              <a:schemeClr val="accent4"/>
            </a:solidFill>
            <a:ln w="6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5" name="Freeform 214">
              <a:extLst>
                <a:ext uri="{FF2B5EF4-FFF2-40B4-BE49-F238E27FC236}">
                  <a16:creationId xmlns:a16="http://schemas.microsoft.com/office/drawing/2014/main" id="{FCB00407-D4CB-3F46-AAFF-81C04BE63E3E}"/>
                </a:ext>
              </a:extLst>
            </p:cNvPr>
            <p:cNvSpPr/>
            <p:nvPr/>
          </p:nvSpPr>
          <p:spPr>
            <a:xfrm>
              <a:off x="11710957" y="4808041"/>
              <a:ext cx="85355" cy="181041"/>
            </a:xfrm>
            <a:custGeom>
              <a:avLst/>
              <a:gdLst>
                <a:gd name="connsiteX0" fmla="*/ 47575 w 85355"/>
                <a:gd name="connsiteY0" fmla="*/ 0 h 181041"/>
                <a:gd name="connsiteX1" fmla="*/ 0 w 85355"/>
                <a:gd name="connsiteY1" fmla="*/ 181042 h 181041"/>
                <a:gd name="connsiteX2" fmla="*/ 85355 w 85355"/>
                <a:gd name="connsiteY2" fmla="*/ 45435 h 181041"/>
                <a:gd name="connsiteX3" fmla="*/ 47575 w 85355"/>
                <a:gd name="connsiteY3" fmla="*/ 0 h 1810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5355" h="181041">
                  <a:moveTo>
                    <a:pt x="47575" y="0"/>
                  </a:moveTo>
                  <a:cubicBezTo>
                    <a:pt x="41278" y="46833"/>
                    <a:pt x="0" y="181042"/>
                    <a:pt x="0" y="181042"/>
                  </a:cubicBezTo>
                  <a:lnTo>
                    <a:pt x="85355" y="45435"/>
                  </a:lnTo>
                  <a:lnTo>
                    <a:pt x="47575" y="0"/>
                  </a:lnTo>
                  <a:close/>
                </a:path>
              </a:pathLst>
            </a:custGeom>
            <a:solidFill>
              <a:schemeClr val="accent2"/>
            </a:solidFill>
            <a:ln w="6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6" name="Freeform 215">
              <a:extLst>
                <a:ext uri="{FF2B5EF4-FFF2-40B4-BE49-F238E27FC236}">
                  <a16:creationId xmlns:a16="http://schemas.microsoft.com/office/drawing/2014/main" id="{D892B348-0733-3446-9307-C8921D73B1CF}"/>
                </a:ext>
              </a:extLst>
            </p:cNvPr>
            <p:cNvSpPr/>
            <p:nvPr/>
          </p:nvSpPr>
          <p:spPr>
            <a:xfrm>
              <a:off x="11627001" y="4808740"/>
              <a:ext cx="83256" cy="180342"/>
            </a:xfrm>
            <a:custGeom>
              <a:avLst/>
              <a:gdLst>
                <a:gd name="connsiteX0" fmla="*/ 32883 w 83256"/>
                <a:gd name="connsiteY0" fmla="*/ 0 h 180342"/>
                <a:gd name="connsiteX1" fmla="*/ 83256 w 83256"/>
                <a:gd name="connsiteY1" fmla="*/ 180343 h 180342"/>
                <a:gd name="connsiteX2" fmla="*/ 0 w 83256"/>
                <a:gd name="connsiteY2" fmla="*/ 37047 h 1803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83256" h="180342">
                  <a:moveTo>
                    <a:pt x="32883" y="0"/>
                  </a:moveTo>
                  <a:lnTo>
                    <a:pt x="83256" y="180343"/>
                  </a:lnTo>
                  <a:lnTo>
                    <a:pt x="0" y="37047"/>
                  </a:lnTo>
                  <a:close/>
                </a:path>
              </a:pathLst>
            </a:custGeom>
            <a:solidFill>
              <a:schemeClr val="accent2"/>
            </a:solidFill>
            <a:ln w="6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7" name="Freeform 216">
              <a:extLst>
                <a:ext uri="{FF2B5EF4-FFF2-40B4-BE49-F238E27FC236}">
                  <a16:creationId xmlns:a16="http://schemas.microsoft.com/office/drawing/2014/main" id="{224ADD85-91BB-F24C-95D2-76CCDF402A0F}"/>
                </a:ext>
              </a:extLst>
            </p:cNvPr>
            <p:cNvSpPr/>
            <p:nvPr/>
          </p:nvSpPr>
          <p:spPr>
            <a:xfrm>
              <a:off x="11758532" y="4757014"/>
              <a:ext cx="134329" cy="139101"/>
            </a:xfrm>
            <a:custGeom>
              <a:avLst/>
              <a:gdLst>
                <a:gd name="connsiteX0" fmla="*/ 0 w 134329"/>
                <a:gd name="connsiteY0" fmla="*/ 51726 h 139101"/>
                <a:gd name="connsiteX1" fmla="*/ 35681 w 134329"/>
                <a:gd name="connsiteY1" fmla="*/ 139101 h 139101"/>
                <a:gd name="connsiteX2" fmla="*/ 134329 w 134329"/>
                <a:gd name="connsiteY2" fmla="*/ 60813 h 139101"/>
                <a:gd name="connsiteX3" fmla="*/ 70663 w 134329"/>
                <a:gd name="connsiteY3" fmla="*/ 0 h 1391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4329" h="139101">
                  <a:moveTo>
                    <a:pt x="0" y="51726"/>
                  </a:moveTo>
                  <a:lnTo>
                    <a:pt x="35681" y="139101"/>
                  </a:lnTo>
                  <a:lnTo>
                    <a:pt x="134329" y="60813"/>
                  </a:lnTo>
                  <a:lnTo>
                    <a:pt x="70663" y="0"/>
                  </a:lnTo>
                  <a:close/>
                </a:path>
              </a:pathLst>
            </a:custGeom>
            <a:solidFill>
              <a:schemeClr val="accent2"/>
            </a:solidFill>
            <a:ln w="6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8" name="Freeform 217">
              <a:extLst>
                <a:ext uri="{FF2B5EF4-FFF2-40B4-BE49-F238E27FC236}">
                  <a16:creationId xmlns:a16="http://schemas.microsoft.com/office/drawing/2014/main" id="{AB1D0FF6-C2AC-A646-9DB3-4B87BE0A3052}"/>
                </a:ext>
              </a:extLst>
            </p:cNvPr>
            <p:cNvSpPr/>
            <p:nvPr/>
          </p:nvSpPr>
          <p:spPr>
            <a:xfrm>
              <a:off x="11540946" y="4773790"/>
              <a:ext cx="118937" cy="124422"/>
            </a:xfrm>
            <a:custGeom>
              <a:avLst/>
              <a:gdLst>
                <a:gd name="connsiteX0" fmla="*/ 118937 w 118937"/>
                <a:gd name="connsiteY0" fmla="*/ 34950 h 124422"/>
                <a:gd name="connsiteX1" fmla="*/ 83956 w 118937"/>
                <a:gd name="connsiteY1" fmla="*/ 124422 h 124422"/>
                <a:gd name="connsiteX2" fmla="*/ 0 w 118937"/>
                <a:gd name="connsiteY2" fmla="*/ 44037 h 124422"/>
                <a:gd name="connsiteX3" fmla="*/ 55971 w 118937"/>
                <a:gd name="connsiteY3" fmla="*/ 0 h 1244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8937" h="124422">
                  <a:moveTo>
                    <a:pt x="118937" y="34950"/>
                  </a:moveTo>
                  <a:lnTo>
                    <a:pt x="83956" y="124422"/>
                  </a:lnTo>
                  <a:lnTo>
                    <a:pt x="0" y="44037"/>
                  </a:lnTo>
                  <a:lnTo>
                    <a:pt x="55971" y="0"/>
                  </a:lnTo>
                  <a:close/>
                </a:path>
              </a:pathLst>
            </a:custGeom>
            <a:solidFill>
              <a:schemeClr val="accent2"/>
            </a:solidFill>
            <a:ln w="6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9" name="Freeform 218">
              <a:extLst>
                <a:ext uri="{FF2B5EF4-FFF2-40B4-BE49-F238E27FC236}">
                  <a16:creationId xmlns:a16="http://schemas.microsoft.com/office/drawing/2014/main" id="{F5E05DFA-FAB4-6A40-A6B1-D1B7AF5B54D6}"/>
                </a:ext>
              </a:extLst>
            </p:cNvPr>
            <p:cNvSpPr/>
            <p:nvPr/>
          </p:nvSpPr>
          <p:spPr>
            <a:xfrm>
              <a:off x="11429555" y="4938056"/>
              <a:ext cx="101596" cy="399829"/>
            </a:xfrm>
            <a:custGeom>
              <a:avLst/>
              <a:gdLst>
                <a:gd name="connsiteX0" fmla="*/ 101596 w 101596"/>
                <a:gd name="connsiteY0" fmla="*/ 0 h 399829"/>
                <a:gd name="connsiteX1" fmla="*/ 849 w 101596"/>
                <a:gd name="connsiteY1" fmla="*/ 287989 h 399829"/>
                <a:gd name="connsiteX2" fmla="*/ 80607 w 101596"/>
                <a:gd name="connsiteY2" fmla="*/ 399829 h 399829"/>
                <a:gd name="connsiteX3" fmla="*/ 101596 w 101596"/>
                <a:gd name="connsiteY3" fmla="*/ 0 h 3998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1596" h="399829">
                  <a:moveTo>
                    <a:pt x="101596" y="0"/>
                  </a:moveTo>
                  <a:cubicBezTo>
                    <a:pt x="101596" y="0"/>
                    <a:pt x="7146" y="230671"/>
                    <a:pt x="849" y="287989"/>
                  </a:cubicBezTo>
                  <a:cubicBezTo>
                    <a:pt x="-9645" y="381655"/>
                    <a:pt x="80607" y="399829"/>
                    <a:pt x="80607" y="399829"/>
                  </a:cubicBezTo>
                  <a:lnTo>
                    <a:pt x="101596" y="0"/>
                  </a:lnTo>
                  <a:close/>
                </a:path>
              </a:pathLst>
            </a:custGeom>
            <a:solidFill>
              <a:schemeClr val="accent2"/>
            </a:solidFill>
            <a:ln w="6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0" name="Freeform 219">
              <a:extLst>
                <a:ext uri="{FF2B5EF4-FFF2-40B4-BE49-F238E27FC236}">
                  <a16:creationId xmlns:a16="http://schemas.microsoft.com/office/drawing/2014/main" id="{851F0ACB-4AFE-0640-A7F6-4784819F72C2}"/>
                </a:ext>
              </a:extLst>
            </p:cNvPr>
            <p:cNvSpPr/>
            <p:nvPr/>
          </p:nvSpPr>
          <p:spPr>
            <a:xfrm>
              <a:off x="10911977" y="4828312"/>
              <a:ext cx="633866" cy="556750"/>
            </a:xfrm>
            <a:custGeom>
              <a:avLst/>
              <a:gdLst>
                <a:gd name="connsiteX0" fmla="*/ 615676 w 633866"/>
                <a:gd name="connsiteY0" fmla="*/ 0 h 556750"/>
                <a:gd name="connsiteX1" fmla="*/ 519127 w 633866"/>
                <a:gd name="connsiteY1" fmla="*/ 43338 h 556750"/>
                <a:gd name="connsiteX2" fmla="*/ 256765 w 633866"/>
                <a:gd name="connsiteY2" fmla="*/ 327832 h 556750"/>
                <a:gd name="connsiteX3" fmla="*/ 107743 w 633866"/>
                <a:gd name="connsiteY3" fmla="*/ 204808 h 556750"/>
                <a:gd name="connsiteX4" fmla="*/ 0 w 633866"/>
                <a:gd name="connsiteY4" fmla="*/ 329230 h 556750"/>
                <a:gd name="connsiteX5" fmla="*/ 202893 w 633866"/>
                <a:gd name="connsiteY5" fmla="*/ 529844 h 556750"/>
                <a:gd name="connsiteX6" fmla="*/ 338622 w 633866"/>
                <a:gd name="connsiteY6" fmla="*/ 535436 h 556750"/>
                <a:gd name="connsiteX7" fmla="*/ 559706 w 633866"/>
                <a:gd name="connsiteY7" fmla="*/ 366277 h 556750"/>
                <a:gd name="connsiteX8" fmla="*/ 633867 w 633866"/>
                <a:gd name="connsiteY8" fmla="*/ 132111 h 556750"/>
                <a:gd name="connsiteX9" fmla="*/ 615676 w 633866"/>
                <a:gd name="connsiteY9" fmla="*/ 0 h 556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3866" h="556750">
                  <a:moveTo>
                    <a:pt x="615676" y="0"/>
                  </a:moveTo>
                  <a:cubicBezTo>
                    <a:pt x="615676" y="0"/>
                    <a:pt x="578596" y="699"/>
                    <a:pt x="519127" y="43338"/>
                  </a:cubicBezTo>
                  <a:cubicBezTo>
                    <a:pt x="459658" y="85977"/>
                    <a:pt x="256765" y="327832"/>
                    <a:pt x="256765" y="327832"/>
                  </a:cubicBezTo>
                  <a:lnTo>
                    <a:pt x="107743" y="204808"/>
                  </a:lnTo>
                  <a:lnTo>
                    <a:pt x="0" y="329230"/>
                  </a:lnTo>
                  <a:lnTo>
                    <a:pt x="202893" y="529844"/>
                  </a:lnTo>
                  <a:cubicBezTo>
                    <a:pt x="202893" y="529844"/>
                    <a:pt x="256065" y="586463"/>
                    <a:pt x="338622" y="535436"/>
                  </a:cubicBezTo>
                  <a:cubicBezTo>
                    <a:pt x="386897" y="505379"/>
                    <a:pt x="412083" y="486506"/>
                    <a:pt x="559706" y="366277"/>
                  </a:cubicBezTo>
                  <a:lnTo>
                    <a:pt x="633867" y="132111"/>
                  </a:lnTo>
                  <a:lnTo>
                    <a:pt x="615676" y="0"/>
                  </a:lnTo>
                  <a:close/>
                </a:path>
              </a:pathLst>
            </a:custGeom>
            <a:solidFill>
              <a:schemeClr val="accent2"/>
            </a:solidFill>
            <a:ln w="6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1" name="Freeform 220">
              <a:extLst>
                <a:ext uri="{FF2B5EF4-FFF2-40B4-BE49-F238E27FC236}">
                  <a16:creationId xmlns:a16="http://schemas.microsoft.com/office/drawing/2014/main" id="{7EEE457B-5338-D54C-A0D0-E6206094CB35}"/>
                </a:ext>
              </a:extLst>
            </p:cNvPr>
            <p:cNvSpPr/>
            <p:nvPr/>
          </p:nvSpPr>
          <p:spPr>
            <a:xfrm>
              <a:off x="11785118" y="4557757"/>
              <a:ext cx="86620" cy="108845"/>
            </a:xfrm>
            <a:custGeom>
              <a:avLst/>
              <a:gdLst>
                <a:gd name="connsiteX0" fmla="*/ 25886 w 86620"/>
                <a:gd name="connsiteY0" fmla="*/ 9128 h 108845"/>
                <a:gd name="connsiteX1" fmla="*/ 79058 w 86620"/>
                <a:gd name="connsiteY1" fmla="*/ 7730 h 108845"/>
                <a:gd name="connsiteX2" fmla="*/ 0 w 86620"/>
                <a:gd name="connsiteY2" fmla="*/ 107688 h 108845"/>
                <a:gd name="connsiteX3" fmla="*/ 25886 w 86620"/>
                <a:gd name="connsiteY3" fmla="*/ 9128 h 1088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6620" h="108845">
                  <a:moveTo>
                    <a:pt x="25886" y="9128"/>
                  </a:moveTo>
                  <a:cubicBezTo>
                    <a:pt x="25886" y="9128"/>
                    <a:pt x="53172" y="-10444"/>
                    <a:pt x="79058" y="7730"/>
                  </a:cubicBezTo>
                  <a:cubicBezTo>
                    <a:pt x="104945" y="26603"/>
                    <a:pt x="60868" y="120270"/>
                    <a:pt x="0" y="107688"/>
                  </a:cubicBezTo>
                  <a:lnTo>
                    <a:pt x="25886" y="9128"/>
                  </a:lnTo>
                  <a:close/>
                </a:path>
              </a:pathLst>
            </a:custGeom>
            <a:solidFill>
              <a:schemeClr val="bg1"/>
            </a:solidFill>
            <a:ln w="6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2" name="Freeform 221">
              <a:extLst>
                <a:ext uri="{FF2B5EF4-FFF2-40B4-BE49-F238E27FC236}">
                  <a16:creationId xmlns:a16="http://schemas.microsoft.com/office/drawing/2014/main" id="{317876F9-7089-9147-90BA-2FB514AD304C}"/>
                </a:ext>
              </a:extLst>
            </p:cNvPr>
            <p:cNvSpPr/>
            <p:nvPr/>
          </p:nvSpPr>
          <p:spPr>
            <a:xfrm>
              <a:off x="10716079" y="4923377"/>
              <a:ext cx="94631" cy="44104"/>
            </a:xfrm>
            <a:custGeom>
              <a:avLst/>
              <a:gdLst>
                <a:gd name="connsiteX0" fmla="*/ 49674 w 94631"/>
                <a:gd name="connsiteY0" fmla="*/ 0 h 44104"/>
                <a:gd name="connsiteX1" fmla="*/ 94450 w 94631"/>
                <a:gd name="connsiteY1" fmla="*/ 37746 h 44104"/>
                <a:gd name="connsiteX2" fmla="*/ 0 w 94631"/>
                <a:gd name="connsiteY2" fmla="*/ 29358 h 44104"/>
                <a:gd name="connsiteX3" fmla="*/ 49674 w 94631"/>
                <a:gd name="connsiteY3" fmla="*/ 0 h 44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4631" h="44104">
                  <a:moveTo>
                    <a:pt x="49674" y="0"/>
                  </a:moveTo>
                  <a:cubicBezTo>
                    <a:pt x="49674" y="0"/>
                    <a:pt x="97949" y="19572"/>
                    <a:pt x="94450" y="37746"/>
                  </a:cubicBezTo>
                  <a:cubicBezTo>
                    <a:pt x="90952" y="55920"/>
                    <a:pt x="0" y="29358"/>
                    <a:pt x="0" y="29358"/>
                  </a:cubicBezTo>
                  <a:lnTo>
                    <a:pt x="49674" y="0"/>
                  </a:lnTo>
                  <a:close/>
                </a:path>
              </a:pathLst>
            </a:custGeom>
            <a:solidFill>
              <a:schemeClr val="bg1"/>
            </a:solidFill>
            <a:ln w="6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3" name="Freeform 222">
              <a:extLst>
                <a:ext uri="{FF2B5EF4-FFF2-40B4-BE49-F238E27FC236}">
                  <a16:creationId xmlns:a16="http://schemas.microsoft.com/office/drawing/2014/main" id="{7EE74A07-8AFC-AD43-AFA5-F8990D7F24B6}"/>
                </a:ext>
              </a:extLst>
            </p:cNvPr>
            <p:cNvSpPr/>
            <p:nvPr/>
          </p:nvSpPr>
          <p:spPr>
            <a:xfrm>
              <a:off x="10699288" y="4948541"/>
              <a:ext cx="99436" cy="51442"/>
            </a:xfrm>
            <a:custGeom>
              <a:avLst/>
              <a:gdLst>
                <a:gd name="connsiteX0" fmla="*/ 37780 w 99436"/>
                <a:gd name="connsiteY0" fmla="*/ 0 h 51442"/>
                <a:gd name="connsiteX1" fmla="*/ 99348 w 99436"/>
                <a:gd name="connsiteY1" fmla="*/ 47532 h 51442"/>
                <a:gd name="connsiteX2" fmla="*/ 0 w 99436"/>
                <a:gd name="connsiteY2" fmla="*/ 21669 h 51442"/>
                <a:gd name="connsiteX3" fmla="*/ 37780 w 99436"/>
                <a:gd name="connsiteY3" fmla="*/ 0 h 514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9436" h="51442">
                  <a:moveTo>
                    <a:pt x="37780" y="0"/>
                  </a:moveTo>
                  <a:cubicBezTo>
                    <a:pt x="37780" y="0"/>
                    <a:pt x="102146" y="30756"/>
                    <a:pt x="99348" y="47532"/>
                  </a:cubicBezTo>
                  <a:cubicBezTo>
                    <a:pt x="95850" y="64308"/>
                    <a:pt x="0" y="21669"/>
                    <a:pt x="0" y="21669"/>
                  </a:cubicBezTo>
                  <a:lnTo>
                    <a:pt x="37780" y="0"/>
                  </a:lnTo>
                  <a:close/>
                </a:path>
              </a:pathLst>
            </a:custGeom>
            <a:solidFill>
              <a:schemeClr val="bg1"/>
            </a:solidFill>
            <a:ln w="6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4" name="Freeform 223">
              <a:extLst>
                <a:ext uri="{FF2B5EF4-FFF2-40B4-BE49-F238E27FC236}">
                  <a16:creationId xmlns:a16="http://schemas.microsoft.com/office/drawing/2014/main" id="{BD37474B-C550-FF42-868B-8B6925ED7F16}"/>
                </a:ext>
              </a:extLst>
            </p:cNvPr>
            <p:cNvSpPr/>
            <p:nvPr/>
          </p:nvSpPr>
          <p:spPr>
            <a:xfrm>
              <a:off x="10573212" y="4775188"/>
              <a:ext cx="389137" cy="229272"/>
            </a:xfrm>
            <a:custGeom>
              <a:avLst/>
              <a:gdLst>
                <a:gd name="connsiteX0" fmla="*/ 389138 w 389137"/>
                <a:gd name="connsiteY0" fmla="*/ 64308 h 229272"/>
                <a:gd name="connsiteX1" fmla="*/ 62410 w 389137"/>
                <a:gd name="connsiteY1" fmla="*/ 229273 h 229272"/>
                <a:gd name="connsiteX2" fmla="*/ 9937 w 389137"/>
                <a:gd name="connsiteY2" fmla="*/ 227176 h 229272"/>
                <a:gd name="connsiteX3" fmla="*/ 1542 w 389137"/>
                <a:gd name="connsiteY3" fmla="*/ 211798 h 229272"/>
                <a:gd name="connsiteX4" fmla="*/ 30226 w 389137"/>
                <a:gd name="connsiteY4" fmla="*/ 165664 h 229272"/>
                <a:gd name="connsiteX5" fmla="*/ 356955 w 389137"/>
                <a:gd name="connsiteY5" fmla="*/ 0 h 229272"/>
                <a:gd name="connsiteX6" fmla="*/ 389138 w 389137"/>
                <a:gd name="connsiteY6" fmla="*/ 64308 h 2292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89137" h="229272">
                  <a:moveTo>
                    <a:pt x="389138" y="64308"/>
                  </a:moveTo>
                  <a:lnTo>
                    <a:pt x="62410" y="229273"/>
                  </a:lnTo>
                  <a:lnTo>
                    <a:pt x="9937" y="227176"/>
                  </a:lnTo>
                  <a:cubicBezTo>
                    <a:pt x="2241" y="227176"/>
                    <a:pt x="-2656" y="218089"/>
                    <a:pt x="1542" y="211798"/>
                  </a:cubicBezTo>
                  <a:lnTo>
                    <a:pt x="30226" y="165664"/>
                  </a:lnTo>
                  <a:lnTo>
                    <a:pt x="356955" y="0"/>
                  </a:lnTo>
                  <a:lnTo>
                    <a:pt x="389138" y="64308"/>
                  </a:lnTo>
                  <a:close/>
                </a:path>
              </a:pathLst>
            </a:custGeom>
            <a:solidFill>
              <a:schemeClr val="accent1"/>
            </a:solidFill>
            <a:ln w="6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5" name="Freeform 224">
              <a:extLst>
                <a:ext uri="{FF2B5EF4-FFF2-40B4-BE49-F238E27FC236}">
                  <a16:creationId xmlns:a16="http://schemas.microsoft.com/office/drawing/2014/main" id="{1DA35D59-B9F3-1F48-BF4F-A8E13B78CE62}"/>
                </a:ext>
              </a:extLst>
            </p:cNvPr>
            <p:cNvSpPr/>
            <p:nvPr/>
          </p:nvSpPr>
          <p:spPr>
            <a:xfrm>
              <a:off x="10802704" y="4789006"/>
              <a:ext cx="200224" cy="311916"/>
            </a:xfrm>
            <a:custGeom>
              <a:avLst/>
              <a:gdLst>
                <a:gd name="connsiteX0" fmla="*/ 200224 w 200224"/>
                <a:gd name="connsiteY0" fmla="*/ 263686 h 311916"/>
                <a:gd name="connsiteX1" fmla="*/ 3628 w 200224"/>
                <a:gd name="connsiteY1" fmla="*/ 162 h 311916"/>
                <a:gd name="connsiteX2" fmla="*/ 29514 w 200224"/>
                <a:gd name="connsiteY2" fmla="*/ 120390 h 311916"/>
                <a:gd name="connsiteX3" fmla="*/ 33012 w 200224"/>
                <a:gd name="connsiteY3" fmla="*/ 152544 h 311916"/>
                <a:gd name="connsiteX4" fmla="*/ 158946 w 200224"/>
                <a:gd name="connsiteY4" fmla="*/ 311917 h 311916"/>
                <a:gd name="connsiteX5" fmla="*/ 200224 w 200224"/>
                <a:gd name="connsiteY5" fmla="*/ 263686 h 3119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0224" h="311916">
                  <a:moveTo>
                    <a:pt x="200224" y="263686"/>
                  </a:moveTo>
                  <a:cubicBezTo>
                    <a:pt x="200224" y="263686"/>
                    <a:pt x="18320" y="4356"/>
                    <a:pt x="3628" y="162"/>
                  </a:cubicBezTo>
                  <a:cubicBezTo>
                    <a:pt x="-9665" y="-4032"/>
                    <a:pt x="16921" y="74256"/>
                    <a:pt x="29514" y="120390"/>
                  </a:cubicBezTo>
                  <a:cubicBezTo>
                    <a:pt x="34412" y="138564"/>
                    <a:pt x="33012" y="152544"/>
                    <a:pt x="33012" y="152544"/>
                  </a:cubicBezTo>
                  <a:lnTo>
                    <a:pt x="158946" y="311917"/>
                  </a:lnTo>
                  <a:lnTo>
                    <a:pt x="200224" y="263686"/>
                  </a:lnTo>
                  <a:close/>
                </a:path>
              </a:pathLst>
            </a:custGeom>
            <a:solidFill>
              <a:schemeClr val="bg1"/>
            </a:solidFill>
            <a:ln w="6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6" name="Freeform 225">
              <a:extLst>
                <a:ext uri="{FF2B5EF4-FFF2-40B4-BE49-F238E27FC236}">
                  <a16:creationId xmlns:a16="http://schemas.microsoft.com/office/drawing/2014/main" id="{C9F08216-F32C-1843-8E94-EAD4DE2F24DC}"/>
                </a:ext>
              </a:extLst>
            </p:cNvPr>
            <p:cNvSpPr/>
            <p:nvPr/>
          </p:nvSpPr>
          <p:spPr>
            <a:xfrm>
              <a:off x="10716063" y="4831885"/>
              <a:ext cx="83972" cy="76938"/>
            </a:xfrm>
            <a:custGeom>
              <a:avLst/>
              <a:gdLst>
                <a:gd name="connsiteX0" fmla="*/ 83972 w 83972"/>
                <a:gd name="connsiteY0" fmla="*/ 9708 h 76938"/>
                <a:gd name="connsiteX1" fmla="*/ 16808 w 83972"/>
                <a:gd name="connsiteY1" fmla="*/ 1320 h 76938"/>
                <a:gd name="connsiteX2" fmla="*/ 5614 w 83972"/>
                <a:gd name="connsiteY2" fmla="*/ 76813 h 76938"/>
                <a:gd name="connsiteX3" fmla="*/ 40595 w 83972"/>
                <a:gd name="connsiteY3" fmla="*/ 34872 h 76938"/>
                <a:gd name="connsiteX4" fmla="*/ 83972 w 83972"/>
                <a:gd name="connsiteY4" fmla="*/ 9708 h 769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3972" h="76938">
                  <a:moveTo>
                    <a:pt x="83972" y="9708"/>
                  </a:moveTo>
                  <a:cubicBezTo>
                    <a:pt x="83972" y="9708"/>
                    <a:pt x="26602" y="-4272"/>
                    <a:pt x="16808" y="1320"/>
                  </a:cubicBezTo>
                  <a:cubicBezTo>
                    <a:pt x="7013" y="7611"/>
                    <a:pt x="-8379" y="71920"/>
                    <a:pt x="5614" y="76813"/>
                  </a:cubicBezTo>
                  <a:cubicBezTo>
                    <a:pt x="13309" y="79609"/>
                    <a:pt x="40595" y="34872"/>
                    <a:pt x="40595" y="34872"/>
                  </a:cubicBezTo>
                  <a:lnTo>
                    <a:pt x="83972" y="9708"/>
                  </a:lnTo>
                  <a:close/>
                </a:path>
              </a:pathLst>
            </a:custGeom>
            <a:solidFill>
              <a:schemeClr val="bg1"/>
            </a:solidFill>
            <a:ln w="6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7" name="Freeform 226">
              <a:extLst>
                <a:ext uri="{FF2B5EF4-FFF2-40B4-BE49-F238E27FC236}">
                  <a16:creationId xmlns:a16="http://schemas.microsoft.com/office/drawing/2014/main" id="{17CE564B-4300-1543-94A8-0E32A326AB0F}"/>
                </a:ext>
              </a:extLst>
            </p:cNvPr>
            <p:cNvSpPr/>
            <p:nvPr/>
          </p:nvSpPr>
          <p:spPr>
            <a:xfrm>
              <a:off x="11501688" y="5113609"/>
              <a:ext cx="437348" cy="313748"/>
            </a:xfrm>
            <a:custGeom>
              <a:avLst/>
              <a:gdLst>
                <a:gd name="connsiteX0" fmla="*/ 437348 w 437348"/>
                <a:gd name="connsiteY0" fmla="*/ 169055 h 313748"/>
                <a:gd name="connsiteX1" fmla="*/ 319810 w 437348"/>
                <a:gd name="connsiteY1" fmla="*/ 133405 h 313748"/>
                <a:gd name="connsiteX2" fmla="*/ 186880 w 437348"/>
                <a:gd name="connsiteY2" fmla="*/ 57913 h 313748"/>
                <a:gd name="connsiteX3" fmla="*/ 87532 w 437348"/>
                <a:gd name="connsiteY3" fmla="*/ 595 h 313748"/>
                <a:gd name="connsiteX4" fmla="*/ 165191 w 437348"/>
                <a:gd name="connsiteY4" fmla="*/ 92164 h 313748"/>
                <a:gd name="connsiteX5" fmla="*/ 16170 w 437348"/>
                <a:gd name="connsiteY5" fmla="*/ 6886 h 313748"/>
                <a:gd name="connsiteX6" fmla="*/ 123913 w 437348"/>
                <a:gd name="connsiteY6" fmla="*/ 113134 h 313748"/>
                <a:gd name="connsiteX7" fmla="*/ 778 w 437348"/>
                <a:gd name="connsiteY7" fmla="*/ 53719 h 313748"/>
                <a:gd name="connsiteX8" fmla="*/ 102924 w 437348"/>
                <a:gd name="connsiteY8" fmla="*/ 147386 h 313748"/>
                <a:gd name="connsiteX9" fmla="*/ 40657 w 437348"/>
                <a:gd name="connsiteY9" fmla="*/ 142493 h 313748"/>
                <a:gd name="connsiteX10" fmla="*/ 173587 w 437348"/>
                <a:gd name="connsiteY10" fmla="*/ 208199 h 313748"/>
                <a:gd name="connsiteX11" fmla="*/ 260341 w 437348"/>
                <a:gd name="connsiteY11" fmla="*/ 228470 h 313748"/>
                <a:gd name="connsiteX12" fmla="*/ 412162 w 437348"/>
                <a:gd name="connsiteY12" fmla="*/ 313748 h 313748"/>
                <a:gd name="connsiteX13" fmla="*/ 437348 w 437348"/>
                <a:gd name="connsiteY13" fmla="*/ 169055 h 3137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37348" h="313748">
                  <a:moveTo>
                    <a:pt x="437348" y="169055"/>
                  </a:moveTo>
                  <a:cubicBezTo>
                    <a:pt x="437348" y="169055"/>
                    <a:pt x="344997" y="145988"/>
                    <a:pt x="319810" y="133405"/>
                  </a:cubicBezTo>
                  <a:cubicBezTo>
                    <a:pt x="289726" y="118727"/>
                    <a:pt x="228158" y="85873"/>
                    <a:pt x="186880" y="57913"/>
                  </a:cubicBezTo>
                  <a:cubicBezTo>
                    <a:pt x="145602" y="29953"/>
                    <a:pt x="93829" y="-4997"/>
                    <a:pt x="87532" y="595"/>
                  </a:cubicBezTo>
                  <a:cubicBezTo>
                    <a:pt x="82635" y="5488"/>
                    <a:pt x="165191" y="92164"/>
                    <a:pt x="165191" y="92164"/>
                  </a:cubicBezTo>
                  <a:cubicBezTo>
                    <a:pt x="165191" y="92164"/>
                    <a:pt x="31562" y="1294"/>
                    <a:pt x="16170" y="6886"/>
                  </a:cubicBezTo>
                  <a:cubicBezTo>
                    <a:pt x="1477" y="12478"/>
                    <a:pt x="123913" y="113134"/>
                    <a:pt x="123913" y="113134"/>
                  </a:cubicBezTo>
                  <a:cubicBezTo>
                    <a:pt x="123913" y="113134"/>
                    <a:pt x="11972" y="46030"/>
                    <a:pt x="778" y="53719"/>
                  </a:cubicBezTo>
                  <a:cubicBezTo>
                    <a:pt x="-10416" y="61408"/>
                    <a:pt x="102924" y="147386"/>
                    <a:pt x="102924" y="147386"/>
                  </a:cubicBezTo>
                  <a:cubicBezTo>
                    <a:pt x="102924" y="147386"/>
                    <a:pt x="44855" y="131309"/>
                    <a:pt x="40657" y="142493"/>
                  </a:cubicBezTo>
                  <a:cubicBezTo>
                    <a:pt x="37159" y="153677"/>
                    <a:pt x="135807" y="197714"/>
                    <a:pt x="173587" y="208199"/>
                  </a:cubicBezTo>
                  <a:cubicBezTo>
                    <a:pt x="207169" y="217286"/>
                    <a:pt x="219763" y="210995"/>
                    <a:pt x="260341" y="228470"/>
                  </a:cubicBezTo>
                  <a:cubicBezTo>
                    <a:pt x="328905" y="258527"/>
                    <a:pt x="412162" y="313748"/>
                    <a:pt x="412162" y="313748"/>
                  </a:cubicBezTo>
                  <a:lnTo>
                    <a:pt x="437348" y="169055"/>
                  </a:lnTo>
                  <a:close/>
                </a:path>
              </a:pathLst>
            </a:custGeom>
            <a:solidFill>
              <a:schemeClr val="bg1"/>
            </a:solidFill>
            <a:ln w="6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8" name="Freeform 227">
              <a:extLst>
                <a:ext uri="{FF2B5EF4-FFF2-40B4-BE49-F238E27FC236}">
                  <a16:creationId xmlns:a16="http://schemas.microsoft.com/office/drawing/2014/main" id="{A470B7C4-F3C0-464D-A618-7564DD3681FC}"/>
                </a:ext>
              </a:extLst>
            </p:cNvPr>
            <p:cNvSpPr/>
            <p:nvPr/>
          </p:nvSpPr>
          <p:spPr>
            <a:xfrm>
              <a:off x="11712408" y="5122159"/>
              <a:ext cx="80405" cy="130447"/>
            </a:xfrm>
            <a:custGeom>
              <a:avLst/>
              <a:gdLst>
                <a:gd name="connsiteX0" fmla="*/ 80406 w 80405"/>
                <a:gd name="connsiteY0" fmla="*/ 130448 h 130447"/>
                <a:gd name="connsiteX1" fmla="*/ 6245 w 80405"/>
                <a:gd name="connsiteY1" fmla="*/ 433 h 130447"/>
                <a:gd name="connsiteX2" fmla="*/ 11842 w 80405"/>
                <a:gd name="connsiteY2" fmla="*/ 89906 h 130447"/>
                <a:gd name="connsiteX3" fmla="*/ 80406 w 80405"/>
                <a:gd name="connsiteY3" fmla="*/ 130448 h 1304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0405" h="130447">
                  <a:moveTo>
                    <a:pt x="80406" y="130448"/>
                  </a:moveTo>
                  <a:cubicBezTo>
                    <a:pt x="80406" y="130448"/>
                    <a:pt x="23036" y="7423"/>
                    <a:pt x="6245" y="433"/>
                  </a:cubicBezTo>
                  <a:cubicBezTo>
                    <a:pt x="-10547" y="-7256"/>
                    <a:pt x="11842" y="89906"/>
                    <a:pt x="11842" y="89906"/>
                  </a:cubicBezTo>
                  <a:lnTo>
                    <a:pt x="80406" y="130448"/>
                  </a:lnTo>
                  <a:close/>
                </a:path>
              </a:pathLst>
            </a:custGeom>
            <a:solidFill>
              <a:schemeClr val="bg1"/>
            </a:solidFill>
            <a:ln w="6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9" name="Freeform 228">
              <a:extLst>
                <a:ext uri="{FF2B5EF4-FFF2-40B4-BE49-F238E27FC236}">
                  <a16:creationId xmlns:a16="http://schemas.microsoft.com/office/drawing/2014/main" id="{0BF8D01F-DBA9-0140-91A9-25F267E723A8}"/>
                </a:ext>
              </a:extLst>
            </p:cNvPr>
            <p:cNvSpPr/>
            <p:nvPr/>
          </p:nvSpPr>
          <p:spPr>
            <a:xfrm>
              <a:off x="11885865" y="4798300"/>
              <a:ext cx="444247" cy="762033"/>
            </a:xfrm>
            <a:custGeom>
              <a:avLst/>
              <a:gdLst>
                <a:gd name="connsiteX0" fmla="*/ 49674 w 444247"/>
                <a:gd name="connsiteY0" fmla="*/ 4149 h 762033"/>
                <a:gd name="connsiteX1" fmla="*/ 72062 w 444247"/>
                <a:gd name="connsiteY1" fmla="*/ 654 h 762033"/>
                <a:gd name="connsiteX2" fmla="*/ 218985 w 444247"/>
                <a:gd name="connsiteY2" fmla="*/ 95718 h 762033"/>
                <a:gd name="connsiteX3" fmla="*/ 419779 w 444247"/>
                <a:gd name="connsiteY3" fmla="*/ 554963 h 762033"/>
                <a:gd name="connsiteX4" fmla="*/ 365908 w 444247"/>
                <a:gd name="connsiteY4" fmla="*/ 761168 h 762033"/>
                <a:gd name="connsiteX5" fmla="*/ 0 w 444247"/>
                <a:gd name="connsiteY5" fmla="*/ 630455 h 762033"/>
                <a:gd name="connsiteX6" fmla="*/ 32883 w 444247"/>
                <a:gd name="connsiteY6" fmla="*/ 461995 h 762033"/>
                <a:gd name="connsiteX7" fmla="*/ 168611 w 444247"/>
                <a:gd name="connsiteY7" fmla="*/ 499042 h 762033"/>
                <a:gd name="connsiteX8" fmla="*/ 36381 w 444247"/>
                <a:gd name="connsiteY8" fmla="*/ 278158 h 762033"/>
                <a:gd name="connsiteX9" fmla="*/ 49674 w 444247"/>
                <a:gd name="connsiteY9" fmla="*/ 4149 h 7620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44247" h="762033">
                  <a:moveTo>
                    <a:pt x="49674" y="4149"/>
                  </a:moveTo>
                  <a:lnTo>
                    <a:pt x="72062" y="654"/>
                  </a:lnTo>
                  <a:cubicBezTo>
                    <a:pt x="72062" y="654"/>
                    <a:pt x="153919" y="-14025"/>
                    <a:pt x="218985" y="95718"/>
                  </a:cubicBezTo>
                  <a:cubicBezTo>
                    <a:pt x="284051" y="205462"/>
                    <a:pt x="419779" y="554963"/>
                    <a:pt x="419779" y="554963"/>
                  </a:cubicBezTo>
                  <a:cubicBezTo>
                    <a:pt x="419779" y="554963"/>
                    <a:pt x="501636" y="748586"/>
                    <a:pt x="365908" y="761168"/>
                  </a:cubicBezTo>
                  <a:cubicBezTo>
                    <a:pt x="230179" y="774449"/>
                    <a:pt x="0" y="630455"/>
                    <a:pt x="0" y="630455"/>
                  </a:cubicBezTo>
                  <a:lnTo>
                    <a:pt x="32883" y="461995"/>
                  </a:lnTo>
                  <a:cubicBezTo>
                    <a:pt x="32883" y="461995"/>
                    <a:pt x="168611" y="504634"/>
                    <a:pt x="168611" y="499042"/>
                  </a:cubicBezTo>
                  <a:cubicBezTo>
                    <a:pt x="168611" y="493450"/>
                    <a:pt x="38480" y="283750"/>
                    <a:pt x="36381" y="278158"/>
                  </a:cubicBezTo>
                  <a:cubicBezTo>
                    <a:pt x="34982" y="272566"/>
                    <a:pt x="49674" y="4149"/>
                    <a:pt x="49674" y="4149"/>
                  </a:cubicBezTo>
                  <a:close/>
                </a:path>
              </a:pathLst>
            </a:custGeom>
            <a:solidFill>
              <a:schemeClr val="accent2"/>
            </a:solidFill>
            <a:ln w="6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0" name="Freeform 229">
              <a:extLst>
                <a:ext uri="{FF2B5EF4-FFF2-40B4-BE49-F238E27FC236}">
                  <a16:creationId xmlns:a16="http://schemas.microsoft.com/office/drawing/2014/main" id="{6697EF44-6325-9042-99E1-D6FCECF88D2F}"/>
                </a:ext>
              </a:extLst>
            </p:cNvPr>
            <p:cNvSpPr/>
            <p:nvPr/>
          </p:nvSpPr>
          <p:spPr>
            <a:xfrm>
              <a:off x="11948832" y="5298042"/>
              <a:ext cx="32183" cy="32154"/>
            </a:xfrm>
            <a:custGeom>
              <a:avLst/>
              <a:gdLst>
                <a:gd name="connsiteX0" fmla="*/ 32183 w 32183"/>
                <a:gd name="connsiteY0" fmla="*/ 16077 h 32154"/>
                <a:gd name="connsiteX1" fmla="*/ 16091 w 32183"/>
                <a:gd name="connsiteY1" fmla="*/ 32154 h 32154"/>
                <a:gd name="connsiteX2" fmla="*/ 0 w 32183"/>
                <a:gd name="connsiteY2" fmla="*/ 16077 h 32154"/>
                <a:gd name="connsiteX3" fmla="*/ 16091 w 32183"/>
                <a:gd name="connsiteY3" fmla="*/ 0 h 32154"/>
                <a:gd name="connsiteX4" fmla="*/ 32183 w 32183"/>
                <a:gd name="connsiteY4" fmla="*/ 16077 h 321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83" h="32154">
                  <a:moveTo>
                    <a:pt x="32183" y="16077"/>
                  </a:moveTo>
                  <a:cubicBezTo>
                    <a:pt x="32183" y="24465"/>
                    <a:pt x="25187" y="32154"/>
                    <a:pt x="16091" y="32154"/>
                  </a:cubicBezTo>
                  <a:cubicBezTo>
                    <a:pt x="7696" y="32154"/>
                    <a:pt x="0" y="25164"/>
                    <a:pt x="0" y="16077"/>
                  </a:cubicBezTo>
                  <a:cubicBezTo>
                    <a:pt x="0" y="6990"/>
                    <a:pt x="6996" y="0"/>
                    <a:pt x="16091" y="0"/>
                  </a:cubicBezTo>
                  <a:cubicBezTo>
                    <a:pt x="25187" y="699"/>
                    <a:pt x="32183" y="7689"/>
                    <a:pt x="32183" y="16077"/>
                  </a:cubicBezTo>
                  <a:close/>
                </a:path>
              </a:pathLst>
            </a:custGeom>
            <a:solidFill>
              <a:schemeClr val="accent4"/>
            </a:solidFill>
            <a:ln w="6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231" name="Graphic 204">
              <a:extLst>
                <a:ext uri="{FF2B5EF4-FFF2-40B4-BE49-F238E27FC236}">
                  <a16:creationId xmlns:a16="http://schemas.microsoft.com/office/drawing/2014/main" id="{A1FA5BE9-7688-8242-9638-395F5D71593D}"/>
                </a:ext>
              </a:extLst>
            </p:cNvPr>
            <p:cNvGrpSpPr/>
            <p:nvPr/>
          </p:nvGrpSpPr>
          <p:grpSpPr>
            <a:xfrm>
              <a:off x="10698589" y="4721365"/>
              <a:ext cx="1479022" cy="953439"/>
              <a:chOff x="10698589" y="4721365"/>
              <a:chExt cx="1479022" cy="953439"/>
            </a:xfrm>
            <a:noFill/>
          </p:grpSpPr>
          <p:sp>
            <p:nvSpPr>
              <p:cNvPr id="232" name="Freeform 231">
                <a:extLst>
                  <a:ext uri="{FF2B5EF4-FFF2-40B4-BE49-F238E27FC236}">
                    <a16:creationId xmlns:a16="http://schemas.microsoft.com/office/drawing/2014/main" id="{83E461F2-A054-E448-BA23-6E1408486D49}"/>
                  </a:ext>
                </a:extLst>
              </p:cNvPr>
              <p:cNvSpPr/>
              <p:nvPr/>
            </p:nvSpPr>
            <p:spPr>
              <a:xfrm>
                <a:off x="10802232" y="4789032"/>
                <a:ext cx="200696" cy="264359"/>
              </a:xfrm>
              <a:custGeom>
                <a:avLst/>
                <a:gdLst>
                  <a:gd name="connsiteX0" fmla="*/ 68466 w 200696"/>
                  <a:gd name="connsiteY0" fmla="*/ 216128 h 264359"/>
                  <a:gd name="connsiteX1" fmla="*/ 30686 w 200696"/>
                  <a:gd name="connsiteY1" fmla="*/ 120365 h 264359"/>
                  <a:gd name="connsiteX2" fmla="*/ 6199 w 200696"/>
                  <a:gd name="connsiteY2" fmla="*/ 48368 h 264359"/>
                  <a:gd name="connsiteX3" fmla="*/ 4100 w 200696"/>
                  <a:gd name="connsiteY3" fmla="*/ 136 h 264359"/>
                  <a:gd name="connsiteX4" fmla="*/ 77561 w 200696"/>
                  <a:gd name="connsiteY4" fmla="*/ 92405 h 264359"/>
                  <a:gd name="connsiteX5" fmla="*/ 200697 w 200696"/>
                  <a:gd name="connsiteY5" fmla="*/ 264359 h 2643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0696" h="264359">
                    <a:moveTo>
                      <a:pt x="68466" y="216128"/>
                    </a:moveTo>
                    <a:cubicBezTo>
                      <a:pt x="29287" y="190265"/>
                      <a:pt x="30686" y="120365"/>
                      <a:pt x="30686" y="120365"/>
                    </a:cubicBezTo>
                    <a:lnTo>
                      <a:pt x="6199" y="48368"/>
                    </a:lnTo>
                    <a:cubicBezTo>
                      <a:pt x="-98" y="20407"/>
                      <a:pt x="-2896" y="-1961"/>
                      <a:pt x="4100" y="136"/>
                    </a:cubicBezTo>
                    <a:cubicBezTo>
                      <a:pt x="7598" y="835"/>
                      <a:pt x="77561" y="92405"/>
                      <a:pt x="77561" y="92405"/>
                    </a:cubicBezTo>
                    <a:cubicBezTo>
                      <a:pt x="133532" y="168596"/>
                      <a:pt x="200697" y="264359"/>
                      <a:pt x="200697" y="264359"/>
                    </a:cubicBezTo>
                  </a:path>
                </a:pathLst>
              </a:custGeom>
              <a:noFill/>
              <a:ln w="5237" cap="rnd">
                <a:solidFill>
                  <a:schemeClr val="accent4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33" name="Freeform 232">
                <a:extLst>
                  <a:ext uri="{FF2B5EF4-FFF2-40B4-BE49-F238E27FC236}">
                    <a16:creationId xmlns:a16="http://schemas.microsoft.com/office/drawing/2014/main" id="{78D95AEA-C5BB-F245-98AA-DDB1877BC3D9}"/>
                  </a:ext>
                </a:extLst>
              </p:cNvPr>
              <p:cNvSpPr/>
              <p:nvPr/>
            </p:nvSpPr>
            <p:spPr>
              <a:xfrm>
                <a:off x="11705360" y="5330196"/>
                <a:ext cx="15391" cy="344608"/>
              </a:xfrm>
              <a:custGeom>
                <a:avLst/>
                <a:gdLst>
                  <a:gd name="connsiteX0" fmla="*/ 0 w 15391"/>
                  <a:gd name="connsiteY0" fmla="*/ 0 h 344608"/>
                  <a:gd name="connsiteX1" fmla="*/ 15392 w 15391"/>
                  <a:gd name="connsiteY1" fmla="*/ 344608 h 3446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5391" h="344608">
                    <a:moveTo>
                      <a:pt x="0" y="0"/>
                    </a:moveTo>
                    <a:cubicBezTo>
                      <a:pt x="700" y="111840"/>
                      <a:pt x="4897" y="233467"/>
                      <a:pt x="15392" y="344608"/>
                    </a:cubicBezTo>
                  </a:path>
                </a:pathLst>
              </a:custGeom>
              <a:noFill/>
              <a:ln w="5237" cap="rnd">
                <a:solidFill>
                  <a:schemeClr val="accent4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34" name="Freeform 233">
                <a:extLst>
                  <a:ext uri="{FF2B5EF4-FFF2-40B4-BE49-F238E27FC236}">
                    <a16:creationId xmlns:a16="http://schemas.microsoft.com/office/drawing/2014/main" id="{054142A0-31B1-B545-B93A-7AE7A5D32EBD}"/>
                  </a:ext>
                </a:extLst>
              </p:cNvPr>
              <p:cNvSpPr/>
              <p:nvPr/>
            </p:nvSpPr>
            <p:spPr>
              <a:xfrm>
                <a:off x="11705360" y="4989083"/>
                <a:ext cx="4897" cy="190827"/>
              </a:xfrm>
              <a:custGeom>
                <a:avLst/>
                <a:gdLst>
                  <a:gd name="connsiteX0" fmla="*/ 4897 w 4897"/>
                  <a:gd name="connsiteY0" fmla="*/ 0 h 190827"/>
                  <a:gd name="connsiteX1" fmla="*/ 0 w 4897"/>
                  <a:gd name="connsiteY1" fmla="*/ 190828 h 1908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897" h="190827">
                    <a:moveTo>
                      <a:pt x="4897" y="0"/>
                    </a:moveTo>
                    <a:cubicBezTo>
                      <a:pt x="4897" y="0"/>
                      <a:pt x="1399" y="76890"/>
                      <a:pt x="0" y="190828"/>
                    </a:cubicBezTo>
                  </a:path>
                </a:pathLst>
              </a:custGeom>
              <a:noFill/>
              <a:ln w="5237" cap="rnd">
                <a:solidFill>
                  <a:schemeClr val="accent4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35" name="Freeform 234">
                <a:extLst>
                  <a:ext uri="{FF2B5EF4-FFF2-40B4-BE49-F238E27FC236}">
                    <a16:creationId xmlns:a16="http://schemas.microsoft.com/office/drawing/2014/main" id="{DE29C09A-C813-BD40-A1D9-42891C62778F}"/>
                  </a:ext>
                </a:extLst>
              </p:cNvPr>
              <p:cNvSpPr/>
              <p:nvPr/>
            </p:nvSpPr>
            <p:spPr>
              <a:xfrm>
                <a:off x="11914550" y="5260296"/>
                <a:ext cx="49673" cy="15378"/>
              </a:xfrm>
              <a:custGeom>
                <a:avLst/>
                <a:gdLst>
                  <a:gd name="connsiteX0" fmla="*/ 0 w 49673"/>
                  <a:gd name="connsiteY0" fmla="*/ 15378 h 15378"/>
                  <a:gd name="connsiteX1" fmla="*/ 4198 w 49673"/>
                  <a:gd name="connsiteY1" fmla="*/ 0 h 15378"/>
                  <a:gd name="connsiteX2" fmla="*/ 49674 w 49673"/>
                  <a:gd name="connsiteY2" fmla="*/ 15378 h 15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9673" h="15378">
                    <a:moveTo>
                      <a:pt x="0" y="15378"/>
                    </a:moveTo>
                    <a:lnTo>
                      <a:pt x="4198" y="0"/>
                    </a:lnTo>
                    <a:lnTo>
                      <a:pt x="49674" y="15378"/>
                    </a:lnTo>
                  </a:path>
                </a:pathLst>
              </a:custGeom>
              <a:noFill/>
              <a:ln w="5237" cap="rnd">
                <a:solidFill>
                  <a:schemeClr val="accent4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36" name="Freeform 235">
                <a:extLst>
                  <a:ext uri="{FF2B5EF4-FFF2-40B4-BE49-F238E27FC236}">
                    <a16:creationId xmlns:a16="http://schemas.microsoft.com/office/drawing/2014/main" id="{7B25CBBC-E959-844C-9E84-760827CA19CB}"/>
                  </a:ext>
                </a:extLst>
              </p:cNvPr>
              <p:cNvSpPr/>
              <p:nvPr/>
            </p:nvSpPr>
            <p:spPr>
              <a:xfrm>
                <a:off x="11886564" y="5411280"/>
                <a:ext cx="92351" cy="68502"/>
              </a:xfrm>
              <a:custGeom>
                <a:avLst/>
                <a:gdLst>
                  <a:gd name="connsiteX0" fmla="*/ 2799 w 92351"/>
                  <a:gd name="connsiteY0" fmla="*/ 0 h 68502"/>
                  <a:gd name="connsiteX1" fmla="*/ 0 w 92351"/>
                  <a:gd name="connsiteY1" fmla="*/ 17475 h 68502"/>
                  <a:gd name="connsiteX2" fmla="*/ 92351 w 92351"/>
                  <a:gd name="connsiteY2" fmla="*/ 68502 h 685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92351" h="68502">
                    <a:moveTo>
                      <a:pt x="2799" y="0"/>
                    </a:moveTo>
                    <a:lnTo>
                      <a:pt x="0" y="17475"/>
                    </a:lnTo>
                    <a:lnTo>
                      <a:pt x="92351" y="68502"/>
                    </a:lnTo>
                  </a:path>
                </a:pathLst>
              </a:custGeom>
              <a:noFill/>
              <a:ln w="5237" cap="rnd">
                <a:solidFill>
                  <a:schemeClr val="accent4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37" name="Freeform 236">
                <a:extLst>
                  <a:ext uri="{FF2B5EF4-FFF2-40B4-BE49-F238E27FC236}">
                    <a16:creationId xmlns:a16="http://schemas.microsoft.com/office/drawing/2014/main" id="{1D6ED601-B502-FA41-9231-C89EC6EC3C5F}"/>
                  </a:ext>
                </a:extLst>
              </p:cNvPr>
              <p:cNvSpPr/>
              <p:nvPr/>
            </p:nvSpPr>
            <p:spPr>
              <a:xfrm>
                <a:off x="12053776" y="5298042"/>
                <a:ext cx="123834" cy="41241"/>
              </a:xfrm>
              <a:custGeom>
                <a:avLst/>
                <a:gdLst>
                  <a:gd name="connsiteX0" fmla="*/ 0 w 123834"/>
                  <a:gd name="connsiteY0" fmla="*/ 0 h 41241"/>
                  <a:gd name="connsiteX1" fmla="*/ 123835 w 123834"/>
                  <a:gd name="connsiteY1" fmla="*/ 41241 h 412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3834" h="41241">
                    <a:moveTo>
                      <a:pt x="0" y="0"/>
                    </a:moveTo>
                    <a:cubicBezTo>
                      <a:pt x="0" y="0"/>
                      <a:pt x="108443" y="34251"/>
                      <a:pt x="123835" y="41241"/>
                    </a:cubicBezTo>
                  </a:path>
                </a:pathLst>
              </a:custGeom>
              <a:noFill/>
              <a:ln w="5237" cap="rnd">
                <a:solidFill>
                  <a:schemeClr val="accent4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38" name="Freeform 237">
                <a:extLst>
                  <a:ext uri="{FF2B5EF4-FFF2-40B4-BE49-F238E27FC236}">
                    <a16:creationId xmlns:a16="http://schemas.microsoft.com/office/drawing/2014/main" id="{9BEDC515-FE95-FE4D-81AC-D6345111773A}"/>
                  </a:ext>
                </a:extLst>
              </p:cNvPr>
              <p:cNvSpPr/>
              <p:nvPr/>
            </p:nvSpPr>
            <p:spPr>
              <a:xfrm>
                <a:off x="11734044" y="4821322"/>
                <a:ext cx="147622" cy="141198"/>
              </a:xfrm>
              <a:custGeom>
                <a:avLst/>
                <a:gdLst>
                  <a:gd name="connsiteX0" fmla="*/ 147622 w 147622"/>
                  <a:gd name="connsiteY0" fmla="*/ 0 h 141198"/>
                  <a:gd name="connsiteX1" fmla="*/ 74161 w 147622"/>
                  <a:gd name="connsiteY1" fmla="*/ 96462 h 141198"/>
                  <a:gd name="connsiteX2" fmla="*/ 37081 w 147622"/>
                  <a:gd name="connsiteY2" fmla="*/ 18174 h 141198"/>
                  <a:gd name="connsiteX3" fmla="*/ 0 w 147622"/>
                  <a:gd name="connsiteY3" fmla="*/ 141198 h 141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7622" h="141198">
                    <a:moveTo>
                      <a:pt x="147622" y="0"/>
                    </a:moveTo>
                    <a:cubicBezTo>
                      <a:pt x="136428" y="14679"/>
                      <a:pt x="74161" y="96462"/>
                      <a:pt x="74161" y="96462"/>
                    </a:cubicBezTo>
                    <a:lnTo>
                      <a:pt x="37081" y="18174"/>
                    </a:lnTo>
                    <a:lnTo>
                      <a:pt x="0" y="141198"/>
                    </a:lnTo>
                  </a:path>
                </a:pathLst>
              </a:custGeom>
              <a:noFill/>
              <a:ln w="5237" cap="rnd">
                <a:solidFill>
                  <a:schemeClr val="accent4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39" name="Freeform 238">
                <a:extLst>
                  <a:ext uri="{FF2B5EF4-FFF2-40B4-BE49-F238E27FC236}">
                    <a16:creationId xmlns:a16="http://schemas.microsoft.com/office/drawing/2014/main" id="{664D441E-1DF1-5941-959F-CD441211AE5A}"/>
                  </a:ext>
                </a:extLst>
              </p:cNvPr>
              <p:cNvSpPr/>
              <p:nvPr/>
            </p:nvSpPr>
            <p:spPr>
              <a:xfrm>
                <a:off x="11540946" y="4821322"/>
                <a:ext cx="153919" cy="141198"/>
              </a:xfrm>
              <a:custGeom>
                <a:avLst/>
                <a:gdLst>
                  <a:gd name="connsiteX0" fmla="*/ 0 w 153919"/>
                  <a:gd name="connsiteY0" fmla="*/ 0 h 141198"/>
                  <a:gd name="connsiteX1" fmla="*/ 73461 w 153919"/>
                  <a:gd name="connsiteY1" fmla="*/ 96462 h 141198"/>
                  <a:gd name="connsiteX2" fmla="*/ 110542 w 153919"/>
                  <a:gd name="connsiteY2" fmla="*/ 18174 h 141198"/>
                  <a:gd name="connsiteX3" fmla="*/ 153919 w 153919"/>
                  <a:gd name="connsiteY3" fmla="*/ 141198 h 141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3919" h="141198">
                    <a:moveTo>
                      <a:pt x="0" y="0"/>
                    </a:moveTo>
                    <a:cubicBezTo>
                      <a:pt x="11194" y="14679"/>
                      <a:pt x="73461" y="96462"/>
                      <a:pt x="73461" y="96462"/>
                    </a:cubicBezTo>
                    <a:lnTo>
                      <a:pt x="110542" y="18174"/>
                    </a:lnTo>
                    <a:lnTo>
                      <a:pt x="153919" y="141198"/>
                    </a:lnTo>
                  </a:path>
                </a:pathLst>
              </a:custGeom>
              <a:noFill/>
              <a:ln w="5237" cap="rnd">
                <a:solidFill>
                  <a:schemeClr val="accent4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40" name="Freeform 239">
                <a:extLst>
                  <a:ext uri="{FF2B5EF4-FFF2-40B4-BE49-F238E27FC236}">
                    <a16:creationId xmlns:a16="http://schemas.microsoft.com/office/drawing/2014/main" id="{78EF2057-6B20-5C4D-B75D-CE690EE897C6}"/>
                  </a:ext>
                </a:extLst>
              </p:cNvPr>
              <p:cNvSpPr/>
              <p:nvPr/>
            </p:nvSpPr>
            <p:spPr>
              <a:xfrm>
                <a:off x="11430404" y="4998170"/>
                <a:ext cx="64366" cy="227874"/>
              </a:xfrm>
              <a:custGeom>
                <a:avLst/>
                <a:gdLst>
                  <a:gd name="connsiteX0" fmla="*/ 64366 w 64366"/>
                  <a:gd name="connsiteY0" fmla="*/ 0 h 227874"/>
                  <a:gd name="connsiteX1" fmla="*/ 0 w 64366"/>
                  <a:gd name="connsiteY1" fmla="*/ 227875 h 227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4366" h="227874">
                    <a:moveTo>
                      <a:pt x="64366" y="0"/>
                    </a:moveTo>
                    <a:cubicBezTo>
                      <a:pt x="64366" y="0"/>
                      <a:pt x="13293" y="148888"/>
                      <a:pt x="0" y="227875"/>
                    </a:cubicBezTo>
                  </a:path>
                </a:pathLst>
              </a:custGeom>
              <a:noFill/>
              <a:ln w="5237" cap="rnd">
                <a:solidFill>
                  <a:schemeClr val="accent4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41" name="Freeform 240">
                <a:extLst>
                  <a:ext uri="{FF2B5EF4-FFF2-40B4-BE49-F238E27FC236}">
                    <a16:creationId xmlns:a16="http://schemas.microsoft.com/office/drawing/2014/main" id="{CDEBECA2-345E-C54B-96DF-6226C362395D}"/>
                  </a:ext>
                </a:extLst>
              </p:cNvPr>
              <p:cNvSpPr/>
              <p:nvPr/>
            </p:nvSpPr>
            <p:spPr>
              <a:xfrm>
                <a:off x="11622803" y="4721365"/>
                <a:ext cx="130131" cy="33961"/>
              </a:xfrm>
              <a:custGeom>
                <a:avLst/>
                <a:gdLst>
                  <a:gd name="connsiteX0" fmla="*/ 0 w 130131"/>
                  <a:gd name="connsiteY0" fmla="*/ 32154 h 33961"/>
                  <a:gd name="connsiteX1" fmla="*/ 130132 w 130131"/>
                  <a:gd name="connsiteY1" fmla="*/ 0 h 339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30131" h="33961">
                    <a:moveTo>
                      <a:pt x="0" y="32154"/>
                    </a:moveTo>
                    <a:cubicBezTo>
                      <a:pt x="0" y="32154"/>
                      <a:pt x="82557" y="45435"/>
                      <a:pt x="130132" y="0"/>
                    </a:cubicBezTo>
                  </a:path>
                </a:pathLst>
              </a:custGeom>
              <a:noFill/>
              <a:ln w="5237" cap="rnd">
                <a:solidFill>
                  <a:schemeClr val="accent4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42" name="Freeform 241">
                <a:extLst>
                  <a:ext uri="{FF2B5EF4-FFF2-40B4-BE49-F238E27FC236}">
                    <a16:creationId xmlns:a16="http://schemas.microsoft.com/office/drawing/2014/main" id="{88D5D156-F34C-6A4F-BEC5-885069764722}"/>
                  </a:ext>
                </a:extLst>
              </p:cNvPr>
              <p:cNvSpPr/>
              <p:nvPr/>
            </p:nvSpPr>
            <p:spPr>
              <a:xfrm>
                <a:off x="10698589" y="4931765"/>
                <a:ext cx="112117" cy="68677"/>
              </a:xfrm>
              <a:custGeom>
                <a:avLst/>
                <a:gdLst>
                  <a:gd name="connsiteX0" fmla="*/ 0 w 112117"/>
                  <a:gd name="connsiteY0" fmla="*/ 39144 h 68677"/>
                  <a:gd name="connsiteX1" fmla="*/ 99348 w 112117"/>
                  <a:gd name="connsiteY1" fmla="*/ 65007 h 68677"/>
                  <a:gd name="connsiteX2" fmla="*/ 69963 w 112117"/>
                  <a:gd name="connsiteY2" fmla="*/ 34950 h 68677"/>
                  <a:gd name="connsiteX3" fmla="*/ 70663 w 112117"/>
                  <a:gd name="connsiteY3" fmla="*/ 34251 h 68677"/>
                  <a:gd name="connsiteX4" fmla="*/ 111941 w 112117"/>
                  <a:gd name="connsiteY4" fmla="*/ 30057 h 68677"/>
                  <a:gd name="connsiteX5" fmla="*/ 83256 w 112117"/>
                  <a:gd name="connsiteY5" fmla="*/ 0 h 686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2117" h="68677">
                    <a:moveTo>
                      <a:pt x="0" y="39144"/>
                    </a:moveTo>
                    <a:cubicBezTo>
                      <a:pt x="0" y="39144"/>
                      <a:pt x="96549" y="81084"/>
                      <a:pt x="99348" y="65007"/>
                    </a:cubicBezTo>
                    <a:cubicBezTo>
                      <a:pt x="100747" y="56619"/>
                      <a:pt x="86055" y="44736"/>
                      <a:pt x="69963" y="34950"/>
                    </a:cubicBezTo>
                    <a:lnTo>
                      <a:pt x="70663" y="34251"/>
                    </a:lnTo>
                    <a:cubicBezTo>
                      <a:pt x="70663" y="34251"/>
                      <a:pt x="109143" y="43338"/>
                      <a:pt x="111941" y="30057"/>
                    </a:cubicBezTo>
                    <a:cubicBezTo>
                      <a:pt x="114740" y="16776"/>
                      <a:pt x="83256" y="0"/>
                      <a:pt x="83256" y="0"/>
                    </a:cubicBezTo>
                  </a:path>
                </a:pathLst>
              </a:custGeom>
              <a:noFill/>
              <a:ln w="5237" cap="rnd">
                <a:solidFill>
                  <a:schemeClr val="accent4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43" name="Freeform 242">
                <a:extLst>
                  <a:ext uri="{FF2B5EF4-FFF2-40B4-BE49-F238E27FC236}">
                    <a16:creationId xmlns:a16="http://schemas.microsoft.com/office/drawing/2014/main" id="{7478AA1C-BA33-D34B-B49C-B4F5B4C1A35A}"/>
                  </a:ext>
                </a:extLst>
              </p:cNvPr>
              <p:cNvSpPr/>
              <p:nvPr/>
            </p:nvSpPr>
            <p:spPr>
              <a:xfrm>
                <a:off x="10785343" y="4999568"/>
                <a:ext cx="145523" cy="137004"/>
              </a:xfrm>
              <a:custGeom>
                <a:avLst/>
                <a:gdLst>
                  <a:gd name="connsiteX0" fmla="*/ 0 w 145523"/>
                  <a:gd name="connsiteY0" fmla="*/ 0 h 137004"/>
                  <a:gd name="connsiteX1" fmla="*/ 145524 w 145523"/>
                  <a:gd name="connsiteY1" fmla="*/ 137004 h 1370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45523" h="137004">
                    <a:moveTo>
                      <a:pt x="0" y="0"/>
                    </a:moveTo>
                    <a:lnTo>
                      <a:pt x="145524" y="137004"/>
                    </a:lnTo>
                  </a:path>
                </a:pathLst>
              </a:custGeom>
              <a:ln w="5237" cap="rnd">
                <a:solidFill>
                  <a:schemeClr val="accent4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44" name="Freeform 243">
                <a:extLst>
                  <a:ext uri="{FF2B5EF4-FFF2-40B4-BE49-F238E27FC236}">
                    <a16:creationId xmlns:a16="http://schemas.microsoft.com/office/drawing/2014/main" id="{042206A4-F5E0-1142-9CCF-FAF040D5B0EB}"/>
                  </a:ext>
                </a:extLst>
              </p:cNvPr>
              <p:cNvSpPr/>
              <p:nvPr/>
            </p:nvSpPr>
            <p:spPr>
              <a:xfrm>
                <a:off x="10716079" y="4831885"/>
                <a:ext cx="83955" cy="51648"/>
              </a:xfrm>
              <a:custGeom>
                <a:avLst/>
                <a:gdLst>
                  <a:gd name="connsiteX0" fmla="*/ 83956 w 83955"/>
                  <a:gd name="connsiteY0" fmla="*/ 9708 h 51648"/>
                  <a:gd name="connsiteX1" fmla="*/ 16791 w 83955"/>
                  <a:gd name="connsiteY1" fmla="*/ 1320 h 51648"/>
                  <a:gd name="connsiteX2" fmla="*/ 0 w 83955"/>
                  <a:gd name="connsiteY2" fmla="*/ 51649 h 516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83955" h="51648">
                    <a:moveTo>
                      <a:pt x="83956" y="9708"/>
                    </a:moveTo>
                    <a:cubicBezTo>
                      <a:pt x="83956" y="9708"/>
                      <a:pt x="26586" y="-4272"/>
                      <a:pt x="16791" y="1320"/>
                    </a:cubicBezTo>
                    <a:cubicBezTo>
                      <a:pt x="10494" y="4815"/>
                      <a:pt x="2099" y="31377"/>
                      <a:pt x="0" y="51649"/>
                    </a:cubicBezTo>
                  </a:path>
                </a:pathLst>
              </a:custGeom>
              <a:noFill/>
              <a:ln w="5237" cap="rnd">
                <a:solidFill>
                  <a:schemeClr val="accent4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246" name="Rectangle 245">
            <a:extLst>
              <a:ext uri="{FF2B5EF4-FFF2-40B4-BE49-F238E27FC236}">
                <a16:creationId xmlns:a16="http://schemas.microsoft.com/office/drawing/2014/main" id="{B3AE89E2-2236-9748-A27F-F7DBBE8CEF5C}"/>
              </a:ext>
            </a:extLst>
          </p:cNvPr>
          <p:cNvSpPr/>
          <p:nvPr/>
        </p:nvSpPr>
        <p:spPr>
          <a:xfrm>
            <a:off x="6484311" y="5686976"/>
            <a:ext cx="1266703" cy="67394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pPr algn="ctr"/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write your goals here.</a:t>
            </a:r>
          </a:p>
        </p:txBody>
      </p:sp>
      <p:sp>
        <p:nvSpPr>
          <p:cNvPr id="258" name="Rectangle 257">
            <a:extLst>
              <a:ext uri="{FF2B5EF4-FFF2-40B4-BE49-F238E27FC236}">
                <a16:creationId xmlns:a16="http://schemas.microsoft.com/office/drawing/2014/main" id="{E38B1428-7491-9C42-8340-0ED79F1E6EA5}"/>
              </a:ext>
            </a:extLst>
          </p:cNvPr>
          <p:cNvSpPr/>
          <p:nvPr/>
        </p:nvSpPr>
        <p:spPr>
          <a:xfrm>
            <a:off x="8127078" y="5686976"/>
            <a:ext cx="1326483" cy="67394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pPr algn="ctr"/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write your goals here.</a:t>
            </a:r>
          </a:p>
        </p:txBody>
      </p:sp>
      <p:cxnSp>
        <p:nvCxnSpPr>
          <p:cNvPr id="261" name="Straight Connector 260">
            <a:extLst>
              <a:ext uri="{FF2B5EF4-FFF2-40B4-BE49-F238E27FC236}">
                <a16:creationId xmlns:a16="http://schemas.microsoft.com/office/drawing/2014/main" id="{AC56934B-EEB3-A747-A33E-D03537560241}"/>
              </a:ext>
            </a:extLst>
          </p:cNvPr>
          <p:cNvCxnSpPr>
            <a:cxnSpLocks/>
          </p:cNvCxnSpPr>
          <p:nvPr/>
        </p:nvCxnSpPr>
        <p:spPr>
          <a:xfrm>
            <a:off x="9641593" y="5618091"/>
            <a:ext cx="0" cy="876015"/>
          </a:xfrm>
          <a:prstGeom prst="line">
            <a:avLst/>
          </a:prstGeom>
          <a:ln>
            <a:solidFill>
              <a:schemeClr val="accent4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2" name="Rectangle 261">
            <a:extLst>
              <a:ext uri="{FF2B5EF4-FFF2-40B4-BE49-F238E27FC236}">
                <a16:creationId xmlns:a16="http://schemas.microsoft.com/office/drawing/2014/main" id="{8FA53956-0967-1346-91E1-7953D0C6BF3D}"/>
              </a:ext>
            </a:extLst>
          </p:cNvPr>
          <p:cNvSpPr/>
          <p:nvPr/>
        </p:nvSpPr>
        <p:spPr>
          <a:xfrm>
            <a:off x="9829625" y="5686976"/>
            <a:ext cx="1326483" cy="67394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pPr algn="ctr"/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write your goals here.</a:t>
            </a:r>
          </a:p>
        </p:txBody>
      </p:sp>
      <p:cxnSp>
        <p:nvCxnSpPr>
          <p:cNvPr id="266" name="Straight Connector 265">
            <a:extLst>
              <a:ext uri="{FF2B5EF4-FFF2-40B4-BE49-F238E27FC236}">
                <a16:creationId xmlns:a16="http://schemas.microsoft.com/office/drawing/2014/main" id="{AE994441-189D-A644-BC3A-094C64D1AE23}"/>
              </a:ext>
            </a:extLst>
          </p:cNvPr>
          <p:cNvCxnSpPr>
            <a:cxnSpLocks/>
          </p:cNvCxnSpPr>
          <p:nvPr/>
        </p:nvCxnSpPr>
        <p:spPr>
          <a:xfrm>
            <a:off x="7939046" y="5618091"/>
            <a:ext cx="0" cy="876015"/>
          </a:xfrm>
          <a:prstGeom prst="line">
            <a:avLst/>
          </a:prstGeom>
          <a:ln>
            <a:solidFill>
              <a:schemeClr val="accent4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517739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9D7E626B-9CD9-2949-87AE-4368F7608460}"/>
              </a:ext>
            </a:extLst>
          </p:cNvPr>
          <p:cNvSpPr/>
          <p:nvPr/>
        </p:nvSpPr>
        <p:spPr>
          <a:xfrm>
            <a:off x="477078" y="5328746"/>
            <a:ext cx="5488977" cy="1234964"/>
          </a:xfrm>
          <a:prstGeom prst="roundRect">
            <a:avLst>
              <a:gd name="adj" fmla="val 13290"/>
            </a:avLst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7BCCBE66-2C32-8F45-89D8-A24693D38FED}"/>
              </a:ext>
            </a:extLst>
          </p:cNvPr>
          <p:cNvSpPr/>
          <p:nvPr/>
        </p:nvSpPr>
        <p:spPr>
          <a:xfrm>
            <a:off x="6212860" y="5328746"/>
            <a:ext cx="5550606" cy="1234964"/>
          </a:xfrm>
          <a:prstGeom prst="roundRect">
            <a:avLst>
              <a:gd name="adj" fmla="val 13290"/>
            </a:avLst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AEF825E0-6703-0C4A-9C4C-DE37A6E11C1D}"/>
              </a:ext>
            </a:extLst>
          </p:cNvPr>
          <p:cNvSpPr/>
          <p:nvPr/>
        </p:nvSpPr>
        <p:spPr>
          <a:xfrm>
            <a:off x="477078" y="1391478"/>
            <a:ext cx="1444487" cy="3458818"/>
          </a:xfrm>
          <a:prstGeom prst="roundRect">
            <a:avLst>
              <a:gd name="adj" fmla="val 11162"/>
            </a:avLst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CACAEACA-353C-BB44-A7DE-24B059AA2C9B}"/>
              </a:ext>
            </a:extLst>
          </p:cNvPr>
          <p:cNvSpPr/>
          <p:nvPr/>
        </p:nvSpPr>
        <p:spPr>
          <a:xfrm>
            <a:off x="2108984" y="1391478"/>
            <a:ext cx="1444487" cy="3458818"/>
          </a:xfrm>
          <a:prstGeom prst="roundRect">
            <a:avLst>
              <a:gd name="adj" fmla="val 11162"/>
            </a:avLst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EA1D81C0-E4B8-A745-A61A-EFF3E3DC0380}"/>
              </a:ext>
            </a:extLst>
          </p:cNvPr>
          <p:cNvSpPr/>
          <p:nvPr/>
        </p:nvSpPr>
        <p:spPr>
          <a:xfrm>
            <a:off x="3740890" y="1391478"/>
            <a:ext cx="1444487" cy="3458818"/>
          </a:xfrm>
          <a:prstGeom prst="roundRect">
            <a:avLst>
              <a:gd name="adj" fmla="val 11162"/>
            </a:avLst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8E795AAD-3B6A-AB41-ADE8-A571AECC121D}"/>
              </a:ext>
            </a:extLst>
          </p:cNvPr>
          <p:cNvSpPr/>
          <p:nvPr/>
        </p:nvSpPr>
        <p:spPr>
          <a:xfrm>
            <a:off x="5372796" y="1391478"/>
            <a:ext cx="1444487" cy="3458818"/>
          </a:xfrm>
          <a:prstGeom prst="roundRect">
            <a:avLst>
              <a:gd name="adj" fmla="val 11162"/>
            </a:avLst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C7BBD885-E47C-E044-BADB-A3062C73748C}"/>
              </a:ext>
            </a:extLst>
          </p:cNvPr>
          <p:cNvSpPr/>
          <p:nvPr/>
        </p:nvSpPr>
        <p:spPr>
          <a:xfrm>
            <a:off x="7004702" y="1391478"/>
            <a:ext cx="1444487" cy="3458818"/>
          </a:xfrm>
          <a:prstGeom prst="roundRect">
            <a:avLst>
              <a:gd name="adj" fmla="val 11162"/>
            </a:avLst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B6D24C27-CC35-0244-A9FA-45768D0EB1DB}"/>
              </a:ext>
            </a:extLst>
          </p:cNvPr>
          <p:cNvSpPr/>
          <p:nvPr/>
        </p:nvSpPr>
        <p:spPr>
          <a:xfrm>
            <a:off x="8636608" y="1391478"/>
            <a:ext cx="1444487" cy="3458818"/>
          </a:xfrm>
          <a:prstGeom prst="roundRect">
            <a:avLst>
              <a:gd name="adj" fmla="val 11162"/>
            </a:avLst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B38F337B-1A9C-2F4B-9208-D5CC123B23FC}"/>
              </a:ext>
            </a:extLst>
          </p:cNvPr>
          <p:cNvSpPr/>
          <p:nvPr/>
        </p:nvSpPr>
        <p:spPr>
          <a:xfrm>
            <a:off x="10268513" y="1391478"/>
            <a:ext cx="1444487" cy="3458818"/>
          </a:xfrm>
          <a:prstGeom prst="roundRect">
            <a:avLst>
              <a:gd name="adj" fmla="val 11162"/>
            </a:avLst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9417623-4CC4-EE4E-8485-E93E7E4132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Weekly Task Report Slide Template</a:t>
            </a:r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C57A43E7-6CAE-1D4B-A307-6FEFDC37520A}"/>
              </a:ext>
            </a:extLst>
          </p:cNvPr>
          <p:cNvSpPr/>
          <p:nvPr/>
        </p:nvSpPr>
        <p:spPr>
          <a:xfrm>
            <a:off x="683172" y="1234966"/>
            <a:ext cx="1019504" cy="352096"/>
          </a:xfrm>
          <a:prstGeom prst="roundRect">
            <a:avLst>
              <a:gd name="adj" fmla="val 50000"/>
            </a:avLst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EEDFDD5-5CBF-8742-95F0-7CC2A97A748F}"/>
              </a:ext>
            </a:extLst>
          </p:cNvPr>
          <p:cNvSpPr/>
          <p:nvPr/>
        </p:nvSpPr>
        <p:spPr>
          <a:xfrm>
            <a:off x="2317531" y="1234966"/>
            <a:ext cx="1019504" cy="352096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B16A4107-7836-2A4B-8751-07243D50AAD7}"/>
              </a:ext>
            </a:extLst>
          </p:cNvPr>
          <p:cNvSpPr/>
          <p:nvPr/>
        </p:nvSpPr>
        <p:spPr>
          <a:xfrm>
            <a:off x="3951889" y="1234966"/>
            <a:ext cx="1019504" cy="352096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FE5A7A54-9033-4546-9247-5353DDAEC977}"/>
              </a:ext>
            </a:extLst>
          </p:cNvPr>
          <p:cNvSpPr/>
          <p:nvPr/>
        </p:nvSpPr>
        <p:spPr>
          <a:xfrm>
            <a:off x="5586248" y="1234966"/>
            <a:ext cx="1019504" cy="352096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B3799E30-26AD-F04E-8253-B8026649C64D}"/>
              </a:ext>
            </a:extLst>
          </p:cNvPr>
          <p:cNvSpPr/>
          <p:nvPr/>
        </p:nvSpPr>
        <p:spPr>
          <a:xfrm>
            <a:off x="7215351" y="1234966"/>
            <a:ext cx="1019504" cy="352096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8DEF68BE-A553-4A46-9C97-346CFDEA9BD9}"/>
              </a:ext>
            </a:extLst>
          </p:cNvPr>
          <p:cNvSpPr/>
          <p:nvPr/>
        </p:nvSpPr>
        <p:spPr>
          <a:xfrm>
            <a:off x="8849710" y="1234966"/>
            <a:ext cx="1019504" cy="352096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9EC29BCB-361E-5844-92E9-651292140F5B}"/>
              </a:ext>
            </a:extLst>
          </p:cNvPr>
          <p:cNvSpPr/>
          <p:nvPr/>
        </p:nvSpPr>
        <p:spPr>
          <a:xfrm>
            <a:off x="10484069" y="1234966"/>
            <a:ext cx="1019504" cy="352096"/>
          </a:xfrm>
          <a:prstGeom prst="roundRect">
            <a:avLst>
              <a:gd name="adj" fmla="val 50000"/>
            </a:avLst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531F2F45-D7BC-AA4F-AAEA-7F2DD75EFAE9}"/>
              </a:ext>
            </a:extLst>
          </p:cNvPr>
          <p:cNvSpPr/>
          <p:nvPr/>
        </p:nvSpPr>
        <p:spPr>
          <a:xfrm>
            <a:off x="1017630" y="5157261"/>
            <a:ext cx="1709650" cy="352096"/>
          </a:xfrm>
          <a:prstGeom prst="roundRect">
            <a:avLst>
              <a:gd name="adj" fmla="val 50000"/>
            </a:avLst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31780D7A-C811-4647-9E06-85EF7D71D378}"/>
              </a:ext>
            </a:extLst>
          </p:cNvPr>
          <p:cNvSpPr/>
          <p:nvPr/>
        </p:nvSpPr>
        <p:spPr>
          <a:xfrm>
            <a:off x="745368" y="1264905"/>
            <a:ext cx="907905" cy="2576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Sunday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3319CAD4-8939-3C43-82EF-9E7F3F2F7669}"/>
              </a:ext>
            </a:extLst>
          </p:cNvPr>
          <p:cNvSpPr/>
          <p:nvPr/>
        </p:nvSpPr>
        <p:spPr>
          <a:xfrm>
            <a:off x="2375534" y="1264905"/>
            <a:ext cx="907905" cy="2576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Monday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E5507104-14E9-0643-988C-AE4F9D79DFA9}"/>
              </a:ext>
            </a:extLst>
          </p:cNvPr>
          <p:cNvSpPr/>
          <p:nvPr/>
        </p:nvSpPr>
        <p:spPr>
          <a:xfrm>
            <a:off x="4009125" y="1264905"/>
            <a:ext cx="907905" cy="2576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Tuesday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764F1F99-682B-3246-8565-253068D14B0B}"/>
              </a:ext>
            </a:extLst>
          </p:cNvPr>
          <p:cNvSpPr/>
          <p:nvPr/>
        </p:nvSpPr>
        <p:spPr>
          <a:xfrm>
            <a:off x="5639291" y="1264905"/>
            <a:ext cx="907905" cy="2576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Wednesday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F2FAB571-4127-6F43-943B-1422805724E1}"/>
              </a:ext>
            </a:extLst>
          </p:cNvPr>
          <p:cNvSpPr/>
          <p:nvPr/>
        </p:nvSpPr>
        <p:spPr>
          <a:xfrm>
            <a:off x="7276307" y="1264905"/>
            <a:ext cx="907905" cy="2576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Thursday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1764547C-256E-4F41-8037-08BF6993593A}"/>
              </a:ext>
            </a:extLst>
          </p:cNvPr>
          <p:cNvSpPr/>
          <p:nvPr/>
        </p:nvSpPr>
        <p:spPr>
          <a:xfrm>
            <a:off x="8906473" y="1264905"/>
            <a:ext cx="907905" cy="2576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Friday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F1EB1156-50AB-084C-9247-A85341277F8C}"/>
              </a:ext>
            </a:extLst>
          </p:cNvPr>
          <p:cNvSpPr/>
          <p:nvPr/>
        </p:nvSpPr>
        <p:spPr>
          <a:xfrm>
            <a:off x="10543489" y="1264905"/>
            <a:ext cx="907905" cy="2576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Saturday</a:t>
            </a: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70EB03B9-073F-0145-90C3-3FF3408B8F5E}"/>
              </a:ext>
            </a:extLst>
          </p:cNvPr>
          <p:cNvSpPr/>
          <p:nvPr/>
        </p:nvSpPr>
        <p:spPr>
          <a:xfrm>
            <a:off x="363485" y="5071847"/>
            <a:ext cx="540552" cy="540552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3E2A6C1A-7284-FF4F-85A3-43304226645B}"/>
              </a:ext>
            </a:extLst>
          </p:cNvPr>
          <p:cNvGrpSpPr/>
          <p:nvPr/>
        </p:nvGrpSpPr>
        <p:grpSpPr>
          <a:xfrm>
            <a:off x="477078" y="2145862"/>
            <a:ext cx="1444487" cy="2144110"/>
            <a:chOff x="477078" y="2145862"/>
            <a:chExt cx="1444487" cy="2144110"/>
          </a:xfrm>
        </p:grpSpPr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89755B74-1359-574E-BE17-6A8070773AD0}"/>
                </a:ext>
              </a:extLst>
            </p:cNvPr>
            <p:cNvCxnSpPr/>
            <p:nvPr/>
          </p:nvCxnSpPr>
          <p:spPr>
            <a:xfrm>
              <a:off x="477078" y="2145862"/>
              <a:ext cx="1444487" cy="0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10661E9A-8BB9-8045-B973-5FCEA91F78EA}"/>
                </a:ext>
              </a:extLst>
            </p:cNvPr>
            <p:cNvCxnSpPr/>
            <p:nvPr/>
          </p:nvCxnSpPr>
          <p:spPr>
            <a:xfrm>
              <a:off x="477078" y="2681889"/>
              <a:ext cx="1444487" cy="0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20483517-B80D-5842-959C-3E3B87B6C471}"/>
                </a:ext>
              </a:extLst>
            </p:cNvPr>
            <p:cNvCxnSpPr/>
            <p:nvPr/>
          </p:nvCxnSpPr>
          <p:spPr>
            <a:xfrm>
              <a:off x="477078" y="3217917"/>
              <a:ext cx="1444487" cy="0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5AD8670D-E412-7241-B305-2AF7AAF10223}"/>
                </a:ext>
              </a:extLst>
            </p:cNvPr>
            <p:cNvCxnSpPr/>
            <p:nvPr/>
          </p:nvCxnSpPr>
          <p:spPr>
            <a:xfrm>
              <a:off x="477078" y="3753944"/>
              <a:ext cx="1444487" cy="0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D1514412-5CA7-694E-B3C7-66884440FAB8}"/>
                </a:ext>
              </a:extLst>
            </p:cNvPr>
            <p:cNvCxnSpPr/>
            <p:nvPr/>
          </p:nvCxnSpPr>
          <p:spPr>
            <a:xfrm>
              <a:off x="477078" y="4289972"/>
              <a:ext cx="1444487" cy="0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E9247535-8E18-4745-9513-40677C714A8F}"/>
              </a:ext>
            </a:extLst>
          </p:cNvPr>
          <p:cNvGrpSpPr/>
          <p:nvPr/>
        </p:nvGrpSpPr>
        <p:grpSpPr>
          <a:xfrm>
            <a:off x="2107682" y="2145862"/>
            <a:ext cx="1444487" cy="2144110"/>
            <a:chOff x="477078" y="2145862"/>
            <a:chExt cx="1444487" cy="2144110"/>
          </a:xfrm>
        </p:grpSpPr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118752CB-500A-A645-9A37-C2B85B36B517}"/>
                </a:ext>
              </a:extLst>
            </p:cNvPr>
            <p:cNvCxnSpPr/>
            <p:nvPr/>
          </p:nvCxnSpPr>
          <p:spPr>
            <a:xfrm>
              <a:off x="477078" y="2145862"/>
              <a:ext cx="1444487" cy="0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54F26C54-344D-774C-96A4-B99264825BBE}"/>
                </a:ext>
              </a:extLst>
            </p:cNvPr>
            <p:cNvCxnSpPr/>
            <p:nvPr/>
          </p:nvCxnSpPr>
          <p:spPr>
            <a:xfrm>
              <a:off x="477078" y="2681889"/>
              <a:ext cx="1444487" cy="0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1A5A3A85-4923-8445-AC04-48D740016C8D}"/>
                </a:ext>
              </a:extLst>
            </p:cNvPr>
            <p:cNvCxnSpPr/>
            <p:nvPr/>
          </p:nvCxnSpPr>
          <p:spPr>
            <a:xfrm>
              <a:off x="477078" y="3217917"/>
              <a:ext cx="1444487" cy="0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849B3841-ADBA-1A4E-ACB5-0942CFDF272B}"/>
                </a:ext>
              </a:extLst>
            </p:cNvPr>
            <p:cNvCxnSpPr/>
            <p:nvPr/>
          </p:nvCxnSpPr>
          <p:spPr>
            <a:xfrm>
              <a:off x="477078" y="3753944"/>
              <a:ext cx="1444487" cy="0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8796BD43-60FB-6644-9CCA-9ACA8C5D9F98}"/>
                </a:ext>
              </a:extLst>
            </p:cNvPr>
            <p:cNvCxnSpPr/>
            <p:nvPr/>
          </p:nvCxnSpPr>
          <p:spPr>
            <a:xfrm>
              <a:off x="477078" y="4289972"/>
              <a:ext cx="1444487" cy="0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D4D3681D-CF4C-0440-B808-9CC8FBAD24E9}"/>
              </a:ext>
            </a:extLst>
          </p:cNvPr>
          <p:cNvGrpSpPr/>
          <p:nvPr/>
        </p:nvGrpSpPr>
        <p:grpSpPr>
          <a:xfrm>
            <a:off x="3747296" y="2145862"/>
            <a:ext cx="1444487" cy="2144110"/>
            <a:chOff x="477078" y="2145862"/>
            <a:chExt cx="1444487" cy="2144110"/>
          </a:xfrm>
        </p:grpSpPr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61FA851F-F59E-C445-8E2A-06941888C662}"/>
                </a:ext>
              </a:extLst>
            </p:cNvPr>
            <p:cNvCxnSpPr/>
            <p:nvPr/>
          </p:nvCxnSpPr>
          <p:spPr>
            <a:xfrm>
              <a:off x="477078" y="2145862"/>
              <a:ext cx="1444487" cy="0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32DD2652-3D40-6541-A6C6-7105D6DD6A34}"/>
                </a:ext>
              </a:extLst>
            </p:cNvPr>
            <p:cNvCxnSpPr/>
            <p:nvPr/>
          </p:nvCxnSpPr>
          <p:spPr>
            <a:xfrm>
              <a:off x="477078" y="2681889"/>
              <a:ext cx="1444487" cy="0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F49C1088-F008-BC4D-AACD-3D2C76989430}"/>
                </a:ext>
              </a:extLst>
            </p:cNvPr>
            <p:cNvCxnSpPr/>
            <p:nvPr/>
          </p:nvCxnSpPr>
          <p:spPr>
            <a:xfrm>
              <a:off x="477078" y="3217917"/>
              <a:ext cx="1444487" cy="0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3257523D-5425-3F44-9CFE-89F6834EDD64}"/>
                </a:ext>
              </a:extLst>
            </p:cNvPr>
            <p:cNvCxnSpPr/>
            <p:nvPr/>
          </p:nvCxnSpPr>
          <p:spPr>
            <a:xfrm>
              <a:off x="477078" y="3753944"/>
              <a:ext cx="1444487" cy="0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403B0E43-9E99-974B-A67E-4F445C0DA5EC}"/>
                </a:ext>
              </a:extLst>
            </p:cNvPr>
            <p:cNvCxnSpPr/>
            <p:nvPr/>
          </p:nvCxnSpPr>
          <p:spPr>
            <a:xfrm>
              <a:off x="477078" y="4289972"/>
              <a:ext cx="1444487" cy="0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BF99D3D3-4D66-4E42-86A7-7A7EE0C0BCE8}"/>
              </a:ext>
            </a:extLst>
          </p:cNvPr>
          <p:cNvGrpSpPr/>
          <p:nvPr/>
        </p:nvGrpSpPr>
        <p:grpSpPr>
          <a:xfrm>
            <a:off x="5373397" y="2145862"/>
            <a:ext cx="1444487" cy="2144110"/>
            <a:chOff x="477078" y="2145862"/>
            <a:chExt cx="1444487" cy="2144110"/>
          </a:xfrm>
        </p:grpSpPr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E30FA025-D44B-E248-9E87-0D5A4498B481}"/>
                </a:ext>
              </a:extLst>
            </p:cNvPr>
            <p:cNvCxnSpPr/>
            <p:nvPr/>
          </p:nvCxnSpPr>
          <p:spPr>
            <a:xfrm>
              <a:off x="477078" y="2145862"/>
              <a:ext cx="1444487" cy="0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91D49DC2-FA52-164C-B4A3-3E7EDC32365E}"/>
                </a:ext>
              </a:extLst>
            </p:cNvPr>
            <p:cNvCxnSpPr/>
            <p:nvPr/>
          </p:nvCxnSpPr>
          <p:spPr>
            <a:xfrm>
              <a:off x="477078" y="2681889"/>
              <a:ext cx="1444487" cy="0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303ADE17-21C2-9940-B8D4-38D8D249B80F}"/>
                </a:ext>
              </a:extLst>
            </p:cNvPr>
            <p:cNvCxnSpPr/>
            <p:nvPr/>
          </p:nvCxnSpPr>
          <p:spPr>
            <a:xfrm>
              <a:off x="477078" y="3217917"/>
              <a:ext cx="1444487" cy="0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48CD1241-7CB4-634A-ADE7-A6483055DA68}"/>
                </a:ext>
              </a:extLst>
            </p:cNvPr>
            <p:cNvCxnSpPr/>
            <p:nvPr/>
          </p:nvCxnSpPr>
          <p:spPr>
            <a:xfrm>
              <a:off x="477078" y="3753944"/>
              <a:ext cx="1444487" cy="0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FB484C2A-EF77-D34D-8EB3-68D13C3A094B}"/>
                </a:ext>
              </a:extLst>
            </p:cNvPr>
            <p:cNvCxnSpPr/>
            <p:nvPr/>
          </p:nvCxnSpPr>
          <p:spPr>
            <a:xfrm>
              <a:off x="477078" y="4289972"/>
              <a:ext cx="1444487" cy="0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E301CF3D-6868-724A-ADF2-DFF5DA2590F1}"/>
              </a:ext>
            </a:extLst>
          </p:cNvPr>
          <p:cNvGrpSpPr/>
          <p:nvPr/>
        </p:nvGrpSpPr>
        <p:grpSpPr>
          <a:xfrm>
            <a:off x="7008506" y="2145862"/>
            <a:ext cx="1444487" cy="2144110"/>
            <a:chOff x="477078" y="2145862"/>
            <a:chExt cx="1444487" cy="2144110"/>
          </a:xfrm>
        </p:grpSpPr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12FB8F3A-4E7F-6C40-A3CB-F50A83E6532F}"/>
                </a:ext>
              </a:extLst>
            </p:cNvPr>
            <p:cNvCxnSpPr/>
            <p:nvPr/>
          </p:nvCxnSpPr>
          <p:spPr>
            <a:xfrm>
              <a:off x="477078" y="2145862"/>
              <a:ext cx="1444487" cy="0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EFBA7712-5547-1B45-933A-15FCFB203625}"/>
                </a:ext>
              </a:extLst>
            </p:cNvPr>
            <p:cNvCxnSpPr/>
            <p:nvPr/>
          </p:nvCxnSpPr>
          <p:spPr>
            <a:xfrm>
              <a:off x="477078" y="2681889"/>
              <a:ext cx="1444487" cy="0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2C0951FF-1E38-A44F-85FF-7EEC1BEF5231}"/>
                </a:ext>
              </a:extLst>
            </p:cNvPr>
            <p:cNvCxnSpPr/>
            <p:nvPr/>
          </p:nvCxnSpPr>
          <p:spPr>
            <a:xfrm>
              <a:off x="477078" y="3217917"/>
              <a:ext cx="1444487" cy="0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0AE15C6A-930D-9B4E-9C6B-49A92C177349}"/>
                </a:ext>
              </a:extLst>
            </p:cNvPr>
            <p:cNvCxnSpPr/>
            <p:nvPr/>
          </p:nvCxnSpPr>
          <p:spPr>
            <a:xfrm>
              <a:off x="477078" y="3753944"/>
              <a:ext cx="1444487" cy="0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EB3D988D-98DF-0A4E-97C8-460E204427FF}"/>
                </a:ext>
              </a:extLst>
            </p:cNvPr>
            <p:cNvCxnSpPr/>
            <p:nvPr/>
          </p:nvCxnSpPr>
          <p:spPr>
            <a:xfrm>
              <a:off x="477078" y="4289972"/>
              <a:ext cx="1444487" cy="0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B5BE4459-78D0-A346-A2F9-3771308A4AC3}"/>
              </a:ext>
            </a:extLst>
          </p:cNvPr>
          <p:cNvGrpSpPr/>
          <p:nvPr/>
        </p:nvGrpSpPr>
        <p:grpSpPr>
          <a:xfrm>
            <a:off x="8639111" y="2145862"/>
            <a:ext cx="1444487" cy="2144110"/>
            <a:chOff x="477078" y="2145862"/>
            <a:chExt cx="1444487" cy="2144110"/>
          </a:xfrm>
        </p:grpSpPr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DF2365F8-BDAB-F84A-93AA-F9954A299096}"/>
                </a:ext>
              </a:extLst>
            </p:cNvPr>
            <p:cNvCxnSpPr/>
            <p:nvPr/>
          </p:nvCxnSpPr>
          <p:spPr>
            <a:xfrm>
              <a:off x="477078" y="2145862"/>
              <a:ext cx="1444487" cy="0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65D13757-B744-9045-A800-8F3C75D85B48}"/>
                </a:ext>
              </a:extLst>
            </p:cNvPr>
            <p:cNvCxnSpPr/>
            <p:nvPr/>
          </p:nvCxnSpPr>
          <p:spPr>
            <a:xfrm>
              <a:off x="477078" y="2681889"/>
              <a:ext cx="1444487" cy="0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4C58BC4E-0FE1-F840-98CD-8165D05437FC}"/>
                </a:ext>
              </a:extLst>
            </p:cNvPr>
            <p:cNvCxnSpPr/>
            <p:nvPr/>
          </p:nvCxnSpPr>
          <p:spPr>
            <a:xfrm>
              <a:off x="477078" y="3217917"/>
              <a:ext cx="1444487" cy="0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F7DDE4D8-87C8-9349-B148-9273755EB937}"/>
                </a:ext>
              </a:extLst>
            </p:cNvPr>
            <p:cNvCxnSpPr/>
            <p:nvPr/>
          </p:nvCxnSpPr>
          <p:spPr>
            <a:xfrm>
              <a:off x="477078" y="3753944"/>
              <a:ext cx="1444487" cy="0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543ABBC1-5502-9549-A152-48B96B50533E}"/>
                </a:ext>
              </a:extLst>
            </p:cNvPr>
            <p:cNvCxnSpPr/>
            <p:nvPr/>
          </p:nvCxnSpPr>
          <p:spPr>
            <a:xfrm>
              <a:off x="477078" y="4289972"/>
              <a:ext cx="1444487" cy="0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BC5D2BAC-33B9-FE46-866F-049A39B85F31}"/>
              </a:ext>
            </a:extLst>
          </p:cNvPr>
          <p:cNvGrpSpPr/>
          <p:nvPr/>
        </p:nvGrpSpPr>
        <p:grpSpPr>
          <a:xfrm>
            <a:off x="10278724" y="2145862"/>
            <a:ext cx="1444487" cy="2144110"/>
            <a:chOff x="477078" y="2145862"/>
            <a:chExt cx="1444487" cy="2144110"/>
          </a:xfrm>
        </p:grpSpPr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910EAE08-4D28-614F-B6F8-1A77C94541D5}"/>
                </a:ext>
              </a:extLst>
            </p:cNvPr>
            <p:cNvCxnSpPr/>
            <p:nvPr/>
          </p:nvCxnSpPr>
          <p:spPr>
            <a:xfrm>
              <a:off x="477078" y="2145862"/>
              <a:ext cx="1444487" cy="0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211BC3A4-BAF2-B144-88F1-D347DCE9D0D7}"/>
                </a:ext>
              </a:extLst>
            </p:cNvPr>
            <p:cNvCxnSpPr/>
            <p:nvPr/>
          </p:nvCxnSpPr>
          <p:spPr>
            <a:xfrm>
              <a:off x="477078" y="2681889"/>
              <a:ext cx="1444487" cy="0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F15587E4-8E05-1F42-9BCA-9CE46A527495}"/>
                </a:ext>
              </a:extLst>
            </p:cNvPr>
            <p:cNvCxnSpPr/>
            <p:nvPr/>
          </p:nvCxnSpPr>
          <p:spPr>
            <a:xfrm>
              <a:off x="477078" y="3217917"/>
              <a:ext cx="1444487" cy="0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8D320031-3A59-8E4B-BCF9-2C493A99F7EF}"/>
                </a:ext>
              </a:extLst>
            </p:cNvPr>
            <p:cNvCxnSpPr/>
            <p:nvPr/>
          </p:nvCxnSpPr>
          <p:spPr>
            <a:xfrm>
              <a:off x="477078" y="3753944"/>
              <a:ext cx="1444487" cy="0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107BFB23-7A34-CA40-AE18-2AAE589ABF21}"/>
                </a:ext>
              </a:extLst>
            </p:cNvPr>
            <p:cNvCxnSpPr/>
            <p:nvPr/>
          </p:nvCxnSpPr>
          <p:spPr>
            <a:xfrm>
              <a:off x="477078" y="4289972"/>
              <a:ext cx="1444487" cy="0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5" name="Rectangle 74">
            <a:extLst>
              <a:ext uri="{FF2B5EF4-FFF2-40B4-BE49-F238E27FC236}">
                <a16:creationId xmlns:a16="http://schemas.microsoft.com/office/drawing/2014/main" id="{399200BD-8987-3C49-A4F6-58C2B05A7807}"/>
              </a:ext>
            </a:extLst>
          </p:cNvPr>
          <p:cNvSpPr/>
          <p:nvPr/>
        </p:nvSpPr>
        <p:spPr>
          <a:xfrm>
            <a:off x="714979" y="1768358"/>
            <a:ext cx="922656" cy="2513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pPr algn="ctr"/>
            <a:r>
              <a:rPr lang="en-US" sz="1600" dirty="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Task 1</a:t>
            </a:r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A5317847-86C2-AC4B-8DD1-17CA17DC7AD6}"/>
              </a:ext>
            </a:extLst>
          </p:cNvPr>
          <p:cNvSpPr/>
          <p:nvPr/>
        </p:nvSpPr>
        <p:spPr>
          <a:xfrm>
            <a:off x="714979" y="2302096"/>
            <a:ext cx="922656" cy="2513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pPr algn="ctr"/>
            <a:r>
              <a:rPr lang="en-US" sz="1600" dirty="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Task 2</a:t>
            </a:r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EF81D0E9-4E80-CA40-9344-A61773F87741}"/>
              </a:ext>
            </a:extLst>
          </p:cNvPr>
          <p:cNvSpPr/>
          <p:nvPr/>
        </p:nvSpPr>
        <p:spPr>
          <a:xfrm>
            <a:off x="714979" y="2835834"/>
            <a:ext cx="922656" cy="2513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pPr algn="ctr"/>
            <a:r>
              <a:rPr lang="en-US" sz="1600" dirty="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Task 3</a:t>
            </a:r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F0AB7C1C-C66E-BF44-AB90-96EC937F24BF}"/>
              </a:ext>
            </a:extLst>
          </p:cNvPr>
          <p:cNvSpPr/>
          <p:nvPr/>
        </p:nvSpPr>
        <p:spPr>
          <a:xfrm>
            <a:off x="714979" y="3369572"/>
            <a:ext cx="922656" cy="2513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pPr algn="ctr"/>
            <a:r>
              <a:rPr lang="en-US" sz="1600" dirty="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Task 4</a:t>
            </a:r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96851D2D-FE89-E64A-B9B2-2D862535DBD2}"/>
              </a:ext>
            </a:extLst>
          </p:cNvPr>
          <p:cNvSpPr/>
          <p:nvPr/>
        </p:nvSpPr>
        <p:spPr>
          <a:xfrm>
            <a:off x="714979" y="3903310"/>
            <a:ext cx="922656" cy="2513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pPr algn="ctr"/>
            <a:r>
              <a:rPr lang="en-US" sz="1600" dirty="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Task 5</a:t>
            </a:r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45BC4C6A-0808-444F-BCD6-A2A804D9D2DD}"/>
              </a:ext>
            </a:extLst>
          </p:cNvPr>
          <p:cNvSpPr/>
          <p:nvPr/>
        </p:nvSpPr>
        <p:spPr>
          <a:xfrm>
            <a:off x="714979" y="4437050"/>
            <a:ext cx="922656" cy="2513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pPr algn="ctr"/>
            <a:r>
              <a:rPr lang="en-US" sz="1600" dirty="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Task 6</a:t>
            </a:r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E63D0152-F993-A044-B512-3E830B1C18F2}"/>
              </a:ext>
            </a:extLst>
          </p:cNvPr>
          <p:cNvSpPr/>
          <p:nvPr/>
        </p:nvSpPr>
        <p:spPr>
          <a:xfrm>
            <a:off x="2360899" y="1768358"/>
            <a:ext cx="922656" cy="2513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pPr algn="ctr"/>
            <a:r>
              <a:rPr lang="en-US" sz="1600" dirty="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Task 1</a:t>
            </a:r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D3D06B6E-CFBB-C94A-9D55-CAAB9096DCB9}"/>
              </a:ext>
            </a:extLst>
          </p:cNvPr>
          <p:cNvSpPr/>
          <p:nvPr/>
        </p:nvSpPr>
        <p:spPr>
          <a:xfrm>
            <a:off x="2360899" y="2302096"/>
            <a:ext cx="922656" cy="2513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pPr algn="ctr"/>
            <a:r>
              <a:rPr lang="en-US" sz="1600" dirty="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Task 2</a:t>
            </a:r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52A3F4C3-1CC0-B04A-915B-707F572DDAAB}"/>
              </a:ext>
            </a:extLst>
          </p:cNvPr>
          <p:cNvSpPr/>
          <p:nvPr/>
        </p:nvSpPr>
        <p:spPr>
          <a:xfrm>
            <a:off x="2360899" y="2835834"/>
            <a:ext cx="922656" cy="2513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pPr algn="ctr"/>
            <a:r>
              <a:rPr lang="en-US" sz="1600" dirty="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Task 3</a:t>
            </a:r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7E87AD2F-39C7-634F-BD92-D6315D4B5C38}"/>
              </a:ext>
            </a:extLst>
          </p:cNvPr>
          <p:cNvSpPr/>
          <p:nvPr/>
        </p:nvSpPr>
        <p:spPr>
          <a:xfrm>
            <a:off x="2360899" y="3369572"/>
            <a:ext cx="922656" cy="2513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pPr algn="ctr"/>
            <a:r>
              <a:rPr lang="en-US" sz="1600" dirty="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Task 4</a:t>
            </a:r>
          </a:p>
        </p:txBody>
      </p:sp>
      <p:sp>
        <p:nvSpPr>
          <p:cNvPr id="86" name="Rectangle 85">
            <a:extLst>
              <a:ext uri="{FF2B5EF4-FFF2-40B4-BE49-F238E27FC236}">
                <a16:creationId xmlns:a16="http://schemas.microsoft.com/office/drawing/2014/main" id="{92553F67-22EA-1E41-9DE3-032EB127E578}"/>
              </a:ext>
            </a:extLst>
          </p:cNvPr>
          <p:cNvSpPr/>
          <p:nvPr/>
        </p:nvSpPr>
        <p:spPr>
          <a:xfrm>
            <a:off x="2360899" y="3903310"/>
            <a:ext cx="922656" cy="2513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pPr algn="ctr"/>
            <a:r>
              <a:rPr lang="en-US" sz="1600" dirty="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Task 5</a:t>
            </a:r>
          </a:p>
        </p:txBody>
      </p:sp>
      <p:sp>
        <p:nvSpPr>
          <p:cNvPr id="87" name="Rectangle 86">
            <a:extLst>
              <a:ext uri="{FF2B5EF4-FFF2-40B4-BE49-F238E27FC236}">
                <a16:creationId xmlns:a16="http://schemas.microsoft.com/office/drawing/2014/main" id="{1C010EE9-E7A9-5148-B899-D81BE70CF811}"/>
              </a:ext>
            </a:extLst>
          </p:cNvPr>
          <p:cNvSpPr/>
          <p:nvPr/>
        </p:nvSpPr>
        <p:spPr>
          <a:xfrm>
            <a:off x="2360899" y="4437050"/>
            <a:ext cx="922656" cy="2513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pPr algn="ctr"/>
            <a:r>
              <a:rPr lang="en-US" sz="1600" dirty="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Task 6</a:t>
            </a:r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BFEDBCCF-409D-D447-830C-2E87A8A82749}"/>
              </a:ext>
            </a:extLst>
          </p:cNvPr>
          <p:cNvSpPr/>
          <p:nvPr/>
        </p:nvSpPr>
        <p:spPr>
          <a:xfrm>
            <a:off x="3993273" y="1768358"/>
            <a:ext cx="922656" cy="2513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pPr algn="ctr"/>
            <a:r>
              <a:rPr lang="en-US" sz="1600" dirty="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Task 1</a:t>
            </a:r>
          </a:p>
        </p:txBody>
      </p:sp>
      <p:sp>
        <p:nvSpPr>
          <p:cNvPr id="89" name="Rectangle 88">
            <a:extLst>
              <a:ext uri="{FF2B5EF4-FFF2-40B4-BE49-F238E27FC236}">
                <a16:creationId xmlns:a16="http://schemas.microsoft.com/office/drawing/2014/main" id="{3552A8FC-BF2A-6E4A-9403-94C4E9700E0E}"/>
              </a:ext>
            </a:extLst>
          </p:cNvPr>
          <p:cNvSpPr/>
          <p:nvPr/>
        </p:nvSpPr>
        <p:spPr>
          <a:xfrm>
            <a:off x="3993273" y="2302096"/>
            <a:ext cx="922656" cy="2513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pPr algn="ctr"/>
            <a:r>
              <a:rPr lang="en-US" sz="1600" dirty="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Task 2</a:t>
            </a:r>
          </a:p>
        </p:txBody>
      </p:sp>
      <p:sp>
        <p:nvSpPr>
          <p:cNvPr id="90" name="Rectangle 89">
            <a:extLst>
              <a:ext uri="{FF2B5EF4-FFF2-40B4-BE49-F238E27FC236}">
                <a16:creationId xmlns:a16="http://schemas.microsoft.com/office/drawing/2014/main" id="{93A4EF64-C672-174B-B90C-63979E7268A0}"/>
              </a:ext>
            </a:extLst>
          </p:cNvPr>
          <p:cNvSpPr/>
          <p:nvPr/>
        </p:nvSpPr>
        <p:spPr>
          <a:xfrm>
            <a:off x="3993273" y="2835834"/>
            <a:ext cx="922656" cy="2513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pPr algn="ctr"/>
            <a:r>
              <a:rPr lang="en-US" sz="1600" dirty="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Task 3</a:t>
            </a:r>
          </a:p>
        </p:txBody>
      </p:sp>
      <p:sp>
        <p:nvSpPr>
          <p:cNvPr id="91" name="Rectangle 90">
            <a:extLst>
              <a:ext uri="{FF2B5EF4-FFF2-40B4-BE49-F238E27FC236}">
                <a16:creationId xmlns:a16="http://schemas.microsoft.com/office/drawing/2014/main" id="{BFF61852-5726-D44C-A2AB-2C761E6C4855}"/>
              </a:ext>
            </a:extLst>
          </p:cNvPr>
          <p:cNvSpPr/>
          <p:nvPr/>
        </p:nvSpPr>
        <p:spPr>
          <a:xfrm>
            <a:off x="3993273" y="3369572"/>
            <a:ext cx="922656" cy="2513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pPr algn="ctr"/>
            <a:r>
              <a:rPr lang="en-US" sz="1600" dirty="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Task 4</a:t>
            </a:r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952FA184-7585-E446-9FAE-FD2C46D5C9EE}"/>
              </a:ext>
            </a:extLst>
          </p:cNvPr>
          <p:cNvSpPr/>
          <p:nvPr/>
        </p:nvSpPr>
        <p:spPr>
          <a:xfrm>
            <a:off x="3993273" y="3903310"/>
            <a:ext cx="922656" cy="2513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pPr algn="ctr"/>
            <a:r>
              <a:rPr lang="en-US" sz="1600" dirty="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Task 5</a:t>
            </a:r>
          </a:p>
        </p:txBody>
      </p:sp>
      <p:sp>
        <p:nvSpPr>
          <p:cNvPr id="93" name="Rectangle 92">
            <a:extLst>
              <a:ext uri="{FF2B5EF4-FFF2-40B4-BE49-F238E27FC236}">
                <a16:creationId xmlns:a16="http://schemas.microsoft.com/office/drawing/2014/main" id="{F6509A25-D8FE-D94C-AE47-5DCA01724696}"/>
              </a:ext>
            </a:extLst>
          </p:cNvPr>
          <p:cNvSpPr/>
          <p:nvPr/>
        </p:nvSpPr>
        <p:spPr>
          <a:xfrm>
            <a:off x="3993273" y="4437050"/>
            <a:ext cx="922656" cy="2513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pPr algn="ctr"/>
            <a:r>
              <a:rPr lang="en-US" sz="1600" dirty="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Task 6</a:t>
            </a:r>
          </a:p>
        </p:txBody>
      </p:sp>
      <p:sp>
        <p:nvSpPr>
          <p:cNvPr id="94" name="Rectangle 93">
            <a:extLst>
              <a:ext uri="{FF2B5EF4-FFF2-40B4-BE49-F238E27FC236}">
                <a16:creationId xmlns:a16="http://schemas.microsoft.com/office/drawing/2014/main" id="{4128DB3F-0E87-6D49-AC3F-4D8E0CF32578}"/>
              </a:ext>
            </a:extLst>
          </p:cNvPr>
          <p:cNvSpPr/>
          <p:nvPr/>
        </p:nvSpPr>
        <p:spPr>
          <a:xfrm>
            <a:off x="5625646" y="1768358"/>
            <a:ext cx="922656" cy="2513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pPr algn="ctr"/>
            <a:r>
              <a:rPr lang="en-US" sz="1600" dirty="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Task 1</a:t>
            </a:r>
          </a:p>
        </p:txBody>
      </p:sp>
      <p:sp>
        <p:nvSpPr>
          <p:cNvPr id="95" name="Rectangle 94">
            <a:extLst>
              <a:ext uri="{FF2B5EF4-FFF2-40B4-BE49-F238E27FC236}">
                <a16:creationId xmlns:a16="http://schemas.microsoft.com/office/drawing/2014/main" id="{F7D05219-08CC-AE4E-B75F-6EC42192940A}"/>
              </a:ext>
            </a:extLst>
          </p:cNvPr>
          <p:cNvSpPr/>
          <p:nvPr/>
        </p:nvSpPr>
        <p:spPr>
          <a:xfrm>
            <a:off x="5625646" y="2302096"/>
            <a:ext cx="922656" cy="2513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pPr algn="ctr"/>
            <a:r>
              <a:rPr lang="en-US" sz="1600" dirty="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Task 2</a:t>
            </a:r>
          </a:p>
        </p:txBody>
      </p:sp>
      <p:sp>
        <p:nvSpPr>
          <p:cNvPr id="96" name="Rectangle 95">
            <a:extLst>
              <a:ext uri="{FF2B5EF4-FFF2-40B4-BE49-F238E27FC236}">
                <a16:creationId xmlns:a16="http://schemas.microsoft.com/office/drawing/2014/main" id="{B406D99D-B37F-CC4A-B57E-7D278FFE63C6}"/>
              </a:ext>
            </a:extLst>
          </p:cNvPr>
          <p:cNvSpPr/>
          <p:nvPr/>
        </p:nvSpPr>
        <p:spPr>
          <a:xfrm>
            <a:off x="5625646" y="2835834"/>
            <a:ext cx="922656" cy="2513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pPr algn="ctr"/>
            <a:r>
              <a:rPr lang="en-US" sz="1600" dirty="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Task 3</a:t>
            </a:r>
          </a:p>
        </p:txBody>
      </p:sp>
      <p:sp>
        <p:nvSpPr>
          <p:cNvPr id="97" name="Rectangle 96">
            <a:extLst>
              <a:ext uri="{FF2B5EF4-FFF2-40B4-BE49-F238E27FC236}">
                <a16:creationId xmlns:a16="http://schemas.microsoft.com/office/drawing/2014/main" id="{A48B5E4E-E653-874E-9C21-CA891FEB3F6F}"/>
              </a:ext>
            </a:extLst>
          </p:cNvPr>
          <p:cNvSpPr/>
          <p:nvPr/>
        </p:nvSpPr>
        <p:spPr>
          <a:xfrm>
            <a:off x="5625646" y="3369572"/>
            <a:ext cx="922656" cy="2513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pPr algn="ctr"/>
            <a:r>
              <a:rPr lang="en-US" sz="1600" dirty="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Task 4</a:t>
            </a:r>
          </a:p>
        </p:txBody>
      </p:sp>
      <p:sp>
        <p:nvSpPr>
          <p:cNvPr id="98" name="Rectangle 97">
            <a:extLst>
              <a:ext uri="{FF2B5EF4-FFF2-40B4-BE49-F238E27FC236}">
                <a16:creationId xmlns:a16="http://schemas.microsoft.com/office/drawing/2014/main" id="{00876A1A-A114-D742-9C89-3B046B5C71E3}"/>
              </a:ext>
            </a:extLst>
          </p:cNvPr>
          <p:cNvSpPr/>
          <p:nvPr/>
        </p:nvSpPr>
        <p:spPr>
          <a:xfrm>
            <a:off x="5625646" y="3903310"/>
            <a:ext cx="922656" cy="2513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pPr algn="ctr"/>
            <a:r>
              <a:rPr lang="en-US" sz="1600" dirty="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Task 5</a:t>
            </a:r>
          </a:p>
        </p:txBody>
      </p:sp>
      <p:sp>
        <p:nvSpPr>
          <p:cNvPr id="99" name="Rectangle 98">
            <a:extLst>
              <a:ext uri="{FF2B5EF4-FFF2-40B4-BE49-F238E27FC236}">
                <a16:creationId xmlns:a16="http://schemas.microsoft.com/office/drawing/2014/main" id="{C72DE43B-F985-CE4C-819F-CC7B59CDF53F}"/>
              </a:ext>
            </a:extLst>
          </p:cNvPr>
          <p:cNvSpPr/>
          <p:nvPr/>
        </p:nvSpPr>
        <p:spPr>
          <a:xfrm>
            <a:off x="5625646" y="4437050"/>
            <a:ext cx="922656" cy="2513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pPr algn="ctr"/>
            <a:r>
              <a:rPr lang="en-US" sz="1600" dirty="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Task 6</a:t>
            </a:r>
          </a:p>
        </p:txBody>
      </p:sp>
      <p:sp>
        <p:nvSpPr>
          <p:cNvPr id="100" name="Rectangle 99">
            <a:extLst>
              <a:ext uri="{FF2B5EF4-FFF2-40B4-BE49-F238E27FC236}">
                <a16:creationId xmlns:a16="http://schemas.microsoft.com/office/drawing/2014/main" id="{9ACD9190-B5FB-E940-B25A-E8C0BF823D3A}"/>
              </a:ext>
            </a:extLst>
          </p:cNvPr>
          <p:cNvSpPr/>
          <p:nvPr/>
        </p:nvSpPr>
        <p:spPr>
          <a:xfrm>
            <a:off x="7264793" y="1768358"/>
            <a:ext cx="922656" cy="2513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pPr algn="ctr"/>
            <a:r>
              <a:rPr lang="en-US" sz="1600" dirty="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Task 1</a:t>
            </a:r>
          </a:p>
        </p:txBody>
      </p:sp>
      <p:sp>
        <p:nvSpPr>
          <p:cNvPr id="101" name="Rectangle 100">
            <a:extLst>
              <a:ext uri="{FF2B5EF4-FFF2-40B4-BE49-F238E27FC236}">
                <a16:creationId xmlns:a16="http://schemas.microsoft.com/office/drawing/2014/main" id="{11826A8C-DE41-7445-92E5-64556414F546}"/>
              </a:ext>
            </a:extLst>
          </p:cNvPr>
          <p:cNvSpPr/>
          <p:nvPr/>
        </p:nvSpPr>
        <p:spPr>
          <a:xfrm>
            <a:off x="7264793" y="2302096"/>
            <a:ext cx="922656" cy="2513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pPr algn="ctr"/>
            <a:r>
              <a:rPr lang="en-US" sz="1600" dirty="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Task 2</a:t>
            </a:r>
          </a:p>
        </p:txBody>
      </p:sp>
      <p:sp>
        <p:nvSpPr>
          <p:cNvPr id="102" name="Rectangle 101">
            <a:extLst>
              <a:ext uri="{FF2B5EF4-FFF2-40B4-BE49-F238E27FC236}">
                <a16:creationId xmlns:a16="http://schemas.microsoft.com/office/drawing/2014/main" id="{1F02E8F1-666A-294A-936A-34105D2304AA}"/>
              </a:ext>
            </a:extLst>
          </p:cNvPr>
          <p:cNvSpPr/>
          <p:nvPr/>
        </p:nvSpPr>
        <p:spPr>
          <a:xfrm>
            <a:off x="7264793" y="2835834"/>
            <a:ext cx="922656" cy="2513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pPr algn="ctr"/>
            <a:r>
              <a:rPr lang="en-US" sz="1600" dirty="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Task 3</a:t>
            </a:r>
          </a:p>
        </p:txBody>
      </p:sp>
      <p:sp>
        <p:nvSpPr>
          <p:cNvPr id="103" name="Rectangle 102">
            <a:extLst>
              <a:ext uri="{FF2B5EF4-FFF2-40B4-BE49-F238E27FC236}">
                <a16:creationId xmlns:a16="http://schemas.microsoft.com/office/drawing/2014/main" id="{390F3C66-706E-BA44-819A-9201A609CC10}"/>
              </a:ext>
            </a:extLst>
          </p:cNvPr>
          <p:cNvSpPr/>
          <p:nvPr/>
        </p:nvSpPr>
        <p:spPr>
          <a:xfrm>
            <a:off x="7264793" y="3369572"/>
            <a:ext cx="922656" cy="2513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pPr algn="ctr"/>
            <a:r>
              <a:rPr lang="en-US" sz="1600" dirty="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Task 4</a:t>
            </a:r>
          </a:p>
        </p:txBody>
      </p:sp>
      <p:sp>
        <p:nvSpPr>
          <p:cNvPr id="104" name="Rectangle 103">
            <a:extLst>
              <a:ext uri="{FF2B5EF4-FFF2-40B4-BE49-F238E27FC236}">
                <a16:creationId xmlns:a16="http://schemas.microsoft.com/office/drawing/2014/main" id="{A0A5B5D1-86CB-0048-8E50-F8C3CCAB4A52}"/>
              </a:ext>
            </a:extLst>
          </p:cNvPr>
          <p:cNvSpPr/>
          <p:nvPr/>
        </p:nvSpPr>
        <p:spPr>
          <a:xfrm>
            <a:off x="7264793" y="3903310"/>
            <a:ext cx="922656" cy="2513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pPr algn="ctr"/>
            <a:r>
              <a:rPr lang="en-US" sz="1600" dirty="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Task 5</a:t>
            </a:r>
          </a:p>
        </p:txBody>
      </p:sp>
      <p:sp>
        <p:nvSpPr>
          <p:cNvPr id="105" name="Rectangle 104">
            <a:extLst>
              <a:ext uri="{FF2B5EF4-FFF2-40B4-BE49-F238E27FC236}">
                <a16:creationId xmlns:a16="http://schemas.microsoft.com/office/drawing/2014/main" id="{E36D0904-C495-324E-96A4-C92D292D08A2}"/>
              </a:ext>
            </a:extLst>
          </p:cNvPr>
          <p:cNvSpPr/>
          <p:nvPr/>
        </p:nvSpPr>
        <p:spPr>
          <a:xfrm>
            <a:off x="7264793" y="4437050"/>
            <a:ext cx="922656" cy="2513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pPr algn="ctr"/>
            <a:r>
              <a:rPr lang="en-US" sz="1600" dirty="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Task 6</a:t>
            </a:r>
          </a:p>
        </p:txBody>
      </p:sp>
      <p:sp>
        <p:nvSpPr>
          <p:cNvPr id="106" name="Rectangle 105">
            <a:extLst>
              <a:ext uri="{FF2B5EF4-FFF2-40B4-BE49-F238E27FC236}">
                <a16:creationId xmlns:a16="http://schemas.microsoft.com/office/drawing/2014/main" id="{95D066D5-F363-7647-932B-9771888116A7}"/>
              </a:ext>
            </a:extLst>
          </p:cNvPr>
          <p:cNvSpPr/>
          <p:nvPr/>
        </p:nvSpPr>
        <p:spPr>
          <a:xfrm>
            <a:off x="8890393" y="1768358"/>
            <a:ext cx="922656" cy="2513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pPr algn="ctr"/>
            <a:r>
              <a:rPr lang="en-US" sz="1600" dirty="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Task 1</a:t>
            </a:r>
          </a:p>
        </p:txBody>
      </p:sp>
      <p:sp>
        <p:nvSpPr>
          <p:cNvPr id="107" name="Rectangle 106">
            <a:extLst>
              <a:ext uri="{FF2B5EF4-FFF2-40B4-BE49-F238E27FC236}">
                <a16:creationId xmlns:a16="http://schemas.microsoft.com/office/drawing/2014/main" id="{F61305CE-7EE0-034E-B82E-25552B2E28FA}"/>
              </a:ext>
            </a:extLst>
          </p:cNvPr>
          <p:cNvSpPr/>
          <p:nvPr/>
        </p:nvSpPr>
        <p:spPr>
          <a:xfrm>
            <a:off x="8890393" y="2302096"/>
            <a:ext cx="922656" cy="2513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pPr algn="ctr"/>
            <a:r>
              <a:rPr lang="en-US" sz="1600" dirty="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Task 2</a:t>
            </a:r>
          </a:p>
        </p:txBody>
      </p:sp>
      <p:sp>
        <p:nvSpPr>
          <p:cNvPr id="108" name="Rectangle 107">
            <a:extLst>
              <a:ext uri="{FF2B5EF4-FFF2-40B4-BE49-F238E27FC236}">
                <a16:creationId xmlns:a16="http://schemas.microsoft.com/office/drawing/2014/main" id="{29123C95-018C-7B42-87D1-A6140BC3E628}"/>
              </a:ext>
            </a:extLst>
          </p:cNvPr>
          <p:cNvSpPr/>
          <p:nvPr/>
        </p:nvSpPr>
        <p:spPr>
          <a:xfrm>
            <a:off x="8890393" y="2835834"/>
            <a:ext cx="922656" cy="2513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pPr algn="ctr"/>
            <a:r>
              <a:rPr lang="en-US" sz="1600" dirty="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Task 3</a:t>
            </a:r>
          </a:p>
        </p:txBody>
      </p:sp>
      <p:sp>
        <p:nvSpPr>
          <p:cNvPr id="109" name="Rectangle 108">
            <a:extLst>
              <a:ext uri="{FF2B5EF4-FFF2-40B4-BE49-F238E27FC236}">
                <a16:creationId xmlns:a16="http://schemas.microsoft.com/office/drawing/2014/main" id="{9DCD5DC4-E7A9-E448-A650-2775332E380B}"/>
              </a:ext>
            </a:extLst>
          </p:cNvPr>
          <p:cNvSpPr/>
          <p:nvPr/>
        </p:nvSpPr>
        <p:spPr>
          <a:xfrm>
            <a:off x="8890393" y="3369572"/>
            <a:ext cx="922656" cy="2513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pPr algn="ctr"/>
            <a:r>
              <a:rPr lang="en-US" sz="1600" dirty="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Task 4</a:t>
            </a:r>
          </a:p>
        </p:txBody>
      </p:sp>
      <p:sp>
        <p:nvSpPr>
          <p:cNvPr id="110" name="Rectangle 109">
            <a:extLst>
              <a:ext uri="{FF2B5EF4-FFF2-40B4-BE49-F238E27FC236}">
                <a16:creationId xmlns:a16="http://schemas.microsoft.com/office/drawing/2014/main" id="{E3ACE46C-8769-4945-89A9-25EAFC3AF423}"/>
              </a:ext>
            </a:extLst>
          </p:cNvPr>
          <p:cNvSpPr/>
          <p:nvPr/>
        </p:nvSpPr>
        <p:spPr>
          <a:xfrm>
            <a:off x="8890393" y="3903310"/>
            <a:ext cx="922656" cy="2513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pPr algn="ctr"/>
            <a:r>
              <a:rPr lang="en-US" sz="1600" dirty="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Task 5</a:t>
            </a:r>
          </a:p>
        </p:txBody>
      </p:sp>
      <p:sp>
        <p:nvSpPr>
          <p:cNvPr id="111" name="Rectangle 110">
            <a:extLst>
              <a:ext uri="{FF2B5EF4-FFF2-40B4-BE49-F238E27FC236}">
                <a16:creationId xmlns:a16="http://schemas.microsoft.com/office/drawing/2014/main" id="{BC83DD93-7F86-0042-AE2F-C04E92C5A543}"/>
              </a:ext>
            </a:extLst>
          </p:cNvPr>
          <p:cNvSpPr/>
          <p:nvPr/>
        </p:nvSpPr>
        <p:spPr>
          <a:xfrm>
            <a:off x="8890393" y="4437050"/>
            <a:ext cx="922656" cy="2513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pPr algn="ctr"/>
            <a:r>
              <a:rPr lang="en-US" sz="1600" dirty="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Task 6</a:t>
            </a:r>
          </a:p>
        </p:txBody>
      </p:sp>
      <p:sp>
        <p:nvSpPr>
          <p:cNvPr id="112" name="Rectangle 111">
            <a:extLst>
              <a:ext uri="{FF2B5EF4-FFF2-40B4-BE49-F238E27FC236}">
                <a16:creationId xmlns:a16="http://schemas.microsoft.com/office/drawing/2014/main" id="{89BC4BD0-6704-7D49-BB20-3963029B94C6}"/>
              </a:ext>
            </a:extLst>
          </p:cNvPr>
          <p:cNvSpPr/>
          <p:nvPr/>
        </p:nvSpPr>
        <p:spPr>
          <a:xfrm>
            <a:off x="10529540" y="1768358"/>
            <a:ext cx="922656" cy="2513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pPr algn="ctr"/>
            <a:r>
              <a:rPr lang="en-US" sz="1600" dirty="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Task 1</a:t>
            </a:r>
          </a:p>
        </p:txBody>
      </p:sp>
      <p:sp>
        <p:nvSpPr>
          <p:cNvPr id="113" name="Rectangle 112">
            <a:extLst>
              <a:ext uri="{FF2B5EF4-FFF2-40B4-BE49-F238E27FC236}">
                <a16:creationId xmlns:a16="http://schemas.microsoft.com/office/drawing/2014/main" id="{AB739314-3E74-0749-98F7-AFE842DBB206}"/>
              </a:ext>
            </a:extLst>
          </p:cNvPr>
          <p:cNvSpPr/>
          <p:nvPr/>
        </p:nvSpPr>
        <p:spPr>
          <a:xfrm>
            <a:off x="10529540" y="2302096"/>
            <a:ext cx="922656" cy="2513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pPr algn="ctr"/>
            <a:r>
              <a:rPr lang="en-US" sz="1600" dirty="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Task 2</a:t>
            </a:r>
          </a:p>
        </p:txBody>
      </p:sp>
      <p:sp>
        <p:nvSpPr>
          <p:cNvPr id="114" name="Rectangle 113">
            <a:extLst>
              <a:ext uri="{FF2B5EF4-FFF2-40B4-BE49-F238E27FC236}">
                <a16:creationId xmlns:a16="http://schemas.microsoft.com/office/drawing/2014/main" id="{C6FAA534-2135-394D-B7F6-5F2CA4B1C257}"/>
              </a:ext>
            </a:extLst>
          </p:cNvPr>
          <p:cNvSpPr/>
          <p:nvPr/>
        </p:nvSpPr>
        <p:spPr>
          <a:xfrm>
            <a:off x="10529540" y="2835834"/>
            <a:ext cx="922656" cy="2513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pPr algn="ctr"/>
            <a:r>
              <a:rPr lang="en-US" sz="1600" dirty="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Task 3</a:t>
            </a:r>
          </a:p>
        </p:txBody>
      </p:sp>
      <p:sp>
        <p:nvSpPr>
          <p:cNvPr id="115" name="Rectangle 114">
            <a:extLst>
              <a:ext uri="{FF2B5EF4-FFF2-40B4-BE49-F238E27FC236}">
                <a16:creationId xmlns:a16="http://schemas.microsoft.com/office/drawing/2014/main" id="{B24CB784-1931-7949-A733-EE18DB84A173}"/>
              </a:ext>
            </a:extLst>
          </p:cNvPr>
          <p:cNvSpPr/>
          <p:nvPr/>
        </p:nvSpPr>
        <p:spPr>
          <a:xfrm>
            <a:off x="10529540" y="3369572"/>
            <a:ext cx="922656" cy="2513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pPr algn="ctr"/>
            <a:r>
              <a:rPr lang="en-US" sz="1600" dirty="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Task 4</a:t>
            </a:r>
          </a:p>
        </p:txBody>
      </p:sp>
      <p:sp>
        <p:nvSpPr>
          <p:cNvPr id="116" name="Rectangle 115">
            <a:extLst>
              <a:ext uri="{FF2B5EF4-FFF2-40B4-BE49-F238E27FC236}">
                <a16:creationId xmlns:a16="http://schemas.microsoft.com/office/drawing/2014/main" id="{01A1A93D-35FB-6249-AA12-CCA4FA5A5572}"/>
              </a:ext>
            </a:extLst>
          </p:cNvPr>
          <p:cNvSpPr/>
          <p:nvPr/>
        </p:nvSpPr>
        <p:spPr>
          <a:xfrm>
            <a:off x="10529540" y="3903310"/>
            <a:ext cx="922656" cy="2513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pPr algn="ctr"/>
            <a:r>
              <a:rPr lang="en-US" sz="1600" dirty="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Task 5</a:t>
            </a:r>
          </a:p>
        </p:txBody>
      </p:sp>
      <p:sp>
        <p:nvSpPr>
          <p:cNvPr id="117" name="Rectangle 116">
            <a:extLst>
              <a:ext uri="{FF2B5EF4-FFF2-40B4-BE49-F238E27FC236}">
                <a16:creationId xmlns:a16="http://schemas.microsoft.com/office/drawing/2014/main" id="{1FD2052C-40F9-EA46-BBE3-FBB9ABFC00FC}"/>
              </a:ext>
            </a:extLst>
          </p:cNvPr>
          <p:cNvSpPr/>
          <p:nvPr/>
        </p:nvSpPr>
        <p:spPr>
          <a:xfrm>
            <a:off x="10529540" y="4437050"/>
            <a:ext cx="922656" cy="2513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pPr algn="ctr"/>
            <a:r>
              <a:rPr lang="en-US" sz="1600" dirty="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Task 6</a:t>
            </a:r>
          </a:p>
        </p:txBody>
      </p:sp>
      <p:sp>
        <p:nvSpPr>
          <p:cNvPr id="152" name="Rectangle 151">
            <a:extLst>
              <a:ext uri="{FF2B5EF4-FFF2-40B4-BE49-F238E27FC236}">
                <a16:creationId xmlns:a16="http://schemas.microsoft.com/office/drawing/2014/main" id="{1C1AB4DB-192C-2944-AF1D-4EC9195E865E}"/>
              </a:ext>
            </a:extLst>
          </p:cNvPr>
          <p:cNvSpPr/>
          <p:nvPr/>
        </p:nvSpPr>
        <p:spPr>
          <a:xfrm>
            <a:off x="1193809" y="5189205"/>
            <a:ext cx="907905" cy="2576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Notes</a:t>
            </a:r>
          </a:p>
        </p:txBody>
      </p:sp>
      <p:sp>
        <p:nvSpPr>
          <p:cNvPr id="155" name="Rounded Rectangle 154">
            <a:extLst>
              <a:ext uri="{FF2B5EF4-FFF2-40B4-BE49-F238E27FC236}">
                <a16:creationId xmlns:a16="http://schemas.microsoft.com/office/drawing/2014/main" id="{9575F4A4-53B9-9D42-A17B-7565804778F7}"/>
              </a:ext>
            </a:extLst>
          </p:cNvPr>
          <p:cNvSpPr/>
          <p:nvPr/>
        </p:nvSpPr>
        <p:spPr>
          <a:xfrm>
            <a:off x="6783430" y="5157261"/>
            <a:ext cx="1709650" cy="352096"/>
          </a:xfrm>
          <a:prstGeom prst="roundRect">
            <a:avLst>
              <a:gd name="adj" fmla="val 50000"/>
            </a:avLst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6" name="Oval 155">
            <a:extLst>
              <a:ext uri="{FF2B5EF4-FFF2-40B4-BE49-F238E27FC236}">
                <a16:creationId xmlns:a16="http://schemas.microsoft.com/office/drawing/2014/main" id="{8404488D-A355-8E49-9A6D-C14C136C19C9}"/>
              </a:ext>
            </a:extLst>
          </p:cNvPr>
          <p:cNvSpPr/>
          <p:nvPr/>
        </p:nvSpPr>
        <p:spPr>
          <a:xfrm>
            <a:off x="6129285" y="5071847"/>
            <a:ext cx="540552" cy="540552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7" name="Rectangle 156">
            <a:extLst>
              <a:ext uri="{FF2B5EF4-FFF2-40B4-BE49-F238E27FC236}">
                <a16:creationId xmlns:a16="http://schemas.microsoft.com/office/drawing/2014/main" id="{931D1F46-A945-1642-A8D6-193977E93BF9}"/>
              </a:ext>
            </a:extLst>
          </p:cNvPr>
          <p:cNvSpPr/>
          <p:nvPr/>
        </p:nvSpPr>
        <p:spPr>
          <a:xfrm>
            <a:off x="6959609" y="5189205"/>
            <a:ext cx="907905" cy="2576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Goals</a:t>
            </a:r>
          </a:p>
        </p:txBody>
      </p:sp>
      <p:sp>
        <p:nvSpPr>
          <p:cNvPr id="158" name="Rectangle 157">
            <a:extLst>
              <a:ext uri="{FF2B5EF4-FFF2-40B4-BE49-F238E27FC236}">
                <a16:creationId xmlns:a16="http://schemas.microsoft.com/office/drawing/2014/main" id="{E3757DA3-E808-2644-9E8A-0173823C0EB7}"/>
              </a:ext>
            </a:extLst>
          </p:cNvPr>
          <p:cNvSpPr/>
          <p:nvPr/>
        </p:nvSpPr>
        <p:spPr>
          <a:xfrm>
            <a:off x="998908" y="5731862"/>
            <a:ext cx="2741982" cy="58554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r>
              <a:rPr lang="en-US" sz="1600" dirty="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write your notes here. Click here to edit this text.</a:t>
            </a:r>
          </a:p>
        </p:txBody>
      </p:sp>
      <p:pic>
        <p:nvPicPr>
          <p:cNvPr id="162" name="Graphic 161" descr="Pencil with solid fill">
            <a:extLst>
              <a:ext uri="{FF2B5EF4-FFF2-40B4-BE49-F238E27FC236}">
                <a16:creationId xmlns:a16="http://schemas.microsoft.com/office/drawing/2014/main" id="{F2E1B159-CECA-7141-95CA-CE9674032E8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41358" y="5153485"/>
            <a:ext cx="370251" cy="370251"/>
          </a:xfrm>
          <a:prstGeom prst="rect">
            <a:avLst/>
          </a:prstGeom>
        </p:spPr>
      </p:pic>
      <p:pic>
        <p:nvPicPr>
          <p:cNvPr id="164" name="Graphic 163" descr="Bullseye with solid fill">
            <a:extLst>
              <a:ext uri="{FF2B5EF4-FFF2-40B4-BE49-F238E27FC236}">
                <a16:creationId xmlns:a16="http://schemas.microsoft.com/office/drawing/2014/main" id="{74FC15D6-8F46-B04D-9D73-BCAF770D2A7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6183896" y="5130628"/>
            <a:ext cx="429000" cy="429000"/>
          </a:xfrm>
          <a:prstGeom prst="rect">
            <a:avLst/>
          </a:prstGeom>
        </p:spPr>
      </p:pic>
      <p:grpSp>
        <p:nvGrpSpPr>
          <p:cNvPr id="245" name="Group 244">
            <a:extLst>
              <a:ext uri="{FF2B5EF4-FFF2-40B4-BE49-F238E27FC236}">
                <a16:creationId xmlns:a16="http://schemas.microsoft.com/office/drawing/2014/main" id="{8B6F0272-6FEE-7740-A34A-1112AC79CEE8}"/>
              </a:ext>
            </a:extLst>
          </p:cNvPr>
          <p:cNvGrpSpPr/>
          <p:nvPr/>
        </p:nvGrpSpPr>
        <p:grpSpPr>
          <a:xfrm>
            <a:off x="10573212" y="4233943"/>
            <a:ext cx="1756900" cy="3140834"/>
            <a:chOff x="10573212" y="4233943"/>
            <a:chExt cx="1756900" cy="3140834"/>
          </a:xfrm>
        </p:grpSpPr>
        <p:sp>
          <p:nvSpPr>
            <p:cNvPr id="207" name="Freeform 206">
              <a:extLst>
                <a:ext uri="{FF2B5EF4-FFF2-40B4-BE49-F238E27FC236}">
                  <a16:creationId xmlns:a16="http://schemas.microsoft.com/office/drawing/2014/main" id="{5ACC5575-4CBC-F241-86E1-93EC6F987C7A}"/>
                </a:ext>
              </a:extLst>
            </p:cNvPr>
            <p:cNvSpPr/>
            <p:nvPr/>
          </p:nvSpPr>
          <p:spPr>
            <a:xfrm>
              <a:off x="10732171" y="4894718"/>
              <a:ext cx="295944" cy="284493"/>
            </a:xfrm>
            <a:custGeom>
              <a:avLst/>
              <a:gdLst>
                <a:gd name="connsiteX0" fmla="*/ 0 w 295944"/>
                <a:gd name="connsiteY0" fmla="*/ 53823 h 284493"/>
                <a:gd name="connsiteX1" fmla="*/ 118937 w 295944"/>
                <a:gd name="connsiteY1" fmla="*/ 0 h 284493"/>
                <a:gd name="connsiteX2" fmla="*/ 295944 w 295944"/>
                <a:gd name="connsiteY2" fmla="*/ 228574 h 284493"/>
                <a:gd name="connsiteX3" fmla="*/ 243472 w 295944"/>
                <a:gd name="connsiteY3" fmla="*/ 284494 h 284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5944" h="284493">
                  <a:moveTo>
                    <a:pt x="0" y="53823"/>
                  </a:moveTo>
                  <a:lnTo>
                    <a:pt x="118937" y="0"/>
                  </a:lnTo>
                  <a:lnTo>
                    <a:pt x="295944" y="228574"/>
                  </a:lnTo>
                  <a:lnTo>
                    <a:pt x="243472" y="284494"/>
                  </a:lnTo>
                  <a:close/>
                </a:path>
              </a:pathLst>
            </a:custGeom>
            <a:solidFill>
              <a:schemeClr val="bg1"/>
            </a:solidFill>
            <a:ln w="6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8" name="Freeform 207">
              <a:extLst>
                <a:ext uri="{FF2B5EF4-FFF2-40B4-BE49-F238E27FC236}">
                  <a16:creationId xmlns:a16="http://schemas.microsoft.com/office/drawing/2014/main" id="{857A8235-F0C0-0E41-B11A-2D7B59B81824}"/>
                </a:ext>
              </a:extLst>
            </p:cNvPr>
            <p:cNvSpPr/>
            <p:nvPr/>
          </p:nvSpPr>
          <p:spPr>
            <a:xfrm>
              <a:off x="11233717" y="4233943"/>
              <a:ext cx="1093721" cy="1020760"/>
            </a:xfrm>
            <a:custGeom>
              <a:avLst/>
              <a:gdLst>
                <a:gd name="connsiteX0" fmla="*/ 473041 w 1093721"/>
                <a:gd name="connsiteY0" fmla="*/ 36565 h 1020760"/>
                <a:gd name="connsiteX1" fmla="*/ 575188 w 1093721"/>
                <a:gd name="connsiteY1" fmla="*/ 217 h 1020760"/>
                <a:gd name="connsiteX2" fmla="*/ 718612 w 1093721"/>
                <a:gd name="connsiteY2" fmla="*/ 221102 h 1020760"/>
                <a:gd name="connsiteX3" fmla="*/ 761290 w 1093721"/>
                <a:gd name="connsiteY3" fmla="*/ 423813 h 1020760"/>
                <a:gd name="connsiteX4" fmla="*/ 1023652 w 1093721"/>
                <a:gd name="connsiteY4" fmla="*/ 500004 h 1020760"/>
                <a:gd name="connsiteX5" fmla="*/ 958586 w 1093721"/>
                <a:gd name="connsiteY5" fmla="*/ 955753 h 1020760"/>
                <a:gd name="connsiteX6" fmla="*/ 435961 w 1093721"/>
                <a:gd name="connsiteY6" fmla="*/ 1020760 h 1020760"/>
                <a:gd name="connsiteX7" fmla="*/ 137917 w 1093721"/>
                <a:gd name="connsiteY7" fmla="*/ 846010 h 1020760"/>
                <a:gd name="connsiteX8" fmla="*/ 1489 w 1093721"/>
                <a:gd name="connsiteY8" fmla="*/ 620232 h 1020760"/>
                <a:gd name="connsiteX9" fmla="*/ 177097 w 1093721"/>
                <a:gd name="connsiteY9" fmla="*/ 390959 h 1020760"/>
                <a:gd name="connsiteX10" fmla="*/ 307228 w 1093721"/>
                <a:gd name="connsiteY10" fmla="*/ 227393 h 1020760"/>
                <a:gd name="connsiteX11" fmla="*/ 473041 w 1093721"/>
                <a:gd name="connsiteY11" fmla="*/ 36565 h 1020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093721" h="1020760">
                  <a:moveTo>
                    <a:pt x="473041" y="36565"/>
                  </a:moveTo>
                  <a:cubicBezTo>
                    <a:pt x="473041" y="36565"/>
                    <a:pt x="494730" y="-3278"/>
                    <a:pt x="575188" y="217"/>
                  </a:cubicBezTo>
                  <a:cubicBezTo>
                    <a:pt x="651448" y="3712"/>
                    <a:pt x="720012" y="104369"/>
                    <a:pt x="718612" y="221102"/>
                  </a:cubicBezTo>
                  <a:cubicBezTo>
                    <a:pt x="717213" y="306380"/>
                    <a:pt x="724909" y="386066"/>
                    <a:pt x="761290" y="423813"/>
                  </a:cubicBezTo>
                  <a:cubicBezTo>
                    <a:pt x="803268" y="467151"/>
                    <a:pt x="911711" y="396551"/>
                    <a:pt x="1023652" y="500004"/>
                  </a:cubicBezTo>
                  <a:cubicBezTo>
                    <a:pt x="1124399" y="592971"/>
                    <a:pt x="1127897" y="897736"/>
                    <a:pt x="958586" y="955753"/>
                  </a:cubicBezTo>
                  <a:cubicBezTo>
                    <a:pt x="789275" y="1013071"/>
                    <a:pt x="435961" y="1020760"/>
                    <a:pt x="435961" y="1020760"/>
                  </a:cubicBezTo>
                  <a:cubicBezTo>
                    <a:pt x="435961" y="1020760"/>
                    <a:pt x="140016" y="853699"/>
                    <a:pt x="137917" y="846010"/>
                  </a:cubicBezTo>
                  <a:cubicBezTo>
                    <a:pt x="135819" y="838321"/>
                    <a:pt x="17581" y="759334"/>
                    <a:pt x="1489" y="620232"/>
                  </a:cubicBezTo>
                  <a:cubicBezTo>
                    <a:pt x="-15302" y="481131"/>
                    <a:pt x="114130" y="416823"/>
                    <a:pt x="177097" y="390959"/>
                  </a:cubicBezTo>
                  <a:cubicBezTo>
                    <a:pt x="240064" y="365096"/>
                    <a:pt x="296034" y="288905"/>
                    <a:pt x="307228" y="227393"/>
                  </a:cubicBezTo>
                  <a:cubicBezTo>
                    <a:pt x="318423" y="165881"/>
                    <a:pt x="326119" y="-15161"/>
                    <a:pt x="473041" y="36565"/>
                  </a:cubicBezTo>
                  <a:close/>
                </a:path>
              </a:pathLst>
            </a:custGeom>
            <a:solidFill>
              <a:schemeClr val="accent1"/>
            </a:solidFill>
            <a:ln w="6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9" name="Freeform 208">
              <a:extLst>
                <a:ext uri="{FF2B5EF4-FFF2-40B4-BE49-F238E27FC236}">
                  <a16:creationId xmlns:a16="http://schemas.microsoft.com/office/drawing/2014/main" id="{E471A976-D9B6-434B-8625-F6C9F3BAAE8A}"/>
                </a:ext>
              </a:extLst>
            </p:cNvPr>
            <p:cNvSpPr/>
            <p:nvPr/>
          </p:nvSpPr>
          <p:spPr>
            <a:xfrm>
              <a:off x="11426069" y="5666416"/>
              <a:ext cx="668752" cy="1708361"/>
            </a:xfrm>
            <a:custGeom>
              <a:avLst/>
              <a:gdLst>
                <a:gd name="connsiteX0" fmla="*/ 668286 w 668752"/>
                <a:gd name="connsiteY0" fmla="*/ 298474 h 1708361"/>
                <a:gd name="connsiteX1" fmla="*/ 557045 w 668752"/>
                <a:gd name="connsiteY1" fmla="*/ 0 h 1708361"/>
                <a:gd name="connsiteX2" fmla="*/ 116976 w 668752"/>
                <a:gd name="connsiteY2" fmla="*/ 8388 h 1708361"/>
                <a:gd name="connsiteX3" fmla="*/ 138 w 668752"/>
                <a:gd name="connsiteY3" fmla="*/ 377461 h 1708361"/>
                <a:gd name="connsiteX4" fmla="*/ 61705 w 668752"/>
                <a:gd name="connsiteY4" fmla="*/ 1708361 h 1708361"/>
                <a:gd name="connsiteX5" fmla="*/ 161753 w 668752"/>
                <a:gd name="connsiteY5" fmla="*/ 1698575 h 1708361"/>
                <a:gd name="connsiteX6" fmla="*/ 298881 w 668752"/>
                <a:gd name="connsiteY6" fmla="*/ 1683896 h 1708361"/>
                <a:gd name="connsiteX7" fmla="*/ 314972 w 668752"/>
                <a:gd name="connsiteY7" fmla="*/ 496292 h 1708361"/>
                <a:gd name="connsiteX8" fmla="*/ 355551 w 668752"/>
                <a:gd name="connsiteY8" fmla="*/ 510272 h 1708361"/>
                <a:gd name="connsiteX9" fmla="*/ 366045 w 668752"/>
                <a:gd name="connsiteY9" fmla="*/ 1675508 h 1708361"/>
                <a:gd name="connsiteX10" fmla="*/ 603920 w 668752"/>
                <a:gd name="connsiteY10" fmla="*/ 1640558 h 1708361"/>
                <a:gd name="connsiteX11" fmla="*/ 668286 w 668752"/>
                <a:gd name="connsiteY11" fmla="*/ 298474 h 17083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68752" h="1708361">
                  <a:moveTo>
                    <a:pt x="668286" y="298474"/>
                  </a:moveTo>
                  <a:cubicBezTo>
                    <a:pt x="657092" y="109044"/>
                    <a:pt x="557045" y="0"/>
                    <a:pt x="557045" y="0"/>
                  </a:cubicBezTo>
                  <a:lnTo>
                    <a:pt x="116976" y="8388"/>
                  </a:lnTo>
                  <a:cubicBezTo>
                    <a:pt x="116976" y="8388"/>
                    <a:pt x="9932" y="127218"/>
                    <a:pt x="138" y="377461"/>
                  </a:cubicBezTo>
                  <a:cubicBezTo>
                    <a:pt x="-2661" y="448760"/>
                    <a:pt x="37918" y="1244923"/>
                    <a:pt x="61705" y="1708361"/>
                  </a:cubicBezTo>
                  <a:cubicBezTo>
                    <a:pt x="95287" y="1705565"/>
                    <a:pt x="128170" y="1702070"/>
                    <a:pt x="161753" y="1698575"/>
                  </a:cubicBezTo>
                  <a:cubicBezTo>
                    <a:pt x="207928" y="1694381"/>
                    <a:pt x="254104" y="1688789"/>
                    <a:pt x="298881" y="1683896"/>
                  </a:cubicBezTo>
                  <a:lnTo>
                    <a:pt x="314972" y="496292"/>
                  </a:lnTo>
                  <a:lnTo>
                    <a:pt x="355551" y="510272"/>
                  </a:lnTo>
                  <a:lnTo>
                    <a:pt x="366045" y="1675508"/>
                  </a:lnTo>
                  <a:cubicBezTo>
                    <a:pt x="446503" y="1665023"/>
                    <a:pt x="526261" y="1653140"/>
                    <a:pt x="603920" y="1640558"/>
                  </a:cubicBezTo>
                  <a:cubicBezTo>
                    <a:pt x="627708" y="1220458"/>
                    <a:pt x="673883" y="392140"/>
                    <a:pt x="668286" y="298474"/>
                  </a:cubicBez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 w="6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0" name="Freeform 209">
              <a:extLst>
                <a:ext uri="{FF2B5EF4-FFF2-40B4-BE49-F238E27FC236}">
                  <a16:creationId xmlns:a16="http://schemas.microsoft.com/office/drawing/2014/main" id="{D765CA58-36B3-B84B-A75F-1F7DA9A29EC0}"/>
                </a:ext>
              </a:extLst>
            </p:cNvPr>
            <p:cNvSpPr/>
            <p:nvPr/>
          </p:nvSpPr>
          <p:spPr>
            <a:xfrm>
              <a:off x="11605312" y="4650766"/>
              <a:ext cx="221083" cy="377570"/>
            </a:xfrm>
            <a:custGeom>
              <a:avLst/>
              <a:gdLst>
                <a:gd name="connsiteX0" fmla="*/ 19590 w 221083"/>
                <a:gd name="connsiteY0" fmla="*/ 67104 h 377570"/>
                <a:gd name="connsiteX1" fmla="*/ 0 w 221083"/>
                <a:gd name="connsiteY1" fmla="*/ 264223 h 377570"/>
                <a:gd name="connsiteX2" fmla="*/ 99348 w 221083"/>
                <a:gd name="connsiteY2" fmla="*/ 377461 h 377570"/>
                <a:gd name="connsiteX3" fmla="*/ 179106 w 221083"/>
                <a:gd name="connsiteY3" fmla="*/ 337618 h 377570"/>
                <a:gd name="connsiteX4" fmla="*/ 221084 w 221083"/>
                <a:gd name="connsiteY4" fmla="*/ 205507 h 377570"/>
                <a:gd name="connsiteX5" fmla="*/ 186802 w 221083"/>
                <a:gd name="connsiteY5" fmla="*/ 0 h 377570"/>
                <a:gd name="connsiteX6" fmla="*/ 19590 w 221083"/>
                <a:gd name="connsiteY6" fmla="*/ 67104 h 3775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1083" h="377570">
                  <a:moveTo>
                    <a:pt x="19590" y="67104"/>
                  </a:moveTo>
                  <a:lnTo>
                    <a:pt x="0" y="264223"/>
                  </a:lnTo>
                  <a:cubicBezTo>
                    <a:pt x="0" y="264223"/>
                    <a:pt x="93751" y="381655"/>
                    <a:pt x="99348" y="377461"/>
                  </a:cubicBezTo>
                  <a:cubicBezTo>
                    <a:pt x="104945" y="373966"/>
                    <a:pt x="179106" y="337618"/>
                    <a:pt x="179106" y="337618"/>
                  </a:cubicBezTo>
                  <a:lnTo>
                    <a:pt x="221084" y="205507"/>
                  </a:lnTo>
                  <a:lnTo>
                    <a:pt x="186802" y="0"/>
                  </a:lnTo>
                  <a:lnTo>
                    <a:pt x="19590" y="67104"/>
                  </a:lnTo>
                  <a:close/>
                </a:path>
              </a:pathLst>
            </a:custGeom>
            <a:solidFill>
              <a:schemeClr val="bg1"/>
            </a:solidFill>
            <a:ln w="6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1" name="Freeform 210">
              <a:extLst>
                <a:ext uri="{FF2B5EF4-FFF2-40B4-BE49-F238E27FC236}">
                  <a16:creationId xmlns:a16="http://schemas.microsoft.com/office/drawing/2014/main" id="{FDC48A1D-4177-2746-9D28-C0475E54350A}"/>
                </a:ext>
              </a:extLst>
            </p:cNvPr>
            <p:cNvSpPr/>
            <p:nvPr/>
          </p:nvSpPr>
          <p:spPr>
            <a:xfrm>
              <a:off x="11480078" y="4799653"/>
              <a:ext cx="507233" cy="911633"/>
            </a:xfrm>
            <a:custGeom>
              <a:avLst/>
              <a:gdLst>
                <a:gd name="connsiteX0" fmla="*/ 381300 w 507233"/>
                <a:gd name="connsiteY0" fmla="*/ 14679 h 911633"/>
                <a:gd name="connsiteX1" fmla="*/ 477849 w 507233"/>
                <a:gd name="connsiteY1" fmla="*/ 0 h 911633"/>
                <a:gd name="connsiteX2" fmla="*/ 486944 w 507233"/>
                <a:gd name="connsiteY2" fmla="*/ 566891 h 911633"/>
                <a:gd name="connsiteX3" fmla="*/ 507233 w 507233"/>
                <a:gd name="connsiteY3" fmla="*/ 870258 h 911633"/>
                <a:gd name="connsiteX4" fmla="*/ 58769 w 507233"/>
                <a:gd name="connsiteY4" fmla="*/ 882141 h 911633"/>
                <a:gd name="connsiteX5" fmla="*/ 0 w 507233"/>
                <a:gd name="connsiteY5" fmla="*/ 517262 h 911633"/>
                <a:gd name="connsiteX6" fmla="*/ 34282 w 507233"/>
                <a:gd name="connsiteY6" fmla="*/ 30756 h 911633"/>
                <a:gd name="connsiteX7" fmla="*/ 97249 w 507233"/>
                <a:gd name="connsiteY7" fmla="*/ 17475 h 911633"/>
                <a:gd name="connsiteX8" fmla="*/ 170011 w 507233"/>
                <a:gd name="connsiteY8" fmla="*/ 53124 h 911633"/>
                <a:gd name="connsiteX9" fmla="*/ 229479 w 507233"/>
                <a:gd name="connsiteY9" fmla="*/ 188731 h 911633"/>
                <a:gd name="connsiteX10" fmla="*/ 296644 w 507233"/>
                <a:gd name="connsiteY10" fmla="*/ 32853 h 911633"/>
                <a:gd name="connsiteX11" fmla="*/ 381300 w 507233"/>
                <a:gd name="connsiteY11" fmla="*/ 14679 h 911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07233" h="911633">
                  <a:moveTo>
                    <a:pt x="381300" y="14679"/>
                  </a:moveTo>
                  <a:lnTo>
                    <a:pt x="477849" y="0"/>
                  </a:lnTo>
                  <a:cubicBezTo>
                    <a:pt x="477849" y="0"/>
                    <a:pt x="475750" y="436876"/>
                    <a:pt x="486944" y="566891"/>
                  </a:cubicBezTo>
                  <a:cubicBezTo>
                    <a:pt x="498138" y="696905"/>
                    <a:pt x="507233" y="870258"/>
                    <a:pt x="507233" y="870258"/>
                  </a:cubicBezTo>
                  <a:cubicBezTo>
                    <a:pt x="507233" y="870258"/>
                    <a:pt x="305040" y="954837"/>
                    <a:pt x="58769" y="882141"/>
                  </a:cubicBezTo>
                  <a:cubicBezTo>
                    <a:pt x="58769" y="882141"/>
                    <a:pt x="0" y="550115"/>
                    <a:pt x="0" y="517262"/>
                  </a:cubicBezTo>
                  <a:cubicBezTo>
                    <a:pt x="0" y="364879"/>
                    <a:pt x="34282" y="30756"/>
                    <a:pt x="34282" y="30756"/>
                  </a:cubicBezTo>
                  <a:lnTo>
                    <a:pt x="97249" y="17475"/>
                  </a:lnTo>
                  <a:lnTo>
                    <a:pt x="170011" y="53124"/>
                  </a:lnTo>
                  <a:lnTo>
                    <a:pt x="229479" y="188731"/>
                  </a:lnTo>
                  <a:lnTo>
                    <a:pt x="296644" y="32853"/>
                  </a:lnTo>
                  <a:lnTo>
                    <a:pt x="381300" y="14679"/>
                  </a:lnTo>
                  <a:close/>
                </a:path>
              </a:pathLst>
            </a:custGeom>
            <a:solidFill>
              <a:schemeClr val="accent2"/>
            </a:solidFill>
            <a:ln w="6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2" name="Freeform 211">
              <a:extLst>
                <a:ext uri="{FF2B5EF4-FFF2-40B4-BE49-F238E27FC236}">
                  <a16:creationId xmlns:a16="http://schemas.microsoft.com/office/drawing/2014/main" id="{022BBB14-ECE4-AE46-A9D9-9FFB41DAABA8}"/>
                </a:ext>
              </a:extLst>
            </p:cNvPr>
            <p:cNvSpPr/>
            <p:nvPr/>
          </p:nvSpPr>
          <p:spPr>
            <a:xfrm>
              <a:off x="11544538" y="4354389"/>
              <a:ext cx="299348" cy="402352"/>
            </a:xfrm>
            <a:custGeom>
              <a:avLst/>
              <a:gdLst>
                <a:gd name="connsiteX0" fmla="*/ 33489 w 299348"/>
                <a:gd name="connsiteY0" fmla="*/ 34251 h 402352"/>
                <a:gd name="connsiteX1" fmla="*/ 3405 w 299348"/>
                <a:gd name="connsiteY1" fmla="*/ 294280 h 402352"/>
                <a:gd name="connsiteX2" fmla="*/ 161521 w 299348"/>
                <a:gd name="connsiteY2" fmla="*/ 392839 h 402352"/>
                <a:gd name="connsiteX3" fmla="*/ 288855 w 299348"/>
                <a:gd name="connsiteY3" fmla="*/ 241156 h 402352"/>
                <a:gd name="connsiteX4" fmla="*/ 299349 w 299348"/>
                <a:gd name="connsiteY4" fmla="*/ 120927 h 402352"/>
                <a:gd name="connsiteX5" fmla="*/ 176214 w 299348"/>
                <a:gd name="connsiteY5" fmla="*/ 0 h 402352"/>
                <a:gd name="connsiteX6" fmla="*/ 33489 w 299348"/>
                <a:gd name="connsiteY6" fmla="*/ 34251 h 4023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99348" h="402352">
                  <a:moveTo>
                    <a:pt x="33489" y="34251"/>
                  </a:moveTo>
                  <a:cubicBezTo>
                    <a:pt x="33489" y="34251"/>
                    <a:pt x="-12687" y="204109"/>
                    <a:pt x="3405" y="294280"/>
                  </a:cubicBezTo>
                  <a:cubicBezTo>
                    <a:pt x="15998" y="359986"/>
                    <a:pt x="44683" y="427789"/>
                    <a:pt x="161521" y="392839"/>
                  </a:cubicBezTo>
                  <a:cubicBezTo>
                    <a:pt x="248975" y="366976"/>
                    <a:pt x="288855" y="241156"/>
                    <a:pt x="288855" y="241156"/>
                  </a:cubicBezTo>
                  <a:lnTo>
                    <a:pt x="299349" y="120927"/>
                  </a:lnTo>
                  <a:lnTo>
                    <a:pt x="176214" y="0"/>
                  </a:lnTo>
                  <a:lnTo>
                    <a:pt x="33489" y="34251"/>
                  </a:lnTo>
                  <a:close/>
                </a:path>
              </a:pathLst>
            </a:custGeom>
            <a:solidFill>
              <a:schemeClr val="bg1"/>
            </a:solidFill>
            <a:ln w="6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3" name="Freeform 212">
              <a:extLst>
                <a:ext uri="{FF2B5EF4-FFF2-40B4-BE49-F238E27FC236}">
                  <a16:creationId xmlns:a16="http://schemas.microsoft.com/office/drawing/2014/main" id="{461A097B-BC92-7242-B5CC-93E6BDE836B0}"/>
                </a:ext>
              </a:extLst>
            </p:cNvPr>
            <p:cNvSpPr/>
            <p:nvPr/>
          </p:nvSpPr>
          <p:spPr>
            <a:xfrm>
              <a:off x="11687974" y="4330623"/>
              <a:ext cx="194627" cy="236262"/>
            </a:xfrm>
            <a:custGeom>
              <a:avLst/>
              <a:gdLst>
                <a:gd name="connsiteX0" fmla="*/ 1294 w 194627"/>
                <a:gd name="connsiteY0" fmla="*/ 1398 h 236262"/>
                <a:gd name="connsiteX1" fmla="*/ 174103 w 194627"/>
                <a:gd name="connsiteY1" fmla="*/ 236263 h 236262"/>
                <a:gd name="connsiteX2" fmla="*/ 194392 w 194627"/>
                <a:gd name="connsiteY2" fmla="*/ 118830 h 236262"/>
                <a:gd name="connsiteX3" fmla="*/ 148216 w 194627"/>
                <a:gd name="connsiteY3" fmla="*/ 39843 h 236262"/>
                <a:gd name="connsiteX4" fmla="*/ 66359 w 194627"/>
                <a:gd name="connsiteY4" fmla="*/ 0 h 236262"/>
                <a:gd name="connsiteX5" fmla="*/ 1294 w 194627"/>
                <a:gd name="connsiteY5" fmla="*/ 1398 h 2362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94627" h="236262">
                  <a:moveTo>
                    <a:pt x="1294" y="1398"/>
                  </a:moveTo>
                  <a:cubicBezTo>
                    <a:pt x="-1505" y="3495"/>
                    <a:pt x="-14798" y="186634"/>
                    <a:pt x="174103" y="236263"/>
                  </a:cubicBezTo>
                  <a:cubicBezTo>
                    <a:pt x="174103" y="236263"/>
                    <a:pt x="197191" y="121626"/>
                    <a:pt x="194392" y="118830"/>
                  </a:cubicBezTo>
                  <a:cubicBezTo>
                    <a:pt x="191594" y="116034"/>
                    <a:pt x="152414" y="41940"/>
                    <a:pt x="148216" y="39843"/>
                  </a:cubicBezTo>
                  <a:cubicBezTo>
                    <a:pt x="143319" y="37746"/>
                    <a:pt x="66359" y="0"/>
                    <a:pt x="66359" y="0"/>
                  </a:cubicBezTo>
                  <a:lnTo>
                    <a:pt x="1294" y="1398"/>
                  </a:lnTo>
                  <a:close/>
                </a:path>
              </a:pathLst>
            </a:custGeom>
            <a:solidFill>
              <a:schemeClr val="accent1"/>
            </a:solidFill>
            <a:ln w="6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4" name="Freeform 213">
              <a:extLst>
                <a:ext uri="{FF2B5EF4-FFF2-40B4-BE49-F238E27FC236}">
                  <a16:creationId xmlns:a16="http://schemas.microsoft.com/office/drawing/2014/main" id="{9D0CF0D1-6B06-5A45-B36C-E09E9483F505}"/>
                </a:ext>
              </a:extLst>
            </p:cNvPr>
            <p:cNvSpPr/>
            <p:nvPr/>
          </p:nvSpPr>
          <p:spPr>
            <a:xfrm>
              <a:off x="11537448" y="4343904"/>
              <a:ext cx="183303" cy="160770"/>
            </a:xfrm>
            <a:custGeom>
              <a:avLst/>
              <a:gdLst>
                <a:gd name="connsiteX0" fmla="*/ 183304 w 183303"/>
                <a:gd name="connsiteY0" fmla="*/ 13980 h 160770"/>
                <a:gd name="connsiteX1" fmla="*/ 0 w 183303"/>
                <a:gd name="connsiteY1" fmla="*/ 160771 h 160770"/>
                <a:gd name="connsiteX2" fmla="*/ 24487 w 183303"/>
                <a:gd name="connsiteY2" fmla="*/ 45435 h 160770"/>
                <a:gd name="connsiteX3" fmla="*/ 60168 w 183303"/>
                <a:gd name="connsiteY3" fmla="*/ 0 h 160770"/>
                <a:gd name="connsiteX4" fmla="*/ 183304 w 183303"/>
                <a:gd name="connsiteY4" fmla="*/ 13980 h 1607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303" h="160770">
                  <a:moveTo>
                    <a:pt x="183304" y="13980"/>
                  </a:moveTo>
                  <a:cubicBezTo>
                    <a:pt x="183304" y="13980"/>
                    <a:pt x="75560" y="153081"/>
                    <a:pt x="0" y="160771"/>
                  </a:cubicBezTo>
                  <a:lnTo>
                    <a:pt x="24487" y="45435"/>
                  </a:lnTo>
                  <a:cubicBezTo>
                    <a:pt x="24487" y="45435"/>
                    <a:pt x="57370" y="0"/>
                    <a:pt x="60168" y="0"/>
                  </a:cubicBezTo>
                  <a:cubicBezTo>
                    <a:pt x="62267" y="0"/>
                    <a:pt x="183304" y="13980"/>
                    <a:pt x="183304" y="13980"/>
                  </a:cubicBezTo>
                  <a:close/>
                </a:path>
              </a:pathLst>
            </a:custGeom>
            <a:solidFill>
              <a:schemeClr val="accent1"/>
            </a:solidFill>
            <a:ln w="6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5" name="Freeform 214">
              <a:extLst>
                <a:ext uri="{FF2B5EF4-FFF2-40B4-BE49-F238E27FC236}">
                  <a16:creationId xmlns:a16="http://schemas.microsoft.com/office/drawing/2014/main" id="{FCB00407-D4CB-3F46-AAFF-81C04BE63E3E}"/>
                </a:ext>
              </a:extLst>
            </p:cNvPr>
            <p:cNvSpPr/>
            <p:nvPr/>
          </p:nvSpPr>
          <p:spPr>
            <a:xfrm>
              <a:off x="11710957" y="4808041"/>
              <a:ext cx="85355" cy="181041"/>
            </a:xfrm>
            <a:custGeom>
              <a:avLst/>
              <a:gdLst>
                <a:gd name="connsiteX0" fmla="*/ 47575 w 85355"/>
                <a:gd name="connsiteY0" fmla="*/ 0 h 181041"/>
                <a:gd name="connsiteX1" fmla="*/ 0 w 85355"/>
                <a:gd name="connsiteY1" fmla="*/ 181042 h 181041"/>
                <a:gd name="connsiteX2" fmla="*/ 85355 w 85355"/>
                <a:gd name="connsiteY2" fmla="*/ 45435 h 181041"/>
                <a:gd name="connsiteX3" fmla="*/ 47575 w 85355"/>
                <a:gd name="connsiteY3" fmla="*/ 0 h 1810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5355" h="181041">
                  <a:moveTo>
                    <a:pt x="47575" y="0"/>
                  </a:moveTo>
                  <a:cubicBezTo>
                    <a:pt x="41278" y="46833"/>
                    <a:pt x="0" y="181042"/>
                    <a:pt x="0" y="181042"/>
                  </a:cubicBezTo>
                  <a:lnTo>
                    <a:pt x="85355" y="45435"/>
                  </a:lnTo>
                  <a:lnTo>
                    <a:pt x="47575" y="0"/>
                  </a:lnTo>
                  <a:close/>
                </a:path>
              </a:pathLst>
            </a:custGeom>
            <a:solidFill>
              <a:schemeClr val="accent2"/>
            </a:solidFill>
            <a:ln w="6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6" name="Freeform 215">
              <a:extLst>
                <a:ext uri="{FF2B5EF4-FFF2-40B4-BE49-F238E27FC236}">
                  <a16:creationId xmlns:a16="http://schemas.microsoft.com/office/drawing/2014/main" id="{D892B348-0733-3446-9307-C8921D73B1CF}"/>
                </a:ext>
              </a:extLst>
            </p:cNvPr>
            <p:cNvSpPr/>
            <p:nvPr/>
          </p:nvSpPr>
          <p:spPr>
            <a:xfrm>
              <a:off x="11627001" y="4808740"/>
              <a:ext cx="83256" cy="180342"/>
            </a:xfrm>
            <a:custGeom>
              <a:avLst/>
              <a:gdLst>
                <a:gd name="connsiteX0" fmla="*/ 32883 w 83256"/>
                <a:gd name="connsiteY0" fmla="*/ 0 h 180342"/>
                <a:gd name="connsiteX1" fmla="*/ 83256 w 83256"/>
                <a:gd name="connsiteY1" fmla="*/ 180343 h 180342"/>
                <a:gd name="connsiteX2" fmla="*/ 0 w 83256"/>
                <a:gd name="connsiteY2" fmla="*/ 37047 h 1803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83256" h="180342">
                  <a:moveTo>
                    <a:pt x="32883" y="0"/>
                  </a:moveTo>
                  <a:lnTo>
                    <a:pt x="83256" y="180343"/>
                  </a:lnTo>
                  <a:lnTo>
                    <a:pt x="0" y="37047"/>
                  </a:lnTo>
                  <a:close/>
                </a:path>
              </a:pathLst>
            </a:custGeom>
            <a:solidFill>
              <a:schemeClr val="accent2"/>
            </a:solidFill>
            <a:ln w="6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7" name="Freeform 216">
              <a:extLst>
                <a:ext uri="{FF2B5EF4-FFF2-40B4-BE49-F238E27FC236}">
                  <a16:creationId xmlns:a16="http://schemas.microsoft.com/office/drawing/2014/main" id="{224ADD85-91BB-F24C-95D2-76CCDF402A0F}"/>
                </a:ext>
              </a:extLst>
            </p:cNvPr>
            <p:cNvSpPr/>
            <p:nvPr/>
          </p:nvSpPr>
          <p:spPr>
            <a:xfrm>
              <a:off x="11758532" y="4757014"/>
              <a:ext cx="134329" cy="139101"/>
            </a:xfrm>
            <a:custGeom>
              <a:avLst/>
              <a:gdLst>
                <a:gd name="connsiteX0" fmla="*/ 0 w 134329"/>
                <a:gd name="connsiteY0" fmla="*/ 51726 h 139101"/>
                <a:gd name="connsiteX1" fmla="*/ 35681 w 134329"/>
                <a:gd name="connsiteY1" fmla="*/ 139101 h 139101"/>
                <a:gd name="connsiteX2" fmla="*/ 134329 w 134329"/>
                <a:gd name="connsiteY2" fmla="*/ 60813 h 139101"/>
                <a:gd name="connsiteX3" fmla="*/ 70663 w 134329"/>
                <a:gd name="connsiteY3" fmla="*/ 0 h 1391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4329" h="139101">
                  <a:moveTo>
                    <a:pt x="0" y="51726"/>
                  </a:moveTo>
                  <a:lnTo>
                    <a:pt x="35681" y="139101"/>
                  </a:lnTo>
                  <a:lnTo>
                    <a:pt x="134329" y="60813"/>
                  </a:lnTo>
                  <a:lnTo>
                    <a:pt x="70663" y="0"/>
                  </a:lnTo>
                  <a:close/>
                </a:path>
              </a:pathLst>
            </a:custGeom>
            <a:solidFill>
              <a:schemeClr val="accent2"/>
            </a:solidFill>
            <a:ln w="6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8" name="Freeform 217">
              <a:extLst>
                <a:ext uri="{FF2B5EF4-FFF2-40B4-BE49-F238E27FC236}">
                  <a16:creationId xmlns:a16="http://schemas.microsoft.com/office/drawing/2014/main" id="{AB1D0FF6-C2AC-A646-9DB3-4B87BE0A3052}"/>
                </a:ext>
              </a:extLst>
            </p:cNvPr>
            <p:cNvSpPr/>
            <p:nvPr/>
          </p:nvSpPr>
          <p:spPr>
            <a:xfrm>
              <a:off x="11540946" y="4773790"/>
              <a:ext cx="118937" cy="124422"/>
            </a:xfrm>
            <a:custGeom>
              <a:avLst/>
              <a:gdLst>
                <a:gd name="connsiteX0" fmla="*/ 118937 w 118937"/>
                <a:gd name="connsiteY0" fmla="*/ 34950 h 124422"/>
                <a:gd name="connsiteX1" fmla="*/ 83956 w 118937"/>
                <a:gd name="connsiteY1" fmla="*/ 124422 h 124422"/>
                <a:gd name="connsiteX2" fmla="*/ 0 w 118937"/>
                <a:gd name="connsiteY2" fmla="*/ 44037 h 124422"/>
                <a:gd name="connsiteX3" fmla="*/ 55971 w 118937"/>
                <a:gd name="connsiteY3" fmla="*/ 0 h 1244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8937" h="124422">
                  <a:moveTo>
                    <a:pt x="118937" y="34950"/>
                  </a:moveTo>
                  <a:lnTo>
                    <a:pt x="83956" y="124422"/>
                  </a:lnTo>
                  <a:lnTo>
                    <a:pt x="0" y="44037"/>
                  </a:lnTo>
                  <a:lnTo>
                    <a:pt x="55971" y="0"/>
                  </a:lnTo>
                  <a:close/>
                </a:path>
              </a:pathLst>
            </a:custGeom>
            <a:solidFill>
              <a:schemeClr val="accent2"/>
            </a:solidFill>
            <a:ln w="6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9" name="Freeform 218">
              <a:extLst>
                <a:ext uri="{FF2B5EF4-FFF2-40B4-BE49-F238E27FC236}">
                  <a16:creationId xmlns:a16="http://schemas.microsoft.com/office/drawing/2014/main" id="{F5E05DFA-FAB4-6A40-A6B1-D1B7AF5B54D6}"/>
                </a:ext>
              </a:extLst>
            </p:cNvPr>
            <p:cNvSpPr/>
            <p:nvPr/>
          </p:nvSpPr>
          <p:spPr>
            <a:xfrm>
              <a:off x="11429555" y="4938056"/>
              <a:ext cx="101596" cy="399829"/>
            </a:xfrm>
            <a:custGeom>
              <a:avLst/>
              <a:gdLst>
                <a:gd name="connsiteX0" fmla="*/ 101596 w 101596"/>
                <a:gd name="connsiteY0" fmla="*/ 0 h 399829"/>
                <a:gd name="connsiteX1" fmla="*/ 849 w 101596"/>
                <a:gd name="connsiteY1" fmla="*/ 287989 h 399829"/>
                <a:gd name="connsiteX2" fmla="*/ 80607 w 101596"/>
                <a:gd name="connsiteY2" fmla="*/ 399829 h 399829"/>
                <a:gd name="connsiteX3" fmla="*/ 101596 w 101596"/>
                <a:gd name="connsiteY3" fmla="*/ 0 h 3998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1596" h="399829">
                  <a:moveTo>
                    <a:pt x="101596" y="0"/>
                  </a:moveTo>
                  <a:cubicBezTo>
                    <a:pt x="101596" y="0"/>
                    <a:pt x="7146" y="230671"/>
                    <a:pt x="849" y="287989"/>
                  </a:cubicBezTo>
                  <a:cubicBezTo>
                    <a:pt x="-9645" y="381655"/>
                    <a:pt x="80607" y="399829"/>
                    <a:pt x="80607" y="399829"/>
                  </a:cubicBezTo>
                  <a:lnTo>
                    <a:pt x="101596" y="0"/>
                  </a:lnTo>
                  <a:close/>
                </a:path>
              </a:pathLst>
            </a:custGeom>
            <a:solidFill>
              <a:schemeClr val="accent2"/>
            </a:solidFill>
            <a:ln w="6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0" name="Freeform 219">
              <a:extLst>
                <a:ext uri="{FF2B5EF4-FFF2-40B4-BE49-F238E27FC236}">
                  <a16:creationId xmlns:a16="http://schemas.microsoft.com/office/drawing/2014/main" id="{851F0ACB-4AFE-0640-A7F6-4784819F72C2}"/>
                </a:ext>
              </a:extLst>
            </p:cNvPr>
            <p:cNvSpPr/>
            <p:nvPr/>
          </p:nvSpPr>
          <p:spPr>
            <a:xfrm>
              <a:off x="10911977" y="4828312"/>
              <a:ext cx="633866" cy="556750"/>
            </a:xfrm>
            <a:custGeom>
              <a:avLst/>
              <a:gdLst>
                <a:gd name="connsiteX0" fmla="*/ 615676 w 633866"/>
                <a:gd name="connsiteY0" fmla="*/ 0 h 556750"/>
                <a:gd name="connsiteX1" fmla="*/ 519127 w 633866"/>
                <a:gd name="connsiteY1" fmla="*/ 43338 h 556750"/>
                <a:gd name="connsiteX2" fmla="*/ 256765 w 633866"/>
                <a:gd name="connsiteY2" fmla="*/ 327832 h 556750"/>
                <a:gd name="connsiteX3" fmla="*/ 107743 w 633866"/>
                <a:gd name="connsiteY3" fmla="*/ 204808 h 556750"/>
                <a:gd name="connsiteX4" fmla="*/ 0 w 633866"/>
                <a:gd name="connsiteY4" fmla="*/ 329230 h 556750"/>
                <a:gd name="connsiteX5" fmla="*/ 202893 w 633866"/>
                <a:gd name="connsiteY5" fmla="*/ 529844 h 556750"/>
                <a:gd name="connsiteX6" fmla="*/ 338622 w 633866"/>
                <a:gd name="connsiteY6" fmla="*/ 535436 h 556750"/>
                <a:gd name="connsiteX7" fmla="*/ 559706 w 633866"/>
                <a:gd name="connsiteY7" fmla="*/ 366277 h 556750"/>
                <a:gd name="connsiteX8" fmla="*/ 633867 w 633866"/>
                <a:gd name="connsiteY8" fmla="*/ 132111 h 556750"/>
                <a:gd name="connsiteX9" fmla="*/ 615676 w 633866"/>
                <a:gd name="connsiteY9" fmla="*/ 0 h 556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3866" h="556750">
                  <a:moveTo>
                    <a:pt x="615676" y="0"/>
                  </a:moveTo>
                  <a:cubicBezTo>
                    <a:pt x="615676" y="0"/>
                    <a:pt x="578596" y="699"/>
                    <a:pt x="519127" y="43338"/>
                  </a:cubicBezTo>
                  <a:cubicBezTo>
                    <a:pt x="459658" y="85977"/>
                    <a:pt x="256765" y="327832"/>
                    <a:pt x="256765" y="327832"/>
                  </a:cubicBezTo>
                  <a:lnTo>
                    <a:pt x="107743" y="204808"/>
                  </a:lnTo>
                  <a:lnTo>
                    <a:pt x="0" y="329230"/>
                  </a:lnTo>
                  <a:lnTo>
                    <a:pt x="202893" y="529844"/>
                  </a:lnTo>
                  <a:cubicBezTo>
                    <a:pt x="202893" y="529844"/>
                    <a:pt x="256065" y="586463"/>
                    <a:pt x="338622" y="535436"/>
                  </a:cubicBezTo>
                  <a:cubicBezTo>
                    <a:pt x="386897" y="505379"/>
                    <a:pt x="412083" y="486506"/>
                    <a:pt x="559706" y="366277"/>
                  </a:cubicBezTo>
                  <a:lnTo>
                    <a:pt x="633867" y="132111"/>
                  </a:lnTo>
                  <a:lnTo>
                    <a:pt x="615676" y="0"/>
                  </a:lnTo>
                  <a:close/>
                </a:path>
              </a:pathLst>
            </a:custGeom>
            <a:solidFill>
              <a:schemeClr val="accent2"/>
            </a:solidFill>
            <a:ln w="6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1" name="Freeform 220">
              <a:extLst>
                <a:ext uri="{FF2B5EF4-FFF2-40B4-BE49-F238E27FC236}">
                  <a16:creationId xmlns:a16="http://schemas.microsoft.com/office/drawing/2014/main" id="{7EEE457B-5338-D54C-A0D0-E6206094CB35}"/>
                </a:ext>
              </a:extLst>
            </p:cNvPr>
            <p:cNvSpPr/>
            <p:nvPr/>
          </p:nvSpPr>
          <p:spPr>
            <a:xfrm>
              <a:off x="11785118" y="4557757"/>
              <a:ext cx="86620" cy="108845"/>
            </a:xfrm>
            <a:custGeom>
              <a:avLst/>
              <a:gdLst>
                <a:gd name="connsiteX0" fmla="*/ 25886 w 86620"/>
                <a:gd name="connsiteY0" fmla="*/ 9128 h 108845"/>
                <a:gd name="connsiteX1" fmla="*/ 79058 w 86620"/>
                <a:gd name="connsiteY1" fmla="*/ 7730 h 108845"/>
                <a:gd name="connsiteX2" fmla="*/ 0 w 86620"/>
                <a:gd name="connsiteY2" fmla="*/ 107688 h 108845"/>
                <a:gd name="connsiteX3" fmla="*/ 25886 w 86620"/>
                <a:gd name="connsiteY3" fmla="*/ 9128 h 1088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6620" h="108845">
                  <a:moveTo>
                    <a:pt x="25886" y="9128"/>
                  </a:moveTo>
                  <a:cubicBezTo>
                    <a:pt x="25886" y="9128"/>
                    <a:pt x="53172" y="-10444"/>
                    <a:pt x="79058" y="7730"/>
                  </a:cubicBezTo>
                  <a:cubicBezTo>
                    <a:pt x="104945" y="26603"/>
                    <a:pt x="60868" y="120270"/>
                    <a:pt x="0" y="107688"/>
                  </a:cubicBezTo>
                  <a:lnTo>
                    <a:pt x="25886" y="9128"/>
                  </a:lnTo>
                  <a:close/>
                </a:path>
              </a:pathLst>
            </a:custGeom>
            <a:solidFill>
              <a:schemeClr val="bg1"/>
            </a:solidFill>
            <a:ln w="6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2" name="Freeform 221">
              <a:extLst>
                <a:ext uri="{FF2B5EF4-FFF2-40B4-BE49-F238E27FC236}">
                  <a16:creationId xmlns:a16="http://schemas.microsoft.com/office/drawing/2014/main" id="{317876F9-7089-9147-90BA-2FB514AD304C}"/>
                </a:ext>
              </a:extLst>
            </p:cNvPr>
            <p:cNvSpPr/>
            <p:nvPr/>
          </p:nvSpPr>
          <p:spPr>
            <a:xfrm>
              <a:off x="10716079" y="4923377"/>
              <a:ext cx="94631" cy="44104"/>
            </a:xfrm>
            <a:custGeom>
              <a:avLst/>
              <a:gdLst>
                <a:gd name="connsiteX0" fmla="*/ 49674 w 94631"/>
                <a:gd name="connsiteY0" fmla="*/ 0 h 44104"/>
                <a:gd name="connsiteX1" fmla="*/ 94450 w 94631"/>
                <a:gd name="connsiteY1" fmla="*/ 37746 h 44104"/>
                <a:gd name="connsiteX2" fmla="*/ 0 w 94631"/>
                <a:gd name="connsiteY2" fmla="*/ 29358 h 44104"/>
                <a:gd name="connsiteX3" fmla="*/ 49674 w 94631"/>
                <a:gd name="connsiteY3" fmla="*/ 0 h 44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4631" h="44104">
                  <a:moveTo>
                    <a:pt x="49674" y="0"/>
                  </a:moveTo>
                  <a:cubicBezTo>
                    <a:pt x="49674" y="0"/>
                    <a:pt x="97949" y="19572"/>
                    <a:pt x="94450" y="37746"/>
                  </a:cubicBezTo>
                  <a:cubicBezTo>
                    <a:pt x="90952" y="55920"/>
                    <a:pt x="0" y="29358"/>
                    <a:pt x="0" y="29358"/>
                  </a:cubicBezTo>
                  <a:lnTo>
                    <a:pt x="49674" y="0"/>
                  </a:lnTo>
                  <a:close/>
                </a:path>
              </a:pathLst>
            </a:custGeom>
            <a:solidFill>
              <a:schemeClr val="bg1"/>
            </a:solidFill>
            <a:ln w="6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3" name="Freeform 222">
              <a:extLst>
                <a:ext uri="{FF2B5EF4-FFF2-40B4-BE49-F238E27FC236}">
                  <a16:creationId xmlns:a16="http://schemas.microsoft.com/office/drawing/2014/main" id="{7EE74A07-8AFC-AD43-AFA5-F8990D7F24B6}"/>
                </a:ext>
              </a:extLst>
            </p:cNvPr>
            <p:cNvSpPr/>
            <p:nvPr/>
          </p:nvSpPr>
          <p:spPr>
            <a:xfrm>
              <a:off x="10699288" y="4948541"/>
              <a:ext cx="99436" cy="51442"/>
            </a:xfrm>
            <a:custGeom>
              <a:avLst/>
              <a:gdLst>
                <a:gd name="connsiteX0" fmla="*/ 37780 w 99436"/>
                <a:gd name="connsiteY0" fmla="*/ 0 h 51442"/>
                <a:gd name="connsiteX1" fmla="*/ 99348 w 99436"/>
                <a:gd name="connsiteY1" fmla="*/ 47532 h 51442"/>
                <a:gd name="connsiteX2" fmla="*/ 0 w 99436"/>
                <a:gd name="connsiteY2" fmla="*/ 21669 h 51442"/>
                <a:gd name="connsiteX3" fmla="*/ 37780 w 99436"/>
                <a:gd name="connsiteY3" fmla="*/ 0 h 514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9436" h="51442">
                  <a:moveTo>
                    <a:pt x="37780" y="0"/>
                  </a:moveTo>
                  <a:cubicBezTo>
                    <a:pt x="37780" y="0"/>
                    <a:pt x="102146" y="30756"/>
                    <a:pt x="99348" y="47532"/>
                  </a:cubicBezTo>
                  <a:cubicBezTo>
                    <a:pt x="95850" y="64308"/>
                    <a:pt x="0" y="21669"/>
                    <a:pt x="0" y="21669"/>
                  </a:cubicBezTo>
                  <a:lnTo>
                    <a:pt x="37780" y="0"/>
                  </a:lnTo>
                  <a:close/>
                </a:path>
              </a:pathLst>
            </a:custGeom>
            <a:solidFill>
              <a:schemeClr val="bg1"/>
            </a:solidFill>
            <a:ln w="6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4" name="Freeform 223">
              <a:extLst>
                <a:ext uri="{FF2B5EF4-FFF2-40B4-BE49-F238E27FC236}">
                  <a16:creationId xmlns:a16="http://schemas.microsoft.com/office/drawing/2014/main" id="{BD37474B-C550-FF42-868B-8B6925ED7F16}"/>
                </a:ext>
              </a:extLst>
            </p:cNvPr>
            <p:cNvSpPr/>
            <p:nvPr/>
          </p:nvSpPr>
          <p:spPr>
            <a:xfrm>
              <a:off x="10573212" y="4775188"/>
              <a:ext cx="389137" cy="229272"/>
            </a:xfrm>
            <a:custGeom>
              <a:avLst/>
              <a:gdLst>
                <a:gd name="connsiteX0" fmla="*/ 389138 w 389137"/>
                <a:gd name="connsiteY0" fmla="*/ 64308 h 229272"/>
                <a:gd name="connsiteX1" fmla="*/ 62410 w 389137"/>
                <a:gd name="connsiteY1" fmla="*/ 229273 h 229272"/>
                <a:gd name="connsiteX2" fmla="*/ 9937 w 389137"/>
                <a:gd name="connsiteY2" fmla="*/ 227176 h 229272"/>
                <a:gd name="connsiteX3" fmla="*/ 1542 w 389137"/>
                <a:gd name="connsiteY3" fmla="*/ 211798 h 229272"/>
                <a:gd name="connsiteX4" fmla="*/ 30226 w 389137"/>
                <a:gd name="connsiteY4" fmla="*/ 165664 h 229272"/>
                <a:gd name="connsiteX5" fmla="*/ 356955 w 389137"/>
                <a:gd name="connsiteY5" fmla="*/ 0 h 229272"/>
                <a:gd name="connsiteX6" fmla="*/ 389138 w 389137"/>
                <a:gd name="connsiteY6" fmla="*/ 64308 h 2292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89137" h="229272">
                  <a:moveTo>
                    <a:pt x="389138" y="64308"/>
                  </a:moveTo>
                  <a:lnTo>
                    <a:pt x="62410" y="229273"/>
                  </a:lnTo>
                  <a:lnTo>
                    <a:pt x="9937" y="227176"/>
                  </a:lnTo>
                  <a:cubicBezTo>
                    <a:pt x="2241" y="227176"/>
                    <a:pt x="-2656" y="218089"/>
                    <a:pt x="1542" y="211798"/>
                  </a:cubicBezTo>
                  <a:lnTo>
                    <a:pt x="30226" y="165664"/>
                  </a:lnTo>
                  <a:lnTo>
                    <a:pt x="356955" y="0"/>
                  </a:lnTo>
                  <a:lnTo>
                    <a:pt x="389138" y="64308"/>
                  </a:lnTo>
                  <a:close/>
                </a:path>
              </a:pathLst>
            </a:custGeom>
            <a:solidFill>
              <a:schemeClr val="accent1"/>
            </a:solidFill>
            <a:ln w="6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5" name="Freeform 224">
              <a:extLst>
                <a:ext uri="{FF2B5EF4-FFF2-40B4-BE49-F238E27FC236}">
                  <a16:creationId xmlns:a16="http://schemas.microsoft.com/office/drawing/2014/main" id="{1DA35D59-B9F3-1F48-BF4F-A8E13B78CE62}"/>
                </a:ext>
              </a:extLst>
            </p:cNvPr>
            <p:cNvSpPr/>
            <p:nvPr/>
          </p:nvSpPr>
          <p:spPr>
            <a:xfrm>
              <a:off x="10802704" y="4789006"/>
              <a:ext cx="200224" cy="311916"/>
            </a:xfrm>
            <a:custGeom>
              <a:avLst/>
              <a:gdLst>
                <a:gd name="connsiteX0" fmla="*/ 200224 w 200224"/>
                <a:gd name="connsiteY0" fmla="*/ 263686 h 311916"/>
                <a:gd name="connsiteX1" fmla="*/ 3628 w 200224"/>
                <a:gd name="connsiteY1" fmla="*/ 162 h 311916"/>
                <a:gd name="connsiteX2" fmla="*/ 29514 w 200224"/>
                <a:gd name="connsiteY2" fmla="*/ 120390 h 311916"/>
                <a:gd name="connsiteX3" fmla="*/ 33012 w 200224"/>
                <a:gd name="connsiteY3" fmla="*/ 152544 h 311916"/>
                <a:gd name="connsiteX4" fmla="*/ 158946 w 200224"/>
                <a:gd name="connsiteY4" fmla="*/ 311917 h 311916"/>
                <a:gd name="connsiteX5" fmla="*/ 200224 w 200224"/>
                <a:gd name="connsiteY5" fmla="*/ 263686 h 3119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0224" h="311916">
                  <a:moveTo>
                    <a:pt x="200224" y="263686"/>
                  </a:moveTo>
                  <a:cubicBezTo>
                    <a:pt x="200224" y="263686"/>
                    <a:pt x="18320" y="4356"/>
                    <a:pt x="3628" y="162"/>
                  </a:cubicBezTo>
                  <a:cubicBezTo>
                    <a:pt x="-9665" y="-4032"/>
                    <a:pt x="16921" y="74256"/>
                    <a:pt x="29514" y="120390"/>
                  </a:cubicBezTo>
                  <a:cubicBezTo>
                    <a:pt x="34412" y="138564"/>
                    <a:pt x="33012" y="152544"/>
                    <a:pt x="33012" y="152544"/>
                  </a:cubicBezTo>
                  <a:lnTo>
                    <a:pt x="158946" y="311917"/>
                  </a:lnTo>
                  <a:lnTo>
                    <a:pt x="200224" y="263686"/>
                  </a:lnTo>
                  <a:close/>
                </a:path>
              </a:pathLst>
            </a:custGeom>
            <a:solidFill>
              <a:schemeClr val="bg1"/>
            </a:solidFill>
            <a:ln w="6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6" name="Freeform 225">
              <a:extLst>
                <a:ext uri="{FF2B5EF4-FFF2-40B4-BE49-F238E27FC236}">
                  <a16:creationId xmlns:a16="http://schemas.microsoft.com/office/drawing/2014/main" id="{C9F08216-F32C-1843-8E94-EAD4DE2F24DC}"/>
                </a:ext>
              </a:extLst>
            </p:cNvPr>
            <p:cNvSpPr/>
            <p:nvPr/>
          </p:nvSpPr>
          <p:spPr>
            <a:xfrm>
              <a:off x="10716063" y="4831885"/>
              <a:ext cx="83972" cy="76938"/>
            </a:xfrm>
            <a:custGeom>
              <a:avLst/>
              <a:gdLst>
                <a:gd name="connsiteX0" fmla="*/ 83972 w 83972"/>
                <a:gd name="connsiteY0" fmla="*/ 9708 h 76938"/>
                <a:gd name="connsiteX1" fmla="*/ 16808 w 83972"/>
                <a:gd name="connsiteY1" fmla="*/ 1320 h 76938"/>
                <a:gd name="connsiteX2" fmla="*/ 5614 w 83972"/>
                <a:gd name="connsiteY2" fmla="*/ 76813 h 76938"/>
                <a:gd name="connsiteX3" fmla="*/ 40595 w 83972"/>
                <a:gd name="connsiteY3" fmla="*/ 34872 h 76938"/>
                <a:gd name="connsiteX4" fmla="*/ 83972 w 83972"/>
                <a:gd name="connsiteY4" fmla="*/ 9708 h 769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3972" h="76938">
                  <a:moveTo>
                    <a:pt x="83972" y="9708"/>
                  </a:moveTo>
                  <a:cubicBezTo>
                    <a:pt x="83972" y="9708"/>
                    <a:pt x="26602" y="-4272"/>
                    <a:pt x="16808" y="1320"/>
                  </a:cubicBezTo>
                  <a:cubicBezTo>
                    <a:pt x="7013" y="7611"/>
                    <a:pt x="-8379" y="71920"/>
                    <a:pt x="5614" y="76813"/>
                  </a:cubicBezTo>
                  <a:cubicBezTo>
                    <a:pt x="13309" y="79609"/>
                    <a:pt x="40595" y="34872"/>
                    <a:pt x="40595" y="34872"/>
                  </a:cubicBezTo>
                  <a:lnTo>
                    <a:pt x="83972" y="9708"/>
                  </a:lnTo>
                  <a:close/>
                </a:path>
              </a:pathLst>
            </a:custGeom>
            <a:solidFill>
              <a:schemeClr val="bg1"/>
            </a:solidFill>
            <a:ln w="6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7" name="Freeform 226">
              <a:extLst>
                <a:ext uri="{FF2B5EF4-FFF2-40B4-BE49-F238E27FC236}">
                  <a16:creationId xmlns:a16="http://schemas.microsoft.com/office/drawing/2014/main" id="{17CE564B-4300-1543-94A8-0E32A326AB0F}"/>
                </a:ext>
              </a:extLst>
            </p:cNvPr>
            <p:cNvSpPr/>
            <p:nvPr/>
          </p:nvSpPr>
          <p:spPr>
            <a:xfrm>
              <a:off x="11501688" y="5113609"/>
              <a:ext cx="437348" cy="313748"/>
            </a:xfrm>
            <a:custGeom>
              <a:avLst/>
              <a:gdLst>
                <a:gd name="connsiteX0" fmla="*/ 437348 w 437348"/>
                <a:gd name="connsiteY0" fmla="*/ 169055 h 313748"/>
                <a:gd name="connsiteX1" fmla="*/ 319810 w 437348"/>
                <a:gd name="connsiteY1" fmla="*/ 133405 h 313748"/>
                <a:gd name="connsiteX2" fmla="*/ 186880 w 437348"/>
                <a:gd name="connsiteY2" fmla="*/ 57913 h 313748"/>
                <a:gd name="connsiteX3" fmla="*/ 87532 w 437348"/>
                <a:gd name="connsiteY3" fmla="*/ 595 h 313748"/>
                <a:gd name="connsiteX4" fmla="*/ 165191 w 437348"/>
                <a:gd name="connsiteY4" fmla="*/ 92164 h 313748"/>
                <a:gd name="connsiteX5" fmla="*/ 16170 w 437348"/>
                <a:gd name="connsiteY5" fmla="*/ 6886 h 313748"/>
                <a:gd name="connsiteX6" fmla="*/ 123913 w 437348"/>
                <a:gd name="connsiteY6" fmla="*/ 113134 h 313748"/>
                <a:gd name="connsiteX7" fmla="*/ 778 w 437348"/>
                <a:gd name="connsiteY7" fmla="*/ 53719 h 313748"/>
                <a:gd name="connsiteX8" fmla="*/ 102924 w 437348"/>
                <a:gd name="connsiteY8" fmla="*/ 147386 h 313748"/>
                <a:gd name="connsiteX9" fmla="*/ 40657 w 437348"/>
                <a:gd name="connsiteY9" fmla="*/ 142493 h 313748"/>
                <a:gd name="connsiteX10" fmla="*/ 173587 w 437348"/>
                <a:gd name="connsiteY10" fmla="*/ 208199 h 313748"/>
                <a:gd name="connsiteX11" fmla="*/ 260341 w 437348"/>
                <a:gd name="connsiteY11" fmla="*/ 228470 h 313748"/>
                <a:gd name="connsiteX12" fmla="*/ 412162 w 437348"/>
                <a:gd name="connsiteY12" fmla="*/ 313748 h 313748"/>
                <a:gd name="connsiteX13" fmla="*/ 437348 w 437348"/>
                <a:gd name="connsiteY13" fmla="*/ 169055 h 3137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37348" h="313748">
                  <a:moveTo>
                    <a:pt x="437348" y="169055"/>
                  </a:moveTo>
                  <a:cubicBezTo>
                    <a:pt x="437348" y="169055"/>
                    <a:pt x="344997" y="145988"/>
                    <a:pt x="319810" y="133405"/>
                  </a:cubicBezTo>
                  <a:cubicBezTo>
                    <a:pt x="289726" y="118727"/>
                    <a:pt x="228158" y="85873"/>
                    <a:pt x="186880" y="57913"/>
                  </a:cubicBezTo>
                  <a:cubicBezTo>
                    <a:pt x="145602" y="29953"/>
                    <a:pt x="93829" y="-4997"/>
                    <a:pt x="87532" y="595"/>
                  </a:cubicBezTo>
                  <a:cubicBezTo>
                    <a:pt x="82635" y="5488"/>
                    <a:pt x="165191" y="92164"/>
                    <a:pt x="165191" y="92164"/>
                  </a:cubicBezTo>
                  <a:cubicBezTo>
                    <a:pt x="165191" y="92164"/>
                    <a:pt x="31562" y="1294"/>
                    <a:pt x="16170" y="6886"/>
                  </a:cubicBezTo>
                  <a:cubicBezTo>
                    <a:pt x="1477" y="12478"/>
                    <a:pt x="123913" y="113134"/>
                    <a:pt x="123913" y="113134"/>
                  </a:cubicBezTo>
                  <a:cubicBezTo>
                    <a:pt x="123913" y="113134"/>
                    <a:pt x="11972" y="46030"/>
                    <a:pt x="778" y="53719"/>
                  </a:cubicBezTo>
                  <a:cubicBezTo>
                    <a:pt x="-10416" y="61408"/>
                    <a:pt x="102924" y="147386"/>
                    <a:pt x="102924" y="147386"/>
                  </a:cubicBezTo>
                  <a:cubicBezTo>
                    <a:pt x="102924" y="147386"/>
                    <a:pt x="44855" y="131309"/>
                    <a:pt x="40657" y="142493"/>
                  </a:cubicBezTo>
                  <a:cubicBezTo>
                    <a:pt x="37159" y="153677"/>
                    <a:pt x="135807" y="197714"/>
                    <a:pt x="173587" y="208199"/>
                  </a:cubicBezTo>
                  <a:cubicBezTo>
                    <a:pt x="207169" y="217286"/>
                    <a:pt x="219763" y="210995"/>
                    <a:pt x="260341" y="228470"/>
                  </a:cubicBezTo>
                  <a:cubicBezTo>
                    <a:pt x="328905" y="258527"/>
                    <a:pt x="412162" y="313748"/>
                    <a:pt x="412162" y="313748"/>
                  </a:cubicBezTo>
                  <a:lnTo>
                    <a:pt x="437348" y="169055"/>
                  </a:lnTo>
                  <a:close/>
                </a:path>
              </a:pathLst>
            </a:custGeom>
            <a:solidFill>
              <a:schemeClr val="bg1"/>
            </a:solidFill>
            <a:ln w="6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8" name="Freeform 227">
              <a:extLst>
                <a:ext uri="{FF2B5EF4-FFF2-40B4-BE49-F238E27FC236}">
                  <a16:creationId xmlns:a16="http://schemas.microsoft.com/office/drawing/2014/main" id="{A470B7C4-F3C0-464D-A618-7564DD3681FC}"/>
                </a:ext>
              </a:extLst>
            </p:cNvPr>
            <p:cNvSpPr/>
            <p:nvPr/>
          </p:nvSpPr>
          <p:spPr>
            <a:xfrm>
              <a:off x="11712408" y="5122159"/>
              <a:ext cx="80405" cy="130447"/>
            </a:xfrm>
            <a:custGeom>
              <a:avLst/>
              <a:gdLst>
                <a:gd name="connsiteX0" fmla="*/ 80406 w 80405"/>
                <a:gd name="connsiteY0" fmla="*/ 130448 h 130447"/>
                <a:gd name="connsiteX1" fmla="*/ 6245 w 80405"/>
                <a:gd name="connsiteY1" fmla="*/ 433 h 130447"/>
                <a:gd name="connsiteX2" fmla="*/ 11842 w 80405"/>
                <a:gd name="connsiteY2" fmla="*/ 89906 h 130447"/>
                <a:gd name="connsiteX3" fmla="*/ 80406 w 80405"/>
                <a:gd name="connsiteY3" fmla="*/ 130448 h 1304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0405" h="130447">
                  <a:moveTo>
                    <a:pt x="80406" y="130448"/>
                  </a:moveTo>
                  <a:cubicBezTo>
                    <a:pt x="80406" y="130448"/>
                    <a:pt x="23036" y="7423"/>
                    <a:pt x="6245" y="433"/>
                  </a:cubicBezTo>
                  <a:cubicBezTo>
                    <a:pt x="-10547" y="-7256"/>
                    <a:pt x="11842" y="89906"/>
                    <a:pt x="11842" y="89906"/>
                  </a:cubicBezTo>
                  <a:lnTo>
                    <a:pt x="80406" y="130448"/>
                  </a:lnTo>
                  <a:close/>
                </a:path>
              </a:pathLst>
            </a:custGeom>
            <a:solidFill>
              <a:schemeClr val="bg1"/>
            </a:solidFill>
            <a:ln w="6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9" name="Freeform 228">
              <a:extLst>
                <a:ext uri="{FF2B5EF4-FFF2-40B4-BE49-F238E27FC236}">
                  <a16:creationId xmlns:a16="http://schemas.microsoft.com/office/drawing/2014/main" id="{0BF8D01F-DBA9-0140-91A9-25F267E723A8}"/>
                </a:ext>
              </a:extLst>
            </p:cNvPr>
            <p:cNvSpPr/>
            <p:nvPr/>
          </p:nvSpPr>
          <p:spPr>
            <a:xfrm>
              <a:off x="11885865" y="4798300"/>
              <a:ext cx="444247" cy="762033"/>
            </a:xfrm>
            <a:custGeom>
              <a:avLst/>
              <a:gdLst>
                <a:gd name="connsiteX0" fmla="*/ 49674 w 444247"/>
                <a:gd name="connsiteY0" fmla="*/ 4149 h 762033"/>
                <a:gd name="connsiteX1" fmla="*/ 72062 w 444247"/>
                <a:gd name="connsiteY1" fmla="*/ 654 h 762033"/>
                <a:gd name="connsiteX2" fmla="*/ 218985 w 444247"/>
                <a:gd name="connsiteY2" fmla="*/ 95718 h 762033"/>
                <a:gd name="connsiteX3" fmla="*/ 419779 w 444247"/>
                <a:gd name="connsiteY3" fmla="*/ 554963 h 762033"/>
                <a:gd name="connsiteX4" fmla="*/ 365908 w 444247"/>
                <a:gd name="connsiteY4" fmla="*/ 761168 h 762033"/>
                <a:gd name="connsiteX5" fmla="*/ 0 w 444247"/>
                <a:gd name="connsiteY5" fmla="*/ 630455 h 762033"/>
                <a:gd name="connsiteX6" fmla="*/ 32883 w 444247"/>
                <a:gd name="connsiteY6" fmla="*/ 461995 h 762033"/>
                <a:gd name="connsiteX7" fmla="*/ 168611 w 444247"/>
                <a:gd name="connsiteY7" fmla="*/ 499042 h 762033"/>
                <a:gd name="connsiteX8" fmla="*/ 36381 w 444247"/>
                <a:gd name="connsiteY8" fmla="*/ 278158 h 762033"/>
                <a:gd name="connsiteX9" fmla="*/ 49674 w 444247"/>
                <a:gd name="connsiteY9" fmla="*/ 4149 h 7620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44247" h="762033">
                  <a:moveTo>
                    <a:pt x="49674" y="4149"/>
                  </a:moveTo>
                  <a:lnTo>
                    <a:pt x="72062" y="654"/>
                  </a:lnTo>
                  <a:cubicBezTo>
                    <a:pt x="72062" y="654"/>
                    <a:pt x="153919" y="-14025"/>
                    <a:pt x="218985" y="95718"/>
                  </a:cubicBezTo>
                  <a:cubicBezTo>
                    <a:pt x="284051" y="205462"/>
                    <a:pt x="419779" y="554963"/>
                    <a:pt x="419779" y="554963"/>
                  </a:cubicBezTo>
                  <a:cubicBezTo>
                    <a:pt x="419779" y="554963"/>
                    <a:pt x="501636" y="748586"/>
                    <a:pt x="365908" y="761168"/>
                  </a:cubicBezTo>
                  <a:cubicBezTo>
                    <a:pt x="230179" y="774449"/>
                    <a:pt x="0" y="630455"/>
                    <a:pt x="0" y="630455"/>
                  </a:cubicBezTo>
                  <a:lnTo>
                    <a:pt x="32883" y="461995"/>
                  </a:lnTo>
                  <a:cubicBezTo>
                    <a:pt x="32883" y="461995"/>
                    <a:pt x="168611" y="504634"/>
                    <a:pt x="168611" y="499042"/>
                  </a:cubicBezTo>
                  <a:cubicBezTo>
                    <a:pt x="168611" y="493450"/>
                    <a:pt x="38480" y="283750"/>
                    <a:pt x="36381" y="278158"/>
                  </a:cubicBezTo>
                  <a:cubicBezTo>
                    <a:pt x="34982" y="272566"/>
                    <a:pt x="49674" y="4149"/>
                    <a:pt x="49674" y="4149"/>
                  </a:cubicBezTo>
                  <a:close/>
                </a:path>
              </a:pathLst>
            </a:custGeom>
            <a:solidFill>
              <a:schemeClr val="accent2"/>
            </a:solidFill>
            <a:ln w="6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0" name="Freeform 229">
              <a:extLst>
                <a:ext uri="{FF2B5EF4-FFF2-40B4-BE49-F238E27FC236}">
                  <a16:creationId xmlns:a16="http://schemas.microsoft.com/office/drawing/2014/main" id="{6697EF44-6325-9042-99E1-D6FCECF88D2F}"/>
                </a:ext>
              </a:extLst>
            </p:cNvPr>
            <p:cNvSpPr/>
            <p:nvPr/>
          </p:nvSpPr>
          <p:spPr>
            <a:xfrm>
              <a:off x="11948832" y="5298042"/>
              <a:ext cx="32183" cy="32154"/>
            </a:xfrm>
            <a:custGeom>
              <a:avLst/>
              <a:gdLst>
                <a:gd name="connsiteX0" fmla="*/ 32183 w 32183"/>
                <a:gd name="connsiteY0" fmla="*/ 16077 h 32154"/>
                <a:gd name="connsiteX1" fmla="*/ 16091 w 32183"/>
                <a:gd name="connsiteY1" fmla="*/ 32154 h 32154"/>
                <a:gd name="connsiteX2" fmla="*/ 0 w 32183"/>
                <a:gd name="connsiteY2" fmla="*/ 16077 h 32154"/>
                <a:gd name="connsiteX3" fmla="*/ 16091 w 32183"/>
                <a:gd name="connsiteY3" fmla="*/ 0 h 32154"/>
                <a:gd name="connsiteX4" fmla="*/ 32183 w 32183"/>
                <a:gd name="connsiteY4" fmla="*/ 16077 h 321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83" h="32154">
                  <a:moveTo>
                    <a:pt x="32183" y="16077"/>
                  </a:moveTo>
                  <a:cubicBezTo>
                    <a:pt x="32183" y="24465"/>
                    <a:pt x="25187" y="32154"/>
                    <a:pt x="16091" y="32154"/>
                  </a:cubicBezTo>
                  <a:cubicBezTo>
                    <a:pt x="7696" y="32154"/>
                    <a:pt x="0" y="25164"/>
                    <a:pt x="0" y="16077"/>
                  </a:cubicBezTo>
                  <a:cubicBezTo>
                    <a:pt x="0" y="6990"/>
                    <a:pt x="6996" y="0"/>
                    <a:pt x="16091" y="0"/>
                  </a:cubicBezTo>
                  <a:cubicBezTo>
                    <a:pt x="25187" y="699"/>
                    <a:pt x="32183" y="7689"/>
                    <a:pt x="32183" y="16077"/>
                  </a:cubicBezTo>
                  <a:close/>
                </a:path>
              </a:pathLst>
            </a:custGeom>
            <a:solidFill>
              <a:schemeClr val="accent4"/>
            </a:solidFill>
            <a:ln w="6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231" name="Graphic 204">
              <a:extLst>
                <a:ext uri="{FF2B5EF4-FFF2-40B4-BE49-F238E27FC236}">
                  <a16:creationId xmlns:a16="http://schemas.microsoft.com/office/drawing/2014/main" id="{A1FA5BE9-7688-8242-9638-395F5D71593D}"/>
                </a:ext>
              </a:extLst>
            </p:cNvPr>
            <p:cNvGrpSpPr/>
            <p:nvPr/>
          </p:nvGrpSpPr>
          <p:grpSpPr>
            <a:xfrm>
              <a:off x="10698589" y="4721365"/>
              <a:ext cx="1479022" cy="953439"/>
              <a:chOff x="10698589" y="4721365"/>
              <a:chExt cx="1479022" cy="953439"/>
            </a:xfrm>
            <a:noFill/>
          </p:grpSpPr>
          <p:sp>
            <p:nvSpPr>
              <p:cNvPr id="232" name="Freeform 231">
                <a:extLst>
                  <a:ext uri="{FF2B5EF4-FFF2-40B4-BE49-F238E27FC236}">
                    <a16:creationId xmlns:a16="http://schemas.microsoft.com/office/drawing/2014/main" id="{83E461F2-A054-E448-BA23-6E1408486D49}"/>
                  </a:ext>
                </a:extLst>
              </p:cNvPr>
              <p:cNvSpPr/>
              <p:nvPr/>
            </p:nvSpPr>
            <p:spPr>
              <a:xfrm>
                <a:off x="10802232" y="4789032"/>
                <a:ext cx="200696" cy="264359"/>
              </a:xfrm>
              <a:custGeom>
                <a:avLst/>
                <a:gdLst>
                  <a:gd name="connsiteX0" fmla="*/ 68466 w 200696"/>
                  <a:gd name="connsiteY0" fmla="*/ 216128 h 264359"/>
                  <a:gd name="connsiteX1" fmla="*/ 30686 w 200696"/>
                  <a:gd name="connsiteY1" fmla="*/ 120365 h 264359"/>
                  <a:gd name="connsiteX2" fmla="*/ 6199 w 200696"/>
                  <a:gd name="connsiteY2" fmla="*/ 48368 h 264359"/>
                  <a:gd name="connsiteX3" fmla="*/ 4100 w 200696"/>
                  <a:gd name="connsiteY3" fmla="*/ 136 h 264359"/>
                  <a:gd name="connsiteX4" fmla="*/ 77561 w 200696"/>
                  <a:gd name="connsiteY4" fmla="*/ 92405 h 264359"/>
                  <a:gd name="connsiteX5" fmla="*/ 200697 w 200696"/>
                  <a:gd name="connsiteY5" fmla="*/ 264359 h 2643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0696" h="264359">
                    <a:moveTo>
                      <a:pt x="68466" y="216128"/>
                    </a:moveTo>
                    <a:cubicBezTo>
                      <a:pt x="29287" y="190265"/>
                      <a:pt x="30686" y="120365"/>
                      <a:pt x="30686" y="120365"/>
                    </a:cubicBezTo>
                    <a:lnTo>
                      <a:pt x="6199" y="48368"/>
                    </a:lnTo>
                    <a:cubicBezTo>
                      <a:pt x="-98" y="20407"/>
                      <a:pt x="-2896" y="-1961"/>
                      <a:pt x="4100" y="136"/>
                    </a:cubicBezTo>
                    <a:cubicBezTo>
                      <a:pt x="7598" y="835"/>
                      <a:pt x="77561" y="92405"/>
                      <a:pt x="77561" y="92405"/>
                    </a:cubicBezTo>
                    <a:cubicBezTo>
                      <a:pt x="133532" y="168596"/>
                      <a:pt x="200697" y="264359"/>
                      <a:pt x="200697" y="264359"/>
                    </a:cubicBezTo>
                  </a:path>
                </a:pathLst>
              </a:custGeom>
              <a:noFill/>
              <a:ln w="5237" cap="rnd">
                <a:solidFill>
                  <a:schemeClr val="accent4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33" name="Freeform 232">
                <a:extLst>
                  <a:ext uri="{FF2B5EF4-FFF2-40B4-BE49-F238E27FC236}">
                    <a16:creationId xmlns:a16="http://schemas.microsoft.com/office/drawing/2014/main" id="{78D95AEA-C5BB-F245-98AA-DDB1877BC3D9}"/>
                  </a:ext>
                </a:extLst>
              </p:cNvPr>
              <p:cNvSpPr/>
              <p:nvPr/>
            </p:nvSpPr>
            <p:spPr>
              <a:xfrm>
                <a:off x="11705360" y="5330196"/>
                <a:ext cx="15391" cy="344608"/>
              </a:xfrm>
              <a:custGeom>
                <a:avLst/>
                <a:gdLst>
                  <a:gd name="connsiteX0" fmla="*/ 0 w 15391"/>
                  <a:gd name="connsiteY0" fmla="*/ 0 h 344608"/>
                  <a:gd name="connsiteX1" fmla="*/ 15392 w 15391"/>
                  <a:gd name="connsiteY1" fmla="*/ 344608 h 3446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5391" h="344608">
                    <a:moveTo>
                      <a:pt x="0" y="0"/>
                    </a:moveTo>
                    <a:cubicBezTo>
                      <a:pt x="700" y="111840"/>
                      <a:pt x="4897" y="233467"/>
                      <a:pt x="15392" y="344608"/>
                    </a:cubicBezTo>
                  </a:path>
                </a:pathLst>
              </a:custGeom>
              <a:noFill/>
              <a:ln w="5237" cap="rnd">
                <a:solidFill>
                  <a:schemeClr val="accent4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34" name="Freeform 233">
                <a:extLst>
                  <a:ext uri="{FF2B5EF4-FFF2-40B4-BE49-F238E27FC236}">
                    <a16:creationId xmlns:a16="http://schemas.microsoft.com/office/drawing/2014/main" id="{054142A0-31B1-B545-B93A-7AE7A5D32EBD}"/>
                  </a:ext>
                </a:extLst>
              </p:cNvPr>
              <p:cNvSpPr/>
              <p:nvPr/>
            </p:nvSpPr>
            <p:spPr>
              <a:xfrm>
                <a:off x="11705360" y="4989083"/>
                <a:ext cx="4897" cy="190827"/>
              </a:xfrm>
              <a:custGeom>
                <a:avLst/>
                <a:gdLst>
                  <a:gd name="connsiteX0" fmla="*/ 4897 w 4897"/>
                  <a:gd name="connsiteY0" fmla="*/ 0 h 190827"/>
                  <a:gd name="connsiteX1" fmla="*/ 0 w 4897"/>
                  <a:gd name="connsiteY1" fmla="*/ 190828 h 1908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897" h="190827">
                    <a:moveTo>
                      <a:pt x="4897" y="0"/>
                    </a:moveTo>
                    <a:cubicBezTo>
                      <a:pt x="4897" y="0"/>
                      <a:pt x="1399" y="76890"/>
                      <a:pt x="0" y="190828"/>
                    </a:cubicBezTo>
                  </a:path>
                </a:pathLst>
              </a:custGeom>
              <a:noFill/>
              <a:ln w="5237" cap="rnd">
                <a:solidFill>
                  <a:schemeClr val="accent4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35" name="Freeform 234">
                <a:extLst>
                  <a:ext uri="{FF2B5EF4-FFF2-40B4-BE49-F238E27FC236}">
                    <a16:creationId xmlns:a16="http://schemas.microsoft.com/office/drawing/2014/main" id="{DE29C09A-C813-BD40-A1D9-42891C62778F}"/>
                  </a:ext>
                </a:extLst>
              </p:cNvPr>
              <p:cNvSpPr/>
              <p:nvPr/>
            </p:nvSpPr>
            <p:spPr>
              <a:xfrm>
                <a:off x="11914550" y="5260296"/>
                <a:ext cx="49673" cy="15378"/>
              </a:xfrm>
              <a:custGeom>
                <a:avLst/>
                <a:gdLst>
                  <a:gd name="connsiteX0" fmla="*/ 0 w 49673"/>
                  <a:gd name="connsiteY0" fmla="*/ 15378 h 15378"/>
                  <a:gd name="connsiteX1" fmla="*/ 4198 w 49673"/>
                  <a:gd name="connsiteY1" fmla="*/ 0 h 15378"/>
                  <a:gd name="connsiteX2" fmla="*/ 49674 w 49673"/>
                  <a:gd name="connsiteY2" fmla="*/ 15378 h 15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9673" h="15378">
                    <a:moveTo>
                      <a:pt x="0" y="15378"/>
                    </a:moveTo>
                    <a:lnTo>
                      <a:pt x="4198" y="0"/>
                    </a:lnTo>
                    <a:lnTo>
                      <a:pt x="49674" y="15378"/>
                    </a:lnTo>
                  </a:path>
                </a:pathLst>
              </a:custGeom>
              <a:noFill/>
              <a:ln w="5237" cap="rnd">
                <a:solidFill>
                  <a:schemeClr val="accent4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36" name="Freeform 235">
                <a:extLst>
                  <a:ext uri="{FF2B5EF4-FFF2-40B4-BE49-F238E27FC236}">
                    <a16:creationId xmlns:a16="http://schemas.microsoft.com/office/drawing/2014/main" id="{7B25CBBC-E959-844C-9E84-760827CA19CB}"/>
                  </a:ext>
                </a:extLst>
              </p:cNvPr>
              <p:cNvSpPr/>
              <p:nvPr/>
            </p:nvSpPr>
            <p:spPr>
              <a:xfrm>
                <a:off x="11886564" y="5411280"/>
                <a:ext cx="92351" cy="68502"/>
              </a:xfrm>
              <a:custGeom>
                <a:avLst/>
                <a:gdLst>
                  <a:gd name="connsiteX0" fmla="*/ 2799 w 92351"/>
                  <a:gd name="connsiteY0" fmla="*/ 0 h 68502"/>
                  <a:gd name="connsiteX1" fmla="*/ 0 w 92351"/>
                  <a:gd name="connsiteY1" fmla="*/ 17475 h 68502"/>
                  <a:gd name="connsiteX2" fmla="*/ 92351 w 92351"/>
                  <a:gd name="connsiteY2" fmla="*/ 68502 h 685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92351" h="68502">
                    <a:moveTo>
                      <a:pt x="2799" y="0"/>
                    </a:moveTo>
                    <a:lnTo>
                      <a:pt x="0" y="17475"/>
                    </a:lnTo>
                    <a:lnTo>
                      <a:pt x="92351" y="68502"/>
                    </a:lnTo>
                  </a:path>
                </a:pathLst>
              </a:custGeom>
              <a:noFill/>
              <a:ln w="5237" cap="rnd">
                <a:solidFill>
                  <a:schemeClr val="accent4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37" name="Freeform 236">
                <a:extLst>
                  <a:ext uri="{FF2B5EF4-FFF2-40B4-BE49-F238E27FC236}">
                    <a16:creationId xmlns:a16="http://schemas.microsoft.com/office/drawing/2014/main" id="{1D6ED601-B502-FA41-9231-C89EC6EC3C5F}"/>
                  </a:ext>
                </a:extLst>
              </p:cNvPr>
              <p:cNvSpPr/>
              <p:nvPr/>
            </p:nvSpPr>
            <p:spPr>
              <a:xfrm>
                <a:off x="12053776" y="5298042"/>
                <a:ext cx="123834" cy="41241"/>
              </a:xfrm>
              <a:custGeom>
                <a:avLst/>
                <a:gdLst>
                  <a:gd name="connsiteX0" fmla="*/ 0 w 123834"/>
                  <a:gd name="connsiteY0" fmla="*/ 0 h 41241"/>
                  <a:gd name="connsiteX1" fmla="*/ 123835 w 123834"/>
                  <a:gd name="connsiteY1" fmla="*/ 41241 h 412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3834" h="41241">
                    <a:moveTo>
                      <a:pt x="0" y="0"/>
                    </a:moveTo>
                    <a:cubicBezTo>
                      <a:pt x="0" y="0"/>
                      <a:pt x="108443" y="34251"/>
                      <a:pt x="123835" y="41241"/>
                    </a:cubicBezTo>
                  </a:path>
                </a:pathLst>
              </a:custGeom>
              <a:noFill/>
              <a:ln w="5237" cap="rnd">
                <a:solidFill>
                  <a:schemeClr val="accent4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38" name="Freeform 237">
                <a:extLst>
                  <a:ext uri="{FF2B5EF4-FFF2-40B4-BE49-F238E27FC236}">
                    <a16:creationId xmlns:a16="http://schemas.microsoft.com/office/drawing/2014/main" id="{9BEDC515-FE95-FE4D-81AC-D6345111773A}"/>
                  </a:ext>
                </a:extLst>
              </p:cNvPr>
              <p:cNvSpPr/>
              <p:nvPr/>
            </p:nvSpPr>
            <p:spPr>
              <a:xfrm>
                <a:off x="11734044" y="4821322"/>
                <a:ext cx="147622" cy="141198"/>
              </a:xfrm>
              <a:custGeom>
                <a:avLst/>
                <a:gdLst>
                  <a:gd name="connsiteX0" fmla="*/ 147622 w 147622"/>
                  <a:gd name="connsiteY0" fmla="*/ 0 h 141198"/>
                  <a:gd name="connsiteX1" fmla="*/ 74161 w 147622"/>
                  <a:gd name="connsiteY1" fmla="*/ 96462 h 141198"/>
                  <a:gd name="connsiteX2" fmla="*/ 37081 w 147622"/>
                  <a:gd name="connsiteY2" fmla="*/ 18174 h 141198"/>
                  <a:gd name="connsiteX3" fmla="*/ 0 w 147622"/>
                  <a:gd name="connsiteY3" fmla="*/ 141198 h 141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7622" h="141198">
                    <a:moveTo>
                      <a:pt x="147622" y="0"/>
                    </a:moveTo>
                    <a:cubicBezTo>
                      <a:pt x="136428" y="14679"/>
                      <a:pt x="74161" y="96462"/>
                      <a:pt x="74161" y="96462"/>
                    </a:cubicBezTo>
                    <a:lnTo>
                      <a:pt x="37081" y="18174"/>
                    </a:lnTo>
                    <a:lnTo>
                      <a:pt x="0" y="141198"/>
                    </a:lnTo>
                  </a:path>
                </a:pathLst>
              </a:custGeom>
              <a:noFill/>
              <a:ln w="5237" cap="rnd">
                <a:solidFill>
                  <a:schemeClr val="accent4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39" name="Freeform 238">
                <a:extLst>
                  <a:ext uri="{FF2B5EF4-FFF2-40B4-BE49-F238E27FC236}">
                    <a16:creationId xmlns:a16="http://schemas.microsoft.com/office/drawing/2014/main" id="{664D441E-1DF1-5941-959F-CD441211AE5A}"/>
                  </a:ext>
                </a:extLst>
              </p:cNvPr>
              <p:cNvSpPr/>
              <p:nvPr/>
            </p:nvSpPr>
            <p:spPr>
              <a:xfrm>
                <a:off x="11540946" y="4821322"/>
                <a:ext cx="153919" cy="141198"/>
              </a:xfrm>
              <a:custGeom>
                <a:avLst/>
                <a:gdLst>
                  <a:gd name="connsiteX0" fmla="*/ 0 w 153919"/>
                  <a:gd name="connsiteY0" fmla="*/ 0 h 141198"/>
                  <a:gd name="connsiteX1" fmla="*/ 73461 w 153919"/>
                  <a:gd name="connsiteY1" fmla="*/ 96462 h 141198"/>
                  <a:gd name="connsiteX2" fmla="*/ 110542 w 153919"/>
                  <a:gd name="connsiteY2" fmla="*/ 18174 h 141198"/>
                  <a:gd name="connsiteX3" fmla="*/ 153919 w 153919"/>
                  <a:gd name="connsiteY3" fmla="*/ 141198 h 141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3919" h="141198">
                    <a:moveTo>
                      <a:pt x="0" y="0"/>
                    </a:moveTo>
                    <a:cubicBezTo>
                      <a:pt x="11194" y="14679"/>
                      <a:pt x="73461" y="96462"/>
                      <a:pt x="73461" y="96462"/>
                    </a:cubicBezTo>
                    <a:lnTo>
                      <a:pt x="110542" y="18174"/>
                    </a:lnTo>
                    <a:lnTo>
                      <a:pt x="153919" y="141198"/>
                    </a:lnTo>
                  </a:path>
                </a:pathLst>
              </a:custGeom>
              <a:noFill/>
              <a:ln w="5237" cap="rnd">
                <a:solidFill>
                  <a:schemeClr val="accent4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40" name="Freeform 239">
                <a:extLst>
                  <a:ext uri="{FF2B5EF4-FFF2-40B4-BE49-F238E27FC236}">
                    <a16:creationId xmlns:a16="http://schemas.microsoft.com/office/drawing/2014/main" id="{78EF2057-6B20-5C4D-B75D-CE690EE897C6}"/>
                  </a:ext>
                </a:extLst>
              </p:cNvPr>
              <p:cNvSpPr/>
              <p:nvPr/>
            </p:nvSpPr>
            <p:spPr>
              <a:xfrm>
                <a:off x="11430404" y="4998170"/>
                <a:ext cx="64366" cy="227874"/>
              </a:xfrm>
              <a:custGeom>
                <a:avLst/>
                <a:gdLst>
                  <a:gd name="connsiteX0" fmla="*/ 64366 w 64366"/>
                  <a:gd name="connsiteY0" fmla="*/ 0 h 227874"/>
                  <a:gd name="connsiteX1" fmla="*/ 0 w 64366"/>
                  <a:gd name="connsiteY1" fmla="*/ 227875 h 227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4366" h="227874">
                    <a:moveTo>
                      <a:pt x="64366" y="0"/>
                    </a:moveTo>
                    <a:cubicBezTo>
                      <a:pt x="64366" y="0"/>
                      <a:pt x="13293" y="148888"/>
                      <a:pt x="0" y="227875"/>
                    </a:cubicBezTo>
                  </a:path>
                </a:pathLst>
              </a:custGeom>
              <a:noFill/>
              <a:ln w="5237" cap="rnd">
                <a:solidFill>
                  <a:schemeClr val="accent4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41" name="Freeform 240">
                <a:extLst>
                  <a:ext uri="{FF2B5EF4-FFF2-40B4-BE49-F238E27FC236}">
                    <a16:creationId xmlns:a16="http://schemas.microsoft.com/office/drawing/2014/main" id="{CDEBECA2-345E-C54B-96DF-6226C362395D}"/>
                  </a:ext>
                </a:extLst>
              </p:cNvPr>
              <p:cNvSpPr/>
              <p:nvPr/>
            </p:nvSpPr>
            <p:spPr>
              <a:xfrm>
                <a:off x="11622803" y="4721365"/>
                <a:ext cx="130131" cy="33961"/>
              </a:xfrm>
              <a:custGeom>
                <a:avLst/>
                <a:gdLst>
                  <a:gd name="connsiteX0" fmla="*/ 0 w 130131"/>
                  <a:gd name="connsiteY0" fmla="*/ 32154 h 33961"/>
                  <a:gd name="connsiteX1" fmla="*/ 130132 w 130131"/>
                  <a:gd name="connsiteY1" fmla="*/ 0 h 339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30131" h="33961">
                    <a:moveTo>
                      <a:pt x="0" y="32154"/>
                    </a:moveTo>
                    <a:cubicBezTo>
                      <a:pt x="0" y="32154"/>
                      <a:pt x="82557" y="45435"/>
                      <a:pt x="130132" y="0"/>
                    </a:cubicBezTo>
                  </a:path>
                </a:pathLst>
              </a:custGeom>
              <a:noFill/>
              <a:ln w="5237" cap="rnd">
                <a:solidFill>
                  <a:schemeClr val="accent4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42" name="Freeform 241">
                <a:extLst>
                  <a:ext uri="{FF2B5EF4-FFF2-40B4-BE49-F238E27FC236}">
                    <a16:creationId xmlns:a16="http://schemas.microsoft.com/office/drawing/2014/main" id="{88D5D156-F34C-6A4F-BEC5-885069764722}"/>
                  </a:ext>
                </a:extLst>
              </p:cNvPr>
              <p:cNvSpPr/>
              <p:nvPr/>
            </p:nvSpPr>
            <p:spPr>
              <a:xfrm>
                <a:off x="10698589" y="4931765"/>
                <a:ext cx="112117" cy="68677"/>
              </a:xfrm>
              <a:custGeom>
                <a:avLst/>
                <a:gdLst>
                  <a:gd name="connsiteX0" fmla="*/ 0 w 112117"/>
                  <a:gd name="connsiteY0" fmla="*/ 39144 h 68677"/>
                  <a:gd name="connsiteX1" fmla="*/ 99348 w 112117"/>
                  <a:gd name="connsiteY1" fmla="*/ 65007 h 68677"/>
                  <a:gd name="connsiteX2" fmla="*/ 69963 w 112117"/>
                  <a:gd name="connsiteY2" fmla="*/ 34950 h 68677"/>
                  <a:gd name="connsiteX3" fmla="*/ 70663 w 112117"/>
                  <a:gd name="connsiteY3" fmla="*/ 34251 h 68677"/>
                  <a:gd name="connsiteX4" fmla="*/ 111941 w 112117"/>
                  <a:gd name="connsiteY4" fmla="*/ 30057 h 68677"/>
                  <a:gd name="connsiteX5" fmla="*/ 83256 w 112117"/>
                  <a:gd name="connsiteY5" fmla="*/ 0 h 686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2117" h="68677">
                    <a:moveTo>
                      <a:pt x="0" y="39144"/>
                    </a:moveTo>
                    <a:cubicBezTo>
                      <a:pt x="0" y="39144"/>
                      <a:pt x="96549" y="81084"/>
                      <a:pt x="99348" y="65007"/>
                    </a:cubicBezTo>
                    <a:cubicBezTo>
                      <a:pt x="100747" y="56619"/>
                      <a:pt x="86055" y="44736"/>
                      <a:pt x="69963" y="34950"/>
                    </a:cubicBezTo>
                    <a:lnTo>
                      <a:pt x="70663" y="34251"/>
                    </a:lnTo>
                    <a:cubicBezTo>
                      <a:pt x="70663" y="34251"/>
                      <a:pt x="109143" y="43338"/>
                      <a:pt x="111941" y="30057"/>
                    </a:cubicBezTo>
                    <a:cubicBezTo>
                      <a:pt x="114740" y="16776"/>
                      <a:pt x="83256" y="0"/>
                      <a:pt x="83256" y="0"/>
                    </a:cubicBezTo>
                  </a:path>
                </a:pathLst>
              </a:custGeom>
              <a:noFill/>
              <a:ln w="5237" cap="rnd">
                <a:solidFill>
                  <a:schemeClr val="accent4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43" name="Freeform 242">
                <a:extLst>
                  <a:ext uri="{FF2B5EF4-FFF2-40B4-BE49-F238E27FC236}">
                    <a16:creationId xmlns:a16="http://schemas.microsoft.com/office/drawing/2014/main" id="{7478AA1C-BA33-D34B-B49C-B4F5B4C1A35A}"/>
                  </a:ext>
                </a:extLst>
              </p:cNvPr>
              <p:cNvSpPr/>
              <p:nvPr/>
            </p:nvSpPr>
            <p:spPr>
              <a:xfrm>
                <a:off x="10785343" y="4999568"/>
                <a:ext cx="145523" cy="137004"/>
              </a:xfrm>
              <a:custGeom>
                <a:avLst/>
                <a:gdLst>
                  <a:gd name="connsiteX0" fmla="*/ 0 w 145523"/>
                  <a:gd name="connsiteY0" fmla="*/ 0 h 137004"/>
                  <a:gd name="connsiteX1" fmla="*/ 145524 w 145523"/>
                  <a:gd name="connsiteY1" fmla="*/ 137004 h 1370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45523" h="137004">
                    <a:moveTo>
                      <a:pt x="0" y="0"/>
                    </a:moveTo>
                    <a:lnTo>
                      <a:pt x="145524" y="137004"/>
                    </a:lnTo>
                  </a:path>
                </a:pathLst>
              </a:custGeom>
              <a:ln w="5237" cap="rnd">
                <a:solidFill>
                  <a:schemeClr val="accent4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44" name="Freeform 243">
                <a:extLst>
                  <a:ext uri="{FF2B5EF4-FFF2-40B4-BE49-F238E27FC236}">
                    <a16:creationId xmlns:a16="http://schemas.microsoft.com/office/drawing/2014/main" id="{042206A4-F5E0-1142-9CCF-FAF040D5B0EB}"/>
                  </a:ext>
                </a:extLst>
              </p:cNvPr>
              <p:cNvSpPr/>
              <p:nvPr/>
            </p:nvSpPr>
            <p:spPr>
              <a:xfrm>
                <a:off x="10716079" y="4831885"/>
                <a:ext cx="83955" cy="51648"/>
              </a:xfrm>
              <a:custGeom>
                <a:avLst/>
                <a:gdLst>
                  <a:gd name="connsiteX0" fmla="*/ 83956 w 83955"/>
                  <a:gd name="connsiteY0" fmla="*/ 9708 h 51648"/>
                  <a:gd name="connsiteX1" fmla="*/ 16791 w 83955"/>
                  <a:gd name="connsiteY1" fmla="*/ 1320 h 51648"/>
                  <a:gd name="connsiteX2" fmla="*/ 0 w 83955"/>
                  <a:gd name="connsiteY2" fmla="*/ 51649 h 516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83955" h="51648">
                    <a:moveTo>
                      <a:pt x="83956" y="9708"/>
                    </a:moveTo>
                    <a:cubicBezTo>
                      <a:pt x="83956" y="9708"/>
                      <a:pt x="26586" y="-4272"/>
                      <a:pt x="16791" y="1320"/>
                    </a:cubicBezTo>
                    <a:cubicBezTo>
                      <a:pt x="10494" y="4815"/>
                      <a:pt x="2099" y="31377"/>
                      <a:pt x="0" y="51649"/>
                    </a:cubicBezTo>
                  </a:path>
                </a:pathLst>
              </a:custGeom>
              <a:noFill/>
              <a:ln w="5237" cap="rnd">
                <a:solidFill>
                  <a:schemeClr val="accent4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246" name="Rectangle 245">
            <a:extLst>
              <a:ext uri="{FF2B5EF4-FFF2-40B4-BE49-F238E27FC236}">
                <a16:creationId xmlns:a16="http://schemas.microsoft.com/office/drawing/2014/main" id="{B3AE89E2-2236-9748-A27F-F7DBBE8CEF5C}"/>
              </a:ext>
            </a:extLst>
          </p:cNvPr>
          <p:cNvSpPr/>
          <p:nvPr/>
        </p:nvSpPr>
        <p:spPr>
          <a:xfrm>
            <a:off x="6484311" y="5686976"/>
            <a:ext cx="1266703" cy="67394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pPr algn="ctr"/>
            <a:r>
              <a:rPr lang="en-US" sz="1600" dirty="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write your goals here.</a:t>
            </a:r>
          </a:p>
        </p:txBody>
      </p:sp>
      <p:sp>
        <p:nvSpPr>
          <p:cNvPr id="258" name="Rectangle 257">
            <a:extLst>
              <a:ext uri="{FF2B5EF4-FFF2-40B4-BE49-F238E27FC236}">
                <a16:creationId xmlns:a16="http://schemas.microsoft.com/office/drawing/2014/main" id="{E38B1428-7491-9C42-8340-0ED79F1E6EA5}"/>
              </a:ext>
            </a:extLst>
          </p:cNvPr>
          <p:cNvSpPr/>
          <p:nvPr/>
        </p:nvSpPr>
        <p:spPr>
          <a:xfrm>
            <a:off x="8127078" y="5686976"/>
            <a:ext cx="1326483" cy="67394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pPr algn="ctr"/>
            <a:r>
              <a:rPr lang="en-US" sz="1600" dirty="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write your goals here.</a:t>
            </a:r>
          </a:p>
        </p:txBody>
      </p:sp>
      <p:cxnSp>
        <p:nvCxnSpPr>
          <p:cNvPr id="261" name="Straight Connector 260">
            <a:extLst>
              <a:ext uri="{FF2B5EF4-FFF2-40B4-BE49-F238E27FC236}">
                <a16:creationId xmlns:a16="http://schemas.microsoft.com/office/drawing/2014/main" id="{AC56934B-EEB3-A747-A33E-D03537560241}"/>
              </a:ext>
            </a:extLst>
          </p:cNvPr>
          <p:cNvCxnSpPr>
            <a:cxnSpLocks/>
          </p:cNvCxnSpPr>
          <p:nvPr/>
        </p:nvCxnSpPr>
        <p:spPr>
          <a:xfrm>
            <a:off x="9641593" y="5618091"/>
            <a:ext cx="0" cy="876015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2" name="Rectangle 261">
            <a:extLst>
              <a:ext uri="{FF2B5EF4-FFF2-40B4-BE49-F238E27FC236}">
                <a16:creationId xmlns:a16="http://schemas.microsoft.com/office/drawing/2014/main" id="{8FA53956-0967-1346-91E1-7953D0C6BF3D}"/>
              </a:ext>
            </a:extLst>
          </p:cNvPr>
          <p:cNvSpPr/>
          <p:nvPr/>
        </p:nvSpPr>
        <p:spPr>
          <a:xfrm>
            <a:off x="9829625" y="5686976"/>
            <a:ext cx="1326483" cy="67394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pPr algn="ctr"/>
            <a:r>
              <a:rPr lang="en-US" sz="1600" dirty="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write your goals here.</a:t>
            </a:r>
          </a:p>
        </p:txBody>
      </p:sp>
      <p:cxnSp>
        <p:nvCxnSpPr>
          <p:cNvPr id="266" name="Straight Connector 265">
            <a:extLst>
              <a:ext uri="{FF2B5EF4-FFF2-40B4-BE49-F238E27FC236}">
                <a16:creationId xmlns:a16="http://schemas.microsoft.com/office/drawing/2014/main" id="{AE994441-189D-A644-BC3A-094C64D1AE23}"/>
              </a:ext>
            </a:extLst>
          </p:cNvPr>
          <p:cNvCxnSpPr>
            <a:cxnSpLocks/>
          </p:cNvCxnSpPr>
          <p:nvPr/>
        </p:nvCxnSpPr>
        <p:spPr>
          <a:xfrm>
            <a:off x="7939046" y="5618091"/>
            <a:ext cx="0" cy="876015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715502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175" y="1787"/>
            <a:ext cx="12182477" cy="686622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98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0" name="Up Ribbon 19"/>
          <p:cNvSpPr/>
          <p:nvPr/>
        </p:nvSpPr>
        <p:spPr>
          <a:xfrm>
            <a:off x="6169988" y="1842319"/>
            <a:ext cx="5586781" cy="1367866"/>
          </a:xfrm>
          <a:prstGeom prst="ribbon2">
            <a:avLst>
              <a:gd name="adj1" fmla="val 16667"/>
              <a:gd name="adj2" fmla="val 75000"/>
            </a:avLst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98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4942" y="4650095"/>
            <a:ext cx="2837604" cy="609124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398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SUBSCRIBE NOW</a:t>
            </a:r>
            <a:endParaRPr kumimoji="0" lang="es-UY" sz="2398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5061" y="763392"/>
            <a:ext cx="2789664" cy="528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5237" y="4034527"/>
            <a:ext cx="1843235" cy="742371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368" tIns="45684" rIns="91368" bIns="45684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398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152231" y="2004907"/>
            <a:ext cx="3622303" cy="83067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Coupon Code:</a:t>
            </a:r>
          </a:p>
          <a:p>
            <a:pPr marL="0" marR="0" lvl="0" indent="0" algn="ctr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198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FREEBUNDLE15</a:t>
            </a:r>
            <a:endParaRPr kumimoji="0" lang="es-UY" sz="2398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450742" y="1372770"/>
            <a:ext cx="5025274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Get 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15% discount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 from regular price</a:t>
            </a:r>
            <a:endParaRPr kumimoji="0" lang="es-UY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6818" y="3362319"/>
            <a:ext cx="4153118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Apply this coupon code during sign up</a:t>
            </a:r>
            <a:endParaRPr kumimoji="0" lang="es-UY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31777" y="710489"/>
            <a:ext cx="4321169" cy="3576042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7" name="Freeform 8"/>
            <p:cNvSpPr>
              <a:spLocks/>
            </p:cNvSpPr>
            <p:nvPr/>
          </p:nvSpPr>
          <p:spPr bwMode="auto">
            <a:xfrm>
              <a:off x="670" y="1338"/>
              <a:ext cx="2718" cy="1552"/>
            </a:xfrm>
            <a:custGeom>
              <a:avLst/>
              <a:gdLst>
                <a:gd name="T0" fmla="*/ 2776 w 2780"/>
                <a:gd name="T1" fmla="*/ 0 h 1588"/>
                <a:gd name="T2" fmla="*/ 4 w 2780"/>
                <a:gd name="T3" fmla="*/ 0 h 1588"/>
                <a:gd name="T4" fmla="*/ 0 w 2780"/>
                <a:gd name="T5" fmla="*/ 4 h 1588"/>
                <a:gd name="T6" fmla="*/ 0 w 2780"/>
                <a:gd name="T7" fmla="*/ 1583 h 1588"/>
                <a:gd name="T8" fmla="*/ 4 w 2780"/>
                <a:gd name="T9" fmla="*/ 1588 h 1588"/>
                <a:gd name="T10" fmla="*/ 2776 w 2780"/>
                <a:gd name="T11" fmla="*/ 1588 h 1588"/>
                <a:gd name="T12" fmla="*/ 2780 w 2780"/>
                <a:gd name="T13" fmla="*/ 1583 h 1588"/>
                <a:gd name="T14" fmla="*/ 2780 w 2780"/>
                <a:gd name="T15" fmla="*/ 4 h 1588"/>
                <a:gd name="T16" fmla="*/ 2776 w 2780"/>
                <a:gd name="T17" fmla="*/ 0 h 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80" h="1588">
                  <a:moveTo>
                    <a:pt x="2776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583"/>
                    <a:pt x="0" y="1583"/>
                    <a:pt x="0" y="1583"/>
                  </a:cubicBezTo>
                  <a:cubicBezTo>
                    <a:pt x="0" y="1586"/>
                    <a:pt x="2" y="1588"/>
                    <a:pt x="4" y="1588"/>
                  </a:cubicBezTo>
                  <a:cubicBezTo>
                    <a:pt x="2776" y="1588"/>
                    <a:pt x="2776" y="1588"/>
                    <a:pt x="2776" y="1588"/>
                  </a:cubicBezTo>
                  <a:cubicBezTo>
                    <a:pt x="2778" y="1588"/>
                    <a:pt x="2780" y="1586"/>
                    <a:pt x="2780" y="1583"/>
                  </a:cubicBezTo>
                  <a:cubicBezTo>
                    <a:pt x="2780" y="4"/>
                    <a:pt x="2780" y="4"/>
                    <a:pt x="2780" y="4"/>
                  </a:cubicBezTo>
                  <a:cubicBezTo>
                    <a:pt x="2780" y="2"/>
                    <a:pt x="2778" y="0"/>
                    <a:pt x="2776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Put Your Screenshot</a:t>
              </a:r>
            </a:p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Here</a:t>
              </a:r>
            </a:p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7620" y="5342419"/>
            <a:ext cx="2547206" cy="30384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38553" y="4850540"/>
            <a:ext cx="4718096" cy="9079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770" marR="0" lvl="0" indent="-169770" algn="l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Easy to use</a:t>
            </a:r>
          </a:p>
          <a:p>
            <a:pPr marL="169770" marR="0" lvl="0" indent="-169770" algn="l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Fully customizable</a:t>
            </a:r>
          </a:p>
          <a:p>
            <a:pPr marL="169770" marR="0" lvl="0" indent="-169770" algn="l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38556" y="4468474"/>
            <a:ext cx="5912189" cy="3690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798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5" y="6121899"/>
            <a:ext cx="12182477" cy="675397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10BAA5C9-BC79-4D56-A2F6-65F50722CF2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59648" y="925626"/>
            <a:ext cx="3816613" cy="21696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119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SWOT-colors">
      <a:dk1>
        <a:srgbClr val="000000"/>
      </a:dk1>
      <a:lt1>
        <a:srgbClr val="FFFFFF"/>
      </a:lt1>
      <a:dk2>
        <a:srgbClr val="1F497D"/>
      </a:dk2>
      <a:lt2>
        <a:srgbClr val="F2F6FA"/>
      </a:lt2>
      <a:accent1>
        <a:srgbClr val="6F53FE"/>
      </a:accent1>
      <a:accent2>
        <a:srgbClr val="EF5F69"/>
      </a:accent2>
      <a:accent3>
        <a:srgbClr val="E99D62"/>
      </a:accent3>
      <a:accent4>
        <a:srgbClr val="2E2960"/>
      </a:accent4>
      <a:accent5>
        <a:srgbClr val="61BCB3"/>
      </a:accent5>
      <a:accent6>
        <a:srgbClr val="98C621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2_Office Theme">
  <a:themeElements>
    <a:clrScheme name="SlideModelTheme-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779B7"/>
      </a:accent1>
      <a:accent2>
        <a:srgbClr val="019ADD"/>
      </a:accent2>
      <a:accent3>
        <a:srgbClr val="6BC2ED"/>
      </a:accent3>
      <a:accent4>
        <a:srgbClr val="A7CCDF"/>
      </a:accent4>
      <a:accent5>
        <a:srgbClr val="595959"/>
      </a:accent5>
      <a:accent6>
        <a:srgbClr val="3F3F3F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384</Words>
  <Application>Microsoft Office PowerPoint</Application>
  <PresentationFormat>Custom</PresentationFormat>
  <Paragraphs>135</Paragraphs>
  <Slides>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Arial</vt:lpstr>
      <vt:lpstr>Calibri</vt:lpstr>
      <vt:lpstr>Open Sans</vt:lpstr>
      <vt:lpstr>Segoe UI</vt:lpstr>
      <vt:lpstr>Office Theme</vt:lpstr>
      <vt:lpstr>2_Office Theme</vt:lpstr>
      <vt:lpstr>Weekly Task Report Slide Template</vt:lpstr>
      <vt:lpstr>Weekly Task Report Slide Template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2018-07-02T20:55:46Z</dcterms:created>
  <dcterms:modified xsi:type="dcterms:W3CDTF">2023-10-19T15:08:30Z</dcterms:modified>
</cp:coreProperties>
</file>