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7"/>
  </p:notesMasterIdLst>
  <p:sldIdLst>
    <p:sldId id="276" r:id="rId3"/>
    <p:sldId id="277" r:id="rId4"/>
    <p:sldId id="290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82" d="100"/>
          <a:sy n="82" d="100"/>
        </p:scale>
        <p:origin x="504" y="6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162" y="4399020"/>
            <a:ext cx="10360500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9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8279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1130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5461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006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013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018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02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03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03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04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204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504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784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8400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348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60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6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7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6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0966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006" indent="0">
              <a:buNone/>
              <a:defRPr sz="3698"/>
            </a:lvl2pPr>
            <a:lvl3pPr marL="1218013" indent="0">
              <a:buNone/>
              <a:defRPr sz="3198"/>
            </a:lvl3pPr>
            <a:lvl4pPr marL="1827018" indent="0">
              <a:buNone/>
              <a:defRPr sz="2698"/>
            </a:lvl4pPr>
            <a:lvl5pPr marL="2436024" indent="0">
              <a:buNone/>
              <a:defRPr sz="2698"/>
            </a:lvl5pPr>
            <a:lvl6pPr marL="3045031" indent="0">
              <a:buNone/>
              <a:defRPr sz="2698"/>
            </a:lvl6pPr>
            <a:lvl7pPr marL="3654036" indent="0">
              <a:buNone/>
              <a:defRPr sz="2698"/>
            </a:lvl7pPr>
            <a:lvl8pPr marL="4263041" indent="0">
              <a:buNone/>
              <a:defRPr sz="2698"/>
            </a:lvl8pPr>
            <a:lvl9pPr marL="4872047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3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5973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0560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209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8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87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4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80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013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54" indent="-456754" algn="l" defTabSz="1218013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635" indent="-380627" algn="l" defTabSz="1218013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51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522" indent="-304504" algn="l" defTabSz="1218013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0527" indent="-304504" algn="l" defTabSz="1218013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49532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8539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754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6550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00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013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018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024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03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03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04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2047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0A0C6203-5223-4FE9-B722-2A49D9120D89}"/>
              </a:ext>
            </a:extLst>
          </p:cNvPr>
          <p:cNvSpPr/>
          <p:nvPr/>
        </p:nvSpPr>
        <p:spPr>
          <a:xfrm>
            <a:off x="-16082" y="5738270"/>
            <a:ext cx="12204906" cy="1013712"/>
          </a:xfrm>
          <a:custGeom>
            <a:avLst/>
            <a:gdLst>
              <a:gd name="connsiteX0" fmla="*/ 0 w 12204906"/>
              <a:gd name="connsiteY0" fmla="*/ 0 h 1013712"/>
              <a:gd name="connsiteX1" fmla="*/ 286341 w 12204906"/>
              <a:gd name="connsiteY1" fmla="*/ 68864 h 1013712"/>
              <a:gd name="connsiteX2" fmla="*/ 8442111 w 12204906"/>
              <a:gd name="connsiteY2" fmla="*/ 503503 h 1013712"/>
              <a:gd name="connsiteX3" fmla="*/ 12193148 w 12204906"/>
              <a:gd name="connsiteY3" fmla="*/ 168141 h 1013712"/>
              <a:gd name="connsiteX4" fmla="*/ 12204906 w 12204906"/>
              <a:gd name="connsiteY4" fmla="*/ 167567 h 1013712"/>
              <a:gd name="connsiteX5" fmla="*/ 12204906 w 12204906"/>
              <a:gd name="connsiteY5" fmla="*/ 1013712 h 1013712"/>
              <a:gd name="connsiteX6" fmla="*/ 0 w 12204906"/>
              <a:gd name="connsiteY6" fmla="*/ 1013712 h 1013712"/>
              <a:gd name="connsiteX7" fmla="*/ 0 w 12204906"/>
              <a:gd name="connsiteY7" fmla="*/ 0 h 1013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204906" h="1013712">
                <a:moveTo>
                  <a:pt x="0" y="0"/>
                </a:moveTo>
                <a:lnTo>
                  <a:pt x="286341" y="68864"/>
                </a:lnTo>
                <a:cubicBezTo>
                  <a:pt x="3283220" y="731289"/>
                  <a:pt x="6406661" y="575976"/>
                  <a:pt x="8442111" y="503503"/>
                </a:cubicBezTo>
                <a:cubicBezTo>
                  <a:pt x="10480064" y="377470"/>
                  <a:pt x="11535624" y="210382"/>
                  <a:pt x="12193148" y="168141"/>
                </a:cubicBezTo>
                <a:lnTo>
                  <a:pt x="12204906" y="167567"/>
                </a:lnTo>
                <a:lnTo>
                  <a:pt x="12204906" y="1013712"/>
                </a:lnTo>
                <a:lnTo>
                  <a:pt x="0" y="101371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88E6D08-D67A-49E3-B5F2-72268D275CB2}"/>
              </a:ext>
            </a:extLst>
          </p:cNvPr>
          <p:cNvGrpSpPr/>
          <p:nvPr/>
        </p:nvGrpSpPr>
        <p:grpSpPr>
          <a:xfrm>
            <a:off x="4434133" y="1123857"/>
            <a:ext cx="3365850" cy="5751606"/>
            <a:chOff x="4257675" y="503237"/>
            <a:chExt cx="3729038" cy="6372226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667CB12F-BE9B-439F-BEF5-277390C71D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7675" y="3805238"/>
              <a:ext cx="1698625" cy="1228725"/>
            </a:xfrm>
            <a:custGeom>
              <a:avLst/>
              <a:gdLst>
                <a:gd name="T0" fmla="*/ 519 w 519"/>
                <a:gd name="T1" fmla="*/ 376 h 376"/>
                <a:gd name="T2" fmla="*/ 347 w 519"/>
                <a:gd name="T3" fmla="*/ 176 h 376"/>
                <a:gd name="T4" fmla="*/ 178 w 519"/>
                <a:gd name="T5" fmla="*/ 13 h 376"/>
                <a:gd name="T6" fmla="*/ 0 w 519"/>
                <a:gd name="T7" fmla="*/ 39 h 376"/>
                <a:gd name="T8" fmla="*/ 138 w 519"/>
                <a:gd name="T9" fmla="*/ 299 h 376"/>
                <a:gd name="T10" fmla="*/ 519 w 519"/>
                <a:gd name="T11" fmla="*/ 37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9" h="376">
                  <a:moveTo>
                    <a:pt x="519" y="376"/>
                  </a:moveTo>
                  <a:cubicBezTo>
                    <a:pt x="519" y="376"/>
                    <a:pt x="399" y="290"/>
                    <a:pt x="347" y="176"/>
                  </a:cubicBezTo>
                  <a:cubicBezTo>
                    <a:pt x="309" y="90"/>
                    <a:pt x="274" y="28"/>
                    <a:pt x="178" y="13"/>
                  </a:cubicBezTo>
                  <a:cubicBezTo>
                    <a:pt x="91" y="0"/>
                    <a:pt x="0" y="39"/>
                    <a:pt x="0" y="39"/>
                  </a:cubicBezTo>
                  <a:cubicBezTo>
                    <a:pt x="18" y="71"/>
                    <a:pt x="36" y="222"/>
                    <a:pt x="138" y="299"/>
                  </a:cubicBezTo>
                  <a:cubicBezTo>
                    <a:pt x="239" y="376"/>
                    <a:pt x="441" y="342"/>
                    <a:pt x="519" y="376"/>
                  </a:cubicBezTo>
                  <a:close/>
                </a:path>
              </a:pathLst>
            </a:custGeom>
            <a:solidFill>
              <a:srgbClr val="90D00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E292DC8E-868E-49DC-B698-2F717FCF1D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7925" y="4335463"/>
              <a:ext cx="1728788" cy="1265238"/>
            </a:xfrm>
            <a:custGeom>
              <a:avLst/>
              <a:gdLst>
                <a:gd name="T0" fmla="*/ 0 w 528"/>
                <a:gd name="T1" fmla="*/ 335 h 387"/>
                <a:gd name="T2" fmla="*/ 112 w 528"/>
                <a:gd name="T3" fmla="*/ 185 h 387"/>
                <a:gd name="T4" fmla="*/ 336 w 528"/>
                <a:gd name="T5" fmla="*/ 5 h 387"/>
                <a:gd name="T6" fmla="*/ 453 w 528"/>
                <a:gd name="T7" fmla="*/ 9 h 387"/>
                <a:gd name="T8" fmla="*/ 505 w 528"/>
                <a:gd name="T9" fmla="*/ 59 h 387"/>
                <a:gd name="T10" fmla="*/ 378 w 528"/>
                <a:gd name="T11" fmla="*/ 306 h 387"/>
                <a:gd name="T12" fmla="*/ 0 w 528"/>
                <a:gd name="T13" fmla="*/ 335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8" h="387">
                  <a:moveTo>
                    <a:pt x="0" y="335"/>
                  </a:moveTo>
                  <a:cubicBezTo>
                    <a:pt x="0" y="335"/>
                    <a:pt x="58" y="305"/>
                    <a:pt x="112" y="185"/>
                  </a:cubicBezTo>
                  <a:cubicBezTo>
                    <a:pt x="153" y="94"/>
                    <a:pt x="235" y="18"/>
                    <a:pt x="336" y="5"/>
                  </a:cubicBezTo>
                  <a:cubicBezTo>
                    <a:pt x="375" y="0"/>
                    <a:pt x="415" y="7"/>
                    <a:pt x="453" y="9"/>
                  </a:cubicBezTo>
                  <a:cubicBezTo>
                    <a:pt x="483" y="11"/>
                    <a:pt x="528" y="19"/>
                    <a:pt x="505" y="59"/>
                  </a:cubicBezTo>
                  <a:cubicBezTo>
                    <a:pt x="486" y="93"/>
                    <a:pt x="485" y="225"/>
                    <a:pt x="378" y="306"/>
                  </a:cubicBezTo>
                  <a:cubicBezTo>
                    <a:pt x="271" y="387"/>
                    <a:pt x="82" y="299"/>
                    <a:pt x="0" y="335"/>
                  </a:cubicBezTo>
                  <a:close/>
                </a:path>
              </a:pathLst>
            </a:custGeom>
            <a:solidFill>
              <a:srgbClr val="90D00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9678F339-64EA-4F0E-8C8A-94DBAFBB8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6825" y="2033588"/>
              <a:ext cx="1498600" cy="1382713"/>
            </a:xfrm>
            <a:custGeom>
              <a:avLst/>
              <a:gdLst>
                <a:gd name="T0" fmla="*/ 0 w 458"/>
                <a:gd name="T1" fmla="*/ 423 h 423"/>
                <a:gd name="T2" fmla="*/ 65 w 458"/>
                <a:gd name="T3" fmla="*/ 329 h 423"/>
                <a:gd name="T4" fmla="*/ 458 w 458"/>
                <a:gd name="T5" fmla="*/ 242 h 423"/>
                <a:gd name="T6" fmla="*/ 51 w 458"/>
                <a:gd name="T7" fmla="*/ 254 h 423"/>
                <a:gd name="T8" fmla="*/ 0 w 458"/>
                <a:gd name="T9" fmla="*/ 423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8" h="423">
                  <a:moveTo>
                    <a:pt x="0" y="423"/>
                  </a:moveTo>
                  <a:cubicBezTo>
                    <a:pt x="0" y="423"/>
                    <a:pt x="7" y="353"/>
                    <a:pt x="65" y="329"/>
                  </a:cubicBezTo>
                  <a:cubicBezTo>
                    <a:pt x="123" y="305"/>
                    <a:pt x="303" y="418"/>
                    <a:pt x="458" y="242"/>
                  </a:cubicBezTo>
                  <a:cubicBezTo>
                    <a:pt x="458" y="242"/>
                    <a:pt x="255" y="0"/>
                    <a:pt x="51" y="254"/>
                  </a:cubicBezTo>
                  <a:cubicBezTo>
                    <a:pt x="51" y="254"/>
                    <a:pt x="10" y="300"/>
                    <a:pt x="0" y="423"/>
                  </a:cubicBezTo>
                  <a:close/>
                </a:path>
              </a:pathLst>
            </a:custGeom>
            <a:solidFill>
              <a:srgbClr val="90D00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165C0305-223C-4379-8256-110197E56E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7925" y="796925"/>
              <a:ext cx="1031875" cy="968375"/>
            </a:xfrm>
            <a:custGeom>
              <a:avLst/>
              <a:gdLst>
                <a:gd name="T0" fmla="*/ 0 w 315"/>
                <a:gd name="T1" fmla="*/ 296 h 296"/>
                <a:gd name="T2" fmla="*/ 53 w 315"/>
                <a:gd name="T3" fmla="*/ 235 h 296"/>
                <a:gd name="T4" fmla="*/ 315 w 315"/>
                <a:gd name="T5" fmla="*/ 145 h 296"/>
                <a:gd name="T6" fmla="*/ 48 w 315"/>
                <a:gd name="T7" fmla="*/ 221 h 296"/>
                <a:gd name="T8" fmla="*/ 0 w 315"/>
                <a:gd name="T9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5" h="296">
                  <a:moveTo>
                    <a:pt x="0" y="296"/>
                  </a:moveTo>
                  <a:cubicBezTo>
                    <a:pt x="0" y="296"/>
                    <a:pt x="8" y="250"/>
                    <a:pt x="53" y="235"/>
                  </a:cubicBezTo>
                  <a:cubicBezTo>
                    <a:pt x="101" y="218"/>
                    <a:pt x="208" y="266"/>
                    <a:pt x="315" y="145"/>
                  </a:cubicBezTo>
                  <a:cubicBezTo>
                    <a:pt x="315" y="145"/>
                    <a:pt x="138" y="0"/>
                    <a:pt x="48" y="221"/>
                  </a:cubicBezTo>
                  <a:cubicBezTo>
                    <a:pt x="48" y="221"/>
                    <a:pt x="8" y="245"/>
                    <a:pt x="0" y="296"/>
                  </a:cubicBezTo>
                  <a:close/>
                </a:path>
              </a:pathLst>
            </a:custGeom>
            <a:solidFill>
              <a:srgbClr val="90D00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E3609244-4C11-4865-9833-0963FEC1EBC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0850" y="503237"/>
              <a:ext cx="698500" cy="908050"/>
            </a:xfrm>
            <a:custGeom>
              <a:avLst/>
              <a:gdLst>
                <a:gd name="T0" fmla="*/ 213 w 213"/>
                <a:gd name="T1" fmla="*/ 278 h 278"/>
                <a:gd name="T2" fmla="*/ 190 w 213"/>
                <a:gd name="T3" fmla="*/ 243 h 278"/>
                <a:gd name="T4" fmla="*/ 0 w 213"/>
                <a:gd name="T5" fmla="*/ 58 h 278"/>
                <a:gd name="T6" fmla="*/ 203 w 213"/>
                <a:gd name="T7" fmla="*/ 239 h 278"/>
                <a:gd name="T8" fmla="*/ 213 w 213"/>
                <a:gd name="T9" fmla="*/ 278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278">
                  <a:moveTo>
                    <a:pt x="213" y="278"/>
                  </a:moveTo>
                  <a:cubicBezTo>
                    <a:pt x="213" y="278"/>
                    <a:pt x="206" y="253"/>
                    <a:pt x="190" y="243"/>
                  </a:cubicBezTo>
                  <a:cubicBezTo>
                    <a:pt x="146" y="218"/>
                    <a:pt x="18" y="180"/>
                    <a:pt x="0" y="58"/>
                  </a:cubicBezTo>
                  <a:cubicBezTo>
                    <a:pt x="0" y="58"/>
                    <a:pt x="203" y="0"/>
                    <a:pt x="203" y="239"/>
                  </a:cubicBezTo>
                  <a:cubicBezTo>
                    <a:pt x="203" y="239"/>
                    <a:pt x="213" y="260"/>
                    <a:pt x="213" y="278"/>
                  </a:cubicBezTo>
                  <a:close/>
                </a:path>
              </a:pathLst>
            </a:custGeom>
            <a:solidFill>
              <a:srgbClr val="90D00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E2F087B3-AD44-4816-A134-AD72713B6F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6938" y="1558925"/>
              <a:ext cx="1384300" cy="1592263"/>
            </a:xfrm>
            <a:custGeom>
              <a:avLst/>
              <a:gdLst>
                <a:gd name="T0" fmla="*/ 423 w 423"/>
                <a:gd name="T1" fmla="*/ 487 h 487"/>
                <a:gd name="T2" fmla="*/ 360 w 423"/>
                <a:gd name="T3" fmla="*/ 396 h 487"/>
                <a:gd name="T4" fmla="*/ 0 w 423"/>
                <a:gd name="T5" fmla="*/ 189 h 487"/>
                <a:gd name="T6" fmla="*/ 370 w 423"/>
                <a:gd name="T7" fmla="*/ 301 h 487"/>
                <a:gd name="T8" fmla="*/ 423 w 423"/>
                <a:gd name="T9" fmla="*/ 487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3" h="487">
                  <a:moveTo>
                    <a:pt x="423" y="487"/>
                  </a:moveTo>
                  <a:cubicBezTo>
                    <a:pt x="423" y="487"/>
                    <a:pt x="418" y="420"/>
                    <a:pt x="360" y="396"/>
                  </a:cubicBezTo>
                  <a:cubicBezTo>
                    <a:pt x="302" y="372"/>
                    <a:pt x="37" y="371"/>
                    <a:pt x="0" y="189"/>
                  </a:cubicBezTo>
                  <a:cubicBezTo>
                    <a:pt x="0" y="189"/>
                    <a:pt x="170" y="0"/>
                    <a:pt x="370" y="301"/>
                  </a:cubicBezTo>
                  <a:cubicBezTo>
                    <a:pt x="370" y="301"/>
                    <a:pt x="417" y="379"/>
                    <a:pt x="423" y="487"/>
                  </a:cubicBezTo>
                  <a:close/>
                </a:path>
              </a:pathLst>
            </a:custGeom>
            <a:solidFill>
              <a:srgbClr val="90D00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630099C8-5DC1-48A1-8900-4D0F9B73D7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6300" y="1127125"/>
              <a:ext cx="422275" cy="5748338"/>
            </a:xfrm>
            <a:custGeom>
              <a:avLst/>
              <a:gdLst>
                <a:gd name="T0" fmla="*/ 0 w 129"/>
                <a:gd name="T1" fmla="*/ 1758 h 1758"/>
                <a:gd name="T2" fmla="*/ 40 w 129"/>
                <a:gd name="T3" fmla="*/ 1458 h 1758"/>
                <a:gd name="T4" fmla="*/ 53 w 129"/>
                <a:gd name="T5" fmla="*/ 955 h 1758"/>
                <a:gd name="T6" fmla="*/ 42 w 129"/>
                <a:gd name="T7" fmla="*/ 388 h 1758"/>
                <a:gd name="T8" fmla="*/ 129 w 129"/>
                <a:gd name="T9" fmla="*/ 0 h 1758"/>
                <a:gd name="T10" fmla="*/ 64 w 129"/>
                <a:gd name="T11" fmla="*/ 300 h 1758"/>
                <a:gd name="T12" fmla="*/ 93 w 129"/>
                <a:gd name="T13" fmla="*/ 639 h 1758"/>
                <a:gd name="T14" fmla="*/ 74 w 129"/>
                <a:gd name="T15" fmla="*/ 1006 h 1758"/>
                <a:gd name="T16" fmla="*/ 77 w 129"/>
                <a:gd name="T17" fmla="*/ 1408 h 1758"/>
                <a:gd name="T18" fmla="*/ 54 w 129"/>
                <a:gd name="T19" fmla="*/ 1758 h 1758"/>
                <a:gd name="T20" fmla="*/ 0 w 129"/>
                <a:gd name="T21" fmla="*/ 1758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9" h="1758">
                  <a:moveTo>
                    <a:pt x="0" y="1758"/>
                  </a:moveTo>
                  <a:cubicBezTo>
                    <a:pt x="0" y="1758"/>
                    <a:pt x="44" y="1644"/>
                    <a:pt x="40" y="1458"/>
                  </a:cubicBezTo>
                  <a:cubicBezTo>
                    <a:pt x="35" y="1228"/>
                    <a:pt x="0" y="1220"/>
                    <a:pt x="53" y="955"/>
                  </a:cubicBezTo>
                  <a:cubicBezTo>
                    <a:pt x="112" y="657"/>
                    <a:pt x="35" y="580"/>
                    <a:pt x="42" y="388"/>
                  </a:cubicBezTo>
                  <a:cubicBezTo>
                    <a:pt x="49" y="197"/>
                    <a:pt x="112" y="26"/>
                    <a:pt x="129" y="0"/>
                  </a:cubicBezTo>
                  <a:cubicBezTo>
                    <a:pt x="129" y="0"/>
                    <a:pt x="83" y="117"/>
                    <a:pt x="64" y="300"/>
                  </a:cubicBezTo>
                  <a:cubicBezTo>
                    <a:pt x="45" y="483"/>
                    <a:pt x="78" y="549"/>
                    <a:pt x="93" y="639"/>
                  </a:cubicBezTo>
                  <a:cubicBezTo>
                    <a:pt x="115" y="768"/>
                    <a:pt x="102" y="824"/>
                    <a:pt x="74" y="1006"/>
                  </a:cubicBezTo>
                  <a:cubicBezTo>
                    <a:pt x="46" y="1188"/>
                    <a:pt x="58" y="1193"/>
                    <a:pt x="77" y="1408"/>
                  </a:cubicBezTo>
                  <a:cubicBezTo>
                    <a:pt x="97" y="1623"/>
                    <a:pt x="54" y="1758"/>
                    <a:pt x="54" y="1758"/>
                  </a:cubicBezTo>
                  <a:lnTo>
                    <a:pt x="0" y="1758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7181C814-8B28-4686-B0D8-79CABCFEF0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7925" y="4422775"/>
              <a:ext cx="1682750" cy="1177925"/>
            </a:xfrm>
            <a:custGeom>
              <a:avLst/>
              <a:gdLst>
                <a:gd name="T0" fmla="*/ 315 w 514"/>
                <a:gd name="T1" fmla="*/ 96 h 360"/>
                <a:gd name="T2" fmla="*/ 15 w 514"/>
                <a:gd name="T3" fmla="*/ 297 h 360"/>
                <a:gd name="T4" fmla="*/ 0 w 514"/>
                <a:gd name="T5" fmla="*/ 308 h 360"/>
                <a:gd name="T6" fmla="*/ 378 w 514"/>
                <a:gd name="T7" fmla="*/ 279 h 360"/>
                <a:gd name="T8" fmla="*/ 505 w 514"/>
                <a:gd name="T9" fmla="*/ 32 h 360"/>
                <a:gd name="T10" fmla="*/ 507 w 514"/>
                <a:gd name="T11" fmla="*/ 0 h 360"/>
                <a:gd name="T12" fmla="*/ 315 w 514"/>
                <a:gd name="T13" fmla="*/ 96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4" h="360">
                  <a:moveTo>
                    <a:pt x="315" y="96"/>
                  </a:moveTo>
                  <a:cubicBezTo>
                    <a:pt x="209" y="213"/>
                    <a:pt x="123" y="258"/>
                    <a:pt x="15" y="297"/>
                  </a:cubicBezTo>
                  <a:cubicBezTo>
                    <a:pt x="6" y="305"/>
                    <a:pt x="0" y="308"/>
                    <a:pt x="0" y="308"/>
                  </a:cubicBezTo>
                  <a:cubicBezTo>
                    <a:pt x="82" y="272"/>
                    <a:pt x="271" y="360"/>
                    <a:pt x="378" y="279"/>
                  </a:cubicBezTo>
                  <a:cubicBezTo>
                    <a:pt x="485" y="198"/>
                    <a:pt x="486" y="66"/>
                    <a:pt x="505" y="32"/>
                  </a:cubicBezTo>
                  <a:cubicBezTo>
                    <a:pt x="514" y="18"/>
                    <a:pt x="513" y="7"/>
                    <a:pt x="507" y="0"/>
                  </a:cubicBezTo>
                  <a:cubicBezTo>
                    <a:pt x="457" y="3"/>
                    <a:pt x="382" y="21"/>
                    <a:pt x="315" y="96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F050548E-331F-49C0-BF60-4FC92EEC2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0000" y="2592388"/>
              <a:ext cx="1495425" cy="808038"/>
            </a:xfrm>
            <a:custGeom>
              <a:avLst/>
              <a:gdLst>
                <a:gd name="T0" fmla="*/ 173 w 457"/>
                <a:gd name="T1" fmla="*/ 40 h 247"/>
                <a:gd name="T2" fmla="*/ 0 w 457"/>
                <a:gd name="T3" fmla="*/ 243 h 247"/>
                <a:gd name="T4" fmla="*/ 64 w 457"/>
                <a:gd name="T5" fmla="*/ 158 h 247"/>
                <a:gd name="T6" fmla="*/ 457 w 457"/>
                <a:gd name="T7" fmla="*/ 71 h 247"/>
                <a:gd name="T8" fmla="*/ 173 w 457"/>
                <a:gd name="T9" fmla="*/ 4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7" h="247">
                  <a:moveTo>
                    <a:pt x="173" y="40"/>
                  </a:moveTo>
                  <a:cubicBezTo>
                    <a:pt x="66" y="67"/>
                    <a:pt x="17" y="145"/>
                    <a:pt x="0" y="243"/>
                  </a:cubicBezTo>
                  <a:cubicBezTo>
                    <a:pt x="4" y="224"/>
                    <a:pt x="18" y="177"/>
                    <a:pt x="64" y="158"/>
                  </a:cubicBezTo>
                  <a:cubicBezTo>
                    <a:pt x="122" y="134"/>
                    <a:pt x="302" y="247"/>
                    <a:pt x="457" y="71"/>
                  </a:cubicBezTo>
                  <a:cubicBezTo>
                    <a:pt x="457" y="71"/>
                    <a:pt x="335" y="0"/>
                    <a:pt x="173" y="4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6920BB87-72D9-401F-A3CA-4D1FAEBB7D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7925" y="1192213"/>
              <a:ext cx="1031875" cy="573088"/>
            </a:xfrm>
            <a:custGeom>
              <a:avLst/>
              <a:gdLst>
                <a:gd name="T0" fmla="*/ 53 w 315"/>
                <a:gd name="T1" fmla="*/ 114 h 175"/>
                <a:gd name="T2" fmla="*/ 315 w 315"/>
                <a:gd name="T3" fmla="*/ 24 h 175"/>
                <a:gd name="T4" fmla="*/ 314 w 315"/>
                <a:gd name="T5" fmla="*/ 23 h 175"/>
                <a:gd name="T6" fmla="*/ 49 w 315"/>
                <a:gd name="T7" fmla="*/ 98 h 175"/>
                <a:gd name="T8" fmla="*/ 48 w 315"/>
                <a:gd name="T9" fmla="*/ 100 h 175"/>
                <a:gd name="T10" fmla="*/ 0 w 315"/>
                <a:gd name="T11" fmla="*/ 175 h 175"/>
                <a:gd name="T12" fmla="*/ 53 w 315"/>
                <a:gd name="T13" fmla="*/ 114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5" h="175">
                  <a:moveTo>
                    <a:pt x="53" y="114"/>
                  </a:moveTo>
                  <a:cubicBezTo>
                    <a:pt x="101" y="97"/>
                    <a:pt x="208" y="145"/>
                    <a:pt x="315" y="24"/>
                  </a:cubicBezTo>
                  <a:cubicBezTo>
                    <a:pt x="315" y="24"/>
                    <a:pt x="314" y="24"/>
                    <a:pt x="314" y="23"/>
                  </a:cubicBezTo>
                  <a:cubicBezTo>
                    <a:pt x="180" y="0"/>
                    <a:pt x="71" y="81"/>
                    <a:pt x="49" y="98"/>
                  </a:cubicBezTo>
                  <a:cubicBezTo>
                    <a:pt x="49" y="99"/>
                    <a:pt x="49" y="99"/>
                    <a:pt x="48" y="100"/>
                  </a:cubicBezTo>
                  <a:cubicBezTo>
                    <a:pt x="48" y="100"/>
                    <a:pt x="8" y="124"/>
                    <a:pt x="0" y="175"/>
                  </a:cubicBezTo>
                  <a:cubicBezTo>
                    <a:pt x="0" y="175"/>
                    <a:pt x="8" y="129"/>
                    <a:pt x="53" y="114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2A7A3CC3-8DAD-4C7A-B508-904065454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0850" y="692150"/>
              <a:ext cx="693738" cy="709613"/>
            </a:xfrm>
            <a:custGeom>
              <a:avLst/>
              <a:gdLst>
                <a:gd name="T0" fmla="*/ 0 w 212"/>
                <a:gd name="T1" fmla="*/ 0 h 217"/>
                <a:gd name="T2" fmla="*/ 0 w 212"/>
                <a:gd name="T3" fmla="*/ 0 h 217"/>
                <a:gd name="T4" fmla="*/ 190 w 212"/>
                <a:gd name="T5" fmla="*/ 185 h 217"/>
                <a:gd name="T6" fmla="*/ 212 w 212"/>
                <a:gd name="T7" fmla="*/ 217 h 217"/>
                <a:gd name="T8" fmla="*/ 0 w 212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2" h="217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8" y="122"/>
                    <a:pt x="146" y="160"/>
                    <a:pt x="190" y="185"/>
                  </a:cubicBezTo>
                  <a:cubicBezTo>
                    <a:pt x="203" y="193"/>
                    <a:pt x="210" y="210"/>
                    <a:pt x="212" y="217"/>
                  </a:cubicBezTo>
                  <a:cubicBezTo>
                    <a:pt x="156" y="34"/>
                    <a:pt x="19" y="3"/>
                    <a:pt x="0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32B3DE38-7F2E-43D8-B093-772DE97A9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6938" y="1993900"/>
              <a:ext cx="1384300" cy="1157288"/>
            </a:xfrm>
            <a:custGeom>
              <a:avLst/>
              <a:gdLst>
                <a:gd name="T0" fmla="*/ 0 w 423"/>
                <a:gd name="T1" fmla="*/ 56 h 354"/>
                <a:gd name="T2" fmla="*/ 360 w 423"/>
                <a:gd name="T3" fmla="*/ 263 h 354"/>
                <a:gd name="T4" fmla="*/ 423 w 423"/>
                <a:gd name="T5" fmla="*/ 354 h 354"/>
                <a:gd name="T6" fmla="*/ 422 w 423"/>
                <a:gd name="T7" fmla="*/ 340 h 354"/>
                <a:gd name="T8" fmla="*/ 358 w 423"/>
                <a:gd name="T9" fmla="*/ 211 h 354"/>
                <a:gd name="T10" fmla="*/ 0 w 423"/>
                <a:gd name="T11" fmla="*/ 56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3" h="354">
                  <a:moveTo>
                    <a:pt x="0" y="56"/>
                  </a:moveTo>
                  <a:cubicBezTo>
                    <a:pt x="37" y="238"/>
                    <a:pt x="302" y="239"/>
                    <a:pt x="360" y="263"/>
                  </a:cubicBezTo>
                  <a:cubicBezTo>
                    <a:pt x="418" y="287"/>
                    <a:pt x="423" y="354"/>
                    <a:pt x="423" y="354"/>
                  </a:cubicBezTo>
                  <a:cubicBezTo>
                    <a:pt x="423" y="349"/>
                    <a:pt x="422" y="344"/>
                    <a:pt x="422" y="340"/>
                  </a:cubicBezTo>
                  <a:cubicBezTo>
                    <a:pt x="405" y="270"/>
                    <a:pt x="358" y="211"/>
                    <a:pt x="358" y="211"/>
                  </a:cubicBezTo>
                  <a:cubicBezTo>
                    <a:pt x="174" y="0"/>
                    <a:pt x="0" y="56"/>
                    <a:pt x="0" y="56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99804C81-35AB-4408-9880-E03E31F9C9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7675" y="3932238"/>
              <a:ext cx="1692275" cy="1098550"/>
            </a:xfrm>
            <a:custGeom>
              <a:avLst/>
              <a:gdLst>
                <a:gd name="T0" fmla="*/ 243 w 517"/>
                <a:gd name="T1" fmla="*/ 154 h 336"/>
                <a:gd name="T2" fmla="*/ 1 w 517"/>
                <a:gd name="T3" fmla="*/ 0 h 336"/>
                <a:gd name="T4" fmla="*/ 0 w 517"/>
                <a:gd name="T5" fmla="*/ 0 h 336"/>
                <a:gd name="T6" fmla="*/ 138 w 517"/>
                <a:gd name="T7" fmla="*/ 260 h 336"/>
                <a:gd name="T8" fmla="*/ 517 w 517"/>
                <a:gd name="T9" fmla="*/ 336 h 336"/>
                <a:gd name="T10" fmla="*/ 243 w 517"/>
                <a:gd name="T11" fmla="*/ 154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7" h="336">
                  <a:moveTo>
                    <a:pt x="243" y="154"/>
                  </a:moveTo>
                  <a:cubicBezTo>
                    <a:pt x="160" y="45"/>
                    <a:pt x="50" y="1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8" y="32"/>
                    <a:pt x="36" y="183"/>
                    <a:pt x="138" y="260"/>
                  </a:cubicBezTo>
                  <a:cubicBezTo>
                    <a:pt x="239" y="336"/>
                    <a:pt x="438" y="303"/>
                    <a:pt x="517" y="336"/>
                  </a:cubicBezTo>
                  <a:cubicBezTo>
                    <a:pt x="432" y="289"/>
                    <a:pt x="347" y="290"/>
                    <a:pt x="243" y="154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E2D52E4F-1692-450A-BA1F-677F00858B74}"/>
              </a:ext>
            </a:extLst>
          </p:cNvPr>
          <p:cNvSpPr/>
          <p:nvPr/>
        </p:nvSpPr>
        <p:spPr>
          <a:xfrm>
            <a:off x="-16082" y="6410607"/>
            <a:ext cx="12204907" cy="638758"/>
          </a:xfrm>
          <a:custGeom>
            <a:avLst/>
            <a:gdLst>
              <a:gd name="connsiteX0" fmla="*/ 10524092 w 12188825"/>
              <a:gd name="connsiteY0" fmla="*/ 16 h 638758"/>
              <a:gd name="connsiteX1" fmla="*/ 11873796 w 12188825"/>
              <a:gd name="connsiteY1" fmla="*/ 95068 h 638758"/>
              <a:gd name="connsiteX2" fmla="*/ 12188825 w 12188825"/>
              <a:gd name="connsiteY2" fmla="*/ 144789 h 638758"/>
              <a:gd name="connsiteX3" fmla="*/ 12188825 w 12188825"/>
              <a:gd name="connsiteY3" fmla="*/ 638758 h 638758"/>
              <a:gd name="connsiteX4" fmla="*/ 0 w 12188825"/>
              <a:gd name="connsiteY4" fmla="*/ 638758 h 638758"/>
              <a:gd name="connsiteX5" fmla="*/ 0 w 12188825"/>
              <a:gd name="connsiteY5" fmla="*/ 181136 h 638758"/>
              <a:gd name="connsiteX6" fmla="*/ 88455 w 12188825"/>
              <a:gd name="connsiteY6" fmla="*/ 177680 h 638758"/>
              <a:gd name="connsiteX7" fmla="*/ 6459819 w 12188825"/>
              <a:gd name="connsiteY7" fmla="*/ 299750 h 638758"/>
              <a:gd name="connsiteX8" fmla="*/ 10524092 w 12188825"/>
              <a:gd name="connsiteY8" fmla="*/ 16 h 638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825" h="638758">
                <a:moveTo>
                  <a:pt x="10524092" y="16"/>
                </a:moveTo>
                <a:cubicBezTo>
                  <a:pt x="10962892" y="769"/>
                  <a:pt x="11397839" y="28269"/>
                  <a:pt x="11873796" y="95068"/>
                </a:cubicBezTo>
                <a:lnTo>
                  <a:pt x="12188825" y="144789"/>
                </a:lnTo>
                <a:lnTo>
                  <a:pt x="12188825" y="638758"/>
                </a:lnTo>
                <a:lnTo>
                  <a:pt x="0" y="638758"/>
                </a:lnTo>
                <a:lnTo>
                  <a:pt x="0" y="181136"/>
                </a:lnTo>
                <a:lnTo>
                  <a:pt x="88455" y="177680"/>
                </a:lnTo>
                <a:cubicBezTo>
                  <a:pt x="2309466" y="114041"/>
                  <a:pt x="4431512" y="385981"/>
                  <a:pt x="6459819" y="299750"/>
                </a:cubicBezTo>
                <a:cubicBezTo>
                  <a:pt x="8306000" y="163425"/>
                  <a:pt x="9427090" y="-1864"/>
                  <a:pt x="10524092" y="1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3" name="Title 42">
            <a:extLst>
              <a:ext uri="{FF2B5EF4-FFF2-40B4-BE49-F238E27FC236}">
                <a16:creationId xmlns:a16="http://schemas.microsoft.com/office/drawing/2014/main" id="{0A6397AC-1A44-4D0E-9262-D5449B39C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Leaf Growth Slide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9F15FE8B-5D8A-49F1-A86C-4EAB0FB74A72}"/>
              </a:ext>
            </a:extLst>
          </p:cNvPr>
          <p:cNvGrpSpPr/>
          <p:nvPr/>
        </p:nvGrpSpPr>
        <p:grpSpPr>
          <a:xfrm>
            <a:off x="8059397" y="1426065"/>
            <a:ext cx="2952328" cy="1301324"/>
            <a:chOff x="8216571" y="1232233"/>
            <a:chExt cx="2952328" cy="1301324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5A0B2F04-8D7E-4EC1-A12E-D107C09BE17C}"/>
                </a:ext>
              </a:extLst>
            </p:cNvPr>
            <p:cNvSpPr/>
            <p:nvPr/>
          </p:nvSpPr>
          <p:spPr>
            <a:xfrm>
              <a:off x="8216571" y="1702560"/>
              <a:ext cx="2952328" cy="830997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I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I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8B7355C4-D36F-4D96-B09B-4C0D45BB7AC1}"/>
                </a:ext>
              </a:extLst>
            </p:cNvPr>
            <p:cNvSpPr/>
            <p:nvPr/>
          </p:nvSpPr>
          <p:spPr>
            <a:xfrm>
              <a:off x="8216571" y="1232233"/>
              <a:ext cx="2952328" cy="400110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r>
                <a:rPr lang="en-I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0FB6010-8C90-488D-9A14-78C6876A659C}"/>
              </a:ext>
            </a:extLst>
          </p:cNvPr>
          <p:cNvGrpSpPr/>
          <p:nvPr/>
        </p:nvGrpSpPr>
        <p:grpSpPr>
          <a:xfrm>
            <a:off x="8508119" y="3829659"/>
            <a:ext cx="2952328" cy="1301324"/>
            <a:chOff x="8216571" y="1232233"/>
            <a:chExt cx="2952328" cy="1301324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71BC9DF2-6C53-408A-BE4C-E787DA8D8F6F}"/>
                </a:ext>
              </a:extLst>
            </p:cNvPr>
            <p:cNvSpPr/>
            <p:nvPr/>
          </p:nvSpPr>
          <p:spPr>
            <a:xfrm>
              <a:off x="8216571" y="1702560"/>
              <a:ext cx="2952328" cy="830997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I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I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C19B0CD6-57F2-4306-A89C-BD5FEBD84396}"/>
                </a:ext>
              </a:extLst>
            </p:cNvPr>
            <p:cNvSpPr/>
            <p:nvPr/>
          </p:nvSpPr>
          <p:spPr>
            <a:xfrm>
              <a:off x="8216571" y="1232233"/>
              <a:ext cx="2952328" cy="400110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r>
                <a:rPr lang="en-I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3DBDEB4-F3FB-4C84-9BA3-AE0B23408665}"/>
              </a:ext>
            </a:extLst>
          </p:cNvPr>
          <p:cNvGrpSpPr/>
          <p:nvPr/>
        </p:nvGrpSpPr>
        <p:grpSpPr>
          <a:xfrm>
            <a:off x="954380" y="3895920"/>
            <a:ext cx="2952328" cy="1301324"/>
            <a:chOff x="8216571" y="1232233"/>
            <a:chExt cx="2952328" cy="1301324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E33063BC-FEC9-4130-A462-066EA1DD579F}"/>
                </a:ext>
              </a:extLst>
            </p:cNvPr>
            <p:cNvSpPr/>
            <p:nvPr/>
          </p:nvSpPr>
          <p:spPr>
            <a:xfrm>
              <a:off x="8216571" y="1702560"/>
              <a:ext cx="2952328" cy="830997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I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I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9D39B717-EB06-4041-9134-9C0BF227BA14}"/>
                </a:ext>
              </a:extLst>
            </p:cNvPr>
            <p:cNvSpPr/>
            <p:nvPr/>
          </p:nvSpPr>
          <p:spPr>
            <a:xfrm>
              <a:off x="8216571" y="1232233"/>
              <a:ext cx="2952328" cy="400110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r>
                <a:rPr lang="en-I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E99DF114-E72F-454E-BBB2-7D3FD21CDD9A}"/>
              </a:ext>
            </a:extLst>
          </p:cNvPr>
          <p:cNvGrpSpPr/>
          <p:nvPr/>
        </p:nvGrpSpPr>
        <p:grpSpPr>
          <a:xfrm>
            <a:off x="1612468" y="1465822"/>
            <a:ext cx="2952328" cy="1301324"/>
            <a:chOff x="8216571" y="1232233"/>
            <a:chExt cx="2952328" cy="1301324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9C8D04E0-B73E-4B28-8753-A632AF227A49}"/>
                </a:ext>
              </a:extLst>
            </p:cNvPr>
            <p:cNvSpPr/>
            <p:nvPr/>
          </p:nvSpPr>
          <p:spPr>
            <a:xfrm>
              <a:off x="8216571" y="1702560"/>
              <a:ext cx="2952328" cy="830997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I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I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4E1D744C-E047-45E7-AB3A-BF65AD182364}"/>
                </a:ext>
              </a:extLst>
            </p:cNvPr>
            <p:cNvSpPr/>
            <p:nvPr/>
          </p:nvSpPr>
          <p:spPr>
            <a:xfrm>
              <a:off x="8216571" y="1232233"/>
              <a:ext cx="2952328" cy="400110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r>
                <a:rPr lang="en-I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62C6EA8C-D412-216D-6AB6-AFDE277BB498}"/>
              </a:ext>
            </a:extLst>
          </p:cNvPr>
          <p:cNvSpPr/>
          <p:nvPr/>
        </p:nvSpPr>
        <p:spPr>
          <a:xfrm>
            <a:off x="4252187" y="3976048"/>
            <a:ext cx="610349" cy="610349"/>
          </a:xfrm>
          <a:prstGeom prst="ellipse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A330D806-9DC4-CF9A-482D-BB410AAB2E6A}"/>
              </a:ext>
            </a:extLst>
          </p:cNvPr>
          <p:cNvSpPr/>
          <p:nvPr/>
        </p:nvSpPr>
        <p:spPr>
          <a:xfrm>
            <a:off x="7326289" y="4442546"/>
            <a:ext cx="610349" cy="610349"/>
          </a:xfrm>
          <a:prstGeom prst="ellipse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451C48F-5F40-D8C9-46A5-E4D3681D37D7}"/>
              </a:ext>
            </a:extLst>
          </p:cNvPr>
          <p:cNvSpPr/>
          <p:nvPr/>
        </p:nvSpPr>
        <p:spPr>
          <a:xfrm>
            <a:off x="7326289" y="2940726"/>
            <a:ext cx="514657" cy="514657"/>
          </a:xfrm>
          <a:prstGeom prst="ellipse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B773CBA-1DC2-11EA-3A74-FBBC8FD809CF}"/>
              </a:ext>
            </a:extLst>
          </p:cNvPr>
          <p:cNvSpPr/>
          <p:nvPr/>
        </p:nvSpPr>
        <p:spPr>
          <a:xfrm>
            <a:off x="4670839" y="2414421"/>
            <a:ext cx="514657" cy="514657"/>
          </a:xfrm>
          <a:prstGeom prst="ellipse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0A0C6203-5223-4FE9-B722-2A49D9120D89}"/>
              </a:ext>
            </a:extLst>
          </p:cNvPr>
          <p:cNvSpPr/>
          <p:nvPr/>
        </p:nvSpPr>
        <p:spPr>
          <a:xfrm>
            <a:off x="-16082" y="5738270"/>
            <a:ext cx="12204906" cy="1013712"/>
          </a:xfrm>
          <a:custGeom>
            <a:avLst/>
            <a:gdLst>
              <a:gd name="connsiteX0" fmla="*/ 0 w 12204906"/>
              <a:gd name="connsiteY0" fmla="*/ 0 h 1013712"/>
              <a:gd name="connsiteX1" fmla="*/ 286341 w 12204906"/>
              <a:gd name="connsiteY1" fmla="*/ 68864 h 1013712"/>
              <a:gd name="connsiteX2" fmla="*/ 8442111 w 12204906"/>
              <a:gd name="connsiteY2" fmla="*/ 503503 h 1013712"/>
              <a:gd name="connsiteX3" fmla="*/ 12193148 w 12204906"/>
              <a:gd name="connsiteY3" fmla="*/ 168141 h 1013712"/>
              <a:gd name="connsiteX4" fmla="*/ 12204906 w 12204906"/>
              <a:gd name="connsiteY4" fmla="*/ 167567 h 1013712"/>
              <a:gd name="connsiteX5" fmla="*/ 12204906 w 12204906"/>
              <a:gd name="connsiteY5" fmla="*/ 1013712 h 1013712"/>
              <a:gd name="connsiteX6" fmla="*/ 0 w 12204906"/>
              <a:gd name="connsiteY6" fmla="*/ 1013712 h 1013712"/>
              <a:gd name="connsiteX7" fmla="*/ 0 w 12204906"/>
              <a:gd name="connsiteY7" fmla="*/ 0 h 1013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204906" h="1013712">
                <a:moveTo>
                  <a:pt x="0" y="0"/>
                </a:moveTo>
                <a:lnTo>
                  <a:pt x="286341" y="68864"/>
                </a:lnTo>
                <a:cubicBezTo>
                  <a:pt x="3283220" y="731289"/>
                  <a:pt x="6406661" y="575976"/>
                  <a:pt x="8442111" y="503503"/>
                </a:cubicBezTo>
                <a:cubicBezTo>
                  <a:pt x="10480064" y="377470"/>
                  <a:pt x="11535624" y="210382"/>
                  <a:pt x="12193148" y="168141"/>
                </a:cubicBezTo>
                <a:lnTo>
                  <a:pt x="12204906" y="167567"/>
                </a:lnTo>
                <a:lnTo>
                  <a:pt x="12204906" y="1013712"/>
                </a:lnTo>
                <a:lnTo>
                  <a:pt x="0" y="1013712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E2D52E4F-1692-450A-BA1F-677F00858B74}"/>
              </a:ext>
            </a:extLst>
          </p:cNvPr>
          <p:cNvSpPr/>
          <p:nvPr/>
        </p:nvSpPr>
        <p:spPr>
          <a:xfrm>
            <a:off x="-16082" y="6410607"/>
            <a:ext cx="12204907" cy="638758"/>
          </a:xfrm>
          <a:custGeom>
            <a:avLst/>
            <a:gdLst>
              <a:gd name="connsiteX0" fmla="*/ 10524092 w 12188825"/>
              <a:gd name="connsiteY0" fmla="*/ 16 h 638758"/>
              <a:gd name="connsiteX1" fmla="*/ 11873796 w 12188825"/>
              <a:gd name="connsiteY1" fmla="*/ 95068 h 638758"/>
              <a:gd name="connsiteX2" fmla="*/ 12188825 w 12188825"/>
              <a:gd name="connsiteY2" fmla="*/ 144789 h 638758"/>
              <a:gd name="connsiteX3" fmla="*/ 12188825 w 12188825"/>
              <a:gd name="connsiteY3" fmla="*/ 638758 h 638758"/>
              <a:gd name="connsiteX4" fmla="*/ 0 w 12188825"/>
              <a:gd name="connsiteY4" fmla="*/ 638758 h 638758"/>
              <a:gd name="connsiteX5" fmla="*/ 0 w 12188825"/>
              <a:gd name="connsiteY5" fmla="*/ 181136 h 638758"/>
              <a:gd name="connsiteX6" fmla="*/ 88455 w 12188825"/>
              <a:gd name="connsiteY6" fmla="*/ 177680 h 638758"/>
              <a:gd name="connsiteX7" fmla="*/ 6459819 w 12188825"/>
              <a:gd name="connsiteY7" fmla="*/ 299750 h 638758"/>
              <a:gd name="connsiteX8" fmla="*/ 10524092 w 12188825"/>
              <a:gd name="connsiteY8" fmla="*/ 16 h 638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825" h="638758">
                <a:moveTo>
                  <a:pt x="10524092" y="16"/>
                </a:moveTo>
                <a:cubicBezTo>
                  <a:pt x="10962892" y="769"/>
                  <a:pt x="11397839" y="28269"/>
                  <a:pt x="11873796" y="95068"/>
                </a:cubicBezTo>
                <a:lnTo>
                  <a:pt x="12188825" y="144789"/>
                </a:lnTo>
                <a:lnTo>
                  <a:pt x="12188825" y="638758"/>
                </a:lnTo>
                <a:lnTo>
                  <a:pt x="0" y="638758"/>
                </a:lnTo>
                <a:lnTo>
                  <a:pt x="0" y="181136"/>
                </a:lnTo>
                <a:lnTo>
                  <a:pt x="88455" y="177680"/>
                </a:lnTo>
                <a:cubicBezTo>
                  <a:pt x="2309466" y="114041"/>
                  <a:pt x="4431512" y="385981"/>
                  <a:pt x="6459819" y="299750"/>
                </a:cubicBezTo>
                <a:cubicBezTo>
                  <a:pt x="8306000" y="163425"/>
                  <a:pt x="9427090" y="-1864"/>
                  <a:pt x="10524092" y="16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3" name="Title 42">
            <a:extLst>
              <a:ext uri="{FF2B5EF4-FFF2-40B4-BE49-F238E27FC236}">
                <a16:creationId xmlns:a16="http://schemas.microsoft.com/office/drawing/2014/main" id="{0A6397AC-1A44-4D0E-9262-D5449B39C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Leaf Growth Slide Template</a:t>
            </a:r>
            <a:endParaRPr lang="en-IN" dirty="0">
              <a:solidFill>
                <a:schemeClr val="bg1"/>
              </a:solidFill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9F15FE8B-5D8A-49F1-A86C-4EAB0FB74A72}"/>
              </a:ext>
            </a:extLst>
          </p:cNvPr>
          <p:cNvGrpSpPr/>
          <p:nvPr/>
        </p:nvGrpSpPr>
        <p:grpSpPr>
          <a:xfrm>
            <a:off x="8059397" y="1426065"/>
            <a:ext cx="2952328" cy="1301324"/>
            <a:chOff x="8216571" y="1232233"/>
            <a:chExt cx="2952328" cy="1301324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5A0B2F04-8D7E-4EC1-A12E-D107C09BE17C}"/>
                </a:ext>
              </a:extLst>
            </p:cNvPr>
            <p:cNvSpPr/>
            <p:nvPr/>
          </p:nvSpPr>
          <p:spPr>
            <a:xfrm>
              <a:off x="8216571" y="1702560"/>
              <a:ext cx="2952328" cy="830997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IN" sz="16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IN" sz="16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8B7355C4-D36F-4D96-B09B-4C0D45BB7AC1}"/>
                </a:ext>
              </a:extLst>
            </p:cNvPr>
            <p:cNvSpPr/>
            <p:nvPr/>
          </p:nvSpPr>
          <p:spPr>
            <a:xfrm>
              <a:off x="8216571" y="1232233"/>
              <a:ext cx="2952328" cy="400110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r>
                <a:rPr lang="en-IN" sz="20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0FB6010-8C90-488D-9A14-78C6876A659C}"/>
              </a:ext>
            </a:extLst>
          </p:cNvPr>
          <p:cNvGrpSpPr/>
          <p:nvPr/>
        </p:nvGrpSpPr>
        <p:grpSpPr>
          <a:xfrm>
            <a:off x="8508119" y="3829659"/>
            <a:ext cx="2952328" cy="1301324"/>
            <a:chOff x="8216571" y="1232233"/>
            <a:chExt cx="2952328" cy="1301324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71BC9DF2-6C53-408A-BE4C-E787DA8D8F6F}"/>
                </a:ext>
              </a:extLst>
            </p:cNvPr>
            <p:cNvSpPr/>
            <p:nvPr/>
          </p:nvSpPr>
          <p:spPr>
            <a:xfrm>
              <a:off x="8216571" y="1702560"/>
              <a:ext cx="2952328" cy="830997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IN" sz="16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IN" sz="16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C19B0CD6-57F2-4306-A89C-BD5FEBD84396}"/>
                </a:ext>
              </a:extLst>
            </p:cNvPr>
            <p:cNvSpPr/>
            <p:nvPr/>
          </p:nvSpPr>
          <p:spPr>
            <a:xfrm>
              <a:off x="8216571" y="1232233"/>
              <a:ext cx="2952328" cy="400110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r>
                <a:rPr lang="en-IN" sz="20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3DBDEB4-F3FB-4C84-9BA3-AE0B23408665}"/>
              </a:ext>
            </a:extLst>
          </p:cNvPr>
          <p:cNvGrpSpPr/>
          <p:nvPr/>
        </p:nvGrpSpPr>
        <p:grpSpPr>
          <a:xfrm>
            <a:off x="954380" y="3895920"/>
            <a:ext cx="2952328" cy="1301324"/>
            <a:chOff x="8216571" y="1232233"/>
            <a:chExt cx="2952328" cy="1301324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E33063BC-FEC9-4130-A462-066EA1DD579F}"/>
                </a:ext>
              </a:extLst>
            </p:cNvPr>
            <p:cNvSpPr/>
            <p:nvPr/>
          </p:nvSpPr>
          <p:spPr>
            <a:xfrm>
              <a:off x="8216571" y="1702560"/>
              <a:ext cx="2952328" cy="830997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IN" sz="16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IN" sz="16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9D39B717-EB06-4041-9134-9C0BF227BA14}"/>
                </a:ext>
              </a:extLst>
            </p:cNvPr>
            <p:cNvSpPr/>
            <p:nvPr/>
          </p:nvSpPr>
          <p:spPr>
            <a:xfrm>
              <a:off x="8216571" y="1232233"/>
              <a:ext cx="2952328" cy="400110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r>
                <a:rPr lang="en-IN" sz="20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E99DF114-E72F-454E-BBB2-7D3FD21CDD9A}"/>
              </a:ext>
            </a:extLst>
          </p:cNvPr>
          <p:cNvGrpSpPr/>
          <p:nvPr/>
        </p:nvGrpSpPr>
        <p:grpSpPr>
          <a:xfrm>
            <a:off x="1612468" y="1465822"/>
            <a:ext cx="2952328" cy="1301324"/>
            <a:chOff x="8216571" y="1232233"/>
            <a:chExt cx="2952328" cy="1301324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9C8D04E0-B73E-4B28-8753-A632AF227A49}"/>
                </a:ext>
              </a:extLst>
            </p:cNvPr>
            <p:cNvSpPr/>
            <p:nvPr/>
          </p:nvSpPr>
          <p:spPr>
            <a:xfrm>
              <a:off x="8216571" y="1702560"/>
              <a:ext cx="2952328" cy="830997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IN" sz="16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IN" sz="16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4E1D744C-E047-45E7-AB3A-BF65AD182364}"/>
                </a:ext>
              </a:extLst>
            </p:cNvPr>
            <p:cNvSpPr/>
            <p:nvPr/>
          </p:nvSpPr>
          <p:spPr>
            <a:xfrm>
              <a:off x="8216571" y="1232233"/>
              <a:ext cx="2952328" cy="400110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r>
                <a:rPr lang="en-IN" sz="20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E7A6D27C-8780-71B0-F5C2-95FF8B002A57}"/>
              </a:ext>
            </a:extLst>
          </p:cNvPr>
          <p:cNvGrpSpPr/>
          <p:nvPr/>
        </p:nvGrpSpPr>
        <p:grpSpPr>
          <a:xfrm>
            <a:off x="4434133" y="1123857"/>
            <a:ext cx="3365850" cy="5751606"/>
            <a:chOff x="4257675" y="503237"/>
            <a:chExt cx="3729038" cy="6372226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734BCFA0-831B-B3A7-B76E-076DDDE6C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7675" y="3805238"/>
              <a:ext cx="1698625" cy="1228725"/>
            </a:xfrm>
            <a:custGeom>
              <a:avLst/>
              <a:gdLst>
                <a:gd name="T0" fmla="*/ 519 w 519"/>
                <a:gd name="T1" fmla="*/ 376 h 376"/>
                <a:gd name="T2" fmla="*/ 347 w 519"/>
                <a:gd name="T3" fmla="*/ 176 h 376"/>
                <a:gd name="T4" fmla="*/ 178 w 519"/>
                <a:gd name="T5" fmla="*/ 13 h 376"/>
                <a:gd name="T6" fmla="*/ 0 w 519"/>
                <a:gd name="T7" fmla="*/ 39 h 376"/>
                <a:gd name="T8" fmla="*/ 138 w 519"/>
                <a:gd name="T9" fmla="*/ 299 h 376"/>
                <a:gd name="T10" fmla="*/ 519 w 519"/>
                <a:gd name="T11" fmla="*/ 37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9" h="376">
                  <a:moveTo>
                    <a:pt x="519" y="376"/>
                  </a:moveTo>
                  <a:cubicBezTo>
                    <a:pt x="519" y="376"/>
                    <a:pt x="399" y="290"/>
                    <a:pt x="347" y="176"/>
                  </a:cubicBezTo>
                  <a:cubicBezTo>
                    <a:pt x="309" y="90"/>
                    <a:pt x="274" y="28"/>
                    <a:pt x="178" y="13"/>
                  </a:cubicBezTo>
                  <a:cubicBezTo>
                    <a:pt x="91" y="0"/>
                    <a:pt x="0" y="39"/>
                    <a:pt x="0" y="39"/>
                  </a:cubicBezTo>
                  <a:cubicBezTo>
                    <a:pt x="18" y="71"/>
                    <a:pt x="36" y="222"/>
                    <a:pt x="138" y="299"/>
                  </a:cubicBezTo>
                  <a:cubicBezTo>
                    <a:pt x="239" y="376"/>
                    <a:pt x="441" y="342"/>
                    <a:pt x="519" y="376"/>
                  </a:cubicBezTo>
                  <a:close/>
                </a:path>
              </a:pathLst>
            </a:custGeom>
            <a:solidFill>
              <a:srgbClr val="90D00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353CDB66-DD11-F62A-EE1B-2F7FE5429A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7925" y="4335463"/>
              <a:ext cx="1728788" cy="1265238"/>
            </a:xfrm>
            <a:custGeom>
              <a:avLst/>
              <a:gdLst>
                <a:gd name="T0" fmla="*/ 0 w 528"/>
                <a:gd name="T1" fmla="*/ 335 h 387"/>
                <a:gd name="T2" fmla="*/ 112 w 528"/>
                <a:gd name="T3" fmla="*/ 185 h 387"/>
                <a:gd name="T4" fmla="*/ 336 w 528"/>
                <a:gd name="T5" fmla="*/ 5 h 387"/>
                <a:gd name="T6" fmla="*/ 453 w 528"/>
                <a:gd name="T7" fmla="*/ 9 h 387"/>
                <a:gd name="T8" fmla="*/ 505 w 528"/>
                <a:gd name="T9" fmla="*/ 59 h 387"/>
                <a:gd name="T10" fmla="*/ 378 w 528"/>
                <a:gd name="T11" fmla="*/ 306 h 387"/>
                <a:gd name="T12" fmla="*/ 0 w 528"/>
                <a:gd name="T13" fmla="*/ 335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8" h="387">
                  <a:moveTo>
                    <a:pt x="0" y="335"/>
                  </a:moveTo>
                  <a:cubicBezTo>
                    <a:pt x="0" y="335"/>
                    <a:pt x="58" y="305"/>
                    <a:pt x="112" y="185"/>
                  </a:cubicBezTo>
                  <a:cubicBezTo>
                    <a:pt x="153" y="94"/>
                    <a:pt x="235" y="18"/>
                    <a:pt x="336" y="5"/>
                  </a:cubicBezTo>
                  <a:cubicBezTo>
                    <a:pt x="375" y="0"/>
                    <a:pt x="415" y="7"/>
                    <a:pt x="453" y="9"/>
                  </a:cubicBezTo>
                  <a:cubicBezTo>
                    <a:pt x="483" y="11"/>
                    <a:pt x="528" y="19"/>
                    <a:pt x="505" y="59"/>
                  </a:cubicBezTo>
                  <a:cubicBezTo>
                    <a:pt x="486" y="93"/>
                    <a:pt x="485" y="225"/>
                    <a:pt x="378" y="306"/>
                  </a:cubicBezTo>
                  <a:cubicBezTo>
                    <a:pt x="271" y="387"/>
                    <a:pt x="82" y="299"/>
                    <a:pt x="0" y="335"/>
                  </a:cubicBezTo>
                  <a:close/>
                </a:path>
              </a:pathLst>
            </a:custGeom>
            <a:solidFill>
              <a:srgbClr val="90D00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F236D1B0-0310-1E50-0724-6B1062DC77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6825" y="2033588"/>
              <a:ext cx="1498600" cy="1382713"/>
            </a:xfrm>
            <a:custGeom>
              <a:avLst/>
              <a:gdLst>
                <a:gd name="T0" fmla="*/ 0 w 458"/>
                <a:gd name="T1" fmla="*/ 423 h 423"/>
                <a:gd name="T2" fmla="*/ 65 w 458"/>
                <a:gd name="T3" fmla="*/ 329 h 423"/>
                <a:gd name="T4" fmla="*/ 458 w 458"/>
                <a:gd name="T5" fmla="*/ 242 h 423"/>
                <a:gd name="T6" fmla="*/ 51 w 458"/>
                <a:gd name="T7" fmla="*/ 254 h 423"/>
                <a:gd name="T8" fmla="*/ 0 w 458"/>
                <a:gd name="T9" fmla="*/ 423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8" h="423">
                  <a:moveTo>
                    <a:pt x="0" y="423"/>
                  </a:moveTo>
                  <a:cubicBezTo>
                    <a:pt x="0" y="423"/>
                    <a:pt x="7" y="353"/>
                    <a:pt x="65" y="329"/>
                  </a:cubicBezTo>
                  <a:cubicBezTo>
                    <a:pt x="123" y="305"/>
                    <a:pt x="303" y="418"/>
                    <a:pt x="458" y="242"/>
                  </a:cubicBezTo>
                  <a:cubicBezTo>
                    <a:pt x="458" y="242"/>
                    <a:pt x="255" y="0"/>
                    <a:pt x="51" y="254"/>
                  </a:cubicBezTo>
                  <a:cubicBezTo>
                    <a:pt x="51" y="254"/>
                    <a:pt x="10" y="300"/>
                    <a:pt x="0" y="423"/>
                  </a:cubicBezTo>
                  <a:close/>
                </a:path>
              </a:pathLst>
            </a:custGeom>
            <a:solidFill>
              <a:srgbClr val="90D00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" name="Freeform 8">
              <a:extLst>
                <a:ext uri="{FF2B5EF4-FFF2-40B4-BE49-F238E27FC236}">
                  <a16:creationId xmlns:a16="http://schemas.microsoft.com/office/drawing/2014/main" id="{2B47F258-D7CF-7B50-7BDB-4B2AC06A4D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7925" y="796925"/>
              <a:ext cx="1031875" cy="968375"/>
            </a:xfrm>
            <a:custGeom>
              <a:avLst/>
              <a:gdLst>
                <a:gd name="T0" fmla="*/ 0 w 315"/>
                <a:gd name="T1" fmla="*/ 296 h 296"/>
                <a:gd name="T2" fmla="*/ 53 w 315"/>
                <a:gd name="T3" fmla="*/ 235 h 296"/>
                <a:gd name="T4" fmla="*/ 315 w 315"/>
                <a:gd name="T5" fmla="*/ 145 h 296"/>
                <a:gd name="T6" fmla="*/ 48 w 315"/>
                <a:gd name="T7" fmla="*/ 221 h 296"/>
                <a:gd name="T8" fmla="*/ 0 w 315"/>
                <a:gd name="T9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5" h="296">
                  <a:moveTo>
                    <a:pt x="0" y="296"/>
                  </a:moveTo>
                  <a:cubicBezTo>
                    <a:pt x="0" y="296"/>
                    <a:pt x="8" y="250"/>
                    <a:pt x="53" y="235"/>
                  </a:cubicBezTo>
                  <a:cubicBezTo>
                    <a:pt x="101" y="218"/>
                    <a:pt x="208" y="266"/>
                    <a:pt x="315" y="145"/>
                  </a:cubicBezTo>
                  <a:cubicBezTo>
                    <a:pt x="315" y="145"/>
                    <a:pt x="138" y="0"/>
                    <a:pt x="48" y="221"/>
                  </a:cubicBezTo>
                  <a:cubicBezTo>
                    <a:pt x="48" y="221"/>
                    <a:pt x="8" y="245"/>
                    <a:pt x="0" y="296"/>
                  </a:cubicBezTo>
                  <a:close/>
                </a:path>
              </a:pathLst>
            </a:custGeom>
            <a:solidFill>
              <a:srgbClr val="90D00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" name="Freeform 9">
              <a:extLst>
                <a:ext uri="{FF2B5EF4-FFF2-40B4-BE49-F238E27FC236}">
                  <a16:creationId xmlns:a16="http://schemas.microsoft.com/office/drawing/2014/main" id="{31942657-B5AD-38E8-B064-155EA82E289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0850" y="503237"/>
              <a:ext cx="698500" cy="908050"/>
            </a:xfrm>
            <a:custGeom>
              <a:avLst/>
              <a:gdLst>
                <a:gd name="T0" fmla="*/ 213 w 213"/>
                <a:gd name="T1" fmla="*/ 278 h 278"/>
                <a:gd name="T2" fmla="*/ 190 w 213"/>
                <a:gd name="T3" fmla="*/ 243 h 278"/>
                <a:gd name="T4" fmla="*/ 0 w 213"/>
                <a:gd name="T5" fmla="*/ 58 h 278"/>
                <a:gd name="T6" fmla="*/ 203 w 213"/>
                <a:gd name="T7" fmla="*/ 239 h 278"/>
                <a:gd name="T8" fmla="*/ 213 w 213"/>
                <a:gd name="T9" fmla="*/ 278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278">
                  <a:moveTo>
                    <a:pt x="213" y="278"/>
                  </a:moveTo>
                  <a:cubicBezTo>
                    <a:pt x="213" y="278"/>
                    <a:pt x="206" y="253"/>
                    <a:pt x="190" y="243"/>
                  </a:cubicBezTo>
                  <a:cubicBezTo>
                    <a:pt x="146" y="218"/>
                    <a:pt x="18" y="180"/>
                    <a:pt x="0" y="58"/>
                  </a:cubicBezTo>
                  <a:cubicBezTo>
                    <a:pt x="0" y="58"/>
                    <a:pt x="203" y="0"/>
                    <a:pt x="203" y="239"/>
                  </a:cubicBezTo>
                  <a:cubicBezTo>
                    <a:pt x="203" y="239"/>
                    <a:pt x="213" y="260"/>
                    <a:pt x="213" y="278"/>
                  </a:cubicBezTo>
                  <a:close/>
                </a:path>
              </a:pathLst>
            </a:custGeom>
            <a:solidFill>
              <a:srgbClr val="90D00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26" name="Freeform 10">
              <a:extLst>
                <a:ext uri="{FF2B5EF4-FFF2-40B4-BE49-F238E27FC236}">
                  <a16:creationId xmlns:a16="http://schemas.microsoft.com/office/drawing/2014/main" id="{C30B3785-845B-0C07-61DC-8524D3D02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6938" y="1558925"/>
              <a:ext cx="1384300" cy="1592263"/>
            </a:xfrm>
            <a:custGeom>
              <a:avLst/>
              <a:gdLst>
                <a:gd name="T0" fmla="*/ 423 w 423"/>
                <a:gd name="T1" fmla="*/ 487 h 487"/>
                <a:gd name="T2" fmla="*/ 360 w 423"/>
                <a:gd name="T3" fmla="*/ 396 h 487"/>
                <a:gd name="T4" fmla="*/ 0 w 423"/>
                <a:gd name="T5" fmla="*/ 189 h 487"/>
                <a:gd name="T6" fmla="*/ 370 w 423"/>
                <a:gd name="T7" fmla="*/ 301 h 487"/>
                <a:gd name="T8" fmla="*/ 423 w 423"/>
                <a:gd name="T9" fmla="*/ 487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3" h="487">
                  <a:moveTo>
                    <a:pt x="423" y="487"/>
                  </a:moveTo>
                  <a:cubicBezTo>
                    <a:pt x="423" y="487"/>
                    <a:pt x="418" y="420"/>
                    <a:pt x="360" y="396"/>
                  </a:cubicBezTo>
                  <a:cubicBezTo>
                    <a:pt x="302" y="372"/>
                    <a:pt x="37" y="371"/>
                    <a:pt x="0" y="189"/>
                  </a:cubicBezTo>
                  <a:cubicBezTo>
                    <a:pt x="0" y="189"/>
                    <a:pt x="170" y="0"/>
                    <a:pt x="370" y="301"/>
                  </a:cubicBezTo>
                  <a:cubicBezTo>
                    <a:pt x="370" y="301"/>
                    <a:pt x="417" y="379"/>
                    <a:pt x="423" y="487"/>
                  </a:cubicBezTo>
                  <a:close/>
                </a:path>
              </a:pathLst>
            </a:custGeom>
            <a:solidFill>
              <a:srgbClr val="90D00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" name="Freeform 11">
              <a:extLst>
                <a:ext uri="{FF2B5EF4-FFF2-40B4-BE49-F238E27FC236}">
                  <a16:creationId xmlns:a16="http://schemas.microsoft.com/office/drawing/2014/main" id="{FC7F7E9D-5663-FAA2-69F2-62C94AA4BC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6300" y="1127125"/>
              <a:ext cx="422275" cy="5748338"/>
            </a:xfrm>
            <a:custGeom>
              <a:avLst/>
              <a:gdLst>
                <a:gd name="T0" fmla="*/ 0 w 129"/>
                <a:gd name="T1" fmla="*/ 1758 h 1758"/>
                <a:gd name="T2" fmla="*/ 40 w 129"/>
                <a:gd name="T3" fmla="*/ 1458 h 1758"/>
                <a:gd name="T4" fmla="*/ 53 w 129"/>
                <a:gd name="T5" fmla="*/ 955 h 1758"/>
                <a:gd name="T6" fmla="*/ 42 w 129"/>
                <a:gd name="T7" fmla="*/ 388 h 1758"/>
                <a:gd name="T8" fmla="*/ 129 w 129"/>
                <a:gd name="T9" fmla="*/ 0 h 1758"/>
                <a:gd name="T10" fmla="*/ 64 w 129"/>
                <a:gd name="T11" fmla="*/ 300 h 1758"/>
                <a:gd name="T12" fmla="*/ 93 w 129"/>
                <a:gd name="T13" fmla="*/ 639 h 1758"/>
                <a:gd name="T14" fmla="*/ 74 w 129"/>
                <a:gd name="T15" fmla="*/ 1006 h 1758"/>
                <a:gd name="T16" fmla="*/ 77 w 129"/>
                <a:gd name="T17" fmla="*/ 1408 h 1758"/>
                <a:gd name="T18" fmla="*/ 54 w 129"/>
                <a:gd name="T19" fmla="*/ 1758 h 1758"/>
                <a:gd name="T20" fmla="*/ 0 w 129"/>
                <a:gd name="T21" fmla="*/ 1758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9" h="1758">
                  <a:moveTo>
                    <a:pt x="0" y="1758"/>
                  </a:moveTo>
                  <a:cubicBezTo>
                    <a:pt x="0" y="1758"/>
                    <a:pt x="44" y="1644"/>
                    <a:pt x="40" y="1458"/>
                  </a:cubicBezTo>
                  <a:cubicBezTo>
                    <a:pt x="35" y="1228"/>
                    <a:pt x="0" y="1220"/>
                    <a:pt x="53" y="955"/>
                  </a:cubicBezTo>
                  <a:cubicBezTo>
                    <a:pt x="112" y="657"/>
                    <a:pt x="35" y="580"/>
                    <a:pt x="42" y="388"/>
                  </a:cubicBezTo>
                  <a:cubicBezTo>
                    <a:pt x="49" y="197"/>
                    <a:pt x="112" y="26"/>
                    <a:pt x="129" y="0"/>
                  </a:cubicBezTo>
                  <a:cubicBezTo>
                    <a:pt x="129" y="0"/>
                    <a:pt x="83" y="117"/>
                    <a:pt x="64" y="300"/>
                  </a:cubicBezTo>
                  <a:cubicBezTo>
                    <a:pt x="45" y="483"/>
                    <a:pt x="78" y="549"/>
                    <a:pt x="93" y="639"/>
                  </a:cubicBezTo>
                  <a:cubicBezTo>
                    <a:pt x="115" y="768"/>
                    <a:pt x="102" y="824"/>
                    <a:pt x="74" y="1006"/>
                  </a:cubicBezTo>
                  <a:cubicBezTo>
                    <a:pt x="46" y="1188"/>
                    <a:pt x="58" y="1193"/>
                    <a:pt x="77" y="1408"/>
                  </a:cubicBezTo>
                  <a:cubicBezTo>
                    <a:pt x="97" y="1623"/>
                    <a:pt x="54" y="1758"/>
                    <a:pt x="54" y="1758"/>
                  </a:cubicBezTo>
                  <a:lnTo>
                    <a:pt x="0" y="1758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" name="Freeform 12">
              <a:extLst>
                <a:ext uri="{FF2B5EF4-FFF2-40B4-BE49-F238E27FC236}">
                  <a16:creationId xmlns:a16="http://schemas.microsoft.com/office/drawing/2014/main" id="{3C8A3422-35F6-E9B3-87F9-B198AAC49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7925" y="4422775"/>
              <a:ext cx="1682750" cy="1177925"/>
            </a:xfrm>
            <a:custGeom>
              <a:avLst/>
              <a:gdLst>
                <a:gd name="T0" fmla="*/ 315 w 514"/>
                <a:gd name="T1" fmla="*/ 96 h 360"/>
                <a:gd name="T2" fmla="*/ 15 w 514"/>
                <a:gd name="T3" fmla="*/ 297 h 360"/>
                <a:gd name="T4" fmla="*/ 0 w 514"/>
                <a:gd name="T5" fmla="*/ 308 h 360"/>
                <a:gd name="T6" fmla="*/ 378 w 514"/>
                <a:gd name="T7" fmla="*/ 279 h 360"/>
                <a:gd name="T8" fmla="*/ 505 w 514"/>
                <a:gd name="T9" fmla="*/ 32 h 360"/>
                <a:gd name="T10" fmla="*/ 507 w 514"/>
                <a:gd name="T11" fmla="*/ 0 h 360"/>
                <a:gd name="T12" fmla="*/ 315 w 514"/>
                <a:gd name="T13" fmla="*/ 96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4" h="360">
                  <a:moveTo>
                    <a:pt x="315" y="96"/>
                  </a:moveTo>
                  <a:cubicBezTo>
                    <a:pt x="209" y="213"/>
                    <a:pt x="123" y="258"/>
                    <a:pt x="15" y="297"/>
                  </a:cubicBezTo>
                  <a:cubicBezTo>
                    <a:pt x="6" y="305"/>
                    <a:pt x="0" y="308"/>
                    <a:pt x="0" y="308"/>
                  </a:cubicBezTo>
                  <a:cubicBezTo>
                    <a:pt x="82" y="272"/>
                    <a:pt x="271" y="360"/>
                    <a:pt x="378" y="279"/>
                  </a:cubicBezTo>
                  <a:cubicBezTo>
                    <a:pt x="485" y="198"/>
                    <a:pt x="486" y="66"/>
                    <a:pt x="505" y="32"/>
                  </a:cubicBezTo>
                  <a:cubicBezTo>
                    <a:pt x="514" y="18"/>
                    <a:pt x="513" y="7"/>
                    <a:pt x="507" y="0"/>
                  </a:cubicBezTo>
                  <a:cubicBezTo>
                    <a:pt x="457" y="3"/>
                    <a:pt x="382" y="21"/>
                    <a:pt x="315" y="96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" name="Freeform 13">
              <a:extLst>
                <a:ext uri="{FF2B5EF4-FFF2-40B4-BE49-F238E27FC236}">
                  <a16:creationId xmlns:a16="http://schemas.microsoft.com/office/drawing/2014/main" id="{04333B45-77B7-1F4F-BE97-1E46DC214E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0000" y="2592388"/>
              <a:ext cx="1495425" cy="808038"/>
            </a:xfrm>
            <a:custGeom>
              <a:avLst/>
              <a:gdLst>
                <a:gd name="T0" fmla="*/ 173 w 457"/>
                <a:gd name="T1" fmla="*/ 40 h 247"/>
                <a:gd name="T2" fmla="*/ 0 w 457"/>
                <a:gd name="T3" fmla="*/ 243 h 247"/>
                <a:gd name="T4" fmla="*/ 64 w 457"/>
                <a:gd name="T5" fmla="*/ 158 h 247"/>
                <a:gd name="T6" fmla="*/ 457 w 457"/>
                <a:gd name="T7" fmla="*/ 71 h 247"/>
                <a:gd name="T8" fmla="*/ 173 w 457"/>
                <a:gd name="T9" fmla="*/ 4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7" h="247">
                  <a:moveTo>
                    <a:pt x="173" y="40"/>
                  </a:moveTo>
                  <a:cubicBezTo>
                    <a:pt x="66" y="67"/>
                    <a:pt x="17" y="145"/>
                    <a:pt x="0" y="243"/>
                  </a:cubicBezTo>
                  <a:cubicBezTo>
                    <a:pt x="4" y="224"/>
                    <a:pt x="18" y="177"/>
                    <a:pt x="64" y="158"/>
                  </a:cubicBezTo>
                  <a:cubicBezTo>
                    <a:pt x="122" y="134"/>
                    <a:pt x="302" y="247"/>
                    <a:pt x="457" y="71"/>
                  </a:cubicBezTo>
                  <a:cubicBezTo>
                    <a:pt x="457" y="71"/>
                    <a:pt x="335" y="0"/>
                    <a:pt x="173" y="4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" name="Freeform 14">
              <a:extLst>
                <a:ext uri="{FF2B5EF4-FFF2-40B4-BE49-F238E27FC236}">
                  <a16:creationId xmlns:a16="http://schemas.microsoft.com/office/drawing/2014/main" id="{622A69D5-239A-C796-3E79-DB74D621FE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7925" y="1192213"/>
              <a:ext cx="1031875" cy="573088"/>
            </a:xfrm>
            <a:custGeom>
              <a:avLst/>
              <a:gdLst>
                <a:gd name="T0" fmla="*/ 53 w 315"/>
                <a:gd name="T1" fmla="*/ 114 h 175"/>
                <a:gd name="T2" fmla="*/ 315 w 315"/>
                <a:gd name="T3" fmla="*/ 24 h 175"/>
                <a:gd name="T4" fmla="*/ 314 w 315"/>
                <a:gd name="T5" fmla="*/ 23 h 175"/>
                <a:gd name="T6" fmla="*/ 49 w 315"/>
                <a:gd name="T7" fmla="*/ 98 h 175"/>
                <a:gd name="T8" fmla="*/ 48 w 315"/>
                <a:gd name="T9" fmla="*/ 100 h 175"/>
                <a:gd name="T10" fmla="*/ 0 w 315"/>
                <a:gd name="T11" fmla="*/ 175 h 175"/>
                <a:gd name="T12" fmla="*/ 53 w 315"/>
                <a:gd name="T13" fmla="*/ 114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5" h="175">
                  <a:moveTo>
                    <a:pt x="53" y="114"/>
                  </a:moveTo>
                  <a:cubicBezTo>
                    <a:pt x="101" y="97"/>
                    <a:pt x="208" y="145"/>
                    <a:pt x="315" y="24"/>
                  </a:cubicBezTo>
                  <a:cubicBezTo>
                    <a:pt x="315" y="24"/>
                    <a:pt x="314" y="24"/>
                    <a:pt x="314" y="23"/>
                  </a:cubicBezTo>
                  <a:cubicBezTo>
                    <a:pt x="180" y="0"/>
                    <a:pt x="71" y="81"/>
                    <a:pt x="49" y="98"/>
                  </a:cubicBezTo>
                  <a:cubicBezTo>
                    <a:pt x="49" y="99"/>
                    <a:pt x="49" y="99"/>
                    <a:pt x="48" y="100"/>
                  </a:cubicBezTo>
                  <a:cubicBezTo>
                    <a:pt x="48" y="100"/>
                    <a:pt x="8" y="124"/>
                    <a:pt x="0" y="175"/>
                  </a:cubicBezTo>
                  <a:cubicBezTo>
                    <a:pt x="0" y="175"/>
                    <a:pt x="8" y="129"/>
                    <a:pt x="53" y="114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" name="Freeform 15">
              <a:extLst>
                <a:ext uri="{FF2B5EF4-FFF2-40B4-BE49-F238E27FC236}">
                  <a16:creationId xmlns:a16="http://schemas.microsoft.com/office/drawing/2014/main" id="{C8549837-5EC7-48B2-EDBC-04C8844739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0850" y="692150"/>
              <a:ext cx="693738" cy="709613"/>
            </a:xfrm>
            <a:custGeom>
              <a:avLst/>
              <a:gdLst>
                <a:gd name="T0" fmla="*/ 0 w 212"/>
                <a:gd name="T1" fmla="*/ 0 h 217"/>
                <a:gd name="T2" fmla="*/ 0 w 212"/>
                <a:gd name="T3" fmla="*/ 0 h 217"/>
                <a:gd name="T4" fmla="*/ 190 w 212"/>
                <a:gd name="T5" fmla="*/ 185 h 217"/>
                <a:gd name="T6" fmla="*/ 212 w 212"/>
                <a:gd name="T7" fmla="*/ 217 h 217"/>
                <a:gd name="T8" fmla="*/ 0 w 212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2" h="217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8" y="122"/>
                    <a:pt x="146" y="160"/>
                    <a:pt x="190" y="185"/>
                  </a:cubicBezTo>
                  <a:cubicBezTo>
                    <a:pt x="203" y="193"/>
                    <a:pt x="210" y="210"/>
                    <a:pt x="212" y="217"/>
                  </a:cubicBezTo>
                  <a:cubicBezTo>
                    <a:pt x="156" y="34"/>
                    <a:pt x="19" y="3"/>
                    <a:pt x="0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" name="Freeform 16">
              <a:extLst>
                <a:ext uri="{FF2B5EF4-FFF2-40B4-BE49-F238E27FC236}">
                  <a16:creationId xmlns:a16="http://schemas.microsoft.com/office/drawing/2014/main" id="{B6C20E33-EB3D-7E8D-E596-7BB5C4178D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6938" y="1993900"/>
              <a:ext cx="1384300" cy="1157288"/>
            </a:xfrm>
            <a:custGeom>
              <a:avLst/>
              <a:gdLst>
                <a:gd name="T0" fmla="*/ 0 w 423"/>
                <a:gd name="T1" fmla="*/ 56 h 354"/>
                <a:gd name="T2" fmla="*/ 360 w 423"/>
                <a:gd name="T3" fmla="*/ 263 h 354"/>
                <a:gd name="T4" fmla="*/ 423 w 423"/>
                <a:gd name="T5" fmla="*/ 354 h 354"/>
                <a:gd name="T6" fmla="*/ 422 w 423"/>
                <a:gd name="T7" fmla="*/ 340 h 354"/>
                <a:gd name="T8" fmla="*/ 358 w 423"/>
                <a:gd name="T9" fmla="*/ 211 h 354"/>
                <a:gd name="T10" fmla="*/ 0 w 423"/>
                <a:gd name="T11" fmla="*/ 56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3" h="354">
                  <a:moveTo>
                    <a:pt x="0" y="56"/>
                  </a:moveTo>
                  <a:cubicBezTo>
                    <a:pt x="37" y="238"/>
                    <a:pt x="302" y="239"/>
                    <a:pt x="360" y="263"/>
                  </a:cubicBezTo>
                  <a:cubicBezTo>
                    <a:pt x="418" y="287"/>
                    <a:pt x="423" y="354"/>
                    <a:pt x="423" y="354"/>
                  </a:cubicBezTo>
                  <a:cubicBezTo>
                    <a:pt x="423" y="349"/>
                    <a:pt x="422" y="344"/>
                    <a:pt x="422" y="340"/>
                  </a:cubicBezTo>
                  <a:cubicBezTo>
                    <a:pt x="405" y="270"/>
                    <a:pt x="358" y="211"/>
                    <a:pt x="358" y="211"/>
                  </a:cubicBezTo>
                  <a:cubicBezTo>
                    <a:pt x="174" y="0"/>
                    <a:pt x="0" y="56"/>
                    <a:pt x="0" y="56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" name="Freeform 17">
              <a:extLst>
                <a:ext uri="{FF2B5EF4-FFF2-40B4-BE49-F238E27FC236}">
                  <a16:creationId xmlns:a16="http://schemas.microsoft.com/office/drawing/2014/main" id="{54BD2F8F-47D1-C47D-BD22-DD2701852F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7675" y="3932238"/>
              <a:ext cx="1692275" cy="1098550"/>
            </a:xfrm>
            <a:custGeom>
              <a:avLst/>
              <a:gdLst>
                <a:gd name="T0" fmla="*/ 243 w 517"/>
                <a:gd name="T1" fmla="*/ 154 h 336"/>
                <a:gd name="T2" fmla="*/ 1 w 517"/>
                <a:gd name="T3" fmla="*/ 0 h 336"/>
                <a:gd name="T4" fmla="*/ 0 w 517"/>
                <a:gd name="T5" fmla="*/ 0 h 336"/>
                <a:gd name="T6" fmla="*/ 138 w 517"/>
                <a:gd name="T7" fmla="*/ 260 h 336"/>
                <a:gd name="T8" fmla="*/ 517 w 517"/>
                <a:gd name="T9" fmla="*/ 336 h 336"/>
                <a:gd name="T10" fmla="*/ 243 w 517"/>
                <a:gd name="T11" fmla="*/ 154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7" h="336">
                  <a:moveTo>
                    <a:pt x="243" y="154"/>
                  </a:moveTo>
                  <a:cubicBezTo>
                    <a:pt x="160" y="45"/>
                    <a:pt x="50" y="1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8" y="32"/>
                    <a:pt x="36" y="183"/>
                    <a:pt x="138" y="260"/>
                  </a:cubicBezTo>
                  <a:cubicBezTo>
                    <a:pt x="239" y="336"/>
                    <a:pt x="438" y="303"/>
                    <a:pt x="517" y="336"/>
                  </a:cubicBezTo>
                  <a:cubicBezTo>
                    <a:pt x="432" y="289"/>
                    <a:pt x="347" y="290"/>
                    <a:pt x="243" y="154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4" name="Oval 33">
            <a:extLst>
              <a:ext uri="{FF2B5EF4-FFF2-40B4-BE49-F238E27FC236}">
                <a16:creationId xmlns:a16="http://schemas.microsoft.com/office/drawing/2014/main" id="{DADC14B2-B3B5-A397-3BB8-91039EF38A1C}"/>
              </a:ext>
            </a:extLst>
          </p:cNvPr>
          <p:cNvSpPr/>
          <p:nvPr/>
        </p:nvSpPr>
        <p:spPr>
          <a:xfrm>
            <a:off x="4252187" y="3976048"/>
            <a:ext cx="610349" cy="610349"/>
          </a:xfrm>
          <a:prstGeom prst="ellipse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D5CB759-9034-33DC-5A35-D31F07F07058}"/>
              </a:ext>
            </a:extLst>
          </p:cNvPr>
          <p:cNvSpPr/>
          <p:nvPr/>
        </p:nvSpPr>
        <p:spPr>
          <a:xfrm>
            <a:off x="7326289" y="4442546"/>
            <a:ext cx="610349" cy="610349"/>
          </a:xfrm>
          <a:prstGeom prst="ellipse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0D1E01B-1097-37A8-B44A-991D2EDBF9E3}"/>
              </a:ext>
            </a:extLst>
          </p:cNvPr>
          <p:cNvSpPr/>
          <p:nvPr/>
        </p:nvSpPr>
        <p:spPr>
          <a:xfrm>
            <a:off x="7326289" y="2940726"/>
            <a:ext cx="514657" cy="514657"/>
          </a:xfrm>
          <a:prstGeom prst="ellipse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201391DE-EF4A-DF16-4D99-54C4416728D7}"/>
              </a:ext>
            </a:extLst>
          </p:cNvPr>
          <p:cNvSpPr/>
          <p:nvPr/>
        </p:nvSpPr>
        <p:spPr>
          <a:xfrm>
            <a:off x="4670839" y="2414421"/>
            <a:ext cx="514657" cy="514657"/>
          </a:xfrm>
          <a:prstGeom prst="ellipse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855361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59" y="-6439"/>
            <a:ext cx="12179305" cy="686443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69" y="1842732"/>
            <a:ext cx="5585326" cy="136751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586" y="4649778"/>
            <a:ext cx="2836865" cy="60896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83" y="764086"/>
            <a:ext cx="2788938" cy="52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096" y="4034370"/>
            <a:ext cx="1842755" cy="74217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1957" y="2005279"/>
            <a:ext cx="3621359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649" y="1373306"/>
            <a:ext cx="502396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612" y="3362338"/>
            <a:ext cx="4152037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148" y="711197"/>
            <a:ext cx="4320044" cy="357511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24" y="5341922"/>
            <a:ext cx="2546543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000" y="4850172"/>
            <a:ext cx="4716867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003" y="4468203"/>
            <a:ext cx="5910650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6121199"/>
            <a:ext cx="12179305" cy="67522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F67F25D-B71C-4D69-87FC-1D9B23862F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3852" y="908720"/>
            <a:ext cx="3805840" cy="2198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2019 Calenda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5554</TotalTime>
  <Words>236</Words>
  <Application>Microsoft Office PowerPoint</Application>
  <PresentationFormat>Custom</PresentationFormat>
  <Paragraphs>55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Open Sans</vt:lpstr>
      <vt:lpstr>Segoe UI</vt:lpstr>
      <vt:lpstr>Office Theme</vt:lpstr>
      <vt:lpstr>2_Office Theme</vt:lpstr>
      <vt:lpstr>Leaf Growth Slide Template</vt:lpstr>
      <vt:lpstr>Leaf Growth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Leaf Growth Concept for PowerPoint</dc:title>
  <dc:creator>Julian</dc:creator>
  <cp:lastModifiedBy>user</cp:lastModifiedBy>
  <cp:revision>105</cp:revision>
  <dcterms:created xsi:type="dcterms:W3CDTF">2013-09-12T13:05:01Z</dcterms:created>
  <dcterms:modified xsi:type="dcterms:W3CDTF">2024-02-16T20:05:22Z</dcterms:modified>
</cp:coreProperties>
</file>